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commentAuthors.xml" ContentType="application/vnd.openxmlformats-officedocument.presentationml.commentAuth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1" r:id="rId1"/>
  </p:sldMasterIdLst>
  <p:notesMasterIdLst>
    <p:notesMasterId r:id="rId29"/>
  </p:notesMasterIdLst>
  <p:handoutMasterIdLst>
    <p:handoutMasterId r:id="rId30"/>
  </p:handoutMasterIdLst>
  <p:sldIdLst>
    <p:sldId id="363" r:id="rId2"/>
    <p:sldId id="282" r:id="rId3"/>
    <p:sldId id="332" r:id="rId4"/>
    <p:sldId id="345" r:id="rId5"/>
    <p:sldId id="361" r:id="rId6"/>
    <p:sldId id="290" r:id="rId7"/>
    <p:sldId id="342" r:id="rId8"/>
    <p:sldId id="341" r:id="rId9"/>
    <p:sldId id="343" r:id="rId10"/>
    <p:sldId id="344" r:id="rId11"/>
    <p:sldId id="331" r:id="rId12"/>
    <p:sldId id="346" r:id="rId13"/>
    <p:sldId id="353" r:id="rId14"/>
    <p:sldId id="362" r:id="rId15"/>
    <p:sldId id="351" r:id="rId16"/>
    <p:sldId id="352" r:id="rId17"/>
    <p:sldId id="349" r:id="rId18"/>
    <p:sldId id="359" r:id="rId19"/>
    <p:sldId id="294" r:id="rId20"/>
    <p:sldId id="295" r:id="rId21"/>
    <p:sldId id="303" r:id="rId22"/>
    <p:sldId id="356" r:id="rId23"/>
    <p:sldId id="304" r:id="rId24"/>
    <p:sldId id="360" r:id="rId25"/>
    <p:sldId id="283" r:id="rId26"/>
    <p:sldId id="364" r:id="rId27"/>
    <p:sldId id="299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kuehr" initials="rk" lastIdx="1" clrIdx="0"/>
  <p:cmAuthor id="1" name="Kaisa Bald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D9D9D9"/>
    <a:srgbClr val="6666FF"/>
    <a:srgbClr val="9C5BCD"/>
    <a:srgbClr val="66FF66"/>
    <a:srgbClr val="191919"/>
    <a:srgbClr val="416EA8"/>
    <a:srgbClr val="D84835"/>
    <a:srgbClr val="6A9336"/>
    <a:srgbClr val="418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9183" autoAdjust="0"/>
  </p:normalViewPr>
  <p:slideViewPr>
    <p:cSldViewPr snapToGrid="0" snapToObjects="1">
      <p:cViewPr>
        <p:scale>
          <a:sx n="75" d="100"/>
          <a:sy n="75" d="100"/>
        </p:scale>
        <p:origin x="-2856" y="-1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12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2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commentAuthors" Target="commentAuthors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5" Type="http://schemas.openxmlformats.org/officeDocument/2006/relationships/slide" Target="slides/slide14.xml"/><Relationship Id="rId31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35" Type="http://schemas.openxmlformats.org/officeDocument/2006/relationships/theme" Target="theme/theme1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CF884-012A-744F-A258-D4B792712BF5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1358A-97D4-3F4D-AA85-951B37578AF0}">
      <dgm:prSet phldrT="[Text]"/>
      <dgm:spPr/>
      <dgm:t>
        <a:bodyPr/>
        <a:lstStyle/>
        <a:p>
          <a:r>
            <a:rPr lang="en-US" dirty="0" smtClean="0"/>
            <a:t>Bad funding</a:t>
          </a:r>
          <a:endParaRPr lang="en-US" dirty="0"/>
        </a:p>
      </dgm:t>
    </dgm:pt>
    <dgm:pt modelId="{C5C2F591-6864-B648-BE72-1A9207E9E1F9}" type="parTrans" cxnId="{87C557C4-2F5C-DA47-81ED-4C922D2983D4}">
      <dgm:prSet/>
      <dgm:spPr/>
      <dgm:t>
        <a:bodyPr/>
        <a:lstStyle/>
        <a:p>
          <a:endParaRPr lang="en-US"/>
        </a:p>
      </dgm:t>
    </dgm:pt>
    <dgm:pt modelId="{C5E197D6-7331-DA4E-95A5-DFEE57D71280}" type="sibTrans" cxnId="{87C557C4-2F5C-DA47-81ED-4C922D2983D4}">
      <dgm:prSet/>
      <dgm:spPr/>
      <dgm:t>
        <a:bodyPr/>
        <a:lstStyle/>
        <a:p>
          <a:endParaRPr lang="en-US"/>
        </a:p>
      </dgm:t>
    </dgm:pt>
    <dgm:pt modelId="{12C3024E-A408-164F-BAD8-D9B1AEADE094}">
      <dgm:prSet phldrT="[Text]"/>
      <dgm:spPr/>
      <dgm:t>
        <a:bodyPr/>
        <a:lstStyle/>
        <a:p>
          <a:r>
            <a:rPr lang="en-US" dirty="0" smtClean="0"/>
            <a:t>Bad data</a:t>
          </a:r>
          <a:endParaRPr lang="en-US" dirty="0"/>
        </a:p>
      </dgm:t>
    </dgm:pt>
    <dgm:pt modelId="{5C917912-BC6F-CD44-BDEB-E08216E795F7}" type="parTrans" cxnId="{FDABFADF-9EED-E54A-B5D4-E29548C44DFF}">
      <dgm:prSet/>
      <dgm:spPr/>
      <dgm:t>
        <a:bodyPr/>
        <a:lstStyle/>
        <a:p>
          <a:endParaRPr lang="en-US"/>
        </a:p>
      </dgm:t>
    </dgm:pt>
    <dgm:pt modelId="{BDBBF1D3-4F33-9E4A-8F88-31893ED74BC8}" type="sibTrans" cxnId="{FDABFADF-9EED-E54A-B5D4-E29548C44DFF}">
      <dgm:prSet/>
      <dgm:spPr/>
      <dgm:t>
        <a:bodyPr/>
        <a:lstStyle/>
        <a:p>
          <a:endParaRPr lang="en-US"/>
        </a:p>
      </dgm:t>
    </dgm:pt>
    <dgm:pt modelId="{7CC5AFA5-0B7E-5E46-A740-3C11CB99F087}">
      <dgm:prSet phldrT="[Text]"/>
      <dgm:spPr/>
      <dgm:t>
        <a:bodyPr/>
        <a:lstStyle/>
        <a:p>
          <a:r>
            <a:rPr lang="en-US" dirty="0" smtClean="0"/>
            <a:t>Bad information</a:t>
          </a:r>
          <a:endParaRPr lang="en-US" dirty="0"/>
        </a:p>
      </dgm:t>
    </dgm:pt>
    <dgm:pt modelId="{8632BC00-45A9-1843-B6BD-960AF3C27432}" type="parTrans" cxnId="{9D694852-A805-A14B-8A21-DC2FCF39EF9F}">
      <dgm:prSet/>
      <dgm:spPr/>
      <dgm:t>
        <a:bodyPr/>
        <a:lstStyle/>
        <a:p>
          <a:endParaRPr lang="en-US"/>
        </a:p>
      </dgm:t>
    </dgm:pt>
    <dgm:pt modelId="{A91435B9-6078-AB43-B452-C2B14B3EB698}" type="sibTrans" cxnId="{9D694852-A805-A14B-8A21-DC2FCF39EF9F}">
      <dgm:prSet/>
      <dgm:spPr/>
      <dgm:t>
        <a:bodyPr/>
        <a:lstStyle/>
        <a:p>
          <a:endParaRPr lang="en-US"/>
        </a:p>
      </dgm:t>
    </dgm:pt>
    <dgm:pt modelId="{239E4A62-85E6-B649-A240-EA527EB15C41}" type="pres">
      <dgm:prSet presAssocID="{787CF884-012A-744F-A258-D4B792712B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72CAE-B10C-1542-B499-A0A51735ABA2}" type="pres">
      <dgm:prSet presAssocID="{F551358A-97D4-3F4D-AA85-951B37578AF0}" presName="dummy" presStyleCnt="0"/>
      <dgm:spPr/>
    </dgm:pt>
    <dgm:pt modelId="{F1704FBA-1E5D-DE44-AB29-FF04349091FE}" type="pres">
      <dgm:prSet presAssocID="{F551358A-97D4-3F4D-AA85-951B37578AF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FA73A-1310-9A42-87A5-5E473F5551A0}" type="pres">
      <dgm:prSet presAssocID="{C5E197D6-7331-DA4E-95A5-DFEE57D71280}" presName="sibTrans" presStyleLbl="node1" presStyleIdx="0" presStyleCnt="3"/>
      <dgm:spPr/>
      <dgm:t>
        <a:bodyPr/>
        <a:lstStyle/>
        <a:p>
          <a:endParaRPr lang="en-US"/>
        </a:p>
      </dgm:t>
    </dgm:pt>
    <dgm:pt modelId="{FE49FAD0-2689-2449-B92C-5BEE17892C82}" type="pres">
      <dgm:prSet presAssocID="{12C3024E-A408-164F-BAD8-D9B1AEADE094}" presName="dummy" presStyleCnt="0"/>
      <dgm:spPr/>
    </dgm:pt>
    <dgm:pt modelId="{97692809-2275-EF45-AD4A-24329537CDCF}" type="pres">
      <dgm:prSet presAssocID="{12C3024E-A408-164F-BAD8-D9B1AEADE09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0C80D-B19F-DF40-908D-01CEEFF4D3A0}" type="pres">
      <dgm:prSet presAssocID="{BDBBF1D3-4F33-9E4A-8F88-31893ED74BC8}" presName="sibTrans" presStyleLbl="node1" presStyleIdx="1" presStyleCnt="3"/>
      <dgm:spPr/>
      <dgm:t>
        <a:bodyPr/>
        <a:lstStyle/>
        <a:p>
          <a:endParaRPr lang="en-US"/>
        </a:p>
      </dgm:t>
    </dgm:pt>
    <dgm:pt modelId="{068F1312-C871-0E47-86B4-44800141392F}" type="pres">
      <dgm:prSet presAssocID="{7CC5AFA5-0B7E-5E46-A740-3C11CB99F087}" presName="dummy" presStyleCnt="0"/>
      <dgm:spPr/>
    </dgm:pt>
    <dgm:pt modelId="{5AFA7E0F-64E6-C54D-AF33-A58D790A7CD6}" type="pres">
      <dgm:prSet presAssocID="{7CC5AFA5-0B7E-5E46-A740-3C11CB99F087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68C4D-7523-F442-AB58-CE3004B4C478}" type="pres">
      <dgm:prSet presAssocID="{A91435B9-6078-AB43-B452-C2B14B3EB698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19FAD8F-C0B6-4943-8CD2-E28A1F50E27B}" type="presOf" srcId="{C5E197D6-7331-DA4E-95A5-DFEE57D71280}" destId="{C1BFA73A-1310-9A42-87A5-5E473F5551A0}" srcOrd="0" destOrd="0" presId="urn:microsoft.com/office/officeart/2005/8/layout/cycle1"/>
    <dgm:cxn modelId="{9D694852-A805-A14B-8A21-DC2FCF39EF9F}" srcId="{787CF884-012A-744F-A258-D4B792712BF5}" destId="{7CC5AFA5-0B7E-5E46-A740-3C11CB99F087}" srcOrd="2" destOrd="0" parTransId="{8632BC00-45A9-1843-B6BD-960AF3C27432}" sibTransId="{A91435B9-6078-AB43-B452-C2B14B3EB698}"/>
    <dgm:cxn modelId="{462CC058-6380-4C48-9795-93F1730E70D0}" type="presOf" srcId="{12C3024E-A408-164F-BAD8-D9B1AEADE094}" destId="{97692809-2275-EF45-AD4A-24329537CDCF}" srcOrd="0" destOrd="0" presId="urn:microsoft.com/office/officeart/2005/8/layout/cycle1"/>
    <dgm:cxn modelId="{DCA256DB-F8EF-8A49-95B5-FFB647F628CC}" type="presOf" srcId="{BDBBF1D3-4F33-9E4A-8F88-31893ED74BC8}" destId="{FE40C80D-B19F-DF40-908D-01CEEFF4D3A0}" srcOrd="0" destOrd="0" presId="urn:microsoft.com/office/officeart/2005/8/layout/cycle1"/>
    <dgm:cxn modelId="{B94CB45B-E6E1-024A-8113-20C1ECA31576}" type="presOf" srcId="{787CF884-012A-744F-A258-D4B792712BF5}" destId="{239E4A62-85E6-B649-A240-EA527EB15C41}" srcOrd="0" destOrd="0" presId="urn:microsoft.com/office/officeart/2005/8/layout/cycle1"/>
    <dgm:cxn modelId="{FDABFADF-9EED-E54A-B5D4-E29548C44DFF}" srcId="{787CF884-012A-744F-A258-D4B792712BF5}" destId="{12C3024E-A408-164F-BAD8-D9B1AEADE094}" srcOrd="1" destOrd="0" parTransId="{5C917912-BC6F-CD44-BDEB-E08216E795F7}" sibTransId="{BDBBF1D3-4F33-9E4A-8F88-31893ED74BC8}"/>
    <dgm:cxn modelId="{6E1C4EB4-9B44-BE45-8513-67C02C66037B}" type="presOf" srcId="{A91435B9-6078-AB43-B452-C2B14B3EB698}" destId="{CBA68C4D-7523-F442-AB58-CE3004B4C478}" srcOrd="0" destOrd="0" presId="urn:microsoft.com/office/officeart/2005/8/layout/cycle1"/>
    <dgm:cxn modelId="{87C557C4-2F5C-DA47-81ED-4C922D2983D4}" srcId="{787CF884-012A-744F-A258-D4B792712BF5}" destId="{F551358A-97D4-3F4D-AA85-951B37578AF0}" srcOrd="0" destOrd="0" parTransId="{C5C2F591-6864-B648-BE72-1A9207E9E1F9}" sibTransId="{C5E197D6-7331-DA4E-95A5-DFEE57D71280}"/>
    <dgm:cxn modelId="{CC230572-325A-D142-802B-8BE1A8CE77C6}" type="presOf" srcId="{F551358A-97D4-3F4D-AA85-951B37578AF0}" destId="{F1704FBA-1E5D-DE44-AB29-FF04349091FE}" srcOrd="0" destOrd="0" presId="urn:microsoft.com/office/officeart/2005/8/layout/cycle1"/>
    <dgm:cxn modelId="{36FAF5DD-3A7F-6444-AB39-349F93D09BED}" type="presOf" srcId="{7CC5AFA5-0B7E-5E46-A740-3C11CB99F087}" destId="{5AFA7E0F-64E6-C54D-AF33-A58D790A7CD6}" srcOrd="0" destOrd="0" presId="urn:microsoft.com/office/officeart/2005/8/layout/cycle1"/>
    <dgm:cxn modelId="{C8633A2F-73C8-784B-BC09-3D662C3FF1E2}" type="presParOf" srcId="{239E4A62-85E6-B649-A240-EA527EB15C41}" destId="{F4372CAE-B10C-1542-B499-A0A51735ABA2}" srcOrd="0" destOrd="0" presId="urn:microsoft.com/office/officeart/2005/8/layout/cycle1"/>
    <dgm:cxn modelId="{958B0A43-3D01-7542-91D4-9C1D85ADD794}" type="presParOf" srcId="{239E4A62-85E6-B649-A240-EA527EB15C41}" destId="{F1704FBA-1E5D-DE44-AB29-FF04349091FE}" srcOrd="1" destOrd="0" presId="urn:microsoft.com/office/officeart/2005/8/layout/cycle1"/>
    <dgm:cxn modelId="{5C081D1A-6D24-074C-912F-5680DC5DB3F5}" type="presParOf" srcId="{239E4A62-85E6-B649-A240-EA527EB15C41}" destId="{C1BFA73A-1310-9A42-87A5-5E473F5551A0}" srcOrd="2" destOrd="0" presId="urn:microsoft.com/office/officeart/2005/8/layout/cycle1"/>
    <dgm:cxn modelId="{732A43E6-594F-D241-AFF5-F6A7A9907C9A}" type="presParOf" srcId="{239E4A62-85E6-B649-A240-EA527EB15C41}" destId="{FE49FAD0-2689-2449-B92C-5BEE17892C82}" srcOrd="3" destOrd="0" presId="urn:microsoft.com/office/officeart/2005/8/layout/cycle1"/>
    <dgm:cxn modelId="{F7158DDC-1615-2D4C-9EDC-71EFFD9492D8}" type="presParOf" srcId="{239E4A62-85E6-B649-A240-EA527EB15C41}" destId="{97692809-2275-EF45-AD4A-24329537CDCF}" srcOrd="4" destOrd="0" presId="urn:microsoft.com/office/officeart/2005/8/layout/cycle1"/>
    <dgm:cxn modelId="{9355CD06-6847-F44C-9CD7-C839419E6902}" type="presParOf" srcId="{239E4A62-85E6-B649-A240-EA527EB15C41}" destId="{FE40C80D-B19F-DF40-908D-01CEEFF4D3A0}" srcOrd="5" destOrd="0" presId="urn:microsoft.com/office/officeart/2005/8/layout/cycle1"/>
    <dgm:cxn modelId="{E69DA06A-0763-7341-95A0-110889C8DBE0}" type="presParOf" srcId="{239E4A62-85E6-B649-A240-EA527EB15C41}" destId="{068F1312-C871-0E47-86B4-44800141392F}" srcOrd="6" destOrd="0" presId="urn:microsoft.com/office/officeart/2005/8/layout/cycle1"/>
    <dgm:cxn modelId="{A4654A57-55BF-7545-9623-6B4B4E8560DC}" type="presParOf" srcId="{239E4A62-85E6-B649-A240-EA527EB15C41}" destId="{5AFA7E0F-64E6-C54D-AF33-A58D790A7CD6}" srcOrd="7" destOrd="0" presId="urn:microsoft.com/office/officeart/2005/8/layout/cycle1"/>
    <dgm:cxn modelId="{95942553-355F-334B-B645-B436637EDE33}" type="presParOf" srcId="{239E4A62-85E6-B649-A240-EA527EB15C41}" destId="{CBA68C4D-7523-F442-AB58-CE3004B4C47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CF884-012A-744F-A258-D4B792712BF5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1358A-97D4-3F4D-AA85-951B37578AF0}">
      <dgm:prSet phldrT="[Text]"/>
      <dgm:spPr/>
      <dgm:t>
        <a:bodyPr/>
        <a:lstStyle/>
        <a:p>
          <a:r>
            <a:rPr lang="en-US" dirty="0" smtClean="0"/>
            <a:t>Good funding</a:t>
          </a:r>
          <a:endParaRPr lang="en-US" dirty="0"/>
        </a:p>
      </dgm:t>
    </dgm:pt>
    <dgm:pt modelId="{C5C2F591-6864-B648-BE72-1A9207E9E1F9}" type="parTrans" cxnId="{87C557C4-2F5C-DA47-81ED-4C922D2983D4}">
      <dgm:prSet/>
      <dgm:spPr/>
      <dgm:t>
        <a:bodyPr/>
        <a:lstStyle/>
        <a:p>
          <a:endParaRPr lang="en-US"/>
        </a:p>
      </dgm:t>
    </dgm:pt>
    <dgm:pt modelId="{C5E197D6-7331-DA4E-95A5-DFEE57D71280}" type="sibTrans" cxnId="{87C557C4-2F5C-DA47-81ED-4C922D2983D4}">
      <dgm:prSet/>
      <dgm:spPr/>
      <dgm:t>
        <a:bodyPr/>
        <a:lstStyle/>
        <a:p>
          <a:endParaRPr lang="en-US"/>
        </a:p>
      </dgm:t>
    </dgm:pt>
    <dgm:pt modelId="{12C3024E-A408-164F-BAD8-D9B1AEADE094}">
      <dgm:prSet phldrT="[Text]"/>
      <dgm:spPr/>
      <dgm:t>
        <a:bodyPr/>
        <a:lstStyle/>
        <a:p>
          <a:r>
            <a:rPr lang="en-US" dirty="0" smtClean="0"/>
            <a:t>Good data</a:t>
          </a:r>
          <a:endParaRPr lang="en-US" dirty="0"/>
        </a:p>
      </dgm:t>
    </dgm:pt>
    <dgm:pt modelId="{5C917912-BC6F-CD44-BDEB-E08216E795F7}" type="parTrans" cxnId="{FDABFADF-9EED-E54A-B5D4-E29548C44DFF}">
      <dgm:prSet/>
      <dgm:spPr/>
      <dgm:t>
        <a:bodyPr/>
        <a:lstStyle/>
        <a:p>
          <a:endParaRPr lang="en-US"/>
        </a:p>
      </dgm:t>
    </dgm:pt>
    <dgm:pt modelId="{BDBBF1D3-4F33-9E4A-8F88-31893ED74BC8}" type="sibTrans" cxnId="{FDABFADF-9EED-E54A-B5D4-E29548C44DFF}">
      <dgm:prSet/>
      <dgm:spPr/>
      <dgm:t>
        <a:bodyPr/>
        <a:lstStyle/>
        <a:p>
          <a:endParaRPr lang="en-US"/>
        </a:p>
      </dgm:t>
    </dgm:pt>
    <dgm:pt modelId="{7CC5AFA5-0B7E-5E46-A740-3C11CB99F087}">
      <dgm:prSet phldrT="[Text]"/>
      <dgm:spPr/>
      <dgm:t>
        <a:bodyPr/>
        <a:lstStyle/>
        <a:p>
          <a:r>
            <a:rPr lang="en-US" dirty="0" smtClean="0"/>
            <a:t>Good information</a:t>
          </a:r>
          <a:endParaRPr lang="en-US" dirty="0"/>
        </a:p>
      </dgm:t>
    </dgm:pt>
    <dgm:pt modelId="{8632BC00-45A9-1843-B6BD-960AF3C27432}" type="parTrans" cxnId="{9D694852-A805-A14B-8A21-DC2FCF39EF9F}">
      <dgm:prSet/>
      <dgm:spPr/>
      <dgm:t>
        <a:bodyPr/>
        <a:lstStyle/>
        <a:p>
          <a:endParaRPr lang="en-US"/>
        </a:p>
      </dgm:t>
    </dgm:pt>
    <dgm:pt modelId="{A91435B9-6078-AB43-B452-C2B14B3EB698}" type="sibTrans" cxnId="{9D694852-A805-A14B-8A21-DC2FCF39EF9F}">
      <dgm:prSet/>
      <dgm:spPr/>
      <dgm:t>
        <a:bodyPr/>
        <a:lstStyle/>
        <a:p>
          <a:endParaRPr lang="en-US"/>
        </a:p>
      </dgm:t>
    </dgm:pt>
    <dgm:pt modelId="{239E4A62-85E6-B649-A240-EA527EB15C41}" type="pres">
      <dgm:prSet presAssocID="{787CF884-012A-744F-A258-D4B792712B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72CAE-B10C-1542-B499-A0A51735ABA2}" type="pres">
      <dgm:prSet presAssocID="{F551358A-97D4-3F4D-AA85-951B37578AF0}" presName="dummy" presStyleCnt="0"/>
      <dgm:spPr/>
    </dgm:pt>
    <dgm:pt modelId="{F1704FBA-1E5D-DE44-AB29-FF04349091FE}" type="pres">
      <dgm:prSet presAssocID="{F551358A-97D4-3F4D-AA85-951B37578AF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FA73A-1310-9A42-87A5-5E473F5551A0}" type="pres">
      <dgm:prSet presAssocID="{C5E197D6-7331-DA4E-95A5-DFEE57D71280}" presName="sibTrans" presStyleLbl="node1" presStyleIdx="0" presStyleCnt="3"/>
      <dgm:spPr/>
      <dgm:t>
        <a:bodyPr/>
        <a:lstStyle/>
        <a:p>
          <a:endParaRPr lang="en-US"/>
        </a:p>
      </dgm:t>
    </dgm:pt>
    <dgm:pt modelId="{FE49FAD0-2689-2449-B92C-5BEE17892C82}" type="pres">
      <dgm:prSet presAssocID="{12C3024E-A408-164F-BAD8-D9B1AEADE094}" presName="dummy" presStyleCnt="0"/>
      <dgm:spPr/>
    </dgm:pt>
    <dgm:pt modelId="{97692809-2275-EF45-AD4A-24329537CDCF}" type="pres">
      <dgm:prSet presAssocID="{12C3024E-A408-164F-BAD8-D9B1AEADE09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0C80D-B19F-DF40-908D-01CEEFF4D3A0}" type="pres">
      <dgm:prSet presAssocID="{BDBBF1D3-4F33-9E4A-8F88-31893ED74BC8}" presName="sibTrans" presStyleLbl="node1" presStyleIdx="1" presStyleCnt="3"/>
      <dgm:spPr/>
      <dgm:t>
        <a:bodyPr/>
        <a:lstStyle/>
        <a:p>
          <a:endParaRPr lang="en-US"/>
        </a:p>
      </dgm:t>
    </dgm:pt>
    <dgm:pt modelId="{068F1312-C871-0E47-86B4-44800141392F}" type="pres">
      <dgm:prSet presAssocID="{7CC5AFA5-0B7E-5E46-A740-3C11CB99F087}" presName="dummy" presStyleCnt="0"/>
      <dgm:spPr/>
    </dgm:pt>
    <dgm:pt modelId="{5AFA7E0F-64E6-C54D-AF33-A58D790A7CD6}" type="pres">
      <dgm:prSet presAssocID="{7CC5AFA5-0B7E-5E46-A740-3C11CB99F087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68C4D-7523-F442-AB58-CE3004B4C478}" type="pres">
      <dgm:prSet presAssocID="{A91435B9-6078-AB43-B452-C2B14B3EB698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2E80D8A-9DDF-B949-9820-01D85979098A}" type="presOf" srcId="{787CF884-012A-744F-A258-D4B792712BF5}" destId="{239E4A62-85E6-B649-A240-EA527EB15C41}" srcOrd="0" destOrd="0" presId="urn:microsoft.com/office/officeart/2005/8/layout/cycle1"/>
    <dgm:cxn modelId="{9D694852-A805-A14B-8A21-DC2FCF39EF9F}" srcId="{787CF884-012A-744F-A258-D4B792712BF5}" destId="{7CC5AFA5-0B7E-5E46-A740-3C11CB99F087}" srcOrd="2" destOrd="0" parTransId="{8632BC00-45A9-1843-B6BD-960AF3C27432}" sibTransId="{A91435B9-6078-AB43-B452-C2B14B3EB698}"/>
    <dgm:cxn modelId="{DD1EA9C1-D4B0-3D42-A2C0-C4E844E80F3D}" type="presOf" srcId="{BDBBF1D3-4F33-9E4A-8F88-31893ED74BC8}" destId="{FE40C80D-B19F-DF40-908D-01CEEFF4D3A0}" srcOrd="0" destOrd="0" presId="urn:microsoft.com/office/officeart/2005/8/layout/cycle1"/>
    <dgm:cxn modelId="{B92FB6FD-44EA-9B43-92C4-1DDBCE8ACBDC}" type="presOf" srcId="{F551358A-97D4-3F4D-AA85-951B37578AF0}" destId="{F1704FBA-1E5D-DE44-AB29-FF04349091FE}" srcOrd="0" destOrd="0" presId="urn:microsoft.com/office/officeart/2005/8/layout/cycle1"/>
    <dgm:cxn modelId="{FDABFADF-9EED-E54A-B5D4-E29548C44DFF}" srcId="{787CF884-012A-744F-A258-D4B792712BF5}" destId="{12C3024E-A408-164F-BAD8-D9B1AEADE094}" srcOrd="1" destOrd="0" parTransId="{5C917912-BC6F-CD44-BDEB-E08216E795F7}" sibTransId="{BDBBF1D3-4F33-9E4A-8F88-31893ED74BC8}"/>
    <dgm:cxn modelId="{166220D2-DE62-9E4F-B777-213CE2533CC6}" type="presOf" srcId="{C5E197D6-7331-DA4E-95A5-DFEE57D71280}" destId="{C1BFA73A-1310-9A42-87A5-5E473F5551A0}" srcOrd="0" destOrd="0" presId="urn:microsoft.com/office/officeart/2005/8/layout/cycle1"/>
    <dgm:cxn modelId="{B194322C-9900-C04D-AFAF-5BA3F66C6FE6}" type="presOf" srcId="{7CC5AFA5-0B7E-5E46-A740-3C11CB99F087}" destId="{5AFA7E0F-64E6-C54D-AF33-A58D790A7CD6}" srcOrd="0" destOrd="0" presId="urn:microsoft.com/office/officeart/2005/8/layout/cycle1"/>
    <dgm:cxn modelId="{87C557C4-2F5C-DA47-81ED-4C922D2983D4}" srcId="{787CF884-012A-744F-A258-D4B792712BF5}" destId="{F551358A-97D4-3F4D-AA85-951B37578AF0}" srcOrd="0" destOrd="0" parTransId="{C5C2F591-6864-B648-BE72-1A9207E9E1F9}" sibTransId="{C5E197D6-7331-DA4E-95A5-DFEE57D71280}"/>
    <dgm:cxn modelId="{55DA2022-A93B-9249-89FB-680185C51344}" type="presOf" srcId="{A91435B9-6078-AB43-B452-C2B14B3EB698}" destId="{CBA68C4D-7523-F442-AB58-CE3004B4C478}" srcOrd="0" destOrd="0" presId="urn:microsoft.com/office/officeart/2005/8/layout/cycle1"/>
    <dgm:cxn modelId="{7B59CCA8-D530-1F43-998A-5465C203FDF7}" type="presOf" srcId="{12C3024E-A408-164F-BAD8-D9B1AEADE094}" destId="{97692809-2275-EF45-AD4A-24329537CDCF}" srcOrd="0" destOrd="0" presId="urn:microsoft.com/office/officeart/2005/8/layout/cycle1"/>
    <dgm:cxn modelId="{06D4CC58-3E72-A147-A929-5E63543987B3}" type="presParOf" srcId="{239E4A62-85E6-B649-A240-EA527EB15C41}" destId="{F4372CAE-B10C-1542-B499-A0A51735ABA2}" srcOrd="0" destOrd="0" presId="urn:microsoft.com/office/officeart/2005/8/layout/cycle1"/>
    <dgm:cxn modelId="{64135B83-C77B-2C42-BC24-208202A255AB}" type="presParOf" srcId="{239E4A62-85E6-B649-A240-EA527EB15C41}" destId="{F1704FBA-1E5D-DE44-AB29-FF04349091FE}" srcOrd="1" destOrd="0" presId="urn:microsoft.com/office/officeart/2005/8/layout/cycle1"/>
    <dgm:cxn modelId="{7CF96D4D-55CF-0C43-AEBB-5CC722091C7F}" type="presParOf" srcId="{239E4A62-85E6-B649-A240-EA527EB15C41}" destId="{C1BFA73A-1310-9A42-87A5-5E473F5551A0}" srcOrd="2" destOrd="0" presId="urn:microsoft.com/office/officeart/2005/8/layout/cycle1"/>
    <dgm:cxn modelId="{6B65816E-873C-C643-8F4C-7259FCA211F0}" type="presParOf" srcId="{239E4A62-85E6-B649-A240-EA527EB15C41}" destId="{FE49FAD0-2689-2449-B92C-5BEE17892C82}" srcOrd="3" destOrd="0" presId="urn:microsoft.com/office/officeart/2005/8/layout/cycle1"/>
    <dgm:cxn modelId="{4843B762-072A-FC46-9D3D-BFBB30B7414D}" type="presParOf" srcId="{239E4A62-85E6-B649-A240-EA527EB15C41}" destId="{97692809-2275-EF45-AD4A-24329537CDCF}" srcOrd="4" destOrd="0" presId="urn:microsoft.com/office/officeart/2005/8/layout/cycle1"/>
    <dgm:cxn modelId="{277EDB88-4C4D-3340-A63E-4D912FB82D37}" type="presParOf" srcId="{239E4A62-85E6-B649-A240-EA527EB15C41}" destId="{FE40C80D-B19F-DF40-908D-01CEEFF4D3A0}" srcOrd="5" destOrd="0" presId="urn:microsoft.com/office/officeart/2005/8/layout/cycle1"/>
    <dgm:cxn modelId="{0656D740-18EE-7A47-B5A9-49CDB3AA35FA}" type="presParOf" srcId="{239E4A62-85E6-B649-A240-EA527EB15C41}" destId="{068F1312-C871-0E47-86B4-44800141392F}" srcOrd="6" destOrd="0" presId="urn:microsoft.com/office/officeart/2005/8/layout/cycle1"/>
    <dgm:cxn modelId="{8165C1E6-21E6-AC43-834E-0D68BB66A00A}" type="presParOf" srcId="{239E4A62-85E6-B649-A240-EA527EB15C41}" destId="{5AFA7E0F-64E6-C54D-AF33-A58D790A7CD6}" srcOrd="7" destOrd="0" presId="urn:microsoft.com/office/officeart/2005/8/layout/cycle1"/>
    <dgm:cxn modelId="{89E61FCE-663C-D348-9F4E-C52795B39CCF}" type="presParOf" srcId="{239E4A62-85E6-B649-A240-EA527EB15C41}" destId="{CBA68C4D-7523-F442-AB58-CE3004B4C47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4FBA-1E5D-DE44-AB29-FF04349091FE}">
      <dsp:nvSpPr>
        <dsp:cNvPr id="0" name=""/>
        <dsp:cNvSpPr/>
      </dsp:nvSpPr>
      <dsp:spPr>
        <a:xfrm>
          <a:off x="4109314" y="340690"/>
          <a:ext cx="1738351" cy="17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Bad funding</a:t>
          </a:r>
          <a:endParaRPr lang="en-US" sz="2700" kern="1200" dirty="0"/>
        </a:p>
      </dsp:txBody>
      <dsp:txXfrm>
        <a:off x="4109314" y="340690"/>
        <a:ext cx="1738351" cy="1738351"/>
      </dsp:txXfrm>
    </dsp:sp>
    <dsp:sp modelId="{C1BFA73A-1310-9A42-87A5-5E473F5551A0}">
      <dsp:nvSpPr>
        <dsp:cNvPr id="0" name=""/>
        <dsp:cNvSpPr/>
      </dsp:nvSpPr>
      <dsp:spPr>
        <a:xfrm>
          <a:off x="1464190" y="-616"/>
          <a:ext cx="4107476" cy="4107476"/>
        </a:xfrm>
        <a:prstGeom prst="circularArrow">
          <a:avLst>
            <a:gd name="adj1" fmla="val 8253"/>
            <a:gd name="adj2" fmla="val 576480"/>
            <a:gd name="adj3" fmla="val 2962192"/>
            <a:gd name="adj4" fmla="val 52837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92809-2275-EF45-AD4A-24329537CDCF}">
      <dsp:nvSpPr>
        <dsp:cNvPr id="0" name=""/>
        <dsp:cNvSpPr/>
      </dsp:nvSpPr>
      <dsp:spPr>
        <a:xfrm>
          <a:off x="2648753" y="2870457"/>
          <a:ext cx="1738351" cy="17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Bad data</a:t>
          </a:r>
          <a:endParaRPr lang="en-US" sz="2700" kern="1200" dirty="0"/>
        </a:p>
      </dsp:txBody>
      <dsp:txXfrm>
        <a:off x="2648753" y="2870457"/>
        <a:ext cx="1738351" cy="1738351"/>
      </dsp:txXfrm>
    </dsp:sp>
    <dsp:sp modelId="{FE40C80D-B19F-DF40-908D-01CEEFF4D3A0}">
      <dsp:nvSpPr>
        <dsp:cNvPr id="0" name=""/>
        <dsp:cNvSpPr/>
      </dsp:nvSpPr>
      <dsp:spPr>
        <a:xfrm>
          <a:off x="1464190" y="-616"/>
          <a:ext cx="4107476" cy="4107476"/>
        </a:xfrm>
        <a:prstGeom prst="circularArrow">
          <a:avLst>
            <a:gd name="adj1" fmla="val 8253"/>
            <a:gd name="adj2" fmla="val 576480"/>
            <a:gd name="adj3" fmla="val 10170682"/>
            <a:gd name="adj4" fmla="val 7261328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A7E0F-64E6-C54D-AF33-A58D790A7CD6}">
      <dsp:nvSpPr>
        <dsp:cNvPr id="0" name=""/>
        <dsp:cNvSpPr/>
      </dsp:nvSpPr>
      <dsp:spPr>
        <a:xfrm>
          <a:off x="1188191" y="340690"/>
          <a:ext cx="1738351" cy="17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Bad information</a:t>
          </a:r>
          <a:endParaRPr lang="en-US" sz="2700" kern="1200" dirty="0"/>
        </a:p>
      </dsp:txBody>
      <dsp:txXfrm>
        <a:off x="1188191" y="340690"/>
        <a:ext cx="1738351" cy="1738351"/>
      </dsp:txXfrm>
    </dsp:sp>
    <dsp:sp modelId="{CBA68C4D-7523-F442-AB58-CE3004B4C478}">
      <dsp:nvSpPr>
        <dsp:cNvPr id="0" name=""/>
        <dsp:cNvSpPr/>
      </dsp:nvSpPr>
      <dsp:spPr>
        <a:xfrm>
          <a:off x="1464190" y="-616"/>
          <a:ext cx="4107476" cy="4107476"/>
        </a:xfrm>
        <a:prstGeom prst="circularArrow">
          <a:avLst>
            <a:gd name="adj1" fmla="val 8253"/>
            <a:gd name="adj2" fmla="val 576480"/>
            <a:gd name="adj3" fmla="val 16855167"/>
            <a:gd name="adj4" fmla="val 14968352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4FBA-1E5D-DE44-AB29-FF04349091FE}">
      <dsp:nvSpPr>
        <dsp:cNvPr id="0" name=""/>
        <dsp:cNvSpPr/>
      </dsp:nvSpPr>
      <dsp:spPr>
        <a:xfrm>
          <a:off x="4109314" y="340690"/>
          <a:ext cx="1738351" cy="17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Good funding</a:t>
          </a:r>
          <a:endParaRPr lang="en-US" sz="2700" kern="1200" dirty="0"/>
        </a:p>
      </dsp:txBody>
      <dsp:txXfrm>
        <a:off x="4109314" y="340690"/>
        <a:ext cx="1738351" cy="1738351"/>
      </dsp:txXfrm>
    </dsp:sp>
    <dsp:sp modelId="{C1BFA73A-1310-9A42-87A5-5E473F5551A0}">
      <dsp:nvSpPr>
        <dsp:cNvPr id="0" name=""/>
        <dsp:cNvSpPr/>
      </dsp:nvSpPr>
      <dsp:spPr>
        <a:xfrm>
          <a:off x="1464190" y="-616"/>
          <a:ext cx="4107476" cy="4107476"/>
        </a:xfrm>
        <a:prstGeom prst="circularArrow">
          <a:avLst>
            <a:gd name="adj1" fmla="val 8253"/>
            <a:gd name="adj2" fmla="val 576480"/>
            <a:gd name="adj3" fmla="val 2962192"/>
            <a:gd name="adj4" fmla="val 52837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92809-2275-EF45-AD4A-24329537CDCF}">
      <dsp:nvSpPr>
        <dsp:cNvPr id="0" name=""/>
        <dsp:cNvSpPr/>
      </dsp:nvSpPr>
      <dsp:spPr>
        <a:xfrm>
          <a:off x="2648753" y="2870457"/>
          <a:ext cx="1738351" cy="17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Good data</a:t>
          </a:r>
          <a:endParaRPr lang="en-US" sz="2700" kern="1200" dirty="0"/>
        </a:p>
      </dsp:txBody>
      <dsp:txXfrm>
        <a:off x="2648753" y="2870457"/>
        <a:ext cx="1738351" cy="1738351"/>
      </dsp:txXfrm>
    </dsp:sp>
    <dsp:sp modelId="{FE40C80D-B19F-DF40-908D-01CEEFF4D3A0}">
      <dsp:nvSpPr>
        <dsp:cNvPr id="0" name=""/>
        <dsp:cNvSpPr/>
      </dsp:nvSpPr>
      <dsp:spPr>
        <a:xfrm>
          <a:off x="1464190" y="-616"/>
          <a:ext cx="4107476" cy="4107476"/>
        </a:xfrm>
        <a:prstGeom prst="circularArrow">
          <a:avLst>
            <a:gd name="adj1" fmla="val 8253"/>
            <a:gd name="adj2" fmla="val 576480"/>
            <a:gd name="adj3" fmla="val 10170682"/>
            <a:gd name="adj4" fmla="val 7261328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A7E0F-64E6-C54D-AF33-A58D790A7CD6}">
      <dsp:nvSpPr>
        <dsp:cNvPr id="0" name=""/>
        <dsp:cNvSpPr/>
      </dsp:nvSpPr>
      <dsp:spPr>
        <a:xfrm>
          <a:off x="1188191" y="340690"/>
          <a:ext cx="1738351" cy="173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Good information</a:t>
          </a:r>
          <a:endParaRPr lang="en-US" sz="2700" kern="1200" dirty="0"/>
        </a:p>
      </dsp:txBody>
      <dsp:txXfrm>
        <a:off x="1188191" y="340690"/>
        <a:ext cx="1738351" cy="1738351"/>
      </dsp:txXfrm>
    </dsp:sp>
    <dsp:sp modelId="{CBA68C4D-7523-F442-AB58-CE3004B4C478}">
      <dsp:nvSpPr>
        <dsp:cNvPr id="0" name=""/>
        <dsp:cNvSpPr/>
      </dsp:nvSpPr>
      <dsp:spPr>
        <a:xfrm>
          <a:off x="1464190" y="-616"/>
          <a:ext cx="4107476" cy="4107476"/>
        </a:xfrm>
        <a:prstGeom prst="circularArrow">
          <a:avLst>
            <a:gd name="adj1" fmla="val 8253"/>
            <a:gd name="adj2" fmla="val 576480"/>
            <a:gd name="adj3" fmla="val 16855167"/>
            <a:gd name="adj4" fmla="val 14968352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98DF-9424-DF48-B014-5C94A0B7B69E}" type="datetimeFigureOut">
              <a:rPr lang="it-IT" smtClean="0"/>
              <a:t>08/05/15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F565-F198-B846-AA2A-5A0847200D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47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BA39-3DC1-F94B-9AFC-9A39BA64EFA0}" type="datetimeFigureOut">
              <a:rPr lang="it-IT" smtClean="0"/>
              <a:t>08/05/15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E8DC7-3B2F-8242-B587-25A4E6FCA0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995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ahom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ahom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ahom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9pPr>
          </a:lstStyle>
          <a:p>
            <a:fld id="{F1A3EBC0-9452-4D70-A97D-51287125C01B}" type="slidenum">
              <a:rPr lang="en-GB" sz="120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8DC7-3B2F-8242-B587-25A4E6FCA0F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04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ahoma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ahoma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ahoma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charset="0"/>
              </a:defRPr>
            </a:lvl9pPr>
          </a:lstStyle>
          <a:p>
            <a:fld id="{F1A3EBC0-9452-4D70-A97D-51287125C01B}" type="slidenum">
              <a:rPr lang="en-GB" sz="120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8DC7-3B2F-8242-B587-25A4E6FCA0F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hutterstock_54884518.jpg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87" y="0"/>
            <a:ext cx="451961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4387" y="228599"/>
            <a:ext cx="2057400" cy="147412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SCYCLE</a:t>
            </a: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24387" y="1833127"/>
            <a:ext cx="2057400" cy="87448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baseline="0" dirty="0" smtClean="0"/>
              <a:t>OPERATING </a:t>
            </a:r>
          </a:p>
          <a:p>
            <a:pPr lvl="0" algn="ctr"/>
            <a:r>
              <a:rPr lang="it-IT" sz="2800" b="1" baseline="0" dirty="0" smtClean="0"/>
              <a:t>UNIT</a:t>
            </a:r>
            <a:endParaRPr lang="it-IT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2575" y="228599"/>
            <a:ext cx="4235450" cy="247901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6" y="2916963"/>
            <a:ext cx="4235450" cy="29309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584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6" y="5945577"/>
            <a:ext cx="4235450" cy="39563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3" name="Immagine 12" descr="UNU-IAS-Tokyo_LOGO_1C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55" y="490630"/>
            <a:ext cx="3919728" cy="2029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711704" y="6371604"/>
            <a:ext cx="8144476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5767387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5767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035698"/>
            <a:ext cx="3657600" cy="50904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035698"/>
            <a:ext cx="4414458" cy="50904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6" name="Connettore 1 15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054345"/>
            <a:ext cx="8354130" cy="25616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22-03-2014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Art. 7 WEEE Tender</a:t>
            </a:r>
            <a:endParaRPr lang="it-IT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3704253"/>
            <a:ext cx="8361321" cy="25285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7" name="Connettore 1 16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22-03-2014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Art. 7 WEEE Tender</a:t>
            </a:r>
            <a:endParaRPr lang="it-IT"/>
          </a:p>
        </p:txBody>
      </p:sp>
      <p:sp>
        <p:nvSpPr>
          <p:cNvPr id="9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Connettore 1 11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22-03-2014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Art. 7 WEEE Tender</a:t>
            </a:r>
            <a:endParaRPr lang="it-IT"/>
          </a:p>
        </p:txBody>
      </p:sp>
      <p:sp>
        <p:nvSpPr>
          <p:cNvPr id="6" name="Rectangle 6"/>
          <p:cNvSpPr/>
          <p:nvPr userDrawn="1"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9"/>
          <p:cNvSpPr/>
          <p:nvPr userDrawn="1"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Connettore 1 8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Connettore 1 7"/>
          <p:cNvCxnSpPr/>
          <p:nvPr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50510"/>
            <a:ext cx="7448971" cy="6400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063691"/>
            <a:ext cx="8361364" cy="50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12" name="Rectangle 6"/>
          <p:cNvSpPr/>
          <p:nvPr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9"/>
          <p:cNvSpPr/>
          <p:nvPr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7276889" y="6423585"/>
            <a:ext cx="153744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Date</a:t>
            </a:r>
            <a:endParaRPr lang="it-IT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36599" y="6423585"/>
            <a:ext cx="550695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Title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6" r:id="rId3"/>
    <p:sldLayoutId id="2147483997" r:id="rId4"/>
    <p:sldLayoutId id="2147483999" r:id="rId5"/>
    <p:sldLayoutId id="2147484002" r:id="rId6"/>
    <p:sldLayoutId id="2147484003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it-IT" sz="3600" b="0" kern="1200" dirty="0" smtClean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spcAft>
          <a:spcPts val="300"/>
        </a:spcAft>
        <a:buClr>
          <a:srgbClr val="6BD4FF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0"/>
        </a:spcBef>
        <a:spcAft>
          <a:spcPts val="300"/>
        </a:spcAft>
        <a:buClr>
          <a:srgbClr val="0000FF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0"/>
        </a:spcBef>
        <a:spcAft>
          <a:spcPts val="300"/>
        </a:spcAft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-initiative.org/index.php/WorldMap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global e-waste monitor and the specific situation in the Latin American Region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83820"/>
            <a:ext cx="8361364" cy="5062474"/>
          </a:xfrm>
        </p:spPr>
        <p:txBody>
          <a:bodyPr/>
          <a:lstStyle/>
          <a:p>
            <a:r>
              <a:rPr lang="de-DE" b="1" dirty="0"/>
              <a:t>​​</a:t>
            </a:r>
            <a:r>
              <a:rPr lang="de-DE" b="1" dirty="0" smtClean="0"/>
              <a:t>18:15 – 18:20	</a:t>
            </a:r>
            <a:r>
              <a:rPr lang="de-DE" b="1" dirty="0" err="1" smtClean="0"/>
              <a:t>Opening</a:t>
            </a:r>
            <a:r>
              <a:rPr lang="de-DE" b="1" dirty="0" smtClean="0"/>
              <a:t> </a:t>
            </a:r>
            <a:r>
              <a:rPr lang="de-DE" b="1" dirty="0" err="1" smtClean="0"/>
              <a:t>Remarks</a:t>
            </a:r>
            <a:r>
              <a:rPr lang="de-DE" b="1" dirty="0" smtClean="0"/>
              <a:t> - </a:t>
            </a:r>
            <a:r>
              <a:rPr lang="de-DE" dirty="0" err="1" smtClean="0"/>
              <a:t>Chaesub</a:t>
            </a:r>
            <a:r>
              <a:rPr lang="de-DE" dirty="0" smtClean="0"/>
              <a:t> Lee </a:t>
            </a:r>
            <a:r>
              <a:rPr lang="de-DE" dirty="0" err="1" smtClean="0"/>
              <a:t>and</a:t>
            </a:r>
            <a:r>
              <a:rPr lang="de-DE" dirty="0" smtClean="0"/>
              <a:t> Kees </a:t>
            </a:r>
            <a:r>
              <a:rPr lang="de-DE" dirty="0" err="1" smtClean="0"/>
              <a:t>Baldé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18:20 – 18:35	</a:t>
            </a:r>
            <a:r>
              <a:rPr lang="en-US" b="1" dirty="0" smtClean="0"/>
              <a:t>E</a:t>
            </a:r>
            <a:r>
              <a:rPr lang="en-US" b="1" dirty="0"/>
              <a:t>-waste Statistics – guidelines on classification, reporting </a:t>
            </a:r>
            <a:r>
              <a:rPr lang="en-US" b="1" dirty="0" smtClean="0"/>
              <a:t>		and indicator </a:t>
            </a:r>
            <a:r>
              <a:rPr lang="en-US" dirty="0" smtClean="0"/>
              <a:t>- </a:t>
            </a:r>
            <a:r>
              <a:rPr lang="en-US" dirty="0" err="1" smtClean="0"/>
              <a:t>Kees</a:t>
            </a:r>
            <a:r>
              <a:rPr lang="en-US" dirty="0" smtClean="0"/>
              <a:t> </a:t>
            </a:r>
            <a:r>
              <a:rPr lang="en-US" dirty="0" err="1"/>
              <a:t>Baldé</a:t>
            </a:r>
            <a:r>
              <a:rPr lang="en-US" dirty="0"/>
              <a:t>, United Nations </a:t>
            </a:r>
            <a:r>
              <a:rPr lang="en-US" dirty="0" smtClean="0"/>
              <a:t>University</a:t>
            </a:r>
            <a:r>
              <a:rPr lang="de-DE" dirty="0"/>
              <a:t>​​</a:t>
            </a:r>
            <a:endParaRPr lang="de-DE" dirty="0" smtClean="0"/>
          </a:p>
          <a:p>
            <a:r>
              <a:rPr lang="en-US" b="1" dirty="0" smtClean="0"/>
              <a:t>18:35 – 18:45	The </a:t>
            </a:r>
            <a:r>
              <a:rPr lang="en-US" b="1" dirty="0"/>
              <a:t>1st Global E-waste Monitor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Feng</a:t>
            </a:r>
            <a:r>
              <a:rPr lang="en-US" dirty="0" smtClean="0"/>
              <a:t> Wang, UNU</a:t>
            </a:r>
            <a:endParaRPr lang="de-DE" b="1" dirty="0" smtClean="0"/>
          </a:p>
          <a:p>
            <a:r>
              <a:rPr lang="de-DE" b="1" dirty="0" smtClean="0"/>
              <a:t>18:45	- 18:55	</a:t>
            </a:r>
            <a:r>
              <a:rPr lang="de-DE" b="1" dirty="0" err="1" smtClean="0"/>
              <a:t>Questions</a:t>
            </a:r>
            <a:r>
              <a:rPr lang="de-DE" b="1" dirty="0" smtClean="0"/>
              <a:t> </a:t>
            </a:r>
            <a:r>
              <a:rPr lang="de-DE" b="1" dirty="0"/>
              <a:t>&amp; </a:t>
            </a:r>
            <a:r>
              <a:rPr lang="de-DE" b="1" dirty="0" err="1" smtClean="0"/>
              <a:t>Answers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18:55 – 19:30	Joint Report on E-</a:t>
            </a:r>
            <a:r>
              <a:rPr lang="de-DE" b="1" dirty="0" err="1" smtClean="0"/>
              <a:t>waste</a:t>
            </a:r>
            <a:r>
              <a:rPr lang="de-DE" b="1" dirty="0" smtClean="0"/>
              <a:t> Management in </a:t>
            </a:r>
            <a:r>
              <a:rPr lang="de-DE" b="1" dirty="0" err="1" smtClean="0"/>
              <a:t>Latin</a:t>
            </a:r>
            <a:r>
              <a:rPr lang="de-DE" b="1" dirty="0"/>
              <a:t> </a:t>
            </a:r>
            <a:r>
              <a:rPr lang="de-DE" b="1" dirty="0" err="1" smtClean="0"/>
              <a:t>America</a:t>
            </a:r>
            <a:r>
              <a:rPr lang="de-DE" dirty="0" smtClean="0"/>
              <a:t>	Moderator Matthias Kern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dirty="0" err="1" smtClean="0"/>
              <a:t>Panelists</a:t>
            </a:r>
            <a:r>
              <a:rPr lang="de-DE" dirty="0" smtClean="0"/>
              <a:t>: Cristina </a:t>
            </a:r>
            <a:r>
              <a:rPr lang="de-DE" dirty="0" err="1" smtClean="0"/>
              <a:t>Bueti</a:t>
            </a:r>
            <a:r>
              <a:rPr lang="de-DE" dirty="0" smtClean="0"/>
              <a:t>, Leila </a:t>
            </a:r>
            <a:r>
              <a:rPr lang="de-DE" dirty="0" err="1" smtClean="0"/>
              <a:t>Devia</a:t>
            </a:r>
            <a:r>
              <a:rPr lang="de-DE" dirty="0" smtClean="0"/>
              <a:t>, Sebastien </a:t>
            </a:r>
            <a:r>
              <a:rPr lang="de-DE" dirty="0" err="1" smtClean="0"/>
              <a:t>Rovira</a:t>
            </a:r>
            <a:r>
              <a:rPr lang="de-DE" dirty="0" smtClean="0"/>
              <a:t>, Irene </a:t>
            </a:r>
            <a:r>
              <a:rPr lang="de-DE" dirty="0" err="1" smtClean="0"/>
              <a:t>Kitsara</a:t>
            </a:r>
            <a:r>
              <a:rPr lang="de-DE" dirty="0" smtClean="0"/>
              <a:t>, 	Alfredo </a:t>
            </a:r>
            <a:r>
              <a:rPr lang="de-DE" dirty="0" err="1" smtClean="0"/>
              <a:t>Cuevas</a:t>
            </a:r>
            <a:endParaRPr lang="en-US" dirty="0" smtClean="0"/>
          </a:p>
          <a:p>
            <a:r>
              <a:rPr lang="en-US" b="1" dirty="0" smtClean="0"/>
              <a:t>19:30 – 19:40	Question and answers</a:t>
            </a:r>
          </a:p>
          <a:p>
            <a:endParaRPr lang="en-US" b="1" dirty="0" smtClean="0"/>
          </a:p>
          <a:p>
            <a:r>
              <a:rPr lang="en-US" b="1" dirty="0" smtClean="0"/>
              <a:t>19:40 – 19:45	Closing remarks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691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4: </a:t>
            </a:r>
            <a:r>
              <a:rPr lang="en-US" altLang="zh-CN" dirty="0" smtClean="0"/>
              <a:t>Informal collection and recycling</a:t>
            </a:r>
            <a:r>
              <a:rPr lang="en-US" dirty="0" smtClean="0"/>
              <a:t> in developing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3" name="Picture 2" descr="Scenario 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87705"/>
            <a:ext cx="9278503" cy="52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2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250510"/>
            <a:ext cx="4298813" cy="1074707"/>
          </a:xfrm>
        </p:spPr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7779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5033378"/>
            <a:ext cx="2005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4584D3"/>
              </a:buCl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Put on Market </a:t>
            </a: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>
              <a:buClr>
                <a:srgbClr val="4584D3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kg/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inh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</p:txBody>
      </p:sp>
      <p:sp>
        <p:nvSpPr>
          <p:cNvPr id="5" name="Rechthoek 4"/>
          <p:cNvSpPr/>
          <p:nvPr/>
        </p:nvSpPr>
        <p:spPr>
          <a:xfrm>
            <a:off x="4260573" y="5033377"/>
            <a:ext cx="208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4584D3"/>
              </a:buClr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E-waste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generated </a:t>
            </a: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>
              <a:buClr>
                <a:srgbClr val="4584D3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kg/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inh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</p:txBody>
      </p:sp>
      <p:sp>
        <p:nvSpPr>
          <p:cNvPr id="9" name="Rechthoek 8"/>
          <p:cNvSpPr/>
          <p:nvPr/>
        </p:nvSpPr>
        <p:spPr>
          <a:xfrm>
            <a:off x="4260573" y="596026"/>
            <a:ext cx="4365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4584D3"/>
              </a:buClr>
            </a:pP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Collection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rate = </a:t>
            </a: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>
              <a:buClr>
                <a:srgbClr val="4584D3"/>
              </a:buClr>
            </a:pP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E-waste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collection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official take back /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waste generated</a:t>
            </a:r>
          </a:p>
        </p:txBody>
      </p:sp>
      <p:cxnSp>
        <p:nvCxnSpPr>
          <p:cNvPr id="28" name="Gebogen verbindingslijn 27"/>
          <p:cNvCxnSpPr/>
          <p:nvPr/>
        </p:nvCxnSpPr>
        <p:spPr>
          <a:xfrm flipV="1">
            <a:off x="6003238" y="2056411"/>
            <a:ext cx="1086675" cy="1018094"/>
          </a:xfrm>
          <a:prstGeom prst="bentConnector3">
            <a:avLst>
              <a:gd name="adj1" fmla="val 38143"/>
            </a:avLst>
          </a:prstGeom>
          <a:ln w="7937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664765" y="1630017"/>
            <a:ext cx="1338473" cy="132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4664765" y="4790660"/>
            <a:ext cx="1338473" cy="132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V="1">
            <a:off x="4664765" y="1630018"/>
            <a:ext cx="0" cy="31672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 flipV="1">
            <a:off x="6003238" y="1643269"/>
            <a:ext cx="0" cy="31672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50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34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63691"/>
            <a:ext cx="4314826" cy="5062474"/>
          </a:xfrm>
        </p:spPr>
        <p:txBody>
          <a:bodyPr/>
          <a:lstStyle/>
          <a:p>
            <a:r>
              <a:rPr lang="en-US" sz="2400" dirty="0"/>
              <a:t>Internationally recognized (by UN) statistical concepts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 authored by representatives of UNU</a:t>
            </a:r>
            <a:r>
              <a:rPr lang="en-US" sz="2400" dirty="0"/>
              <a:t>, SBC, UNCTAD, ITU, Eurostat	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Guide countries to measure relevant parameters for e-waste</a:t>
            </a:r>
          </a:p>
          <a:p>
            <a:pPr marL="228600" lvl="1" indent="0">
              <a:buNone/>
            </a:pPr>
            <a:endParaRPr lang="en-US" sz="1400" b="1" u="sng" dirty="0" smtClean="0">
              <a:solidFill>
                <a:schemeClr val="accent2"/>
              </a:solidFill>
              <a:sym typeface="Wingdings"/>
            </a:endParaRPr>
          </a:p>
          <a:p>
            <a:pPr marL="228600" lvl="1" indent="0">
              <a:buNone/>
            </a:pPr>
            <a:r>
              <a:rPr lang="en-US" b="1" u="sng" dirty="0" smtClean="0">
                <a:solidFill>
                  <a:schemeClr val="accent2"/>
                </a:solidFill>
                <a:sym typeface="Wingdings"/>
              </a:rPr>
              <a:t>http</a:t>
            </a:r>
            <a:r>
              <a:rPr lang="en-US" b="1" u="sng" dirty="0">
                <a:solidFill>
                  <a:schemeClr val="accent2"/>
                </a:solidFill>
                <a:sym typeface="Wingdings"/>
              </a:rPr>
              <a:t>://</a:t>
            </a:r>
            <a:r>
              <a:rPr lang="en-US" b="1" u="sng" dirty="0" err="1">
                <a:solidFill>
                  <a:schemeClr val="accent2"/>
                </a:solidFill>
                <a:sym typeface="Wingdings"/>
              </a:rPr>
              <a:t>ias.unu.edu</a:t>
            </a:r>
            <a:r>
              <a:rPr lang="en-US" b="1" u="sng" dirty="0">
                <a:solidFill>
                  <a:schemeClr val="accent2"/>
                </a:solidFill>
                <a:sym typeface="Wingdings"/>
              </a:rPr>
              <a:t>/en/research/</a:t>
            </a:r>
            <a:r>
              <a:rPr lang="en-US" b="1" u="sng" dirty="0" err="1">
                <a:solidFill>
                  <a:schemeClr val="accent2"/>
                </a:solidFill>
                <a:sym typeface="Wingdings"/>
              </a:rPr>
              <a:t>e-waste-quantification.html#outputs</a:t>
            </a:r>
            <a:endParaRPr lang="en-US" b="1" u="sng" dirty="0">
              <a:solidFill>
                <a:schemeClr val="accent2"/>
              </a:solidFill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5" y="1393650"/>
            <a:ext cx="3094377" cy="4075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7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91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4FE1A-19D2-BD48-86E8-84B4373F5A0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328733" y="6451499"/>
            <a:ext cx="1516383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20-03-2014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269903" y="6451499"/>
            <a:ext cx="595472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Art. 7 WEEE Tender</a:t>
            </a:r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7328733" y="6451499"/>
            <a:ext cx="15163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06/06/11</a:t>
            </a:r>
            <a:endParaRPr lang="it-IT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269903" y="6451499"/>
            <a:ext cx="59547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Title Presentation - Location</a:t>
            </a:r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914076" y="1838169"/>
            <a:ext cx="7974123" cy="4082416"/>
            <a:chOff x="761676" y="1685769"/>
            <a:chExt cx="7974123" cy="408241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0" name="Group 249"/>
            <p:cNvGrpSpPr>
              <a:grpSpLocks/>
            </p:cNvGrpSpPr>
            <p:nvPr/>
          </p:nvGrpSpPr>
          <p:grpSpPr bwMode="auto">
            <a:xfrm>
              <a:off x="5409652" y="1685769"/>
              <a:ext cx="3326147" cy="4082416"/>
              <a:chOff x="1136" y="1661"/>
              <a:chExt cx="1696" cy="2204"/>
            </a:xfrm>
            <a:grpFill/>
          </p:grpSpPr>
          <p:sp>
            <p:nvSpPr>
              <p:cNvPr id="188" name="Freeform 250"/>
              <p:cNvSpPr>
                <a:spLocks/>
              </p:cNvSpPr>
              <p:nvPr/>
            </p:nvSpPr>
            <p:spPr bwMode="auto">
              <a:xfrm>
                <a:off x="2233" y="2849"/>
                <a:ext cx="16" cy="5"/>
              </a:xfrm>
              <a:custGeom>
                <a:avLst/>
                <a:gdLst>
                  <a:gd name="T0" fmla="*/ 0 w 54"/>
                  <a:gd name="T1" fmla="*/ 0 h 19"/>
                  <a:gd name="T2" fmla="*/ 0 w 54"/>
                  <a:gd name="T3" fmla="*/ 0 h 19"/>
                  <a:gd name="T4" fmla="*/ 1 w 54"/>
                  <a:gd name="T5" fmla="*/ 0 h 19"/>
                  <a:gd name="T6" fmla="*/ 0 w 5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9"/>
                  <a:gd name="T14" fmla="*/ 54 w 5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9">
                    <a:moveTo>
                      <a:pt x="0" y="0"/>
                    </a:moveTo>
                    <a:lnTo>
                      <a:pt x="3" y="19"/>
                    </a:lnTo>
                    <a:lnTo>
                      <a:pt x="5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89" name="Freeform 251"/>
              <p:cNvSpPr>
                <a:spLocks/>
              </p:cNvSpPr>
              <p:nvPr/>
            </p:nvSpPr>
            <p:spPr bwMode="auto">
              <a:xfrm>
                <a:off x="2166" y="3361"/>
                <a:ext cx="214" cy="446"/>
              </a:xfrm>
              <a:custGeom>
                <a:avLst/>
                <a:gdLst>
                  <a:gd name="T0" fmla="*/ 0 w 750"/>
                  <a:gd name="T1" fmla="*/ 33 h 1564"/>
                  <a:gd name="T2" fmla="*/ 0 w 750"/>
                  <a:gd name="T3" fmla="*/ 34 h 1564"/>
                  <a:gd name="T4" fmla="*/ 1 w 750"/>
                  <a:gd name="T5" fmla="*/ 34 h 1564"/>
                  <a:gd name="T6" fmla="*/ 1 w 750"/>
                  <a:gd name="T7" fmla="*/ 36 h 1564"/>
                  <a:gd name="T8" fmla="*/ 4 w 750"/>
                  <a:gd name="T9" fmla="*/ 36 h 1564"/>
                  <a:gd name="T10" fmla="*/ 3 w 750"/>
                  <a:gd name="T11" fmla="*/ 35 h 1564"/>
                  <a:gd name="T12" fmla="*/ 4 w 750"/>
                  <a:gd name="T13" fmla="*/ 33 h 1564"/>
                  <a:gd name="T14" fmla="*/ 5 w 750"/>
                  <a:gd name="T15" fmla="*/ 33 h 1564"/>
                  <a:gd name="T16" fmla="*/ 7 w 750"/>
                  <a:gd name="T17" fmla="*/ 30 h 1564"/>
                  <a:gd name="T18" fmla="*/ 5 w 750"/>
                  <a:gd name="T19" fmla="*/ 28 h 1564"/>
                  <a:gd name="T20" fmla="*/ 7 w 750"/>
                  <a:gd name="T21" fmla="*/ 27 h 1564"/>
                  <a:gd name="T22" fmla="*/ 7 w 750"/>
                  <a:gd name="T23" fmla="*/ 25 h 1564"/>
                  <a:gd name="T24" fmla="*/ 8 w 750"/>
                  <a:gd name="T25" fmla="*/ 24 h 1564"/>
                  <a:gd name="T26" fmla="*/ 7 w 750"/>
                  <a:gd name="T27" fmla="*/ 24 h 1564"/>
                  <a:gd name="T28" fmla="*/ 9 w 750"/>
                  <a:gd name="T29" fmla="*/ 24 h 1564"/>
                  <a:gd name="T30" fmla="*/ 9 w 750"/>
                  <a:gd name="T31" fmla="*/ 23 h 1564"/>
                  <a:gd name="T32" fmla="*/ 8 w 750"/>
                  <a:gd name="T33" fmla="*/ 24 h 1564"/>
                  <a:gd name="T34" fmla="*/ 7 w 750"/>
                  <a:gd name="T35" fmla="*/ 23 h 1564"/>
                  <a:gd name="T36" fmla="*/ 7 w 750"/>
                  <a:gd name="T37" fmla="*/ 22 h 1564"/>
                  <a:gd name="T38" fmla="*/ 10 w 750"/>
                  <a:gd name="T39" fmla="*/ 22 h 1564"/>
                  <a:gd name="T40" fmla="*/ 10 w 750"/>
                  <a:gd name="T41" fmla="*/ 19 h 1564"/>
                  <a:gd name="T42" fmla="*/ 14 w 750"/>
                  <a:gd name="T43" fmla="*/ 19 h 1564"/>
                  <a:gd name="T44" fmla="*/ 15 w 750"/>
                  <a:gd name="T45" fmla="*/ 17 h 1564"/>
                  <a:gd name="T46" fmla="*/ 13 w 750"/>
                  <a:gd name="T47" fmla="*/ 13 h 1564"/>
                  <a:gd name="T48" fmla="*/ 14 w 750"/>
                  <a:gd name="T49" fmla="*/ 9 h 1564"/>
                  <a:gd name="T50" fmla="*/ 17 w 750"/>
                  <a:gd name="T51" fmla="*/ 6 h 1564"/>
                  <a:gd name="T52" fmla="*/ 17 w 750"/>
                  <a:gd name="T53" fmla="*/ 4 h 1564"/>
                  <a:gd name="T54" fmla="*/ 17 w 750"/>
                  <a:gd name="T55" fmla="*/ 4 h 1564"/>
                  <a:gd name="T56" fmla="*/ 16 w 750"/>
                  <a:gd name="T57" fmla="*/ 6 h 1564"/>
                  <a:gd name="T58" fmla="*/ 13 w 750"/>
                  <a:gd name="T59" fmla="*/ 6 h 1564"/>
                  <a:gd name="T60" fmla="*/ 14 w 750"/>
                  <a:gd name="T61" fmla="*/ 4 h 1564"/>
                  <a:gd name="T62" fmla="*/ 10 w 750"/>
                  <a:gd name="T63" fmla="*/ 1 h 1564"/>
                  <a:gd name="T64" fmla="*/ 8 w 750"/>
                  <a:gd name="T65" fmla="*/ 0 h 1564"/>
                  <a:gd name="T66" fmla="*/ 8 w 750"/>
                  <a:gd name="T67" fmla="*/ 1 h 1564"/>
                  <a:gd name="T68" fmla="*/ 7 w 750"/>
                  <a:gd name="T69" fmla="*/ 0 h 1564"/>
                  <a:gd name="T70" fmla="*/ 5 w 750"/>
                  <a:gd name="T71" fmla="*/ 1 h 1564"/>
                  <a:gd name="T72" fmla="*/ 5 w 750"/>
                  <a:gd name="T73" fmla="*/ 3 h 1564"/>
                  <a:gd name="T74" fmla="*/ 4 w 750"/>
                  <a:gd name="T75" fmla="*/ 3 h 1564"/>
                  <a:gd name="T76" fmla="*/ 4 w 750"/>
                  <a:gd name="T77" fmla="*/ 5 h 1564"/>
                  <a:gd name="T78" fmla="*/ 3 w 750"/>
                  <a:gd name="T79" fmla="*/ 7 h 1564"/>
                  <a:gd name="T80" fmla="*/ 3 w 750"/>
                  <a:gd name="T81" fmla="*/ 11 h 1564"/>
                  <a:gd name="T82" fmla="*/ 3 w 750"/>
                  <a:gd name="T83" fmla="*/ 14 h 1564"/>
                  <a:gd name="T84" fmla="*/ 2 w 750"/>
                  <a:gd name="T85" fmla="*/ 17 h 1564"/>
                  <a:gd name="T86" fmla="*/ 1 w 750"/>
                  <a:gd name="T87" fmla="*/ 24 h 1564"/>
                  <a:gd name="T88" fmla="*/ 2 w 750"/>
                  <a:gd name="T89" fmla="*/ 26 h 1564"/>
                  <a:gd name="T90" fmla="*/ 1 w 750"/>
                  <a:gd name="T91" fmla="*/ 27 h 1564"/>
                  <a:gd name="T92" fmla="*/ 1 w 750"/>
                  <a:gd name="T93" fmla="*/ 29 h 1564"/>
                  <a:gd name="T94" fmla="*/ 0 w 750"/>
                  <a:gd name="T95" fmla="*/ 33 h 15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0"/>
                  <a:gd name="T145" fmla="*/ 0 h 1564"/>
                  <a:gd name="T146" fmla="*/ 750 w 750"/>
                  <a:gd name="T147" fmla="*/ 1564 h 15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0" h="1564">
                    <a:moveTo>
                      <a:pt x="0" y="1446"/>
                    </a:moveTo>
                    <a:lnTo>
                      <a:pt x="7" y="1480"/>
                    </a:lnTo>
                    <a:lnTo>
                      <a:pt x="38" y="1467"/>
                    </a:lnTo>
                    <a:lnTo>
                      <a:pt x="52" y="1546"/>
                    </a:lnTo>
                    <a:lnTo>
                      <a:pt x="188" y="1564"/>
                    </a:lnTo>
                    <a:lnTo>
                      <a:pt x="152" y="1523"/>
                    </a:lnTo>
                    <a:lnTo>
                      <a:pt x="181" y="1418"/>
                    </a:lnTo>
                    <a:lnTo>
                      <a:pt x="206" y="1438"/>
                    </a:lnTo>
                    <a:lnTo>
                      <a:pt x="290" y="1288"/>
                    </a:lnTo>
                    <a:lnTo>
                      <a:pt x="226" y="1205"/>
                    </a:lnTo>
                    <a:lnTo>
                      <a:pt x="299" y="1154"/>
                    </a:lnTo>
                    <a:lnTo>
                      <a:pt x="311" y="1077"/>
                    </a:lnTo>
                    <a:lnTo>
                      <a:pt x="345" y="1044"/>
                    </a:lnTo>
                    <a:lnTo>
                      <a:pt x="317" y="1030"/>
                    </a:lnTo>
                    <a:lnTo>
                      <a:pt x="374" y="1030"/>
                    </a:lnTo>
                    <a:lnTo>
                      <a:pt x="368" y="992"/>
                    </a:lnTo>
                    <a:lnTo>
                      <a:pt x="341" y="1019"/>
                    </a:lnTo>
                    <a:lnTo>
                      <a:pt x="317" y="990"/>
                    </a:lnTo>
                    <a:lnTo>
                      <a:pt x="313" y="932"/>
                    </a:lnTo>
                    <a:lnTo>
                      <a:pt x="415" y="939"/>
                    </a:lnTo>
                    <a:lnTo>
                      <a:pt x="425" y="824"/>
                    </a:lnTo>
                    <a:lnTo>
                      <a:pt x="587" y="806"/>
                    </a:lnTo>
                    <a:lnTo>
                      <a:pt x="634" y="725"/>
                    </a:lnTo>
                    <a:lnTo>
                      <a:pt x="570" y="582"/>
                    </a:lnTo>
                    <a:lnTo>
                      <a:pt x="601" y="398"/>
                    </a:lnTo>
                    <a:lnTo>
                      <a:pt x="750" y="249"/>
                    </a:lnTo>
                    <a:lnTo>
                      <a:pt x="744" y="181"/>
                    </a:lnTo>
                    <a:lnTo>
                      <a:pt x="718" y="179"/>
                    </a:lnTo>
                    <a:lnTo>
                      <a:pt x="676" y="261"/>
                    </a:lnTo>
                    <a:lnTo>
                      <a:pt x="572" y="255"/>
                    </a:lnTo>
                    <a:lnTo>
                      <a:pt x="593" y="165"/>
                    </a:lnTo>
                    <a:lnTo>
                      <a:pt x="413" y="25"/>
                    </a:lnTo>
                    <a:lnTo>
                      <a:pt x="350" y="14"/>
                    </a:lnTo>
                    <a:lnTo>
                      <a:pt x="344" y="42"/>
                    </a:lnTo>
                    <a:lnTo>
                      <a:pt x="276" y="0"/>
                    </a:lnTo>
                    <a:lnTo>
                      <a:pt x="234" y="52"/>
                    </a:lnTo>
                    <a:lnTo>
                      <a:pt x="229" y="107"/>
                    </a:lnTo>
                    <a:lnTo>
                      <a:pt x="187" y="130"/>
                    </a:lnTo>
                    <a:lnTo>
                      <a:pt x="188" y="238"/>
                    </a:lnTo>
                    <a:lnTo>
                      <a:pt x="143" y="299"/>
                    </a:lnTo>
                    <a:lnTo>
                      <a:pt x="109" y="451"/>
                    </a:lnTo>
                    <a:lnTo>
                      <a:pt x="135" y="594"/>
                    </a:lnTo>
                    <a:lnTo>
                      <a:pt x="85" y="716"/>
                    </a:lnTo>
                    <a:lnTo>
                      <a:pt x="52" y="1021"/>
                    </a:lnTo>
                    <a:lnTo>
                      <a:pt x="79" y="1132"/>
                    </a:lnTo>
                    <a:lnTo>
                      <a:pt x="54" y="1142"/>
                    </a:lnTo>
                    <a:lnTo>
                      <a:pt x="65" y="1241"/>
                    </a:lnTo>
                    <a:lnTo>
                      <a:pt x="0" y="144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0" name="Freeform 252"/>
              <p:cNvSpPr>
                <a:spLocks/>
              </p:cNvSpPr>
              <p:nvPr/>
            </p:nvSpPr>
            <p:spPr bwMode="auto">
              <a:xfrm>
                <a:off x="2218" y="3814"/>
                <a:ext cx="37" cy="37"/>
              </a:xfrm>
              <a:custGeom>
                <a:avLst/>
                <a:gdLst>
                  <a:gd name="T0" fmla="*/ 0 w 132"/>
                  <a:gd name="T1" fmla="*/ 0 h 134"/>
                  <a:gd name="T2" fmla="*/ 0 w 132"/>
                  <a:gd name="T3" fmla="*/ 3 h 134"/>
                  <a:gd name="T4" fmla="*/ 3 w 132"/>
                  <a:gd name="T5" fmla="*/ 2 h 134"/>
                  <a:gd name="T6" fmla="*/ 1 w 132"/>
                  <a:gd name="T7" fmla="*/ 1 h 134"/>
                  <a:gd name="T8" fmla="*/ 0 w 13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4"/>
                  <a:gd name="T17" fmla="*/ 132 w 13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4">
                    <a:moveTo>
                      <a:pt x="0" y="0"/>
                    </a:moveTo>
                    <a:lnTo>
                      <a:pt x="2" y="134"/>
                    </a:lnTo>
                    <a:lnTo>
                      <a:pt x="132" y="119"/>
                    </a:lnTo>
                    <a:lnTo>
                      <a:pt x="29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1" name="Freeform 253"/>
              <p:cNvSpPr>
                <a:spLocks/>
              </p:cNvSpPr>
              <p:nvPr/>
            </p:nvSpPr>
            <p:spPr bwMode="auto">
              <a:xfrm>
                <a:off x="2207" y="3204"/>
                <a:ext cx="129" cy="172"/>
              </a:xfrm>
              <a:custGeom>
                <a:avLst/>
                <a:gdLst>
                  <a:gd name="T0" fmla="*/ 0 w 454"/>
                  <a:gd name="T1" fmla="*/ 1 h 601"/>
                  <a:gd name="T2" fmla="*/ 1 w 454"/>
                  <a:gd name="T3" fmla="*/ 3 h 601"/>
                  <a:gd name="T4" fmla="*/ 0 w 454"/>
                  <a:gd name="T5" fmla="*/ 6 h 601"/>
                  <a:gd name="T6" fmla="*/ 1 w 454"/>
                  <a:gd name="T7" fmla="*/ 7 h 601"/>
                  <a:gd name="T8" fmla="*/ 1 w 454"/>
                  <a:gd name="T9" fmla="*/ 7 h 601"/>
                  <a:gd name="T10" fmla="*/ 0 w 454"/>
                  <a:gd name="T11" fmla="*/ 8 h 601"/>
                  <a:gd name="T12" fmla="*/ 1 w 454"/>
                  <a:gd name="T13" fmla="*/ 10 h 601"/>
                  <a:gd name="T14" fmla="*/ 1 w 454"/>
                  <a:gd name="T15" fmla="*/ 14 h 601"/>
                  <a:gd name="T16" fmla="*/ 2 w 454"/>
                  <a:gd name="T17" fmla="*/ 14 h 601"/>
                  <a:gd name="T18" fmla="*/ 3 w 454"/>
                  <a:gd name="T19" fmla="*/ 13 h 601"/>
                  <a:gd name="T20" fmla="*/ 5 w 454"/>
                  <a:gd name="T21" fmla="*/ 14 h 601"/>
                  <a:gd name="T22" fmla="*/ 5 w 454"/>
                  <a:gd name="T23" fmla="*/ 13 h 601"/>
                  <a:gd name="T24" fmla="*/ 6 w 454"/>
                  <a:gd name="T25" fmla="*/ 13 h 601"/>
                  <a:gd name="T26" fmla="*/ 7 w 454"/>
                  <a:gd name="T27" fmla="*/ 11 h 601"/>
                  <a:gd name="T28" fmla="*/ 9 w 454"/>
                  <a:gd name="T29" fmla="*/ 10 h 601"/>
                  <a:gd name="T30" fmla="*/ 10 w 454"/>
                  <a:gd name="T31" fmla="*/ 11 h 601"/>
                  <a:gd name="T32" fmla="*/ 11 w 454"/>
                  <a:gd name="T33" fmla="*/ 9 h 601"/>
                  <a:gd name="T34" fmla="*/ 10 w 454"/>
                  <a:gd name="T35" fmla="*/ 7 h 601"/>
                  <a:gd name="T36" fmla="*/ 9 w 454"/>
                  <a:gd name="T37" fmla="*/ 7 h 601"/>
                  <a:gd name="T38" fmla="*/ 8 w 454"/>
                  <a:gd name="T39" fmla="*/ 4 h 601"/>
                  <a:gd name="T40" fmla="*/ 4 w 454"/>
                  <a:gd name="T41" fmla="*/ 2 h 601"/>
                  <a:gd name="T42" fmla="*/ 4 w 454"/>
                  <a:gd name="T43" fmla="*/ 0 h 601"/>
                  <a:gd name="T44" fmla="*/ 1 w 454"/>
                  <a:gd name="T45" fmla="*/ 1 h 601"/>
                  <a:gd name="T46" fmla="*/ 0 w 454"/>
                  <a:gd name="T47" fmla="*/ 1 h 6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4"/>
                  <a:gd name="T73" fmla="*/ 0 h 601"/>
                  <a:gd name="T74" fmla="*/ 454 w 454"/>
                  <a:gd name="T75" fmla="*/ 601 h 6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4" h="601">
                    <a:moveTo>
                      <a:pt x="0" y="61"/>
                    </a:moveTo>
                    <a:lnTo>
                      <a:pt x="32" y="123"/>
                    </a:lnTo>
                    <a:lnTo>
                      <a:pt x="11" y="262"/>
                    </a:lnTo>
                    <a:lnTo>
                      <a:pt x="32" y="277"/>
                    </a:lnTo>
                    <a:lnTo>
                      <a:pt x="24" y="295"/>
                    </a:lnTo>
                    <a:lnTo>
                      <a:pt x="2" y="352"/>
                    </a:lnTo>
                    <a:lnTo>
                      <a:pt x="42" y="433"/>
                    </a:lnTo>
                    <a:lnTo>
                      <a:pt x="65" y="598"/>
                    </a:lnTo>
                    <a:lnTo>
                      <a:pt x="93" y="601"/>
                    </a:lnTo>
                    <a:lnTo>
                      <a:pt x="135" y="549"/>
                    </a:lnTo>
                    <a:lnTo>
                      <a:pt x="203" y="591"/>
                    </a:lnTo>
                    <a:lnTo>
                      <a:pt x="209" y="563"/>
                    </a:lnTo>
                    <a:lnTo>
                      <a:pt x="272" y="574"/>
                    </a:lnTo>
                    <a:lnTo>
                      <a:pt x="293" y="456"/>
                    </a:lnTo>
                    <a:lnTo>
                      <a:pt x="406" y="433"/>
                    </a:lnTo>
                    <a:lnTo>
                      <a:pt x="441" y="472"/>
                    </a:lnTo>
                    <a:lnTo>
                      <a:pt x="454" y="381"/>
                    </a:lnTo>
                    <a:lnTo>
                      <a:pt x="431" y="302"/>
                    </a:lnTo>
                    <a:lnTo>
                      <a:pt x="366" y="298"/>
                    </a:lnTo>
                    <a:lnTo>
                      <a:pt x="342" y="180"/>
                    </a:lnTo>
                    <a:lnTo>
                      <a:pt x="170" y="100"/>
                    </a:lnTo>
                    <a:lnTo>
                      <a:pt x="159" y="0"/>
                    </a:lnTo>
                    <a:lnTo>
                      <a:pt x="46" y="6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2" name="Freeform 254"/>
              <p:cNvSpPr>
                <a:spLocks/>
              </p:cNvSpPr>
              <p:nvPr/>
            </p:nvSpPr>
            <p:spPr bwMode="auto">
              <a:xfrm>
                <a:off x="2161" y="3019"/>
                <a:ext cx="424" cy="504"/>
              </a:xfrm>
              <a:custGeom>
                <a:avLst/>
                <a:gdLst>
                  <a:gd name="T0" fmla="*/ 1 w 1487"/>
                  <a:gd name="T1" fmla="*/ 15 h 1768"/>
                  <a:gd name="T2" fmla="*/ 3 w 1487"/>
                  <a:gd name="T3" fmla="*/ 15 h 1768"/>
                  <a:gd name="T4" fmla="*/ 4 w 1487"/>
                  <a:gd name="T5" fmla="*/ 17 h 1768"/>
                  <a:gd name="T6" fmla="*/ 7 w 1487"/>
                  <a:gd name="T7" fmla="*/ 15 h 1768"/>
                  <a:gd name="T8" fmla="*/ 11 w 1487"/>
                  <a:gd name="T9" fmla="*/ 19 h 1768"/>
                  <a:gd name="T10" fmla="*/ 14 w 1487"/>
                  <a:gd name="T11" fmla="*/ 22 h 1768"/>
                  <a:gd name="T12" fmla="*/ 14 w 1487"/>
                  <a:gd name="T13" fmla="*/ 26 h 1768"/>
                  <a:gd name="T14" fmla="*/ 16 w 1487"/>
                  <a:gd name="T15" fmla="*/ 29 h 1768"/>
                  <a:gd name="T16" fmla="*/ 17 w 1487"/>
                  <a:gd name="T17" fmla="*/ 30 h 1768"/>
                  <a:gd name="T18" fmla="*/ 18 w 1487"/>
                  <a:gd name="T19" fmla="*/ 32 h 1768"/>
                  <a:gd name="T20" fmla="*/ 14 w 1487"/>
                  <a:gd name="T21" fmla="*/ 37 h 1768"/>
                  <a:gd name="T22" fmla="*/ 18 w 1487"/>
                  <a:gd name="T23" fmla="*/ 39 h 1768"/>
                  <a:gd name="T24" fmla="*/ 18 w 1487"/>
                  <a:gd name="T25" fmla="*/ 41 h 1768"/>
                  <a:gd name="T26" fmla="*/ 23 w 1487"/>
                  <a:gd name="T27" fmla="*/ 32 h 1768"/>
                  <a:gd name="T28" fmla="*/ 28 w 1487"/>
                  <a:gd name="T29" fmla="*/ 29 h 1768"/>
                  <a:gd name="T30" fmla="*/ 31 w 1487"/>
                  <a:gd name="T31" fmla="*/ 23 h 1768"/>
                  <a:gd name="T32" fmla="*/ 34 w 1487"/>
                  <a:gd name="T33" fmla="*/ 15 h 1768"/>
                  <a:gd name="T34" fmla="*/ 34 w 1487"/>
                  <a:gd name="T35" fmla="*/ 11 h 1768"/>
                  <a:gd name="T36" fmla="*/ 30 w 1487"/>
                  <a:gd name="T37" fmla="*/ 8 h 1768"/>
                  <a:gd name="T38" fmla="*/ 26 w 1487"/>
                  <a:gd name="T39" fmla="*/ 7 h 1768"/>
                  <a:gd name="T40" fmla="*/ 23 w 1487"/>
                  <a:gd name="T41" fmla="*/ 6 h 1768"/>
                  <a:gd name="T42" fmla="*/ 22 w 1487"/>
                  <a:gd name="T43" fmla="*/ 7 h 1768"/>
                  <a:gd name="T44" fmla="*/ 21 w 1487"/>
                  <a:gd name="T45" fmla="*/ 7 h 1768"/>
                  <a:gd name="T46" fmla="*/ 21 w 1487"/>
                  <a:gd name="T47" fmla="*/ 4 h 1768"/>
                  <a:gd name="T48" fmla="*/ 19 w 1487"/>
                  <a:gd name="T49" fmla="*/ 3 h 1768"/>
                  <a:gd name="T50" fmla="*/ 15 w 1487"/>
                  <a:gd name="T51" fmla="*/ 3 h 1768"/>
                  <a:gd name="T52" fmla="*/ 12 w 1487"/>
                  <a:gd name="T53" fmla="*/ 3 h 1768"/>
                  <a:gd name="T54" fmla="*/ 12 w 1487"/>
                  <a:gd name="T55" fmla="*/ 0 h 1768"/>
                  <a:gd name="T56" fmla="*/ 8 w 1487"/>
                  <a:gd name="T57" fmla="*/ 1 h 1768"/>
                  <a:gd name="T58" fmla="*/ 9 w 1487"/>
                  <a:gd name="T59" fmla="*/ 3 h 1768"/>
                  <a:gd name="T60" fmla="*/ 6 w 1487"/>
                  <a:gd name="T61" fmla="*/ 4 h 1768"/>
                  <a:gd name="T62" fmla="*/ 4 w 1487"/>
                  <a:gd name="T63" fmla="*/ 4 h 1768"/>
                  <a:gd name="T64" fmla="*/ 3 w 1487"/>
                  <a:gd name="T65" fmla="*/ 5 h 1768"/>
                  <a:gd name="T66" fmla="*/ 3 w 1487"/>
                  <a:gd name="T67" fmla="*/ 9 h 1768"/>
                  <a:gd name="T68" fmla="*/ 0 w 1487"/>
                  <a:gd name="T69" fmla="*/ 13 h 17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7"/>
                  <a:gd name="T106" fmla="*/ 0 h 1768"/>
                  <a:gd name="T107" fmla="*/ 1487 w 1487"/>
                  <a:gd name="T108" fmla="*/ 1768 h 17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7" h="1768">
                    <a:moveTo>
                      <a:pt x="0" y="559"/>
                    </a:moveTo>
                    <a:lnTo>
                      <a:pt x="31" y="642"/>
                    </a:lnTo>
                    <a:lnTo>
                      <a:pt x="82" y="670"/>
                    </a:lnTo>
                    <a:lnTo>
                      <a:pt x="125" y="637"/>
                    </a:lnTo>
                    <a:lnTo>
                      <a:pt x="125" y="712"/>
                    </a:lnTo>
                    <a:lnTo>
                      <a:pt x="157" y="712"/>
                    </a:lnTo>
                    <a:lnTo>
                      <a:pt x="203" y="716"/>
                    </a:lnTo>
                    <a:lnTo>
                      <a:pt x="316" y="651"/>
                    </a:lnTo>
                    <a:lnTo>
                      <a:pt x="327" y="751"/>
                    </a:lnTo>
                    <a:lnTo>
                      <a:pt x="499" y="831"/>
                    </a:lnTo>
                    <a:lnTo>
                      <a:pt x="523" y="949"/>
                    </a:lnTo>
                    <a:lnTo>
                      <a:pt x="588" y="953"/>
                    </a:lnTo>
                    <a:lnTo>
                      <a:pt x="611" y="1032"/>
                    </a:lnTo>
                    <a:lnTo>
                      <a:pt x="598" y="1123"/>
                    </a:lnTo>
                    <a:lnTo>
                      <a:pt x="606" y="1214"/>
                    </a:lnTo>
                    <a:lnTo>
                      <a:pt x="689" y="1227"/>
                    </a:lnTo>
                    <a:lnTo>
                      <a:pt x="699" y="1289"/>
                    </a:lnTo>
                    <a:lnTo>
                      <a:pt x="740" y="1302"/>
                    </a:lnTo>
                    <a:lnTo>
                      <a:pt x="734" y="1379"/>
                    </a:lnTo>
                    <a:lnTo>
                      <a:pt x="760" y="1381"/>
                    </a:lnTo>
                    <a:lnTo>
                      <a:pt x="766" y="1449"/>
                    </a:lnTo>
                    <a:lnTo>
                      <a:pt x="617" y="1598"/>
                    </a:lnTo>
                    <a:lnTo>
                      <a:pt x="648" y="1590"/>
                    </a:lnTo>
                    <a:lnTo>
                      <a:pt x="760" y="1684"/>
                    </a:lnTo>
                    <a:lnTo>
                      <a:pt x="785" y="1721"/>
                    </a:lnTo>
                    <a:lnTo>
                      <a:pt x="775" y="1768"/>
                    </a:lnTo>
                    <a:lnTo>
                      <a:pt x="959" y="1503"/>
                    </a:lnTo>
                    <a:lnTo>
                      <a:pt x="969" y="1372"/>
                    </a:lnTo>
                    <a:lnTo>
                      <a:pt x="1112" y="1252"/>
                    </a:lnTo>
                    <a:lnTo>
                      <a:pt x="1205" y="1252"/>
                    </a:lnTo>
                    <a:lnTo>
                      <a:pt x="1245" y="1210"/>
                    </a:lnTo>
                    <a:lnTo>
                      <a:pt x="1320" y="1009"/>
                    </a:lnTo>
                    <a:lnTo>
                      <a:pt x="1330" y="811"/>
                    </a:lnTo>
                    <a:lnTo>
                      <a:pt x="1473" y="623"/>
                    </a:lnTo>
                    <a:lnTo>
                      <a:pt x="1487" y="541"/>
                    </a:lnTo>
                    <a:lnTo>
                      <a:pt x="1465" y="459"/>
                    </a:lnTo>
                    <a:lnTo>
                      <a:pt x="1406" y="449"/>
                    </a:lnTo>
                    <a:lnTo>
                      <a:pt x="1309" y="363"/>
                    </a:lnTo>
                    <a:lnTo>
                      <a:pt x="1120" y="347"/>
                    </a:lnTo>
                    <a:lnTo>
                      <a:pt x="1105" y="295"/>
                    </a:lnTo>
                    <a:lnTo>
                      <a:pt x="1019" y="256"/>
                    </a:lnTo>
                    <a:lnTo>
                      <a:pt x="983" y="257"/>
                    </a:lnTo>
                    <a:lnTo>
                      <a:pt x="932" y="336"/>
                    </a:lnTo>
                    <a:lnTo>
                      <a:pt x="931" y="309"/>
                    </a:lnTo>
                    <a:lnTo>
                      <a:pt x="852" y="321"/>
                    </a:lnTo>
                    <a:lnTo>
                      <a:pt x="886" y="307"/>
                    </a:lnTo>
                    <a:lnTo>
                      <a:pt x="854" y="245"/>
                    </a:lnTo>
                    <a:lnTo>
                      <a:pt x="914" y="160"/>
                    </a:lnTo>
                    <a:lnTo>
                      <a:pt x="851" y="50"/>
                    </a:lnTo>
                    <a:lnTo>
                      <a:pt x="796" y="137"/>
                    </a:lnTo>
                    <a:lnTo>
                      <a:pt x="744" y="132"/>
                    </a:lnTo>
                    <a:lnTo>
                      <a:pt x="660" y="144"/>
                    </a:lnTo>
                    <a:lnTo>
                      <a:pt x="554" y="161"/>
                    </a:lnTo>
                    <a:lnTo>
                      <a:pt x="531" y="115"/>
                    </a:lnTo>
                    <a:lnTo>
                      <a:pt x="538" y="31"/>
                    </a:lnTo>
                    <a:lnTo>
                      <a:pt x="509" y="0"/>
                    </a:lnTo>
                    <a:lnTo>
                      <a:pt x="409" y="53"/>
                    </a:lnTo>
                    <a:lnTo>
                      <a:pt x="347" y="37"/>
                    </a:lnTo>
                    <a:lnTo>
                      <a:pt x="363" y="122"/>
                    </a:lnTo>
                    <a:lnTo>
                      <a:pt x="401" y="133"/>
                    </a:lnTo>
                    <a:lnTo>
                      <a:pt x="306" y="192"/>
                    </a:lnTo>
                    <a:lnTo>
                      <a:pt x="265" y="171"/>
                    </a:lnTo>
                    <a:lnTo>
                      <a:pt x="243" y="141"/>
                    </a:lnTo>
                    <a:lnTo>
                      <a:pt x="155" y="157"/>
                    </a:lnTo>
                    <a:lnTo>
                      <a:pt x="181" y="202"/>
                    </a:lnTo>
                    <a:lnTo>
                      <a:pt x="144" y="205"/>
                    </a:lnTo>
                    <a:lnTo>
                      <a:pt x="165" y="284"/>
                    </a:lnTo>
                    <a:lnTo>
                      <a:pt x="148" y="410"/>
                    </a:lnTo>
                    <a:lnTo>
                      <a:pt x="51" y="458"/>
                    </a:lnTo>
                    <a:lnTo>
                      <a:pt x="0" y="55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255"/>
              <p:cNvSpPr>
                <a:spLocks/>
              </p:cNvSpPr>
              <p:nvPr/>
            </p:nvSpPr>
            <p:spPr bwMode="auto">
              <a:xfrm>
                <a:off x="1995" y="2849"/>
                <a:ext cx="8" cy="33"/>
              </a:xfrm>
              <a:custGeom>
                <a:avLst/>
                <a:gdLst>
                  <a:gd name="T0" fmla="*/ 0 w 31"/>
                  <a:gd name="T1" fmla="*/ 1 h 115"/>
                  <a:gd name="T2" fmla="*/ 0 w 31"/>
                  <a:gd name="T3" fmla="*/ 3 h 115"/>
                  <a:gd name="T4" fmla="*/ 1 w 31"/>
                  <a:gd name="T5" fmla="*/ 0 h 115"/>
                  <a:gd name="T6" fmla="*/ 0 w 31"/>
                  <a:gd name="T7" fmla="*/ 1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15"/>
                  <a:gd name="T14" fmla="*/ 31 w 31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15">
                    <a:moveTo>
                      <a:pt x="0" y="25"/>
                    </a:moveTo>
                    <a:lnTo>
                      <a:pt x="11" y="11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4" name="Freeform 256"/>
              <p:cNvSpPr>
                <a:spLocks/>
              </p:cNvSpPr>
              <p:nvPr/>
            </p:nvSpPr>
            <p:spPr bwMode="auto">
              <a:xfrm>
                <a:off x="1430" y="1975"/>
                <a:ext cx="929" cy="549"/>
              </a:xfrm>
              <a:custGeom>
                <a:avLst/>
                <a:gdLst>
                  <a:gd name="T0" fmla="*/ 6 w 3259"/>
                  <a:gd name="T1" fmla="*/ 5 h 1930"/>
                  <a:gd name="T2" fmla="*/ 9 w 3259"/>
                  <a:gd name="T3" fmla="*/ 5 h 1930"/>
                  <a:gd name="T4" fmla="*/ 13 w 3259"/>
                  <a:gd name="T5" fmla="*/ 5 h 1930"/>
                  <a:gd name="T6" fmla="*/ 21 w 3259"/>
                  <a:gd name="T7" fmla="*/ 5 h 1930"/>
                  <a:gd name="T8" fmla="*/ 23 w 3259"/>
                  <a:gd name="T9" fmla="*/ 7 h 1930"/>
                  <a:gd name="T10" fmla="*/ 30 w 3259"/>
                  <a:gd name="T11" fmla="*/ 9 h 1930"/>
                  <a:gd name="T12" fmla="*/ 29 w 3259"/>
                  <a:gd name="T13" fmla="*/ 7 h 1930"/>
                  <a:gd name="T14" fmla="*/ 34 w 3259"/>
                  <a:gd name="T15" fmla="*/ 8 h 1930"/>
                  <a:gd name="T16" fmla="*/ 39 w 3259"/>
                  <a:gd name="T17" fmla="*/ 7 h 1930"/>
                  <a:gd name="T18" fmla="*/ 39 w 3259"/>
                  <a:gd name="T19" fmla="*/ 7 h 1930"/>
                  <a:gd name="T20" fmla="*/ 40 w 3259"/>
                  <a:gd name="T21" fmla="*/ 7 h 1930"/>
                  <a:gd name="T22" fmla="*/ 42 w 3259"/>
                  <a:gd name="T23" fmla="*/ 5 h 1930"/>
                  <a:gd name="T24" fmla="*/ 40 w 3259"/>
                  <a:gd name="T25" fmla="*/ 0 h 1930"/>
                  <a:gd name="T26" fmla="*/ 43 w 3259"/>
                  <a:gd name="T27" fmla="*/ 3 h 1930"/>
                  <a:gd name="T28" fmla="*/ 44 w 3259"/>
                  <a:gd name="T29" fmla="*/ 5 h 1930"/>
                  <a:gd name="T30" fmla="*/ 47 w 3259"/>
                  <a:gd name="T31" fmla="*/ 7 h 1930"/>
                  <a:gd name="T32" fmla="*/ 49 w 3259"/>
                  <a:gd name="T33" fmla="*/ 6 h 1930"/>
                  <a:gd name="T34" fmla="*/ 53 w 3259"/>
                  <a:gd name="T35" fmla="*/ 5 h 1930"/>
                  <a:gd name="T36" fmla="*/ 53 w 3259"/>
                  <a:gd name="T37" fmla="*/ 9 h 1930"/>
                  <a:gd name="T38" fmla="*/ 48 w 3259"/>
                  <a:gd name="T39" fmla="*/ 10 h 1930"/>
                  <a:gd name="T40" fmla="*/ 46 w 3259"/>
                  <a:gd name="T41" fmla="*/ 12 h 1930"/>
                  <a:gd name="T42" fmla="*/ 44 w 3259"/>
                  <a:gd name="T43" fmla="*/ 15 h 1930"/>
                  <a:gd name="T44" fmla="*/ 43 w 3259"/>
                  <a:gd name="T45" fmla="*/ 16 h 1930"/>
                  <a:gd name="T46" fmla="*/ 41 w 3259"/>
                  <a:gd name="T47" fmla="*/ 18 h 1930"/>
                  <a:gd name="T48" fmla="*/ 43 w 3259"/>
                  <a:gd name="T49" fmla="*/ 24 h 1930"/>
                  <a:gd name="T50" fmla="*/ 49 w 3259"/>
                  <a:gd name="T51" fmla="*/ 28 h 1930"/>
                  <a:gd name="T52" fmla="*/ 52 w 3259"/>
                  <a:gd name="T53" fmla="*/ 31 h 1930"/>
                  <a:gd name="T54" fmla="*/ 54 w 3259"/>
                  <a:gd name="T55" fmla="*/ 33 h 1930"/>
                  <a:gd name="T56" fmla="*/ 57 w 3259"/>
                  <a:gd name="T57" fmla="*/ 26 h 1930"/>
                  <a:gd name="T58" fmla="*/ 56 w 3259"/>
                  <a:gd name="T59" fmla="*/ 21 h 1930"/>
                  <a:gd name="T60" fmla="*/ 56 w 3259"/>
                  <a:gd name="T61" fmla="*/ 18 h 1930"/>
                  <a:gd name="T62" fmla="*/ 59 w 3259"/>
                  <a:gd name="T63" fmla="*/ 16 h 1930"/>
                  <a:gd name="T64" fmla="*/ 63 w 3259"/>
                  <a:gd name="T65" fmla="*/ 20 h 1930"/>
                  <a:gd name="T66" fmla="*/ 62 w 3259"/>
                  <a:gd name="T67" fmla="*/ 22 h 1930"/>
                  <a:gd name="T68" fmla="*/ 65 w 3259"/>
                  <a:gd name="T69" fmla="*/ 22 h 1930"/>
                  <a:gd name="T70" fmla="*/ 67 w 3259"/>
                  <a:gd name="T71" fmla="*/ 21 h 1930"/>
                  <a:gd name="T72" fmla="*/ 68 w 3259"/>
                  <a:gd name="T73" fmla="*/ 22 h 1930"/>
                  <a:gd name="T74" fmla="*/ 69 w 3259"/>
                  <a:gd name="T75" fmla="*/ 22 h 1930"/>
                  <a:gd name="T76" fmla="*/ 70 w 3259"/>
                  <a:gd name="T77" fmla="*/ 24 h 1930"/>
                  <a:gd name="T78" fmla="*/ 70 w 3259"/>
                  <a:gd name="T79" fmla="*/ 26 h 1930"/>
                  <a:gd name="T80" fmla="*/ 74 w 3259"/>
                  <a:gd name="T81" fmla="*/ 28 h 1930"/>
                  <a:gd name="T82" fmla="*/ 74 w 3259"/>
                  <a:gd name="T83" fmla="*/ 30 h 1930"/>
                  <a:gd name="T84" fmla="*/ 76 w 3259"/>
                  <a:gd name="T85" fmla="*/ 31 h 1930"/>
                  <a:gd name="T86" fmla="*/ 62 w 3259"/>
                  <a:gd name="T87" fmla="*/ 38 h 1930"/>
                  <a:gd name="T88" fmla="*/ 66 w 3259"/>
                  <a:gd name="T89" fmla="*/ 37 h 1930"/>
                  <a:gd name="T90" fmla="*/ 70 w 3259"/>
                  <a:gd name="T91" fmla="*/ 40 h 1930"/>
                  <a:gd name="T92" fmla="*/ 71 w 3259"/>
                  <a:gd name="T93" fmla="*/ 40 h 1930"/>
                  <a:gd name="T94" fmla="*/ 69 w 3259"/>
                  <a:gd name="T95" fmla="*/ 40 h 1930"/>
                  <a:gd name="T96" fmla="*/ 65 w 3259"/>
                  <a:gd name="T97" fmla="*/ 40 h 1930"/>
                  <a:gd name="T98" fmla="*/ 58 w 3259"/>
                  <a:gd name="T99" fmla="*/ 41 h 1930"/>
                  <a:gd name="T100" fmla="*/ 55 w 3259"/>
                  <a:gd name="T101" fmla="*/ 43 h 1930"/>
                  <a:gd name="T102" fmla="*/ 52 w 3259"/>
                  <a:gd name="T103" fmla="*/ 43 h 1930"/>
                  <a:gd name="T104" fmla="*/ 54 w 3259"/>
                  <a:gd name="T105" fmla="*/ 41 h 1930"/>
                  <a:gd name="T106" fmla="*/ 50 w 3259"/>
                  <a:gd name="T107" fmla="*/ 37 h 1930"/>
                  <a:gd name="T108" fmla="*/ 48 w 3259"/>
                  <a:gd name="T109" fmla="*/ 36 h 1930"/>
                  <a:gd name="T110" fmla="*/ 41 w 3259"/>
                  <a:gd name="T111" fmla="*/ 35 h 1930"/>
                  <a:gd name="T112" fmla="*/ 15 w 3259"/>
                  <a:gd name="T113" fmla="*/ 34 h 1930"/>
                  <a:gd name="T114" fmla="*/ 11 w 3259"/>
                  <a:gd name="T115" fmla="*/ 31 h 1930"/>
                  <a:gd name="T116" fmla="*/ 10 w 3259"/>
                  <a:gd name="T117" fmla="*/ 26 h 1930"/>
                  <a:gd name="T118" fmla="*/ 3 w 3259"/>
                  <a:gd name="T119" fmla="*/ 21 h 1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59"/>
                  <a:gd name="T181" fmla="*/ 0 h 1930"/>
                  <a:gd name="T182" fmla="*/ 3259 w 3259"/>
                  <a:gd name="T183" fmla="*/ 1930 h 1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59" h="1930">
                    <a:moveTo>
                      <a:pt x="0" y="855"/>
                    </a:moveTo>
                    <a:lnTo>
                      <a:pt x="0" y="178"/>
                    </a:lnTo>
                    <a:lnTo>
                      <a:pt x="260" y="266"/>
                    </a:lnTo>
                    <a:lnTo>
                      <a:pt x="243" y="231"/>
                    </a:lnTo>
                    <a:lnTo>
                      <a:pt x="271" y="210"/>
                    </a:lnTo>
                    <a:lnTo>
                      <a:pt x="432" y="135"/>
                    </a:lnTo>
                    <a:lnTo>
                      <a:pt x="308" y="226"/>
                    </a:lnTo>
                    <a:lnTo>
                      <a:pt x="377" y="200"/>
                    </a:lnTo>
                    <a:lnTo>
                      <a:pt x="377" y="218"/>
                    </a:lnTo>
                    <a:lnTo>
                      <a:pt x="511" y="137"/>
                    </a:lnTo>
                    <a:lnTo>
                      <a:pt x="493" y="111"/>
                    </a:lnTo>
                    <a:lnTo>
                      <a:pt x="580" y="207"/>
                    </a:lnTo>
                    <a:lnTo>
                      <a:pt x="636" y="151"/>
                    </a:lnTo>
                    <a:lnTo>
                      <a:pt x="630" y="207"/>
                    </a:lnTo>
                    <a:lnTo>
                      <a:pt x="699" y="168"/>
                    </a:lnTo>
                    <a:lnTo>
                      <a:pt x="891" y="235"/>
                    </a:lnTo>
                    <a:lnTo>
                      <a:pt x="981" y="234"/>
                    </a:lnTo>
                    <a:lnTo>
                      <a:pt x="1029" y="275"/>
                    </a:lnTo>
                    <a:lnTo>
                      <a:pt x="972" y="310"/>
                    </a:lnTo>
                    <a:lnTo>
                      <a:pt x="1006" y="323"/>
                    </a:lnTo>
                    <a:lnTo>
                      <a:pt x="1181" y="306"/>
                    </a:lnTo>
                    <a:lnTo>
                      <a:pt x="1255" y="364"/>
                    </a:lnTo>
                    <a:lnTo>
                      <a:pt x="1268" y="402"/>
                    </a:lnTo>
                    <a:lnTo>
                      <a:pt x="1286" y="376"/>
                    </a:lnTo>
                    <a:lnTo>
                      <a:pt x="1255" y="323"/>
                    </a:lnTo>
                    <a:lnTo>
                      <a:pt x="1339" y="260"/>
                    </a:lnTo>
                    <a:lnTo>
                      <a:pt x="1256" y="300"/>
                    </a:lnTo>
                    <a:lnTo>
                      <a:pt x="1231" y="281"/>
                    </a:lnTo>
                    <a:lnTo>
                      <a:pt x="1330" y="234"/>
                    </a:lnTo>
                    <a:lnTo>
                      <a:pt x="1383" y="302"/>
                    </a:lnTo>
                    <a:lnTo>
                      <a:pt x="1441" y="300"/>
                    </a:lnTo>
                    <a:lnTo>
                      <a:pt x="1474" y="331"/>
                    </a:lnTo>
                    <a:lnTo>
                      <a:pt x="1628" y="323"/>
                    </a:lnTo>
                    <a:lnTo>
                      <a:pt x="1622" y="302"/>
                    </a:lnTo>
                    <a:lnTo>
                      <a:pt x="1668" y="342"/>
                    </a:lnTo>
                    <a:lnTo>
                      <a:pt x="1674" y="310"/>
                    </a:lnTo>
                    <a:lnTo>
                      <a:pt x="1639" y="321"/>
                    </a:lnTo>
                    <a:lnTo>
                      <a:pt x="1614" y="279"/>
                    </a:lnTo>
                    <a:lnTo>
                      <a:pt x="1672" y="275"/>
                    </a:lnTo>
                    <a:lnTo>
                      <a:pt x="1691" y="306"/>
                    </a:lnTo>
                    <a:lnTo>
                      <a:pt x="1714" y="296"/>
                    </a:lnTo>
                    <a:lnTo>
                      <a:pt x="1706" y="345"/>
                    </a:lnTo>
                    <a:lnTo>
                      <a:pt x="1746" y="369"/>
                    </a:lnTo>
                    <a:lnTo>
                      <a:pt x="1734" y="302"/>
                    </a:lnTo>
                    <a:lnTo>
                      <a:pt x="1810" y="262"/>
                    </a:lnTo>
                    <a:lnTo>
                      <a:pt x="1790" y="231"/>
                    </a:lnTo>
                    <a:lnTo>
                      <a:pt x="1768" y="253"/>
                    </a:lnTo>
                    <a:lnTo>
                      <a:pt x="1808" y="196"/>
                    </a:lnTo>
                    <a:lnTo>
                      <a:pt x="1696" y="154"/>
                    </a:lnTo>
                    <a:lnTo>
                      <a:pt x="1707" y="55"/>
                    </a:lnTo>
                    <a:lnTo>
                      <a:pt x="1734" y="57"/>
                    </a:lnTo>
                    <a:lnTo>
                      <a:pt x="1752" y="0"/>
                    </a:lnTo>
                    <a:lnTo>
                      <a:pt x="1832" y="55"/>
                    </a:lnTo>
                    <a:lnTo>
                      <a:pt x="1834" y="92"/>
                    </a:lnTo>
                    <a:lnTo>
                      <a:pt x="1891" y="143"/>
                    </a:lnTo>
                    <a:lnTo>
                      <a:pt x="1853" y="142"/>
                    </a:lnTo>
                    <a:lnTo>
                      <a:pt x="1869" y="160"/>
                    </a:lnTo>
                    <a:lnTo>
                      <a:pt x="1847" y="181"/>
                    </a:lnTo>
                    <a:lnTo>
                      <a:pt x="1913" y="196"/>
                    </a:lnTo>
                    <a:lnTo>
                      <a:pt x="1896" y="207"/>
                    </a:lnTo>
                    <a:lnTo>
                      <a:pt x="1935" y="291"/>
                    </a:lnTo>
                    <a:lnTo>
                      <a:pt x="1971" y="216"/>
                    </a:lnTo>
                    <a:lnTo>
                      <a:pt x="2017" y="243"/>
                    </a:lnTo>
                    <a:lnTo>
                      <a:pt x="2029" y="295"/>
                    </a:lnTo>
                    <a:lnTo>
                      <a:pt x="2007" y="310"/>
                    </a:lnTo>
                    <a:lnTo>
                      <a:pt x="2051" y="369"/>
                    </a:lnTo>
                    <a:lnTo>
                      <a:pt x="2077" y="356"/>
                    </a:lnTo>
                    <a:lnTo>
                      <a:pt x="2112" y="261"/>
                    </a:lnTo>
                    <a:lnTo>
                      <a:pt x="2152" y="252"/>
                    </a:lnTo>
                    <a:lnTo>
                      <a:pt x="2122" y="172"/>
                    </a:lnTo>
                    <a:lnTo>
                      <a:pt x="2229" y="180"/>
                    </a:lnTo>
                    <a:lnTo>
                      <a:pt x="2276" y="226"/>
                    </a:lnTo>
                    <a:lnTo>
                      <a:pt x="2258" y="249"/>
                    </a:lnTo>
                    <a:lnTo>
                      <a:pt x="2280" y="261"/>
                    </a:lnTo>
                    <a:lnTo>
                      <a:pt x="2230" y="276"/>
                    </a:lnTo>
                    <a:lnTo>
                      <a:pt x="2274" y="379"/>
                    </a:lnTo>
                    <a:lnTo>
                      <a:pt x="2203" y="431"/>
                    </a:lnTo>
                    <a:lnTo>
                      <a:pt x="2176" y="408"/>
                    </a:lnTo>
                    <a:lnTo>
                      <a:pt x="2186" y="444"/>
                    </a:lnTo>
                    <a:lnTo>
                      <a:pt x="2078" y="419"/>
                    </a:lnTo>
                    <a:lnTo>
                      <a:pt x="2101" y="453"/>
                    </a:lnTo>
                    <a:lnTo>
                      <a:pt x="2060" y="504"/>
                    </a:lnTo>
                    <a:lnTo>
                      <a:pt x="1945" y="464"/>
                    </a:lnTo>
                    <a:lnTo>
                      <a:pt x="1987" y="507"/>
                    </a:lnTo>
                    <a:lnTo>
                      <a:pt x="2067" y="515"/>
                    </a:lnTo>
                    <a:lnTo>
                      <a:pt x="2012" y="599"/>
                    </a:lnTo>
                    <a:lnTo>
                      <a:pt x="1953" y="595"/>
                    </a:lnTo>
                    <a:lnTo>
                      <a:pt x="1924" y="640"/>
                    </a:lnTo>
                    <a:lnTo>
                      <a:pt x="1818" y="603"/>
                    </a:lnTo>
                    <a:lnTo>
                      <a:pt x="1913" y="640"/>
                    </a:lnTo>
                    <a:lnTo>
                      <a:pt x="1928" y="675"/>
                    </a:lnTo>
                    <a:lnTo>
                      <a:pt x="1853" y="688"/>
                    </a:lnTo>
                    <a:lnTo>
                      <a:pt x="1869" y="698"/>
                    </a:lnTo>
                    <a:lnTo>
                      <a:pt x="1848" y="701"/>
                    </a:lnTo>
                    <a:lnTo>
                      <a:pt x="1848" y="736"/>
                    </a:lnTo>
                    <a:lnTo>
                      <a:pt x="1769" y="783"/>
                    </a:lnTo>
                    <a:lnTo>
                      <a:pt x="1757" y="937"/>
                    </a:lnTo>
                    <a:lnTo>
                      <a:pt x="1785" y="973"/>
                    </a:lnTo>
                    <a:lnTo>
                      <a:pt x="1826" y="952"/>
                    </a:lnTo>
                    <a:lnTo>
                      <a:pt x="1846" y="1070"/>
                    </a:lnTo>
                    <a:lnTo>
                      <a:pt x="1905" y="1047"/>
                    </a:lnTo>
                    <a:lnTo>
                      <a:pt x="1978" y="1079"/>
                    </a:lnTo>
                    <a:lnTo>
                      <a:pt x="2123" y="1166"/>
                    </a:lnTo>
                    <a:lnTo>
                      <a:pt x="2112" y="1200"/>
                    </a:lnTo>
                    <a:lnTo>
                      <a:pt x="2128" y="1175"/>
                    </a:lnTo>
                    <a:lnTo>
                      <a:pt x="2238" y="1184"/>
                    </a:lnTo>
                    <a:lnTo>
                      <a:pt x="2238" y="1311"/>
                    </a:lnTo>
                    <a:lnTo>
                      <a:pt x="2271" y="1355"/>
                    </a:lnTo>
                    <a:lnTo>
                      <a:pt x="2248" y="1365"/>
                    </a:lnTo>
                    <a:lnTo>
                      <a:pt x="2302" y="1388"/>
                    </a:lnTo>
                    <a:lnTo>
                      <a:pt x="2287" y="1428"/>
                    </a:lnTo>
                    <a:lnTo>
                      <a:pt x="2341" y="1426"/>
                    </a:lnTo>
                    <a:lnTo>
                      <a:pt x="2412" y="1358"/>
                    </a:lnTo>
                    <a:lnTo>
                      <a:pt x="2379" y="1342"/>
                    </a:lnTo>
                    <a:lnTo>
                      <a:pt x="2341" y="1219"/>
                    </a:lnTo>
                    <a:lnTo>
                      <a:pt x="2474" y="1112"/>
                    </a:lnTo>
                    <a:lnTo>
                      <a:pt x="2456" y="1112"/>
                    </a:lnTo>
                    <a:lnTo>
                      <a:pt x="2424" y="985"/>
                    </a:lnTo>
                    <a:lnTo>
                      <a:pt x="2375" y="952"/>
                    </a:lnTo>
                    <a:lnTo>
                      <a:pt x="2440" y="899"/>
                    </a:lnTo>
                    <a:lnTo>
                      <a:pt x="2418" y="871"/>
                    </a:lnTo>
                    <a:lnTo>
                      <a:pt x="2426" y="825"/>
                    </a:lnTo>
                    <a:lnTo>
                      <a:pt x="2401" y="818"/>
                    </a:lnTo>
                    <a:lnTo>
                      <a:pt x="2426" y="772"/>
                    </a:lnTo>
                    <a:lnTo>
                      <a:pt x="2397" y="741"/>
                    </a:lnTo>
                    <a:lnTo>
                      <a:pt x="2416" y="702"/>
                    </a:lnTo>
                    <a:lnTo>
                      <a:pt x="2516" y="729"/>
                    </a:lnTo>
                    <a:lnTo>
                      <a:pt x="2563" y="706"/>
                    </a:lnTo>
                    <a:lnTo>
                      <a:pt x="2652" y="772"/>
                    </a:lnTo>
                    <a:lnTo>
                      <a:pt x="2652" y="799"/>
                    </a:lnTo>
                    <a:lnTo>
                      <a:pt x="2726" y="803"/>
                    </a:lnTo>
                    <a:lnTo>
                      <a:pt x="2733" y="867"/>
                    </a:lnTo>
                    <a:lnTo>
                      <a:pt x="2666" y="870"/>
                    </a:lnTo>
                    <a:lnTo>
                      <a:pt x="2724" y="881"/>
                    </a:lnTo>
                    <a:lnTo>
                      <a:pt x="2743" y="918"/>
                    </a:lnTo>
                    <a:lnTo>
                      <a:pt x="2681" y="974"/>
                    </a:lnTo>
                    <a:lnTo>
                      <a:pt x="2770" y="947"/>
                    </a:lnTo>
                    <a:lnTo>
                      <a:pt x="2775" y="994"/>
                    </a:lnTo>
                    <a:lnTo>
                      <a:pt x="2736" y="1013"/>
                    </a:lnTo>
                    <a:lnTo>
                      <a:pt x="2792" y="964"/>
                    </a:lnTo>
                    <a:lnTo>
                      <a:pt x="2797" y="996"/>
                    </a:lnTo>
                    <a:lnTo>
                      <a:pt x="2849" y="950"/>
                    </a:lnTo>
                    <a:lnTo>
                      <a:pt x="2860" y="974"/>
                    </a:lnTo>
                    <a:lnTo>
                      <a:pt x="2894" y="906"/>
                    </a:lnTo>
                    <a:lnTo>
                      <a:pt x="2880" y="893"/>
                    </a:lnTo>
                    <a:lnTo>
                      <a:pt x="2922" y="855"/>
                    </a:lnTo>
                    <a:lnTo>
                      <a:pt x="2969" y="927"/>
                    </a:lnTo>
                    <a:lnTo>
                      <a:pt x="2928" y="943"/>
                    </a:lnTo>
                    <a:lnTo>
                      <a:pt x="2974" y="935"/>
                    </a:lnTo>
                    <a:lnTo>
                      <a:pt x="2989" y="963"/>
                    </a:lnTo>
                    <a:lnTo>
                      <a:pt x="2959" y="973"/>
                    </a:lnTo>
                    <a:lnTo>
                      <a:pt x="2997" y="978"/>
                    </a:lnTo>
                    <a:lnTo>
                      <a:pt x="2974" y="998"/>
                    </a:lnTo>
                    <a:lnTo>
                      <a:pt x="2998" y="994"/>
                    </a:lnTo>
                    <a:lnTo>
                      <a:pt x="3019" y="1024"/>
                    </a:lnTo>
                    <a:lnTo>
                      <a:pt x="3006" y="1040"/>
                    </a:lnTo>
                    <a:lnTo>
                      <a:pt x="3042" y="1066"/>
                    </a:lnTo>
                    <a:lnTo>
                      <a:pt x="2983" y="1092"/>
                    </a:lnTo>
                    <a:lnTo>
                      <a:pt x="3025" y="1092"/>
                    </a:lnTo>
                    <a:lnTo>
                      <a:pt x="3017" y="1116"/>
                    </a:lnTo>
                    <a:lnTo>
                      <a:pt x="3082" y="1140"/>
                    </a:lnTo>
                    <a:lnTo>
                      <a:pt x="3104" y="1198"/>
                    </a:lnTo>
                    <a:lnTo>
                      <a:pt x="3130" y="1177"/>
                    </a:lnTo>
                    <a:lnTo>
                      <a:pt x="3193" y="1216"/>
                    </a:lnTo>
                    <a:lnTo>
                      <a:pt x="3053" y="1267"/>
                    </a:lnTo>
                    <a:lnTo>
                      <a:pt x="3082" y="1296"/>
                    </a:lnTo>
                    <a:lnTo>
                      <a:pt x="3199" y="1238"/>
                    </a:lnTo>
                    <a:lnTo>
                      <a:pt x="3199" y="1286"/>
                    </a:lnTo>
                    <a:lnTo>
                      <a:pt x="3255" y="1278"/>
                    </a:lnTo>
                    <a:lnTo>
                      <a:pt x="3259" y="1301"/>
                    </a:lnTo>
                    <a:lnTo>
                      <a:pt x="3235" y="1301"/>
                    </a:lnTo>
                    <a:lnTo>
                      <a:pt x="3259" y="1361"/>
                    </a:lnTo>
                    <a:lnTo>
                      <a:pt x="3092" y="1473"/>
                    </a:lnTo>
                    <a:lnTo>
                      <a:pt x="2857" y="1473"/>
                    </a:lnTo>
                    <a:lnTo>
                      <a:pt x="2754" y="1551"/>
                    </a:lnTo>
                    <a:lnTo>
                      <a:pt x="2671" y="1665"/>
                    </a:lnTo>
                    <a:lnTo>
                      <a:pt x="2754" y="1577"/>
                    </a:lnTo>
                    <a:lnTo>
                      <a:pt x="2882" y="1528"/>
                    </a:lnTo>
                    <a:lnTo>
                      <a:pt x="2928" y="1566"/>
                    </a:lnTo>
                    <a:lnTo>
                      <a:pt x="2844" y="1599"/>
                    </a:lnTo>
                    <a:lnTo>
                      <a:pt x="2914" y="1614"/>
                    </a:lnTo>
                    <a:lnTo>
                      <a:pt x="2894" y="1649"/>
                    </a:lnTo>
                    <a:lnTo>
                      <a:pt x="2945" y="1714"/>
                    </a:lnTo>
                    <a:lnTo>
                      <a:pt x="3046" y="1737"/>
                    </a:lnTo>
                    <a:lnTo>
                      <a:pt x="3076" y="1656"/>
                    </a:lnTo>
                    <a:lnTo>
                      <a:pt x="3076" y="1707"/>
                    </a:lnTo>
                    <a:lnTo>
                      <a:pt x="3098" y="1700"/>
                    </a:lnTo>
                    <a:lnTo>
                      <a:pt x="3052" y="1750"/>
                    </a:lnTo>
                    <a:lnTo>
                      <a:pt x="2934" y="1785"/>
                    </a:lnTo>
                    <a:lnTo>
                      <a:pt x="2890" y="1848"/>
                    </a:lnTo>
                    <a:lnTo>
                      <a:pt x="2860" y="1794"/>
                    </a:lnTo>
                    <a:lnTo>
                      <a:pt x="2973" y="1746"/>
                    </a:lnTo>
                    <a:lnTo>
                      <a:pt x="2914" y="1749"/>
                    </a:lnTo>
                    <a:lnTo>
                      <a:pt x="2922" y="1714"/>
                    </a:lnTo>
                    <a:lnTo>
                      <a:pt x="2826" y="1753"/>
                    </a:lnTo>
                    <a:lnTo>
                      <a:pt x="2797" y="1729"/>
                    </a:lnTo>
                    <a:lnTo>
                      <a:pt x="2797" y="1656"/>
                    </a:lnTo>
                    <a:lnTo>
                      <a:pt x="2735" y="1634"/>
                    </a:lnTo>
                    <a:lnTo>
                      <a:pt x="2687" y="1750"/>
                    </a:lnTo>
                    <a:lnTo>
                      <a:pt x="2493" y="1794"/>
                    </a:lnTo>
                    <a:lnTo>
                      <a:pt x="2358" y="1838"/>
                    </a:lnTo>
                    <a:lnTo>
                      <a:pt x="2339" y="1860"/>
                    </a:lnTo>
                    <a:lnTo>
                      <a:pt x="2366" y="1865"/>
                    </a:lnTo>
                    <a:lnTo>
                      <a:pt x="2373" y="1883"/>
                    </a:lnTo>
                    <a:lnTo>
                      <a:pt x="2210" y="1930"/>
                    </a:lnTo>
                    <a:lnTo>
                      <a:pt x="2218" y="1907"/>
                    </a:lnTo>
                    <a:lnTo>
                      <a:pt x="2230" y="1892"/>
                    </a:lnTo>
                    <a:lnTo>
                      <a:pt x="2237" y="1871"/>
                    </a:lnTo>
                    <a:lnTo>
                      <a:pt x="2263" y="1853"/>
                    </a:lnTo>
                    <a:lnTo>
                      <a:pt x="2265" y="1750"/>
                    </a:lnTo>
                    <a:lnTo>
                      <a:pt x="2296" y="1785"/>
                    </a:lnTo>
                    <a:lnTo>
                      <a:pt x="2342" y="1772"/>
                    </a:lnTo>
                    <a:lnTo>
                      <a:pt x="2300" y="1714"/>
                    </a:lnTo>
                    <a:lnTo>
                      <a:pt x="2162" y="1684"/>
                    </a:lnTo>
                    <a:lnTo>
                      <a:pt x="2155" y="1684"/>
                    </a:lnTo>
                    <a:lnTo>
                      <a:pt x="2139" y="1602"/>
                    </a:lnTo>
                    <a:lnTo>
                      <a:pt x="2112" y="1607"/>
                    </a:lnTo>
                    <a:lnTo>
                      <a:pt x="2088" y="1560"/>
                    </a:lnTo>
                    <a:lnTo>
                      <a:pt x="2060" y="1557"/>
                    </a:lnTo>
                    <a:lnTo>
                      <a:pt x="2060" y="1584"/>
                    </a:lnTo>
                    <a:lnTo>
                      <a:pt x="2020" y="1545"/>
                    </a:lnTo>
                    <a:lnTo>
                      <a:pt x="1956" y="1602"/>
                    </a:lnTo>
                    <a:lnTo>
                      <a:pt x="1773" y="1560"/>
                    </a:lnTo>
                    <a:lnTo>
                      <a:pt x="1753" y="1520"/>
                    </a:lnTo>
                    <a:lnTo>
                      <a:pt x="1752" y="1546"/>
                    </a:lnTo>
                    <a:lnTo>
                      <a:pt x="698" y="1546"/>
                    </a:lnTo>
                    <a:lnTo>
                      <a:pt x="682" y="1501"/>
                    </a:lnTo>
                    <a:lnTo>
                      <a:pt x="626" y="1488"/>
                    </a:lnTo>
                    <a:lnTo>
                      <a:pt x="629" y="1459"/>
                    </a:lnTo>
                    <a:lnTo>
                      <a:pt x="511" y="1422"/>
                    </a:lnTo>
                    <a:lnTo>
                      <a:pt x="525" y="1400"/>
                    </a:lnTo>
                    <a:lnTo>
                      <a:pt x="496" y="1346"/>
                    </a:lnTo>
                    <a:lnTo>
                      <a:pt x="466" y="1342"/>
                    </a:lnTo>
                    <a:lnTo>
                      <a:pt x="403" y="1225"/>
                    </a:lnTo>
                    <a:lnTo>
                      <a:pt x="415" y="1189"/>
                    </a:lnTo>
                    <a:lnTo>
                      <a:pt x="418" y="1127"/>
                    </a:lnTo>
                    <a:lnTo>
                      <a:pt x="347" y="1092"/>
                    </a:lnTo>
                    <a:lnTo>
                      <a:pt x="210" y="887"/>
                    </a:lnTo>
                    <a:lnTo>
                      <a:pt x="135" y="945"/>
                    </a:lnTo>
                    <a:lnTo>
                      <a:pt x="112" y="917"/>
                    </a:lnTo>
                    <a:lnTo>
                      <a:pt x="107" y="912"/>
                    </a:lnTo>
                    <a:lnTo>
                      <a:pt x="72" y="855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1B4171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257"/>
              <p:cNvSpPr>
                <a:spLocks/>
              </p:cNvSpPr>
              <p:nvPr/>
            </p:nvSpPr>
            <p:spPr bwMode="auto">
              <a:xfrm>
                <a:off x="1569" y="2386"/>
                <a:ext cx="54" cy="36"/>
              </a:xfrm>
              <a:custGeom>
                <a:avLst/>
                <a:gdLst>
                  <a:gd name="T0" fmla="*/ 0 w 191"/>
                  <a:gd name="T1" fmla="*/ 0 h 128"/>
                  <a:gd name="T2" fmla="*/ 2 w 191"/>
                  <a:gd name="T3" fmla="*/ 1 h 128"/>
                  <a:gd name="T4" fmla="*/ 4 w 191"/>
                  <a:gd name="T5" fmla="*/ 3 h 128"/>
                  <a:gd name="T6" fmla="*/ 3 w 191"/>
                  <a:gd name="T7" fmla="*/ 3 h 128"/>
                  <a:gd name="T8" fmla="*/ 0 w 191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28"/>
                  <a:gd name="T17" fmla="*/ 191 w 19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28">
                    <a:moveTo>
                      <a:pt x="0" y="0"/>
                    </a:moveTo>
                    <a:lnTo>
                      <a:pt x="103" y="27"/>
                    </a:lnTo>
                    <a:lnTo>
                      <a:pt x="191" y="128"/>
                    </a:lnTo>
                    <a:lnTo>
                      <a:pt x="140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6" name="Freeform 258"/>
              <p:cNvSpPr>
                <a:spLocks/>
              </p:cNvSpPr>
              <p:nvPr/>
            </p:nvSpPr>
            <p:spPr bwMode="auto">
              <a:xfrm>
                <a:off x="1594" y="1911"/>
                <a:ext cx="114" cy="83"/>
              </a:xfrm>
              <a:custGeom>
                <a:avLst/>
                <a:gdLst>
                  <a:gd name="T0" fmla="*/ 0 w 399"/>
                  <a:gd name="T1" fmla="*/ 5 h 289"/>
                  <a:gd name="T2" fmla="*/ 0 w 399"/>
                  <a:gd name="T3" fmla="*/ 4 h 289"/>
                  <a:gd name="T4" fmla="*/ 2 w 399"/>
                  <a:gd name="T5" fmla="*/ 1 h 289"/>
                  <a:gd name="T6" fmla="*/ 1 w 399"/>
                  <a:gd name="T7" fmla="*/ 0 h 289"/>
                  <a:gd name="T8" fmla="*/ 4 w 399"/>
                  <a:gd name="T9" fmla="*/ 0 h 289"/>
                  <a:gd name="T10" fmla="*/ 6 w 399"/>
                  <a:gd name="T11" fmla="*/ 1 h 289"/>
                  <a:gd name="T12" fmla="*/ 7 w 399"/>
                  <a:gd name="T13" fmla="*/ 1 h 289"/>
                  <a:gd name="T14" fmla="*/ 9 w 399"/>
                  <a:gd name="T15" fmla="*/ 2 h 289"/>
                  <a:gd name="T16" fmla="*/ 5 w 399"/>
                  <a:gd name="T17" fmla="*/ 5 h 289"/>
                  <a:gd name="T18" fmla="*/ 5 w 399"/>
                  <a:gd name="T19" fmla="*/ 6 h 289"/>
                  <a:gd name="T20" fmla="*/ 3 w 399"/>
                  <a:gd name="T21" fmla="*/ 7 h 289"/>
                  <a:gd name="T22" fmla="*/ 2 w 399"/>
                  <a:gd name="T23" fmla="*/ 6 h 289"/>
                  <a:gd name="T24" fmla="*/ 0 w 399"/>
                  <a:gd name="T25" fmla="*/ 5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9"/>
                  <a:gd name="T40" fmla="*/ 0 h 289"/>
                  <a:gd name="T41" fmla="*/ 399 w 399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9" h="289">
                    <a:moveTo>
                      <a:pt x="0" y="220"/>
                    </a:moveTo>
                    <a:lnTo>
                      <a:pt x="15" y="182"/>
                    </a:lnTo>
                    <a:lnTo>
                      <a:pt x="76" y="63"/>
                    </a:lnTo>
                    <a:lnTo>
                      <a:pt x="47" y="11"/>
                    </a:lnTo>
                    <a:lnTo>
                      <a:pt x="171" y="0"/>
                    </a:lnTo>
                    <a:lnTo>
                      <a:pt x="257" y="48"/>
                    </a:lnTo>
                    <a:lnTo>
                      <a:pt x="312" y="21"/>
                    </a:lnTo>
                    <a:lnTo>
                      <a:pt x="399" y="88"/>
                    </a:lnTo>
                    <a:lnTo>
                      <a:pt x="217" y="195"/>
                    </a:lnTo>
                    <a:lnTo>
                      <a:pt x="200" y="259"/>
                    </a:lnTo>
                    <a:lnTo>
                      <a:pt x="112" y="289"/>
                    </a:lnTo>
                    <a:lnTo>
                      <a:pt x="70" y="239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7" name="Freeform 259"/>
              <p:cNvSpPr>
                <a:spLocks/>
              </p:cNvSpPr>
              <p:nvPr/>
            </p:nvSpPr>
            <p:spPr bwMode="auto">
              <a:xfrm>
                <a:off x="1628" y="1835"/>
                <a:ext cx="79" cy="46"/>
              </a:xfrm>
              <a:custGeom>
                <a:avLst/>
                <a:gdLst>
                  <a:gd name="T0" fmla="*/ 0 w 279"/>
                  <a:gd name="T1" fmla="*/ 3 h 161"/>
                  <a:gd name="T2" fmla="*/ 1 w 279"/>
                  <a:gd name="T3" fmla="*/ 3 h 161"/>
                  <a:gd name="T4" fmla="*/ 2 w 279"/>
                  <a:gd name="T5" fmla="*/ 3 h 161"/>
                  <a:gd name="T6" fmla="*/ 2 w 279"/>
                  <a:gd name="T7" fmla="*/ 4 h 161"/>
                  <a:gd name="T8" fmla="*/ 3 w 279"/>
                  <a:gd name="T9" fmla="*/ 3 h 161"/>
                  <a:gd name="T10" fmla="*/ 3 w 279"/>
                  <a:gd name="T11" fmla="*/ 3 h 161"/>
                  <a:gd name="T12" fmla="*/ 3 w 279"/>
                  <a:gd name="T13" fmla="*/ 3 h 161"/>
                  <a:gd name="T14" fmla="*/ 4 w 279"/>
                  <a:gd name="T15" fmla="*/ 2 h 161"/>
                  <a:gd name="T16" fmla="*/ 4 w 279"/>
                  <a:gd name="T17" fmla="*/ 1 h 161"/>
                  <a:gd name="T18" fmla="*/ 5 w 279"/>
                  <a:gd name="T19" fmla="*/ 3 h 161"/>
                  <a:gd name="T20" fmla="*/ 6 w 279"/>
                  <a:gd name="T21" fmla="*/ 2 h 161"/>
                  <a:gd name="T22" fmla="*/ 5 w 279"/>
                  <a:gd name="T23" fmla="*/ 1 h 161"/>
                  <a:gd name="T24" fmla="*/ 6 w 279"/>
                  <a:gd name="T25" fmla="*/ 1 h 161"/>
                  <a:gd name="T26" fmla="*/ 5 w 279"/>
                  <a:gd name="T27" fmla="*/ 0 h 161"/>
                  <a:gd name="T28" fmla="*/ 3 w 279"/>
                  <a:gd name="T29" fmla="*/ 1 h 161"/>
                  <a:gd name="T30" fmla="*/ 0 w 279"/>
                  <a:gd name="T31" fmla="*/ 3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9"/>
                  <a:gd name="T49" fmla="*/ 0 h 161"/>
                  <a:gd name="T50" fmla="*/ 279 w 279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9" h="161">
                    <a:moveTo>
                      <a:pt x="0" y="125"/>
                    </a:moveTo>
                    <a:lnTo>
                      <a:pt x="62" y="148"/>
                    </a:lnTo>
                    <a:lnTo>
                      <a:pt x="78" y="122"/>
                    </a:lnTo>
                    <a:lnTo>
                      <a:pt x="93" y="161"/>
                    </a:lnTo>
                    <a:lnTo>
                      <a:pt x="122" y="146"/>
                    </a:lnTo>
                    <a:lnTo>
                      <a:pt x="116" y="108"/>
                    </a:lnTo>
                    <a:lnTo>
                      <a:pt x="147" y="130"/>
                    </a:lnTo>
                    <a:lnTo>
                      <a:pt x="164" y="72"/>
                    </a:lnTo>
                    <a:lnTo>
                      <a:pt x="189" y="67"/>
                    </a:lnTo>
                    <a:lnTo>
                      <a:pt x="198" y="121"/>
                    </a:lnTo>
                    <a:lnTo>
                      <a:pt x="258" y="80"/>
                    </a:lnTo>
                    <a:lnTo>
                      <a:pt x="241" y="33"/>
                    </a:lnTo>
                    <a:lnTo>
                      <a:pt x="279" y="23"/>
                    </a:lnTo>
                    <a:lnTo>
                      <a:pt x="240" y="0"/>
                    </a:lnTo>
                    <a:lnTo>
                      <a:pt x="136" y="23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8" name="Freeform 260"/>
              <p:cNvSpPr>
                <a:spLocks/>
              </p:cNvSpPr>
              <p:nvPr/>
            </p:nvSpPr>
            <p:spPr bwMode="auto">
              <a:xfrm>
                <a:off x="1670" y="1941"/>
                <a:ext cx="195" cy="112"/>
              </a:xfrm>
              <a:custGeom>
                <a:avLst/>
                <a:gdLst>
                  <a:gd name="T0" fmla="*/ 0 w 688"/>
                  <a:gd name="T1" fmla="*/ 3 h 394"/>
                  <a:gd name="T2" fmla="*/ 1 w 688"/>
                  <a:gd name="T3" fmla="*/ 2 h 394"/>
                  <a:gd name="T4" fmla="*/ 0 w 688"/>
                  <a:gd name="T5" fmla="*/ 2 h 394"/>
                  <a:gd name="T6" fmla="*/ 2 w 688"/>
                  <a:gd name="T7" fmla="*/ 1 h 394"/>
                  <a:gd name="T8" fmla="*/ 4 w 688"/>
                  <a:gd name="T9" fmla="*/ 0 h 394"/>
                  <a:gd name="T10" fmla="*/ 4 w 688"/>
                  <a:gd name="T11" fmla="*/ 1 h 394"/>
                  <a:gd name="T12" fmla="*/ 4 w 688"/>
                  <a:gd name="T13" fmla="*/ 1 h 394"/>
                  <a:gd name="T14" fmla="*/ 5 w 688"/>
                  <a:gd name="T15" fmla="*/ 1 h 394"/>
                  <a:gd name="T16" fmla="*/ 7 w 688"/>
                  <a:gd name="T17" fmla="*/ 1 h 394"/>
                  <a:gd name="T18" fmla="*/ 6 w 688"/>
                  <a:gd name="T19" fmla="*/ 2 h 394"/>
                  <a:gd name="T20" fmla="*/ 8 w 688"/>
                  <a:gd name="T21" fmla="*/ 2 h 394"/>
                  <a:gd name="T22" fmla="*/ 7 w 688"/>
                  <a:gd name="T23" fmla="*/ 1 h 394"/>
                  <a:gd name="T24" fmla="*/ 8 w 688"/>
                  <a:gd name="T25" fmla="*/ 1 h 394"/>
                  <a:gd name="T26" fmla="*/ 9 w 688"/>
                  <a:gd name="T27" fmla="*/ 3 h 394"/>
                  <a:gd name="T28" fmla="*/ 10 w 688"/>
                  <a:gd name="T29" fmla="*/ 3 h 394"/>
                  <a:gd name="T30" fmla="*/ 9 w 688"/>
                  <a:gd name="T31" fmla="*/ 0 h 394"/>
                  <a:gd name="T32" fmla="*/ 10 w 688"/>
                  <a:gd name="T33" fmla="*/ 0 h 394"/>
                  <a:gd name="T34" fmla="*/ 12 w 688"/>
                  <a:gd name="T35" fmla="*/ 1 h 394"/>
                  <a:gd name="T36" fmla="*/ 12 w 688"/>
                  <a:gd name="T37" fmla="*/ 4 h 394"/>
                  <a:gd name="T38" fmla="*/ 16 w 688"/>
                  <a:gd name="T39" fmla="*/ 6 h 394"/>
                  <a:gd name="T40" fmla="*/ 16 w 688"/>
                  <a:gd name="T41" fmla="*/ 7 h 394"/>
                  <a:gd name="T42" fmla="*/ 15 w 688"/>
                  <a:gd name="T43" fmla="*/ 7 h 394"/>
                  <a:gd name="T44" fmla="*/ 14 w 688"/>
                  <a:gd name="T45" fmla="*/ 7 h 394"/>
                  <a:gd name="T46" fmla="*/ 15 w 688"/>
                  <a:gd name="T47" fmla="*/ 8 h 394"/>
                  <a:gd name="T48" fmla="*/ 14 w 688"/>
                  <a:gd name="T49" fmla="*/ 9 h 394"/>
                  <a:gd name="T50" fmla="*/ 12 w 688"/>
                  <a:gd name="T51" fmla="*/ 8 h 394"/>
                  <a:gd name="T52" fmla="*/ 11 w 688"/>
                  <a:gd name="T53" fmla="*/ 7 h 394"/>
                  <a:gd name="T54" fmla="*/ 8 w 688"/>
                  <a:gd name="T55" fmla="*/ 9 h 394"/>
                  <a:gd name="T56" fmla="*/ 5 w 688"/>
                  <a:gd name="T57" fmla="*/ 9 h 394"/>
                  <a:gd name="T58" fmla="*/ 4 w 688"/>
                  <a:gd name="T59" fmla="*/ 8 h 394"/>
                  <a:gd name="T60" fmla="*/ 3 w 688"/>
                  <a:gd name="T61" fmla="*/ 8 h 394"/>
                  <a:gd name="T62" fmla="*/ 1 w 688"/>
                  <a:gd name="T63" fmla="*/ 6 h 394"/>
                  <a:gd name="T64" fmla="*/ 6 w 688"/>
                  <a:gd name="T65" fmla="*/ 6 h 394"/>
                  <a:gd name="T66" fmla="*/ 1 w 688"/>
                  <a:gd name="T67" fmla="*/ 5 h 394"/>
                  <a:gd name="T68" fmla="*/ 1 w 688"/>
                  <a:gd name="T69" fmla="*/ 5 h 394"/>
                  <a:gd name="T70" fmla="*/ 3 w 688"/>
                  <a:gd name="T71" fmla="*/ 4 h 394"/>
                  <a:gd name="T72" fmla="*/ 1 w 688"/>
                  <a:gd name="T73" fmla="*/ 4 h 394"/>
                  <a:gd name="T74" fmla="*/ 1 w 688"/>
                  <a:gd name="T75" fmla="*/ 3 h 394"/>
                  <a:gd name="T76" fmla="*/ 0 w 688"/>
                  <a:gd name="T77" fmla="*/ 3 h 3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88"/>
                  <a:gd name="T118" fmla="*/ 0 h 394"/>
                  <a:gd name="T119" fmla="*/ 688 w 688"/>
                  <a:gd name="T120" fmla="*/ 394 h 3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88" h="394">
                    <a:moveTo>
                      <a:pt x="0" y="128"/>
                    </a:moveTo>
                    <a:lnTo>
                      <a:pt x="37" y="96"/>
                    </a:lnTo>
                    <a:lnTo>
                      <a:pt x="17" y="80"/>
                    </a:lnTo>
                    <a:lnTo>
                      <a:pt x="101" y="23"/>
                    </a:lnTo>
                    <a:lnTo>
                      <a:pt x="168" y="0"/>
                    </a:lnTo>
                    <a:lnTo>
                      <a:pt x="189" y="40"/>
                    </a:lnTo>
                    <a:lnTo>
                      <a:pt x="166" y="65"/>
                    </a:lnTo>
                    <a:lnTo>
                      <a:pt x="226" y="32"/>
                    </a:lnTo>
                    <a:lnTo>
                      <a:pt x="296" y="59"/>
                    </a:lnTo>
                    <a:lnTo>
                      <a:pt x="268" y="88"/>
                    </a:lnTo>
                    <a:lnTo>
                      <a:pt x="349" y="69"/>
                    </a:lnTo>
                    <a:lnTo>
                      <a:pt x="326" y="35"/>
                    </a:lnTo>
                    <a:lnTo>
                      <a:pt x="356" y="39"/>
                    </a:lnTo>
                    <a:lnTo>
                      <a:pt x="416" y="146"/>
                    </a:lnTo>
                    <a:lnTo>
                      <a:pt x="439" y="120"/>
                    </a:lnTo>
                    <a:lnTo>
                      <a:pt x="414" y="4"/>
                    </a:lnTo>
                    <a:lnTo>
                      <a:pt x="466" y="5"/>
                    </a:lnTo>
                    <a:lnTo>
                      <a:pt x="521" y="47"/>
                    </a:lnTo>
                    <a:lnTo>
                      <a:pt x="552" y="191"/>
                    </a:lnTo>
                    <a:lnTo>
                      <a:pt x="688" y="261"/>
                    </a:lnTo>
                    <a:lnTo>
                      <a:pt x="686" y="299"/>
                    </a:lnTo>
                    <a:lnTo>
                      <a:pt x="651" y="283"/>
                    </a:lnTo>
                    <a:lnTo>
                      <a:pt x="609" y="308"/>
                    </a:lnTo>
                    <a:lnTo>
                      <a:pt x="665" y="341"/>
                    </a:lnTo>
                    <a:lnTo>
                      <a:pt x="612" y="371"/>
                    </a:lnTo>
                    <a:lnTo>
                      <a:pt x="525" y="354"/>
                    </a:lnTo>
                    <a:lnTo>
                      <a:pt x="476" y="315"/>
                    </a:lnTo>
                    <a:lnTo>
                      <a:pt x="359" y="380"/>
                    </a:lnTo>
                    <a:lnTo>
                      <a:pt x="218" y="394"/>
                    </a:lnTo>
                    <a:lnTo>
                      <a:pt x="189" y="333"/>
                    </a:lnTo>
                    <a:lnTo>
                      <a:pt x="111" y="329"/>
                    </a:lnTo>
                    <a:lnTo>
                      <a:pt x="60" y="274"/>
                    </a:lnTo>
                    <a:lnTo>
                      <a:pt x="263" y="242"/>
                    </a:lnTo>
                    <a:lnTo>
                      <a:pt x="53" y="226"/>
                    </a:lnTo>
                    <a:lnTo>
                      <a:pt x="28" y="192"/>
                    </a:lnTo>
                    <a:lnTo>
                      <a:pt x="134" y="157"/>
                    </a:lnTo>
                    <a:lnTo>
                      <a:pt x="37" y="164"/>
                    </a:lnTo>
                    <a:lnTo>
                      <a:pt x="42" y="146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9" name="Freeform 261"/>
              <p:cNvSpPr>
                <a:spLocks/>
              </p:cNvSpPr>
              <p:nvPr/>
            </p:nvSpPr>
            <p:spPr bwMode="auto">
              <a:xfrm>
                <a:off x="1683" y="1853"/>
                <a:ext cx="134" cy="62"/>
              </a:xfrm>
              <a:custGeom>
                <a:avLst/>
                <a:gdLst>
                  <a:gd name="T0" fmla="*/ 0 w 468"/>
                  <a:gd name="T1" fmla="*/ 3 h 217"/>
                  <a:gd name="T2" fmla="*/ 0 w 468"/>
                  <a:gd name="T3" fmla="*/ 3 h 217"/>
                  <a:gd name="T4" fmla="*/ 2 w 468"/>
                  <a:gd name="T5" fmla="*/ 3 h 217"/>
                  <a:gd name="T6" fmla="*/ 0 w 468"/>
                  <a:gd name="T7" fmla="*/ 3 h 217"/>
                  <a:gd name="T8" fmla="*/ 3 w 468"/>
                  <a:gd name="T9" fmla="*/ 2 h 217"/>
                  <a:gd name="T10" fmla="*/ 1 w 468"/>
                  <a:gd name="T11" fmla="*/ 2 h 217"/>
                  <a:gd name="T12" fmla="*/ 1 w 468"/>
                  <a:gd name="T13" fmla="*/ 1 h 217"/>
                  <a:gd name="T14" fmla="*/ 3 w 468"/>
                  <a:gd name="T15" fmla="*/ 1 h 217"/>
                  <a:gd name="T16" fmla="*/ 1 w 468"/>
                  <a:gd name="T17" fmla="*/ 1 h 217"/>
                  <a:gd name="T18" fmla="*/ 3 w 468"/>
                  <a:gd name="T19" fmla="*/ 1 h 217"/>
                  <a:gd name="T20" fmla="*/ 5 w 468"/>
                  <a:gd name="T21" fmla="*/ 1 h 217"/>
                  <a:gd name="T22" fmla="*/ 6 w 468"/>
                  <a:gd name="T23" fmla="*/ 3 h 217"/>
                  <a:gd name="T24" fmla="*/ 8 w 468"/>
                  <a:gd name="T25" fmla="*/ 3 h 217"/>
                  <a:gd name="T26" fmla="*/ 7 w 468"/>
                  <a:gd name="T27" fmla="*/ 2 h 217"/>
                  <a:gd name="T28" fmla="*/ 7 w 468"/>
                  <a:gd name="T29" fmla="*/ 1 h 217"/>
                  <a:gd name="T30" fmla="*/ 7 w 468"/>
                  <a:gd name="T31" fmla="*/ 1 h 217"/>
                  <a:gd name="T32" fmla="*/ 8 w 468"/>
                  <a:gd name="T33" fmla="*/ 0 h 217"/>
                  <a:gd name="T34" fmla="*/ 9 w 468"/>
                  <a:gd name="T35" fmla="*/ 1 h 217"/>
                  <a:gd name="T36" fmla="*/ 8 w 468"/>
                  <a:gd name="T37" fmla="*/ 2 h 217"/>
                  <a:gd name="T38" fmla="*/ 9 w 468"/>
                  <a:gd name="T39" fmla="*/ 2 h 217"/>
                  <a:gd name="T40" fmla="*/ 9 w 468"/>
                  <a:gd name="T41" fmla="*/ 2 h 217"/>
                  <a:gd name="T42" fmla="*/ 10 w 468"/>
                  <a:gd name="T43" fmla="*/ 3 h 217"/>
                  <a:gd name="T44" fmla="*/ 10 w 468"/>
                  <a:gd name="T45" fmla="*/ 2 h 217"/>
                  <a:gd name="T46" fmla="*/ 11 w 468"/>
                  <a:gd name="T47" fmla="*/ 3 h 217"/>
                  <a:gd name="T48" fmla="*/ 11 w 468"/>
                  <a:gd name="T49" fmla="*/ 4 h 217"/>
                  <a:gd name="T50" fmla="*/ 8 w 468"/>
                  <a:gd name="T51" fmla="*/ 4 h 217"/>
                  <a:gd name="T52" fmla="*/ 5 w 468"/>
                  <a:gd name="T53" fmla="*/ 5 h 217"/>
                  <a:gd name="T54" fmla="*/ 3 w 468"/>
                  <a:gd name="T55" fmla="*/ 4 h 217"/>
                  <a:gd name="T56" fmla="*/ 6 w 468"/>
                  <a:gd name="T57" fmla="*/ 3 h 217"/>
                  <a:gd name="T58" fmla="*/ 3 w 468"/>
                  <a:gd name="T59" fmla="*/ 4 h 217"/>
                  <a:gd name="T60" fmla="*/ 4 w 468"/>
                  <a:gd name="T61" fmla="*/ 3 h 217"/>
                  <a:gd name="T62" fmla="*/ 3 w 468"/>
                  <a:gd name="T63" fmla="*/ 4 h 217"/>
                  <a:gd name="T64" fmla="*/ 1 w 468"/>
                  <a:gd name="T65" fmla="*/ 4 h 217"/>
                  <a:gd name="T66" fmla="*/ 0 w 468"/>
                  <a:gd name="T67" fmla="*/ 3 h 2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8"/>
                  <a:gd name="T103" fmla="*/ 0 h 217"/>
                  <a:gd name="T104" fmla="*/ 468 w 468"/>
                  <a:gd name="T105" fmla="*/ 217 h 2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8" h="217">
                    <a:moveTo>
                      <a:pt x="0" y="143"/>
                    </a:moveTo>
                    <a:lnTo>
                      <a:pt x="18" y="125"/>
                    </a:lnTo>
                    <a:lnTo>
                      <a:pt x="100" y="105"/>
                    </a:lnTo>
                    <a:lnTo>
                      <a:pt x="18" y="109"/>
                    </a:lnTo>
                    <a:lnTo>
                      <a:pt x="113" y="88"/>
                    </a:lnTo>
                    <a:lnTo>
                      <a:pt x="36" y="88"/>
                    </a:lnTo>
                    <a:lnTo>
                      <a:pt x="44" y="64"/>
                    </a:lnTo>
                    <a:lnTo>
                      <a:pt x="115" y="63"/>
                    </a:lnTo>
                    <a:lnTo>
                      <a:pt x="64" y="57"/>
                    </a:lnTo>
                    <a:lnTo>
                      <a:pt x="106" y="36"/>
                    </a:lnTo>
                    <a:lnTo>
                      <a:pt x="200" y="63"/>
                    </a:lnTo>
                    <a:lnTo>
                      <a:pt x="247" y="117"/>
                    </a:lnTo>
                    <a:lnTo>
                      <a:pt x="334" y="120"/>
                    </a:lnTo>
                    <a:lnTo>
                      <a:pt x="300" y="88"/>
                    </a:lnTo>
                    <a:lnTo>
                      <a:pt x="317" y="65"/>
                    </a:lnTo>
                    <a:lnTo>
                      <a:pt x="280" y="40"/>
                    </a:lnTo>
                    <a:lnTo>
                      <a:pt x="342" y="0"/>
                    </a:lnTo>
                    <a:lnTo>
                      <a:pt x="366" y="48"/>
                    </a:lnTo>
                    <a:lnTo>
                      <a:pt x="349" y="69"/>
                    </a:lnTo>
                    <a:lnTo>
                      <a:pt x="384" y="76"/>
                    </a:lnTo>
                    <a:lnTo>
                      <a:pt x="369" y="99"/>
                    </a:lnTo>
                    <a:lnTo>
                      <a:pt x="414" y="107"/>
                    </a:lnTo>
                    <a:lnTo>
                      <a:pt x="439" y="75"/>
                    </a:lnTo>
                    <a:lnTo>
                      <a:pt x="468" y="111"/>
                    </a:lnTo>
                    <a:lnTo>
                      <a:pt x="446" y="161"/>
                    </a:lnTo>
                    <a:lnTo>
                      <a:pt x="344" y="157"/>
                    </a:lnTo>
                    <a:lnTo>
                      <a:pt x="191" y="217"/>
                    </a:lnTo>
                    <a:lnTo>
                      <a:pt x="129" y="187"/>
                    </a:lnTo>
                    <a:lnTo>
                      <a:pt x="259" y="137"/>
                    </a:lnTo>
                    <a:lnTo>
                      <a:pt x="146" y="167"/>
                    </a:lnTo>
                    <a:lnTo>
                      <a:pt x="165" y="128"/>
                    </a:lnTo>
                    <a:lnTo>
                      <a:pt x="108" y="170"/>
                    </a:lnTo>
                    <a:lnTo>
                      <a:pt x="44" y="157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0" name="Freeform 262"/>
              <p:cNvSpPr>
                <a:spLocks/>
              </p:cNvSpPr>
              <p:nvPr/>
            </p:nvSpPr>
            <p:spPr bwMode="auto">
              <a:xfrm>
                <a:off x="1817" y="1788"/>
                <a:ext cx="69" cy="38"/>
              </a:xfrm>
              <a:custGeom>
                <a:avLst/>
                <a:gdLst>
                  <a:gd name="T0" fmla="*/ 0 w 244"/>
                  <a:gd name="T1" fmla="*/ 0 h 134"/>
                  <a:gd name="T2" fmla="*/ 1 w 244"/>
                  <a:gd name="T3" fmla="*/ 1 h 134"/>
                  <a:gd name="T4" fmla="*/ 2 w 244"/>
                  <a:gd name="T5" fmla="*/ 1 h 134"/>
                  <a:gd name="T6" fmla="*/ 1 w 244"/>
                  <a:gd name="T7" fmla="*/ 1 h 134"/>
                  <a:gd name="T8" fmla="*/ 2 w 244"/>
                  <a:gd name="T9" fmla="*/ 2 h 134"/>
                  <a:gd name="T10" fmla="*/ 1 w 244"/>
                  <a:gd name="T11" fmla="*/ 2 h 134"/>
                  <a:gd name="T12" fmla="*/ 2 w 244"/>
                  <a:gd name="T13" fmla="*/ 2 h 134"/>
                  <a:gd name="T14" fmla="*/ 6 w 244"/>
                  <a:gd name="T15" fmla="*/ 3 h 134"/>
                  <a:gd name="T16" fmla="*/ 5 w 244"/>
                  <a:gd name="T17" fmla="*/ 1 h 134"/>
                  <a:gd name="T18" fmla="*/ 3 w 244"/>
                  <a:gd name="T19" fmla="*/ 0 h 134"/>
                  <a:gd name="T20" fmla="*/ 2 w 244"/>
                  <a:gd name="T21" fmla="*/ 1 h 134"/>
                  <a:gd name="T22" fmla="*/ 2 w 244"/>
                  <a:gd name="T23" fmla="*/ 0 h 134"/>
                  <a:gd name="T24" fmla="*/ 0 w 244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"/>
                  <a:gd name="T40" fmla="*/ 0 h 134"/>
                  <a:gd name="T41" fmla="*/ 244 w 244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" h="134">
                    <a:moveTo>
                      <a:pt x="0" y="0"/>
                    </a:moveTo>
                    <a:lnTo>
                      <a:pt x="22" y="48"/>
                    </a:lnTo>
                    <a:lnTo>
                      <a:pt x="79" y="48"/>
                    </a:lnTo>
                    <a:lnTo>
                      <a:pt x="59" y="60"/>
                    </a:lnTo>
                    <a:lnTo>
                      <a:pt x="75" y="76"/>
                    </a:lnTo>
                    <a:lnTo>
                      <a:pt x="23" y="83"/>
                    </a:lnTo>
                    <a:lnTo>
                      <a:pt x="107" y="100"/>
                    </a:lnTo>
                    <a:lnTo>
                      <a:pt x="244" y="134"/>
                    </a:lnTo>
                    <a:lnTo>
                      <a:pt x="221" y="58"/>
                    </a:lnTo>
                    <a:lnTo>
                      <a:pt x="123" y="11"/>
                    </a:lnTo>
                    <a:lnTo>
                      <a:pt x="93" y="31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1" name="Freeform 263"/>
              <p:cNvSpPr>
                <a:spLocks/>
              </p:cNvSpPr>
              <p:nvPr/>
            </p:nvSpPr>
            <p:spPr bwMode="auto">
              <a:xfrm>
                <a:off x="1848" y="1861"/>
                <a:ext cx="56" cy="39"/>
              </a:xfrm>
              <a:custGeom>
                <a:avLst/>
                <a:gdLst>
                  <a:gd name="T0" fmla="*/ 0 w 195"/>
                  <a:gd name="T1" fmla="*/ 2 h 137"/>
                  <a:gd name="T2" fmla="*/ 1 w 195"/>
                  <a:gd name="T3" fmla="*/ 1 h 137"/>
                  <a:gd name="T4" fmla="*/ 1 w 195"/>
                  <a:gd name="T5" fmla="*/ 1 h 137"/>
                  <a:gd name="T6" fmla="*/ 0 w 195"/>
                  <a:gd name="T7" fmla="*/ 1 h 137"/>
                  <a:gd name="T8" fmla="*/ 1 w 195"/>
                  <a:gd name="T9" fmla="*/ 0 h 137"/>
                  <a:gd name="T10" fmla="*/ 2 w 195"/>
                  <a:gd name="T11" fmla="*/ 1 h 137"/>
                  <a:gd name="T12" fmla="*/ 1 w 195"/>
                  <a:gd name="T13" fmla="*/ 0 h 137"/>
                  <a:gd name="T14" fmla="*/ 4 w 195"/>
                  <a:gd name="T15" fmla="*/ 0 h 137"/>
                  <a:gd name="T16" fmla="*/ 5 w 195"/>
                  <a:gd name="T17" fmla="*/ 2 h 137"/>
                  <a:gd name="T18" fmla="*/ 4 w 195"/>
                  <a:gd name="T19" fmla="*/ 2 h 137"/>
                  <a:gd name="T20" fmla="*/ 4 w 195"/>
                  <a:gd name="T21" fmla="*/ 3 h 137"/>
                  <a:gd name="T22" fmla="*/ 2 w 195"/>
                  <a:gd name="T23" fmla="*/ 3 h 137"/>
                  <a:gd name="T24" fmla="*/ 2 w 195"/>
                  <a:gd name="T25" fmla="*/ 3 h 137"/>
                  <a:gd name="T26" fmla="*/ 2 w 195"/>
                  <a:gd name="T27" fmla="*/ 2 h 137"/>
                  <a:gd name="T28" fmla="*/ 3 w 195"/>
                  <a:gd name="T29" fmla="*/ 2 h 137"/>
                  <a:gd name="T30" fmla="*/ 0 w 195"/>
                  <a:gd name="T31" fmla="*/ 2 h 1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5"/>
                  <a:gd name="T49" fmla="*/ 0 h 137"/>
                  <a:gd name="T50" fmla="*/ 195 w 195"/>
                  <a:gd name="T51" fmla="*/ 137 h 1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5" h="137">
                    <a:moveTo>
                      <a:pt x="0" y="90"/>
                    </a:moveTo>
                    <a:lnTo>
                      <a:pt x="23" y="58"/>
                    </a:lnTo>
                    <a:lnTo>
                      <a:pt x="58" y="64"/>
                    </a:lnTo>
                    <a:lnTo>
                      <a:pt x="11" y="30"/>
                    </a:lnTo>
                    <a:lnTo>
                      <a:pt x="24" y="10"/>
                    </a:lnTo>
                    <a:lnTo>
                      <a:pt x="99" y="54"/>
                    </a:lnTo>
                    <a:lnTo>
                      <a:pt x="57" y="7"/>
                    </a:lnTo>
                    <a:lnTo>
                      <a:pt x="175" y="0"/>
                    </a:lnTo>
                    <a:lnTo>
                      <a:pt x="195" y="100"/>
                    </a:lnTo>
                    <a:lnTo>
                      <a:pt x="171" y="83"/>
                    </a:lnTo>
                    <a:lnTo>
                      <a:pt x="170" y="137"/>
                    </a:lnTo>
                    <a:lnTo>
                      <a:pt x="76" y="131"/>
                    </a:lnTo>
                    <a:lnTo>
                      <a:pt x="92" y="117"/>
                    </a:lnTo>
                    <a:lnTo>
                      <a:pt x="69" y="98"/>
                    </a:lnTo>
                    <a:lnTo>
                      <a:pt x="138" y="69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2" name="Freeform 264"/>
              <p:cNvSpPr>
                <a:spLocks/>
              </p:cNvSpPr>
              <p:nvPr/>
            </p:nvSpPr>
            <p:spPr bwMode="auto">
              <a:xfrm>
                <a:off x="1849" y="1929"/>
                <a:ext cx="65" cy="61"/>
              </a:xfrm>
              <a:custGeom>
                <a:avLst/>
                <a:gdLst>
                  <a:gd name="T0" fmla="*/ 0 w 228"/>
                  <a:gd name="T1" fmla="*/ 3 h 214"/>
                  <a:gd name="T2" fmla="*/ 0 w 228"/>
                  <a:gd name="T3" fmla="*/ 2 h 214"/>
                  <a:gd name="T4" fmla="*/ 2 w 228"/>
                  <a:gd name="T5" fmla="*/ 2 h 214"/>
                  <a:gd name="T6" fmla="*/ 2 w 228"/>
                  <a:gd name="T7" fmla="*/ 1 h 214"/>
                  <a:gd name="T8" fmla="*/ 2 w 228"/>
                  <a:gd name="T9" fmla="*/ 1 h 214"/>
                  <a:gd name="T10" fmla="*/ 1 w 228"/>
                  <a:gd name="T11" fmla="*/ 1 h 214"/>
                  <a:gd name="T12" fmla="*/ 2 w 228"/>
                  <a:gd name="T13" fmla="*/ 1 h 214"/>
                  <a:gd name="T14" fmla="*/ 1 w 228"/>
                  <a:gd name="T15" fmla="*/ 0 h 214"/>
                  <a:gd name="T16" fmla="*/ 5 w 228"/>
                  <a:gd name="T17" fmla="*/ 0 h 214"/>
                  <a:gd name="T18" fmla="*/ 5 w 228"/>
                  <a:gd name="T19" fmla="*/ 1 h 214"/>
                  <a:gd name="T20" fmla="*/ 4 w 228"/>
                  <a:gd name="T21" fmla="*/ 2 h 214"/>
                  <a:gd name="T22" fmla="*/ 5 w 228"/>
                  <a:gd name="T23" fmla="*/ 2 h 214"/>
                  <a:gd name="T24" fmla="*/ 5 w 228"/>
                  <a:gd name="T25" fmla="*/ 4 h 214"/>
                  <a:gd name="T26" fmla="*/ 3 w 228"/>
                  <a:gd name="T27" fmla="*/ 5 h 214"/>
                  <a:gd name="T28" fmla="*/ 2 w 228"/>
                  <a:gd name="T29" fmla="*/ 4 h 214"/>
                  <a:gd name="T30" fmla="*/ 0 w 228"/>
                  <a:gd name="T31" fmla="*/ 3 h 2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8"/>
                  <a:gd name="T49" fmla="*/ 0 h 214"/>
                  <a:gd name="T50" fmla="*/ 228 w 228"/>
                  <a:gd name="T51" fmla="*/ 214 h 2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8" h="214">
                    <a:moveTo>
                      <a:pt x="0" y="107"/>
                    </a:moveTo>
                    <a:lnTo>
                      <a:pt x="14" y="80"/>
                    </a:lnTo>
                    <a:lnTo>
                      <a:pt x="87" y="95"/>
                    </a:lnTo>
                    <a:lnTo>
                      <a:pt x="77" y="62"/>
                    </a:lnTo>
                    <a:lnTo>
                      <a:pt x="95" y="64"/>
                    </a:lnTo>
                    <a:lnTo>
                      <a:pt x="45" y="45"/>
                    </a:lnTo>
                    <a:lnTo>
                      <a:pt x="72" y="35"/>
                    </a:lnTo>
                    <a:lnTo>
                      <a:pt x="47" y="18"/>
                    </a:lnTo>
                    <a:lnTo>
                      <a:pt x="196" y="0"/>
                    </a:lnTo>
                    <a:lnTo>
                      <a:pt x="200" y="46"/>
                    </a:lnTo>
                    <a:lnTo>
                      <a:pt x="155" y="84"/>
                    </a:lnTo>
                    <a:lnTo>
                      <a:pt x="219" y="95"/>
                    </a:lnTo>
                    <a:lnTo>
                      <a:pt x="228" y="173"/>
                    </a:lnTo>
                    <a:lnTo>
                      <a:pt x="132" y="214"/>
                    </a:lnTo>
                    <a:lnTo>
                      <a:pt x="87" y="15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3" name="Freeform 265"/>
              <p:cNvSpPr>
                <a:spLocks/>
              </p:cNvSpPr>
              <p:nvPr/>
            </p:nvSpPr>
            <p:spPr bwMode="auto">
              <a:xfrm>
                <a:off x="1895" y="1798"/>
                <a:ext cx="39" cy="31"/>
              </a:xfrm>
              <a:custGeom>
                <a:avLst/>
                <a:gdLst>
                  <a:gd name="T0" fmla="*/ 0 w 136"/>
                  <a:gd name="T1" fmla="*/ 0 h 109"/>
                  <a:gd name="T2" fmla="*/ 0 w 136"/>
                  <a:gd name="T3" fmla="*/ 1 h 109"/>
                  <a:gd name="T4" fmla="*/ 1 w 136"/>
                  <a:gd name="T5" fmla="*/ 2 h 109"/>
                  <a:gd name="T6" fmla="*/ 1 w 136"/>
                  <a:gd name="T7" fmla="*/ 2 h 109"/>
                  <a:gd name="T8" fmla="*/ 1 w 136"/>
                  <a:gd name="T9" fmla="*/ 3 h 109"/>
                  <a:gd name="T10" fmla="*/ 3 w 136"/>
                  <a:gd name="T11" fmla="*/ 2 h 109"/>
                  <a:gd name="T12" fmla="*/ 3 w 136"/>
                  <a:gd name="T13" fmla="*/ 1 h 109"/>
                  <a:gd name="T14" fmla="*/ 0 w 136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09"/>
                  <a:gd name="T26" fmla="*/ 136 w 13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09">
                    <a:moveTo>
                      <a:pt x="0" y="0"/>
                    </a:moveTo>
                    <a:lnTo>
                      <a:pt x="18" y="65"/>
                    </a:lnTo>
                    <a:lnTo>
                      <a:pt x="59" y="71"/>
                    </a:lnTo>
                    <a:lnTo>
                      <a:pt x="23" y="79"/>
                    </a:lnTo>
                    <a:lnTo>
                      <a:pt x="42" y="109"/>
                    </a:lnTo>
                    <a:lnTo>
                      <a:pt x="127" y="91"/>
                    </a:lnTo>
                    <a:lnTo>
                      <a:pt x="136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4" name="Freeform 266"/>
              <p:cNvSpPr>
                <a:spLocks/>
              </p:cNvSpPr>
              <p:nvPr/>
            </p:nvSpPr>
            <p:spPr bwMode="auto">
              <a:xfrm>
                <a:off x="1909" y="1846"/>
                <a:ext cx="188" cy="69"/>
              </a:xfrm>
              <a:custGeom>
                <a:avLst/>
                <a:gdLst>
                  <a:gd name="T0" fmla="*/ 0 w 659"/>
                  <a:gd name="T1" fmla="*/ 1 h 241"/>
                  <a:gd name="T2" fmla="*/ 1 w 659"/>
                  <a:gd name="T3" fmla="*/ 0 h 241"/>
                  <a:gd name="T4" fmla="*/ 2 w 659"/>
                  <a:gd name="T5" fmla="*/ 0 h 241"/>
                  <a:gd name="T6" fmla="*/ 3 w 659"/>
                  <a:gd name="T7" fmla="*/ 1 h 241"/>
                  <a:gd name="T8" fmla="*/ 3 w 659"/>
                  <a:gd name="T9" fmla="*/ 1 h 241"/>
                  <a:gd name="T10" fmla="*/ 5 w 659"/>
                  <a:gd name="T11" fmla="*/ 1 h 241"/>
                  <a:gd name="T12" fmla="*/ 6 w 659"/>
                  <a:gd name="T13" fmla="*/ 1 h 241"/>
                  <a:gd name="T14" fmla="*/ 5 w 659"/>
                  <a:gd name="T15" fmla="*/ 1 h 241"/>
                  <a:gd name="T16" fmla="*/ 7 w 659"/>
                  <a:gd name="T17" fmla="*/ 2 h 241"/>
                  <a:gd name="T18" fmla="*/ 5 w 659"/>
                  <a:gd name="T19" fmla="*/ 2 h 241"/>
                  <a:gd name="T20" fmla="*/ 6 w 659"/>
                  <a:gd name="T21" fmla="*/ 3 h 241"/>
                  <a:gd name="T22" fmla="*/ 5 w 659"/>
                  <a:gd name="T23" fmla="*/ 3 h 241"/>
                  <a:gd name="T24" fmla="*/ 6 w 659"/>
                  <a:gd name="T25" fmla="*/ 3 h 241"/>
                  <a:gd name="T26" fmla="*/ 7 w 659"/>
                  <a:gd name="T27" fmla="*/ 4 h 241"/>
                  <a:gd name="T28" fmla="*/ 7 w 659"/>
                  <a:gd name="T29" fmla="*/ 3 h 241"/>
                  <a:gd name="T30" fmla="*/ 10 w 659"/>
                  <a:gd name="T31" fmla="*/ 4 h 241"/>
                  <a:gd name="T32" fmla="*/ 13 w 659"/>
                  <a:gd name="T33" fmla="*/ 3 h 241"/>
                  <a:gd name="T34" fmla="*/ 15 w 659"/>
                  <a:gd name="T35" fmla="*/ 4 h 241"/>
                  <a:gd name="T36" fmla="*/ 15 w 659"/>
                  <a:gd name="T37" fmla="*/ 5 h 241"/>
                  <a:gd name="T38" fmla="*/ 15 w 659"/>
                  <a:gd name="T39" fmla="*/ 5 h 241"/>
                  <a:gd name="T40" fmla="*/ 13 w 659"/>
                  <a:gd name="T41" fmla="*/ 6 h 241"/>
                  <a:gd name="T42" fmla="*/ 12 w 659"/>
                  <a:gd name="T43" fmla="*/ 5 h 241"/>
                  <a:gd name="T44" fmla="*/ 12 w 659"/>
                  <a:gd name="T45" fmla="*/ 5 h 241"/>
                  <a:gd name="T46" fmla="*/ 11 w 659"/>
                  <a:gd name="T47" fmla="*/ 5 h 241"/>
                  <a:gd name="T48" fmla="*/ 8 w 659"/>
                  <a:gd name="T49" fmla="*/ 6 h 241"/>
                  <a:gd name="T50" fmla="*/ 7 w 659"/>
                  <a:gd name="T51" fmla="*/ 5 h 241"/>
                  <a:gd name="T52" fmla="*/ 6 w 659"/>
                  <a:gd name="T53" fmla="*/ 5 h 241"/>
                  <a:gd name="T54" fmla="*/ 5 w 659"/>
                  <a:gd name="T55" fmla="*/ 5 h 241"/>
                  <a:gd name="T56" fmla="*/ 5 w 659"/>
                  <a:gd name="T57" fmla="*/ 5 h 241"/>
                  <a:gd name="T58" fmla="*/ 3 w 659"/>
                  <a:gd name="T59" fmla="*/ 2 h 241"/>
                  <a:gd name="T60" fmla="*/ 2 w 659"/>
                  <a:gd name="T61" fmla="*/ 2 h 241"/>
                  <a:gd name="T62" fmla="*/ 0 w 659"/>
                  <a:gd name="T63" fmla="*/ 1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9"/>
                  <a:gd name="T97" fmla="*/ 0 h 241"/>
                  <a:gd name="T98" fmla="*/ 659 w 659"/>
                  <a:gd name="T99" fmla="*/ 241 h 2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9" h="241">
                    <a:moveTo>
                      <a:pt x="0" y="38"/>
                    </a:moveTo>
                    <a:lnTo>
                      <a:pt x="41" y="0"/>
                    </a:lnTo>
                    <a:lnTo>
                      <a:pt x="97" y="19"/>
                    </a:lnTo>
                    <a:lnTo>
                      <a:pt x="137" y="38"/>
                    </a:lnTo>
                    <a:lnTo>
                      <a:pt x="126" y="65"/>
                    </a:lnTo>
                    <a:lnTo>
                      <a:pt x="200" y="42"/>
                    </a:lnTo>
                    <a:lnTo>
                      <a:pt x="250" y="65"/>
                    </a:lnTo>
                    <a:lnTo>
                      <a:pt x="209" y="65"/>
                    </a:lnTo>
                    <a:lnTo>
                      <a:pt x="293" y="84"/>
                    </a:lnTo>
                    <a:lnTo>
                      <a:pt x="200" y="92"/>
                    </a:lnTo>
                    <a:lnTo>
                      <a:pt x="250" y="108"/>
                    </a:lnTo>
                    <a:lnTo>
                      <a:pt x="214" y="126"/>
                    </a:lnTo>
                    <a:lnTo>
                      <a:pt x="260" y="112"/>
                    </a:lnTo>
                    <a:lnTo>
                      <a:pt x="301" y="158"/>
                    </a:lnTo>
                    <a:lnTo>
                      <a:pt x="310" y="135"/>
                    </a:lnTo>
                    <a:lnTo>
                      <a:pt x="430" y="158"/>
                    </a:lnTo>
                    <a:lnTo>
                      <a:pt x="555" y="114"/>
                    </a:lnTo>
                    <a:lnTo>
                      <a:pt x="659" y="167"/>
                    </a:lnTo>
                    <a:lnTo>
                      <a:pt x="626" y="191"/>
                    </a:lnTo>
                    <a:lnTo>
                      <a:pt x="635" y="231"/>
                    </a:lnTo>
                    <a:lnTo>
                      <a:pt x="576" y="241"/>
                    </a:lnTo>
                    <a:lnTo>
                      <a:pt x="509" y="203"/>
                    </a:lnTo>
                    <a:lnTo>
                      <a:pt x="509" y="231"/>
                    </a:lnTo>
                    <a:lnTo>
                      <a:pt x="473" y="238"/>
                    </a:lnTo>
                    <a:lnTo>
                      <a:pt x="325" y="241"/>
                    </a:lnTo>
                    <a:lnTo>
                      <a:pt x="310" y="207"/>
                    </a:lnTo>
                    <a:lnTo>
                      <a:pt x="274" y="238"/>
                    </a:lnTo>
                    <a:lnTo>
                      <a:pt x="227" y="207"/>
                    </a:lnTo>
                    <a:lnTo>
                      <a:pt x="197" y="229"/>
                    </a:lnTo>
                    <a:lnTo>
                      <a:pt x="141" y="72"/>
                    </a:lnTo>
                    <a:lnTo>
                      <a:pt x="75" y="87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5" name="Freeform 267"/>
              <p:cNvSpPr>
                <a:spLocks/>
              </p:cNvSpPr>
              <p:nvPr/>
            </p:nvSpPr>
            <p:spPr bwMode="auto">
              <a:xfrm>
                <a:off x="1917" y="1728"/>
                <a:ext cx="121" cy="92"/>
              </a:xfrm>
              <a:custGeom>
                <a:avLst/>
                <a:gdLst>
                  <a:gd name="T0" fmla="*/ 0 w 428"/>
                  <a:gd name="T1" fmla="*/ 2 h 323"/>
                  <a:gd name="T2" fmla="*/ 2 w 428"/>
                  <a:gd name="T3" fmla="*/ 2 h 323"/>
                  <a:gd name="T4" fmla="*/ 1 w 428"/>
                  <a:gd name="T5" fmla="*/ 1 h 323"/>
                  <a:gd name="T6" fmla="*/ 3 w 428"/>
                  <a:gd name="T7" fmla="*/ 1 h 323"/>
                  <a:gd name="T8" fmla="*/ 1 w 428"/>
                  <a:gd name="T9" fmla="*/ 0 h 323"/>
                  <a:gd name="T10" fmla="*/ 4 w 428"/>
                  <a:gd name="T11" fmla="*/ 1 h 323"/>
                  <a:gd name="T12" fmla="*/ 5 w 428"/>
                  <a:gd name="T13" fmla="*/ 2 h 323"/>
                  <a:gd name="T14" fmla="*/ 6 w 428"/>
                  <a:gd name="T15" fmla="*/ 2 h 323"/>
                  <a:gd name="T16" fmla="*/ 7 w 428"/>
                  <a:gd name="T17" fmla="*/ 3 h 323"/>
                  <a:gd name="T18" fmla="*/ 7 w 428"/>
                  <a:gd name="T19" fmla="*/ 2 h 323"/>
                  <a:gd name="T20" fmla="*/ 8 w 428"/>
                  <a:gd name="T21" fmla="*/ 2 h 323"/>
                  <a:gd name="T22" fmla="*/ 7 w 428"/>
                  <a:gd name="T23" fmla="*/ 3 h 323"/>
                  <a:gd name="T24" fmla="*/ 8 w 428"/>
                  <a:gd name="T25" fmla="*/ 3 h 323"/>
                  <a:gd name="T26" fmla="*/ 8 w 428"/>
                  <a:gd name="T27" fmla="*/ 4 h 323"/>
                  <a:gd name="T28" fmla="*/ 9 w 428"/>
                  <a:gd name="T29" fmla="*/ 4 h 323"/>
                  <a:gd name="T30" fmla="*/ 10 w 428"/>
                  <a:gd name="T31" fmla="*/ 5 h 323"/>
                  <a:gd name="T32" fmla="*/ 8 w 428"/>
                  <a:gd name="T33" fmla="*/ 5 h 323"/>
                  <a:gd name="T34" fmla="*/ 7 w 428"/>
                  <a:gd name="T35" fmla="*/ 6 h 323"/>
                  <a:gd name="T36" fmla="*/ 7 w 428"/>
                  <a:gd name="T37" fmla="*/ 5 h 323"/>
                  <a:gd name="T38" fmla="*/ 7 w 428"/>
                  <a:gd name="T39" fmla="*/ 7 h 323"/>
                  <a:gd name="T40" fmla="*/ 5 w 428"/>
                  <a:gd name="T41" fmla="*/ 6 h 323"/>
                  <a:gd name="T42" fmla="*/ 6 w 428"/>
                  <a:gd name="T43" fmla="*/ 7 h 323"/>
                  <a:gd name="T44" fmla="*/ 4 w 428"/>
                  <a:gd name="T45" fmla="*/ 7 h 323"/>
                  <a:gd name="T46" fmla="*/ 3 w 428"/>
                  <a:gd name="T47" fmla="*/ 7 h 323"/>
                  <a:gd name="T48" fmla="*/ 4 w 428"/>
                  <a:gd name="T49" fmla="*/ 7 h 323"/>
                  <a:gd name="T50" fmla="*/ 3 w 428"/>
                  <a:gd name="T51" fmla="*/ 7 h 323"/>
                  <a:gd name="T52" fmla="*/ 3 w 428"/>
                  <a:gd name="T53" fmla="*/ 6 h 323"/>
                  <a:gd name="T54" fmla="*/ 3 w 428"/>
                  <a:gd name="T55" fmla="*/ 6 h 323"/>
                  <a:gd name="T56" fmla="*/ 2 w 428"/>
                  <a:gd name="T57" fmla="*/ 5 h 323"/>
                  <a:gd name="T58" fmla="*/ 5 w 428"/>
                  <a:gd name="T59" fmla="*/ 5 h 323"/>
                  <a:gd name="T60" fmla="*/ 1 w 428"/>
                  <a:gd name="T61" fmla="*/ 5 h 323"/>
                  <a:gd name="T62" fmla="*/ 1 w 428"/>
                  <a:gd name="T63" fmla="*/ 4 h 323"/>
                  <a:gd name="T64" fmla="*/ 2 w 428"/>
                  <a:gd name="T65" fmla="*/ 4 h 323"/>
                  <a:gd name="T66" fmla="*/ 0 w 428"/>
                  <a:gd name="T67" fmla="*/ 3 h 323"/>
                  <a:gd name="T68" fmla="*/ 1 w 428"/>
                  <a:gd name="T69" fmla="*/ 3 h 323"/>
                  <a:gd name="T70" fmla="*/ 0 w 428"/>
                  <a:gd name="T71" fmla="*/ 3 h 323"/>
                  <a:gd name="T72" fmla="*/ 2 w 428"/>
                  <a:gd name="T73" fmla="*/ 3 h 323"/>
                  <a:gd name="T74" fmla="*/ 0 w 428"/>
                  <a:gd name="T75" fmla="*/ 2 h 3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8"/>
                  <a:gd name="T115" fmla="*/ 0 h 323"/>
                  <a:gd name="T116" fmla="*/ 428 w 428"/>
                  <a:gd name="T117" fmla="*/ 323 h 3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8" h="323">
                    <a:moveTo>
                      <a:pt x="0" y="103"/>
                    </a:moveTo>
                    <a:lnTo>
                      <a:pt x="103" y="84"/>
                    </a:lnTo>
                    <a:lnTo>
                      <a:pt x="52" y="39"/>
                    </a:lnTo>
                    <a:lnTo>
                      <a:pt x="140" y="20"/>
                    </a:lnTo>
                    <a:lnTo>
                      <a:pt x="67" y="0"/>
                    </a:lnTo>
                    <a:lnTo>
                      <a:pt x="184" y="25"/>
                    </a:lnTo>
                    <a:lnTo>
                      <a:pt x="217" y="85"/>
                    </a:lnTo>
                    <a:lnTo>
                      <a:pt x="277" y="87"/>
                    </a:lnTo>
                    <a:lnTo>
                      <a:pt x="299" y="130"/>
                    </a:lnTo>
                    <a:lnTo>
                      <a:pt x="305" y="100"/>
                    </a:lnTo>
                    <a:lnTo>
                      <a:pt x="332" y="103"/>
                    </a:lnTo>
                    <a:lnTo>
                      <a:pt x="320" y="130"/>
                    </a:lnTo>
                    <a:lnTo>
                      <a:pt x="354" y="150"/>
                    </a:lnTo>
                    <a:lnTo>
                      <a:pt x="332" y="177"/>
                    </a:lnTo>
                    <a:lnTo>
                      <a:pt x="401" y="175"/>
                    </a:lnTo>
                    <a:lnTo>
                      <a:pt x="428" y="217"/>
                    </a:lnTo>
                    <a:lnTo>
                      <a:pt x="350" y="230"/>
                    </a:lnTo>
                    <a:lnTo>
                      <a:pt x="327" y="271"/>
                    </a:lnTo>
                    <a:lnTo>
                      <a:pt x="310" y="229"/>
                    </a:lnTo>
                    <a:lnTo>
                      <a:pt x="290" y="322"/>
                    </a:lnTo>
                    <a:lnTo>
                      <a:pt x="237" y="273"/>
                    </a:lnTo>
                    <a:lnTo>
                      <a:pt x="265" y="323"/>
                    </a:lnTo>
                    <a:lnTo>
                      <a:pt x="162" y="317"/>
                    </a:lnTo>
                    <a:lnTo>
                      <a:pt x="133" y="290"/>
                    </a:lnTo>
                    <a:lnTo>
                      <a:pt x="180" y="287"/>
                    </a:lnTo>
                    <a:lnTo>
                      <a:pt x="129" y="277"/>
                    </a:lnTo>
                    <a:lnTo>
                      <a:pt x="113" y="263"/>
                    </a:lnTo>
                    <a:lnTo>
                      <a:pt x="140" y="261"/>
                    </a:lnTo>
                    <a:lnTo>
                      <a:pt x="100" y="240"/>
                    </a:lnTo>
                    <a:lnTo>
                      <a:pt x="235" y="211"/>
                    </a:lnTo>
                    <a:lnTo>
                      <a:pt x="67" y="217"/>
                    </a:lnTo>
                    <a:lnTo>
                      <a:pt x="39" y="184"/>
                    </a:lnTo>
                    <a:lnTo>
                      <a:pt x="100" y="171"/>
                    </a:lnTo>
                    <a:lnTo>
                      <a:pt x="7" y="150"/>
                    </a:lnTo>
                    <a:lnTo>
                      <a:pt x="27" y="148"/>
                    </a:lnTo>
                    <a:lnTo>
                      <a:pt x="3" y="127"/>
                    </a:lnTo>
                    <a:lnTo>
                      <a:pt x="103" y="127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6" name="Freeform 268"/>
              <p:cNvSpPr>
                <a:spLocks/>
              </p:cNvSpPr>
              <p:nvPr/>
            </p:nvSpPr>
            <p:spPr bwMode="auto">
              <a:xfrm>
                <a:off x="1917" y="1886"/>
                <a:ext cx="29" cy="24"/>
              </a:xfrm>
              <a:custGeom>
                <a:avLst/>
                <a:gdLst>
                  <a:gd name="T0" fmla="*/ 0 w 103"/>
                  <a:gd name="T1" fmla="*/ 1 h 82"/>
                  <a:gd name="T2" fmla="*/ 0 w 103"/>
                  <a:gd name="T3" fmla="*/ 0 h 82"/>
                  <a:gd name="T4" fmla="*/ 2 w 103"/>
                  <a:gd name="T5" fmla="*/ 0 h 82"/>
                  <a:gd name="T6" fmla="*/ 2 w 103"/>
                  <a:gd name="T7" fmla="*/ 2 h 82"/>
                  <a:gd name="T8" fmla="*/ 0 w 103"/>
                  <a:gd name="T9" fmla="*/ 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82"/>
                  <a:gd name="T17" fmla="*/ 103 w 1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82">
                    <a:moveTo>
                      <a:pt x="0" y="55"/>
                    </a:moveTo>
                    <a:lnTo>
                      <a:pt x="18" y="0"/>
                    </a:lnTo>
                    <a:lnTo>
                      <a:pt x="86" y="16"/>
                    </a:lnTo>
                    <a:lnTo>
                      <a:pt x="103" y="82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7" name="Freeform 269"/>
              <p:cNvSpPr>
                <a:spLocks/>
              </p:cNvSpPr>
              <p:nvPr/>
            </p:nvSpPr>
            <p:spPr bwMode="auto">
              <a:xfrm>
                <a:off x="1918" y="1829"/>
                <a:ext cx="32" cy="8"/>
              </a:xfrm>
              <a:custGeom>
                <a:avLst/>
                <a:gdLst>
                  <a:gd name="T0" fmla="*/ 0 w 116"/>
                  <a:gd name="T1" fmla="*/ 0 h 29"/>
                  <a:gd name="T2" fmla="*/ 1 w 116"/>
                  <a:gd name="T3" fmla="*/ 1 h 29"/>
                  <a:gd name="T4" fmla="*/ 2 w 116"/>
                  <a:gd name="T5" fmla="*/ 0 h 29"/>
                  <a:gd name="T6" fmla="*/ 1 w 116"/>
                  <a:gd name="T7" fmla="*/ 0 h 29"/>
                  <a:gd name="T8" fmla="*/ 0 w 11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9"/>
                  <a:gd name="T17" fmla="*/ 116 w 1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9">
                    <a:moveTo>
                      <a:pt x="0" y="12"/>
                    </a:moveTo>
                    <a:lnTo>
                      <a:pt x="26" y="29"/>
                    </a:lnTo>
                    <a:lnTo>
                      <a:pt x="116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8" name="Freeform 270"/>
              <p:cNvSpPr>
                <a:spLocks/>
              </p:cNvSpPr>
              <p:nvPr/>
            </p:nvSpPr>
            <p:spPr bwMode="auto">
              <a:xfrm>
                <a:off x="1924" y="1925"/>
                <a:ext cx="58" cy="50"/>
              </a:xfrm>
              <a:custGeom>
                <a:avLst/>
                <a:gdLst>
                  <a:gd name="T0" fmla="*/ 0 w 204"/>
                  <a:gd name="T1" fmla="*/ 1 h 172"/>
                  <a:gd name="T2" fmla="*/ 0 w 204"/>
                  <a:gd name="T3" fmla="*/ 3 h 172"/>
                  <a:gd name="T4" fmla="*/ 1 w 204"/>
                  <a:gd name="T5" fmla="*/ 3 h 172"/>
                  <a:gd name="T6" fmla="*/ 1 w 204"/>
                  <a:gd name="T7" fmla="*/ 4 h 172"/>
                  <a:gd name="T8" fmla="*/ 1 w 204"/>
                  <a:gd name="T9" fmla="*/ 4 h 172"/>
                  <a:gd name="T10" fmla="*/ 2 w 204"/>
                  <a:gd name="T11" fmla="*/ 3 h 172"/>
                  <a:gd name="T12" fmla="*/ 1 w 204"/>
                  <a:gd name="T13" fmla="*/ 3 h 172"/>
                  <a:gd name="T14" fmla="*/ 3 w 204"/>
                  <a:gd name="T15" fmla="*/ 3 h 172"/>
                  <a:gd name="T16" fmla="*/ 5 w 204"/>
                  <a:gd name="T17" fmla="*/ 0 h 172"/>
                  <a:gd name="T18" fmla="*/ 0 w 204"/>
                  <a:gd name="T19" fmla="*/ 0 h 172"/>
                  <a:gd name="T20" fmla="*/ 1 w 204"/>
                  <a:gd name="T21" fmla="*/ 1 h 172"/>
                  <a:gd name="T22" fmla="*/ 0 w 204"/>
                  <a:gd name="T23" fmla="*/ 1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4"/>
                  <a:gd name="T37" fmla="*/ 0 h 172"/>
                  <a:gd name="T38" fmla="*/ 204 w 204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4" h="172">
                    <a:moveTo>
                      <a:pt x="0" y="30"/>
                    </a:moveTo>
                    <a:lnTo>
                      <a:pt x="3" y="107"/>
                    </a:lnTo>
                    <a:lnTo>
                      <a:pt x="28" y="123"/>
                    </a:lnTo>
                    <a:lnTo>
                      <a:pt x="21" y="168"/>
                    </a:lnTo>
                    <a:lnTo>
                      <a:pt x="48" y="172"/>
                    </a:lnTo>
                    <a:lnTo>
                      <a:pt x="81" y="134"/>
                    </a:lnTo>
                    <a:lnTo>
                      <a:pt x="48" y="107"/>
                    </a:lnTo>
                    <a:lnTo>
                      <a:pt x="131" y="107"/>
                    </a:lnTo>
                    <a:lnTo>
                      <a:pt x="204" y="12"/>
                    </a:lnTo>
                    <a:lnTo>
                      <a:pt x="15" y="0"/>
                    </a:lnTo>
                    <a:lnTo>
                      <a:pt x="38" y="31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9" name="Freeform 271"/>
              <p:cNvSpPr>
                <a:spLocks/>
              </p:cNvSpPr>
              <p:nvPr/>
            </p:nvSpPr>
            <p:spPr bwMode="auto">
              <a:xfrm>
                <a:off x="1963" y="1674"/>
                <a:ext cx="334" cy="198"/>
              </a:xfrm>
              <a:custGeom>
                <a:avLst/>
                <a:gdLst>
                  <a:gd name="T0" fmla="*/ 1 w 1173"/>
                  <a:gd name="T1" fmla="*/ 4 h 695"/>
                  <a:gd name="T2" fmla="*/ 3 w 1173"/>
                  <a:gd name="T3" fmla="*/ 5 h 695"/>
                  <a:gd name="T4" fmla="*/ 7 w 1173"/>
                  <a:gd name="T5" fmla="*/ 5 h 695"/>
                  <a:gd name="T6" fmla="*/ 6 w 1173"/>
                  <a:gd name="T7" fmla="*/ 5 h 695"/>
                  <a:gd name="T8" fmla="*/ 5 w 1173"/>
                  <a:gd name="T9" fmla="*/ 6 h 695"/>
                  <a:gd name="T10" fmla="*/ 7 w 1173"/>
                  <a:gd name="T11" fmla="*/ 6 h 695"/>
                  <a:gd name="T12" fmla="*/ 11 w 1173"/>
                  <a:gd name="T13" fmla="*/ 5 h 695"/>
                  <a:gd name="T14" fmla="*/ 15 w 1173"/>
                  <a:gd name="T15" fmla="*/ 5 h 695"/>
                  <a:gd name="T16" fmla="*/ 11 w 1173"/>
                  <a:gd name="T17" fmla="*/ 8 h 695"/>
                  <a:gd name="T18" fmla="*/ 5 w 1173"/>
                  <a:gd name="T19" fmla="*/ 7 h 695"/>
                  <a:gd name="T20" fmla="*/ 5 w 1173"/>
                  <a:gd name="T21" fmla="*/ 8 h 695"/>
                  <a:gd name="T22" fmla="*/ 9 w 1173"/>
                  <a:gd name="T23" fmla="*/ 10 h 695"/>
                  <a:gd name="T24" fmla="*/ 6 w 1173"/>
                  <a:gd name="T25" fmla="*/ 10 h 695"/>
                  <a:gd name="T26" fmla="*/ 5 w 1173"/>
                  <a:gd name="T27" fmla="*/ 11 h 695"/>
                  <a:gd name="T28" fmla="*/ 7 w 1173"/>
                  <a:gd name="T29" fmla="*/ 11 h 695"/>
                  <a:gd name="T30" fmla="*/ 5 w 1173"/>
                  <a:gd name="T31" fmla="*/ 12 h 695"/>
                  <a:gd name="T32" fmla="*/ 6 w 1173"/>
                  <a:gd name="T33" fmla="*/ 13 h 695"/>
                  <a:gd name="T34" fmla="*/ 7 w 1173"/>
                  <a:gd name="T35" fmla="*/ 14 h 695"/>
                  <a:gd name="T36" fmla="*/ 5 w 1173"/>
                  <a:gd name="T37" fmla="*/ 14 h 695"/>
                  <a:gd name="T38" fmla="*/ 3 w 1173"/>
                  <a:gd name="T39" fmla="*/ 15 h 695"/>
                  <a:gd name="T40" fmla="*/ 6 w 1173"/>
                  <a:gd name="T41" fmla="*/ 16 h 695"/>
                  <a:gd name="T42" fmla="*/ 7 w 1173"/>
                  <a:gd name="T43" fmla="*/ 15 h 695"/>
                  <a:gd name="T44" fmla="*/ 9 w 1173"/>
                  <a:gd name="T45" fmla="*/ 15 h 695"/>
                  <a:gd name="T46" fmla="*/ 10 w 1173"/>
                  <a:gd name="T47" fmla="*/ 16 h 695"/>
                  <a:gd name="T48" fmla="*/ 11 w 1173"/>
                  <a:gd name="T49" fmla="*/ 15 h 695"/>
                  <a:gd name="T50" fmla="*/ 12 w 1173"/>
                  <a:gd name="T51" fmla="*/ 14 h 695"/>
                  <a:gd name="T52" fmla="*/ 14 w 1173"/>
                  <a:gd name="T53" fmla="*/ 12 h 695"/>
                  <a:gd name="T54" fmla="*/ 15 w 1173"/>
                  <a:gd name="T55" fmla="*/ 11 h 695"/>
                  <a:gd name="T56" fmla="*/ 15 w 1173"/>
                  <a:gd name="T57" fmla="*/ 10 h 695"/>
                  <a:gd name="T58" fmla="*/ 13 w 1173"/>
                  <a:gd name="T59" fmla="*/ 10 h 695"/>
                  <a:gd name="T60" fmla="*/ 13 w 1173"/>
                  <a:gd name="T61" fmla="*/ 9 h 695"/>
                  <a:gd name="T62" fmla="*/ 18 w 1173"/>
                  <a:gd name="T63" fmla="*/ 8 h 695"/>
                  <a:gd name="T64" fmla="*/ 19 w 1173"/>
                  <a:gd name="T65" fmla="*/ 7 h 695"/>
                  <a:gd name="T66" fmla="*/ 24 w 1173"/>
                  <a:gd name="T67" fmla="*/ 4 h 695"/>
                  <a:gd name="T68" fmla="*/ 20 w 1173"/>
                  <a:gd name="T69" fmla="*/ 4 h 695"/>
                  <a:gd name="T70" fmla="*/ 27 w 1173"/>
                  <a:gd name="T71" fmla="*/ 3 h 695"/>
                  <a:gd name="T72" fmla="*/ 25 w 1173"/>
                  <a:gd name="T73" fmla="*/ 1 h 695"/>
                  <a:gd name="T74" fmla="*/ 16 w 1173"/>
                  <a:gd name="T75" fmla="*/ 0 h 695"/>
                  <a:gd name="T76" fmla="*/ 15 w 1173"/>
                  <a:gd name="T77" fmla="*/ 0 h 695"/>
                  <a:gd name="T78" fmla="*/ 13 w 1173"/>
                  <a:gd name="T79" fmla="*/ 2 h 695"/>
                  <a:gd name="T80" fmla="*/ 10 w 1173"/>
                  <a:gd name="T81" fmla="*/ 1 h 695"/>
                  <a:gd name="T82" fmla="*/ 8 w 1173"/>
                  <a:gd name="T83" fmla="*/ 1 h 695"/>
                  <a:gd name="T84" fmla="*/ 9 w 1173"/>
                  <a:gd name="T85" fmla="*/ 3 h 695"/>
                  <a:gd name="T86" fmla="*/ 6 w 1173"/>
                  <a:gd name="T87" fmla="*/ 3 h 69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3"/>
                  <a:gd name="T133" fmla="*/ 0 h 695"/>
                  <a:gd name="T134" fmla="*/ 1173 w 1173"/>
                  <a:gd name="T135" fmla="*/ 695 h 69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3" h="695">
                    <a:moveTo>
                      <a:pt x="0" y="165"/>
                    </a:moveTo>
                    <a:lnTo>
                      <a:pt x="104" y="165"/>
                    </a:lnTo>
                    <a:lnTo>
                      <a:pt x="67" y="189"/>
                    </a:lnTo>
                    <a:lnTo>
                      <a:pt x="211" y="170"/>
                    </a:lnTo>
                    <a:lnTo>
                      <a:pt x="87" y="189"/>
                    </a:lnTo>
                    <a:lnTo>
                      <a:pt x="126" y="201"/>
                    </a:lnTo>
                    <a:lnTo>
                      <a:pt x="84" y="204"/>
                    </a:lnTo>
                    <a:lnTo>
                      <a:pt x="102" y="223"/>
                    </a:lnTo>
                    <a:lnTo>
                      <a:pt x="287" y="195"/>
                    </a:lnTo>
                    <a:lnTo>
                      <a:pt x="104" y="238"/>
                    </a:lnTo>
                    <a:lnTo>
                      <a:pt x="183" y="272"/>
                    </a:lnTo>
                    <a:lnTo>
                      <a:pt x="255" y="222"/>
                    </a:lnTo>
                    <a:lnTo>
                      <a:pt x="379" y="214"/>
                    </a:lnTo>
                    <a:lnTo>
                      <a:pt x="249" y="232"/>
                    </a:lnTo>
                    <a:lnTo>
                      <a:pt x="219" y="272"/>
                    </a:lnTo>
                    <a:lnTo>
                      <a:pt x="294" y="276"/>
                    </a:lnTo>
                    <a:lnTo>
                      <a:pt x="379" y="237"/>
                    </a:lnTo>
                    <a:lnTo>
                      <a:pt x="322" y="273"/>
                    </a:lnTo>
                    <a:lnTo>
                      <a:pt x="379" y="273"/>
                    </a:lnTo>
                    <a:lnTo>
                      <a:pt x="467" y="246"/>
                    </a:lnTo>
                    <a:lnTo>
                      <a:pt x="456" y="205"/>
                    </a:lnTo>
                    <a:lnTo>
                      <a:pt x="551" y="176"/>
                    </a:lnTo>
                    <a:lnTo>
                      <a:pt x="481" y="241"/>
                    </a:lnTo>
                    <a:lnTo>
                      <a:pt x="631" y="228"/>
                    </a:lnTo>
                    <a:lnTo>
                      <a:pt x="328" y="293"/>
                    </a:lnTo>
                    <a:lnTo>
                      <a:pt x="396" y="360"/>
                    </a:lnTo>
                    <a:lnTo>
                      <a:pt x="458" y="360"/>
                    </a:lnTo>
                    <a:lnTo>
                      <a:pt x="427" y="373"/>
                    </a:lnTo>
                    <a:lnTo>
                      <a:pt x="307" y="304"/>
                    </a:lnTo>
                    <a:lnTo>
                      <a:pt x="209" y="293"/>
                    </a:lnTo>
                    <a:lnTo>
                      <a:pt x="207" y="322"/>
                    </a:lnTo>
                    <a:lnTo>
                      <a:pt x="253" y="337"/>
                    </a:lnTo>
                    <a:lnTo>
                      <a:pt x="208" y="346"/>
                    </a:lnTo>
                    <a:lnTo>
                      <a:pt x="328" y="423"/>
                    </a:lnTo>
                    <a:lnTo>
                      <a:pt x="279" y="426"/>
                    </a:lnTo>
                    <a:lnTo>
                      <a:pt x="399" y="431"/>
                    </a:lnTo>
                    <a:lnTo>
                      <a:pt x="332" y="448"/>
                    </a:lnTo>
                    <a:lnTo>
                      <a:pt x="368" y="473"/>
                    </a:lnTo>
                    <a:lnTo>
                      <a:pt x="260" y="434"/>
                    </a:lnTo>
                    <a:lnTo>
                      <a:pt x="198" y="450"/>
                    </a:lnTo>
                    <a:lnTo>
                      <a:pt x="172" y="512"/>
                    </a:lnTo>
                    <a:lnTo>
                      <a:pt x="235" y="491"/>
                    </a:lnTo>
                    <a:lnTo>
                      <a:pt x="222" y="514"/>
                    </a:lnTo>
                    <a:lnTo>
                      <a:pt x="245" y="514"/>
                    </a:lnTo>
                    <a:lnTo>
                      <a:pt x="283" y="466"/>
                    </a:lnTo>
                    <a:lnTo>
                      <a:pt x="269" y="506"/>
                    </a:lnTo>
                    <a:lnTo>
                      <a:pt x="304" y="511"/>
                    </a:lnTo>
                    <a:lnTo>
                      <a:pt x="239" y="530"/>
                    </a:lnTo>
                    <a:lnTo>
                      <a:pt x="279" y="531"/>
                    </a:lnTo>
                    <a:lnTo>
                      <a:pt x="245" y="542"/>
                    </a:lnTo>
                    <a:lnTo>
                      <a:pt x="273" y="568"/>
                    </a:lnTo>
                    <a:lnTo>
                      <a:pt x="322" y="568"/>
                    </a:lnTo>
                    <a:lnTo>
                      <a:pt x="368" y="521"/>
                    </a:lnTo>
                    <a:lnTo>
                      <a:pt x="287" y="590"/>
                    </a:lnTo>
                    <a:lnTo>
                      <a:pt x="208" y="535"/>
                    </a:lnTo>
                    <a:lnTo>
                      <a:pt x="143" y="545"/>
                    </a:lnTo>
                    <a:lnTo>
                      <a:pt x="199" y="602"/>
                    </a:lnTo>
                    <a:lnTo>
                      <a:pt x="102" y="632"/>
                    </a:lnTo>
                    <a:lnTo>
                      <a:pt x="112" y="673"/>
                    </a:lnTo>
                    <a:lnTo>
                      <a:pt x="129" y="637"/>
                    </a:lnTo>
                    <a:lnTo>
                      <a:pt x="134" y="673"/>
                    </a:lnTo>
                    <a:lnTo>
                      <a:pt x="200" y="656"/>
                    </a:lnTo>
                    <a:lnTo>
                      <a:pt x="249" y="690"/>
                    </a:lnTo>
                    <a:lnTo>
                      <a:pt x="284" y="687"/>
                    </a:lnTo>
                    <a:lnTo>
                      <a:pt x="259" y="660"/>
                    </a:lnTo>
                    <a:lnTo>
                      <a:pt x="328" y="668"/>
                    </a:lnTo>
                    <a:lnTo>
                      <a:pt x="322" y="642"/>
                    </a:lnTo>
                    <a:lnTo>
                      <a:pt x="352" y="673"/>
                    </a:lnTo>
                    <a:lnTo>
                      <a:pt x="371" y="667"/>
                    </a:lnTo>
                    <a:lnTo>
                      <a:pt x="360" y="648"/>
                    </a:lnTo>
                    <a:lnTo>
                      <a:pt x="417" y="667"/>
                    </a:lnTo>
                    <a:lnTo>
                      <a:pt x="418" y="695"/>
                    </a:lnTo>
                    <a:lnTo>
                      <a:pt x="517" y="667"/>
                    </a:lnTo>
                    <a:lnTo>
                      <a:pt x="536" y="627"/>
                    </a:lnTo>
                    <a:lnTo>
                      <a:pt x="489" y="637"/>
                    </a:lnTo>
                    <a:lnTo>
                      <a:pt x="489" y="598"/>
                    </a:lnTo>
                    <a:lnTo>
                      <a:pt x="379" y="596"/>
                    </a:lnTo>
                    <a:lnTo>
                      <a:pt x="526" y="588"/>
                    </a:lnTo>
                    <a:lnTo>
                      <a:pt x="549" y="560"/>
                    </a:lnTo>
                    <a:lnTo>
                      <a:pt x="526" y="526"/>
                    </a:lnTo>
                    <a:lnTo>
                      <a:pt x="610" y="530"/>
                    </a:lnTo>
                    <a:lnTo>
                      <a:pt x="628" y="514"/>
                    </a:lnTo>
                    <a:lnTo>
                      <a:pt x="571" y="506"/>
                    </a:lnTo>
                    <a:lnTo>
                      <a:pt x="647" y="500"/>
                    </a:lnTo>
                    <a:lnTo>
                      <a:pt x="597" y="477"/>
                    </a:lnTo>
                    <a:lnTo>
                      <a:pt x="656" y="462"/>
                    </a:lnTo>
                    <a:lnTo>
                      <a:pt x="653" y="444"/>
                    </a:lnTo>
                    <a:lnTo>
                      <a:pt x="543" y="434"/>
                    </a:lnTo>
                    <a:lnTo>
                      <a:pt x="605" y="418"/>
                    </a:lnTo>
                    <a:lnTo>
                      <a:pt x="541" y="414"/>
                    </a:lnTo>
                    <a:lnTo>
                      <a:pt x="656" y="426"/>
                    </a:lnTo>
                    <a:lnTo>
                      <a:pt x="660" y="407"/>
                    </a:lnTo>
                    <a:lnTo>
                      <a:pt x="541" y="400"/>
                    </a:lnTo>
                    <a:lnTo>
                      <a:pt x="700" y="373"/>
                    </a:lnTo>
                    <a:lnTo>
                      <a:pt x="654" y="349"/>
                    </a:lnTo>
                    <a:lnTo>
                      <a:pt x="774" y="360"/>
                    </a:lnTo>
                    <a:lnTo>
                      <a:pt x="808" y="322"/>
                    </a:lnTo>
                    <a:lnTo>
                      <a:pt x="751" y="319"/>
                    </a:lnTo>
                    <a:lnTo>
                      <a:pt x="825" y="316"/>
                    </a:lnTo>
                    <a:lnTo>
                      <a:pt x="817" y="287"/>
                    </a:lnTo>
                    <a:lnTo>
                      <a:pt x="853" y="293"/>
                    </a:lnTo>
                    <a:lnTo>
                      <a:pt x="1050" y="178"/>
                    </a:lnTo>
                    <a:lnTo>
                      <a:pt x="833" y="220"/>
                    </a:lnTo>
                    <a:lnTo>
                      <a:pt x="952" y="170"/>
                    </a:lnTo>
                    <a:lnTo>
                      <a:pt x="879" y="176"/>
                    </a:lnTo>
                    <a:lnTo>
                      <a:pt x="863" y="153"/>
                    </a:lnTo>
                    <a:lnTo>
                      <a:pt x="998" y="165"/>
                    </a:lnTo>
                    <a:lnTo>
                      <a:pt x="1173" y="107"/>
                    </a:lnTo>
                    <a:lnTo>
                      <a:pt x="1171" y="78"/>
                    </a:lnTo>
                    <a:lnTo>
                      <a:pt x="1099" y="78"/>
                    </a:lnTo>
                    <a:lnTo>
                      <a:pt x="1082" y="28"/>
                    </a:lnTo>
                    <a:lnTo>
                      <a:pt x="879" y="51"/>
                    </a:lnTo>
                    <a:lnTo>
                      <a:pt x="964" y="19"/>
                    </a:lnTo>
                    <a:lnTo>
                      <a:pt x="699" y="0"/>
                    </a:lnTo>
                    <a:lnTo>
                      <a:pt x="677" y="24"/>
                    </a:lnTo>
                    <a:lnTo>
                      <a:pt x="698" y="36"/>
                    </a:lnTo>
                    <a:lnTo>
                      <a:pt x="647" y="13"/>
                    </a:lnTo>
                    <a:lnTo>
                      <a:pt x="528" y="15"/>
                    </a:lnTo>
                    <a:lnTo>
                      <a:pt x="613" y="62"/>
                    </a:lnTo>
                    <a:lnTo>
                      <a:pt x="582" y="78"/>
                    </a:lnTo>
                    <a:lnTo>
                      <a:pt x="541" y="27"/>
                    </a:lnTo>
                    <a:lnTo>
                      <a:pt x="430" y="23"/>
                    </a:lnTo>
                    <a:lnTo>
                      <a:pt x="451" y="44"/>
                    </a:lnTo>
                    <a:lnTo>
                      <a:pt x="369" y="36"/>
                    </a:lnTo>
                    <a:lnTo>
                      <a:pt x="411" y="70"/>
                    </a:lnTo>
                    <a:lnTo>
                      <a:pt x="343" y="50"/>
                    </a:lnTo>
                    <a:lnTo>
                      <a:pt x="366" y="70"/>
                    </a:lnTo>
                    <a:lnTo>
                      <a:pt x="326" y="78"/>
                    </a:lnTo>
                    <a:lnTo>
                      <a:pt x="411" y="123"/>
                    </a:lnTo>
                    <a:lnTo>
                      <a:pt x="227" y="72"/>
                    </a:lnTo>
                    <a:lnTo>
                      <a:pt x="182" y="108"/>
                    </a:lnTo>
                    <a:lnTo>
                      <a:pt x="254" y="126"/>
                    </a:lnTo>
                    <a:lnTo>
                      <a:pt x="134" y="112"/>
                    </a:lnTo>
                    <a:lnTo>
                      <a:pt x="0" y="16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0" name="Freeform 272"/>
              <p:cNvSpPr>
                <a:spLocks/>
              </p:cNvSpPr>
              <p:nvPr/>
            </p:nvSpPr>
            <p:spPr bwMode="auto">
              <a:xfrm>
                <a:off x="1984" y="1930"/>
                <a:ext cx="312" cy="257"/>
              </a:xfrm>
              <a:custGeom>
                <a:avLst/>
                <a:gdLst>
                  <a:gd name="T0" fmla="*/ 0 w 1094"/>
                  <a:gd name="T1" fmla="*/ 2 h 902"/>
                  <a:gd name="T2" fmla="*/ 3 w 1094"/>
                  <a:gd name="T3" fmla="*/ 0 h 902"/>
                  <a:gd name="T4" fmla="*/ 3 w 1094"/>
                  <a:gd name="T5" fmla="*/ 2 h 902"/>
                  <a:gd name="T6" fmla="*/ 4 w 1094"/>
                  <a:gd name="T7" fmla="*/ 5 h 902"/>
                  <a:gd name="T8" fmla="*/ 5 w 1094"/>
                  <a:gd name="T9" fmla="*/ 5 h 902"/>
                  <a:gd name="T10" fmla="*/ 4 w 1094"/>
                  <a:gd name="T11" fmla="*/ 4 h 902"/>
                  <a:gd name="T12" fmla="*/ 4 w 1094"/>
                  <a:gd name="T13" fmla="*/ 2 h 902"/>
                  <a:gd name="T14" fmla="*/ 4 w 1094"/>
                  <a:gd name="T15" fmla="*/ 1 h 902"/>
                  <a:gd name="T16" fmla="*/ 4 w 1094"/>
                  <a:gd name="T17" fmla="*/ 1 h 902"/>
                  <a:gd name="T18" fmla="*/ 7 w 1094"/>
                  <a:gd name="T19" fmla="*/ 0 h 902"/>
                  <a:gd name="T20" fmla="*/ 8 w 1094"/>
                  <a:gd name="T21" fmla="*/ 1 h 902"/>
                  <a:gd name="T22" fmla="*/ 8 w 1094"/>
                  <a:gd name="T23" fmla="*/ 4 h 902"/>
                  <a:gd name="T24" fmla="*/ 10 w 1094"/>
                  <a:gd name="T25" fmla="*/ 3 h 902"/>
                  <a:gd name="T26" fmla="*/ 13 w 1094"/>
                  <a:gd name="T27" fmla="*/ 3 h 902"/>
                  <a:gd name="T28" fmla="*/ 13 w 1094"/>
                  <a:gd name="T29" fmla="*/ 4 h 902"/>
                  <a:gd name="T30" fmla="*/ 14 w 1094"/>
                  <a:gd name="T31" fmla="*/ 5 h 902"/>
                  <a:gd name="T32" fmla="*/ 15 w 1094"/>
                  <a:gd name="T33" fmla="*/ 4 h 902"/>
                  <a:gd name="T34" fmla="*/ 17 w 1094"/>
                  <a:gd name="T35" fmla="*/ 5 h 902"/>
                  <a:gd name="T36" fmla="*/ 17 w 1094"/>
                  <a:gd name="T37" fmla="*/ 5 h 902"/>
                  <a:gd name="T38" fmla="*/ 18 w 1094"/>
                  <a:gd name="T39" fmla="*/ 6 h 902"/>
                  <a:gd name="T40" fmla="*/ 19 w 1094"/>
                  <a:gd name="T41" fmla="*/ 6 h 902"/>
                  <a:gd name="T42" fmla="*/ 19 w 1094"/>
                  <a:gd name="T43" fmla="*/ 7 h 902"/>
                  <a:gd name="T44" fmla="*/ 19 w 1094"/>
                  <a:gd name="T45" fmla="*/ 7 h 902"/>
                  <a:gd name="T46" fmla="*/ 19 w 1094"/>
                  <a:gd name="T47" fmla="*/ 8 h 902"/>
                  <a:gd name="T48" fmla="*/ 19 w 1094"/>
                  <a:gd name="T49" fmla="*/ 9 h 902"/>
                  <a:gd name="T50" fmla="*/ 19 w 1094"/>
                  <a:gd name="T51" fmla="*/ 10 h 902"/>
                  <a:gd name="T52" fmla="*/ 23 w 1094"/>
                  <a:gd name="T53" fmla="*/ 11 h 902"/>
                  <a:gd name="T54" fmla="*/ 24 w 1094"/>
                  <a:gd name="T55" fmla="*/ 12 h 902"/>
                  <a:gd name="T56" fmla="*/ 25 w 1094"/>
                  <a:gd name="T57" fmla="*/ 13 h 902"/>
                  <a:gd name="T58" fmla="*/ 25 w 1094"/>
                  <a:gd name="T59" fmla="*/ 14 h 902"/>
                  <a:gd name="T60" fmla="*/ 25 w 1094"/>
                  <a:gd name="T61" fmla="*/ 15 h 902"/>
                  <a:gd name="T62" fmla="*/ 23 w 1094"/>
                  <a:gd name="T63" fmla="*/ 16 h 902"/>
                  <a:gd name="T64" fmla="*/ 19 w 1094"/>
                  <a:gd name="T65" fmla="*/ 14 h 902"/>
                  <a:gd name="T66" fmla="*/ 20 w 1094"/>
                  <a:gd name="T67" fmla="*/ 15 h 902"/>
                  <a:gd name="T68" fmla="*/ 21 w 1094"/>
                  <a:gd name="T69" fmla="*/ 16 h 902"/>
                  <a:gd name="T70" fmla="*/ 22 w 1094"/>
                  <a:gd name="T71" fmla="*/ 17 h 902"/>
                  <a:gd name="T72" fmla="*/ 23 w 1094"/>
                  <a:gd name="T73" fmla="*/ 20 h 902"/>
                  <a:gd name="T74" fmla="*/ 21 w 1094"/>
                  <a:gd name="T75" fmla="*/ 21 h 902"/>
                  <a:gd name="T76" fmla="*/ 16 w 1094"/>
                  <a:gd name="T77" fmla="*/ 18 h 902"/>
                  <a:gd name="T78" fmla="*/ 15 w 1094"/>
                  <a:gd name="T79" fmla="*/ 18 h 902"/>
                  <a:gd name="T80" fmla="*/ 14 w 1094"/>
                  <a:gd name="T81" fmla="*/ 16 h 902"/>
                  <a:gd name="T82" fmla="*/ 13 w 1094"/>
                  <a:gd name="T83" fmla="*/ 17 h 902"/>
                  <a:gd name="T84" fmla="*/ 11 w 1094"/>
                  <a:gd name="T85" fmla="*/ 17 h 902"/>
                  <a:gd name="T86" fmla="*/ 15 w 1094"/>
                  <a:gd name="T87" fmla="*/ 15 h 902"/>
                  <a:gd name="T88" fmla="*/ 16 w 1094"/>
                  <a:gd name="T89" fmla="*/ 12 h 902"/>
                  <a:gd name="T90" fmla="*/ 13 w 1094"/>
                  <a:gd name="T91" fmla="*/ 9 h 902"/>
                  <a:gd name="T92" fmla="*/ 12 w 1094"/>
                  <a:gd name="T93" fmla="*/ 10 h 902"/>
                  <a:gd name="T94" fmla="*/ 13 w 1094"/>
                  <a:gd name="T95" fmla="*/ 9 h 902"/>
                  <a:gd name="T96" fmla="*/ 11 w 1094"/>
                  <a:gd name="T97" fmla="*/ 7 h 902"/>
                  <a:gd name="T98" fmla="*/ 10 w 1094"/>
                  <a:gd name="T99" fmla="*/ 7 h 902"/>
                  <a:gd name="T100" fmla="*/ 8 w 1094"/>
                  <a:gd name="T101" fmla="*/ 8 h 902"/>
                  <a:gd name="T102" fmla="*/ 1 w 1094"/>
                  <a:gd name="T103" fmla="*/ 5 h 902"/>
                  <a:gd name="T104" fmla="*/ 0 w 1094"/>
                  <a:gd name="T105" fmla="*/ 5 h 9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94"/>
                  <a:gd name="T160" fmla="*/ 0 h 902"/>
                  <a:gd name="T161" fmla="*/ 1094 w 1094"/>
                  <a:gd name="T162" fmla="*/ 902 h 9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94" h="902">
                    <a:moveTo>
                      <a:pt x="0" y="202"/>
                    </a:moveTo>
                    <a:lnTo>
                      <a:pt x="9" y="103"/>
                    </a:lnTo>
                    <a:lnTo>
                      <a:pt x="54" y="31"/>
                    </a:lnTo>
                    <a:lnTo>
                      <a:pt x="130" y="0"/>
                    </a:lnTo>
                    <a:lnTo>
                      <a:pt x="191" y="14"/>
                    </a:lnTo>
                    <a:lnTo>
                      <a:pt x="125" y="103"/>
                    </a:lnTo>
                    <a:lnTo>
                      <a:pt x="144" y="158"/>
                    </a:lnTo>
                    <a:lnTo>
                      <a:pt x="191" y="212"/>
                    </a:lnTo>
                    <a:lnTo>
                      <a:pt x="130" y="231"/>
                    </a:lnTo>
                    <a:lnTo>
                      <a:pt x="195" y="230"/>
                    </a:lnTo>
                    <a:lnTo>
                      <a:pt x="204" y="184"/>
                    </a:lnTo>
                    <a:lnTo>
                      <a:pt x="155" y="156"/>
                    </a:lnTo>
                    <a:lnTo>
                      <a:pt x="195" y="123"/>
                    </a:lnTo>
                    <a:lnTo>
                      <a:pt x="166" y="78"/>
                    </a:lnTo>
                    <a:lnTo>
                      <a:pt x="229" y="89"/>
                    </a:lnTo>
                    <a:lnTo>
                      <a:pt x="170" y="68"/>
                    </a:lnTo>
                    <a:lnTo>
                      <a:pt x="236" y="73"/>
                    </a:lnTo>
                    <a:lnTo>
                      <a:pt x="190" y="42"/>
                    </a:lnTo>
                    <a:lnTo>
                      <a:pt x="242" y="43"/>
                    </a:lnTo>
                    <a:lnTo>
                      <a:pt x="279" y="14"/>
                    </a:lnTo>
                    <a:lnTo>
                      <a:pt x="324" y="11"/>
                    </a:lnTo>
                    <a:lnTo>
                      <a:pt x="326" y="51"/>
                    </a:lnTo>
                    <a:lnTo>
                      <a:pt x="358" y="68"/>
                    </a:lnTo>
                    <a:lnTo>
                      <a:pt x="348" y="158"/>
                    </a:lnTo>
                    <a:lnTo>
                      <a:pt x="392" y="115"/>
                    </a:lnTo>
                    <a:lnTo>
                      <a:pt x="414" y="134"/>
                    </a:lnTo>
                    <a:lnTo>
                      <a:pt x="476" y="91"/>
                    </a:lnTo>
                    <a:lnTo>
                      <a:pt x="564" y="115"/>
                    </a:lnTo>
                    <a:lnTo>
                      <a:pt x="603" y="158"/>
                    </a:lnTo>
                    <a:lnTo>
                      <a:pt x="575" y="184"/>
                    </a:lnTo>
                    <a:lnTo>
                      <a:pt x="630" y="173"/>
                    </a:lnTo>
                    <a:lnTo>
                      <a:pt x="614" y="199"/>
                    </a:lnTo>
                    <a:lnTo>
                      <a:pt x="646" y="212"/>
                    </a:lnTo>
                    <a:lnTo>
                      <a:pt x="671" y="180"/>
                    </a:lnTo>
                    <a:lnTo>
                      <a:pt x="711" y="196"/>
                    </a:lnTo>
                    <a:lnTo>
                      <a:pt x="724" y="222"/>
                    </a:lnTo>
                    <a:lnTo>
                      <a:pt x="690" y="230"/>
                    </a:lnTo>
                    <a:lnTo>
                      <a:pt x="742" y="230"/>
                    </a:lnTo>
                    <a:lnTo>
                      <a:pt x="733" y="265"/>
                    </a:lnTo>
                    <a:lnTo>
                      <a:pt x="772" y="246"/>
                    </a:lnTo>
                    <a:lnTo>
                      <a:pt x="748" y="276"/>
                    </a:lnTo>
                    <a:lnTo>
                      <a:pt x="826" y="268"/>
                    </a:lnTo>
                    <a:lnTo>
                      <a:pt x="782" y="299"/>
                    </a:lnTo>
                    <a:lnTo>
                      <a:pt x="820" y="299"/>
                    </a:lnTo>
                    <a:lnTo>
                      <a:pt x="804" y="321"/>
                    </a:lnTo>
                    <a:lnTo>
                      <a:pt x="838" y="291"/>
                    </a:lnTo>
                    <a:lnTo>
                      <a:pt x="874" y="322"/>
                    </a:lnTo>
                    <a:lnTo>
                      <a:pt x="810" y="348"/>
                    </a:lnTo>
                    <a:lnTo>
                      <a:pt x="900" y="371"/>
                    </a:lnTo>
                    <a:lnTo>
                      <a:pt x="825" y="379"/>
                    </a:lnTo>
                    <a:lnTo>
                      <a:pt x="853" y="391"/>
                    </a:lnTo>
                    <a:lnTo>
                      <a:pt x="829" y="419"/>
                    </a:lnTo>
                    <a:lnTo>
                      <a:pt x="921" y="473"/>
                    </a:lnTo>
                    <a:lnTo>
                      <a:pt x="968" y="464"/>
                    </a:lnTo>
                    <a:lnTo>
                      <a:pt x="986" y="529"/>
                    </a:lnTo>
                    <a:lnTo>
                      <a:pt x="1031" y="523"/>
                    </a:lnTo>
                    <a:lnTo>
                      <a:pt x="1029" y="551"/>
                    </a:lnTo>
                    <a:lnTo>
                      <a:pt x="1094" y="565"/>
                    </a:lnTo>
                    <a:lnTo>
                      <a:pt x="1086" y="599"/>
                    </a:lnTo>
                    <a:lnTo>
                      <a:pt x="1053" y="594"/>
                    </a:lnTo>
                    <a:lnTo>
                      <a:pt x="1068" y="614"/>
                    </a:lnTo>
                    <a:lnTo>
                      <a:pt x="1052" y="647"/>
                    </a:lnTo>
                    <a:lnTo>
                      <a:pt x="1020" y="632"/>
                    </a:lnTo>
                    <a:lnTo>
                      <a:pt x="1013" y="697"/>
                    </a:lnTo>
                    <a:lnTo>
                      <a:pt x="888" y="578"/>
                    </a:lnTo>
                    <a:lnTo>
                      <a:pt x="842" y="588"/>
                    </a:lnTo>
                    <a:lnTo>
                      <a:pt x="874" y="618"/>
                    </a:lnTo>
                    <a:lnTo>
                      <a:pt x="849" y="647"/>
                    </a:lnTo>
                    <a:lnTo>
                      <a:pt x="868" y="645"/>
                    </a:lnTo>
                    <a:lnTo>
                      <a:pt x="895" y="703"/>
                    </a:lnTo>
                    <a:lnTo>
                      <a:pt x="956" y="717"/>
                    </a:lnTo>
                    <a:lnTo>
                      <a:pt x="950" y="751"/>
                    </a:lnTo>
                    <a:lnTo>
                      <a:pt x="983" y="778"/>
                    </a:lnTo>
                    <a:lnTo>
                      <a:pt x="969" y="858"/>
                    </a:lnTo>
                    <a:lnTo>
                      <a:pt x="810" y="775"/>
                    </a:lnTo>
                    <a:lnTo>
                      <a:pt x="916" y="902"/>
                    </a:lnTo>
                    <a:lnTo>
                      <a:pt x="719" y="832"/>
                    </a:lnTo>
                    <a:lnTo>
                      <a:pt x="691" y="789"/>
                    </a:lnTo>
                    <a:lnTo>
                      <a:pt x="718" y="785"/>
                    </a:lnTo>
                    <a:lnTo>
                      <a:pt x="654" y="762"/>
                    </a:lnTo>
                    <a:lnTo>
                      <a:pt x="635" y="713"/>
                    </a:lnTo>
                    <a:lnTo>
                      <a:pt x="584" y="697"/>
                    </a:lnTo>
                    <a:lnTo>
                      <a:pt x="581" y="729"/>
                    </a:lnTo>
                    <a:lnTo>
                      <a:pt x="553" y="713"/>
                    </a:lnTo>
                    <a:lnTo>
                      <a:pt x="512" y="744"/>
                    </a:lnTo>
                    <a:lnTo>
                      <a:pt x="457" y="713"/>
                    </a:lnTo>
                    <a:lnTo>
                      <a:pt x="483" y="657"/>
                    </a:lnTo>
                    <a:lnTo>
                      <a:pt x="630" y="657"/>
                    </a:lnTo>
                    <a:lnTo>
                      <a:pt x="594" y="602"/>
                    </a:lnTo>
                    <a:lnTo>
                      <a:pt x="677" y="523"/>
                    </a:lnTo>
                    <a:lnTo>
                      <a:pt x="619" y="417"/>
                    </a:lnTo>
                    <a:lnTo>
                      <a:pt x="578" y="407"/>
                    </a:lnTo>
                    <a:lnTo>
                      <a:pt x="602" y="391"/>
                    </a:lnTo>
                    <a:lnTo>
                      <a:pt x="513" y="418"/>
                    </a:lnTo>
                    <a:lnTo>
                      <a:pt x="512" y="388"/>
                    </a:lnTo>
                    <a:lnTo>
                      <a:pt x="544" y="371"/>
                    </a:lnTo>
                    <a:lnTo>
                      <a:pt x="477" y="329"/>
                    </a:lnTo>
                    <a:lnTo>
                      <a:pt x="476" y="298"/>
                    </a:lnTo>
                    <a:lnTo>
                      <a:pt x="412" y="280"/>
                    </a:lnTo>
                    <a:lnTo>
                      <a:pt x="428" y="325"/>
                    </a:lnTo>
                    <a:lnTo>
                      <a:pt x="321" y="308"/>
                    </a:lnTo>
                    <a:lnTo>
                      <a:pt x="350" y="334"/>
                    </a:lnTo>
                    <a:lnTo>
                      <a:pt x="71" y="289"/>
                    </a:lnTo>
                    <a:lnTo>
                      <a:pt x="22" y="230"/>
                    </a:lnTo>
                    <a:lnTo>
                      <a:pt x="111" y="233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1" name="Freeform 273"/>
              <p:cNvSpPr>
                <a:spLocks/>
              </p:cNvSpPr>
              <p:nvPr/>
            </p:nvSpPr>
            <p:spPr bwMode="auto">
              <a:xfrm>
                <a:off x="2016" y="2107"/>
                <a:ext cx="72" cy="56"/>
              </a:xfrm>
              <a:custGeom>
                <a:avLst/>
                <a:gdLst>
                  <a:gd name="T0" fmla="*/ 0 w 254"/>
                  <a:gd name="T1" fmla="*/ 4 h 197"/>
                  <a:gd name="T2" fmla="*/ 1 w 254"/>
                  <a:gd name="T3" fmla="*/ 3 h 197"/>
                  <a:gd name="T4" fmla="*/ 1 w 254"/>
                  <a:gd name="T5" fmla="*/ 0 h 197"/>
                  <a:gd name="T6" fmla="*/ 2 w 254"/>
                  <a:gd name="T7" fmla="*/ 1 h 197"/>
                  <a:gd name="T8" fmla="*/ 3 w 254"/>
                  <a:gd name="T9" fmla="*/ 1 h 197"/>
                  <a:gd name="T10" fmla="*/ 6 w 254"/>
                  <a:gd name="T11" fmla="*/ 3 h 197"/>
                  <a:gd name="T12" fmla="*/ 5 w 254"/>
                  <a:gd name="T13" fmla="*/ 4 h 197"/>
                  <a:gd name="T14" fmla="*/ 3 w 254"/>
                  <a:gd name="T15" fmla="*/ 3 h 197"/>
                  <a:gd name="T16" fmla="*/ 2 w 254"/>
                  <a:gd name="T17" fmla="*/ 5 h 197"/>
                  <a:gd name="T18" fmla="*/ 1 w 254"/>
                  <a:gd name="T19" fmla="*/ 3 h 197"/>
                  <a:gd name="T20" fmla="*/ 0 w 254"/>
                  <a:gd name="T21" fmla="*/ 4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4"/>
                  <a:gd name="T34" fmla="*/ 0 h 197"/>
                  <a:gd name="T35" fmla="*/ 254 w 254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4" h="197">
                    <a:moveTo>
                      <a:pt x="0" y="161"/>
                    </a:moveTo>
                    <a:lnTo>
                      <a:pt x="36" y="123"/>
                    </a:lnTo>
                    <a:lnTo>
                      <a:pt x="59" y="0"/>
                    </a:lnTo>
                    <a:lnTo>
                      <a:pt x="80" y="45"/>
                    </a:lnTo>
                    <a:lnTo>
                      <a:pt x="140" y="55"/>
                    </a:lnTo>
                    <a:lnTo>
                      <a:pt x="254" y="145"/>
                    </a:lnTo>
                    <a:lnTo>
                      <a:pt x="239" y="176"/>
                    </a:lnTo>
                    <a:lnTo>
                      <a:pt x="136" y="134"/>
                    </a:lnTo>
                    <a:lnTo>
                      <a:pt x="73" y="197"/>
                    </a:lnTo>
                    <a:lnTo>
                      <a:pt x="57" y="145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2" name="Freeform 274"/>
              <p:cNvSpPr>
                <a:spLocks/>
              </p:cNvSpPr>
              <p:nvPr/>
            </p:nvSpPr>
            <p:spPr bwMode="auto">
              <a:xfrm>
                <a:off x="2319" y="2371"/>
                <a:ext cx="72" cy="83"/>
              </a:xfrm>
              <a:custGeom>
                <a:avLst/>
                <a:gdLst>
                  <a:gd name="T0" fmla="*/ 0 w 255"/>
                  <a:gd name="T1" fmla="*/ 6 h 286"/>
                  <a:gd name="T2" fmla="*/ 2 w 255"/>
                  <a:gd name="T3" fmla="*/ 0 h 286"/>
                  <a:gd name="T4" fmla="*/ 3 w 255"/>
                  <a:gd name="T5" fmla="*/ 0 h 286"/>
                  <a:gd name="T6" fmla="*/ 2 w 255"/>
                  <a:gd name="T7" fmla="*/ 3 h 286"/>
                  <a:gd name="T8" fmla="*/ 3 w 255"/>
                  <a:gd name="T9" fmla="*/ 2 h 286"/>
                  <a:gd name="T10" fmla="*/ 3 w 255"/>
                  <a:gd name="T11" fmla="*/ 3 h 286"/>
                  <a:gd name="T12" fmla="*/ 5 w 255"/>
                  <a:gd name="T13" fmla="*/ 3 h 286"/>
                  <a:gd name="T14" fmla="*/ 5 w 255"/>
                  <a:gd name="T15" fmla="*/ 4 h 286"/>
                  <a:gd name="T16" fmla="*/ 5 w 255"/>
                  <a:gd name="T17" fmla="*/ 4 h 286"/>
                  <a:gd name="T18" fmla="*/ 5 w 255"/>
                  <a:gd name="T19" fmla="*/ 6 h 286"/>
                  <a:gd name="T20" fmla="*/ 6 w 255"/>
                  <a:gd name="T21" fmla="*/ 5 h 286"/>
                  <a:gd name="T22" fmla="*/ 6 w 255"/>
                  <a:gd name="T23" fmla="*/ 6 h 286"/>
                  <a:gd name="T24" fmla="*/ 5 w 255"/>
                  <a:gd name="T25" fmla="*/ 7 h 286"/>
                  <a:gd name="T26" fmla="*/ 5 w 255"/>
                  <a:gd name="T27" fmla="*/ 6 h 286"/>
                  <a:gd name="T28" fmla="*/ 5 w 255"/>
                  <a:gd name="T29" fmla="*/ 7 h 286"/>
                  <a:gd name="T30" fmla="*/ 5 w 255"/>
                  <a:gd name="T31" fmla="*/ 5 h 286"/>
                  <a:gd name="T32" fmla="*/ 3 w 255"/>
                  <a:gd name="T33" fmla="*/ 7 h 286"/>
                  <a:gd name="T34" fmla="*/ 4 w 255"/>
                  <a:gd name="T35" fmla="*/ 6 h 286"/>
                  <a:gd name="T36" fmla="*/ 3 w 255"/>
                  <a:gd name="T37" fmla="*/ 6 h 286"/>
                  <a:gd name="T38" fmla="*/ 3 w 255"/>
                  <a:gd name="T39" fmla="*/ 5 h 286"/>
                  <a:gd name="T40" fmla="*/ 0 w 255"/>
                  <a:gd name="T41" fmla="*/ 6 h 2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286"/>
                  <a:gd name="T65" fmla="*/ 255 w 255"/>
                  <a:gd name="T66" fmla="*/ 286 h 2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286">
                    <a:moveTo>
                      <a:pt x="0" y="223"/>
                    </a:moveTo>
                    <a:lnTo>
                      <a:pt x="106" y="15"/>
                    </a:lnTo>
                    <a:lnTo>
                      <a:pt x="146" y="0"/>
                    </a:lnTo>
                    <a:lnTo>
                      <a:pt x="97" y="112"/>
                    </a:lnTo>
                    <a:lnTo>
                      <a:pt x="130" y="87"/>
                    </a:lnTo>
                    <a:lnTo>
                      <a:pt x="152" y="135"/>
                    </a:lnTo>
                    <a:lnTo>
                      <a:pt x="219" y="135"/>
                    </a:lnTo>
                    <a:lnTo>
                      <a:pt x="205" y="177"/>
                    </a:lnTo>
                    <a:lnTo>
                      <a:pt x="240" y="173"/>
                    </a:lnTo>
                    <a:lnTo>
                      <a:pt x="214" y="219"/>
                    </a:lnTo>
                    <a:lnTo>
                      <a:pt x="248" y="194"/>
                    </a:lnTo>
                    <a:lnTo>
                      <a:pt x="255" y="237"/>
                    </a:lnTo>
                    <a:lnTo>
                      <a:pt x="222" y="286"/>
                    </a:lnTo>
                    <a:lnTo>
                      <a:pt x="219" y="250"/>
                    </a:lnTo>
                    <a:lnTo>
                      <a:pt x="204" y="269"/>
                    </a:lnTo>
                    <a:lnTo>
                      <a:pt x="204" y="214"/>
                    </a:lnTo>
                    <a:lnTo>
                      <a:pt x="140" y="269"/>
                    </a:lnTo>
                    <a:lnTo>
                      <a:pt x="178" y="233"/>
                    </a:lnTo>
                    <a:lnTo>
                      <a:pt x="123" y="237"/>
                    </a:lnTo>
                    <a:lnTo>
                      <a:pt x="138" y="217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3" name="Freeform 275"/>
              <p:cNvSpPr>
                <a:spLocks/>
              </p:cNvSpPr>
              <p:nvPr/>
            </p:nvSpPr>
            <p:spPr bwMode="auto">
              <a:xfrm>
                <a:off x="2143" y="3305"/>
                <a:ext cx="90" cy="527"/>
              </a:xfrm>
              <a:custGeom>
                <a:avLst/>
                <a:gdLst>
                  <a:gd name="T0" fmla="*/ 0 w 317"/>
                  <a:gd name="T1" fmla="*/ 33 h 1850"/>
                  <a:gd name="T2" fmla="*/ 1 w 317"/>
                  <a:gd name="T3" fmla="*/ 32 h 1850"/>
                  <a:gd name="T4" fmla="*/ 1 w 317"/>
                  <a:gd name="T5" fmla="*/ 33 h 1850"/>
                  <a:gd name="T6" fmla="*/ 3 w 317"/>
                  <a:gd name="T7" fmla="*/ 31 h 1850"/>
                  <a:gd name="T8" fmla="*/ 2 w 317"/>
                  <a:gd name="T9" fmla="*/ 30 h 1850"/>
                  <a:gd name="T10" fmla="*/ 3 w 317"/>
                  <a:gd name="T11" fmla="*/ 27 h 1850"/>
                  <a:gd name="T12" fmla="*/ 1 w 317"/>
                  <a:gd name="T13" fmla="*/ 27 h 1850"/>
                  <a:gd name="T14" fmla="*/ 2 w 317"/>
                  <a:gd name="T15" fmla="*/ 22 h 1850"/>
                  <a:gd name="T16" fmla="*/ 3 w 317"/>
                  <a:gd name="T17" fmla="*/ 17 h 1850"/>
                  <a:gd name="T18" fmla="*/ 3 w 317"/>
                  <a:gd name="T19" fmla="*/ 13 h 1850"/>
                  <a:gd name="T20" fmla="*/ 5 w 317"/>
                  <a:gd name="T21" fmla="*/ 4 h 1850"/>
                  <a:gd name="T22" fmla="*/ 4 w 317"/>
                  <a:gd name="T23" fmla="*/ 1 h 1850"/>
                  <a:gd name="T24" fmla="*/ 5 w 317"/>
                  <a:gd name="T25" fmla="*/ 0 h 1850"/>
                  <a:gd name="T26" fmla="*/ 6 w 317"/>
                  <a:gd name="T27" fmla="*/ 2 h 1850"/>
                  <a:gd name="T28" fmla="*/ 7 w 317"/>
                  <a:gd name="T29" fmla="*/ 6 h 1850"/>
                  <a:gd name="T30" fmla="*/ 7 w 317"/>
                  <a:gd name="T31" fmla="*/ 6 h 1850"/>
                  <a:gd name="T32" fmla="*/ 7 w 317"/>
                  <a:gd name="T33" fmla="*/ 7 h 1850"/>
                  <a:gd name="T34" fmla="*/ 6 w 317"/>
                  <a:gd name="T35" fmla="*/ 7 h 1850"/>
                  <a:gd name="T36" fmla="*/ 6 w 317"/>
                  <a:gd name="T37" fmla="*/ 10 h 1850"/>
                  <a:gd name="T38" fmla="*/ 5 w 317"/>
                  <a:gd name="T39" fmla="*/ 11 h 1850"/>
                  <a:gd name="T40" fmla="*/ 5 w 317"/>
                  <a:gd name="T41" fmla="*/ 15 h 1850"/>
                  <a:gd name="T42" fmla="*/ 5 w 317"/>
                  <a:gd name="T43" fmla="*/ 18 h 1850"/>
                  <a:gd name="T44" fmla="*/ 4 w 317"/>
                  <a:gd name="T45" fmla="*/ 21 h 1850"/>
                  <a:gd name="T46" fmla="*/ 3 w 317"/>
                  <a:gd name="T47" fmla="*/ 28 h 1850"/>
                  <a:gd name="T48" fmla="*/ 4 w 317"/>
                  <a:gd name="T49" fmla="*/ 31 h 1850"/>
                  <a:gd name="T50" fmla="*/ 3 w 317"/>
                  <a:gd name="T51" fmla="*/ 31 h 1850"/>
                  <a:gd name="T52" fmla="*/ 3 w 317"/>
                  <a:gd name="T53" fmla="*/ 33 h 1850"/>
                  <a:gd name="T54" fmla="*/ 2 w 317"/>
                  <a:gd name="T55" fmla="*/ 38 h 1850"/>
                  <a:gd name="T56" fmla="*/ 2 w 317"/>
                  <a:gd name="T57" fmla="*/ 39 h 1850"/>
                  <a:gd name="T58" fmla="*/ 3 w 317"/>
                  <a:gd name="T59" fmla="*/ 38 h 1850"/>
                  <a:gd name="T60" fmla="*/ 3 w 317"/>
                  <a:gd name="T61" fmla="*/ 40 h 1850"/>
                  <a:gd name="T62" fmla="*/ 6 w 317"/>
                  <a:gd name="T63" fmla="*/ 41 h 1850"/>
                  <a:gd name="T64" fmla="*/ 4 w 317"/>
                  <a:gd name="T65" fmla="*/ 41 h 1850"/>
                  <a:gd name="T66" fmla="*/ 4 w 317"/>
                  <a:gd name="T67" fmla="*/ 43 h 1850"/>
                  <a:gd name="T68" fmla="*/ 3 w 317"/>
                  <a:gd name="T69" fmla="*/ 42 h 1850"/>
                  <a:gd name="T70" fmla="*/ 4 w 317"/>
                  <a:gd name="T71" fmla="*/ 42 h 1850"/>
                  <a:gd name="T72" fmla="*/ 3 w 317"/>
                  <a:gd name="T73" fmla="*/ 41 h 1850"/>
                  <a:gd name="T74" fmla="*/ 2 w 317"/>
                  <a:gd name="T75" fmla="*/ 40 h 1850"/>
                  <a:gd name="T76" fmla="*/ 2 w 317"/>
                  <a:gd name="T77" fmla="*/ 40 h 1850"/>
                  <a:gd name="T78" fmla="*/ 1 w 317"/>
                  <a:gd name="T79" fmla="*/ 39 h 1850"/>
                  <a:gd name="T80" fmla="*/ 1 w 317"/>
                  <a:gd name="T81" fmla="*/ 38 h 1850"/>
                  <a:gd name="T82" fmla="*/ 1 w 317"/>
                  <a:gd name="T83" fmla="*/ 38 h 1850"/>
                  <a:gd name="T84" fmla="*/ 1 w 317"/>
                  <a:gd name="T85" fmla="*/ 37 h 1850"/>
                  <a:gd name="T86" fmla="*/ 1 w 317"/>
                  <a:gd name="T87" fmla="*/ 35 h 1850"/>
                  <a:gd name="T88" fmla="*/ 2 w 317"/>
                  <a:gd name="T89" fmla="*/ 35 h 1850"/>
                  <a:gd name="T90" fmla="*/ 1 w 317"/>
                  <a:gd name="T91" fmla="*/ 34 h 1850"/>
                  <a:gd name="T92" fmla="*/ 1 w 317"/>
                  <a:gd name="T93" fmla="*/ 33 h 1850"/>
                  <a:gd name="T94" fmla="*/ 0 w 317"/>
                  <a:gd name="T95" fmla="*/ 33 h 1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7"/>
                  <a:gd name="T145" fmla="*/ 0 h 1850"/>
                  <a:gd name="T146" fmla="*/ 317 w 317"/>
                  <a:gd name="T147" fmla="*/ 1850 h 1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7" h="1850">
                    <a:moveTo>
                      <a:pt x="0" y="1447"/>
                    </a:moveTo>
                    <a:lnTo>
                      <a:pt x="22" y="1397"/>
                    </a:lnTo>
                    <a:lnTo>
                      <a:pt x="68" y="1434"/>
                    </a:lnTo>
                    <a:lnTo>
                      <a:pt x="108" y="1339"/>
                    </a:lnTo>
                    <a:lnTo>
                      <a:pt x="91" y="1302"/>
                    </a:lnTo>
                    <a:lnTo>
                      <a:pt x="124" y="1171"/>
                    </a:lnTo>
                    <a:lnTo>
                      <a:pt x="67" y="1160"/>
                    </a:lnTo>
                    <a:lnTo>
                      <a:pt x="74" y="948"/>
                    </a:lnTo>
                    <a:lnTo>
                      <a:pt x="153" y="726"/>
                    </a:lnTo>
                    <a:lnTo>
                      <a:pt x="152" y="541"/>
                    </a:lnTo>
                    <a:lnTo>
                      <a:pt x="207" y="188"/>
                    </a:lnTo>
                    <a:lnTo>
                      <a:pt x="188" y="32"/>
                    </a:lnTo>
                    <a:lnTo>
                      <a:pt x="226" y="0"/>
                    </a:lnTo>
                    <a:lnTo>
                      <a:pt x="266" y="81"/>
                    </a:lnTo>
                    <a:lnTo>
                      <a:pt x="289" y="246"/>
                    </a:lnTo>
                    <a:lnTo>
                      <a:pt x="317" y="249"/>
                    </a:lnTo>
                    <a:lnTo>
                      <a:pt x="312" y="304"/>
                    </a:lnTo>
                    <a:lnTo>
                      <a:pt x="270" y="327"/>
                    </a:lnTo>
                    <a:lnTo>
                      <a:pt x="271" y="435"/>
                    </a:lnTo>
                    <a:lnTo>
                      <a:pt x="226" y="496"/>
                    </a:lnTo>
                    <a:lnTo>
                      <a:pt x="192" y="648"/>
                    </a:lnTo>
                    <a:lnTo>
                      <a:pt x="218" y="791"/>
                    </a:lnTo>
                    <a:lnTo>
                      <a:pt x="168" y="913"/>
                    </a:lnTo>
                    <a:lnTo>
                      <a:pt x="135" y="1218"/>
                    </a:lnTo>
                    <a:lnTo>
                      <a:pt x="162" y="1329"/>
                    </a:lnTo>
                    <a:lnTo>
                      <a:pt x="137" y="1339"/>
                    </a:lnTo>
                    <a:lnTo>
                      <a:pt x="148" y="1438"/>
                    </a:lnTo>
                    <a:lnTo>
                      <a:pt x="83" y="1643"/>
                    </a:lnTo>
                    <a:lnTo>
                      <a:pt x="90" y="1677"/>
                    </a:lnTo>
                    <a:lnTo>
                      <a:pt x="121" y="1664"/>
                    </a:lnTo>
                    <a:lnTo>
                      <a:pt x="135" y="1743"/>
                    </a:lnTo>
                    <a:lnTo>
                      <a:pt x="271" y="1761"/>
                    </a:lnTo>
                    <a:lnTo>
                      <a:pt x="180" y="1792"/>
                    </a:lnTo>
                    <a:lnTo>
                      <a:pt x="168" y="1850"/>
                    </a:lnTo>
                    <a:lnTo>
                      <a:pt x="129" y="1834"/>
                    </a:lnTo>
                    <a:lnTo>
                      <a:pt x="171" y="1797"/>
                    </a:lnTo>
                    <a:lnTo>
                      <a:pt x="107" y="1780"/>
                    </a:lnTo>
                    <a:lnTo>
                      <a:pt x="98" y="1715"/>
                    </a:lnTo>
                    <a:lnTo>
                      <a:pt x="80" y="1746"/>
                    </a:lnTo>
                    <a:lnTo>
                      <a:pt x="56" y="1685"/>
                    </a:lnTo>
                    <a:lnTo>
                      <a:pt x="68" y="1668"/>
                    </a:lnTo>
                    <a:lnTo>
                      <a:pt x="36" y="1638"/>
                    </a:lnTo>
                    <a:lnTo>
                      <a:pt x="67" y="1607"/>
                    </a:lnTo>
                    <a:lnTo>
                      <a:pt x="38" y="1516"/>
                    </a:lnTo>
                    <a:lnTo>
                      <a:pt x="89" y="1526"/>
                    </a:lnTo>
                    <a:lnTo>
                      <a:pt x="38" y="1478"/>
                    </a:lnTo>
                    <a:lnTo>
                      <a:pt x="51" y="1446"/>
                    </a:lnTo>
                    <a:lnTo>
                      <a:pt x="0" y="1447"/>
                    </a:lnTo>
                    <a:close/>
                  </a:path>
                </a:pathLst>
              </a:custGeom>
              <a:solidFill>
                <a:srgbClr val="1B4171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4" name="Freeform 276"/>
              <p:cNvSpPr>
                <a:spLocks/>
              </p:cNvSpPr>
              <p:nvPr/>
            </p:nvSpPr>
            <p:spPr bwMode="auto">
              <a:xfrm>
                <a:off x="2147" y="3748"/>
                <a:ext cx="7" cy="20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0 h 69"/>
                  <a:gd name="T4" fmla="*/ 1 w 23"/>
                  <a:gd name="T5" fmla="*/ 2 h 69"/>
                  <a:gd name="T6" fmla="*/ 0 w 23"/>
                  <a:gd name="T7" fmla="*/ 1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69"/>
                  <a:gd name="T14" fmla="*/ 23 w 23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69">
                    <a:moveTo>
                      <a:pt x="0" y="31"/>
                    </a:moveTo>
                    <a:lnTo>
                      <a:pt x="7" y="0"/>
                    </a:lnTo>
                    <a:lnTo>
                      <a:pt x="23" y="6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5" name="Freeform 277"/>
              <p:cNvSpPr>
                <a:spLocks/>
              </p:cNvSpPr>
              <p:nvPr/>
            </p:nvSpPr>
            <p:spPr bwMode="auto">
              <a:xfrm>
                <a:off x="2155" y="3641"/>
                <a:ext cx="6" cy="24"/>
              </a:xfrm>
              <a:custGeom>
                <a:avLst/>
                <a:gdLst>
                  <a:gd name="T0" fmla="*/ 0 w 23"/>
                  <a:gd name="T1" fmla="*/ 2 h 85"/>
                  <a:gd name="T2" fmla="*/ 1 w 23"/>
                  <a:gd name="T3" fmla="*/ 0 h 85"/>
                  <a:gd name="T4" fmla="*/ 1 w 23"/>
                  <a:gd name="T5" fmla="*/ 2 h 85"/>
                  <a:gd name="T6" fmla="*/ 0 w 23"/>
                  <a:gd name="T7" fmla="*/ 2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5"/>
                  <a:gd name="T14" fmla="*/ 23 w 23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5">
                    <a:moveTo>
                      <a:pt x="0" y="75"/>
                    </a:moveTo>
                    <a:lnTo>
                      <a:pt x="23" y="0"/>
                    </a:lnTo>
                    <a:lnTo>
                      <a:pt x="23" y="8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6" name="Freeform 278"/>
              <p:cNvSpPr>
                <a:spLocks/>
              </p:cNvSpPr>
              <p:nvPr/>
            </p:nvSpPr>
            <p:spPr bwMode="auto">
              <a:xfrm>
                <a:off x="2162" y="3826"/>
                <a:ext cx="15" cy="11"/>
              </a:xfrm>
              <a:custGeom>
                <a:avLst/>
                <a:gdLst>
                  <a:gd name="T0" fmla="*/ 0 w 51"/>
                  <a:gd name="T1" fmla="*/ 0 h 39"/>
                  <a:gd name="T2" fmla="*/ 1 w 51"/>
                  <a:gd name="T3" fmla="*/ 0 h 39"/>
                  <a:gd name="T4" fmla="*/ 1 w 51"/>
                  <a:gd name="T5" fmla="*/ 1 h 39"/>
                  <a:gd name="T6" fmla="*/ 0 w 51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39"/>
                  <a:gd name="T14" fmla="*/ 51 w 5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39">
                    <a:moveTo>
                      <a:pt x="0" y="0"/>
                    </a:moveTo>
                    <a:lnTo>
                      <a:pt x="49" y="9"/>
                    </a:lnTo>
                    <a:lnTo>
                      <a:pt x="51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7" name="Freeform 279"/>
              <p:cNvSpPr>
                <a:spLocks/>
              </p:cNvSpPr>
              <p:nvPr/>
            </p:nvSpPr>
            <p:spPr bwMode="auto">
              <a:xfrm>
                <a:off x="2165" y="3802"/>
                <a:ext cx="21" cy="25"/>
              </a:xfrm>
              <a:custGeom>
                <a:avLst/>
                <a:gdLst>
                  <a:gd name="T0" fmla="*/ 0 w 75"/>
                  <a:gd name="T1" fmla="*/ 0 h 88"/>
                  <a:gd name="T2" fmla="*/ 1 w 75"/>
                  <a:gd name="T3" fmla="*/ 0 h 88"/>
                  <a:gd name="T4" fmla="*/ 0 w 75"/>
                  <a:gd name="T5" fmla="*/ 1 h 88"/>
                  <a:gd name="T6" fmla="*/ 2 w 75"/>
                  <a:gd name="T7" fmla="*/ 1 h 88"/>
                  <a:gd name="T8" fmla="*/ 1 w 75"/>
                  <a:gd name="T9" fmla="*/ 2 h 88"/>
                  <a:gd name="T10" fmla="*/ 0 w 75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88"/>
                  <a:gd name="T20" fmla="*/ 75 w 75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88">
                    <a:moveTo>
                      <a:pt x="0" y="15"/>
                    </a:moveTo>
                    <a:lnTo>
                      <a:pt x="21" y="0"/>
                    </a:lnTo>
                    <a:lnTo>
                      <a:pt x="19" y="42"/>
                    </a:lnTo>
                    <a:lnTo>
                      <a:pt x="75" y="57"/>
                    </a:lnTo>
                    <a:lnTo>
                      <a:pt x="39" y="88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8" name="Freeform 280"/>
              <p:cNvSpPr>
                <a:spLocks/>
              </p:cNvSpPr>
              <p:nvPr/>
            </p:nvSpPr>
            <p:spPr bwMode="auto">
              <a:xfrm>
                <a:off x="2181" y="3834"/>
                <a:ext cx="11" cy="7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0 h 23"/>
                  <a:gd name="T4" fmla="*/ 1 w 40"/>
                  <a:gd name="T5" fmla="*/ 1 h 23"/>
                  <a:gd name="T6" fmla="*/ 0 w 40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3"/>
                  <a:gd name="T14" fmla="*/ 40 w 4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3">
                    <a:moveTo>
                      <a:pt x="0" y="17"/>
                    </a:moveTo>
                    <a:lnTo>
                      <a:pt x="11" y="0"/>
                    </a:lnTo>
                    <a:lnTo>
                      <a:pt x="4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9" name="Freeform 281"/>
              <p:cNvSpPr>
                <a:spLocks/>
              </p:cNvSpPr>
              <p:nvPr/>
            </p:nvSpPr>
            <p:spPr bwMode="auto">
              <a:xfrm>
                <a:off x="2189" y="3814"/>
                <a:ext cx="30" cy="37"/>
              </a:xfrm>
              <a:custGeom>
                <a:avLst/>
                <a:gdLst>
                  <a:gd name="T0" fmla="*/ 0 w 104"/>
                  <a:gd name="T1" fmla="*/ 2 h 134"/>
                  <a:gd name="T2" fmla="*/ 0 w 104"/>
                  <a:gd name="T3" fmla="*/ 2 h 134"/>
                  <a:gd name="T4" fmla="*/ 2 w 104"/>
                  <a:gd name="T5" fmla="*/ 2 h 134"/>
                  <a:gd name="T6" fmla="*/ 1 w 104"/>
                  <a:gd name="T7" fmla="*/ 1 h 134"/>
                  <a:gd name="T8" fmla="*/ 2 w 104"/>
                  <a:gd name="T9" fmla="*/ 1 h 134"/>
                  <a:gd name="T10" fmla="*/ 1 w 104"/>
                  <a:gd name="T11" fmla="*/ 1 h 134"/>
                  <a:gd name="T12" fmla="*/ 1 w 104"/>
                  <a:gd name="T13" fmla="*/ 0 h 134"/>
                  <a:gd name="T14" fmla="*/ 2 w 104"/>
                  <a:gd name="T15" fmla="*/ 0 h 134"/>
                  <a:gd name="T16" fmla="*/ 3 w 104"/>
                  <a:gd name="T17" fmla="*/ 3 h 134"/>
                  <a:gd name="T18" fmla="*/ 0 w 104"/>
                  <a:gd name="T19" fmla="*/ 2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4"/>
                  <a:gd name="T31" fmla="*/ 0 h 134"/>
                  <a:gd name="T32" fmla="*/ 104 w 104"/>
                  <a:gd name="T33" fmla="*/ 134 h 1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4" h="134">
                    <a:moveTo>
                      <a:pt x="0" y="108"/>
                    </a:moveTo>
                    <a:lnTo>
                      <a:pt x="15" y="88"/>
                    </a:lnTo>
                    <a:lnTo>
                      <a:pt x="73" y="100"/>
                    </a:lnTo>
                    <a:lnTo>
                      <a:pt x="47" y="65"/>
                    </a:lnTo>
                    <a:lnTo>
                      <a:pt x="74" y="44"/>
                    </a:lnTo>
                    <a:lnTo>
                      <a:pt x="32" y="40"/>
                    </a:lnTo>
                    <a:lnTo>
                      <a:pt x="32" y="7"/>
                    </a:lnTo>
                    <a:lnTo>
                      <a:pt x="102" y="0"/>
                    </a:lnTo>
                    <a:lnTo>
                      <a:pt x="104" y="134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0" name="Freeform 282"/>
              <p:cNvSpPr>
                <a:spLocks/>
              </p:cNvSpPr>
              <p:nvPr/>
            </p:nvSpPr>
            <p:spPr bwMode="auto">
              <a:xfrm>
                <a:off x="2204" y="3857"/>
                <a:ext cx="22" cy="8"/>
              </a:xfrm>
              <a:custGeom>
                <a:avLst/>
                <a:gdLst>
                  <a:gd name="T0" fmla="*/ 0 w 78"/>
                  <a:gd name="T1" fmla="*/ 0 h 28"/>
                  <a:gd name="T2" fmla="*/ 2 w 78"/>
                  <a:gd name="T3" fmla="*/ 0 h 28"/>
                  <a:gd name="T4" fmla="*/ 2 w 78"/>
                  <a:gd name="T5" fmla="*/ 1 h 28"/>
                  <a:gd name="T6" fmla="*/ 0 w 7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8"/>
                  <a:gd name="T14" fmla="*/ 78 w 7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8">
                    <a:moveTo>
                      <a:pt x="0" y="0"/>
                    </a:moveTo>
                    <a:lnTo>
                      <a:pt x="71" y="7"/>
                    </a:lnTo>
                    <a:lnTo>
                      <a:pt x="7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1" name="Freeform 283"/>
              <p:cNvSpPr>
                <a:spLocks/>
              </p:cNvSpPr>
              <p:nvPr/>
            </p:nvSpPr>
            <p:spPr bwMode="auto">
              <a:xfrm>
                <a:off x="2225" y="3852"/>
                <a:ext cx="11" cy="5"/>
              </a:xfrm>
              <a:custGeom>
                <a:avLst/>
                <a:gdLst>
                  <a:gd name="T0" fmla="*/ 0 w 37"/>
                  <a:gd name="T1" fmla="*/ 0 h 18"/>
                  <a:gd name="T2" fmla="*/ 0 w 37"/>
                  <a:gd name="T3" fmla="*/ 0 h 18"/>
                  <a:gd name="T4" fmla="*/ 1 w 37"/>
                  <a:gd name="T5" fmla="*/ 0 h 18"/>
                  <a:gd name="T6" fmla="*/ 0 w 3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8"/>
                  <a:gd name="T14" fmla="*/ 37 w 3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8">
                    <a:moveTo>
                      <a:pt x="0" y="18"/>
                    </a:moveTo>
                    <a:lnTo>
                      <a:pt x="8" y="0"/>
                    </a:lnTo>
                    <a:lnTo>
                      <a:pt x="37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2" name="Freeform 284"/>
              <p:cNvSpPr>
                <a:spLocks/>
              </p:cNvSpPr>
              <p:nvPr/>
            </p:nvSpPr>
            <p:spPr bwMode="auto">
              <a:xfrm>
                <a:off x="2107" y="2928"/>
                <a:ext cx="130" cy="208"/>
              </a:xfrm>
              <a:custGeom>
                <a:avLst/>
                <a:gdLst>
                  <a:gd name="T0" fmla="*/ 0 w 459"/>
                  <a:gd name="T1" fmla="*/ 11 h 730"/>
                  <a:gd name="T2" fmla="*/ 1 w 459"/>
                  <a:gd name="T3" fmla="*/ 13 h 730"/>
                  <a:gd name="T4" fmla="*/ 3 w 459"/>
                  <a:gd name="T5" fmla="*/ 13 h 730"/>
                  <a:gd name="T6" fmla="*/ 5 w 459"/>
                  <a:gd name="T7" fmla="*/ 15 h 730"/>
                  <a:gd name="T8" fmla="*/ 7 w 459"/>
                  <a:gd name="T9" fmla="*/ 15 h 730"/>
                  <a:gd name="T10" fmla="*/ 7 w 459"/>
                  <a:gd name="T11" fmla="*/ 17 h 730"/>
                  <a:gd name="T12" fmla="*/ 8 w 459"/>
                  <a:gd name="T13" fmla="*/ 17 h 730"/>
                  <a:gd name="T14" fmla="*/ 8 w 459"/>
                  <a:gd name="T15" fmla="*/ 14 h 730"/>
                  <a:gd name="T16" fmla="*/ 8 w 459"/>
                  <a:gd name="T17" fmla="*/ 12 h 730"/>
                  <a:gd name="T18" fmla="*/ 8 w 459"/>
                  <a:gd name="T19" fmla="*/ 12 h 730"/>
                  <a:gd name="T20" fmla="*/ 8 w 459"/>
                  <a:gd name="T21" fmla="*/ 11 h 730"/>
                  <a:gd name="T22" fmla="*/ 10 w 459"/>
                  <a:gd name="T23" fmla="*/ 11 h 730"/>
                  <a:gd name="T24" fmla="*/ 10 w 459"/>
                  <a:gd name="T25" fmla="*/ 11 h 730"/>
                  <a:gd name="T26" fmla="*/ 10 w 459"/>
                  <a:gd name="T27" fmla="*/ 10 h 730"/>
                  <a:gd name="T28" fmla="*/ 10 w 459"/>
                  <a:gd name="T29" fmla="*/ 6 h 730"/>
                  <a:gd name="T30" fmla="*/ 8 w 459"/>
                  <a:gd name="T31" fmla="*/ 7 h 730"/>
                  <a:gd name="T32" fmla="*/ 8 w 459"/>
                  <a:gd name="T33" fmla="*/ 6 h 730"/>
                  <a:gd name="T34" fmla="*/ 6 w 459"/>
                  <a:gd name="T35" fmla="*/ 5 h 730"/>
                  <a:gd name="T36" fmla="*/ 5 w 459"/>
                  <a:gd name="T37" fmla="*/ 3 h 730"/>
                  <a:gd name="T38" fmla="*/ 7 w 459"/>
                  <a:gd name="T39" fmla="*/ 1 h 730"/>
                  <a:gd name="T40" fmla="*/ 6 w 459"/>
                  <a:gd name="T41" fmla="*/ 0 h 730"/>
                  <a:gd name="T42" fmla="*/ 3 w 459"/>
                  <a:gd name="T43" fmla="*/ 1 h 730"/>
                  <a:gd name="T44" fmla="*/ 2 w 459"/>
                  <a:gd name="T45" fmla="*/ 5 h 730"/>
                  <a:gd name="T46" fmla="*/ 1 w 459"/>
                  <a:gd name="T47" fmla="*/ 4 h 730"/>
                  <a:gd name="T48" fmla="*/ 1 w 459"/>
                  <a:gd name="T49" fmla="*/ 5 h 730"/>
                  <a:gd name="T50" fmla="*/ 1 w 459"/>
                  <a:gd name="T51" fmla="*/ 9 h 730"/>
                  <a:gd name="T52" fmla="*/ 2 w 459"/>
                  <a:gd name="T53" fmla="*/ 9 h 730"/>
                  <a:gd name="T54" fmla="*/ 0 w 459"/>
                  <a:gd name="T55" fmla="*/ 11 h 7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9"/>
                  <a:gd name="T85" fmla="*/ 0 h 730"/>
                  <a:gd name="T86" fmla="*/ 459 w 459"/>
                  <a:gd name="T87" fmla="*/ 730 h 7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9" h="730">
                    <a:moveTo>
                      <a:pt x="0" y="488"/>
                    </a:moveTo>
                    <a:lnTo>
                      <a:pt x="56" y="540"/>
                    </a:lnTo>
                    <a:lnTo>
                      <a:pt x="138" y="552"/>
                    </a:lnTo>
                    <a:lnTo>
                      <a:pt x="220" y="653"/>
                    </a:lnTo>
                    <a:lnTo>
                      <a:pt x="330" y="663"/>
                    </a:lnTo>
                    <a:lnTo>
                      <a:pt x="314" y="713"/>
                    </a:lnTo>
                    <a:lnTo>
                      <a:pt x="342" y="730"/>
                    </a:lnTo>
                    <a:lnTo>
                      <a:pt x="359" y="604"/>
                    </a:lnTo>
                    <a:lnTo>
                      <a:pt x="338" y="525"/>
                    </a:lnTo>
                    <a:lnTo>
                      <a:pt x="375" y="522"/>
                    </a:lnTo>
                    <a:lnTo>
                      <a:pt x="349" y="477"/>
                    </a:lnTo>
                    <a:lnTo>
                      <a:pt x="437" y="461"/>
                    </a:lnTo>
                    <a:lnTo>
                      <a:pt x="459" y="491"/>
                    </a:lnTo>
                    <a:lnTo>
                      <a:pt x="424" y="427"/>
                    </a:lnTo>
                    <a:lnTo>
                      <a:pt x="436" y="274"/>
                    </a:lnTo>
                    <a:lnTo>
                      <a:pt x="362" y="280"/>
                    </a:lnTo>
                    <a:lnTo>
                      <a:pt x="338" y="242"/>
                    </a:lnTo>
                    <a:lnTo>
                      <a:pt x="264" y="231"/>
                    </a:lnTo>
                    <a:lnTo>
                      <a:pt x="216" y="143"/>
                    </a:lnTo>
                    <a:lnTo>
                      <a:pt x="289" y="27"/>
                    </a:lnTo>
                    <a:lnTo>
                      <a:pt x="279" y="0"/>
                    </a:lnTo>
                    <a:lnTo>
                      <a:pt x="148" y="63"/>
                    </a:lnTo>
                    <a:lnTo>
                      <a:pt x="78" y="195"/>
                    </a:lnTo>
                    <a:lnTo>
                      <a:pt x="54" y="165"/>
                    </a:lnTo>
                    <a:lnTo>
                      <a:pt x="39" y="228"/>
                    </a:lnTo>
                    <a:lnTo>
                      <a:pt x="54" y="373"/>
                    </a:lnTo>
                    <a:lnTo>
                      <a:pt x="71" y="373"/>
                    </a:lnTo>
                    <a:lnTo>
                      <a:pt x="0" y="4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3" name="Freeform 285"/>
              <p:cNvSpPr>
                <a:spLocks/>
              </p:cNvSpPr>
              <p:nvPr/>
            </p:nvSpPr>
            <p:spPr bwMode="auto">
              <a:xfrm>
                <a:off x="2032" y="2945"/>
                <a:ext cx="34" cy="34"/>
              </a:xfrm>
              <a:custGeom>
                <a:avLst/>
                <a:gdLst>
                  <a:gd name="T0" fmla="*/ 0 w 118"/>
                  <a:gd name="T1" fmla="*/ 0 h 118"/>
                  <a:gd name="T2" fmla="*/ 0 w 118"/>
                  <a:gd name="T3" fmla="*/ 1 h 118"/>
                  <a:gd name="T4" fmla="*/ 1 w 118"/>
                  <a:gd name="T5" fmla="*/ 1 h 118"/>
                  <a:gd name="T6" fmla="*/ 2 w 118"/>
                  <a:gd name="T7" fmla="*/ 3 h 118"/>
                  <a:gd name="T8" fmla="*/ 3 w 118"/>
                  <a:gd name="T9" fmla="*/ 1 h 118"/>
                  <a:gd name="T10" fmla="*/ 2 w 118"/>
                  <a:gd name="T11" fmla="*/ 0 h 118"/>
                  <a:gd name="T12" fmla="*/ 0 w 118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8"/>
                  <a:gd name="T23" fmla="*/ 118 w 118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8">
                    <a:moveTo>
                      <a:pt x="0" y="0"/>
                    </a:moveTo>
                    <a:lnTo>
                      <a:pt x="1" y="46"/>
                    </a:lnTo>
                    <a:lnTo>
                      <a:pt x="26" y="39"/>
                    </a:lnTo>
                    <a:lnTo>
                      <a:pt x="100" y="118"/>
                    </a:lnTo>
                    <a:lnTo>
                      <a:pt x="118" y="58"/>
                    </a:lnTo>
                    <a:lnTo>
                      <a:pt x="79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4" name="Freeform 286"/>
              <p:cNvSpPr>
                <a:spLocks/>
              </p:cNvSpPr>
              <p:nvPr/>
            </p:nvSpPr>
            <p:spPr bwMode="auto">
              <a:xfrm>
                <a:off x="2040" y="2789"/>
                <a:ext cx="117" cy="42"/>
              </a:xfrm>
              <a:custGeom>
                <a:avLst/>
                <a:gdLst>
                  <a:gd name="T0" fmla="*/ 0 w 412"/>
                  <a:gd name="T1" fmla="*/ 1 h 149"/>
                  <a:gd name="T2" fmla="*/ 1 w 412"/>
                  <a:gd name="T3" fmla="*/ 0 h 149"/>
                  <a:gd name="T4" fmla="*/ 4 w 412"/>
                  <a:gd name="T5" fmla="*/ 0 h 149"/>
                  <a:gd name="T6" fmla="*/ 9 w 412"/>
                  <a:gd name="T7" fmla="*/ 3 h 149"/>
                  <a:gd name="T8" fmla="*/ 6 w 412"/>
                  <a:gd name="T9" fmla="*/ 3 h 149"/>
                  <a:gd name="T10" fmla="*/ 7 w 412"/>
                  <a:gd name="T11" fmla="*/ 3 h 149"/>
                  <a:gd name="T12" fmla="*/ 5 w 412"/>
                  <a:gd name="T13" fmla="*/ 2 h 149"/>
                  <a:gd name="T14" fmla="*/ 3 w 412"/>
                  <a:gd name="T15" fmla="*/ 1 h 149"/>
                  <a:gd name="T16" fmla="*/ 3 w 412"/>
                  <a:gd name="T17" fmla="*/ 1 h 149"/>
                  <a:gd name="T18" fmla="*/ 0 w 412"/>
                  <a:gd name="T19" fmla="*/ 1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149"/>
                  <a:gd name="T32" fmla="*/ 412 w 412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149">
                    <a:moveTo>
                      <a:pt x="0" y="58"/>
                    </a:moveTo>
                    <a:lnTo>
                      <a:pt x="56" y="7"/>
                    </a:lnTo>
                    <a:lnTo>
                      <a:pt x="161" y="0"/>
                    </a:lnTo>
                    <a:lnTo>
                      <a:pt x="412" y="127"/>
                    </a:lnTo>
                    <a:lnTo>
                      <a:pt x="279" y="149"/>
                    </a:lnTo>
                    <a:lnTo>
                      <a:pt x="301" y="120"/>
                    </a:lnTo>
                    <a:lnTo>
                      <a:pt x="236" y="72"/>
                    </a:lnTo>
                    <a:lnTo>
                      <a:pt x="115" y="43"/>
                    </a:lnTo>
                    <a:lnTo>
                      <a:pt x="119" y="24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5" name="Freeform 287"/>
              <p:cNvSpPr>
                <a:spLocks/>
              </p:cNvSpPr>
              <p:nvPr/>
            </p:nvSpPr>
            <p:spPr bwMode="auto">
              <a:xfrm>
                <a:off x="2184" y="2831"/>
                <a:ext cx="35" cy="23"/>
              </a:xfrm>
              <a:custGeom>
                <a:avLst/>
                <a:gdLst>
                  <a:gd name="T0" fmla="*/ 0 w 127"/>
                  <a:gd name="T1" fmla="*/ 0 h 82"/>
                  <a:gd name="T2" fmla="*/ 0 w 127"/>
                  <a:gd name="T3" fmla="*/ 2 h 82"/>
                  <a:gd name="T4" fmla="*/ 3 w 127"/>
                  <a:gd name="T5" fmla="*/ 1 h 82"/>
                  <a:gd name="T6" fmla="*/ 2 w 127"/>
                  <a:gd name="T7" fmla="*/ 0 h 82"/>
                  <a:gd name="T8" fmla="*/ 0 w 12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82"/>
                  <a:gd name="T17" fmla="*/ 127 w 12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82">
                    <a:moveTo>
                      <a:pt x="0" y="0"/>
                    </a:moveTo>
                    <a:lnTo>
                      <a:pt x="0" y="82"/>
                    </a:lnTo>
                    <a:lnTo>
                      <a:pt x="127" y="58"/>
                    </a:lnTo>
                    <a:lnTo>
                      <a:pt x="72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6" name="Freeform 288"/>
              <p:cNvSpPr>
                <a:spLocks/>
              </p:cNvSpPr>
              <p:nvPr/>
            </p:nvSpPr>
            <p:spPr bwMode="auto">
              <a:xfrm>
                <a:off x="2085" y="3066"/>
                <a:ext cx="61" cy="79"/>
              </a:xfrm>
              <a:custGeom>
                <a:avLst/>
                <a:gdLst>
                  <a:gd name="T0" fmla="*/ 0 w 212"/>
                  <a:gd name="T1" fmla="*/ 3 h 275"/>
                  <a:gd name="T2" fmla="*/ 0 w 212"/>
                  <a:gd name="T3" fmla="*/ 4 h 275"/>
                  <a:gd name="T4" fmla="*/ 1 w 212"/>
                  <a:gd name="T5" fmla="*/ 4 h 275"/>
                  <a:gd name="T6" fmla="*/ 0 w 212"/>
                  <a:gd name="T7" fmla="*/ 5 h 275"/>
                  <a:gd name="T8" fmla="*/ 0 w 212"/>
                  <a:gd name="T9" fmla="*/ 6 h 275"/>
                  <a:gd name="T10" fmla="*/ 1 w 212"/>
                  <a:gd name="T11" fmla="*/ 7 h 275"/>
                  <a:gd name="T12" fmla="*/ 3 w 212"/>
                  <a:gd name="T13" fmla="*/ 5 h 275"/>
                  <a:gd name="T14" fmla="*/ 5 w 212"/>
                  <a:gd name="T15" fmla="*/ 3 h 275"/>
                  <a:gd name="T16" fmla="*/ 5 w 212"/>
                  <a:gd name="T17" fmla="*/ 1 h 275"/>
                  <a:gd name="T18" fmla="*/ 3 w 212"/>
                  <a:gd name="T19" fmla="*/ 1 h 275"/>
                  <a:gd name="T20" fmla="*/ 2 w 212"/>
                  <a:gd name="T21" fmla="*/ 0 h 275"/>
                  <a:gd name="T22" fmla="*/ 1 w 212"/>
                  <a:gd name="T23" fmla="*/ 1 h 275"/>
                  <a:gd name="T24" fmla="*/ 0 w 212"/>
                  <a:gd name="T25" fmla="*/ 3 h 2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2"/>
                  <a:gd name="T40" fmla="*/ 0 h 275"/>
                  <a:gd name="T41" fmla="*/ 212 w 212"/>
                  <a:gd name="T42" fmla="*/ 275 h 2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2" h="275">
                    <a:moveTo>
                      <a:pt x="0" y="106"/>
                    </a:moveTo>
                    <a:lnTo>
                      <a:pt x="1" y="160"/>
                    </a:lnTo>
                    <a:lnTo>
                      <a:pt x="42" y="175"/>
                    </a:lnTo>
                    <a:lnTo>
                      <a:pt x="18" y="215"/>
                    </a:lnTo>
                    <a:lnTo>
                      <a:pt x="12" y="263"/>
                    </a:lnTo>
                    <a:lnTo>
                      <a:pt x="62" y="275"/>
                    </a:lnTo>
                    <a:lnTo>
                      <a:pt x="107" y="196"/>
                    </a:lnTo>
                    <a:lnTo>
                      <a:pt x="194" y="139"/>
                    </a:lnTo>
                    <a:lnTo>
                      <a:pt x="212" y="64"/>
                    </a:lnTo>
                    <a:lnTo>
                      <a:pt x="130" y="52"/>
                    </a:lnTo>
                    <a:lnTo>
                      <a:pt x="74" y="0"/>
                    </a:lnTo>
                    <a:lnTo>
                      <a:pt x="28" y="2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7" name="Freeform 289"/>
              <p:cNvSpPr>
                <a:spLocks/>
              </p:cNvSpPr>
              <p:nvPr/>
            </p:nvSpPr>
            <p:spPr bwMode="auto">
              <a:xfrm>
                <a:off x="1984" y="2901"/>
                <a:ext cx="26" cy="13"/>
              </a:xfrm>
              <a:custGeom>
                <a:avLst/>
                <a:gdLst>
                  <a:gd name="T0" fmla="*/ 0 w 89"/>
                  <a:gd name="T1" fmla="*/ 1 h 44"/>
                  <a:gd name="T2" fmla="*/ 1 w 89"/>
                  <a:gd name="T3" fmla="*/ 0 h 44"/>
                  <a:gd name="T4" fmla="*/ 2 w 89"/>
                  <a:gd name="T5" fmla="*/ 1 h 44"/>
                  <a:gd name="T6" fmla="*/ 0 w 89"/>
                  <a:gd name="T7" fmla="*/ 1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4"/>
                  <a:gd name="T14" fmla="*/ 89 w 89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4">
                    <a:moveTo>
                      <a:pt x="0" y="32"/>
                    </a:moveTo>
                    <a:lnTo>
                      <a:pt x="27" y="0"/>
                    </a:lnTo>
                    <a:lnTo>
                      <a:pt x="89" y="4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8" name="Freeform 290"/>
              <p:cNvSpPr>
                <a:spLocks/>
              </p:cNvSpPr>
              <p:nvPr/>
            </p:nvSpPr>
            <p:spPr bwMode="auto">
              <a:xfrm>
                <a:off x="2302" y="3791"/>
                <a:ext cx="17" cy="12"/>
              </a:xfrm>
              <a:custGeom>
                <a:avLst/>
                <a:gdLst>
                  <a:gd name="T0" fmla="*/ 0 w 59"/>
                  <a:gd name="T1" fmla="*/ 1 h 41"/>
                  <a:gd name="T2" fmla="*/ 1 w 59"/>
                  <a:gd name="T3" fmla="*/ 1 h 41"/>
                  <a:gd name="T4" fmla="*/ 0 w 59"/>
                  <a:gd name="T5" fmla="*/ 0 h 41"/>
                  <a:gd name="T6" fmla="*/ 1 w 59"/>
                  <a:gd name="T7" fmla="*/ 0 h 41"/>
                  <a:gd name="T8" fmla="*/ 0 w 59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1"/>
                  <a:gd name="T17" fmla="*/ 59 w 5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1">
                    <a:moveTo>
                      <a:pt x="0" y="41"/>
                    </a:moveTo>
                    <a:lnTo>
                      <a:pt x="32" y="19"/>
                    </a:lnTo>
                    <a:lnTo>
                      <a:pt x="19" y="0"/>
                    </a:lnTo>
                    <a:lnTo>
                      <a:pt x="59" y="6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9" name="Freeform 291"/>
              <p:cNvSpPr>
                <a:spLocks/>
              </p:cNvSpPr>
              <p:nvPr/>
            </p:nvSpPr>
            <p:spPr bwMode="auto">
              <a:xfrm>
                <a:off x="2315" y="3791"/>
                <a:ext cx="19" cy="12"/>
              </a:xfrm>
              <a:custGeom>
                <a:avLst/>
                <a:gdLst>
                  <a:gd name="T0" fmla="*/ 0 w 68"/>
                  <a:gd name="T1" fmla="*/ 1 h 47"/>
                  <a:gd name="T2" fmla="*/ 1 w 68"/>
                  <a:gd name="T3" fmla="*/ 0 h 47"/>
                  <a:gd name="T4" fmla="*/ 1 w 68"/>
                  <a:gd name="T5" fmla="*/ 0 h 47"/>
                  <a:gd name="T6" fmla="*/ 0 w 68"/>
                  <a:gd name="T7" fmla="*/ 1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7"/>
                  <a:gd name="T14" fmla="*/ 68 w 6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7">
                    <a:moveTo>
                      <a:pt x="0" y="47"/>
                    </a:moveTo>
                    <a:lnTo>
                      <a:pt x="34" y="0"/>
                    </a:lnTo>
                    <a:lnTo>
                      <a:pt x="68" y="16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0" name="Freeform 292"/>
              <p:cNvSpPr>
                <a:spLocks/>
              </p:cNvSpPr>
              <p:nvPr/>
            </p:nvSpPr>
            <p:spPr bwMode="auto">
              <a:xfrm>
                <a:off x="2373" y="3014"/>
                <a:ext cx="31" cy="44"/>
              </a:xfrm>
              <a:custGeom>
                <a:avLst/>
                <a:gdLst>
                  <a:gd name="T0" fmla="*/ 0 w 107"/>
                  <a:gd name="T1" fmla="*/ 3 h 154"/>
                  <a:gd name="T2" fmla="*/ 0 w 107"/>
                  <a:gd name="T3" fmla="*/ 0 h 154"/>
                  <a:gd name="T4" fmla="*/ 3 w 107"/>
                  <a:gd name="T5" fmla="*/ 1 h 154"/>
                  <a:gd name="T6" fmla="*/ 1 w 107"/>
                  <a:gd name="T7" fmla="*/ 4 h 154"/>
                  <a:gd name="T8" fmla="*/ 0 w 107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54"/>
                  <a:gd name="T17" fmla="*/ 107 w 10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54">
                    <a:moveTo>
                      <a:pt x="0" y="149"/>
                    </a:moveTo>
                    <a:lnTo>
                      <a:pt x="13" y="0"/>
                    </a:lnTo>
                    <a:lnTo>
                      <a:pt x="107" y="67"/>
                    </a:lnTo>
                    <a:lnTo>
                      <a:pt x="52" y="154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1" name="Freeform 293"/>
              <p:cNvSpPr>
                <a:spLocks/>
              </p:cNvSpPr>
              <p:nvPr/>
            </p:nvSpPr>
            <p:spPr bwMode="auto">
              <a:xfrm>
                <a:off x="2171" y="1661"/>
                <a:ext cx="661" cy="560"/>
              </a:xfrm>
              <a:custGeom>
                <a:avLst/>
                <a:gdLst>
                  <a:gd name="T0" fmla="*/ 6 w 2319"/>
                  <a:gd name="T1" fmla="*/ 11 h 1964"/>
                  <a:gd name="T2" fmla="*/ 7 w 2319"/>
                  <a:gd name="T3" fmla="*/ 9 h 1964"/>
                  <a:gd name="T4" fmla="*/ 5 w 2319"/>
                  <a:gd name="T5" fmla="*/ 8 h 1964"/>
                  <a:gd name="T6" fmla="*/ 10 w 2319"/>
                  <a:gd name="T7" fmla="*/ 4 h 1964"/>
                  <a:gd name="T8" fmla="*/ 15 w 2319"/>
                  <a:gd name="T9" fmla="*/ 3 h 1964"/>
                  <a:gd name="T10" fmla="*/ 20 w 2319"/>
                  <a:gd name="T11" fmla="*/ 5 h 1964"/>
                  <a:gd name="T12" fmla="*/ 19 w 2319"/>
                  <a:gd name="T13" fmla="*/ 3 h 1964"/>
                  <a:gd name="T14" fmla="*/ 25 w 2319"/>
                  <a:gd name="T15" fmla="*/ 4 h 1964"/>
                  <a:gd name="T16" fmla="*/ 29 w 2319"/>
                  <a:gd name="T17" fmla="*/ 3 h 1964"/>
                  <a:gd name="T18" fmla="*/ 24 w 2319"/>
                  <a:gd name="T19" fmla="*/ 1 h 1964"/>
                  <a:gd name="T20" fmla="*/ 29 w 2319"/>
                  <a:gd name="T21" fmla="*/ 2 h 1964"/>
                  <a:gd name="T22" fmla="*/ 29 w 2319"/>
                  <a:gd name="T23" fmla="*/ 0 h 1964"/>
                  <a:gd name="T24" fmla="*/ 40 w 2319"/>
                  <a:gd name="T25" fmla="*/ 1 h 1964"/>
                  <a:gd name="T26" fmla="*/ 41 w 2319"/>
                  <a:gd name="T27" fmla="*/ 1 h 1964"/>
                  <a:gd name="T28" fmla="*/ 45 w 2319"/>
                  <a:gd name="T29" fmla="*/ 3 h 1964"/>
                  <a:gd name="T30" fmla="*/ 34 w 2319"/>
                  <a:gd name="T31" fmla="*/ 4 h 1964"/>
                  <a:gd name="T32" fmla="*/ 40 w 2319"/>
                  <a:gd name="T33" fmla="*/ 5 h 1964"/>
                  <a:gd name="T34" fmla="*/ 46 w 2319"/>
                  <a:gd name="T35" fmla="*/ 5 h 1964"/>
                  <a:gd name="T36" fmla="*/ 51 w 2319"/>
                  <a:gd name="T37" fmla="*/ 4 h 1964"/>
                  <a:gd name="T38" fmla="*/ 46 w 2319"/>
                  <a:gd name="T39" fmla="*/ 7 h 1964"/>
                  <a:gd name="T40" fmla="*/ 49 w 2319"/>
                  <a:gd name="T41" fmla="*/ 9 h 1964"/>
                  <a:gd name="T42" fmla="*/ 46 w 2319"/>
                  <a:gd name="T43" fmla="*/ 11 h 1964"/>
                  <a:gd name="T44" fmla="*/ 46 w 2319"/>
                  <a:gd name="T45" fmla="*/ 14 h 1964"/>
                  <a:gd name="T46" fmla="*/ 45 w 2319"/>
                  <a:gd name="T47" fmla="*/ 15 h 1964"/>
                  <a:gd name="T48" fmla="*/ 47 w 2319"/>
                  <a:gd name="T49" fmla="*/ 17 h 1964"/>
                  <a:gd name="T50" fmla="*/ 45 w 2319"/>
                  <a:gd name="T51" fmla="*/ 19 h 1964"/>
                  <a:gd name="T52" fmla="*/ 46 w 2319"/>
                  <a:gd name="T53" fmla="*/ 20 h 1964"/>
                  <a:gd name="T54" fmla="*/ 46 w 2319"/>
                  <a:gd name="T55" fmla="*/ 22 h 1964"/>
                  <a:gd name="T56" fmla="*/ 41 w 2319"/>
                  <a:gd name="T57" fmla="*/ 23 h 1964"/>
                  <a:gd name="T58" fmla="*/ 42 w 2319"/>
                  <a:gd name="T59" fmla="*/ 25 h 1964"/>
                  <a:gd name="T60" fmla="*/ 45 w 2319"/>
                  <a:gd name="T61" fmla="*/ 26 h 1964"/>
                  <a:gd name="T62" fmla="*/ 44 w 2319"/>
                  <a:gd name="T63" fmla="*/ 28 h 1964"/>
                  <a:gd name="T64" fmla="*/ 40 w 2319"/>
                  <a:gd name="T65" fmla="*/ 26 h 1964"/>
                  <a:gd name="T66" fmla="*/ 41 w 2319"/>
                  <a:gd name="T67" fmla="*/ 29 h 1964"/>
                  <a:gd name="T68" fmla="*/ 41 w 2319"/>
                  <a:gd name="T69" fmla="*/ 32 h 1964"/>
                  <a:gd name="T70" fmla="*/ 36 w 2319"/>
                  <a:gd name="T71" fmla="*/ 33 h 1964"/>
                  <a:gd name="T72" fmla="*/ 32 w 2319"/>
                  <a:gd name="T73" fmla="*/ 36 h 1964"/>
                  <a:gd name="T74" fmla="*/ 31 w 2319"/>
                  <a:gd name="T75" fmla="*/ 36 h 1964"/>
                  <a:gd name="T76" fmla="*/ 28 w 2319"/>
                  <a:gd name="T77" fmla="*/ 38 h 1964"/>
                  <a:gd name="T78" fmla="*/ 28 w 2319"/>
                  <a:gd name="T79" fmla="*/ 40 h 1964"/>
                  <a:gd name="T80" fmla="*/ 28 w 2319"/>
                  <a:gd name="T81" fmla="*/ 41 h 1964"/>
                  <a:gd name="T82" fmla="*/ 26 w 2319"/>
                  <a:gd name="T83" fmla="*/ 45 h 1964"/>
                  <a:gd name="T84" fmla="*/ 22 w 2319"/>
                  <a:gd name="T85" fmla="*/ 44 h 1964"/>
                  <a:gd name="T86" fmla="*/ 21 w 2319"/>
                  <a:gd name="T87" fmla="*/ 43 h 1964"/>
                  <a:gd name="T88" fmla="*/ 19 w 2319"/>
                  <a:gd name="T89" fmla="*/ 39 h 1964"/>
                  <a:gd name="T90" fmla="*/ 19 w 2319"/>
                  <a:gd name="T91" fmla="*/ 37 h 1964"/>
                  <a:gd name="T92" fmla="*/ 18 w 2319"/>
                  <a:gd name="T93" fmla="*/ 33 h 1964"/>
                  <a:gd name="T94" fmla="*/ 18 w 2319"/>
                  <a:gd name="T95" fmla="*/ 32 h 1964"/>
                  <a:gd name="T96" fmla="*/ 18 w 2319"/>
                  <a:gd name="T97" fmla="*/ 29 h 1964"/>
                  <a:gd name="T98" fmla="*/ 20 w 2319"/>
                  <a:gd name="T99" fmla="*/ 28 h 1964"/>
                  <a:gd name="T100" fmla="*/ 19 w 2319"/>
                  <a:gd name="T101" fmla="*/ 27 h 1964"/>
                  <a:gd name="T102" fmla="*/ 17 w 2319"/>
                  <a:gd name="T103" fmla="*/ 27 h 1964"/>
                  <a:gd name="T104" fmla="*/ 15 w 2319"/>
                  <a:gd name="T105" fmla="*/ 25 h 1964"/>
                  <a:gd name="T106" fmla="*/ 14 w 2319"/>
                  <a:gd name="T107" fmla="*/ 21 h 1964"/>
                  <a:gd name="T108" fmla="*/ 11 w 2319"/>
                  <a:gd name="T109" fmla="*/ 17 h 1964"/>
                  <a:gd name="T110" fmla="*/ 6 w 2319"/>
                  <a:gd name="T111" fmla="*/ 18 h 1964"/>
                  <a:gd name="T112" fmla="*/ 1 w 2319"/>
                  <a:gd name="T113" fmla="*/ 15 h 1964"/>
                  <a:gd name="T114" fmla="*/ 6 w 2319"/>
                  <a:gd name="T115" fmla="*/ 14 h 19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19"/>
                  <a:gd name="T175" fmla="*/ 0 h 1964"/>
                  <a:gd name="T176" fmla="*/ 2319 w 2319"/>
                  <a:gd name="T177" fmla="*/ 1964 h 19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19" h="1964">
                    <a:moveTo>
                      <a:pt x="0" y="551"/>
                    </a:moveTo>
                    <a:lnTo>
                      <a:pt x="13" y="521"/>
                    </a:lnTo>
                    <a:lnTo>
                      <a:pt x="162" y="463"/>
                    </a:lnTo>
                    <a:lnTo>
                      <a:pt x="261" y="463"/>
                    </a:lnTo>
                    <a:lnTo>
                      <a:pt x="315" y="418"/>
                    </a:lnTo>
                    <a:lnTo>
                      <a:pt x="296" y="405"/>
                    </a:lnTo>
                    <a:lnTo>
                      <a:pt x="329" y="390"/>
                    </a:lnTo>
                    <a:lnTo>
                      <a:pt x="302" y="380"/>
                    </a:lnTo>
                    <a:lnTo>
                      <a:pt x="354" y="363"/>
                    </a:lnTo>
                    <a:lnTo>
                      <a:pt x="335" y="346"/>
                    </a:lnTo>
                    <a:lnTo>
                      <a:pt x="267" y="376"/>
                    </a:lnTo>
                    <a:lnTo>
                      <a:pt x="200" y="338"/>
                    </a:lnTo>
                    <a:lnTo>
                      <a:pt x="284" y="317"/>
                    </a:lnTo>
                    <a:lnTo>
                      <a:pt x="332" y="254"/>
                    </a:lnTo>
                    <a:lnTo>
                      <a:pt x="437" y="250"/>
                    </a:lnTo>
                    <a:lnTo>
                      <a:pt x="432" y="185"/>
                    </a:lnTo>
                    <a:lnTo>
                      <a:pt x="507" y="184"/>
                    </a:lnTo>
                    <a:lnTo>
                      <a:pt x="586" y="230"/>
                    </a:lnTo>
                    <a:lnTo>
                      <a:pt x="493" y="168"/>
                    </a:lnTo>
                    <a:lnTo>
                      <a:pt x="669" y="126"/>
                    </a:lnTo>
                    <a:lnTo>
                      <a:pt x="713" y="156"/>
                    </a:lnTo>
                    <a:lnTo>
                      <a:pt x="719" y="214"/>
                    </a:lnTo>
                    <a:lnTo>
                      <a:pt x="740" y="165"/>
                    </a:lnTo>
                    <a:lnTo>
                      <a:pt x="854" y="199"/>
                    </a:lnTo>
                    <a:lnTo>
                      <a:pt x="814" y="172"/>
                    </a:lnTo>
                    <a:lnTo>
                      <a:pt x="868" y="176"/>
                    </a:lnTo>
                    <a:lnTo>
                      <a:pt x="821" y="142"/>
                    </a:lnTo>
                    <a:lnTo>
                      <a:pt x="808" y="115"/>
                    </a:lnTo>
                    <a:lnTo>
                      <a:pt x="832" y="108"/>
                    </a:lnTo>
                    <a:lnTo>
                      <a:pt x="1056" y="192"/>
                    </a:lnTo>
                    <a:lnTo>
                      <a:pt x="1039" y="165"/>
                    </a:lnTo>
                    <a:lnTo>
                      <a:pt x="1086" y="161"/>
                    </a:lnTo>
                    <a:lnTo>
                      <a:pt x="1056" y="137"/>
                    </a:lnTo>
                    <a:lnTo>
                      <a:pt x="1132" y="142"/>
                    </a:lnTo>
                    <a:lnTo>
                      <a:pt x="1012" y="81"/>
                    </a:lnTo>
                    <a:lnTo>
                      <a:pt x="1228" y="115"/>
                    </a:lnTo>
                    <a:lnTo>
                      <a:pt x="1181" y="80"/>
                    </a:lnTo>
                    <a:lnTo>
                      <a:pt x="1054" y="73"/>
                    </a:lnTo>
                    <a:lnTo>
                      <a:pt x="1096" y="71"/>
                    </a:lnTo>
                    <a:lnTo>
                      <a:pt x="1017" y="42"/>
                    </a:lnTo>
                    <a:lnTo>
                      <a:pt x="1110" y="48"/>
                    </a:lnTo>
                    <a:lnTo>
                      <a:pt x="1073" y="35"/>
                    </a:lnTo>
                    <a:lnTo>
                      <a:pt x="1112" y="26"/>
                    </a:lnTo>
                    <a:lnTo>
                      <a:pt x="1272" y="81"/>
                    </a:lnTo>
                    <a:lnTo>
                      <a:pt x="1253" y="61"/>
                    </a:lnTo>
                    <a:lnTo>
                      <a:pt x="1326" y="42"/>
                    </a:lnTo>
                    <a:lnTo>
                      <a:pt x="1264" y="35"/>
                    </a:lnTo>
                    <a:lnTo>
                      <a:pt x="1262" y="8"/>
                    </a:lnTo>
                    <a:lnTo>
                      <a:pt x="1303" y="0"/>
                    </a:lnTo>
                    <a:lnTo>
                      <a:pt x="1732" y="10"/>
                    </a:lnTo>
                    <a:lnTo>
                      <a:pt x="1762" y="25"/>
                    </a:lnTo>
                    <a:lnTo>
                      <a:pt x="1746" y="35"/>
                    </a:lnTo>
                    <a:lnTo>
                      <a:pt x="1462" y="38"/>
                    </a:lnTo>
                    <a:lnTo>
                      <a:pt x="1495" y="54"/>
                    </a:lnTo>
                    <a:lnTo>
                      <a:pt x="1384" y="71"/>
                    </a:lnTo>
                    <a:lnTo>
                      <a:pt x="1789" y="42"/>
                    </a:lnTo>
                    <a:lnTo>
                      <a:pt x="1802" y="68"/>
                    </a:lnTo>
                    <a:lnTo>
                      <a:pt x="1746" y="83"/>
                    </a:lnTo>
                    <a:lnTo>
                      <a:pt x="1842" y="72"/>
                    </a:lnTo>
                    <a:lnTo>
                      <a:pt x="1951" y="104"/>
                    </a:lnTo>
                    <a:lnTo>
                      <a:pt x="1789" y="156"/>
                    </a:lnTo>
                    <a:lnTo>
                      <a:pt x="1529" y="152"/>
                    </a:lnTo>
                    <a:lnTo>
                      <a:pt x="1591" y="161"/>
                    </a:lnTo>
                    <a:lnTo>
                      <a:pt x="1482" y="184"/>
                    </a:lnTo>
                    <a:lnTo>
                      <a:pt x="1482" y="207"/>
                    </a:lnTo>
                    <a:lnTo>
                      <a:pt x="1767" y="168"/>
                    </a:lnTo>
                    <a:lnTo>
                      <a:pt x="1790" y="185"/>
                    </a:lnTo>
                    <a:lnTo>
                      <a:pt x="1732" y="223"/>
                    </a:lnTo>
                    <a:lnTo>
                      <a:pt x="1912" y="161"/>
                    </a:lnTo>
                    <a:lnTo>
                      <a:pt x="1923" y="221"/>
                    </a:lnTo>
                    <a:lnTo>
                      <a:pt x="1833" y="328"/>
                    </a:lnTo>
                    <a:lnTo>
                      <a:pt x="2009" y="204"/>
                    </a:lnTo>
                    <a:lnTo>
                      <a:pt x="2006" y="223"/>
                    </a:lnTo>
                    <a:lnTo>
                      <a:pt x="2090" y="222"/>
                    </a:lnTo>
                    <a:lnTo>
                      <a:pt x="2116" y="184"/>
                    </a:lnTo>
                    <a:lnTo>
                      <a:pt x="2206" y="176"/>
                    </a:lnTo>
                    <a:lnTo>
                      <a:pt x="2319" y="211"/>
                    </a:lnTo>
                    <a:lnTo>
                      <a:pt x="2207" y="265"/>
                    </a:lnTo>
                    <a:lnTo>
                      <a:pt x="2214" y="286"/>
                    </a:lnTo>
                    <a:lnTo>
                      <a:pt x="1963" y="317"/>
                    </a:lnTo>
                    <a:lnTo>
                      <a:pt x="2166" y="319"/>
                    </a:lnTo>
                    <a:lnTo>
                      <a:pt x="2002" y="364"/>
                    </a:lnTo>
                    <a:lnTo>
                      <a:pt x="2013" y="394"/>
                    </a:lnTo>
                    <a:lnTo>
                      <a:pt x="2122" y="364"/>
                    </a:lnTo>
                    <a:lnTo>
                      <a:pt x="2043" y="405"/>
                    </a:lnTo>
                    <a:lnTo>
                      <a:pt x="2033" y="459"/>
                    </a:lnTo>
                    <a:lnTo>
                      <a:pt x="2056" y="445"/>
                    </a:lnTo>
                    <a:lnTo>
                      <a:pt x="1981" y="493"/>
                    </a:lnTo>
                    <a:lnTo>
                      <a:pt x="1954" y="593"/>
                    </a:lnTo>
                    <a:lnTo>
                      <a:pt x="1996" y="571"/>
                    </a:lnTo>
                    <a:lnTo>
                      <a:pt x="2050" y="593"/>
                    </a:lnTo>
                    <a:lnTo>
                      <a:pt x="1998" y="593"/>
                    </a:lnTo>
                    <a:lnTo>
                      <a:pt x="1998" y="622"/>
                    </a:lnTo>
                    <a:lnTo>
                      <a:pt x="2088" y="635"/>
                    </a:lnTo>
                    <a:lnTo>
                      <a:pt x="2090" y="672"/>
                    </a:lnTo>
                    <a:lnTo>
                      <a:pt x="1959" y="664"/>
                    </a:lnTo>
                    <a:lnTo>
                      <a:pt x="1996" y="682"/>
                    </a:lnTo>
                    <a:lnTo>
                      <a:pt x="1919" y="693"/>
                    </a:lnTo>
                    <a:lnTo>
                      <a:pt x="1959" y="732"/>
                    </a:lnTo>
                    <a:lnTo>
                      <a:pt x="2027" y="735"/>
                    </a:lnTo>
                    <a:lnTo>
                      <a:pt x="1986" y="758"/>
                    </a:lnTo>
                    <a:lnTo>
                      <a:pt x="2039" y="779"/>
                    </a:lnTo>
                    <a:lnTo>
                      <a:pt x="2037" y="829"/>
                    </a:lnTo>
                    <a:lnTo>
                      <a:pt x="1941" y="800"/>
                    </a:lnTo>
                    <a:lnTo>
                      <a:pt x="1997" y="827"/>
                    </a:lnTo>
                    <a:lnTo>
                      <a:pt x="1961" y="844"/>
                    </a:lnTo>
                    <a:lnTo>
                      <a:pt x="1996" y="842"/>
                    </a:lnTo>
                    <a:lnTo>
                      <a:pt x="1986" y="874"/>
                    </a:lnTo>
                    <a:lnTo>
                      <a:pt x="2054" y="890"/>
                    </a:lnTo>
                    <a:lnTo>
                      <a:pt x="1947" y="881"/>
                    </a:lnTo>
                    <a:lnTo>
                      <a:pt x="1923" y="900"/>
                    </a:lnTo>
                    <a:lnTo>
                      <a:pt x="2009" y="942"/>
                    </a:lnTo>
                    <a:lnTo>
                      <a:pt x="1997" y="974"/>
                    </a:lnTo>
                    <a:lnTo>
                      <a:pt x="1926" y="994"/>
                    </a:lnTo>
                    <a:lnTo>
                      <a:pt x="1861" y="947"/>
                    </a:lnTo>
                    <a:lnTo>
                      <a:pt x="1758" y="986"/>
                    </a:lnTo>
                    <a:lnTo>
                      <a:pt x="1830" y="1013"/>
                    </a:lnTo>
                    <a:lnTo>
                      <a:pt x="1762" y="1038"/>
                    </a:lnTo>
                    <a:lnTo>
                      <a:pt x="1837" y="1040"/>
                    </a:lnTo>
                    <a:lnTo>
                      <a:pt x="1813" y="1090"/>
                    </a:lnTo>
                    <a:lnTo>
                      <a:pt x="1842" y="1061"/>
                    </a:lnTo>
                    <a:lnTo>
                      <a:pt x="1923" y="1101"/>
                    </a:lnTo>
                    <a:lnTo>
                      <a:pt x="1897" y="1135"/>
                    </a:lnTo>
                    <a:lnTo>
                      <a:pt x="1947" y="1122"/>
                    </a:lnTo>
                    <a:lnTo>
                      <a:pt x="1923" y="1155"/>
                    </a:lnTo>
                    <a:lnTo>
                      <a:pt x="1957" y="1139"/>
                    </a:lnTo>
                    <a:lnTo>
                      <a:pt x="1961" y="1223"/>
                    </a:lnTo>
                    <a:lnTo>
                      <a:pt x="1923" y="1192"/>
                    </a:lnTo>
                    <a:lnTo>
                      <a:pt x="1923" y="1223"/>
                    </a:lnTo>
                    <a:lnTo>
                      <a:pt x="1889" y="1220"/>
                    </a:lnTo>
                    <a:lnTo>
                      <a:pt x="1842" y="1151"/>
                    </a:lnTo>
                    <a:lnTo>
                      <a:pt x="1732" y="1113"/>
                    </a:lnTo>
                    <a:lnTo>
                      <a:pt x="1808" y="1158"/>
                    </a:lnTo>
                    <a:lnTo>
                      <a:pt x="1706" y="1182"/>
                    </a:lnTo>
                    <a:lnTo>
                      <a:pt x="1678" y="1223"/>
                    </a:lnTo>
                    <a:lnTo>
                      <a:pt x="1774" y="1232"/>
                    </a:lnTo>
                    <a:lnTo>
                      <a:pt x="1692" y="1255"/>
                    </a:lnTo>
                    <a:lnTo>
                      <a:pt x="1814" y="1227"/>
                    </a:lnTo>
                    <a:lnTo>
                      <a:pt x="1932" y="1264"/>
                    </a:lnTo>
                    <a:lnTo>
                      <a:pt x="1779" y="1360"/>
                    </a:lnTo>
                    <a:lnTo>
                      <a:pt x="1631" y="1402"/>
                    </a:lnTo>
                    <a:lnTo>
                      <a:pt x="1579" y="1406"/>
                    </a:lnTo>
                    <a:lnTo>
                      <a:pt x="1543" y="1361"/>
                    </a:lnTo>
                    <a:lnTo>
                      <a:pt x="1559" y="1406"/>
                    </a:lnTo>
                    <a:lnTo>
                      <a:pt x="1516" y="1431"/>
                    </a:lnTo>
                    <a:lnTo>
                      <a:pt x="1462" y="1535"/>
                    </a:lnTo>
                    <a:lnTo>
                      <a:pt x="1417" y="1531"/>
                    </a:lnTo>
                    <a:lnTo>
                      <a:pt x="1407" y="1564"/>
                    </a:lnTo>
                    <a:lnTo>
                      <a:pt x="1365" y="1571"/>
                    </a:lnTo>
                    <a:lnTo>
                      <a:pt x="1339" y="1557"/>
                    </a:lnTo>
                    <a:lnTo>
                      <a:pt x="1372" y="1537"/>
                    </a:lnTo>
                    <a:lnTo>
                      <a:pt x="1338" y="1531"/>
                    </a:lnTo>
                    <a:lnTo>
                      <a:pt x="1324" y="1587"/>
                    </a:lnTo>
                    <a:lnTo>
                      <a:pt x="1251" y="1591"/>
                    </a:lnTo>
                    <a:lnTo>
                      <a:pt x="1253" y="1634"/>
                    </a:lnTo>
                    <a:lnTo>
                      <a:pt x="1213" y="1637"/>
                    </a:lnTo>
                    <a:lnTo>
                      <a:pt x="1247" y="1672"/>
                    </a:lnTo>
                    <a:lnTo>
                      <a:pt x="1199" y="1680"/>
                    </a:lnTo>
                    <a:lnTo>
                      <a:pt x="1236" y="1717"/>
                    </a:lnTo>
                    <a:lnTo>
                      <a:pt x="1204" y="1717"/>
                    </a:lnTo>
                    <a:lnTo>
                      <a:pt x="1230" y="1726"/>
                    </a:lnTo>
                    <a:lnTo>
                      <a:pt x="1204" y="1768"/>
                    </a:lnTo>
                    <a:lnTo>
                      <a:pt x="1181" y="1761"/>
                    </a:lnTo>
                    <a:lnTo>
                      <a:pt x="1199" y="1779"/>
                    </a:lnTo>
                    <a:lnTo>
                      <a:pt x="1152" y="1797"/>
                    </a:lnTo>
                    <a:lnTo>
                      <a:pt x="1181" y="1856"/>
                    </a:lnTo>
                    <a:lnTo>
                      <a:pt x="1152" y="1935"/>
                    </a:lnTo>
                    <a:lnTo>
                      <a:pt x="1118" y="1936"/>
                    </a:lnTo>
                    <a:lnTo>
                      <a:pt x="1143" y="1964"/>
                    </a:lnTo>
                    <a:lnTo>
                      <a:pt x="1065" y="1964"/>
                    </a:lnTo>
                    <a:lnTo>
                      <a:pt x="1056" y="1910"/>
                    </a:lnTo>
                    <a:lnTo>
                      <a:pt x="945" y="1918"/>
                    </a:lnTo>
                    <a:lnTo>
                      <a:pt x="973" y="1903"/>
                    </a:lnTo>
                    <a:lnTo>
                      <a:pt x="917" y="1883"/>
                    </a:lnTo>
                    <a:lnTo>
                      <a:pt x="941" y="1874"/>
                    </a:lnTo>
                    <a:lnTo>
                      <a:pt x="901" y="1874"/>
                    </a:lnTo>
                    <a:lnTo>
                      <a:pt x="918" y="1832"/>
                    </a:lnTo>
                    <a:lnTo>
                      <a:pt x="892" y="1840"/>
                    </a:lnTo>
                    <a:lnTo>
                      <a:pt x="821" y="1726"/>
                    </a:lnTo>
                    <a:lnTo>
                      <a:pt x="821" y="1694"/>
                    </a:lnTo>
                    <a:lnTo>
                      <a:pt x="877" y="1656"/>
                    </a:lnTo>
                    <a:lnTo>
                      <a:pt x="854" y="1645"/>
                    </a:lnTo>
                    <a:lnTo>
                      <a:pt x="798" y="1687"/>
                    </a:lnTo>
                    <a:lnTo>
                      <a:pt x="798" y="1602"/>
                    </a:lnTo>
                    <a:lnTo>
                      <a:pt x="747" y="1557"/>
                    </a:lnTo>
                    <a:lnTo>
                      <a:pt x="763" y="1492"/>
                    </a:lnTo>
                    <a:lnTo>
                      <a:pt x="729" y="1466"/>
                    </a:lnTo>
                    <a:lnTo>
                      <a:pt x="774" y="1410"/>
                    </a:lnTo>
                    <a:lnTo>
                      <a:pt x="747" y="1402"/>
                    </a:lnTo>
                    <a:lnTo>
                      <a:pt x="839" y="1402"/>
                    </a:lnTo>
                    <a:lnTo>
                      <a:pt x="830" y="1379"/>
                    </a:lnTo>
                    <a:lnTo>
                      <a:pt x="769" y="1381"/>
                    </a:lnTo>
                    <a:lnTo>
                      <a:pt x="861" y="1331"/>
                    </a:lnTo>
                    <a:lnTo>
                      <a:pt x="839" y="1314"/>
                    </a:lnTo>
                    <a:lnTo>
                      <a:pt x="861" y="1255"/>
                    </a:lnTo>
                    <a:lnTo>
                      <a:pt x="785" y="1254"/>
                    </a:lnTo>
                    <a:lnTo>
                      <a:pt x="703" y="1207"/>
                    </a:lnTo>
                    <a:lnTo>
                      <a:pt x="854" y="1232"/>
                    </a:lnTo>
                    <a:lnTo>
                      <a:pt x="828" y="1211"/>
                    </a:lnTo>
                    <a:lnTo>
                      <a:pt x="854" y="1203"/>
                    </a:lnTo>
                    <a:lnTo>
                      <a:pt x="793" y="1168"/>
                    </a:lnTo>
                    <a:lnTo>
                      <a:pt x="814" y="1151"/>
                    </a:lnTo>
                    <a:lnTo>
                      <a:pt x="782" y="1163"/>
                    </a:lnTo>
                    <a:lnTo>
                      <a:pt x="804" y="1142"/>
                    </a:lnTo>
                    <a:lnTo>
                      <a:pt x="765" y="1145"/>
                    </a:lnTo>
                    <a:lnTo>
                      <a:pt x="808" y="1126"/>
                    </a:lnTo>
                    <a:lnTo>
                      <a:pt x="740" y="1099"/>
                    </a:lnTo>
                    <a:lnTo>
                      <a:pt x="726" y="1142"/>
                    </a:lnTo>
                    <a:lnTo>
                      <a:pt x="669" y="1145"/>
                    </a:lnTo>
                    <a:lnTo>
                      <a:pt x="659" y="1126"/>
                    </a:lnTo>
                    <a:lnTo>
                      <a:pt x="698" y="1099"/>
                    </a:lnTo>
                    <a:lnTo>
                      <a:pt x="667" y="1099"/>
                    </a:lnTo>
                    <a:lnTo>
                      <a:pt x="703" y="1023"/>
                    </a:lnTo>
                    <a:lnTo>
                      <a:pt x="661" y="1011"/>
                    </a:lnTo>
                    <a:lnTo>
                      <a:pt x="680" y="978"/>
                    </a:lnTo>
                    <a:lnTo>
                      <a:pt x="618" y="889"/>
                    </a:lnTo>
                    <a:lnTo>
                      <a:pt x="637" y="888"/>
                    </a:lnTo>
                    <a:lnTo>
                      <a:pt x="554" y="808"/>
                    </a:lnTo>
                    <a:lnTo>
                      <a:pt x="554" y="779"/>
                    </a:lnTo>
                    <a:lnTo>
                      <a:pt x="461" y="741"/>
                    </a:lnTo>
                    <a:lnTo>
                      <a:pt x="376" y="720"/>
                    </a:lnTo>
                    <a:lnTo>
                      <a:pt x="293" y="756"/>
                    </a:lnTo>
                    <a:lnTo>
                      <a:pt x="230" y="732"/>
                    </a:lnTo>
                    <a:lnTo>
                      <a:pt x="254" y="762"/>
                    </a:lnTo>
                    <a:lnTo>
                      <a:pt x="188" y="748"/>
                    </a:lnTo>
                    <a:lnTo>
                      <a:pt x="128" y="718"/>
                    </a:lnTo>
                    <a:lnTo>
                      <a:pt x="188" y="693"/>
                    </a:lnTo>
                    <a:lnTo>
                      <a:pt x="57" y="664"/>
                    </a:lnTo>
                    <a:lnTo>
                      <a:pt x="105" y="639"/>
                    </a:lnTo>
                    <a:lnTo>
                      <a:pt x="261" y="647"/>
                    </a:lnTo>
                    <a:lnTo>
                      <a:pt x="275" y="637"/>
                    </a:lnTo>
                    <a:lnTo>
                      <a:pt x="251" y="620"/>
                    </a:lnTo>
                    <a:lnTo>
                      <a:pt x="274" y="605"/>
                    </a:lnTo>
                    <a:lnTo>
                      <a:pt x="138" y="616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2" name="Freeform 294"/>
              <p:cNvSpPr>
                <a:spLocks/>
              </p:cNvSpPr>
              <p:nvPr/>
            </p:nvSpPr>
            <p:spPr bwMode="auto">
              <a:xfrm>
                <a:off x="1960" y="2856"/>
                <a:ext cx="43" cy="55"/>
              </a:xfrm>
              <a:custGeom>
                <a:avLst/>
                <a:gdLst>
                  <a:gd name="T0" fmla="*/ 0 w 154"/>
                  <a:gd name="T1" fmla="*/ 4 h 190"/>
                  <a:gd name="T2" fmla="*/ 1 w 154"/>
                  <a:gd name="T3" fmla="*/ 2 h 190"/>
                  <a:gd name="T4" fmla="*/ 2 w 154"/>
                  <a:gd name="T5" fmla="*/ 2 h 190"/>
                  <a:gd name="T6" fmla="*/ 1 w 154"/>
                  <a:gd name="T7" fmla="*/ 1 h 190"/>
                  <a:gd name="T8" fmla="*/ 3 w 154"/>
                  <a:gd name="T9" fmla="*/ 0 h 190"/>
                  <a:gd name="T10" fmla="*/ 3 w 154"/>
                  <a:gd name="T11" fmla="*/ 2 h 190"/>
                  <a:gd name="T12" fmla="*/ 3 w 154"/>
                  <a:gd name="T13" fmla="*/ 2 h 190"/>
                  <a:gd name="T14" fmla="*/ 3 w 154"/>
                  <a:gd name="T15" fmla="*/ 4 h 190"/>
                  <a:gd name="T16" fmla="*/ 2 w 154"/>
                  <a:gd name="T17" fmla="*/ 5 h 190"/>
                  <a:gd name="T18" fmla="*/ 0 w 154"/>
                  <a:gd name="T19" fmla="*/ 4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90"/>
                  <a:gd name="T32" fmla="*/ 154 w 154"/>
                  <a:gd name="T33" fmla="*/ 190 h 1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90">
                    <a:moveTo>
                      <a:pt x="0" y="154"/>
                    </a:moveTo>
                    <a:lnTo>
                      <a:pt x="35" y="83"/>
                    </a:lnTo>
                    <a:lnTo>
                      <a:pt x="74" y="82"/>
                    </a:lnTo>
                    <a:lnTo>
                      <a:pt x="33" y="24"/>
                    </a:lnTo>
                    <a:lnTo>
                      <a:pt x="123" y="0"/>
                    </a:lnTo>
                    <a:lnTo>
                      <a:pt x="134" y="90"/>
                    </a:lnTo>
                    <a:lnTo>
                      <a:pt x="154" y="98"/>
                    </a:lnTo>
                    <a:lnTo>
                      <a:pt x="114" y="158"/>
                    </a:lnTo>
                    <a:lnTo>
                      <a:pt x="87" y="190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3" name="Freeform 295"/>
              <p:cNvSpPr>
                <a:spLocks/>
              </p:cNvSpPr>
              <p:nvPr/>
            </p:nvSpPr>
            <p:spPr bwMode="auto">
              <a:xfrm>
                <a:off x="2298" y="2979"/>
                <a:ext cx="51" cy="86"/>
              </a:xfrm>
              <a:custGeom>
                <a:avLst/>
                <a:gdLst>
                  <a:gd name="T0" fmla="*/ 0 w 181"/>
                  <a:gd name="T1" fmla="*/ 2 h 301"/>
                  <a:gd name="T2" fmla="*/ 1 w 181"/>
                  <a:gd name="T3" fmla="*/ 3 h 301"/>
                  <a:gd name="T4" fmla="*/ 1 w 181"/>
                  <a:gd name="T5" fmla="*/ 4 h 301"/>
                  <a:gd name="T6" fmla="*/ 1 w 181"/>
                  <a:gd name="T7" fmla="*/ 6 h 301"/>
                  <a:gd name="T8" fmla="*/ 2 w 181"/>
                  <a:gd name="T9" fmla="*/ 7 h 301"/>
                  <a:gd name="T10" fmla="*/ 4 w 181"/>
                  <a:gd name="T11" fmla="*/ 7 h 301"/>
                  <a:gd name="T12" fmla="*/ 3 w 181"/>
                  <a:gd name="T13" fmla="*/ 4 h 301"/>
                  <a:gd name="T14" fmla="*/ 4 w 181"/>
                  <a:gd name="T15" fmla="*/ 3 h 301"/>
                  <a:gd name="T16" fmla="*/ 1 w 181"/>
                  <a:gd name="T17" fmla="*/ 0 h 301"/>
                  <a:gd name="T18" fmla="*/ 1 w 181"/>
                  <a:gd name="T19" fmla="*/ 1 h 301"/>
                  <a:gd name="T20" fmla="*/ 1 w 181"/>
                  <a:gd name="T21" fmla="*/ 1 h 301"/>
                  <a:gd name="T22" fmla="*/ 0 w 181"/>
                  <a:gd name="T23" fmla="*/ 2 h 3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301"/>
                  <a:gd name="T38" fmla="*/ 181 w 181"/>
                  <a:gd name="T39" fmla="*/ 301 h 3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301">
                    <a:moveTo>
                      <a:pt x="0" y="100"/>
                    </a:moveTo>
                    <a:lnTo>
                      <a:pt x="30" y="140"/>
                    </a:lnTo>
                    <a:lnTo>
                      <a:pt x="59" y="171"/>
                    </a:lnTo>
                    <a:lnTo>
                      <a:pt x="52" y="255"/>
                    </a:lnTo>
                    <a:lnTo>
                      <a:pt x="75" y="301"/>
                    </a:lnTo>
                    <a:lnTo>
                      <a:pt x="181" y="284"/>
                    </a:lnTo>
                    <a:lnTo>
                      <a:pt x="119" y="190"/>
                    </a:lnTo>
                    <a:lnTo>
                      <a:pt x="163" y="111"/>
                    </a:lnTo>
                    <a:lnTo>
                      <a:pt x="53" y="0"/>
                    </a:lnTo>
                    <a:lnTo>
                      <a:pt x="20" y="32"/>
                    </a:lnTo>
                    <a:lnTo>
                      <a:pt x="34" y="61"/>
                    </a:lnTo>
                    <a:lnTo>
                      <a:pt x="0" y="10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4" name="Freeform 296"/>
              <p:cNvSpPr>
                <a:spLocks/>
              </p:cNvSpPr>
              <p:nvPr/>
            </p:nvSpPr>
            <p:spPr bwMode="auto">
              <a:xfrm>
                <a:off x="2155" y="2831"/>
                <a:ext cx="29" cy="23"/>
              </a:xfrm>
              <a:custGeom>
                <a:avLst/>
                <a:gdLst>
                  <a:gd name="T0" fmla="*/ 0 w 99"/>
                  <a:gd name="T1" fmla="*/ 1 h 82"/>
                  <a:gd name="T2" fmla="*/ 2 w 99"/>
                  <a:gd name="T3" fmla="*/ 1 h 82"/>
                  <a:gd name="T4" fmla="*/ 1 w 99"/>
                  <a:gd name="T5" fmla="*/ 0 h 82"/>
                  <a:gd name="T6" fmla="*/ 2 w 99"/>
                  <a:gd name="T7" fmla="*/ 0 h 82"/>
                  <a:gd name="T8" fmla="*/ 2 w 99"/>
                  <a:gd name="T9" fmla="*/ 2 h 82"/>
                  <a:gd name="T10" fmla="*/ 0 w 99"/>
                  <a:gd name="T11" fmla="*/ 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82"/>
                  <a:gd name="T20" fmla="*/ 99 w 99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82">
                    <a:moveTo>
                      <a:pt x="0" y="63"/>
                    </a:moveTo>
                    <a:lnTo>
                      <a:pt x="74" y="60"/>
                    </a:lnTo>
                    <a:lnTo>
                      <a:pt x="37" y="6"/>
                    </a:lnTo>
                    <a:lnTo>
                      <a:pt x="99" y="0"/>
                    </a:lnTo>
                    <a:lnTo>
                      <a:pt x="99" y="82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5" name="Freeform 297"/>
              <p:cNvSpPr>
                <a:spLocks/>
              </p:cNvSpPr>
              <p:nvPr/>
            </p:nvSpPr>
            <p:spPr bwMode="auto">
              <a:xfrm>
                <a:off x="1992" y="2882"/>
                <a:ext cx="66" cy="38"/>
              </a:xfrm>
              <a:custGeom>
                <a:avLst/>
                <a:gdLst>
                  <a:gd name="T0" fmla="*/ 0 w 231"/>
                  <a:gd name="T1" fmla="*/ 1 h 133"/>
                  <a:gd name="T2" fmla="*/ 1 w 231"/>
                  <a:gd name="T3" fmla="*/ 0 h 133"/>
                  <a:gd name="T4" fmla="*/ 4 w 231"/>
                  <a:gd name="T5" fmla="*/ 0 h 133"/>
                  <a:gd name="T6" fmla="*/ 5 w 231"/>
                  <a:gd name="T7" fmla="*/ 1 h 133"/>
                  <a:gd name="T8" fmla="*/ 4 w 231"/>
                  <a:gd name="T9" fmla="*/ 1 h 133"/>
                  <a:gd name="T10" fmla="*/ 2 w 231"/>
                  <a:gd name="T11" fmla="*/ 3 h 133"/>
                  <a:gd name="T12" fmla="*/ 1 w 231"/>
                  <a:gd name="T13" fmla="*/ 3 h 133"/>
                  <a:gd name="T14" fmla="*/ 0 w 231"/>
                  <a:gd name="T15" fmla="*/ 1 h 1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1"/>
                  <a:gd name="T25" fmla="*/ 0 h 133"/>
                  <a:gd name="T26" fmla="*/ 231 w 231"/>
                  <a:gd name="T27" fmla="*/ 133 h 1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1" h="133">
                    <a:moveTo>
                      <a:pt x="0" y="68"/>
                    </a:moveTo>
                    <a:lnTo>
                      <a:pt x="40" y="8"/>
                    </a:lnTo>
                    <a:lnTo>
                      <a:pt x="163" y="0"/>
                    </a:lnTo>
                    <a:lnTo>
                      <a:pt x="231" y="42"/>
                    </a:lnTo>
                    <a:lnTo>
                      <a:pt x="176" y="52"/>
                    </a:lnTo>
                    <a:lnTo>
                      <a:pt x="79" y="133"/>
                    </a:lnTo>
                    <a:lnTo>
                      <a:pt x="62" y="112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6" name="Freeform 298"/>
              <p:cNvSpPr>
                <a:spLocks/>
              </p:cNvSpPr>
              <p:nvPr/>
            </p:nvSpPr>
            <p:spPr bwMode="auto">
              <a:xfrm>
                <a:off x="2697" y="2094"/>
                <a:ext cx="120" cy="65"/>
              </a:xfrm>
              <a:custGeom>
                <a:avLst/>
                <a:gdLst>
                  <a:gd name="T0" fmla="*/ 0 w 420"/>
                  <a:gd name="T1" fmla="*/ 2 h 223"/>
                  <a:gd name="T2" fmla="*/ 1 w 420"/>
                  <a:gd name="T3" fmla="*/ 2 h 223"/>
                  <a:gd name="T4" fmla="*/ 0 w 420"/>
                  <a:gd name="T5" fmla="*/ 1 h 223"/>
                  <a:gd name="T6" fmla="*/ 1 w 420"/>
                  <a:gd name="T7" fmla="*/ 1 h 223"/>
                  <a:gd name="T8" fmla="*/ 1 w 420"/>
                  <a:gd name="T9" fmla="*/ 1 h 223"/>
                  <a:gd name="T10" fmla="*/ 2 w 420"/>
                  <a:gd name="T11" fmla="*/ 1 h 223"/>
                  <a:gd name="T12" fmla="*/ 1 w 420"/>
                  <a:gd name="T13" fmla="*/ 0 h 223"/>
                  <a:gd name="T14" fmla="*/ 3 w 420"/>
                  <a:gd name="T15" fmla="*/ 1 h 223"/>
                  <a:gd name="T16" fmla="*/ 3 w 420"/>
                  <a:gd name="T17" fmla="*/ 2 h 223"/>
                  <a:gd name="T18" fmla="*/ 4 w 420"/>
                  <a:gd name="T19" fmla="*/ 1 h 223"/>
                  <a:gd name="T20" fmla="*/ 5 w 420"/>
                  <a:gd name="T21" fmla="*/ 1 h 223"/>
                  <a:gd name="T22" fmla="*/ 5 w 420"/>
                  <a:gd name="T23" fmla="*/ 1 h 223"/>
                  <a:gd name="T24" fmla="*/ 6 w 420"/>
                  <a:gd name="T25" fmla="*/ 1 h 223"/>
                  <a:gd name="T26" fmla="*/ 5 w 420"/>
                  <a:gd name="T27" fmla="*/ 1 h 223"/>
                  <a:gd name="T28" fmla="*/ 7 w 420"/>
                  <a:gd name="T29" fmla="*/ 1 h 223"/>
                  <a:gd name="T30" fmla="*/ 7 w 420"/>
                  <a:gd name="T31" fmla="*/ 0 h 223"/>
                  <a:gd name="T32" fmla="*/ 8 w 420"/>
                  <a:gd name="T33" fmla="*/ 1 h 223"/>
                  <a:gd name="T34" fmla="*/ 9 w 420"/>
                  <a:gd name="T35" fmla="*/ 0 h 223"/>
                  <a:gd name="T36" fmla="*/ 8 w 420"/>
                  <a:gd name="T37" fmla="*/ 1 h 223"/>
                  <a:gd name="T38" fmla="*/ 10 w 420"/>
                  <a:gd name="T39" fmla="*/ 3 h 223"/>
                  <a:gd name="T40" fmla="*/ 9 w 420"/>
                  <a:gd name="T41" fmla="*/ 4 h 223"/>
                  <a:gd name="T42" fmla="*/ 5 w 420"/>
                  <a:gd name="T43" fmla="*/ 6 h 223"/>
                  <a:gd name="T44" fmla="*/ 2 w 420"/>
                  <a:gd name="T45" fmla="*/ 5 h 223"/>
                  <a:gd name="T46" fmla="*/ 3 w 420"/>
                  <a:gd name="T47" fmla="*/ 3 h 223"/>
                  <a:gd name="T48" fmla="*/ 1 w 420"/>
                  <a:gd name="T49" fmla="*/ 3 h 223"/>
                  <a:gd name="T50" fmla="*/ 3 w 420"/>
                  <a:gd name="T51" fmla="*/ 3 h 223"/>
                  <a:gd name="T52" fmla="*/ 2 w 420"/>
                  <a:gd name="T53" fmla="*/ 2 h 223"/>
                  <a:gd name="T54" fmla="*/ 3 w 420"/>
                  <a:gd name="T55" fmla="*/ 2 h 223"/>
                  <a:gd name="T56" fmla="*/ 0 w 420"/>
                  <a:gd name="T57" fmla="*/ 2 h 2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0"/>
                  <a:gd name="T88" fmla="*/ 0 h 223"/>
                  <a:gd name="T89" fmla="*/ 420 w 420"/>
                  <a:gd name="T90" fmla="*/ 223 h 2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0" h="223">
                    <a:moveTo>
                      <a:pt x="0" y="79"/>
                    </a:moveTo>
                    <a:lnTo>
                      <a:pt x="29" y="69"/>
                    </a:lnTo>
                    <a:lnTo>
                      <a:pt x="12" y="50"/>
                    </a:lnTo>
                    <a:lnTo>
                      <a:pt x="47" y="62"/>
                    </a:lnTo>
                    <a:lnTo>
                      <a:pt x="31" y="24"/>
                    </a:lnTo>
                    <a:lnTo>
                      <a:pt x="73" y="46"/>
                    </a:lnTo>
                    <a:lnTo>
                      <a:pt x="52" y="2"/>
                    </a:lnTo>
                    <a:lnTo>
                      <a:pt x="116" y="36"/>
                    </a:lnTo>
                    <a:lnTo>
                      <a:pt x="124" y="94"/>
                    </a:lnTo>
                    <a:lnTo>
                      <a:pt x="159" y="31"/>
                    </a:lnTo>
                    <a:lnTo>
                      <a:pt x="193" y="54"/>
                    </a:lnTo>
                    <a:lnTo>
                      <a:pt x="220" y="23"/>
                    </a:lnTo>
                    <a:lnTo>
                      <a:pt x="245" y="63"/>
                    </a:lnTo>
                    <a:lnTo>
                      <a:pt x="238" y="24"/>
                    </a:lnTo>
                    <a:lnTo>
                      <a:pt x="305" y="24"/>
                    </a:lnTo>
                    <a:lnTo>
                      <a:pt x="316" y="0"/>
                    </a:lnTo>
                    <a:lnTo>
                      <a:pt x="346" y="23"/>
                    </a:lnTo>
                    <a:lnTo>
                      <a:pt x="383" y="14"/>
                    </a:lnTo>
                    <a:lnTo>
                      <a:pt x="356" y="31"/>
                    </a:lnTo>
                    <a:lnTo>
                      <a:pt x="420" y="102"/>
                    </a:lnTo>
                    <a:lnTo>
                      <a:pt x="364" y="165"/>
                    </a:lnTo>
                    <a:lnTo>
                      <a:pt x="209" y="223"/>
                    </a:lnTo>
                    <a:lnTo>
                      <a:pt x="70" y="196"/>
                    </a:lnTo>
                    <a:lnTo>
                      <a:pt x="107" y="139"/>
                    </a:lnTo>
                    <a:lnTo>
                      <a:pt x="23" y="119"/>
                    </a:lnTo>
                    <a:lnTo>
                      <a:pt x="104" y="113"/>
                    </a:lnTo>
                    <a:lnTo>
                      <a:pt x="73" y="97"/>
                    </a:lnTo>
                    <a:lnTo>
                      <a:pt x="105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7" name="Freeform 299"/>
              <p:cNvSpPr>
                <a:spLocks/>
              </p:cNvSpPr>
              <p:nvPr/>
            </p:nvSpPr>
            <p:spPr bwMode="auto">
              <a:xfrm>
                <a:off x="1691" y="2659"/>
                <a:ext cx="328" cy="242"/>
              </a:xfrm>
              <a:custGeom>
                <a:avLst/>
                <a:gdLst>
                  <a:gd name="T0" fmla="*/ 0 w 1151"/>
                  <a:gd name="T1" fmla="*/ 0 h 847"/>
                  <a:gd name="T2" fmla="*/ 1 w 1151"/>
                  <a:gd name="T3" fmla="*/ 3 h 847"/>
                  <a:gd name="T4" fmla="*/ 3 w 1151"/>
                  <a:gd name="T5" fmla="*/ 5 h 847"/>
                  <a:gd name="T6" fmla="*/ 3 w 1151"/>
                  <a:gd name="T7" fmla="*/ 5 h 847"/>
                  <a:gd name="T8" fmla="*/ 2 w 1151"/>
                  <a:gd name="T9" fmla="*/ 6 h 847"/>
                  <a:gd name="T10" fmla="*/ 3 w 1151"/>
                  <a:gd name="T11" fmla="*/ 7 h 847"/>
                  <a:gd name="T12" fmla="*/ 4 w 1151"/>
                  <a:gd name="T13" fmla="*/ 8 h 847"/>
                  <a:gd name="T14" fmla="*/ 4 w 1151"/>
                  <a:gd name="T15" fmla="*/ 9 h 847"/>
                  <a:gd name="T16" fmla="*/ 6 w 1151"/>
                  <a:gd name="T17" fmla="*/ 11 h 847"/>
                  <a:gd name="T18" fmla="*/ 7 w 1151"/>
                  <a:gd name="T19" fmla="*/ 10 h 847"/>
                  <a:gd name="T20" fmla="*/ 2 w 1151"/>
                  <a:gd name="T21" fmla="*/ 3 h 847"/>
                  <a:gd name="T22" fmla="*/ 2 w 1151"/>
                  <a:gd name="T23" fmla="*/ 1 h 847"/>
                  <a:gd name="T24" fmla="*/ 3 w 1151"/>
                  <a:gd name="T25" fmla="*/ 1 h 847"/>
                  <a:gd name="T26" fmla="*/ 5 w 1151"/>
                  <a:gd name="T27" fmla="*/ 5 h 847"/>
                  <a:gd name="T28" fmla="*/ 7 w 1151"/>
                  <a:gd name="T29" fmla="*/ 7 h 847"/>
                  <a:gd name="T30" fmla="*/ 7 w 1151"/>
                  <a:gd name="T31" fmla="*/ 8 h 847"/>
                  <a:gd name="T32" fmla="*/ 10 w 1151"/>
                  <a:gd name="T33" fmla="*/ 11 h 847"/>
                  <a:gd name="T34" fmla="*/ 11 w 1151"/>
                  <a:gd name="T35" fmla="*/ 13 h 847"/>
                  <a:gd name="T36" fmla="*/ 10 w 1151"/>
                  <a:gd name="T37" fmla="*/ 14 h 847"/>
                  <a:gd name="T38" fmla="*/ 11 w 1151"/>
                  <a:gd name="T39" fmla="*/ 15 h 847"/>
                  <a:gd name="T40" fmla="*/ 17 w 1151"/>
                  <a:gd name="T41" fmla="*/ 18 h 847"/>
                  <a:gd name="T42" fmla="*/ 20 w 1151"/>
                  <a:gd name="T43" fmla="*/ 18 h 847"/>
                  <a:gd name="T44" fmla="*/ 22 w 1151"/>
                  <a:gd name="T45" fmla="*/ 20 h 847"/>
                  <a:gd name="T46" fmla="*/ 23 w 1151"/>
                  <a:gd name="T47" fmla="*/ 18 h 847"/>
                  <a:gd name="T48" fmla="*/ 23 w 1151"/>
                  <a:gd name="T49" fmla="*/ 18 h 847"/>
                  <a:gd name="T50" fmla="*/ 23 w 1151"/>
                  <a:gd name="T51" fmla="*/ 17 h 847"/>
                  <a:gd name="T52" fmla="*/ 25 w 1151"/>
                  <a:gd name="T53" fmla="*/ 16 h 847"/>
                  <a:gd name="T54" fmla="*/ 25 w 1151"/>
                  <a:gd name="T55" fmla="*/ 16 h 847"/>
                  <a:gd name="T56" fmla="*/ 25 w 1151"/>
                  <a:gd name="T57" fmla="*/ 15 h 847"/>
                  <a:gd name="T58" fmla="*/ 26 w 1151"/>
                  <a:gd name="T59" fmla="*/ 16 h 847"/>
                  <a:gd name="T60" fmla="*/ 27 w 1151"/>
                  <a:gd name="T61" fmla="*/ 13 h 847"/>
                  <a:gd name="T62" fmla="*/ 25 w 1151"/>
                  <a:gd name="T63" fmla="*/ 12 h 847"/>
                  <a:gd name="T64" fmla="*/ 24 w 1151"/>
                  <a:gd name="T65" fmla="*/ 13 h 847"/>
                  <a:gd name="T66" fmla="*/ 23 w 1151"/>
                  <a:gd name="T67" fmla="*/ 16 h 847"/>
                  <a:gd name="T68" fmla="*/ 20 w 1151"/>
                  <a:gd name="T69" fmla="*/ 16 h 847"/>
                  <a:gd name="T70" fmla="*/ 19 w 1151"/>
                  <a:gd name="T71" fmla="*/ 15 h 847"/>
                  <a:gd name="T72" fmla="*/ 17 w 1151"/>
                  <a:gd name="T73" fmla="*/ 12 h 847"/>
                  <a:gd name="T74" fmla="*/ 17 w 1151"/>
                  <a:gd name="T75" fmla="*/ 9 h 847"/>
                  <a:gd name="T76" fmla="*/ 18 w 1151"/>
                  <a:gd name="T77" fmla="*/ 8 h 847"/>
                  <a:gd name="T78" fmla="*/ 16 w 1151"/>
                  <a:gd name="T79" fmla="*/ 7 h 847"/>
                  <a:gd name="T80" fmla="*/ 14 w 1151"/>
                  <a:gd name="T81" fmla="*/ 3 h 847"/>
                  <a:gd name="T82" fmla="*/ 12 w 1151"/>
                  <a:gd name="T83" fmla="*/ 4 h 847"/>
                  <a:gd name="T84" fmla="*/ 9 w 1151"/>
                  <a:gd name="T85" fmla="*/ 1 h 847"/>
                  <a:gd name="T86" fmla="*/ 5 w 1151"/>
                  <a:gd name="T87" fmla="*/ 2 h 847"/>
                  <a:gd name="T88" fmla="*/ 2 w 1151"/>
                  <a:gd name="T89" fmla="*/ 0 h 847"/>
                  <a:gd name="T90" fmla="*/ 0 w 1151"/>
                  <a:gd name="T91" fmla="*/ 0 h 8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51"/>
                  <a:gd name="T139" fmla="*/ 0 h 847"/>
                  <a:gd name="T140" fmla="*/ 1151 w 1151"/>
                  <a:gd name="T141" fmla="*/ 847 h 8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51" h="847">
                    <a:moveTo>
                      <a:pt x="0" y="9"/>
                    </a:moveTo>
                    <a:lnTo>
                      <a:pt x="55" y="141"/>
                    </a:lnTo>
                    <a:lnTo>
                      <a:pt x="118" y="202"/>
                    </a:lnTo>
                    <a:lnTo>
                      <a:pt x="112" y="238"/>
                    </a:lnTo>
                    <a:lnTo>
                      <a:pt x="80" y="246"/>
                    </a:lnTo>
                    <a:lnTo>
                      <a:pt x="152" y="275"/>
                    </a:lnTo>
                    <a:lnTo>
                      <a:pt x="191" y="334"/>
                    </a:lnTo>
                    <a:lnTo>
                      <a:pt x="190" y="384"/>
                    </a:lnTo>
                    <a:lnTo>
                      <a:pt x="272" y="468"/>
                    </a:lnTo>
                    <a:lnTo>
                      <a:pt x="289" y="438"/>
                    </a:lnTo>
                    <a:lnTo>
                      <a:pt x="97" y="120"/>
                    </a:lnTo>
                    <a:lnTo>
                      <a:pt x="85" y="35"/>
                    </a:lnTo>
                    <a:lnTo>
                      <a:pt x="128" y="58"/>
                    </a:lnTo>
                    <a:lnTo>
                      <a:pt x="196" y="196"/>
                    </a:lnTo>
                    <a:lnTo>
                      <a:pt x="299" y="300"/>
                    </a:lnTo>
                    <a:lnTo>
                      <a:pt x="297" y="339"/>
                    </a:lnTo>
                    <a:lnTo>
                      <a:pt x="439" y="483"/>
                    </a:lnTo>
                    <a:lnTo>
                      <a:pt x="456" y="542"/>
                    </a:lnTo>
                    <a:lnTo>
                      <a:pt x="439" y="583"/>
                    </a:lnTo>
                    <a:lnTo>
                      <a:pt x="473" y="638"/>
                    </a:lnTo>
                    <a:lnTo>
                      <a:pt x="746" y="785"/>
                    </a:lnTo>
                    <a:lnTo>
                      <a:pt x="863" y="775"/>
                    </a:lnTo>
                    <a:lnTo>
                      <a:pt x="941" y="847"/>
                    </a:lnTo>
                    <a:lnTo>
                      <a:pt x="976" y="776"/>
                    </a:lnTo>
                    <a:lnTo>
                      <a:pt x="1015" y="775"/>
                    </a:lnTo>
                    <a:lnTo>
                      <a:pt x="974" y="717"/>
                    </a:lnTo>
                    <a:lnTo>
                      <a:pt x="1064" y="693"/>
                    </a:lnTo>
                    <a:lnTo>
                      <a:pt x="1095" y="668"/>
                    </a:lnTo>
                    <a:lnTo>
                      <a:pt x="1103" y="653"/>
                    </a:lnTo>
                    <a:lnTo>
                      <a:pt x="1112" y="684"/>
                    </a:lnTo>
                    <a:lnTo>
                      <a:pt x="1151" y="544"/>
                    </a:lnTo>
                    <a:lnTo>
                      <a:pt x="1101" y="522"/>
                    </a:lnTo>
                    <a:lnTo>
                      <a:pt x="1016" y="544"/>
                    </a:lnTo>
                    <a:lnTo>
                      <a:pt x="971" y="668"/>
                    </a:lnTo>
                    <a:lnTo>
                      <a:pt x="857" y="678"/>
                    </a:lnTo>
                    <a:lnTo>
                      <a:pt x="814" y="649"/>
                    </a:lnTo>
                    <a:lnTo>
                      <a:pt x="738" y="498"/>
                    </a:lnTo>
                    <a:lnTo>
                      <a:pt x="737" y="384"/>
                    </a:lnTo>
                    <a:lnTo>
                      <a:pt x="762" y="327"/>
                    </a:lnTo>
                    <a:lnTo>
                      <a:pt x="687" y="300"/>
                    </a:lnTo>
                    <a:lnTo>
                      <a:pt x="588" y="139"/>
                    </a:lnTo>
                    <a:lnTo>
                      <a:pt x="509" y="174"/>
                    </a:lnTo>
                    <a:lnTo>
                      <a:pt x="407" y="43"/>
                    </a:lnTo>
                    <a:lnTo>
                      <a:pt x="233" y="70"/>
                    </a:lnTo>
                    <a:lnTo>
                      <a:pt x="8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B4171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8" name="Freeform 300"/>
              <p:cNvSpPr>
                <a:spLocks/>
              </p:cNvSpPr>
              <p:nvPr/>
            </p:nvSpPr>
            <p:spPr bwMode="auto">
              <a:xfrm>
                <a:off x="2014" y="2894"/>
                <a:ext cx="44" cy="53"/>
              </a:xfrm>
              <a:custGeom>
                <a:avLst/>
                <a:gdLst>
                  <a:gd name="T0" fmla="*/ 0 w 152"/>
                  <a:gd name="T1" fmla="*/ 2 h 184"/>
                  <a:gd name="T2" fmla="*/ 1 w 152"/>
                  <a:gd name="T3" fmla="*/ 4 h 184"/>
                  <a:gd name="T4" fmla="*/ 3 w 152"/>
                  <a:gd name="T5" fmla="*/ 4 h 184"/>
                  <a:gd name="T6" fmla="*/ 4 w 152"/>
                  <a:gd name="T7" fmla="*/ 0 h 184"/>
                  <a:gd name="T8" fmla="*/ 2 w 152"/>
                  <a:gd name="T9" fmla="*/ 0 h 184"/>
                  <a:gd name="T10" fmla="*/ 0 w 152"/>
                  <a:gd name="T11" fmla="*/ 2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84"/>
                  <a:gd name="T20" fmla="*/ 152 w 152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84">
                    <a:moveTo>
                      <a:pt x="0" y="91"/>
                    </a:moveTo>
                    <a:lnTo>
                      <a:pt x="61" y="180"/>
                    </a:lnTo>
                    <a:lnTo>
                      <a:pt x="140" y="184"/>
                    </a:lnTo>
                    <a:lnTo>
                      <a:pt x="152" y="0"/>
                    </a:lnTo>
                    <a:lnTo>
                      <a:pt x="97" y="10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9" name="Freeform 301"/>
              <p:cNvSpPr>
                <a:spLocks/>
              </p:cNvSpPr>
              <p:nvPr/>
            </p:nvSpPr>
            <p:spPr bwMode="auto">
              <a:xfrm>
                <a:off x="2060" y="2962"/>
                <a:ext cx="62" cy="32"/>
              </a:xfrm>
              <a:custGeom>
                <a:avLst/>
                <a:gdLst>
                  <a:gd name="T0" fmla="*/ 0 w 215"/>
                  <a:gd name="T1" fmla="*/ 1 h 111"/>
                  <a:gd name="T2" fmla="*/ 0 w 215"/>
                  <a:gd name="T3" fmla="*/ 0 h 111"/>
                  <a:gd name="T4" fmla="*/ 1 w 215"/>
                  <a:gd name="T5" fmla="*/ 1 h 111"/>
                  <a:gd name="T6" fmla="*/ 3 w 215"/>
                  <a:gd name="T7" fmla="*/ 0 h 111"/>
                  <a:gd name="T8" fmla="*/ 5 w 215"/>
                  <a:gd name="T9" fmla="*/ 1 h 111"/>
                  <a:gd name="T10" fmla="*/ 5 w 215"/>
                  <a:gd name="T11" fmla="*/ 3 h 111"/>
                  <a:gd name="T12" fmla="*/ 5 w 215"/>
                  <a:gd name="T13" fmla="*/ 1 h 111"/>
                  <a:gd name="T14" fmla="*/ 3 w 215"/>
                  <a:gd name="T15" fmla="*/ 1 h 111"/>
                  <a:gd name="T16" fmla="*/ 3 w 215"/>
                  <a:gd name="T17" fmla="*/ 1 h 111"/>
                  <a:gd name="T18" fmla="*/ 3 w 215"/>
                  <a:gd name="T19" fmla="*/ 2 h 111"/>
                  <a:gd name="T20" fmla="*/ 2 w 215"/>
                  <a:gd name="T21" fmla="*/ 3 h 111"/>
                  <a:gd name="T22" fmla="*/ 0 w 215"/>
                  <a:gd name="T23" fmla="*/ 1 h 1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5"/>
                  <a:gd name="T37" fmla="*/ 0 h 111"/>
                  <a:gd name="T38" fmla="*/ 215 w 215"/>
                  <a:gd name="T39" fmla="*/ 111 h 1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5" h="111">
                    <a:moveTo>
                      <a:pt x="0" y="60"/>
                    </a:moveTo>
                    <a:lnTo>
                      <a:pt x="18" y="0"/>
                    </a:lnTo>
                    <a:lnTo>
                      <a:pt x="65" y="37"/>
                    </a:lnTo>
                    <a:lnTo>
                      <a:pt x="146" y="2"/>
                    </a:lnTo>
                    <a:lnTo>
                      <a:pt x="215" y="45"/>
                    </a:lnTo>
                    <a:lnTo>
                      <a:pt x="200" y="108"/>
                    </a:lnTo>
                    <a:lnTo>
                      <a:pt x="193" y="54"/>
                    </a:lnTo>
                    <a:lnTo>
                      <a:pt x="146" y="35"/>
                    </a:lnTo>
                    <a:lnTo>
                      <a:pt x="103" y="66"/>
                    </a:lnTo>
                    <a:lnTo>
                      <a:pt x="115" y="98"/>
                    </a:lnTo>
                    <a:lnTo>
                      <a:pt x="96" y="111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0" name="Freeform 302"/>
              <p:cNvSpPr>
                <a:spLocks/>
              </p:cNvSpPr>
              <p:nvPr/>
            </p:nvSpPr>
            <p:spPr bwMode="auto">
              <a:xfrm>
                <a:off x="2284" y="3328"/>
                <a:ext cx="89" cy="107"/>
              </a:xfrm>
              <a:custGeom>
                <a:avLst/>
                <a:gdLst>
                  <a:gd name="T0" fmla="*/ 0 w 311"/>
                  <a:gd name="T1" fmla="*/ 3 h 377"/>
                  <a:gd name="T2" fmla="*/ 1 w 311"/>
                  <a:gd name="T3" fmla="*/ 1 h 377"/>
                  <a:gd name="T4" fmla="*/ 3 w 311"/>
                  <a:gd name="T5" fmla="*/ 0 h 377"/>
                  <a:gd name="T6" fmla="*/ 4 w 311"/>
                  <a:gd name="T7" fmla="*/ 1 h 377"/>
                  <a:gd name="T8" fmla="*/ 4 w 311"/>
                  <a:gd name="T9" fmla="*/ 3 h 377"/>
                  <a:gd name="T10" fmla="*/ 6 w 311"/>
                  <a:gd name="T11" fmla="*/ 3 h 377"/>
                  <a:gd name="T12" fmla="*/ 6 w 311"/>
                  <a:gd name="T13" fmla="*/ 5 h 377"/>
                  <a:gd name="T14" fmla="*/ 7 w 311"/>
                  <a:gd name="T15" fmla="*/ 5 h 377"/>
                  <a:gd name="T16" fmla="*/ 7 w 311"/>
                  <a:gd name="T17" fmla="*/ 7 h 377"/>
                  <a:gd name="T18" fmla="*/ 6 w 311"/>
                  <a:gd name="T19" fmla="*/ 9 h 377"/>
                  <a:gd name="T20" fmla="*/ 4 w 311"/>
                  <a:gd name="T21" fmla="*/ 9 h 377"/>
                  <a:gd name="T22" fmla="*/ 4 w 311"/>
                  <a:gd name="T23" fmla="*/ 7 h 377"/>
                  <a:gd name="T24" fmla="*/ 0 w 311"/>
                  <a:gd name="T25" fmla="*/ 3 h 3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1"/>
                  <a:gd name="T40" fmla="*/ 0 h 377"/>
                  <a:gd name="T41" fmla="*/ 311 w 311"/>
                  <a:gd name="T42" fmla="*/ 377 h 3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1" h="377">
                    <a:moveTo>
                      <a:pt x="0" y="141"/>
                    </a:moveTo>
                    <a:lnTo>
                      <a:pt x="21" y="23"/>
                    </a:lnTo>
                    <a:lnTo>
                      <a:pt x="134" y="0"/>
                    </a:lnTo>
                    <a:lnTo>
                      <a:pt x="169" y="39"/>
                    </a:lnTo>
                    <a:lnTo>
                      <a:pt x="177" y="130"/>
                    </a:lnTo>
                    <a:lnTo>
                      <a:pt x="260" y="143"/>
                    </a:lnTo>
                    <a:lnTo>
                      <a:pt x="270" y="205"/>
                    </a:lnTo>
                    <a:lnTo>
                      <a:pt x="311" y="218"/>
                    </a:lnTo>
                    <a:lnTo>
                      <a:pt x="305" y="295"/>
                    </a:lnTo>
                    <a:lnTo>
                      <a:pt x="263" y="377"/>
                    </a:lnTo>
                    <a:lnTo>
                      <a:pt x="159" y="371"/>
                    </a:lnTo>
                    <a:lnTo>
                      <a:pt x="180" y="281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1" name="Freeform 303"/>
              <p:cNvSpPr>
                <a:spLocks/>
              </p:cNvSpPr>
              <p:nvPr/>
            </p:nvSpPr>
            <p:spPr bwMode="auto">
              <a:xfrm>
                <a:off x="2080" y="3085"/>
                <a:ext cx="135" cy="229"/>
              </a:xfrm>
              <a:custGeom>
                <a:avLst/>
                <a:gdLst>
                  <a:gd name="T0" fmla="*/ 0 w 476"/>
                  <a:gd name="T1" fmla="*/ 4 h 803"/>
                  <a:gd name="T2" fmla="*/ 0 w 476"/>
                  <a:gd name="T3" fmla="*/ 6 h 803"/>
                  <a:gd name="T4" fmla="*/ 2 w 476"/>
                  <a:gd name="T5" fmla="*/ 9 h 803"/>
                  <a:gd name="T6" fmla="*/ 4 w 476"/>
                  <a:gd name="T7" fmla="*/ 15 h 803"/>
                  <a:gd name="T8" fmla="*/ 9 w 476"/>
                  <a:gd name="T9" fmla="*/ 19 h 803"/>
                  <a:gd name="T10" fmla="*/ 10 w 476"/>
                  <a:gd name="T11" fmla="*/ 18 h 803"/>
                  <a:gd name="T12" fmla="*/ 11 w 476"/>
                  <a:gd name="T13" fmla="*/ 17 h 803"/>
                  <a:gd name="T14" fmla="*/ 10 w 476"/>
                  <a:gd name="T15" fmla="*/ 16 h 803"/>
                  <a:gd name="T16" fmla="*/ 10 w 476"/>
                  <a:gd name="T17" fmla="*/ 16 h 803"/>
                  <a:gd name="T18" fmla="*/ 11 w 476"/>
                  <a:gd name="T19" fmla="*/ 13 h 803"/>
                  <a:gd name="T20" fmla="*/ 10 w 476"/>
                  <a:gd name="T21" fmla="*/ 11 h 803"/>
                  <a:gd name="T22" fmla="*/ 9 w 476"/>
                  <a:gd name="T23" fmla="*/ 11 h 803"/>
                  <a:gd name="T24" fmla="*/ 9 w 476"/>
                  <a:gd name="T25" fmla="*/ 9 h 803"/>
                  <a:gd name="T26" fmla="*/ 9 w 476"/>
                  <a:gd name="T27" fmla="*/ 10 h 803"/>
                  <a:gd name="T28" fmla="*/ 7 w 476"/>
                  <a:gd name="T29" fmla="*/ 9 h 803"/>
                  <a:gd name="T30" fmla="*/ 7 w 476"/>
                  <a:gd name="T31" fmla="*/ 8 h 803"/>
                  <a:gd name="T32" fmla="*/ 8 w 476"/>
                  <a:gd name="T33" fmla="*/ 5 h 803"/>
                  <a:gd name="T34" fmla="*/ 10 w 476"/>
                  <a:gd name="T35" fmla="*/ 4 h 803"/>
                  <a:gd name="T36" fmla="*/ 9 w 476"/>
                  <a:gd name="T37" fmla="*/ 4 h 803"/>
                  <a:gd name="T38" fmla="*/ 10 w 476"/>
                  <a:gd name="T39" fmla="*/ 3 h 803"/>
                  <a:gd name="T40" fmla="*/ 7 w 476"/>
                  <a:gd name="T41" fmla="*/ 2 h 803"/>
                  <a:gd name="T42" fmla="*/ 5 w 476"/>
                  <a:gd name="T43" fmla="*/ 0 h 803"/>
                  <a:gd name="T44" fmla="*/ 5 w 476"/>
                  <a:gd name="T45" fmla="*/ 2 h 803"/>
                  <a:gd name="T46" fmla="*/ 3 w 476"/>
                  <a:gd name="T47" fmla="*/ 3 h 803"/>
                  <a:gd name="T48" fmla="*/ 2 w 476"/>
                  <a:gd name="T49" fmla="*/ 5 h 803"/>
                  <a:gd name="T50" fmla="*/ 1 w 476"/>
                  <a:gd name="T51" fmla="*/ 5 h 803"/>
                  <a:gd name="T52" fmla="*/ 1 w 476"/>
                  <a:gd name="T53" fmla="*/ 3 h 803"/>
                  <a:gd name="T54" fmla="*/ 0 w 476"/>
                  <a:gd name="T55" fmla="*/ 4 h 8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6"/>
                  <a:gd name="T85" fmla="*/ 0 h 803"/>
                  <a:gd name="T86" fmla="*/ 476 w 476"/>
                  <a:gd name="T87" fmla="*/ 803 h 8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6" h="803">
                    <a:moveTo>
                      <a:pt x="0" y="188"/>
                    </a:moveTo>
                    <a:lnTo>
                      <a:pt x="8" y="254"/>
                    </a:lnTo>
                    <a:lnTo>
                      <a:pt x="93" y="364"/>
                    </a:lnTo>
                    <a:lnTo>
                      <a:pt x="188" y="627"/>
                    </a:lnTo>
                    <a:lnTo>
                      <a:pt x="408" y="803"/>
                    </a:lnTo>
                    <a:lnTo>
                      <a:pt x="446" y="771"/>
                    </a:lnTo>
                    <a:lnTo>
                      <a:pt x="468" y="714"/>
                    </a:lnTo>
                    <a:lnTo>
                      <a:pt x="435" y="696"/>
                    </a:lnTo>
                    <a:lnTo>
                      <a:pt x="455" y="681"/>
                    </a:lnTo>
                    <a:lnTo>
                      <a:pt x="476" y="542"/>
                    </a:lnTo>
                    <a:lnTo>
                      <a:pt x="444" y="480"/>
                    </a:lnTo>
                    <a:lnTo>
                      <a:pt x="412" y="480"/>
                    </a:lnTo>
                    <a:lnTo>
                      <a:pt x="412" y="405"/>
                    </a:lnTo>
                    <a:lnTo>
                      <a:pt x="369" y="438"/>
                    </a:lnTo>
                    <a:lnTo>
                      <a:pt x="318" y="410"/>
                    </a:lnTo>
                    <a:lnTo>
                      <a:pt x="287" y="327"/>
                    </a:lnTo>
                    <a:lnTo>
                      <a:pt x="338" y="226"/>
                    </a:lnTo>
                    <a:lnTo>
                      <a:pt x="435" y="178"/>
                    </a:lnTo>
                    <a:lnTo>
                      <a:pt x="407" y="161"/>
                    </a:lnTo>
                    <a:lnTo>
                      <a:pt x="423" y="111"/>
                    </a:lnTo>
                    <a:lnTo>
                      <a:pt x="313" y="101"/>
                    </a:lnTo>
                    <a:lnTo>
                      <a:pt x="231" y="0"/>
                    </a:lnTo>
                    <a:lnTo>
                      <a:pt x="213" y="75"/>
                    </a:lnTo>
                    <a:lnTo>
                      <a:pt x="126" y="132"/>
                    </a:lnTo>
                    <a:lnTo>
                      <a:pt x="81" y="211"/>
                    </a:lnTo>
                    <a:lnTo>
                      <a:pt x="31" y="199"/>
                    </a:lnTo>
                    <a:lnTo>
                      <a:pt x="37" y="151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2" name="Freeform 304"/>
              <p:cNvSpPr>
                <a:spLocks/>
              </p:cNvSpPr>
              <p:nvPr/>
            </p:nvSpPr>
            <p:spPr bwMode="auto">
              <a:xfrm>
                <a:off x="2332" y="3011"/>
                <a:ext cx="46" cy="49"/>
              </a:xfrm>
              <a:custGeom>
                <a:avLst/>
                <a:gdLst>
                  <a:gd name="T0" fmla="*/ 0 w 159"/>
                  <a:gd name="T1" fmla="*/ 2 h 173"/>
                  <a:gd name="T2" fmla="*/ 1 w 159"/>
                  <a:gd name="T3" fmla="*/ 0 h 173"/>
                  <a:gd name="T4" fmla="*/ 4 w 159"/>
                  <a:gd name="T5" fmla="*/ 0 h 173"/>
                  <a:gd name="T6" fmla="*/ 3 w 159"/>
                  <a:gd name="T7" fmla="*/ 4 h 173"/>
                  <a:gd name="T8" fmla="*/ 1 w 159"/>
                  <a:gd name="T9" fmla="*/ 4 h 173"/>
                  <a:gd name="T10" fmla="*/ 0 w 159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73"/>
                  <a:gd name="T20" fmla="*/ 159 w 159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73">
                    <a:moveTo>
                      <a:pt x="0" y="79"/>
                    </a:moveTo>
                    <a:lnTo>
                      <a:pt x="44" y="0"/>
                    </a:lnTo>
                    <a:lnTo>
                      <a:pt x="159" y="12"/>
                    </a:lnTo>
                    <a:lnTo>
                      <a:pt x="146" y="161"/>
                    </a:lnTo>
                    <a:lnTo>
                      <a:pt x="62" y="173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3" name="Freeform 305"/>
              <p:cNvSpPr>
                <a:spLocks/>
              </p:cNvSpPr>
              <p:nvPr/>
            </p:nvSpPr>
            <p:spPr bwMode="auto">
              <a:xfrm>
                <a:off x="2290" y="2949"/>
                <a:ext cx="11" cy="9"/>
              </a:xfrm>
              <a:custGeom>
                <a:avLst/>
                <a:gdLst>
                  <a:gd name="T0" fmla="*/ 0 w 39"/>
                  <a:gd name="T1" fmla="*/ 1 h 32"/>
                  <a:gd name="T2" fmla="*/ 1 w 39"/>
                  <a:gd name="T3" fmla="*/ 1 h 32"/>
                  <a:gd name="T4" fmla="*/ 1 w 39"/>
                  <a:gd name="T5" fmla="*/ 0 h 32"/>
                  <a:gd name="T6" fmla="*/ 0 w 39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2"/>
                  <a:gd name="T14" fmla="*/ 39 w 39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2">
                    <a:moveTo>
                      <a:pt x="0" y="32"/>
                    </a:moveTo>
                    <a:lnTo>
                      <a:pt x="36" y="26"/>
                    </a:lnTo>
                    <a:lnTo>
                      <a:pt x="39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4" name="Freeform 306"/>
              <p:cNvSpPr>
                <a:spLocks/>
              </p:cNvSpPr>
              <p:nvPr/>
            </p:nvSpPr>
            <p:spPr bwMode="auto">
              <a:xfrm>
                <a:off x="1136" y="1988"/>
                <a:ext cx="324" cy="328"/>
              </a:xfrm>
              <a:custGeom>
                <a:avLst/>
                <a:gdLst>
                  <a:gd name="T0" fmla="*/ 2 w 1139"/>
                  <a:gd name="T1" fmla="*/ 11 h 1152"/>
                  <a:gd name="T2" fmla="*/ 2 w 1139"/>
                  <a:gd name="T3" fmla="*/ 12 h 1152"/>
                  <a:gd name="T4" fmla="*/ 5 w 1139"/>
                  <a:gd name="T5" fmla="*/ 13 h 1152"/>
                  <a:gd name="T6" fmla="*/ 6 w 1139"/>
                  <a:gd name="T7" fmla="*/ 12 h 1152"/>
                  <a:gd name="T8" fmla="*/ 3 w 1139"/>
                  <a:gd name="T9" fmla="*/ 15 h 1152"/>
                  <a:gd name="T10" fmla="*/ 3 w 1139"/>
                  <a:gd name="T11" fmla="*/ 17 h 1152"/>
                  <a:gd name="T12" fmla="*/ 3 w 1139"/>
                  <a:gd name="T13" fmla="*/ 18 h 1152"/>
                  <a:gd name="T14" fmla="*/ 3 w 1139"/>
                  <a:gd name="T15" fmla="*/ 19 h 1152"/>
                  <a:gd name="T16" fmla="*/ 4 w 1139"/>
                  <a:gd name="T17" fmla="*/ 20 h 1152"/>
                  <a:gd name="T18" fmla="*/ 5 w 1139"/>
                  <a:gd name="T19" fmla="*/ 19 h 1152"/>
                  <a:gd name="T20" fmla="*/ 5 w 1139"/>
                  <a:gd name="T21" fmla="*/ 21 h 1152"/>
                  <a:gd name="T22" fmla="*/ 8 w 1139"/>
                  <a:gd name="T23" fmla="*/ 21 h 1152"/>
                  <a:gd name="T24" fmla="*/ 9 w 1139"/>
                  <a:gd name="T25" fmla="*/ 21 h 1152"/>
                  <a:gd name="T26" fmla="*/ 8 w 1139"/>
                  <a:gd name="T27" fmla="*/ 24 h 1152"/>
                  <a:gd name="T28" fmla="*/ 7 w 1139"/>
                  <a:gd name="T29" fmla="*/ 25 h 1152"/>
                  <a:gd name="T30" fmla="*/ 4 w 1139"/>
                  <a:gd name="T31" fmla="*/ 26 h 1152"/>
                  <a:gd name="T32" fmla="*/ 7 w 1139"/>
                  <a:gd name="T33" fmla="*/ 26 h 1152"/>
                  <a:gd name="T34" fmla="*/ 8 w 1139"/>
                  <a:gd name="T35" fmla="*/ 24 h 1152"/>
                  <a:gd name="T36" fmla="*/ 12 w 1139"/>
                  <a:gd name="T37" fmla="*/ 22 h 1152"/>
                  <a:gd name="T38" fmla="*/ 12 w 1139"/>
                  <a:gd name="T39" fmla="*/ 20 h 1152"/>
                  <a:gd name="T40" fmla="*/ 16 w 1139"/>
                  <a:gd name="T41" fmla="*/ 16 h 1152"/>
                  <a:gd name="T42" fmla="*/ 16 w 1139"/>
                  <a:gd name="T43" fmla="*/ 17 h 1152"/>
                  <a:gd name="T44" fmla="*/ 17 w 1139"/>
                  <a:gd name="T45" fmla="*/ 18 h 1152"/>
                  <a:gd name="T46" fmla="*/ 14 w 1139"/>
                  <a:gd name="T47" fmla="*/ 19 h 1152"/>
                  <a:gd name="T48" fmla="*/ 14 w 1139"/>
                  <a:gd name="T49" fmla="*/ 20 h 1152"/>
                  <a:gd name="T50" fmla="*/ 17 w 1139"/>
                  <a:gd name="T51" fmla="*/ 18 h 1152"/>
                  <a:gd name="T52" fmla="*/ 18 w 1139"/>
                  <a:gd name="T53" fmla="*/ 17 h 1152"/>
                  <a:gd name="T54" fmla="*/ 19 w 1139"/>
                  <a:gd name="T55" fmla="*/ 17 h 1152"/>
                  <a:gd name="T56" fmla="*/ 21 w 1139"/>
                  <a:gd name="T57" fmla="*/ 19 h 1152"/>
                  <a:gd name="T58" fmla="*/ 25 w 1139"/>
                  <a:gd name="T59" fmla="*/ 19 h 1152"/>
                  <a:gd name="T60" fmla="*/ 25 w 1139"/>
                  <a:gd name="T61" fmla="*/ 20 h 1152"/>
                  <a:gd name="T62" fmla="*/ 26 w 1139"/>
                  <a:gd name="T63" fmla="*/ 20 h 1152"/>
                  <a:gd name="T64" fmla="*/ 24 w 1139"/>
                  <a:gd name="T65" fmla="*/ 19 h 1152"/>
                  <a:gd name="T66" fmla="*/ 14 w 1139"/>
                  <a:gd name="T67" fmla="*/ 2 h 1152"/>
                  <a:gd name="T68" fmla="*/ 11 w 1139"/>
                  <a:gd name="T69" fmla="*/ 1 h 1152"/>
                  <a:gd name="T70" fmla="*/ 10 w 1139"/>
                  <a:gd name="T71" fmla="*/ 1 h 1152"/>
                  <a:gd name="T72" fmla="*/ 10 w 1139"/>
                  <a:gd name="T73" fmla="*/ 0 h 1152"/>
                  <a:gd name="T74" fmla="*/ 7 w 1139"/>
                  <a:gd name="T75" fmla="*/ 1 h 1152"/>
                  <a:gd name="T76" fmla="*/ 7 w 1139"/>
                  <a:gd name="T77" fmla="*/ 1 h 1152"/>
                  <a:gd name="T78" fmla="*/ 6 w 1139"/>
                  <a:gd name="T79" fmla="*/ 3 h 1152"/>
                  <a:gd name="T80" fmla="*/ 4 w 1139"/>
                  <a:gd name="T81" fmla="*/ 4 h 1152"/>
                  <a:gd name="T82" fmla="*/ 2 w 1139"/>
                  <a:gd name="T83" fmla="*/ 5 h 1152"/>
                  <a:gd name="T84" fmla="*/ 4 w 1139"/>
                  <a:gd name="T85" fmla="*/ 8 h 1152"/>
                  <a:gd name="T86" fmla="*/ 5 w 1139"/>
                  <a:gd name="T87" fmla="*/ 9 h 1152"/>
                  <a:gd name="T88" fmla="*/ 6 w 1139"/>
                  <a:gd name="T89" fmla="*/ 9 h 1152"/>
                  <a:gd name="T90" fmla="*/ 4 w 1139"/>
                  <a:gd name="T91" fmla="*/ 9 h 1152"/>
                  <a:gd name="T92" fmla="*/ 3 w 1139"/>
                  <a:gd name="T93" fmla="*/ 9 h 11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39"/>
                  <a:gd name="T142" fmla="*/ 0 h 1152"/>
                  <a:gd name="T143" fmla="*/ 1139 w 1139"/>
                  <a:gd name="T144" fmla="*/ 1152 h 11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39" h="1152">
                    <a:moveTo>
                      <a:pt x="0" y="441"/>
                    </a:moveTo>
                    <a:lnTo>
                      <a:pt x="74" y="463"/>
                    </a:lnTo>
                    <a:lnTo>
                      <a:pt x="45" y="472"/>
                    </a:lnTo>
                    <a:lnTo>
                      <a:pt x="75" y="514"/>
                    </a:lnTo>
                    <a:lnTo>
                      <a:pt x="190" y="510"/>
                    </a:lnTo>
                    <a:lnTo>
                      <a:pt x="205" y="538"/>
                    </a:lnTo>
                    <a:lnTo>
                      <a:pt x="278" y="503"/>
                    </a:lnTo>
                    <a:lnTo>
                      <a:pt x="253" y="517"/>
                    </a:lnTo>
                    <a:lnTo>
                      <a:pt x="267" y="587"/>
                    </a:lnTo>
                    <a:lnTo>
                      <a:pt x="111" y="655"/>
                    </a:lnTo>
                    <a:lnTo>
                      <a:pt x="72" y="729"/>
                    </a:lnTo>
                    <a:lnTo>
                      <a:pt x="107" y="718"/>
                    </a:lnTo>
                    <a:lnTo>
                      <a:pt x="79" y="737"/>
                    </a:lnTo>
                    <a:lnTo>
                      <a:pt x="107" y="761"/>
                    </a:lnTo>
                    <a:lnTo>
                      <a:pt x="165" y="771"/>
                    </a:lnTo>
                    <a:lnTo>
                      <a:pt x="134" y="809"/>
                    </a:lnTo>
                    <a:lnTo>
                      <a:pt x="159" y="847"/>
                    </a:lnTo>
                    <a:lnTo>
                      <a:pt x="190" y="852"/>
                    </a:lnTo>
                    <a:lnTo>
                      <a:pt x="250" y="771"/>
                    </a:lnTo>
                    <a:lnTo>
                      <a:pt x="213" y="809"/>
                    </a:lnTo>
                    <a:lnTo>
                      <a:pt x="244" y="887"/>
                    </a:lnTo>
                    <a:lnTo>
                      <a:pt x="228" y="917"/>
                    </a:lnTo>
                    <a:lnTo>
                      <a:pt x="298" y="872"/>
                    </a:lnTo>
                    <a:lnTo>
                      <a:pt x="346" y="928"/>
                    </a:lnTo>
                    <a:lnTo>
                      <a:pt x="363" y="895"/>
                    </a:lnTo>
                    <a:lnTo>
                      <a:pt x="378" y="917"/>
                    </a:lnTo>
                    <a:lnTo>
                      <a:pt x="431" y="889"/>
                    </a:lnTo>
                    <a:lnTo>
                      <a:pt x="360" y="1032"/>
                    </a:lnTo>
                    <a:lnTo>
                      <a:pt x="299" y="1060"/>
                    </a:lnTo>
                    <a:lnTo>
                      <a:pt x="298" y="1093"/>
                    </a:lnTo>
                    <a:lnTo>
                      <a:pt x="228" y="1094"/>
                    </a:lnTo>
                    <a:lnTo>
                      <a:pt x="176" y="1152"/>
                    </a:lnTo>
                    <a:lnTo>
                      <a:pt x="244" y="1109"/>
                    </a:lnTo>
                    <a:lnTo>
                      <a:pt x="317" y="1110"/>
                    </a:lnTo>
                    <a:lnTo>
                      <a:pt x="360" y="1075"/>
                    </a:lnTo>
                    <a:lnTo>
                      <a:pt x="339" y="1047"/>
                    </a:lnTo>
                    <a:lnTo>
                      <a:pt x="386" y="1051"/>
                    </a:lnTo>
                    <a:lnTo>
                      <a:pt x="528" y="943"/>
                    </a:lnTo>
                    <a:lnTo>
                      <a:pt x="559" y="904"/>
                    </a:lnTo>
                    <a:lnTo>
                      <a:pt x="532" y="871"/>
                    </a:lnTo>
                    <a:lnTo>
                      <a:pt x="660" y="740"/>
                    </a:lnTo>
                    <a:lnTo>
                      <a:pt x="676" y="675"/>
                    </a:lnTo>
                    <a:lnTo>
                      <a:pt x="661" y="740"/>
                    </a:lnTo>
                    <a:lnTo>
                      <a:pt x="715" y="728"/>
                    </a:lnTo>
                    <a:lnTo>
                      <a:pt x="684" y="755"/>
                    </a:lnTo>
                    <a:lnTo>
                      <a:pt x="727" y="767"/>
                    </a:lnTo>
                    <a:lnTo>
                      <a:pt x="635" y="776"/>
                    </a:lnTo>
                    <a:lnTo>
                      <a:pt x="615" y="841"/>
                    </a:lnTo>
                    <a:lnTo>
                      <a:pt x="650" y="837"/>
                    </a:lnTo>
                    <a:lnTo>
                      <a:pt x="618" y="882"/>
                    </a:lnTo>
                    <a:lnTo>
                      <a:pt x="740" y="825"/>
                    </a:lnTo>
                    <a:lnTo>
                      <a:pt x="760" y="790"/>
                    </a:lnTo>
                    <a:lnTo>
                      <a:pt x="739" y="774"/>
                    </a:lnTo>
                    <a:lnTo>
                      <a:pt x="767" y="743"/>
                    </a:lnTo>
                    <a:lnTo>
                      <a:pt x="763" y="767"/>
                    </a:lnTo>
                    <a:lnTo>
                      <a:pt x="823" y="753"/>
                    </a:lnTo>
                    <a:lnTo>
                      <a:pt x="813" y="779"/>
                    </a:lnTo>
                    <a:lnTo>
                      <a:pt x="911" y="825"/>
                    </a:lnTo>
                    <a:lnTo>
                      <a:pt x="1059" y="847"/>
                    </a:lnTo>
                    <a:lnTo>
                      <a:pt x="1083" y="821"/>
                    </a:lnTo>
                    <a:lnTo>
                      <a:pt x="1105" y="835"/>
                    </a:lnTo>
                    <a:lnTo>
                      <a:pt x="1076" y="860"/>
                    </a:lnTo>
                    <a:lnTo>
                      <a:pt x="1120" y="887"/>
                    </a:lnTo>
                    <a:lnTo>
                      <a:pt x="1139" y="866"/>
                    </a:lnTo>
                    <a:lnTo>
                      <a:pt x="1104" y="809"/>
                    </a:lnTo>
                    <a:lnTo>
                      <a:pt x="1032" y="809"/>
                    </a:lnTo>
                    <a:lnTo>
                      <a:pt x="1032" y="132"/>
                    </a:lnTo>
                    <a:lnTo>
                      <a:pt x="621" y="77"/>
                    </a:lnTo>
                    <a:lnTo>
                      <a:pt x="607" y="43"/>
                    </a:lnTo>
                    <a:lnTo>
                      <a:pt x="495" y="22"/>
                    </a:lnTo>
                    <a:lnTo>
                      <a:pt x="481" y="50"/>
                    </a:lnTo>
                    <a:lnTo>
                      <a:pt x="449" y="42"/>
                    </a:lnTo>
                    <a:lnTo>
                      <a:pt x="480" y="17"/>
                    </a:lnTo>
                    <a:lnTo>
                      <a:pt x="433" y="0"/>
                    </a:lnTo>
                    <a:lnTo>
                      <a:pt x="388" y="43"/>
                    </a:lnTo>
                    <a:lnTo>
                      <a:pt x="314" y="50"/>
                    </a:lnTo>
                    <a:lnTo>
                      <a:pt x="307" y="89"/>
                    </a:lnTo>
                    <a:lnTo>
                      <a:pt x="301" y="65"/>
                    </a:lnTo>
                    <a:lnTo>
                      <a:pt x="233" y="88"/>
                    </a:lnTo>
                    <a:lnTo>
                      <a:pt x="244" y="119"/>
                    </a:lnTo>
                    <a:lnTo>
                      <a:pt x="213" y="109"/>
                    </a:lnTo>
                    <a:lnTo>
                      <a:pt x="168" y="176"/>
                    </a:lnTo>
                    <a:lnTo>
                      <a:pt x="72" y="197"/>
                    </a:lnTo>
                    <a:lnTo>
                      <a:pt x="75" y="229"/>
                    </a:lnTo>
                    <a:lnTo>
                      <a:pt x="48" y="235"/>
                    </a:lnTo>
                    <a:lnTo>
                      <a:pt x="165" y="331"/>
                    </a:lnTo>
                    <a:lnTo>
                      <a:pt x="328" y="377"/>
                    </a:lnTo>
                    <a:lnTo>
                      <a:pt x="228" y="364"/>
                    </a:lnTo>
                    <a:lnTo>
                      <a:pt x="233" y="391"/>
                    </a:lnTo>
                    <a:lnTo>
                      <a:pt x="273" y="392"/>
                    </a:lnTo>
                    <a:lnTo>
                      <a:pt x="239" y="411"/>
                    </a:lnTo>
                    <a:lnTo>
                      <a:pt x="165" y="407"/>
                    </a:lnTo>
                    <a:lnTo>
                      <a:pt x="165" y="368"/>
                    </a:lnTo>
                    <a:lnTo>
                      <a:pt x="129" y="372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1B4171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5" name="Freeform 307"/>
              <p:cNvSpPr>
                <a:spLocks/>
              </p:cNvSpPr>
              <p:nvPr/>
            </p:nvSpPr>
            <p:spPr bwMode="auto">
              <a:xfrm>
                <a:off x="1268" y="2829"/>
                <a:ext cx="13" cy="17"/>
              </a:xfrm>
              <a:custGeom>
                <a:avLst/>
                <a:gdLst>
                  <a:gd name="T0" fmla="*/ 0 w 45"/>
                  <a:gd name="T1" fmla="*/ 1 h 62"/>
                  <a:gd name="T2" fmla="*/ 0 w 45"/>
                  <a:gd name="T3" fmla="*/ 0 h 62"/>
                  <a:gd name="T4" fmla="*/ 1 w 45"/>
                  <a:gd name="T5" fmla="*/ 1 h 62"/>
                  <a:gd name="T6" fmla="*/ 0 w 45"/>
                  <a:gd name="T7" fmla="*/ 1 h 62"/>
                  <a:gd name="T8" fmla="*/ 0 w 45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2"/>
                  <a:gd name="T17" fmla="*/ 45 w 4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2">
                    <a:moveTo>
                      <a:pt x="0" y="23"/>
                    </a:moveTo>
                    <a:lnTo>
                      <a:pt x="4" y="0"/>
                    </a:lnTo>
                    <a:lnTo>
                      <a:pt x="45" y="38"/>
                    </a:lnTo>
                    <a:lnTo>
                      <a:pt x="14" y="62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6" name="Freeform 308"/>
              <p:cNvSpPr>
                <a:spLocks/>
              </p:cNvSpPr>
              <p:nvPr/>
            </p:nvSpPr>
            <p:spPr bwMode="auto">
              <a:xfrm>
                <a:off x="1280" y="2264"/>
                <a:ext cx="28" cy="19"/>
              </a:xfrm>
              <a:custGeom>
                <a:avLst/>
                <a:gdLst>
                  <a:gd name="T0" fmla="*/ 0 w 100"/>
                  <a:gd name="T1" fmla="*/ 1 h 69"/>
                  <a:gd name="T2" fmla="*/ 1 w 100"/>
                  <a:gd name="T3" fmla="*/ 1 h 69"/>
                  <a:gd name="T4" fmla="*/ 2 w 100"/>
                  <a:gd name="T5" fmla="*/ 0 h 69"/>
                  <a:gd name="T6" fmla="*/ 1 w 100"/>
                  <a:gd name="T7" fmla="*/ 0 h 69"/>
                  <a:gd name="T8" fmla="*/ 1 w 100"/>
                  <a:gd name="T9" fmla="*/ 1 h 69"/>
                  <a:gd name="T10" fmla="*/ 0 w 100"/>
                  <a:gd name="T11" fmla="*/ 1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69"/>
                  <a:gd name="T20" fmla="*/ 100 w 10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69">
                    <a:moveTo>
                      <a:pt x="0" y="28"/>
                    </a:moveTo>
                    <a:lnTo>
                      <a:pt x="28" y="69"/>
                    </a:lnTo>
                    <a:lnTo>
                      <a:pt x="100" y="11"/>
                    </a:lnTo>
                    <a:lnTo>
                      <a:pt x="32" y="0"/>
                    </a:lnTo>
                    <a:lnTo>
                      <a:pt x="41" y="2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7" name="Freeform 309"/>
              <p:cNvSpPr>
                <a:spLocks/>
              </p:cNvSpPr>
              <p:nvPr/>
            </p:nvSpPr>
            <p:spPr bwMode="auto">
              <a:xfrm>
                <a:off x="1462" y="2228"/>
                <a:ext cx="87" cy="90"/>
              </a:xfrm>
              <a:custGeom>
                <a:avLst/>
                <a:gdLst>
                  <a:gd name="T0" fmla="*/ 0 w 306"/>
                  <a:gd name="T1" fmla="*/ 1 h 315"/>
                  <a:gd name="T2" fmla="*/ 0 w 306"/>
                  <a:gd name="T3" fmla="*/ 2 h 315"/>
                  <a:gd name="T4" fmla="*/ 1 w 306"/>
                  <a:gd name="T5" fmla="*/ 2 h 315"/>
                  <a:gd name="T6" fmla="*/ 2 w 306"/>
                  <a:gd name="T7" fmla="*/ 2 h 315"/>
                  <a:gd name="T8" fmla="*/ 1 w 306"/>
                  <a:gd name="T9" fmla="*/ 1 h 315"/>
                  <a:gd name="T10" fmla="*/ 2 w 306"/>
                  <a:gd name="T11" fmla="*/ 1 h 315"/>
                  <a:gd name="T12" fmla="*/ 3 w 306"/>
                  <a:gd name="T13" fmla="*/ 2 h 315"/>
                  <a:gd name="T14" fmla="*/ 2 w 306"/>
                  <a:gd name="T15" fmla="*/ 1 h 315"/>
                  <a:gd name="T16" fmla="*/ 3 w 306"/>
                  <a:gd name="T17" fmla="*/ 2 h 315"/>
                  <a:gd name="T18" fmla="*/ 4 w 306"/>
                  <a:gd name="T19" fmla="*/ 3 h 315"/>
                  <a:gd name="T20" fmla="*/ 4 w 306"/>
                  <a:gd name="T21" fmla="*/ 4 h 315"/>
                  <a:gd name="T22" fmla="*/ 6 w 306"/>
                  <a:gd name="T23" fmla="*/ 5 h 315"/>
                  <a:gd name="T24" fmla="*/ 5 w 306"/>
                  <a:gd name="T25" fmla="*/ 6 h 315"/>
                  <a:gd name="T26" fmla="*/ 6 w 306"/>
                  <a:gd name="T27" fmla="*/ 5 h 315"/>
                  <a:gd name="T28" fmla="*/ 6 w 306"/>
                  <a:gd name="T29" fmla="*/ 7 h 315"/>
                  <a:gd name="T30" fmla="*/ 7 w 306"/>
                  <a:gd name="T31" fmla="*/ 7 h 315"/>
                  <a:gd name="T32" fmla="*/ 7 w 306"/>
                  <a:gd name="T33" fmla="*/ 6 h 315"/>
                  <a:gd name="T34" fmla="*/ 5 w 306"/>
                  <a:gd name="T35" fmla="*/ 5 h 315"/>
                  <a:gd name="T36" fmla="*/ 2 w 306"/>
                  <a:gd name="T37" fmla="*/ 0 h 315"/>
                  <a:gd name="T38" fmla="*/ 1 w 306"/>
                  <a:gd name="T39" fmla="*/ 1 h 315"/>
                  <a:gd name="T40" fmla="*/ 0 w 306"/>
                  <a:gd name="T41" fmla="*/ 1 h 3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5"/>
                  <a:gd name="T65" fmla="*/ 306 w 306"/>
                  <a:gd name="T66" fmla="*/ 315 h 3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5">
                    <a:moveTo>
                      <a:pt x="0" y="30"/>
                    </a:moveTo>
                    <a:lnTo>
                      <a:pt x="15" y="77"/>
                    </a:lnTo>
                    <a:lnTo>
                      <a:pt x="56" y="98"/>
                    </a:lnTo>
                    <a:lnTo>
                      <a:pt x="77" y="83"/>
                    </a:lnTo>
                    <a:lnTo>
                      <a:pt x="38" y="58"/>
                    </a:lnTo>
                    <a:lnTo>
                      <a:pt x="77" y="58"/>
                    </a:lnTo>
                    <a:lnTo>
                      <a:pt x="107" y="99"/>
                    </a:lnTo>
                    <a:lnTo>
                      <a:pt x="96" y="27"/>
                    </a:lnTo>
                    <a:lnTo>
                      <a:pt x="120" y="90"/>
                    </a:lnTo>
                    <a:lnTo>
                      <a:pt x="186" y="125"/>
                    </a:lnTo>
                    <a:lnTo>
                      <a:pt x="174" y="169"/>
                    </a:lnTo>
                    <a:lnTo>
                      <a:pt x="249" y="225"/>
                    </a:lnTo>
                    <a:lnTo>
                      <a:pt x="227" y="269"/>
                    </a:lnTo>
                    <a:lnTo>
                      <a:pt x="265" y="233"/>
                    </a:lnTo>
                    <a:lnTo>
                      <a:pt x="275" y="315"/>
                    </a:lnTo>
                    <a:lnTo>
                      <a:pt x="303" y="302"/>
                    </a:lnTo>
                    <a:lnTo>
                      <a:pt x="306" y="240"/>
                    </a:lnTo>
                    <a:lnTo>
                      <a:pt x="235" y="205"/>
                    </a:lnTo>
                    <a:lnTo>
                      <a:pt x="98" y="0"/>
                    </a:lnTo>
                    <a:lnTo>
                      <a:pt x="23" y="5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8" name="Freeform 310"/>
              <p:cNvSpPr>
                <a:spLocks/>
              </p:cNvSpPr>
              <p:nvPr/>
            </p:nvSpPr>
            <p:spPr bwMode="auto">
              <a:xfrm>
                <a:off x="1481" y="2257"/>
                <a:ext cx="14" cy="14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1 h 51"/>
                  <a:gd name="T4" fmla="*/ 0 w 50"/>
                  <a:gd name="T5" fmla="*/ 1 h 51"/>
                  <a:gd name="T6" fmla="*/ 1 w 50"/>
                  <a:gd name="T7" fmla="*/ 1 h 51"/>
                  <a:gd name="T8" fmla="*/ 1 w 50"/>
                  <a:gd name="T9" fmla="*/ 1 h 51"/>
                  <a:gd name="T10" fmla="*/ 1 w 50"/>
                  <a:gd name="T11" fmla="*/ 0 h 51"/>
                  <a:gd name="T12" fmla="*/ 0 w 50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1"/>
                  <a:gd name="T23" fmla="*/ 50 w 50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1">
                    <a:moveTo>
                      <a:pt x="0" y="0"/>
                    </a:moveTo>
                    <a:lnTo>
                      <a:pt x="13" y="51"/>
                    </a:lnTo>
                    <a:lnTo>
                      <a:pt x="18" y="24"/>
                    </a:lnTo>
                    <a:lnTo>
                      <a:pt x="50" y="46"/>
                    </a:lnTo>
                    <a:lnTo>
                      <a:pt x="21" y="24"/>
                    </a:lnTo>
                    <a:lnTo>
                      <a:pt x="49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9" name="Freeform 311"/>
              <p:cNvSpPr>
                <a:spLocks/>
              </p:cNvSpPr>
              <p:nvPr/>
            </p:nvSpPr>
            <p:spPr bwMode="auto">
              <a:xfrm>
                <a:off x="1487" y="2269"/>
                <a:ext cx="9" cy="23"/>
              </a:xfrm>
              <a:custGeom>
                <a:avLst/>
                <a:gdLst>
                  <a:gd name="T0" fmla="*/ 0 w 29"/>
                  <a:gd name="T1" fmla="*/ 0 h 80"/>
                  <a:gd name="T2" fmla="*/ 1 w 29"/>
                  <a:gd name="T3" fmla="*/ 0 h 80"/>
                  <a:gd name="T4" fmla="*/ 1 w 29"/>
                  <a:gd name="T5" fmla="*/ 2 h 80"/>
                  <a:gd name="T6" fmla="*/ 0 w 29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80"/>
                  <a:gd name="T14" fmla="*/ 29 w 29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80">
                    <a:moveTo>
                      <a:pt x="0" y="0"/>
                    </a:moveTo>
                    <a:lnTo>
                      <a:pt x="28" y="15"/>
                    </a:lnTo>
                    <a:lnTo>
                      <a:pt x="29" y="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0" name="Freeform 312"/>
              <p:cNvSpPr>
                <a:spLocks/>
              </p:cNvSpPr>
              <p:nvPr/>
            </p:nvSpPr>
            <p:spPr bwMode="auto">
              <a:xfrm>
                <a:off x="1497" y="2258"/>
                <a:ext cx="11" cy="13"/>
              </a:xfrm>
              <a:custGeom>
                <a:avLst/>
                <a:gdLst>
                  <a:gd name="T0" fmla="*/ 0 w 39"/>
                  <a:gd name="T1" fmla="*/ 0 h 47"/>
                  <a:gd name="T2" fmla="*/ 0 w 39"/>
                  <a:gd name="T3" fmla="*/ 1 h 47"/>
                  <a:gd name="T4" fmla="*/ 1 w 39"/>
                  <a:gd name="T5" fmla="*/ 1 h 47"/>
                  <a:gd name="T6" fmla="*/ 1 w 39"/>
                  <a:gd name="T7" fmla="*/ 0 h 47"/>
                  <a:gd name="T8" fmla="*/ 1 w 39"/>
                  <a:gd name="T9" fmla="*/ 1 h 47"/>
                  <a:gd name="T10" fmla="*/ 1 w 39"/>
                  <a:gd name="T11" fmla="*/ 0 h 47"/>
                  <a:gd name="T12" fmla="*/ 0 w 3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7"/>
                  <a:gd name="T23" fmla="*/ 39 w 3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7">
                    <a:moveTo>
                      <a:pt x="0" y="0"/>
                    </a:moveTo>
                    <a:lnTo>
                      <a:pt x="7" y="47"/>
                    </a:lnTo>
                    <a:lnTo>
                      <a:pt x="32" y="47"/>
                    </a:lnTo>
                    <a:lnTo>
                      <a:pt x="22" y="4"/>
                    </a:lnTo>
                    <a:lnTo>
                      <a:pt x="39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1" name="Freeform 313"/>
              <p:cNvSpPr>
                <a:spLocks/>
              </p:cNvSpPr>
              <p:nvPr/>
            </p:nvSpPr>
            <p:spPr bwMode="auto">
              <a:xfrm>
                <a:off x="1506" y="2277"/>
                <a:ext cx="10" cy="11"/>
              </a:xfrm>
              <a:custGeom>
                <a:avLst/>
                <a:gdLst>
                  <a:gd name="T0" fmla="*/ 0 w 34"/>
                  <a:gd name="T1" fmla="*/ 0 h 35"/>
                  <a:gd name="T2" fmla="*/ 1 w 34"/>
                  <a:gd name="T3" fmla="*/ 1 h 35"/>
                  <a:gd name="T4" fmla="*/ 1 w 34"/>
                  <a:gd name="T5" fmla="*/ 0 h 35"/>
                  <a:gd name="T6" fmla="*/ 0 w 34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5"/>
                  <a:gd name="T14" fmla="*/ 34 w 3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5">
                    <a:moveTo>
                      <a:pt x="0" y="0"/>
                    </a:moveTo>
                    <a:lnTo>
                      <a:pt x="31" y="35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2" name="Freeform 314"/>
              <p:cNvSpPr>
                <a:spLocks/>
              </p:cNvSpPr>
              <p:nvPr/>
            </p:nvSpPr>
            <p:spPr bwMode="auto">
              <a:xfrm>
                <a:off x="1509" y="2291"/>
                <a:ext cx="15" cy="23"/>
              </a:xfrm>
              <a:custGeom>
                <a:avLst/>
                <a:gdLst>
                  <a:gd name="T0" fmla="*/ 0 w 53"/>
                  <a:gd name="T1" fmla="*/ 0 h 81"/>
                  <a:gd name="T2" fmla="*/ 1 w 53"/>
                  <a:gd name="T3" fmla="*/ 1 h 81"/>
                  <a:gd name="T4" fmla="*/ 1 w 53"/>
                  <a:gd name="T5" fmla="*/ 2 h 81"/>
                  <a:gd name="T6" fmla="*/ 0 w 53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81"/>
                  <a:gd name="T14" fmla="*/ 53 w 53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81">
                    <a:moveTo>
                      <a:pt x="0" y="0"/>
                    </a:moveTo>
                    <a:lnTo>
                      <a:pt x="42" y="30"/>
                    </a:lnTo>
                    <a:lnTo>
                      <a:pt x="53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3" name="Freeform 315"/>
              <p:cNvSpPr>
                <a:spLocks/>
              </p:cNvSpPr>
              <p:nvPr/>
            </p:nvSpPr>
            <p:spPr bwMode="auto">
              <a:xfrm>
                <a:off x="1533" y="2297"/>
                <a:ext cx="7" cy="15"/>
              </a:xfrm>
              <a:custGeom>
                <a:avLst/>
                <a:gdLst>
                  <a:gd name="T0" fmla="*/ 0 w 26"/>
                  <a:gd name="T1" fmla="*/ 1 h 49"/>
                  <a:gd name="T2" fmla="*/ 0 w 26"/>
                  <a:gd name="T3" fmla="*/ 0 h 49"/>
                  <a:gd name="T4" fmla="*/ 1 w 26"/>
                  <a:gd name="T5" fmla="*/ 2 h 49"/>
                  <a:gd name="T6" fmla="*/ 0 w 26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9"/>
                  <a:gd name="T14" fmla="*/ 26 w 26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9">
                    <a:moveTo>
                      <a:pt x="0" y="29"/>
                    </a:moveTo>
                    <a:lnTo>
                      <a:pt x="10" y="0"/>
                    </a:lnTo>
                    <a:lnTo>
                      <a:pt x="26" y="4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4" name="Freeform 316"/>
              <p:cNvSpPr>
                <a:spLocks/>
              </p:cNvSpPr>
              <p:nvPr/>
            </p:nvSpPr>
            <p:spPr bwMode="auto">
              <a:xfrm>
                <a:off x="1608" y="2408"/>
                <a:ext cx="628" cy="352"/>
              </a:xfrm>
              <a:custGeom>
                <a:avLst/>
                <a:gdLst>
                  <a:gd name="T0" fmla="*/ 1 w 2200"/>
                  <a:gd name="T1" fmla="*/ 4 h 1238"/>
                  <a:gd name="T2" fmla="*/ 1 w 2200"/>
                  <a:gd name="T3" fmla="*/ 4 h 1238"/>
                  <a:gd name="T4" fmla="*/ 2 w 2200"/>
                  <a:gd name="T5" fmla="*/ 14 h 1238"/>
                  <a:gd name="T6" fmla="*/ 2 w 2200"/>
                  <a:gd name="T7" fmla="*/ 15 h 1238"/>
                  <a:gd name="T8" fmla="*/ 5 w 2200"/>
                  <a:gd name="T9" fmla="*/ 19 h 1238"/>
                  <a:gd name="T10" fmla="*/ 9 w 2200"/>
                  <a:gd name="T11" fmla="*/ 20 h 1238"/>
                  <a:gd name="T12" fmla="*/ 16 w 2200"/>
                  <a:gd name="T13" fmla="*/ 21 h 1238"/>
                  <a:gd name="T14" fmla="*/ 21 w 2200"/>
                  <a:gd name="T15" fmla="*/ 23 h 1238"/>
                  <a:gd name="T16" fmla="*/ 25 w 2200"/>
                  <a:gd name="T17" fmla="*/ 28 h 1238"/>
                  <a:gd name="T18" fmla="*/ 26 w 2200"/>
                  <a:gd name="T19" fmla="*/ 24 h 1238"/>
                  <a:gd name="T20" fmla="*/ 29 w 2200"/>
                  <a:gd name="T21" fmla="*/ 23 h 1238"/>
                  <a:gd name="T22" fmla="*/ 31 w 2200"/>
                  <a:gd name="T23" fmla="*/ 23 h 1238"/>
                  <a:gd name="T24" fmla="*/ 32 w 2200"/>
                  <a:gd name="T25" fmla="*/ 23 h 1238"/>
                  <a:gd name="T26" fmla="*/ 33 w 2200"/>
                  <a:gd name="T27" fmla="*/ 23 h 1238"/>
                  <a:gd name="T28" fmla="*/ 37 w 2200"/>
                  <a:gd name="T29" fmla="*/ 24 h 1238"/>
                  <a:gd name="T30" fmla="*/ 39 w 2200"/>
                  <a:gd name="T31" fmla="*/ 28 h 1238"/>
                  <a:gd name="T32" fmla="*/ 39 w 2200"/>
                  <a:gd name="T33" fmla="*/ 27 h 1238"/>
                  <a:gd name="T34" fmla="*/ 39 w 2200"/>
                  <a:gd name="T35" fmla="*/ 20 h 1238"/>
                  <a:gd name="T36" fmla="*/ 43 w 2200"/>
                  <a:gd name="T37" fmla="*/ 16 h 1238"/>
                  <a:gd name="T38" fmla="*/ 43 w 2200"/>
                  <a:gd name="T39" fmla="*/ 15 h 1238"/>
                  <a:gd name="T40" fmla="*/ 42 w 2200"/>
                  <a:gd name="T41" fmla="*/ 13 h 1238"/>
                  <a:gd name="T42" fmla="*/ 43 w 2200"/>
                  <a:gd name="T43" fmla="*/ 13 h 1238"/>
                  <a:gd name="T44" fmla="*/ 43 w 2200"/>
                  <a:gd name="T45" fmla="*/ 15 h 1238"/>
                  <a:gd name="T46" fmla="*/ 44 w 2200"/>
                  <a:gd name="T47" fmla="*/ 12 h 1238"/>
                  <a:gd name="T48" fmla="*/ 45 w 2200"/>
                  <a:gd name="T49" fmla="*/ 11 h 1238"/>
                  <a:gd name="T50" fmla="*/ 48 w 2200"/>
                  <a:gd name="T51" fmla="*/ 9 h 1238"/>
                  <a:gd name="T52" fmla="*/ 51 w 2200"/>
                  <a:gd name="T53" fmla="*/ 6 h 1238"/>
                  <a:gd name="T54" fmla="*/ 51 w 2200"/>
                  <a:gd name="T55" fmla="*/ 5 h 1238"/>
                  <a:gd name="T56" fmla="*/ 49 w 2200"/>
                  <a:gd name="T57" fmla="*/ 3 h 1238"/>
                  <a:gd name="T58" fmla="*/ 43 w 2200"/>
                  <a:gd name="T59" fmla="*/ 6 h 1238"/>
                  <a:gd name="T60" fmla="*/ 41 w 2200"/>
                  <a:gd name="T61" fmla="*/ 8 h 1238"/>
                  <a:gd name="T62" fmla="*/ 38 w 2200"/>
                  <a:gd name="T63" fmla="*/ 10 h 1238"/>
                  <a:gd name="T64" fmla="*/ 37 w 2200"/>
                  <a:gd name="T65" fmla="*/ 9 h 1238"/>
                  <a:gd name="T66" fmla="*/ 37 w 2200"/>
                  <a:gd name="T67" fmla="*/ 9 h 1238"/>
                  <a:gd name="T68" fmla="*/ 37 w 2200"/>
                  <a:gd name="T69" fmla="*/ 7 h 1238"/>
                  <a:gd name="T70" fmla="*/ 37 w 2200"/>
                  <a:gd name="T71" fmla="*/ 5 h 1238"/>
                  <a:gd name="T72" fmla="*/ 34 w 2200"/>
                  <a:gd name="T73" fmla="*/ 6 h 1238"/>
                  <a:gd name="T74" fmla="*/ 33 w 2200"/>
                  <a:gd name="T75" fmla="*/ 10 h 1238"/>
                  <a:gd name="T76" fmla="*/ 33 w 2200"/>
                  <a:gd name="T77" fmla="*/ 5 h 1238"/>
                  <a:gd name="T78" fmla="*/ 34 w 2200"/>
                  <a:gd name="T79" fmla="*/ 5 h 1238"/>
                  <a:gd name="T80" fmla="*/ 36 w 2200"/>
                  <a:gd name="T81" fmla="*/ 4 h 1238"/>
                  <a:gd name="T82" fmla="*/ 32 w 2200"/>
                  <a:gd name="T83" fmla="*/ 3 h 1238"/>
                  <a:gd name="T84" fmla="*/ 31 w 2200"/>
                  <a:gd name="T85" fmla="*/ 4 h 1238"/>
                  <a:gd name="T86" fmla="*/ 31 w 2200"/>
                  <a:gd name="T87" fmla="*/ 2 h 1238"/>
                  <a:gd name="T88" fmla="*/ 26 w 2200"/>
                  <a:gd name="T89" fmla="*/ 0 h 1238"/>
                  <a:gd name="T90" fmla="*/ 2 w 2200"/>
                  <a:gd name="T91" fmla="*/ 1 h 1238"/>
                  <a:gd name="T92" fmla="*/ 2 w 2200"/>
                  <a:gd name="T93" fmla="*/ 3 h 1238"/>
                  <a:gd name="T94" fmla="*/ 0 w 2200"/>
                  <a:gd name="T95" fmla="*/ 2 h 12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00"/>
                  <a:gd name="T145" fmla="*/ 0 h 1238"/>
                  <a:gd name="T146" fmla="*/ 2200 w 2200"/>
                  <a:gd name="T147" fmla="*/ 1238 h 12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00" h="1238">
                    <a:moveTo>
                      <a:pt x="0" y="69"/>
                    </a:moveTo>
                    <a:lnTo>
                      <a:pt x="26" y="169"/>
                    </a:lnTo>
                    <a:lnTo>
                      <a:pt x="56" y="180"/>
                    </a:lnTo>
                    <a:lnTo>
                      <a:pt x="32" y="187"/>
                    </a:lnTo>
                    <a:lnTo>
                      <a:pt x="12" y="491"/>
                    </a:lnTo>
                    <a:lnTo>
                      <a:pt x="70" y="612"/>
                    </a:lnTo>
                    <a:lnTo>
                      <a:pt x="104" y="612"/>
                    </a:lnTo>
                    <a:lnTo>
                      <a:pt x="89" y="656"/>
                    </a:lnTo>
                    <a:lnTo>
                      <a:pt x="160" y="786"/>
                    </a:lnTo>
                    <a:lnTo>
                      <a:pt x="231" y="816"/>
                    </a:lnTo>
                    <a:lnTo>
                      <a:pt x="291" y="890"/>
                    </a:lnTo>
                    <a:lnTo>
                      <a:pt x="378" y="881"/>
                    </a:lnTo>
                    <a:lnTo>
                      <a:pt x="524" y="951"/>
                    </a:lnTo>
                    <a:lnTo>
                      <a:pt x="698" y="924"/>
                    </a:lnTo>
                    <a:lnTo>
                      <a:pt x="800" y="1055"/>
                    </a:lnTo>
                    <a:lnTo>
                      <a:pt x="879" y="1020"/>
                    </a:lnTo>
                    <a:lnTo>
                      <a:pt x="978" y="1181"/>
                    </a:lnTo>
                    <a:lnTo>
                      <a:pt x="1053" y="1208"/>
                    </a:lnTo>
                    <a:lnTo>
                      <a:pt x="1046" y="1119"/>
                    </a:lnTo>
                    <a:lnTo>
                      <a:pt x="1126" y="1065"/>
                    </a:lnTo>
                    <a:lnTo>
                      <a:pt x="1133" y="1022"/>
                    </a:lnTo>
                    <a:lnTo>
                      <a:pt x="1244" y="1020"/>
                    </a:lnTo>
                    <a:lnTo>
                      <a:pt x="1346" y="1055"/>
                    </a:lnTo>
                    <a:lnTo>
                      <a:pt x="1347" y="1001"/>
                    </a:lnTo>
                    <a:lnTo>
                      <a:pt x="1307" y="995"/>
                    </a:lnTo>
                    <a:lnTo>
                      <a:pt x="1389" y="993"/>
                    </a:lnTo>
                    <a:lnTo>
                      <a:pt x="1394" y="969"/>
                    </a:lnTo>
                    <a:lnTo>
                      <a:pt x="1401" y="997"/>
                    </a:lnTo>
                    <a:lnTo>
                      <a:pt x="1557" y="1008"/>
                    </a:lnTo>
                    <a:lnTo>
                      <a:pt x="1597" y="1053"/>
                    </a:lnTo>
                    <a:lnTo>
                      <a:pt x="1603" y="1134"/>
                    </a:lnTo>
                    <a:lnTo>
                      <a:pt x="1654" y="1238"/>
                    </a:lnTo>
                    <a:lnTo>
                      <a:pt x="1684" y="1235"/>
                    </a:lnTo>
                    <a:lnTo>
                      <a:pt x="1699" y="1156"/>
                    </a:lnTo>
                    <a:lnTo>
                      <a:pt x="1644" y="969"/>
                    </a:lnTo>
                    <a:lnTo>
                      <a:pt x="1676" y="889"/>
                    </a:lnTo>
                    <a:lnTo>
                      <a:pt x="1870" y="736"/>
                    </a:lnTo>
                    <a:lnTo>
                      <a:pt x="1833" y="720"/>
                    </a:lnTo>
                    <a:lnTo>
                      <a:pt x="1867" y="713"/>
                    </a:lnTo>
                    <a:lnTo>
                      <a:pt x="1840" y="662"/>
                    </a:lnTo>
                    <a:lnTo>
                      <a:pt x="1846" y="617"/>
                    </a:lnTo>
                    <a:lnTo>
                      <a:pt x="1805" y="585"/>
                    </a:lnTo>
                    <a:lnTo>
                      <a:pt x="1846" y="608"/>
                    </a:lnTo>
                    <a:lnTo>
                      <a:pt x="1835" y="554"/>
                    </a:lnTo>
                    <a:lnTo>
                      <a:pt x="1862" y="536"/>
                    </a:lnTo>
                    <a:lnTo>
                      <a:pt x="1867" y="656"/>
                    </a:lnTo>
                    <a:lnTo>
                      <a:pt x="1895" y="586"/>
                    </a:lnTo>
                    <a:lnTo>
                      <a:pt x="1878" y="529"/>
                    </a:lnTo>
                    <a:lnTo>
                      <a:pt x="1896" y="562"/>
                    </a:lnTo>
                    <a:lnTo>
                      <a:pt x="1937" y="464"/>
                    </a:lnTo>
                    <a:lnTo>
                      <a:pt x="2092" y="420"/>
                    </a:lnTo>
                    <a:lnTo>
                      <a:pt x="2051" y="394"/>
                    </a:lnTo>
                    <a:lnTo>
                      <a:pt x="2081" y="320"/>
                    </a:lnTo>
                    <a:lnTo>
                      <a:pt x="2195" y="264"/>
                    </a:lnTo>
                    <a:lnTo>
                      <a:pt x="2200" y="233"/>
                    </a:lnTo>
                    <a:lnTo>
                      <a:pt x="2171" y="209"/>
                    </a:lnTo>
                    <a:lnTo>
                      <a:pt x="2171" y="136"/>
                    </a:lnTo>
                    <a:lnTo>
                      <a:pt x="2109" y="114"/>
                    </a:lnTo>
                    <a:lnTo>
                      <a:pt x="2061" y="230"/>
                    </a:lnTo>
                    <a:lnTo>
                      <a:pt x="1867" y="274"/>
                    </a:lnTo>
                    <a:lnTo>
                      <a:pt x="1851" y="324"/>
                    </a:lnTo>
                    <a:lnTo>
                      <a:pt x="1740" y="345"/>
                    </a:lnTo>
                    <a:lnTo>
                      <a:pt x="1747" y="363"/>
                    </a:lnTo>
                    <a:lnTo>
                      <a:pt x="1637" y="431"/>
                    </a:lnTo>
                    <a:lnTo>
                      <a:pt x="1586" y="429"/>
                    </a:lnTo>
                    <a:lnTo>
                      <a:pt x="1584" y="410"/>
                    </a:lnTo>
                    <a:lnTo>
                      <a:pt x="1592" y="387"/>
                    </a:lnTo>
                    <a:lnTo>
                      <a:pt x="1604" y="372"/>
                    </a:lnTo>
                    <a:lnTo>
                      <a:pt x="1611" y="351"/>
                    </a:lnTo>
                    <a:lnTo>
                      <a:pt x="1592" y="297"/>
                    </a:lnTo>
                    <a:lnTo>
                      <a:pt x="1554" y="318"/>
                    </a:lnTo>
                    <a:lnTo>
                      <a:pt x="1569" y="230"/>
                    </a:lnTo>
                    <a:lnTo>
                      <a:pt x="1509" y="209"/>
                    </a:lnTo>
                    <a:lnTo>
                      <a:pt x="1465" y="264"/>
                    </a:lnTo>
                    <a:lnTo>
                      <a:pt x="1448" y="413"/>
                    </a:lnTo>
                    <a:lnTo>
                      <a:pt x="1413" y="417"/>
                    </a:lnTo>
                    <a:lnTo>
                      <a:pt x="1402" y="347"/>
                    </a:lnTo>
                    <a:lnTo>
                      <a:pt x="1434" y="234"/>
                    </a:lnTo>
                    <a:lnTo>
                      <a:pt x="1403" y="252"/>
                    </a:lnTo>
                    <a:lnTo>
                      <a:pt x="1451" y="196"/>
                    </a:lnTo>
                    <a:lnTo>
                      <a:pt x="1552" y="194"/>
                    </a:lnTo>
                    <a:lnTo>
                      <a:pt x="1536" y="164"/>
                    </a:lnTo>
                    <a:lnTo>
                      <a:pt x="1529" y="164"/>
                    </a:lnTo>
                    <a:lnTo>
                      <a:pt x="1381" y="146"/>
                    </a:lnTo>
                    <a:lnTo>
                      <a:pt x="1403" y="110"/>
                    </a:lnTo>
                    <a:lnTo>
                      <a:pt x="1315" y="159"/>
                    </a:lnTo>
                    <a:lnTo>
                      <a:pt x="1243" y="159"/>
                    </a:lnTo>
                    <a:lnTo>
                      <a:pt x="1330" y="82"/>
                    </a:lnTo>
                    <a:lnTo>
                      <a:pt x="1147" y="40"/>
                    </a:lnTo>
                    <a:lnTo>
                      <a:pt x="1127" y="0"/>
                    </a:lnTo>
                    <a:lnTo>
                      <a:pt x="1126" y="26"/>
                    </a:lnTo>
                    <a:lnTo>
                      <a:pt x="72" y="26"/>
                    </a:lnTo>
                    <a:lnTo>
                      <a:pt x="90" y="73"/>
                    </a:lnTo>
                    <a:lnTo>
                      <a:pt x="70" y="114"/>
                    </a:lnTo>
                    <a:lnTo>
                      <a:pt x="74" y="7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B4171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5" name="Freeform 317"/>
              <p:cNvSpPr>
                <a:spLocks/>
              </p:cNvSpPr>
              <p:nvPr/>
            </p:nvSpPr>
            <p:spPr bwMode="auto">
              <a:xfrm>
                <a:off x="2329" y="3472"/>
                <a:ext cx="56" cy="68"/>
              </a:xfrm>
              <a:custGeom>
                <a:avLst/>
                <a:gdLst>
                  <a:gd name="T0" fmla="*/ 0 w 199"/>
                  <a:gd name="T1" fmla="*/ 5 h 238"/>
                  <a:gd name="T2" fmla="*/ 1 w 199"/>
                  <a:gd name="T3" fmla="*/ 0 h 238"/>
                  <a:gd name="T4" fmla="*/ 1 w 199"/>
                  <a:gd name="T5" fmla="*/ 0 h 238"/>
                  <a:gd name="T6" fmla="*/ 4 w 199"/>
                  <a:gd name="T7" fmla="*/ 2 h 238"/>
                  <a:gd name="T8" fmla="*/ 5 w 199"/>
                  <a:gd name="T9" fmla="*/ 3 h 238"/>
                  <a:gd name="T10" fmla="*/ 4 w 199"/>
                  <a:gd name="T11" fmla="*/ 4 h 238"/>
                  <a:gd name="T12" fmla="*/ 3 w 199"/>
                  <a:gd name="T13" fmla="*/ 5 h 238"/>
                  <a:gd name="T14" fmla="*/ 0 w 199"/>
                  <a:gd name="T15" fmla="*/ 5 h 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238"/>
                  <a:gd name="T26" fmla="*/ 199 w 199"/>
                  <a:gd name="T27" fmla="*/ 238 h 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238">
                    <a:moveTo>
                      <a:pt x="0" y="192"/>
                    </a:moveTo>
                    <a:lnTo>
                      <a:pt x="31" y="8"/>
                    </a:lnTo>
                    <a:lnTo>
                      <a:pt x="62" y="0"/>
                    </a:lnTo>
                    <a:lnTo>
                      <a:pt x="174" y="94"/>
                    </a:lnTo>
                    <a:lnTo>
                      <a:pt x="199" y="131"/>
                    </a:lnTo>
                    <a:lnTo>
                      <a:pt x="189" y="178"/>
                    </a:lnTo>
                    <a:lnTo>
                      <a:pt x="136" y="238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6" name="Freeform 318"/>
              <p:cNvSpPr>
                <a:spLocks/>
              </p:cNvSpPr>
              <p:nvPr/>
            </p:nvSpPr>
            <p:spPr bwMode="auto">
              <a:xfrm>
                <a:off x="2168" y="2929"/>
                <a:ext cx="146" cy="144"/>
              </a:xfrm>
              <a:custGeom>
                <a:avLst/>
                <a:gdLst>
                  <a:gd name="T0" fmla="*/ 0 w 510"/>
                  <a:gd name="T1" fmla="*/ 3 h 507"/>
                  <a:gd name="T2" fmla="*/ 1 w 510"/>
                  <a:gd name="T3" fmla="*/ 5 h 507"/>
                  <a:gd name="T4" fmla="*/ 3 w 510"/>
                  <a:gd name="T5" fmla="*/ 5 h 507"/>
                  <a:gd name="T6" fmla="*/ 3 w 510"/>
                  <a:gd name="T7" fmla="*/ 6 h 507"/>
                  <a:gd name="T8" fmla="*/ 5 w 510"/>
                  <a:gd name="T9" fmla="*/ 6 h 507"/>
                  <a:gd name="T10" fmla="*/ 5 w 510"/>
                  <a:gd name="T11" fmla="*/ 10 h 507"/>
                  <a:gd name="T12" fmla="*/ 6 w 510"/>
                  <a:gd name="T13" fmla="*/ 11 h 507"/>
                  <a:gd name="T14" fmla="*/ 7 w 510"/>
                  <a:gd name="T15" fmla="*/ 12 h 507"/>
                  <a:gd name="T16" fmla="*/ 9 w 510"/>
                  <a:gd name="T17" fmla="*/ 10 h 507"/>
                  <a:gd name="T18" fmla="*/ 8 w 510"/>
                  <a:gd name="T19" fmla="*/ 10 h 507"/>
                  <a:gd name="T20" fmla="*/ 8 w 510"/>
                  <a:gd name="T21" fmla="*/ 8 h 507"/>
                  <a:gd name="T22" fmla="*/ 9 w 510"/>
                  <a:gd name="T23" fmla="*/ 9 h 507"/>
                  <a:gd name="T24" fmla="*/ 11 w 510"/>
                  <a:gd name="T25" fmla="*/ 7 h 507"/>
                  <a:gd name="T26" fmla="*/ 11 w 510"/>
                  <a:gd name="T27" fmla="*/ 6 h 507"/>
                  <a:gd name="T28" fmla="*/ 11 w 510"/>
                  <a:gd name="T29" fmla="*/ 5 h 507"/>
                  <a:gd name="T30" fmla="*/ 11 w 510"/>
                  <a:gd name="T31" fmla="*/ 5 h 507"/>
                  <a:gd name="T32" fmla="*/ 12 w 510"/>
                  <a:gd name="T33" fmla="*/ 4 h 507"/>
                  <a:gd name="T34" fmla="*/ 11 w 510"/>
                  <a:gd name="T35" fmla="*/ 4 h 507"/>
                  <a:gd name="T36" fmla="*/ 11 w 510"/>
                  <a:gd name="T37" fmla="*/ 3 h 507"/>
                  <a:gd name="T38" fmla="*/ 9 w 510"/>
                  <a:gd name="T39" fmla="*/ 2 h 507"/>
                  <a:gd name="T40" fmla="*/ 10 w 510"/>
                  <a:gd name="T41" fmla="*/ 2 h 507"/>
                  <a:gd name="T42" fmla="*/ 5 w 510"/>
                  <a:gd name="T43" fmla="*/ 2 h 507"/>
                  <a:gd name="T44" fmla="*/ 3 w 510"/>
                  <a:gd name="T45" fmla="*/ 0 h 507"/>
                  <a:gd name="T46" fmla="*/ 3 w 510"/>
                  <a:gd name="T47" fmla="*/ 1 h 507"/>
                  <a:gd name="T48" fmla="*/ 1 w 510"/>
                  <a:gd name="T49" fmla="*/ 1 h 507"/>
                  <a:gd name="T50" fmla="*/ 2 w 510"/>
                  <a:gd name="T51" fmla="*/ 3 h 507"/>
                  <a:gd name="T52" fmla="*/ 1 w 510"/>
                  <a:gd name="T53" fmla="*/ 3 h 507"/>
                  <a:gd name="T54" fmla="*/ 1 w 510"/>
                  <a:gd name="T55" fmla="*/ 2 h 507"/>
                  <a:gd name="T56" fmla="*/ 2 w 510"/>
                  <a:gd name="T57" fmla="*/ 1 h 507"/>
                  <a:gd name="T58" fmla="*/ 0 w 510"/>
                  <a:gd name="T59" fmla="*/ 3 h 5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0"/>
                  <a:gd name="T91" fmla="*/ 0 h 507"/>
                  <a:gd name="T92" fmla="*/ 510 w 510"/>
                  <a:gd name="T93" fmla="*/ 507 h 5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0" h="507">
                    <a:moveTo>
                      <a:pt x="0" y="138"/>
                    </a:moveTo>
                    <a:lnTo>
                      <a:pt x="48" y="226"/>
                    </a:lnTo>
                    <a:lnTo>
                      <a:pt x="122" y="237"/>
                    </a:lnTo>
                    <a:lnTo>
                      <a:pt x="146" y="275"/>
                    </a:lnTo>
                    <a:lnTo>
                      <a:pt x="220" y="269"/>
                    </a:lnTo>
                    <a:lnTo>
                      <a:pt x="208" y="422"/>
                    </a:lnTo>
                    <a:lnTo>
                      <a:pt x="243" y="486"/>
                    </a:lnTo>
                    <a:lnTo>
                      <a:pt x="284" y="507"/>
                    </a:lnTo>
                    <a:lnTo>
                      <a:pt x="379" y="448"/>
                    </a:lnTo>
                    <a:lnTo>
                      <a:pt x="341" y="437"/>
                    </a:lnTo>
                    <a:lnTo>
                      <a:pt x="325" y="352"/>
                    </a:lnTo>
                    <a:lnTo>
                      <a:pt x="387" y="368"/>
                    </a:lnTo>
                    <a:lnTo>
                      <a:pt x="487" y="315"/>
                    </a:lnTo>
                    <a:lnTo>
                      <a:pt x="457" y="275"/>
                    </a:lnTo>
                    <a:lnTo>
                      <a:pt x="491" y="236"/>
                    </a:lnTo>
                    <a:lnTo>
                      <a:pt x="477" y="207"/>
                    </a:lnTo>
                    <a:lnTo>
                      <a:pt x="510" y="175"/>
                    </a:lnTo>
                    <a:lnTo>
                      <a:pt x="467" y="168"/>
                    </a:lnTo>
                    <a:lnTo>
                      <a:pt x="467" y="127"/>
                    </a:lnTo>
                    <a:lnTo>
                      <a:pt x="391" y="84"/>
                    </a:lnTo>
                    <a:lnTo>
                      <a:pt x="426" y="72"/>
                    </a:lnTo>
                    <a:lnTo>
                      <a:pt x="200" y="81"/>
                    </a:lnTo>
                    <a:lnTo>
                      <a:pt x="127" y="0"/>
                    </a:lnTo>
                    <a:lnTo>
                      <a:pt x="133" y="37"/>
                    </a:lnTo>
                    <a:lnTo>
                      <a:pt x="66" y="68"/>
                    </a:lnTo>
                    <a:lnTo>
                      <a:pt x="86" y="127"/>
                    </a:lnTo>
                    <a:lnTo>
                      <a:pt x="63" y="150"/>
                    </a:lnTo>
                    <a:lnTo>
                      <a:pt x="48" y="96"/>
                    </a:lnTo>
                    <a:lnTo>
                      <a:pt x="73" y="22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Freeform 320"/>
            <p:cNvSpPr>
              <a:spLocks/>
            </p:cNvSpPr>
            <p:nvPr/>
          </p:nvSpPr>
          <p:spPr bwMode="auto">
            <a:xfrm>
              <a:off x="2428672" y="3380601"/>
              <a:ext cx="302020" cy="23709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21"/>
            <p:cNvSpPr>
              <a:spLocks/>
            </p:cNvSpPr>
            <p:nvPr/>
          </p:nvSpPr>
          <p:spPr bwMode="auto">
            <a:xfrm>
              <a:off x="1546145" y="3267612"/>
              <a:ext cx="39223" cy="79648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22"/>
            <p:cNvSpPr>
              <a:spLocks/>
            </p:cNvSpPr>
            <p:nvPr/>
          </p:nvSpPr>
          <p:spPr bwMode="auto">
            <a:xfrm>
              <a:off x="949948" y="3421351"/>
              <a:ext cx="435380" cy="451955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23"/>
            <p:cNvSpPr>
              <a:spLocks/>
            </p:cNvSpPr>
            <p:nvPr/>
          </p:nvSpPr>
          <p:spPr bwMode="auto">
            <a:xfrm>
              <a:off x="3550462" y="4571614"/>
              <a:ext cx="860954" cy="709422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1B4171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Freeform 324"/>
            <p:cNvSpPr>
              <a:spLocks/>
            </p:cNvSpPr>
            <p:nvPr/>
          </p:nvSpPr>
          <p:spPr bwMode="auto">
            <a:xfrm>
              <a:off x="4225105" y="5321786"/>
              <a:ext cx="76486" cy="79648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Freeform 325"/>
            <p:cNvSpPr>
              <a:spLocks/>
            </p:cNvSpPr>
            <p:nvPr/>
          </p:nvSpPr>
          <p:spPr bwMode="auto">
            <a:xfrm>
              <a:off x="1336299" y="3087941"/>
              <a:ext cx="164738" cy="666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Freeform 326"/>
            <p:cNvSpPr>
              <a:spLocks/>
            </p:cNvSpPr>
            <p:nvPr/>
          </p:nvSpPr>
          <p:spPr bwMode="auto">
            <a:xfrm>
              <a:off x="3011140" y="3689931"/>
              <a:ext cx="101981" cy="138921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327"/>
            <p:cNvSpPr>
              <a:spLocks/>
            </p:cNvSpPr>
            <p:nvPr/>
          </p:nvSpPr>
          <p:spPr bwMode="auto">
            <a:xfrm>
              <a:off x="1195095" y="3008294"/>
              <a:ext cx="70602" cy="53716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328"/>
            <p:cNvSpPr>
              <a:spLocks/>
            </p:cNvSpPr>
            <p:nvPr/>
          </p:nvSpPr>
          <p:spPr bwMode="auto">
            <a:xfrm>
              <a:off x="3030751" y="3645476"/>
              <a:ext cx="70602" cy="40750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329"/>
            <p:cNvSpPr>
              <a:spLocks/>
            </p:cNvSpPr>
            <p:nvPr/>
          </p:nvSpPr>
          <p:spPr bwMode="auto">
            <a:xfrm>
              <a:off x="3570073" y="4203011"/>
              <a:ext cx="25495" cy="24080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330"/>
            <p:cNvSpPr>
              <a:spLocks/>
            </p:cNvSpPr>
            <p:nvPr/>
          </p:nvSpPr>
          <p:spPr bwMode="auto">
            <a:xfrm>
              <a:off x="1614786" y="3219453"/>
              <a:ext cx="131398" cy="8335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331"/>
            <p:cNvSpPr>
              <a:spLocks/>
            </p:cNvSpPr>
            <p:nvPr/>
          </p:nvSpPr>
          <p:spPr bwMode="auto">
            <a:xfrm>
              <a:off x="3103315" y="3651033"/>
              <a:ext cx="194156" cy="433433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332"/>
            <p:cNvSpPr>
              <a:spLocks/>
            </p:cNvSpPr>
            <p:nvPr/>
          </p:nvSpPr>
          <p:spPr bwMode="auto">
            <a:xfrm>
              <a:off x="3324927" y="3977034"/>
              <a:ext cx="105903" cy="100023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333"/>
            <p:cNvSpPr>
              <a:spLocks/>
            </p:cNvSpPr>
            <p:nvPr/>
          </p:nvSpPr>
          <p:spPr bwMode="auto">
            <a:xfrm>
              <a:off x="2840518" y="4091875"/>
              <a:ext cx="39223" cy="88909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334"/>
            <p:cNvSpPr>
              <a:spLocks/>
            </p:cNvSpPr>
            <p:nvPr/>
          </p:nvSpPr>
          <p:spPr bwMode="auto">
            <a:xfrm>
              <a:off x="2707158" y="2943464"/>
              <a:ext cx="1308101" cy="900206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335"/>
            <p:cNvSpPr>
              <a:spLocks/>
            </p:cNvSpPr>
            <p:nvPr/>
          </p:nvSpPr>
          <p:spPr bwMode="auto">
            <a:xfrm>
              <a:off x="3458287" y="3851079"/>
              <a:ext cx="47068" cy="40750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336"/>
            <p:cNvSpPr>
              <a:spLocks/>
            </p:cNvSpPr>
            <p:nvPr/>
          </p:nvSpPr>
          <p:spPr bwMode="auto">
            <a:xfrm>
              <a:off x="3699511" y="3726977"/>
              <a:ext cx="37262" cy="75943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Freeform 337"/>
            <p:cNvSpPr>
              <a:spLocks/>
            </p:cNvSpPr>
            <p:nvPr/>
          </p:nvSpPr>
          <p:spPr bwMode="auto">
            <a:xfrm>
              <a:off x="1387290" y="3017555"/>
              <a:ext cx="227496" cy="100023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Freeform 338"/>
            <p:cNvSpPr>
              <a:spLocks/>
            </p:cNvSpPr>
            <p:nvPr/>
          </p:nvSpPr>
          <p:spPr bwMode="auto">
            <a:xfrm>
              <a:off x="1308843" y="2806396"/>
              <a:ext cx="56874" cy="92614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Freeform 339"/>
            <p:cNvSpPr>
              <a:spLocks/>
            </p:cNvSpPr>
            <p:nvPr/>
          </p:nvSpPr>
          <p:spPr bwMode="auto">
            <a:xfrm>
              <a:off x="1346105" y="2876782"/>
              <a:ext cx="19612" cy="11114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Freeform 340"/>
            <p:cNvSpPr>
              <a:spLocks/>
            </p:cNvSpPr>
            <p:nvPr/>
          </p:nvSpPr>
          <p:spPr bwMode="auto">
            <a:xfrm>
              <a:off x="1373561" y="2856407"/>
              <a:ext cx="33340" cy="38898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Freeform 341"/>
            <p:cNvSpPr>
              <a:spLocks/>
            </p:cNvSpPr>
            <p:nvPr/>
          </p:nvSpPr>
          <p:spPr bwMode="auto">
            <a:xfrm>
              <a:off x="1573601" y="2348883"/>
              <a:ext cx="233379" cy="383421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Freeform 342"/>
            <p:cNvSpPr>
              <a:spLocks/>
            </p:cNvSpPr>
            <p:nvPr/>
          </p:nvSpPr>
          <p:spPr bwMode="auto">
            <a:xfrm>
              <a:off x="1040162" y="3017555"/>
              <a:ext cx="268680" cy="255614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Freeform 343"/>
            <p:cNvSpPr>
              <a:spLocks/>
            </p:cNvSpPr>
            <p:nvPr/>
          </p:nvSpPr>
          <p:spPr bwMode="auto">
            <a:xfrm>
              <a:off x="1318649" y="3254646"/>
              <a:ext cx="17651" cy="46307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Freeform 344"/>
            <p:cNvSpPr>
              <a:spLocks/>
            </p:cNvSpPr>
            <p:nvPr/>
          </p:nvSpPr>
          <p:spPr bwMode="auto">
            <a:xfrm>
              <a:off x="1261775" y="2899009"/>
              <a:ext cx="188272" cy="225978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Freeform 345"/>
            <p:cNvSpPr>
              <a:spLocks/>
            </p:cNvSpPr>
            <p:nvPr/>
          </p:nvSpPr>
          <p:spPr bwMode="auto">
            <a:xfrm>
              <a:off x="1565756" y="3289840"/>
              <a:ext cx="133360" cy="146330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Freeform 346"/>
            <p:cNvSpPr>
              <a:spLocks/>
            </p:cNvSpPr>
            <p:nvPr/>
          </p:nvSpPr>
          <p:spPr bwMode="auto">
            <a:xfrm>
              <a:off x="1638320" y="3460249"/>
              <a:ext cx="60796" cy="9261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Freeform 347"/>
            <p:cNvSpPr>
              <a:spLocks/>
            </p:cNvSpPr>
            <p:nvPr/>
          </p:nvSpPr>
          <p:spPr bwMode="auto">
            <a:xfrm>
              <a:off x="1479465" y="3095351"/>
              <a:ext cx="141204" cy="81500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Freeform 348"/>
            <p:cNvSpPr>
              <a:spLocks/>
            </p:cNvSpPr>
            <p:nvPr/>
          </p:nvSpPr>
          <p:spPr bwMode="auto">
            <a:xfrm>
              <a:off x="2589488" y="3449135"/>
              <a:ext cx="623652" cy="683490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Freeform 349"/>
            <p:cNvSpPr>
              <a:spLocks/>
            </p:cNvSpPr>
            <p:nvPr/>
          </p:nvSpPr>
          <p:spPr bwMode="auto">
            <a:xfrm>
              <a:off x="3168033" y="4190045"/>
              <a:ext cx="233379" cy="264875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Freeform 350"/>
            <p:cNvSpPr>
              <a:spLocks/>
            </p:cNvSpPr>
            <p:nvPr/>
          </p:nvSpPr>
          <p:spPr bwMode="auto">
            <a:xfrm>
              <a:off x="3387684" y="4460478"/>
              <a:ext cx="192195" cy="666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Freeform 351"/>
            <p:cNvSpPr>
              <a:spLocks/>
            </p:cNvSpPr>
            <p:nvPr/>
          </p:nvSpPr>
          <p:spPr bwMode="auto">
            <a:xfrm>
              <a:off x="3464170" y="4221534"/>
              <a:ext cx="209845" cy="196341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3" name="Freeform 352"/>
            <p:cNvSpPr>
              <a:spLocks/>
            </p:cNvSpPr>
            <p:nvPr/>
          </p:nvSpPr>
          <p:spPr bwMode="auto">
            <a:xfrm>
              <a:off x="3630870" y="4517898"/>
              <a:ext cx="49029" cy="14818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Freeform 353"/>
            <p:cNvSpPr>
              <a:spLocks/>
            </p:cNvSpPr>
            <p:nvPr/>
          </p:nvSpPr>
          <p:spPr bwMode="auto">
            <a:xfrm>
              <a:off x="3674015" y="4278955"/>
              <a:ext cx="133360" cy="174114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5" name="Freeform 354"/>
            <p:cNvSpPr>
              <a:spLocks/>
            </p:cNvSpPr>
            <p:nvPr/>
          </p:nvSpPr>
          <p:spPr bwMode="auto">
            <a:xfrm>
              <a:off x="3777958" y="4517898"/>
              <a:ext cx="74525" cy="44455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Freeform 355"/>
            <p:cNvSpPr>
              <a:spLocks/>
            </p:cNvSpPr>
            <p:nvPr/>
          </p:nvSpPr>
          <p:spPr bwMode="auto">
            <a:xfrm>
              <a:off x="3854443" y="4271546"/>
              <a:ext cx="27456" cy="6853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7" name="Freeform 356"/>
            <p:cNvSpPr>
              <a:spLocks/>
            </p:cNvSpPr>
            <p:nvPr/>
          </p:nvSpPr>
          <p:spPr bwMode="auto">
            <a:xfrm>
              <a:off x="3866210" y="4384534"/>
              <a:ext cx="60796" cy="22227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Freeform 357"/>
            <p:cNvSpPr>
              <a:spLocks/>
            </p:cNvSpPr>
            <p:nvPr/>
          </p:nvSpPr>
          <p:spPr bwMode="auto">
            <a:xfrm>
              <a:off x="3928968" y="4330818"/>
              <a:ext cx="223574" cy="20189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Freeform 358"/>
            <p:cNvSpPr>
              <a:spLocks/>
            </p:cNvSpPr>
            <p:nvPr/>
          </p:nvSpPr>
          <p:spPr bwMode="auto">
            <a:xfrm>
              <a:off x="3934851" y="4486410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Freeform 359"/>
            <p:cNvSpPr>
              <a:spLocks/>
            </p:cNvSpPr>
            <p:nvPr/>
          </p:nvSpPr>
          <p:spPr bwMode="auto">
            <a:xfrm>
              <a:off x="2077622" y="3341703"/>
              <a:ext cx="407924" cy="383421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Freeform 360"/>
            <p:cNvSpPr>
              <a:spLocks/>
            </p:cNvSpPr>
            <p:nvPr/>
          </p:nvSpPr>
          <p:spPr bwMode="auto">
            <a:xfrm>
              <a:off x="1959952" y="3413942"/>
              <a:ext cx="213768" cy="211159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" name="Freeform 361"/>
            <p:cNvSpPr>
              <a:spLocks/>
            </p:cNvSpPr>
            <p:nvPr/>
          </p:nvSpPr>
          <p:spPr bwMode="auto">
            <a:xfrm>
              <a:off x="1279425" y="3137953"/>
              <a:ext cx="249069" cy="255614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" name="Freeform 362"/>
            <p:cNvSpPr>
              <a:spLocks/>
            </p:cNvSpPr>
            <p:nvPr/>
          </p:nvSpPr>
          <p:spPr bwMode="auto">
            <a:xfrm>
              <a:off x="1310804" y="3302805"/>
              <a:ext cx="29418" cy="62977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Freeform 363"/>
            <p:cNvSpPr>
              <a:spLocks/>
            </p:cNvSpPr>
            <p:nvPr/>
          </p:nvSpPr>
          <p:spPr bwMode="auto">
            <a:xfrm>
              <a:off x="1402979" y="3386158"/>
              <a:ext cx="64719" cy="40750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Freeform 364"/>
            <p:cNvSpPr>
              <a:spLocks/>
            </p:cNvSpPr>
            <p:nvPr/>
          </p:nvSpPr>
          <p:spPr bwMode="auto">
            <a:xfrm>
              <a:off x="3903473" y="3504703"/>
              <a:ext cx="50990" cy="64830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1B4171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" name="Freeform 365"/>
            <p:cNvSpPr>
              <a:spLocks/>
            </p:cNvSpPr>
            <p:nvPr/>
          </p:nvSpPr>
          <p:spPr bwMode="auto">
            <a:xfrm>
              <a:off x="3928968" y="3300953"/>
              <a:ext cx="241224" cy="213012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1B4171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" name="Freeform 366"/>
            <p:cNvSpPr>
              <a:spLocks/>
            </p:cNvSpPr>
            <p:nvPr/>
          </p:nvSpPr>
          <p:spPr bwMode="auto">
            <a:xfrm>
              <a:off x="3956424" y="3495442"/>
              <a:ext cx="50990" cy="38898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B4171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" name="Freeform 367"/>
            <p:cNvSpPr>
              <a:spLocks/>
            </p:cNvSpPr>
            <p:nvPr/>
          </p:nvSpPr>
          <p:spPr bwMode="auto">
            <a:xfrm>
              <a:off x="4121163" y="3187964"/>
              <a:ext cx="125515" cy="112989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1B4171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Freeform 368"/>
            <p:cNvSpPr>
              <a:spLocks/>
            </p:cNvSpPr>
            <p:nvPr/>
          </p:nvSpPr>
          <p:spPr bwMode="auto">
            <a:xfrm>
              <a:off x="3791686" y="3262055"/>
              <a:ext cx="133360" cy="140773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" name="Freeform 369"/>
            <p:cNvSpPr>
              <a:spLocks/>
            </p:cNvSpPr>
            <p:nvPr/>
          </p:nvSpPr>
          <p:spPr bwMode="auto">
            <a:xfrm>
              <a:off x="3830909" y="3378749"/>
              <a:ext cx="70602" cy="112989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" name="Freeform 370"/>
            <p:cNvSpPr>
              <a:spLocks/>
            </p:cNvSpPr>
            <p:nvPr/>
          </p:nvSpPr>
          <p:spPr bwMode="auto">
            <a:xfrm>
              <a:off x="3275898" y="3789954"/>
              <a:ext cx="152971" cy="194489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" name="Freeform 371"/>
            <p:cNvSpPr>
              <a:spLocks/>
            </p:cNvSpPr>
            <p:nvPr/>
          </p:nvSpPr>
          <p:spPr bwMode="auto">
            <a:xfrm>
              <a:off x="1259814" y="3045339"/>
              <a:ext cx="9806" cy="20375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" name="Freeform 372"/>
            <p:cNvSpPr>
              <a:spLocks/>
            </p:cNvSpPr>
            <p:nvPr/>
          </p:nvSpPr>
          <p:spPr bwMode="auto">
            <a:xfrm>
              <a:off x="3275898" y="4169670"/>
              <a:ext cx="80408" cy="116693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Freeform 373"/>
            <p:cNvSpPr>
              <a:spLocks/>
            </p:cNvSpPr>
            <p:nvPr/>
          </p:nvSpPr>
          <p:spPr bwMode="auto">
            <a:xfrm>
              <a:off x="3477898" y="4158557"/>
              <a:ext cx="202001" cy="140773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Freeform 374"/>
            <p:cNvSpPr>
              <a:spLocks/>
            </p:cNvSpPr>
            <p:nvPr/>
          </p:nvSpPr>
          <p:spPr bwMode="auto">
            <a:xfrm>
              <a:off x="3009178" y="2986066"/>
              <a:ext cx="676604" cy="309330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Freeform 375"/>
            <p:cNvSpPr>
              <a:spLocks/>
            </p:cNvSpPr>
            <p:nvPr/>
          </p:nvSpPr>
          <p:spPr bwMode="auto">
            <a:xfrm>
              <a:off x="2246283" y="3730681"/>
              <a:ext cx="164738" cy="20189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Freeform 376"/>
            <p:cNvSpPr>
              <a:spLocks/>
            </p:cNvSpPr>
            <p:nvPr/>
          </p:nvSpPr>
          <p:spPr bwMode="auto">
            <a:xfrm>
              <a:off x="2846401" y="3595465"/>
              <a:ext cx="168661" cy="96318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Freeform 377"/>
            <p:cNvSpPr>
              <a:spLocks/>
            </p:cNvSpPr>
            <p:nvPr/>
          </p:nvSpPr>
          <p:spPr bwMode="auto">
            <a:xfrm>
              <a:off x="1210784" y="2950873"/>
              <a:ext cx="76486" cy="79648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" name="Freeform 378"/>
            <p:cNvSpPr>
              <a:spLocks/>
            </p:cNvSpPr>
            <p:nvPr/>
          </p:nvSpPr>
          <p:spPr bwMode="auto">
            <a:xfrm>
              <a:off x="4687941" y="5321786"/>
              <a:ext cx="166700" cy="16855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" name="Freeform 379"/>
            <p:cNvSpPr>
              <a:spLocks/>
            </p:cNvSpPr>
            <p:nvPr/>
          </p:nvSpPr>
          <p:spPr bwMode="auto">
            <a:xfrm>
              <a:off x="4819340" y="5155081"/>
              <a:ext cx="123554" cy="187080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" name="Freeform 380"/>
            <p:cNvSpPr>
              <a:spLocks/>
            </p:cNvSpPr>
            <p:nvPr/>
          </p:nvSpPr>
          <p:spPr bwMode="auto">
            <a:xfrm>
              <a:off x="1244124" y="2304429"/>
              <a:ext cx="551089" cy="487148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" name="Freeform 381"/>
            <p:cNvSpPr>
              <a:spLocks/>
            </p:cNvSpPr>
            <p:nvPr/>
          </p:nvSpPr>
          <p:spPr bwMode="auto">
            <a:xfrm>
              <a:off x="2436516" y="3417647"/>
              <a:ext cx="354972" cy="340819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" name="Freeform 382"/>
            <p:cNvSpPr>
              <a:spLocks/>
            </p:cNvSpPr>
            <p:nvPr/>
          </p:nvSpPr>
          <p:spPr bwMode="auto">
            <a:xfrm>
              <a:off x="4148619" y="4382682"/>
              <a:ext cx="213768" cy="179671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" name="Freeform 383"/>
            <p:cNvSpPr>
              <a:spLocks/>
            </p:cNvSpPr>
            <p:nvPr/>
          </p:nvSpPr>
          <p:spPr bwMode="auto">
            <a:xfrm>
              <a:off x="4303551" y="4419728"/>
              <a:ext cx="88253" cy="46307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5" name="Freeform 384"/>
            <p:cNvSpPr>
              <a:spLocks/>
            </p:cNvSpPr>
            <p:nvPr/>
          </p:nvSpPr>
          <p:spPr bwMode="auto">
            <a:xfrm>
              <a:off x="4356503" y="4384534"/>
              <a:ext cx="45107" cy="46307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6" name="Freeform 385"/>
            <p:cNvSpPr>
              <a:spLocks/>
            </p:cNvSpPr>
            <p:nvPr/>
          </p:nvSpPr>
          <p:spPr bwMode="auto">
            <a:xfrm>
              <a:off x="3636753" y="4056682"/>
              <a:ext cx="50990" cy="666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7" name="Freeform 386"/>
            <p:cNvSpPr>
              <a:spLocks/>
            </p:cNvSpPr>
            <p:nvPr/>
          </p:nvSpPr>
          <p:spPr bwMode="auto">
            <a:xfrm>
              <a:off x="3695588" y="3884420"/>
              <a:ext cx="88253" cy="142625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8" name="Freeform 387"/>
            <p:cNvSpPr>
              <a:spLocks/>
            </p:cNvSpPr>
            <p:nvPr/>
          </p:nvSpPr>
          <p:spPr bwMode="auto">
            <a:xfrm>
              <a:off x="3703433" y="4004818"/>
              <a:ext cx="23534" cy="29636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Freeform 388"/>
            <p:cNvSpPr>
              <a:spLocks/>
            </p:cNvSpPr>
            <p:nvPr/>
          </p:nvSpPr>
          <p:spPr bwMode="auto">
            <a:xfrm>
              <a:off x="3736773" y="4041863"/>
              <a:ext cx="23534" cy="37046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Freeform 389"/>
            <p:cNvSpPr>
              <a:spLocks/>
            </p:cNvSpPr>
            <p:nvPr/>
          </p:nvSpPr>
          <p:spPr bwMode="auto">
            <a:xfrm>
              <a:off x="3740695" y="4091875"/>
              <a:ext cx="92175" cy="98171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1" name="Freeform 390"/>
            <p:cNvSpPr>
              <a:spLocks/>
            </p:cNvSpPr>
            <p:nvPr/>
          </p:nvSpPr>
          <p:spPr bwMode="auto">
            <a:xfrm>
              <a:off x="3750501" y="4069648"/>
              <a:ext cx="21573" cy="38898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Freeform 391"/>
            <p:cNvSpPr>
              <a:spLocks/>
            </p:cNvSpPr>
            <p:nvPr/>
          </p:nvSpPr>
          <p:spPr bwMode="auto">
            <a:xfrm>
              <a:off x="1434358" y="2902714"/>
              <a:ext cx="215729" cy="175966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3" name="Freeform 392"/>
            <p:cNvSpPr>
              <a:spLocks/>
            </p:cNvSpPr>
            <p:nvPr/>
          </p:nvSpPr>
          <p:spPr bwMode="auto">
            <a:xfrm>
              <a:off x="940143" y="3289840"/>
              <a:ext cx="64719" cy="127807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" name="Freeform 393"/>
            <p:cNvSpPr>
              <a:spLocks/>
            </p:cNvSpPr>
            <p:nvPr/>
          </p:nvSpPr>
          <p:spPr bwMode="auto">
            <a:xfrm>
              <a:off x="1565756" y="3102760"/>
              <a:ext cx="203962" cy="129659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5" name="Freeform 394"/>
            <p:cNvSpPr>
              <a:spLocks/>
            </p:cNvSpPr>
            <p:nvPr/>
          </p:nvSpPr>
          <p:spPr bwMode="auto">
            <a:xfrm>
              <a:off x="1873660" y="3547306"/>
              <a:ext cx="451069" cy="409353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6" name="Freeform 395"/>
            <p:cNvSpPr>
              <a:spLocks/>
            </p:cNvSpPr>
            <p:nvPr/>
          </p:nvSpPr>
          <p:spPr bwMode="auto">
            <a:xfrm>
              <a:off x="1553989" y="2000656"/>
              <a:ext cx="3643856" cy="1283627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7" name="Freeform 396"/>
            <p:cNvSpPr>
              <a:spLocks/>
            </p:cNvSpPr>
            <p:nvPr/>
          </p:nvSpPr>
          <p:spPr bwMode="auto">
            <a:xfrm>
              <a:off x="2130574" y="1833951"/>
              <a:ext cx="105903" cy="51864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8" name="Freeform 397"/>
            <p:cNvSpPr>
              <a:spLocks/>
            </p:cNvSpPr>
            <p:nvPr/>
          </p:nvSpPr>
          <p:spPr bwMode="auto">
            <a:xfrm>
              <a:off x="2161952" y="2372963"/>
              <a:ext cx="43146" cy="25932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9" name="Freeform 398"/>
            <p:cNvSpPr>
              <a:spLocks/>
            </p:cNvSpPr>
            <p:nvPr/>
          </p:nvSpPr>
          <p:spPr bwMode="auto">
            <a:xfrm>
              <a:off x="2236477" y="2211815"/>
              <a:ext cx="129437" cy="107432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0" name="Freeform 399"/>
            <p:cNvSpPr>
              <a:spLocks/>
            </p:cNvSpPr>
            <p:nvPr/>
          </p:nvSpPr>
          <p:spPr bwMode="auto">
            <a:xfrm>
              <a:off x="2279623" y="2037701"/>
              <a:ext cx="329477" cy="174114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1" name="Freeform 400"/>
            <p:cNvSpPr>
              <a:spLocks/>
            </p:cNvSpPr>
            <p:nvPr/>
          </p:nvSpPr>
          <p:spPr bwMode="auto">
            <a:xfrm>
              <a:off x="2469856" y="1808019"/>
              <a:ext cx="62757" cy="35193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2" name="Freeform 401"/>
            <p:cNvSpPr>
              <a:spLocks/>
            </p:cNvSpPr>
            <p:nvPr/>
          </p:nvSpPr>
          <p:spPr bwMode="auto">
            <a:xfrm>
              <a:off x="3077819" y="1878405"/>
              <a:ext cx="56874" cy="22227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3" name="Freeform 402"/>
            <p:cNvSpPr>
              <a:spLocks/>
            </p:cNvSpPr>
            <p:nvPr/>
          </p:nvSpPr>
          <p:spPr bwMode="auto">
            <a:xfrm>
              <a:off x="3089586" y="1815428"/>
              <a:ext cx="135321" cy="64830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4" name="Freeform 403"/>
            <p:cNvSpPr>
              <a:spLocks/>
            </p:cNvSpPr>
            <p:nvPr/>
          </p:nvSpPr>
          <p:spPr bwMode="auto">
            <a:xfrm>
              <a:off x="3117043" y="1872849"/>
              <a:ext cx="152971" cy="74091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5" name="Freeform 404"/>
            <p:cNvSpPr>
              <a:spLocks/>
            </p:cNvSpPr>
            <p:nvPr/>
          </p:nvSpPr>
          <p:spPr bwMode="auto">
            <a:xfrm>
              <a:off x="3260208" y="1909894"/>
              <a:ext cx="127476" cy="77796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6" name="Freeform 405"/>
            <p:cNvSpPr>
              <a:spLocks/>
            </p:cNvSpPr>
            <p:nvPr/>
          </p:nvSpPr>
          <p:spPr bwMode="auto">
            <a:xfrm>
              <a:off x="4050560" y="2072894"/>
              <a:ext cx="145127" cy="74091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7" name="Freeform 406"/>
            <p:cNvSpPr>
              <a:spLocks/>
            </p:cNvSpPr>
            <p:nvPr/>
          </p:nvSpPr>
          <p:spPr bwMode="auto">
            <a:xfrm>
              <a:off x="4152541" y="2076599"/>
              <a:ext cx="88253" cy="50011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8" name="Freeform 407"/>
            <p:cNvSpPr>
              <a:spLocks/>
            </p:cNvSpPr>
            <p:nvPr/>
          </p:nvSpPr>
          <p:spPr bwMode="auto">
            <a:xfrm>
              <a:off x="4162347" y="2915680"/>
              <a:ext cx="62757" cy="255614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1B4171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9" name="Freeform 408"/>
            <p:cNvSpPr>
              <a:spLocks/>
            </p:cNvSpPr>
            <p:nvPr/>
          </p:nvSpPr>
          <p:spPr bwMode="auto">
            <a:xfrm>
              <a:off x="4258445" y="2104383"/>
              <a:ext cx="98059" cy="37046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0" name="Freeform 409"/>
            <p:cNvSpPr>
              <a:spLocks/>
            </p:cNvSpPr>
            <p:nvPr/>
          </p:nvSpPr>
          <p:spPr bwMode="auto">
            <a:xfrm>
              <a:off x="944065" y="3237976"/>
              <a:ext cx="260836" cy="207455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1" name="Freeform 410"/>
            <p:cNvSpPr>
              <a:spLocks/>
            </p:cNvSpPr>
            <p:nvPr/>
          </p:nvSpPr>
          <p:spPr bwMode="auto">
            <a:xfrm>
              <a:off x="1365717" y="1878405"/>
              <a:ext cx="225535" cy="175966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2" name="Freeform 411"/>
            <p:cNvSpPr>
              <a:spLocks/>
            </p:cNvSpPr>
            <p:nvPr/>
          </p:nvSpPr>
          <p:spPr bwMode="auto">
            <a:xfrm>
              <a:off x="1510843" y="1854326"/>
              <a:ext cx="203962" cy="74091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3" name="Freeform 412"/>
            <p:cNvSpPr>
              <a:spLocks/>
            </p:cNvSpPr>
            <p:nvPr/>
          </p:nvSpPr>
          <p:spPr bwMode="auto">
            <a:xfrm>
              <a:off x="1581446" y="1974724"/>
              <a:ext cx="86292" cy="48159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4" name="Freeform 413"/>
            <p:cNvSpPr>
              <a:spLocks/>
            </p:cNvSpPr>
            <p:nvPr/>
          </p:nvSpPr>
          <p:spPr bwMode="auto">
            <a:xfrm>
              <a:off x="1375523" y="2389634"/>
              <a:ext cx="274564" cy="492705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5" name="Freeform 414"/>
            <p:cNvSpPr>
              <a:spLocks/>
            </p:cNvSpPr>
            <p:nvPr/>
          </p:nvSpPr>
          <p:spPr bwMode="auto">
            <a:xfrm>
              <a:off x="1263736" y="3121282"/>
              <a:ext cx="94136" cy="51864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6" name="Freeform 415"/>
            <p:cNvSpPr>
              <a:spLocks/>
            </p:cNvSpPr>
            <p:nvPr/>
          </p:nvSpPr>
          <p:spPr bwMode="auto">
            <a:xfrm>
              <a:off x="1893272" y="3415794"/>
              <a:ext cx="152971" cy="127807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Freeform 416"/>
            <p:cNvSpPr>
              <a:spLocks/>
            </p:cNvSpPr>
            <p:nvPr/>
          </p:nvSpPr>
          <p:spPr bwMode="auto">
            <a:xfrm>
              <a:off x="3217063" y="3832556"/>
              <a:ext cx="170622" cy="357489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Freeform 417"/>
            <p:cNvSpPr>
              <a:spLocks/>
            </p:cNvSpPr>
            <p:nvPr/>
          </p:nvSpPr>
          <p:spPr bwMode="auto">
            <a:xfrm>
              <a:off x="2224710" y="3699192"/>
              <a:ext cx="111787" cy="85205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9" name="Freeform 418"/>
            <p:cNvSpPr>
              <a:spLocks/>
            </p:cNvSpPr>
            <p:nvPr/>
          </p:nvSpPr>
          <p:spPr bwMode="auto">
            <a:xfrm>
              <a:off x="1293153" y="3417647"/>
              <a:ext cx="82369" cy="177818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Freeform 419"/>
            <p:cNvSpPr>
              <a:spLocks/>
            </p:cNvSpPr>
            <p:nvPr/>
          </p:nvSpPr>
          <p:spPr bwMode="auto">
            <a:xfrm>
              <a:off x="1691271" y="3286135"/>
              <a:ext cx="60796" cy="50011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1" name="Freeform 420"/>
            <p:cNvSpPr>
              <a:spLocks/>
            </p:cNvSpPr>
            <p:nvPr/>
          </p:nvSpPr>
          <p:spPr bwMode="auto">
            <a:xfrm>
              <a:off x="1699116" y="3282430"/>
              <a:ext cx="394195" cy="166705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2" name="Freeform 421"/>
            <p:cNvSpPr>
              <a:spLocks/>
            </p:cNvSpPr>
            <p:nvPr/>
          </p:nvSpPr>
          <p:spPr bwMode="auto">
            <a:xfrm>
              <a:off x="920531" y="2891600"/>
              <a:ext cx="84330" cy="109284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3" name="Freeform 422"/>
            <p:cNvSpPr>
              <a:spLocks/>
            </p:cNvSpPr>
            <p:nvPr/>
          </p:nvSpPr>
          <p:spPr bwMode="auto">
            <a:xfrm>
              <a:off x="965638" y="2884191"/>
              <a:ext cx="52952" cy="42602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17436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4" name="Freeform 423"/>
            <p:cNvSpPr>
              <a:spLocks/>
            </p:cNvSpPr>
            <p:nvPr/>
          </p:nvSpPr>
          <p:spPr bwMode="auto">
            <a:xfrm>
              <a:off x="989172" y="2787873"/>
              <a:ext cx="15689" cy="16670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5" name="Freeform 424"/>
            <p:cNvSpPr>
              <a:spLocks/>
            </p:cNvSpPr>
            <p:nvPr/>
          </p:nvSpPr>
          <p:spPr bwMode="auto">
            <a:xfrm>
              <a:off x="995055" y="2806396"/>
              <a:ext cx="11767" cy="12966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6" name="Freeform 425"/>
            <p:cNvSpPr>
              <a:spLocks/>
            </p:cNvSpPr>
            <p:nvPr/>
          </p:nvSpPr>
          <p:spPr bwMode="auto">
            <a:xfrm>
              <a:off x="1006822" y="2776759"/>
              <a:ext cx="166700" cy="275989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7" name="Freeform 426"/>
            <p:cNvSpPr>
              <a:spLocks/>
            </p:cNvSpPr>
            <p:nvPr/>
          </p:nvSpPr>
          <p:spPr bwMode="auto">
            <a:xfrm>
              <a:off x="5148816" y="2597088"/>
              <a:ext cx="64719" cy="22227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8" name="Freeform 427"/>
            <p:cNvSpPr>
              <a:spLocks/>
            </p:cNvSpPr>
            <p:nvPr/>
          </p:nvSpPr>
          <p:spPr bwMode="auto">
            <a:xfrm>
              <a:off x="3317082" y="3773283"/>
              <a:ext cx="151010" cy="348228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Freeform 428"/>
            <p:cNvSpPr>
              <a:spLocks/>
            </p:cNvSpPr>
            <p:nvPr/>
          </p:nvSpPr>
          <p:spPr bwMode="auto">
            <a:xfrm>
              <a:off x="2061933" y="3873306"/>
              <a:ext cx="205923" cy="153739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0" name="Freeform 429"/>
            <p:cNvSpPr>
              <a:spLocks/>
            </p:cNvSpPr>
            <p:nvPr/>
          </p:nvSpPr>
          <p:spPr bwMode="auto">
            <a:xfrm>
              <a:off x="2046243" y="3914056"/>
              <a:ext cx="76486" cy="112989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Freeform 430"/>
            <p:cNvSpPr>
              <a:spLocks/>
            </p:cNvSpPr>
            <p:nvPr/>
          </p:nvSpPr>
          <p:spPr bwMode="auto">
            <a:xfrm>
              <a:off x="1428474" y="3143510"/>
              <a:ext cx="200039" cy="170409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2" name="Freeform 431"/>
            <p:cNvSpPr>
              <a:spLocks/>
            </p:cNvSpPr>
            <p:nvPr/>
          </p:nvSpPr>
          <p:spPr bwMode="auto">
            <a:xfrm>
              <a:off x="1381406" y="4454921"/>
              <a:ext cx="272603" cy="290807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3" name="Freeform 432"/>
            <p:cNvSpPr>
              <a:spLocks/>
            </p:cNvSpPr>
            <p:nvPr/>
          </p:nvSpPr>
          <p:spPr bwMode="auto">
            <a:xfrm>
              <a:off x="1389251" y="4430841"/>
              <a:ext cx="21573" cy="24080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4" name="Freeform 433"/>
            <p:cNvSpPr>
              <a:spLocks/>
            </p:cNvSpPr>
            <p:nvPr/>
          </p:nvSpPr>
          <p:spPr bwMode="auto">
            <a:xfrm>
              <a:off x="1559873" y="4738319"/>
              <a:ext cx="200039" cy="216716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5" name="Freeform 434"/>
            <p:cNvSpPr>
              <a:spLocks/>
            </p:cNvSpPr>
            <p:nvPr/>
          </p:nvSpPr>
          <p:spPr bwMode="auto">
            <a:xfrm>
              <a:off x="1755990" y="4375273"/>
              <a:ext cx="37262" cy="44455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6" name="Freeform 435"/>
            <p:cNvSpPr>
              <a:spLocks/>
            </p:cNvSpPr>
            <p:nvPr/>
          </p:nvSpPr>
          <p:spPr bwMode="auto">
            <a:xfrm>
              <a:off x="1316687" y="4023341"/>
              <a:ext cx="162777" cy="263023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7" name="Freeform 436"/>
            <p:cNvSpPr>
              <a:spLocks/>
            </p:cNvSpPr>
            <p:nvPr/>
          </p:nvSpPr>
          <p:spPr bwMode="auto">
            <a:xfrm>
              <a:off x="1446125" y="4064091"/>
              <a:ext cx="278486" cy="188932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8" name="Freeform 437"/>
            <p:cNvSpPr>
              <a:spLocks/>
            </p:cNvSpPr>
            <p:nvPr/>
          </p:nvSpPr>
          <p:spPr bwMode="auto">
            <a:xfrm>
              <a:off x="1422591" y="3765874"/>
              <a:ext cx="227496" cy="381569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9" name="Freeform 438"/>
            <p:cNvSpPr>
              <a:spLocks/>
            </p:cNvSpPr>
            <p:nvPr/>
          </p:nvSpPr>
          <p:spPr bwMode="auto">
            <a:xfrm>
              <a:off x="1373561" y="4234500"/>
              <a:ext cx="160816" cy="20375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0" name="Freeform 439"/>
            <p:cNvSpPr>
              <a:spLocks/>
            </p:cNvSpPr>
            <p:nvPr/>
          </p:nvSpPr>
          <p:spPr bwMode="auto">
            <a:xfrm>
              <a:off x="1399057" y="4201159"/>
              <a:ext cx="404001" cy="427876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1" name="Freeform 440"/>
            <p:cNvSpPr>
              <a:spLocks/>
            </p:cNvSpPr>
            <p:nvPr/>
          </p:nvSpPr>
          <p:spPr bwMode="auto">
            <a:xfrm>
              <a:off x="1826592" y="3456544"/>
              <a:ext cx="49029" cy="27784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2" name="Freeform 441"/>
            <p:cNvSpPr>
              <a:spLocks/>
            </p:cNvSpPr>
            <p:nvPr/>
          </p:nvSpPr>
          <p:spPr bwMode="auto">
            <a:xfrm>
              <a:off x="1155871" y="4030750"/>
              <a:ext cx="56874" cy="144478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3" name="Freeform 442"/>
            <p:cNvSpPr>
              <a:spLocks/>
            </p:cNvSpPr>
            <p:nvPr/>
          </p:nvSpPr>
          <p:spPr bwMode="auto">
            <a:xfrm>
              <a:off x="1336299" y="4269693"/>
              <a:ext cx="39223" cy="29636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4" name="Freeform 443"/>
            <p:cNvSpPr>
              <a:spLocks/>
            </p:cNvSpPr>
            <p:nvPr/>
          </p:nvSpPr>
          <p:spPr bwMode="auto">
            <a:xfrm>
              <a:off x="1840320" y="3895534"/>
              <a:ext cx="321632" cy="344523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5" name="Freeform 444"/>
            <p:cNvSpPr>
              <a:spLocks/>
            </p:cNvSpPr>
            <p:nvPr/>
          </p:nvSpPr>
          <p:spPr bwMode="auto">
            <a:xfrm>
              <a:off x="2028593" y="4023341"/>
              <a:ext cx="33340" cy="44455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6" name="Freeform 445"/>
            <p:cNvSpPr>
              <a:spLocks/>
            </p:cNvSpPr>
            <p:nvPr/>
          </p:nvSpPr>
          <p:spPr bwMode="auto">
            <a:xfrm>
              <a:off x="1320610" y="4269693"/>
              <a:ext cx="119631" cy="140773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7" name="Freeform 446"/>
            <p:cNvSpPr>
              <a:spLocks/>
            </p:cNvSpPr>
            <p:nvPr/>
          </p:nvSpPr>
          <p:spPr bwMode="auto">
            <a:xfrm>
              <a:off x="777365" y="4002966"/>
              <a:ext cx="64719" cy="12966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Freeform 447"/>
            <p:cNvSpPr>
              <a:spLocks/>
            </p:cNvSpPr>
            <p:nvPr/>
          </p:nvSpPr>
          <p:spPr bwMode="auto">
            <a:xfrm>
              <a:off x="1071541" y="4060386"/>
              <a:ext cx="90214" cy="150034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9" name="Freeform 448"/>
            <p:cNvSpPr>
              <a:spLocks/>
            </p:cNvSpPr>
            <p:nvPr/>
          </p:nvSpPr>
          <p:spPr bwMode="auto">
            <a:xfrm>
              <a:off x="814628" y="4023341"/>
              <a:ext cx="156894" cy="125955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0" name="Freeform 449"/>
            <p:cNvSpPr>
              <a:spLocks/>
            </p:cNvSpPr>
            <p:nvPr/>
          </p:nvSpPr>
          <p:spPr bwMode="auto">
            <a:xfrm>
              <a:off x="2093311" y="3623249"/>
              <a:ext cx="35301" cy="11114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1" name="Freeform 450"/>
            <p:cNvSpPr>
              <a:spLocks/>
            </p:cNvSpPr>
            <p:nvPr/>
          </p:nvSpPr>
          <p:spPr bwMode="auto">
            <a:xfrm>
              <a:off x="1861893" y="3519522"/>
              <a:ext cx="33340" cy="100023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1B4171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2" name="Freeform 451"/>
            <p:cNvSpPr>
              <a:spLocks/>
            </p:cNvSpPr>
            <p:nvPr/>
          </p:nvSpPr>
          <p:spPr bwMode="auto">
            <a:xfrm>
              <a:off x="953871" y="4071500"/>
              <a:ext cx="127476" cy="146330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3" name="Freeform 452"/>
            <p:cNvSpPr>
              <a:spLocks/>
            </p:cNvSpPr>
            <p:nvPr/>
          </p:nvSpPr>
          <p:spPr bwMode="auto">
            <a:xfrm>
              <a:off x="1877583" y="3515817"/>
              <a:ext cx="92175" cy="109284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4" name="Freeform 453"/>
            <p:cNvSpPr>
              <a:spLocks/>
            </p:cNvSpPr>
            <p:nvPr/>
          </p:nvSpPr>
          <p:spPr bwMode="auto">
            <a:xfrm>
              <a:off x="1861893" y="4214125"/>
              <a:ext cx="168661" cy="214864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5" name="Freeform 454"/>
            <p:cNvSpPr>
              <a:spLocks/>
            </p:cNvSpPr>
            <p:nvPr/>
          </p:nvSpPr>
          <p:spPr bwMode="auto">
            <a:xfrm>
              <a:off x="2128612" y="3602874"/>
              <a:ext cx="39223" cy="35193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6" name="Freeform 455"/>
            <p:cNvSpPr>
              <a:spLocks/>
            </p:cNvSpPr>
            <p:nvPr/>
          </p:nvSpPr>
          <p:spPr bwMode="auto">
            <a:xfrm>
              <a:off x="1883466" y="3480624"/>
              <a:ext cx="33340" cy="40750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7" name="Freeform 456"/>
            <p:cNvSpPr>
              <a:spLocks/>
            </p:cNvSpPr>
            <p:nvPr/>
          </p:nvSpPr>
          <p:spPr bwMode="auto">
            <a:xfrm>
              <a:off x="891113" y="4125216"/>
              <a:ext cx="84330" cy="92614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8" name="Freeform 457"/>
            <p:cNvSpPr>
              <a:spLocks/>
            </p:cNvSpPr>
            <p:nvPr/>
          </p:nvSpPr>
          <p:spPr bwMode="auto">
            <a:xfrm>
              <a:off x="1334338" y="3521374"/>
              <a:ext cx="333399" cy="342671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9" name="Freeform 458"/>
            <p:cNvSpPr>
              <a:spLocks/>
            </p:cNvSpPr>
            <p:nvPr/>
          </p:nvSpPr>
          <p:spPr bwMode="auto">
            <a:xfrm>
              <a:off x="2054088" y="4604955"/>
              <a:ext cx="151010" cy="324148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0" name="Freeform 459"/>
            <p:cNvSpPr>
              <a:spLocks/>
            </p:cNvSpPr>
            <p:nvPr/>
          </p:nvSpPr>
          <p:spPr bwMode="auto">
            <a:xfrm>
              <a:off x="1834437" y="4540126"/>
              <a:ext cx="70602" cy="183375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1" name="Freeform 460"/>
            <p:cNvSpPr>
              <a:spLocks/>
            </p:cNvSpPr>
            <p:nvPr/>
          </p:nvSpPr>
          <p:spPr bwMode="auto">
            <a:xfrm>
              <a:off x="877385" y="3728829"/>
              <a:ext cx="347127" cy="35378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2" name="Freeform 461"/>
            <p:cNvSpPr>
              <a:spLocks/>
            </p:cNvSpPr>
            <p:nvPr/>
          </p:nvSpPr>
          <p:spPr bwMode="auto">
            <a:xfrm>
              <a:off x="773443" y="3671408"/>
              <a:ext cx="260836" cy="30377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" name="Freeform 462"/>
            <p:cNvSpPr>
              <a:spLocks/>
            </p:cNvSpPr>
            <p:nvPr/>
          </p:nvSpPr>
          <p:spPr bwMode="auto">
            <a:xfrm>
              <a:off x="859735" y="3456544"/>
              <a:ext cx="249069" cy="205603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4" name="Freeform 463"/>
            <p:cNvSpPr>
              <a:spLocks/>
            </p:cNvSpPr>
            <p:nvPr/>
          </p:nvSpPr>
          <p:spPr bwMode="auto">
            <a:xfrm>
              <a:off x="1777563" y="4564205"/>
              <a:ext cx="223574" cy="390830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5" name="Freeform 464"/>
            <p:cNvSpPr>
              <a:spLocks/>
            </p:cNvSpPr>
            <p:nvPr/>
          </p:nvSpPr>
          <p:spPr bwMode="auto">
            <a:xfrm>
              <a:off x="1140182" y="3765874"/>
              <a:ext cx="339283" cy="281546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6" name="Freeform 465"/>
            <p:cNvSpPr>
              <a:spLocks/>
            </p:cNvSpPr>
            <p:nvPr/>
          </p:nvSpPr>
          <p:spPr bwMode="auto">
            <a:xfrm>
              <a:off x="1195095" y="3995557"/>
              <a:ext cx="249069" cy="227830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7" name="Freeform 466"/>
            <p:cNvSpPr>
              <a:spLocks/>
            </p:cNvSpPr>
            <p:nvPr/>
          </p:nvSpPr>
          <p:spPr bwMode="auto">
            <a:xfrm>
              <a:off x="777365" y="4023341"/>
              <a:ext cx="64719" cy="42602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8" name="Freeform 467"/>
            <p:cNvSpPr>
              <a:spLocks/>
            </p:cNvSpPr>
            <p:nvPr/>
          </p:nvSpPr>
          <p:spPr bwMode="auto">
            <a:xfrm>
              <a:off x="2220787" y="3699192"/>
              <a:ext cx="11767" cy="40750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9" name="Freeform 468"/>
            <p:cNvSpPr>
              <a:spLocks/>
            </p:cNvSpPr>
            <p:nvPr/>
          </p:nvSpPr>
          <p:spPr bwMode="auto">
            <a:xfrm>
              <a:off x="1755990" y="4343784"/>
              <a:ext cx="37262" cy="38898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0" name="Freeform 469"/>
            <p:cNvSpPr>
              <a:spLocks/>
            </p:cNvSpPr>
            <p:nvPr/>
          </p:nvSpPr>
          <p:spPr bwMode="auto">
            <a:xfrm>
              <a:off x="761676" y="3930727"/>
              <a:ext cx="131398" cy="96318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1" name="Freeform 470"/>
            <p:cNvSpPr>
              <a:spLocks/>
            </p:cNvSpPr>
            <p:nvPr/>
          </p:nvSpPr>
          <p:spPr bwMode="auto">
            <a:xfrm>
              <a:off x="853851" y="4090023"/>
              <a:ext cx="66680" cy="6853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2" name="Freeform 471"/>
            <p:cNvSpPr>
              <a:spLocks/>
            </p:cNvSpPr>
            <p:nvPr/>
          </p:nvSpPr>
          <p:spPr bwMode="auto">
            <a:xfrm>
              <a:off x="2012903" y="4041863"/>
              <a:ext cx="217690" cy="318591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3" name="Freeform 472"/>
            <p:cNvSpPr>
              <a:spLocks/>
            </p:cNvSpPr>
            <p:nvPr/>
          </p:nvSpPr>
          <p:spPr bwMode="auto">
            <a:xfrm>
              <a:off x="1671660" y="4686455"/>
              <a:ext cx="168661" cy="16855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" name="Freeform 473"/>
            <p:cNvSpPr>
              <a:spLocks/>
            </p:cNvSpPr>
            <p:nvPr/>
          </p:nvSpPr>
          <p:spPr bwMode="auto">
            <a:xfrm>
              <a:off x="1381406" y="4716092"/>
              <a:ext cx="290253" cy="298216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5" name="Freeform 474"/>
            <p:cNvSpPr>
              <a:spLocks/>
            </p:cNvSpPr>
            <p:nvPr/>
          </p:nvSpPr>
          <p:spPr bwMode="auto">
            <a:xfrm>
              <a:off x="773443" y="3660295"/>
              <a:ext cx="180428" cy="163000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6" name="Freeform 475"/>
            <p:cNvSpPr>
              <a:spLocks/>
            </p:cNvSpPr>
            <p:nvPr/>
          </p:nvSpPr>
          <p:spPr bwMode="auto">
            <a:xfrm>
              <a:off x="1604980" y="3775136"/>
              <a:ext cx="353011" cy="461217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7" name="Freeform 476"/>
            <p:cNvSpPr>
              <a:spLocks/>
            </p:cNvSpPr>
            <p:nvPr/>
          </p:nvSpPr>
          <p:spPr bwMode="auto">
            <a:xfrm>
              <a:off x="1793252" y="4930956"/>
              <a:ext cx="27456" cy="37046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8" name="Freeform 477"/>
            <p:cNvSpPr>
              <a:spLocks/>
            </p:cNvSpPr>
            <p:nvPr/>
          </p:nvSpPr>
          <p:spPr bwMode="auto">
            <a:xfrm>
              <a:off x="1769718" y="4341932"/>
              <a:ext cx="231418" cy="251909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9" name="Freeform 478"/>
            <p:cNvSpPr>
              <a:spLocks/>
            </p:cNvSpPr>
            <p:nvPr/>
          </p:nvSpPr>
          <p:spPr bwMode="auto">
            <a:xfrm>
              <a:off x="1132337" y="4060386"/>
              <a:ext cx="47068" cy="120398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0" name="Freeform 479"/>
            <p:cNvSpPr>
              <a:spLocks/>
            </p:cNvSpPr>
            <p:nvPr/>
          </p:nvSpPr>
          <p:spPr bwMode="auto">
            <a:xfrm>
              <a:off x="1771679" y="4227091"/>
              <a:ext cx="111787" cy="124102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1" name="Freeform 480"/>
            <p:cNvSpPr>
              <a:spLocks/>
            </p:cNvSpPr>
            <p:nvPr/>
          </p:nvSpPr>
          <p:spPr bwMode="auto">
            <a:xfrm>
              <a:off x="1659892" y="3560272"/>
              <a:ext cx="239263" cy="246353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2" name="Freeform 481"/>
            <p:cNvSpPr>
              <a:spLocks/>
            </p:cNvSpPr>
            <p:nvPr/>
          </p:nvSpPr>
          <p:spPr bwMode="auto">
            <a:xfrm>
              <a:off x="1024473" y="3969625"/>
              <a:ext cx="158855" cy="127807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3" name="Freeform 482"/>
            <p:cNvSpPr>
              <a:spLocks/>
            </p:cNvSpPr>
            <p:nvPr/>
          </p:nvSpPr>
          <p:spPr bwMode="auto">
            <a:xfrm>
              <a:off x="1604980" y="4510489"/>
              <a:ext cx="251030" cy="227830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4" name="Freeform 483"/>
            <p:cNvSpPr>
              <a:spLocks/>
            </p:cNvSpPr>
            <p:nvPr/>
          </p:nvSpPr>
          <p:spPr bwMode="auto">
            <a:xfrm>
              <a:off x="1487309" y="4843899"/>
              <a:ext cx="349089" cy="307478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5" name="Freeform 484"/>
            <p:cNvSpPr>
              <a:spLocks/>
            </p:cNvSpPr>
            <p:nvPr/>
          </p:nvSpPr>
          <p:spPr bwMode="auto">
            <a:xfrm>
              <a:off x="1710883" y="5008751"/>
              <a:ext cx="49029" cy="55568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6" name="Freeform 485"/>
            <p:cNvSpPr>
              <a:spLocks/>
            </p:cNvSpPr>
            <p:nvPr/>
          </p:nvSpPr>
          <p:spPr bwMode="auto">
            <a:xfrm>
              <a:off x="1632436" y="2876782"/>
              <a:ext cx="168661" cy="142625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7" name="Freeform 486"/>
            <p:cNvSpPr>
              <a:spLocks/>
            </p:cNvSpPr>
            <p:nvPr/>
          </p:nvSpPr>
          <p:spPr bwMode="auto">
            <a:xfrm>
              <a:off x="1606941" y="2978657"/>
              <a:ext cx="376545" cy="23709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8" name="Freeform 487"/>
            <p:cNvSpPr>
              <a:spLocks/>
            </p:cNvSpPr>
            <p:nvPr/>
          </p:nvSpPr>
          <p:spPr bwMode="auto">
            <a:xfrm>
              <a:off x="1703038" y="3099055"/>
              <a:ext cx="72563" cy="87057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9" name="Freeform 488"/>
            <p:cNvSpPr>
              <a:spLocks/>
            </p:cNvSpPr>
            <p:nvPr/>
          </p:nvSpPr>
          <p:spPr bwMode="auto">
            <a:xfrm>
              <a:off x="1959952" y="3215748"/>
              <a:ext cx="156894" cy="77796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0" name="Freeform 489"/>
            <p:cNvSpPr>
              <a:spLocks/>
            </p:cNvSpPr>
            <p:nvPr/>
          </p:nvSpPr>
          <p:spPr bwMode="auto">
            <a:xfrm>
              <a:off x="2077622" y="3262055"/>
              <a:ext cx="131398" cy="116693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1" name="Freeform 490"/>
            <p:cNvSpPr>
              <a:spLocks/>
            </p:cNvSpPr>
            <p:nvPr/>
          </p:nvSpPr>
          <p:spPr bwMode="auto">
            <a:xfrm>
              <a:off x="2050166" y="3284283"/>
              <a:ext cx="88253" cy="7223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2" name="Freeform 491"/>
            <p:cNvSpPr>
              <a:spLocks/>
            </p:cNvSpPr>
            <p:nvPr/>
          </p:nvSpPr>
          <p:spPr bwMode="auto">
            <a:xfrm>
              <a:off x="2099195" y="2884191"/>
              <a:ext cx="892333" cy="42046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Freeform 492"/>
            <p:cNvSpPr>
              <a:spLocks/>
            </p:cNvSpPr>
            <p:nvPr/>
          </p:nvSpPr>
          <p:spPr bwMode="auto">
            <a:xfrm>
              <a:off x="2312963" y="3154623"/>
              <a:ext cx="392234" cy="261171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Freeform 493"/>
            <p:cNvSpPr>
              <a:spLocks/>
            </p:cNvSpPr>
            <p:nvPr/>
          </p:nvSpPr>
          <p:spPr bwMode="auto">
            <a:xfrm>
              <a:off x="2263933" y="3239828"/>
              <a:ext cx="298098" cy="227830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5" name="Freeform 494"/>
            <p:cNvSpPr>
              <a:spLocks/>
            </p:cNvSpPr>
            <p:nvPr/>
          </p:nvSpPr>
          <p:spPr bwMode="auto">
            <a:xfrm>
              <a:off x="2597332" y="3237976"/>
              <a:ext cx="249069" cy="114841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6" name="Freeform 495"/>
            <p:cNvSpPr>
              <a:spLocks/>
            </p:cNvSpPr>
            <p:nvPr/>
          </p:nvSpPr>
          <p:spPr bwMode="auto">
            <a:xfrm>
              <a:off x="2571837" y="3306510"/>
              <a:ext cx="158855" cy="120398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7" name="Freeform 496"/>
            <p:cNvSpPr>
              <a:spLocks/>
            </p:cNvSpPr>
            <p:nvPr/>
          </p:nvSpPr>
          <p:spPr bwMode="auto">
            <a:xfrm>
              <a:off x="3589685" y="3782545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57" name="Rectangle 256"/>
          <p:cNvSpPr/>
          <p:nvPr/>
        </p:nvSpPr>
        <p:spPr>
          <a:xfrm>
            <a:off x="345301" y="1144648"/>
            <a:ext cx="1767052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2014-2015: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EC and Eurostat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2251595" y="1119699"/>
            <a:ext cx="331045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36A08"/>
                </a:solidFill>
              </a:rPr>
              <a:t>2015: </a:t>
            </a:r>
            <a:r>
              <a:rPr lang="en-US" b="1" dirty="0" smtClean="0">
                <a:solidFill>
                  <a:srgbClr val="936A08"/>
                </a:solidFill>
              </a:rPr>
              <a:t>Questionnaire with </a:t>
            </a:r>
            <a:r>
              <a:rPr lang="en-US" b="1" dirty="0" smtClean="0">
                <a:solidFill>
                  <a:srgbClr val="936A08"/>
                </a:solidFill>
              </a:rPr>
              <a:t>UNECE via statistical working parties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5690782" y="1130946"/>
            <a:ext cx="33912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2015: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Questionnaire with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OECD via statistical working parties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0" y="5925133"/>
            <a:ext cx="9144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2016: </a:t>
            </a:r>
            <a:r>
              <a:rPr lang="en-US" b="1" dirty="0" smtClean="0">
                <a:solidFill>
                  <a:schemeClr val="bg1"/>
                </a:solidFill>
              </a:rPr>
              <a:t>World wide data gathering with UNSD (Statistical Division)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Data gathering of e-waste via integration in their existing questionnaires (6 languages)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6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E-waste and Sustainable development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518323"/>
            <a:ext cx="8124826" cy="4704677"/>
          </a:xfrm>
        </p:spPr>
        <p:txBody>
          <a:bodyPr>
            <a:normAutofit/>
          </a:bodyPr>
          <a:lstStyle/>
          <a:p>
            <a:r>
              <a:rPr lang="en-US" dirty="0" smtClean="0"/>
              <a:t>E-waste is mentioned twice in the SDG indicators</a:t>
            </a:r>
          </a:p>
          <a:p>
            <a:endParaRPr lang="en-US" b="1" dirty="0" smtClean="0"/>
          </a:p>
          <a:p>
            <a:r>
              <a:rPr lang="en-US" b="1" dirty="0" smtClean="0"/>
              <a:t>Quote:</a:t>
            </a:r>
          </a:p>
          <a:p>
            <a:pPr lvl="1"/>
            <a:r>
              <a:rPr lang="en-US" b="1" dirty="0" smtClean="0"/>
              <a:t>“Target </a:t>
            </a:r>
            <a:r>
              <a:rPr lang="en-US" b="1" dirty="0"/>
              <a:t>11.6: </a:t>
            </a:r>
            <a:r>
              <a:rPr lang="en-US" dirty="0"/>
              <a:t>By 2030, reduce the adverse per capita environmental impact of cities, including by paying special attention to air quality and municipal and other waste management </a:t>
            </a:r>
          </a:p>
          <a:p>
            <a:pPr lvl="2"/>
            <a:r>
              <a:rPr lang="en-US" i="1" dirty="0"/>
              <a:t>Proposed Indicator 1: Percentage of urban solid waste regularly collected and recycled (</a:t>
            </a:r>
            <a:r>
              <a:rPr lang="en-US" b="1" i="1" dirty="0"/>
              <a:t>disaggregated by E-waste </a:t>
            </a:r>
            <a:r>
              <a:rPr lang="en-US" i="1" dirty="0"/>
              <a:t>and non-E-waste) </a:t>
            </a:r>
            <a:endParaRPr lang="en-US" dirty="0"/>
          </a:p>
          <a:p>
            <a:pPr lvl="2"/>
            <a:r>
              <a:rPr lang="en-US" i="1" dirty="0"/>
              <a:t>Proposed Indicator 2: Level of ambient particulate matter (PM 10 and PM 2.5) </a:t>
            </a:r>
            <a:endParaRPr lang="en-US" i="1" dirty="0" smtClean="0"/>
          </a:p>
          <a:p>
            <a:pPr lvl="1"/>
            <a:r>
              <a:rPr lang="en-US" b="1" dirty="0"/>
              <a:t>Target 12.5 </a:t>
            </a:r>
            <a:r>
              <a:rPr lang="en-US" dirty="0"/>
              <a:t>By 2030, substantially reduce waste generation through prevention, reduction, recycling and reuse </a:t>
            </a:r>
          </a:p>
          <a:p>
            <a:pPr lvl="2"/>
            <a:r>
              <a:rPr lang="en-US" i="1" dirty="0"/>
              <a:t>Proposed Indicator 1: National waste generation (solid waste to landfill and incineration and </a:t>
            </a:r>
            <a:r>
              <a:rPr lang="en-US" b="1" i="1" dirty="0"/>
              <a:t>disaggregated data for e-waste) </a:t>
            </a:r>
            <a:r>
              <a:rPr lang="en-US" i="1" dirty="0"/>
              <a:t>in kg per capita/year </a:t>
            </a:r>
            <a:endParaRPr lang="en-US" dirty="0"/>
          </a:p>
          <a:p>
            <a:pPr lvl="2"/>
            <a:r>
              <a:rPr lang="en-US" i="1" dirty="0"/>
              <a:t>Proposed Indicator 2: National recycling rate, </a:t>
            </a:r>
            <a:r>
              <a:rPr lang="en-US" i="1" dirty="0" err="1"/>
              <a:t>tonnes</a:t>
            </a:r>
            <a:r>
              <a:rPr lang="en-US" i="1" dirty="0"/>
              <a:t> of material recycled </a:t>
            </a:r>
            <a:r>
              <a:rPr lang="en-US" i="1" dirty="0" smtClean="0"/>
              <a:t>“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80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6" name="Segnaposto data 4"/>
          <p:cNvSpPr>
            <a:spLocks noGrp="1"/>
          </p:cNvSpPr>
          <p:nvPr>
            <p:ph type="dt" sz="quarter" idx="4294967295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dirty="0" smtClean="0"/>
              <a:t>11/05/2015</a:t>
            </a:r>
            <a:endParaRPr lang="it-IT" b="1" dirty="0"/>
          </a:p>
        </p:txBody>
      </p:sp>
      <p:sp>
        <p:nvSpPr>
          <p:cNvPr id="17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/>
          <a:p>
            <a:r>
              <a:rPr lang="it-IT" b="0" dirty="0" smtClean="0"/>
              <a:t>Conference of Parties - 2015 </a:t>
            </a:r>
            <a:r>
              <a:rPr lang="it-IT" b="0" dirty="0"/>
              <a:t>Geneva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1676" y="1685769"/>
            <a:ext cx="7974123" cy="4082416"/>
            <a:chOff x="761676" y="1685769"/>
            <a:chExt cx="7974123" cy="4082416"/>
          </a:xfrm>
          <a:solidFill>
            <a:srgbClr val="FF6600"/>
          </a:solidFill>
        </p:grpSpPr>
        <p:grpSp>
          <p:nvGrpSpPr>
            <p:cNvPr id="8" name="Group 249"/>
            <p:cNvGrpSpPr>
              <a:grpSpLocks/>
            </p:cNvGrpSpPr>
            <p:nvPr/>
          </p:nvGrpSpPr>
          <p:grpSpPr bwMode="auto">
            <a:xfrm>
              <a:off x="5409652" y="1685769"/>
              <a:ext cx="3326147" cy="4082416"/>
              <a:chOff x="1136" y="1661"/>
              <a:chExt cx="1696" cy="2204"/>
            </a:xfrm>
            <a:grpFill/>
          </p:grpSpPr>
          <p:sp>
            <p:nvSpPr>
              <p:cNvPr id="190" name="Freeform 250"/>
              <p:cNvSpPr>
                <a:spLocks/>
              </p:cNvSpPr>
              <p:nvPr/>
            </p:nvSpPr>
            <p:spPr bwMode="auto">
              <a:xfrm>
                <a:off x="2233" y="2849"/>
                <a:ext cx="16" cy="5"/>
              </a:xfrm>
              <a:custGeom>
                <a:avLst/>
                <a:gdLst>
                  <a:gd name="T0" fmla="*/ 0 w 54"/>
                  <a:gd name="T1" fmla="*/ 0 h 19"/>
                  <a:gd name="T2" fmla="*/ 0 w 54"/>
                  <a:gd name="T3" fmla="*/ 0 h 19"/>
                  <a:gd name="T4" fmla="*/ 1 w 54"/>
                  <a:gd name="T5" fmla="*/ 0 h 19"/>
                  <a:gd name="T6" fmla="*/ 0 w 5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9"/>
                  <a:gd name="T14" fmla="*/ 54 w 5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9">
                    <a:moveTo>
                      <a:pt x="0" y="0"/>
                    </a:moveTo>
                    <a:lnTo>
                      <a:pt x="3" y="19"/>
                    </a:lnTo>
                    <a:lnTo>
                      <a:pt x="5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1" name="Freeform 251"/>
              <p:cNvSpPr>
                <a:spLocks/>
              </p:cNvSpPr>
              <p:nvPr/>
            </p:nvSpPr>
            <p:spPr bwMode="auto">
              <a:xfrm>
                <a:off x="2166" y="3361"/>
                <a:ext cx="214" cy="446"/>
              </a:xfrm>
              <a:custGeom>
                <a:avLst/>
                <a:gdLst>
                  <a:gd name="T0" fmla="*/ 0 w 750"/>
                  <a:gd name="T1" fmla="*/ 33 h 1564"/>
                  <a:gd name="T2" fmla="*/ 0 w 750"/>
                  <a:gd name="T3" fmla="*/ 34 h 1564"/>
                  <a:gd name="T4" fmla="*/ 1 w 750"/>
                  <a:gd name="T5" fmla="*/ 34 h 1564"/>
                  <a:gd name="T6" fmla="*/ 1 w 750"/>
                  <a:gd name="T7" fmla="*/ 36 h 1564"/>
                  <a:gd name="T8" fmla="*/ 4 w 750"/>
                  <a:gd name="T9" fmla="*/ 36 h 1564"/>
                  <a:gd name="T10" fmla="*/ 3 w 750"/>
                  <a:gd name="T11" fmla="*/ 35 h 1564"/>
                  <a:gd name="T12" fmla="*/ 4 w 750"/>
                  <a:gd name="T13" fmla="*/ 33 h 1564"/>
                  <a:gd name="T14" fmla="*/ 5 w 750"/>
                  <a:gd name="T15" fmla="*/ 33 h 1564"/>
                  <a:gd name="T16" fmla="*/ 7 w 750"/>
                  <a:gd name="T17" fmla="*/ 30 h 1564"/>
                  <a:gd name="T18" fmla="*/ 5 w 750"/>
                  <a:gd name="T19" fmla="*/ 28 h 1564"/>
                  <a:gd name="T20" fmla="*/ 7 w 750"/>
                  <a:gd name="T21" fmla="*/ 27 h 1564"/>
                  <a:gd name="T22" fmla="*/ 7 w 750"/>
                  <a:gd name="T23" fmla="*/ 25 h 1564"/>
                  <a:gd name="T24" fmla="*/ 8 w 750"/>
                  <a:gd name="T25" fmla="*/ 24 h 1564"/>
                  <a:gd name="T26" fmla="*/ 7 w 750"/>
                  <a:gd name="T27" fmla="*/ 24 h 1564"/>
                  <a:gd name="T28" fmla="*/ 9 w 750"/>
                  <a:gd name="T29" fmla="*/ 24 h 1564"/>
                  <a:gd name="T30" fmla="*/ 9 w 750"/>
                  <a:gd name="T31" fmla="*/ 23 h 1564"/>
                  <a:gd name="T32" fmla="*/ 8 w 750"/>
                  <a:gd name="T33" fmla="*/ 24 h 1564"/>
                  <a:gd name="T34" fmla="*/ 7 w 750"/>
                  <a:gd name="T35" fmla="*/ 23 h 1564"/>
                  <a:gd name="T36" fmla="*/ 7 w 750"/>
                  <a:gd name="T37" fmla="*/ 22 h 1564"/>
                  <a:gd name="T38" fmla="*/ 10 w 750"/>
                  <a:gd name="T39" fmla="*/ 22 h 1564"/>
                  <a:gd name="T40" fmla="*/ 10 w 750"/>
                  <a:gd name="T41" fmla="*/ 19 h 1564"/>
                  <a:gd name="T42" fmla="*/ 14 w 750"/>
                  <a:gd name="T43" fmla="*/ 19 h 1564"/>
                  <a:gd name="T44" fmla="*/ 15 w 750"/>
                  <a:gd name="T45" fmla="*/ 17 h 1564"/>
                  <a:gd name="T46" fmla="*/ 13 w 750"/>
                  <a:gd name="T47" fmla="*/ 13 h 1564"/>
                  <a:gd name="T48" fmla="*/ 14 w 750"/>
                  <a:gd name="T49" fmla="*/ 9 h 1564"/>
                  <a:gd name="T50" fmla="*/ 17 w 750"/>
                  <a:gd name="T51" fmla="*/ 6 h 1564"/>
                  <a:gd name="T52" fmla="*/ 17 w 750"/>
                  <a:gd name="T53" fmla="*/ 4 h 1564"/>
                  <a:gd name="T54" fmla="*/ 17 w 750"/>
                  <a:gd name="T55" fmla="*/ 4 h 1564"/>
                  <a:gd name="T56" fmla="*/ 16 w 750"/>
                  <a:gd name="T57" fmla="*/ 6 h 1564"/>
                  <a:gd name="T58" fmla="*/ 13 w 750"/>
                  <a:gd name="T59" fmla="*/ 6 h 1564"/>
                  <a:gd name="T60" fmla="*/ 14 w 750"/>
                  <a:gd name="T61" fmla="*/ 4 h 1564"/>
                  <a:gd name="T62" fmla="*/ 10 w 750"/>
                  <a:gd name="T63" fmla="*/ 1 h 1564"/>
                  <a:gd name="T64" fmla="*/ 8 w 750"/>
                  <a:gd name="T65" fmla="*/ 0 h 1564"/>
                  <a:gd name="T66" fmla="*/ 8 w 750"/>
                  <a:gd name="T67" fmla="*/ 1 h 1564"/>
                  <a:gd name="T68" fmla="*/ 7 w 750"/>
                  <a:gd name="T69" fmla="*/ 0 h 1564"/>
                  <a:gd name="T70" fmla="*/ 5 w 750"/>
                  <a:gd name="T71" fmla="*/ 1 h 1564"/>
                  <a:gd name="T72" fmla="*/ 5 w 750"/>
                  <a:gd name="T73" fmla="*/ 3 h 1564"/>
                  <a:gd name="T74" fmla="*/ 4 w 750"/>
                  <a:gd name="T75" fmla="*/ 3 h 1564"/>
                  <a:gd name="T76" fmla="*/ 4 w 750"/>
                  <a:gd name="T77" fmla="*/ 5 h 1564"/>
                  <a:gd name="T78" fmla="*/ 3 w 750"/>
                  <a:gd name="T79" fmla="*/ 7 h 1564"/>
                  <a:gd name="T80" fmla="*/ 3 w 750"/>
                  <a:gd name="T81" fmla="*/ 11 h 1564"/>
                  <a:gd name="T82" fmla="*/ 3 w 750"/>
                  <a:gd name="T83" fmla="*/ 14 h 1564"/>
                  <a:gd name="T84" fmla="*/ 2 w 750"/>
                  <a:gd name="T85" fmla="*/ 17 h 1564"/>
                  <a:gd name="T86" fmla="*/ 1 w 750"/>
                  <a:gd name="T87" fmla="*/ 24 h 1564"/>
                  <a:gd name="T88" fmla="*/ 2 w 750"/>
                  <a:gd name="T89" fmla="*/ 26 h 1564"/>
                  <a:gd name="T90" fmla="*/ 1 w 750"/>
                  <a:gd name="T91" fmla="*/ 27 h 1564"/>
                  <a:gd name="T92" fmla="*/ 1 w 750"/>
                  <a:gd name="T93" fmla="*/ 29 h 1564"/>
                  <a:gd name="T94" fmla="*/ 0 w 750"/>
                  <a:gd name="T95" fmla="*/ 33 h 15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0"/>
                  <a:gd name="T145" fmla="*/ 0 h 1564"/>
                  <a:gd name="T146" fmla="*/ 750 w 750"/>
                  <a:gd name="T147" fmla="*/ 1564 h 15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0" h="1564">
                    <a:moveTo>
                      <a:pt x="0" y="1446"/>
                    </a:moveTo>
                    <a:lnTo>
                      <a:pt x="7" y="1480"/>
                    </a:lnTo>
                    <a:lnTo>
                      <a:pt x="38" y="1467"/>
                    </a:lnTo>
                    <a:lnTo>
                      <a:pt x="52" y="1546"/>
                    </a:lnTo>
                    <a:lnTo>
                      <a:pt x="188" y="1564"/>
                    </a:lnTo>
                    <a:lnTo>
                      <a:pt x="152" y="1523"/>
                    </a:lnTo>
                    <a:lnTo>
                      <a:pt x="181" y="1418"/>
                    </a:lnTo>
                    <a:lnTo>
                      <a:pt x="206" y="1438"/>
                    </a:lnTo>
                    <a:lnTo>
                      <a:pt x="290" y="1288"/>
                    </a:lnTo>
                    <a:lnTo>
                      <a:pt x="226" y="1205"/>
                    </a:lnTo>
                    <a:lnTo>
                      <a:pt x="299" y="1154"/>
                    </a:lnTo>
                    <a:lnTo>
                      <a:pt x="311" y="1077"/>
                    </a:lnTo>
                    <a:lnTo>
                      <a:pt x="345" y="1044"/>
                    </a:lnTo>
                    <a:lnTo>
                      <a:pt x="317" y="1030"/>
                    </a:lnTo>
                    <a:lnTo>
                      <a:pt x="374" y="1030"/>
                    </a:lnTo>
                    <a:lnTo>
                      <a:pt x="368" y="992"/>
                    </a:lnTo>
                    <a:lnTo>
                      <a:pt x="341" y="1019"/>
                    </a:lnTo>
                    <a:lnTo>
                      <a:pt x="317" y="990"/>
                    </a:lnTo>
                    <a:lnTo>
                      <a:pt x="313" y="932"/>
                    </a:lnTo>
                    <a:lnTo>
                      <a:pt x="415" y="939"/>
                    </a:lnTo>
                    <a:lnTo>
                      <a:pt x="425" y="824"/>
                    </a:lnTo>
                    <a:lnTo>
                      <a:pt x="587" y="806"/>
                    </a:lnTo>
                    <a:lnTo>
                      <a:pt x="634" y="725"/>
                    </a:lnTo>
                    <a:lnTo>
                      <a:pt x="570" y="582"/>
                    </a:lnTo>
                    <a:lnTo>
                      <a:pt x="601" y="398"/>
                    </a:lnTo>
                    <a:lnTo>
                      <a:pt x="750" y="249"/>
                    </a:lnTo>
                    <a:lnTo>
                      <a:pt x="744" y="181"/>
                    </a:lnTo>
                    <a:lnTo>
                      <a:pt x="718" y="179"/>
                    </a:lnTo>
                    <a:lnTo>
                      <a:pt x="676" y="261"/>
                    </a:lnTo>
                    <a:lnTo>
                      <a:pt x="572" y="255"/>
                    </a:lnTo>
                    <a:lnTo>
                      <a:pt x="593" y="165"/>
                    </a:lnTo>
                    <a:lnTo>
                      <a:pt x="413" y="25"/>
                    </a:lnTo>
                    <a:lnTo>
                      <a:pt x="350" y="14"/>
                    </a:lnTo>
                    <a:lnTo>
                      <a:pt x="344" y="42"/>
                    </a:lnTo>
                    <a:lnTo>
                      <a:pt x="276" y="0"/>
                    </a:lnTo>
                    <a:lnTo>
                      <a:pt x="234" y="52"/>
                    </a:lnTo>
                    <a:lnTo>
                      <a:pt x="229" y="107"/>
                    </a:lnTo>
                    <a:lnTo>
                      <a:pt x="187" y="130"/>
                    </a:lnTo>
                    <a:lnTo>
                      <a:pt x="188" y="238"/>
                    </a:lnTo>
                    <a:lnTo>
                      <a:pt x="143" y="299"/>
                    </a:lnTo>
                    <a:lnTo>
                      <a:pt x="109" y="451"/>
                    </a:lnTo>
                    <a:lnTo>
                      <a:pt x="135" y="594"/>
                    </a:lnTo>
                    <a:lnTo>
                      <a:pt x="85" y="716"/>
                    </a:lnTo>
                    <a:lnTo>
                      <a:pt x="52" y="1021"/>
                    </a:lnTo>
                    <a:lnTo>
                      <a:pt x="79" y="1132"/>
                    </a:lnTo>
                    <a:lnTo>
                      <a:pt x="54" y="1142"/>
                    </a:lnTo>
                    <a:lnTo>
                      <a:pt x="65" y="1241"/>
                    </a:lnTo>
                    <a:lnTo>
                      <a:pt x="0" y="144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2" name="Freeform 252"/>
              <p:cNvSpPr>
                <a:spLocks/>
              </p:cNvSpPr>
              <p:nvPr/>
            </p:nvSpPr>
            <p:spPr bwMode="auto">
              <a:xfrm>
                <a:off x="2218" y="3814"/>
                <a:ext cx="37" cy="37"/>
              </a:xfrm>
              <a:custGeom>
                <a:avLst/>
                <a:gdLst>
                  <a:gd name="T0" fmla="*/ 0 w 132"/>
                  <a:gd name="T1" fmla="*/ 0 h 134"/>
                  <a:gd name="T2" fmla="*/ 0 w 132"/>
                  <a:gd name="T3" fmla="*/ 3 h 134"/>
                  <a:gd name="T4" fmla="*/ 3 w 132"/>
                  <a:gd name="T5" fmla="*/ 2 h 134"/>
                  <a:gd name="T6" fmla="*/ 1 w 132"/>
                  <a:gd name="T7" fmla="*/ 1 h 134"/>
                  <a:gd name="T8" fmla="*/ 0 w 13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4"/>
                  <a:gd name="T17" fmla="*/ 132 w 13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4">
                    <a:moveTo>
                      <a:pt x="0" y="0"/>
                    </a:moveTo>
                    <a:lnTo>
                      <a:pt x="2" y="134"/>
                    </a:lnTo>
                    <a:lnTo>
                      <a:pt x="132" y="119"/>
                    </a:lnTo>
                    <a:lnTo>
                      <a:pt x="29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253"/>
              <p:cNvSpPr>
                <a:spLocks/>
              </p:cNvSpPr>
              <p:nvPr/>
            </p:nvSpPr>
            <p:spPr bwMode="auto">
              <a:xfrm>
                <a:off x="2207" y="3204"/>
                <a:ext cx="129" cy="172"/>
              </a:xfrm>
              <a:custGeom>
                <a:avLst/>
                <a:gdLst>
                  <a:gd name="T0" fmla="*/ 0 w 454"/>
                  <a:gd name="T1" fmla="*/ 1 h 601"/>
                  <a:gd name="T2" fmla="*/ 1 w 454"/>
                  <a:gd name="T3" fmla="*/ 3 h 601"/>
                  <a:gd name="T4" fmla="*/ 0 w 454"/>
                  <a:gd name="T5" fmla="*/ 6 h 601"/>
                  <a:gd name="T6" fmla="*/ 1 w 454"/>
                  <a:gd name="T7" fmla="*/ 7 h 601"/>
                  <a:gd name="T8" fmla="*/ 1 w 454"/>
                  <a:gd name="T9" fmla="*/ 7 h 601"/>
                  <a:gd name="T10" fmla="*/ 0 w 454"/>
                  <a:gd name="T11" fmla="*/ 8 h 601"/>
                  <a:gd name="T12" fmla="*/ 1 w 454"/>
                  <a:gd name="T13" fmla="*/ 10 h 601"/>
                  <a:gd name="T14" fmla="*/ 1 w 454"/>
                  <a:gd name="T15" fmla="*/ 14 h 601"/>
                  <a:gd name="T16" fmla="*/ 2 w 454"/>
                  <a:gd name="T17" fmla="*/ 14 h 601"/>
                  <a:gd name="T18" fmla="*/ 3 w 454"/>
                  <a:gd name="T19" fmla="*/ 13 h 601"/>
                  <a:gd name="T20" fmla="*/ 5 w 454"/>
                  <a:gd name="T21" fmla="*/ 14 h 601"/>
                  <a:gd name="T22" fmla="*/ 5 w 454"/>
                  <a:gd name="T23" fmla="*/ 13 h 601"/>
                  <a:gd name="T24" fmla="*/ 6 w 454"/>
                  <a:gd name="T25" fmla="*/ 13 h 601"/>
                  <a:gd name="T26" fmla="*/ 7 w 454"/>
                  <a:gd name="T27" fmla="*/ 11 h 601"/>
                  <a:gd name="T28" fmla="*/ 9 w 454"/>
                  <a:gd name="T29" fmla="*/ 10 h 601"/>
                  <a:gd name="T30" fmla="*/ 10 w 454"/>
                  <a:gd name="T31" fmla="*/ 11 h 601"/>
                  <a:gd name="T32" fmla="*/ 11 w 454"/>
                  <a:gd name="T33" fmla="*/ 9 h 601"/>
                  <a:gd name="T34" fmla="*/ 10 w 454"/>
                  <a:gd name="T35" fmla="*/ 7 h 601"/>
                  <a:gd name="T36" fmla="*/ 9 w 454"/>
                  <a:gd name="T37" fmla="*/ 7 h 601"/>
                  <a:gd name="T38" fmla="*/ 8 w 454"/>
                  <a:gd name="T39" fmla="*/ 4 h 601"/>
                  <a:gd name="T40" fmla="*/ 4 w 454"/>
                  <a:gd name="T41" fmla="*/ 2 h 601"/>
                  <a:gd name="T42" fmla="*/ 4 w 454"/>
                  <a:gd name="T43" fmla="*/ 0 h 601"/>
                  <a:gd name="T44" fmla="*/ 1 w 454"/>
                  <a:gd name="T45" fmla="*/ 1 h 601"/>
                  <a:gd name="T46" fmla="*/ 0 w 454"/>
                  <a:gd name="T47" fmla="*/ 1 h 6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4"/>
                  <a:gd name="T73" fmla="*/ 0 h 601"/>
                  <a:gd name="T74" fmla="*/ 454 w 454"/>
                  <a:gd name="T75" fmla="*/ 601 h 6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4" h="601">
                    <a:moveTo>
                      <a:pt x="0" y="61"/>
                    </a:moveTo>
                    <a:lnTo>
                      <a:pt x="32" y="123"/>
                    </a:lnTo>
                    <a:lnTo>
                      <a:pt x="11" y="262"/>
                    </a:lnTo>
                    <a:lnTo>
                      <a:pt x="32" y="277"/>
                    </a:lnTo>
                    <a:lnTo>
                      <a:pt x="24" y="295"/>
                    </a:lnTo>
                    <a:lnTo>
                      <a:pt x="2" y="352"/>
                    </a:lnTo>
                    <a:lnTo>
                      <a:pt x="42" y="433"/>
                    </a:lnTo>
                    <a:lnTo>
                      <a:pt x="65" y="598"/>
                    </a:lnTo>
                    <a:lnTo>
                      <a:pt x="93" y="601"/>
                    </a:lnTo>
                    <a:lnTo>
                      <a:pt x="135" y="549"/>
                    </a:lnTo>
                    <a:lnTo>
                      <a:pt x="203" y="591"/>
                    </a:lnTo>
                    <a:lnTo>
                      <a:pt x="209" y="563"/>
                    </a:lnTo>
                    <a:lnTo>
                      <a:pt x="272" y="574"/>
                    </a:lnTo>
                    <a:lnTo>
                      <a:pt x="293" y="456"/>
                    </a:lnTo>
                    <a:lnTo>
                      <a:pt x="406" y="433"/>
                    </a:lnTo>
                    <a:lnTo>
                      <a:pt x="441" y="472"/>
                    </a:lnTo>
                    <a:lnTo>
                      <a:pt x="454" y="381"/>
                    </a:lnTo>
                    <a:lnTo>
                      <a:pt x="431" y="302"/>
                    </a:lnTo>
                    <a:lnTo>
                      <a:pt x="366" y="298"/>
                    </a:lnTo>
                    <a:lnTo>
                      <a:pt x="342" y="180"/>
                    </a:lnTo>
                    <a:lnTo>
                      <a:pt x="170" y="100"/>
                    </a:lnTo>
                    <a:lnTo>
                      <a:pt x="159" y="0"/>
                    </a:lnTo>
                    <a:lnTo>
                      <a:pt x="46" y="6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4" name="Freeform 254"/>
              <p:cNvSpPr>
                <a:spLocks/>
              </p:cNvSpPr>
              <p:nvPr/>
            </p:nvSpPr>
            <p:spPr bwMode="auto">
              <a:xfrm>
                <a:off x="2161" y="3019"/>
                <a:ext cx="424" cy="504"/>
              </a:xfrm>
              <a:custGeom>
                <a:avLst/>
                <a:gdLst>
                  <a:gd name="T0" fmla="*/ 1 w 1487"/>
                  <a:gd name="T1" fmla="*/ 15 h 1768"/>
                  <a:gd name="T2" fmla="*/ 3 w 1487"/>
                  <a:gd name="T3" fmla="*/ 15 h 1768"/>
                  <a:gd name="T4" fmla="*/ 4 w 1487"/>
                  <a:gd name="T5" fmla="*/ 17 h 1768"/>
                  <a:gd name="T6" fmla="*/ 7 w 1487"/>
                  <a:gd name="T7" fmla="*/ 15 h 1768"/>
                  <a:gd name="T8" fmla="*/ 11 w 1487"/>
                  <a:gd name="T9" fmla="*/ 19 h 1768"/>
                  <a:gd name="T10" fmla="*/ 14 w 1487"/>
                  <a:gd name="T11" fmla="*/ 22 h 1768"/>
                  <a:gd name="T12" fmla="*/ 14 w 1487"/>
                  <a:gd name="T13" fmla="*/ 26 h 1768"/>
                  <a:gd name="T14" fmla="*/ 16 w 1487"/>
                  <a:gd name="T15" fmla="*/ 29 h 1768"/>
                  <a:gd name="T16" fmla="*/ 17 w 1487"/>
                  <a:gd name="T17" fmla="*/ 30 h 1768"/>
                  <a:gd name="T18" fmla="*/ 18 w 1487"/>
                  <a:gd name="T19" fmla="*/ 32 h 1768"/>
                  <a:gd name="T20" fmla="*/ 14 w 1487"/>
                  <a:gd name="T21" fmla="*/ 37 h 1768"/>
                  <a:gd name="T22" fmla="*/ 18 w 1487"/>
                  <a:gd name="T23" fmla="*/ 39 h 1768"/>
                  <a:gd name="T24" fmla="*/ 18 w 1487"/>
                  <a:gd name="T25" fmla="*/ 41 h 1768"/>
                  <a:gd name="T26" fmla="*/ 23 w 1487"/>
                  <a:gd name="T27" fmla="*/ 32 h 1768"/>
                  <a:gd name="T28" fmla="*/ 28 w 1487"/>
                  <a:gd name="T29" fmla="*/ 29 h 1768"/>
                  <a:gd name="T30" fmla="*/ 31 w 1487"/>
                  <a:gd name="T31" fmla="*/ 23 h 1768"/>
                  <a:gd name="T32" fmla="*/ 34 w 1487"/>
                  <a:gd name="T33" fmla="*/ 15 h 1768"/>
                  <a:gd name="T34" fmla="*/ 34 w 1487"/>
                  <a:gd name="T35" fmla="*/ 11 h 1768"/>
                  <a:gd name="T36" fmla="*/ 30 w 1487"/>
                  <a:gd name="T37" fmla="*/ 8 h 1768"/>
                  <a:gd name="T38" fmla="*/ 26 w 1487"/>
                  <a:gd name="T39" fmla="*/ 7 h 1768"/>
                  <a:gd name="T40" fmla="*/ 23 w 1487"/>
                  <a:gd name="T41" fmla="*/ 6 h 1768"/>
                  <a:gd name="T42" fmla="*/ 22 w 1487"/>
                  <a:gd name="T43" fmla="*/ 7 h 1768"/>
                  <a:gd name="T44" fmla="*/ 21 w 1487"/>
                  <a:gd name="T45" fmla="*/ 7 h 1768"/>
                  <a:gd name="T46" fmla="*/ 21 w 1487"/>
                  <a:gd name="T47" fmla="*/ 4 h 1768"/>
                  <a:gd name="T48" fmla="*/ 19 w 1487"/>
                  <a:gd name="T49" fmla="*/ 3 h 1768"/>
                  <a:gd name="T50" fmla="*/ 15 w 1487"/>
                  <a:gd name="T51" fmla="*/ 3 h 1768"/>
                  <a:gd name="T52" fmla="*/ 12 w 1487"/>
                  <a:gd name="T53" fmla="*/ 3 h 1768"/>
                  <a:gd name="T54" fmla="*/ 12 w 1487"/>
                  <a:gd name="T55" fmla="*/ 0 h 1768"/>
                  <a:gd name="T56" fmla="*/ 8 w 1487"/>
                  <a:gd name="T57" fmla="*/ 1 h 1768"/>
                  <a:gd name="T58" fmla="*/ 9 w 1487"/>
                  <a:gd name="T59" fmla="*/ 3 h 1768"/>
                  <a:gd name="T60" fmla="*/ 6 w 1487"/>
                  <a:gd name="T61" fmla="*/ 4 h 1768"/>
                  <a:gd name="T62" fmla="*/ 4 w 1487"/>
                  <a:gd name="T63" fmla="*/ 4 h 1768"/>
                  <a:gd name="T64" fmla="*/ 3 w 1487"/>
                  <a:gd name="T65" fmla="*/ 5 h 1768"/>
                  <a:gd name="T66" fmla="*/ 3 w 1487"/>
                  <a:gd name="T67" fmla="*/ 9 h 1768"/>
                  <a:gd name="T68" fmla="*/ 0 w 1487"/>
                  <a:gd name="T69" fmla="*/ 13 h 17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7"/>
                  <a:gd name="T106" fmla="*/ 0 h 1768"/>
                  <a:gd name="T107" fmla="*/ 1487 w 1487"/>
                  <a:gd name="T108" fmla="*/ 1768 h 17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7" h="1768">
                    <a:moveTo>
                      <a:pt x="0" y="559"/>
                    </a:moveTo>
                    <a:lnTo>
                      <a:pt x="31" y="642"/>
                    </a:lnTo>
                    <a:lnTo>
                      <a:pt x="82" y="670"/>
                    </a:lnTo>
                    <a:lnTo>
                      <a:pt x="125" y="637"/>
                    </a:lnTo>
                    <a:lnTo>
                      <a:pt x="125" y="712"/>
                    </a:lnTo>
                    <a:lnTo>
                      <a:pt x="157" y="712"/>
                    </a:lnTo>
                    <a:lnTo>
                      <a:pt x="203" y="716"/>
                    </a:lnTo>
                    <a:lnTo>
                      <a:pt x="316" y="651"/>
                    </a:lnTo>
                    <a:lnTo>
                      <a:pt x="327" y="751"/>
                    </a:lnTo>
                    <a:lnTo>
                      <a:pt x="499" y="831"/>
                    </a:lnTo>
                    <a:lnTo>
                      <a:pt x="523" y="949"/>
                    </a:lnTo>
                    <a:lnTo>
                      <a:pt x="588" y="953"/>
                    </a:lnTo>
                    <a:lnTo>
                      <a:pt x="611" y="1032"/>
                    </a:lnTo>
                    <a:lnTo>
                      <a:pt x="598" y="1123"/>
                    </a:lnTo>
                    <a:lnTo>
                      <a:pt x="606" y="1214"/>
                    </a:lnTo>
                    <a:lnTo>
                      <a:pt x="689" y="1227"/>
                    </a:lnTo>
                    <a:lnTo>
                      <a:pt x="699" y="1289"/>
                    </a:lnTo>
                    <a:lnTo>
                      <a:pt x="740" y="1302"/>
                    </a:lnTo>
                    <a:lnTo>
                      <a:pt x="734" y="1379"/>
                    </a:lnTo>
                    <a:lnTo>
                      <a:pt x="760" y="1381"/>
                    </a:lnTo>
                    <a:lnTo>
                      <a:pt x="766" y="1449"/>
                    </a:lnTo>
                    <a:lnTo>
                      <a:pt x="617" y="1598"/>
                    </a:lnTo>
                    <a:lnTo>
                      <a:pt x="648" y="1590"/>
                    </a:lnTo>
                    <a:lnTo>
                      <a:pt x="760" y="1684"/>
                    </a:lnTo>
                    <a:lnTo>
                      <a:pt x="785" y="1721"/>
                    </a:lnTo>
                    <a:lnTo>
                      <a:pt x="775" y="1768"/>
                    </a:lnTo>
                    <a:lnTo>
                      <a:pt x="959" y="1503"/>
                    </a:lnTo>
                    <a:lnTo>
                      <a:pt x="969" y="1372"/>
                    </a:lnTo>
                    <a:lnTo>
                      <a:pt x="1112" y="1252"/>
                    </a:lnTo>
                    <a:lnTo>
                      <a:pt x="1205" y="1252"/>
                    </a:lnTo>
                    <a:lnTo>
                      <a:pt x="1245" y="1210"/>
                    </a:lnTo>
                    <a:lnTo>
                      <a:pt x="1320" y="1009"/>
                    </a:lnTo>
                    <a:lnTo>
                      <a:pt x="1330" y="811"/>
                    </a:lnTo>
                    <a:lnTo>
                      <a:pt x="1473" y="623"/>
                    </a:lnTo>
                    <a:lnTo>
                      <a:pt x="1487" y="541"/>
                    </a:lnTo>
                    <a:lnTo>
                      <a:pt x="1465" y="459"/>
                    </a:lnTo>
                    <a:lnTo>
                      <a:pt x="1406" y="449"/>
                    </a:lnTo>
                    <a:lnTo>
                      <a:pt x="1309" y="363"/>
                    </a:lnTo>
                    <a:lnTo>
                      <a:pt x="1120" y="347"/>
                    </a:lnTo>
                    <a:lnTo>
                      <a:pt x="1105" y="295"/>
                    </a:lnTo>
                    <a:lnTo>
                      <a:pt x="1019" y="256"/>
                    </a:lnTo>
                    <a:lnTo>
                      <a:pt x="983" y="257"/>
                    </a:lnTo>
                    <a:lnTo>
                      <a:pt x="932" y="336"/>
                    </a:lnTo>
                    <a:lnTo>
                      <a:pt x="931" y="309"/>
                    </a:lnTo>
                    <a:lnTo>
                      <a:pt x="852" y="321"/>
                    </a:lnTo>
                    <a:lnTo>
                      <a:pt x="886" y="307"/>
                    </a:lnTo>
                    <a:lnTo>
                      <a:pt x="854" y="245"/>
                    </a:lnTo>
                    <a:lnTo>
                      <a:pt x="914" y="160"/>
                    </a:lnTo>
                    <a:lnTo>
                      <a:pt x="851" y="50"/>
                    </a:lnTo>
                    <a:lnTo>
                      <a:pt x="796" y="137"/>
                    </a:lnTo>
                    <a:lnTo>
                      <a:pt x="744" y="132"/>
                    </a:lnTo>
                    <a:lnTo>
                      <a:pt x="660" y="144"/>
                    </a:lnTo>
                    <a:lnTo>
                      <a:pt x="554" y="161"/>
                    </a:lnTo>
                    <a:lnTo>
                      <a:pt x="531" y="115"/>
                    </a:lnTo>
                    <a:lnTo>
                      <a:pt x="538" y="31"/>
                    </a:lnTo>
                    <a:lnTo>
                      <a:pt x="509" y="0"/>
                    </a:lnTo>
                    <a:lnTo>
                      <a:pt x="409" y="53"/>
                    </a:lnTo>
                    <a:lnTo>
                      <a:pt x="347" y="37"/>
                    </a:lnTo>
                    <a:lnTo>
                      <a:pt x="363" y="122"/>
                    </a:lnTo>
                    <a:lnTo>
                      <a:pt x="401" y="133"/>
                    </a:lnTo>
                    <a:lnTo>
                      <a:pt x="306" y="192"/>
                    </a:lnTo>
                    <a:lnTo>
                      <a:pt x="265" y="171"/>
                    </a:lnTo>
                    <a:lnTo>
                      <a:pt x="243" y="141"/>
                    </a:lnTo>
                    <a:lnTo>
                      <a:pt x="155" y="157"/>
                    </a:lnTo>
                    <a:lnTo>
                      <a:pt x="181" y="202"/>
                    </a:lnTo>
                    <a:lnTo>
                      <a:pt x="144" y="205"/>
                    </a:lnTo>
                    <a:lnTo>
                      <a:pt x="165" y="284"/>
                    </a:lnTo>
                    <a:lnTo>
                      <a:pt x="148" y="410"/>
                    </a:lnTo>
                    <a:lnTo>
                      <a:pt x="51" y="458"/>
                    </a:lnTo>
                    <a:lnTo>
                      <a:pt x="0" y="55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255"/>
              <p:cNvSpPr>
                <a:spLocks/>
              </p:cNvSpPr>
              <p:nvPr/>
            </p:nvSpPr>
            <p:spPr bwMode="auto">
              <a:xfrm>
                <a:off x="1995" y="2849"/>
                <a:ext cx="8" cy="33"/>
              </a:xfrm>
              <a:custGeom>
                <a:avLst/>
                <a:gdLst>
                  <a:gd name="T0" fmla="*/ 0 w 31"/>
                  <a:gd name="T1" fmla="*/ 1 h 115"/>
                  <a:gd name="T2" fmla="*/ 0 w 31"/>
                  <a:gd name="T3" fmla="*/ 3 h 115"/>
                  <a:gd name="T4" fmla="*/ 1 w 31"/>
                  <a:gd name="T5" fmla="*/ 0 h 115"/>
                  <a:gd name="T6" fmla="*/ 0 w 31"/>
                  <a:gd name="T7" fmla="*/ 1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15"/>
                  <a:gd name="T14" fmla="*/ 31 w 31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15">
                    <a:moveTo>
                      <a:pt x="0" y="25"/>
                    </a:moveTo>
                    <a:lnTo>
                      <a:pt x="11" y="11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6" name="Freeform 256"/>
              <p:cNvSpPr>
                <a:spLocks/>
              </p:cNvSpPr>
              <p:nvPr/>
            </p:nvSpPr>
            <p:spPr bwMode="auto">
              <a:xfrm>
                <a:off x="1430" y="1975"/>
                <a:ext cx="929" cy="549"/>
              </a:xfrm>
              <a:custGeom>
                <a:avLst/>
                <a:gdLst>
                  <a:gd name="T0" fmla="*/ 6 w 3259"/>
                  <a:gd name="T1" fmla="*/ 5 h 1930"/>
                  <a:gd name="T2" fmla="*/ 9 w 3259"/>
                  <a:gd name="T3" fmla="*/ 5 h 1930"/>
                  <a:gd name="T4" fmla="*/ 13 w 3259"/>
                  <a:gd name="T5" fmla="*/ 5 h 1930"/>
                  <a:gd name="T6" fmla="*/ 21 w 3259"/>
                  <a:gd name="T7" fmla="*/ 5 h 1930"/>
                  <a:gd name="T8" fmla="*/ 23 w 3259"/>
                  <a:gd name="T9" fmla="*/ 7 h 1930"/>
                  <a:gd name="T10" fmla="*/ 30 w 3259"/>
                  <a:gd name="T11" fmla="*/ 9 h 1930"/>
                  <a:gd name="T12" fmla="*/ 29 w 3259"/>
                  <a:gd name="T13" fmla="*/ 7 h 1930"/>
                  <a:gd name="T14" fmla="*/ 34 w 3259"/>
                  <a:gd name="T15" fmla="*/ 8 h 1930"/>
                  <a:gd name="T16" fmla="*/ 39 w 3259"/>
                  <a:gd name="T17" fmla="*/ 7 h 1930"/>
                  <a:gd name="T18" fmla="*/ 39 w 3259"/>
                  <a:gd name="T19" fmla="*/ 7 h 1930"/>
                  <a:gd name="T20" fmla="*/ 40 w 3259"/>
                  <a:gd name="T21" fmla="*/ 7 h 1930"/>
                  <a:gd name="T22" fmla="*/ 42 w 3259"/>
                  <a:gd name="T23" fmla="*/ 5 h 1930"/>
                  <a:gd name="T24" fmla="*/ 40 w 3259"/>
                  <a:gd name="T25" fmla="*/ 0 h 1930"/>
                  <a:gd name="T26" fmla="*/ 43 w 3259"/>
                  <a:gd name="T27" fmla="*/ 3 h 1930"/>
                  <a:gd name="T28" fmla="*/ 44 w 3259"/>
                  <a:gd name="T29" fmla="*/ 5 h 1930"/>
                  <a:gd name="T30" fmla="*/ 47 w 3259"/>
                  <a:gd name="T31" fmla="*/ 7 h 1930"/>
                  <a:gd name="T32" fmla="*/ 49 w 3259"/>
                  <a:gd name="T33" fmla="*/ 6 h 1930"/>
                  <a:gd name="T34" fmla="*/ 53 w 3259"/>
                  <a:gd name="T35" fmla="*/ 5 h 1930"/>
                  <a:gd name="T36" fmla="*/ 53 w 3259"/>
                  <a:gd name="T37" fmla="*/ 9 h 1930"/>
                  <a:gd name="T38" fmla="*/ 48 w 3259"/>
                  <a:gd name="T39" fmla="*/ 10 h 1930"/>
                  <a:gd name="T40" fmla="*/ 46 w 3259"/>
                  <a:gd name="T41" fmla="*/ 12 h 1930"/>
                  <a:gd name="T42" fmla="*/ 44 w 3259"/>
                  <a:gd name="T43" fmla="*/ 15 h 1930"/>
                  <a:gd name="T44" fmla="*/ 43 w 3259"/>
                  <a:gd name="T45" fmla="*/ 16 h 1930"/>
                  <a:gd name="T46" fmla="*/ 41 w 3259"/>
                  <a:gd name="T47" fmla="*/ 18 h 1930"/>
                  <a:gd name="T48" fmla="*/ 43 w 3259"/>
                  <a:gd name="T49" fmla="*/ 24 h 1930"/>
                  <a:gd name="T50" fmla="*/ 49 w 3259"/>
                  <a:gd name="T51" fmla="*/ 28 h 1930"/>
                  <a:gd name="T52" fmla="*/ 52 w 3259"/>
                  <a:gd name="T53" fmla="*/ 31 h 1930"/>
                  <a:gd name="T54" fmla="*/ 54 w 3259"/>
                  <a:gd name="T55" fmla="*/ 33 h 1930"/>
                  <a:gd name="T56" fmla="*/ 57 w 3259"/>
                  <a:gd name="T57" fmla="*/ 26 h 1930"/>
                  <a:gd name="T58" fmla="*/ 56 w 3259"/>
                  <a:gd name="T59" fmla="*/ 21 h 1930"/>
                  <a:gd name="T60" fmla="*/ 56 w 3259"/>
                  <a:gd name="T61" fmla="*/ 18 h 1930"/>
                  <a:gd name="T62" fmla="*/ 59 w 3259"/>
                  <a:gd name="T63" fmla="*/ 16 h 1930"/>
                  <a:gd name="T64" fmla="*/ 63 w 3259"/>
                  <a:gd name="T65" fmla="*/ 20 h 1930"/>
                  <a:gd name="T66" fmla="*/ 62 w 3259"/>
                  <a:gd name="T67" fmla="*/ 22 h 1930"/>
                  <a:gd name="T68" fmla="*/ 65 w 3259"/>
                  <a:gd name="T69" fmla="*/ 22 h 1930"/>
                  <a:gd name="T70" fmla="*/ 67 w 3259"/>
                  <a:gd name="T71" fmla="*/ 21 h 1930"/>
                  <a:gd name="T72" fmla="*/ 68 w 3259"/>
                  <a:gd name="T73" fmla="*/ 22 h 1930"/>
                  <a:gd name="T74" fmla="*/ 69 w 3259"/>
                  <a:gd name="T75" fmla="*/ 22 h 1930"/>
                  <a:gd name="T76" fmla="*/ 70 w 3259"/>
                  <a:gd name="T77" fmla="*/ 24 h 1930"/>
                  <a:gd name="T78" fmla="*/ 70 w 3259"/>
                  <a:gd name="T79" fmla="*/ 26 h 1930"/>
                  <a:gd name="T80" fmla="*/ 74 w 3259"/>
                  <a:gd name="T81" fmla="*/ 28 h 1930"/>
                  <a:gd name="T82" fmla="*/ 74 w 3259"/>
                  <a:gd name="T83" fmla="*/ 30 h 1930"/>
                  <a:gd name="T84" fmla="*/ 76 w 3259"/>
                  <a:gd name="T85" fmla="*/ 31 h 1930"/>
                  <a:gd name="T86" fmla="*/ 62 w 3259"/>
                  <a:gd name="T87" fmla="*/ 38 h 1930"/>
                  <a:gd name="T88" fmla="*/ 66 w 3259"/>
                  <a:gd name="T89" fmla="*/ 37 h 1930"/>
                  <a:gd name="T90" fmla="*/ 70 w 3259"/>
                  <a:gd name="T91" fmla="*/ 40 h 1930"/>
                  <a:gd name="T92" fmla="*/ 71 w 3259"/>
                  <a:gd name="T93" fmla="*/ 40 h 1930"/>
                  <a:gd name="T94" fmla="*/ 69 w 3259"/>
                  <a:gd name="T95" fmla="*/ 40 h 1930"/>
                  <a:gd name="T96" fmla="*/ 65 w 3259"/>
                  <a:gd name="T97" fmla="*/ 40 h 1930"/>
                  <a:gd name="T98" fmla="*/ 58 w 3259"/>
                  <a:gd name="T99" fmla="*/ 41 h 1930"/>
                  <a:gd name="T100" fmla="*/ 55 w 3259"/>
                  <a:gd name="T101" fmla="*/ 43 h 1930"/>
                  <a:gd name="T102" fmla="*/ 52 w 3259"/>
                  <a:gd name="T103" fmla="*/ 43 h 1930"/>
                  <a:gd name="T104" fmla="*/ 54 w 3259"/>
                  <a:gd name="T105" fmla="*/ 41 h 1930"/>
                  <a:gd name="T106" fmla="*/ 50 w 3259"/>
                  <a:gd name="T107" fmla="*/ 37 h 1930"/>
                  <a:gd name="T108" fmla="*/ 48 w 3259"/>
                  <a:gd name="T109" fmla="*/ 36 h 1930"/>
                  <a:gd name="T110" fmla="*/ 41 w 3259"/>
                  <a:gd name="T111" fmla="*/ 35 h 1930"/>
                  <a:gd name="T112" fmla="*/ 15 w 3259"/>
                  <a:gd name="T113" fmla="*/ 34 h 1930"/>
                  <a:gd name="T114" fmla="*/ 11 w 3259"/>
                  <a:gd name="T115" fmla="*/ 31 h 1930"/>
                  <a:gd name="T116" fmla="*/ 10 w 3259"/>
                  <a:gd name="T117" fmla="*/ 26 h 1930"/>
                  <a:gd name="T118" fmla="*/ 3 w 3259"/>
                  <a:gd name="T119" fmla="*/ 21 h 1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59"/>
                  <a:gd name="T181" fmla="*/ 0 h 1930"/>
                  <a:gd name="T182" fmla="*/ 3259 w 3259"/>
                  <a:gd name="T183" fmla="*/ 1930 h 1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59" h="1930">
                    <a:moveTo>
                      <a:pt x="0" y="855"/>
                    </a:moveTo>
                    <a:lnTo>
                      <a:pt x="0" y="178"/>
                    </a:lnTo>
                    <a:lnTo>
                      <a:pt x="260" y="266"/>
                    </a:lnTo>
                    <a:lnTo>
                      <a:pt x="243" y="231"/>
                    </a:lnTo>
                    <a:lnTo>
                      <a:pt x="271" y="210"/>
                    </a:lnTo>
                    <a:lnTo>
                      <a:pt x="432" y="135"/>
                    </a:lnTo>
                    <a:lnTo>
                      <a:pt x="308" y="226"/>
                    </a:lnTo>
                    <a:lnTo>
                      <a:pt x="377" y="200"/>
                    </a:lnTo>
                    <a:lnTo>
                      <a:pt x="377" y="218"/>
                    </a:lnTo>
                    <a:lnTo>
                      <a:pt x="511" y="137"/>
                    </a:lnTo>
                    <a:lnTo>
                      <a:pt x="493" y="111"/>
                    </a:lnTo>
                    <a:lnTo>
                      <a:pt x="580" y="207"/>
                    </a:lnTo>
                    <a:lnTo>
                      <a:pt x="636" y="151"/>
                    </a:lnTo>
                    <a:lnTo>
                      <a:pt x="630" y="207"/>
                    </a:lnTo>
                    <a:lnTo>
                      <a:pt x="699" y="168"/>
                    </a:lnTo>
                    <a:lnTo>
                      <a:pt x="891" y="235"/>
                    </a:lnTo>
                    <a:lnTo>
                      <a:pt x="981" y="234"/>
                    </a:lnTo>
                    <a:lnTo>
                      <a:pt x="1029" y="275"/>
                    </a:lnTo>
                    <a:lnTo>
                      <a:pt x="972" y="310"/>
                    </a:lnTo>
                    <a:lnTo>
                      <a:pt x="1006" y="323"/>
                    </a:lnTo>
                    <a:lnTo>
                      <a:pt x="1181" y="306"/>
                    </a:lnTo>
                    <a:lnTo>
                      <a:pt x="1255" y="364"/>
                    </a:lnTo>
                    <a:lnTo>
                      <a:pt x="1268" y="402"/>
                    </a:lnTo>
                    <a:lnTo>
                      <a:pt x="1286" y="376"/>
                    </a:lnTo>
                    <a:lnTo>
                      <a:pt x="1255" y="323"/>
                    </a:lnTo>
                    <a:lnTo>
                      <a:pt x="1339" y="260"/>
                    </a:lnTo>
                    <a:lnTo>
                      <a:pt x="1256" y="300"/>
                    </a:lnTo>
                    <a:lnTo>
                      <a:pt x="1231" y="281"/>
                    </a:lnTo>
                    <a:lnTo>
                      <a:pt x="1330" y="234"/>
                    </a:lnTo>
                    <a:lnTo>
                      <a:pt x="1383" y="302"/>
                    </a:lnTo>
                    <a:lnTo>
                      <a:pt x="1441" y="300"/>
                    </a:lnTo>
                    <a:lnTo>
                      <a:pt x="1474" y="331"/>
                    </a:lnTo>
                    <a:lnTo>
                      <a:pt x="1628" y="323"/>
                    </a:lnTo>
                    <a:lnTo>
                      <a:pt x="1622" y="302"/>
                    </a:lnTo>
                    <a:lnTo>
                      <a:pt x="1668" y="342"/>
                    </a:lnTo>
                    <a:lnTo>
                      <a:pt x="1674" y="310"/>
                    </a:lnTo>
                    <a:lnTo>
                      <a:pt x="1639" y="321"/>
                    </a:lnTo>
                    <a:lnTo>
                      <a:pt x="1614" y="279"/>
                    </a:lnTo>
                    <a:lnTo>
                      <a:pt x="1672" y="275"/>
                    </a:lnTo>
                    <a:lnTo>
                      <a:pt x="1691" y="306"/>
                    </a:lnTo>
                    <a:lnTo>
                      <a:pt x="1714" y="296"/>
                    </a:lnTo>
                    <a:lnTo>
                      <a:pt x="1706" y="345"/>
                    </a:lnTo>
                    <a:lnTo>
                      <a:pt x="1746" y="369"/>
                    </a:lnTo>
                    <a:lnTo>
                      <a:pt x="1734" y="302"/>
                    </a:lnTo>
                    <a:lnTo>
                      <a:pt x="1810" y="262"/>
                    </a:lnTo>
                    <a:lnTo>
                      <a:pt x="1790" y="231"/>
                    </a:lnTo>
                    <a:lnTo>
                      <a:pt x="1768" y="253"/>
                    </a:lnTo>
                    <a:lnTo>
                      <a:pt x="1808" y="196"/>
                    </a:lnTo>
                    <a:lnTo>
                      <a:pt x="1696" y="154"/>
                    </a:lnTo>
                    <a:lnTo>
                      <a:pt x="1707" y="55"/>
                    </a:lnTo>
                    <a:lnTo>
                      <a:pt x="1734" y="57"/>
                    </a:lnTo>
                    <a:lnTo>
                      <a:pt x="1752" y="0"/>
                    </a:lnTo>
                    <a:lnTo>
                      <a:pt x="1832" y="55"/>
                    </a:lnTo>
                    <a:lnTo>
                      <a:pt x="1834" y="92"/>
                    </a:lnTo>
                    <a:lnTo>
                      <a:pt x="1891" y="143"/>
                    </a:lnTo>
                    <a:lnTo>
                      <a:pt x="1853" y="142"/>
                    </a:lnTo>
                    <a:lnTo>
                      <a:pt x="1869" y="160"/>
                    </a:lnTo>
                    <a:lnTo>
                      <a:pt x="1847" y="181"/>
                    </a:lnTo>
                    <a:lnTo>
                      <a:pt x="1913" y="196"/>
                    </a:lnTo>
                    <a:lnTo>
                      <a:pt x="1896" y="207"/>
                    </a:lnTo>
                    <a:lnTo>
                      <a:pt x="1935" y="291"/>
                    </a:lnTo>
                    <a:lnTo>
                      <a:pt x="1971" y="216"/>
                    </a:lnTo>
                    <a:lnTo>
                      <a:pt x="2017" y="243"/>
                    </a:lnTo>
                    <a:lnTo>
                      <a:pt x="2029" y="295"/>
                    </a:lnTo>
                    <a:lnTo>
                      <a:pt x="2007" y="310"/>
                    </a:lnTo>
                    <a:lnTo>
                      <a:pt x="2051" y="369"/>
                    </a:lnTo>
                    <a:lnTo>
                      <a:pt x="2077" y="356"/>
                    </a:lnTo>
                    <a:lnTo>
                      <a:pt x="2112" y="261"/>
                    </a:lnTo>
                    <a:lnTo>
                      <a:pt x="2152" y="252"/>
                    </a:lnTo>
                    <a:lnTo>
                      <a:pt x="2122" y="172"/>
                    </a:lnTo>
                    <a:lnTo>
                      <a:pt x="2229" y="180"/>
                    </a:lnTo>
                    <a:lnTo>
                      <a:pt x="2276" y="226"/>
                    </a:lnTo>
                    <a:lnTo>
                      <a:pt x="2258" y="249"/>
                    </a:lnTo>
                    <a:lnTo>
                      <a:pt x="2280" y="261"/>
                    </a:lnTo>
                    <a:lnTo>
                      <a:pt x="2230" y="276"/>
                    </a:lnTo>
                    <a:lnTo>
                      <a:pt x="2274" y="379"/>
                    </a:lnTo>
                    <a:lnTo>
                      <a:pt x="2203" y="431"/>
                    </a:lnTo>
                    <a:lnTo>
                      <a:pt x="2176" y="408"/>
                    </a:lnTo>
                    <a:lnTo>
                      <a:pt x="2186" y="444"/>
                    </a:lnTo>
                    <a:lnTo>
                      <a:pt x="2078" y="419"/>
                    </a:lnTo>
                    <a:lnTo>
                      <a:pt x="2101" y="453"/>
                    </a:lnTo>
                    <a:lnTo>
                      <a:pt x="2060" y="504"/>
                    </a:lnTo>
                    <a:lnTo>
                      <a:pt x="1945" y="464"/>
                    </a:lnTo>
                    <a:lnTo>
                      <a:pt x="1987" y="507"/>
                    </a:lnTo>
                    <a:lnTo>
                      <a:pt x="2067" y="515"/>
                    </a:lnTo>
                    <a:lnTo>
                      <a:pt x="2012" y="599"/>
                    </a:lnTo>
                    <a:lnTo>
                      <a:pt x="1953" y="595"/>
                    </a:lnTo>
                    <a:lnTo>
                      <a:pt x="1924" y="640"/>
                    </a:lnTo>
                    <a:lnTo>
                      <a:pt x="1818" y="603"/>
                    </a:lnTo>
                    <a:lnTo>
                      <a:pt x="1913" y="640"/>
                    </a:lnTo>
                    <a:lnTo>
                      <a:pt x="1928" y="675"/>
                    </a:lnTo>
                    <a:lnTo>
                      <a:pt x="1853" y="688"/>
                    </a:lnTo>
                    <a:lnTo>
                      <a:pt x="1869" y="698"/>
                    </a:lnTo>
                    <a:lnTo>
                      <a:pt x="1848" y="701"/>
                    </a:lnTo>
                    <a:lnTo>
                      <a:pt x="1848" y="736"/>
                    </a:lnTo>
                    <a:lnTo>
                      <a:pt x="1769" y="783"/>
                    </a:lnTo>
                    <a:lnTo>
                      <a:pt x="1757" y="937"/>
                    </a:lnTo>
                    <a:lnTo>
                      <a:pt x="1785" y="973"/>
                    </a:lnTo>
                    <a:lnTo>
                      <a:pt x="1826" y="952"/>
                    </a:lnTo>
                    <a:lnTo>
                      <a:pt x="1846" y="1070"/>
                    </a:lnTo>
                    <a:lnTo>
                      <a:pt x="1905" y="1047"/>
                    </a:lnTo>
                    <a:lnTo>
                      <a:pt x="1978" y="1079"/>
                    </a:lnTo>
                    <a:lnTo>
                      <a:pt x="2123" y="1166"/>
                    </a:lnTo>
                    <a:lnTo>
                      <a:pt x="2112" y="1200"/>
                    </a:lnTo>
                    <a:lnTo>
                      <a:pt x="2128" y="1175"/>
                    </a:lnTo>
                    <a:lnTo>
                      <a:pt x="2238" y="1184"/>
                    </a:lnTo>
                    <a:lnTo>
                      <a:pt x="2238" y="1311"/>
                    </a:lnTo>
                    <a:lnTo>
                      <a:pt x="2271" y="1355"/>
                    </a:lnTo>
                    <a:lnTo>
                      <a:pt x="2248" y="1365"/>
                    </a:lnTo>
                    <a:lnTo>
                      <a:pt x="2302" y="1388"/>
                    </a:lnTo>
                    <a:lnTo>
                      <a:pt x="2287" y="1428"/>
                    </a:lnTo>
                    <a:lnTo>
                      <a:pt x="2341" y="1426"/>
                    </a:lnTo>
                    <a:lnTo>
                      <a:pt x="2412" y="1358"/>
                    </a:lnTo>
                    <a:lnTo>
                      <a:pt x="2379" y="1342"/>
                    </a:lnTo>
                    <a:lnTo>
                      <a:pt x="2341" y="1219"/>
                    </a:lnTo>
                    <a:lnTo>
                      <a:pt x="2474" y="1112"/>
                    </a:lnTo>
                    <a:lnTo>
                      <a:pt x="2456" y="1112"/>
                    </a:lnTo>
                    <a:lnTo>
                      <a:pt x="2424" y="985"/>
                    </a:lnTo>
                    <a:lnTo>
                      <a:pt x="2375" y="952"/>
                    </a:lnTo>
                    <a:lnTo>
                      <a:pt x="2440" y="899"/>
                    </a:lnTo>
                    <a:lnTo>
                      <a:pt x="2418" y="871"/>
                    </a:lnTo>
                    <a:lnTo>
                      <a:pt x="2426" y="825"/>
                    </a:lnTo>
                    <a:lnTo>
                      <a:pt x="2401" y="818"/>
                    </a:lnTo>
                    <a:lnTo>
                      <a:pt x="2426" y="772"/>
                    </a:lnTo>
                    <a:lnTo>
                      <a:pt x="2397" y="741"/>
                    </a:lnTo>
                    <a:lnTo>
                      <a:pt x="2416" y="702"/>
                    </a:lnTo>
                    <a:lnTo>
                      <a:pt x="2516" y="729"/>
                    </a:lnTo>
                    <a:lnTo>
                      <a:pt x="2563" y="706"/>
                    </a:lnTo>
                    <a:lnTo>
                      <a:pt x="2652" y="772"/>
                    </a:lnTo>
                    <a:lnTo>
                      <a:pt x="2652" y="799"/>
                    </a:lnTo>
                    <a:lnTo>
                      <a:pt x="2726" y="803"/>
                    </a:lnTo>
                    <a:lnTo>
                      <a:pt x="2733" y="867"/>
                    </a:lnTo>
                    <a:lnTo>
                      <a:pt x="2666" y="870"/>
                    </a:lnTo>
                    <a:lnTo>
                      <a:pt x="2724" y="881"/>
                    </a:lnTo>
                    <a:lnTo>
                      <a:pt x="2743" y="918"/>
                    </a:lnTo>
                    <a:lnTo>
                      <a:pt x="2681" y="974"/>
                    </a:lnTo>
                    <a:lnTo>
                      <a:pt x="2770" y="947"/>
                    </a:lnTo>
                    <a:lnTo>
                      <a:pt x="2775" y="994"/>
                    </a:lnTo>
                    <a:lnTo>
                      <a:pt x="2736" y="1013"/>
                    </a:lnTo>
                    <a:lnTo>
                      <a:pt x="2792" y="964"/>
                    </a:lnTo>
                    <a:lnTo>
                      <a:pt x="2797" y="996"/>
                    </a:lnTo>
                    <a:lnTo>
                      <a:pt x="2849" y="950"/>
                    </a:lnTo>
                    <a:lnTo>
                      <a:pt x="2860" y="974"/>
                    </a:lnTo>
                    <a:lnTo>
                      <a:pt x="2894" y="906"/>
                    </a:lnTo>
                    <a:lnTo>
                      <a:pt x="2880" y="893"/>
                    </a:lnTo>
                    <a:lnTo>
                      <a:pt x="2922" y="855"/>
                    </a:lnTo>
                    <a:lnTo>
                      <a:pt x="2969" y="927"/>
                    </a:lnTo>
                    <a:lnTo>
                      <a:pt x="2928" y="943"/>
                    </a:lnTo>
                    <a:lnTo>
                      <a:pt x="2974" y="935"/>
                    </a:lnTo>
                    <a:lnTo>
                      <a:pt x="2989" y="963"/>
                    </a:lnTo>
                    <a:lnTo>
                      <a:pt x="2959" y="973"/>
                    </a:lnTo>
                    <a:lnTo>
                      <a:pt x="2997" y="978"/>
                    </a:lnTo>
                    <a:lnTo>
                      <a:pt x="2974" y="998"/>
                    </a:lnTo>
                    <a:lnTo>
                      <a:pt x="2998" y="994"/>
                    </a:lnTo>
                    <a:lnTo>
                      <a:pt x="3019" y="1024"/>
                    </a:lnTo>
                    <a:lnTo>
                      <a:pt x="3006" y="1040"/>
                    </a:lnTo>
                    <a:lnTo>
                      <a:pt x="3042" y="1066"/>
                    </a:lnTo>
                    <a:lnTo>
                      <a:pt x="2983" y="1092"/>
                    </a:lnTo>
                    <a:lnTo>
                      <a:pt x="3025" y="1092"/>
                    </a:lnTo>
                    <a:lnTo>
                      <a:pt x="3017" y="1116"/>
                    </a:lnTo>
                    <a:lnTo>
                      <a:pt x="3082" y="1140"/>
                    </a:lnTo>
                    <a:lnTo>
                      <a:pt x="3104" y="1198"/>
                    </a:lnTo>
                    <a:lnTo>
                      <a:pt x="3130" y="1177"/>
                    </a:lnTo>
                    <a:lnTo>
                      <a:pt x="3193" y="1216"/>
                    </a:lnTo>
                    <a:lnTo>
                      <a:pt x="3053" y="1267"/>
                    </a:lnTo>
                    <a:lnTo>
                      <a:pt x="3082" y="1296"/>
                    </a:lnTo>
                    <a:lnTo>
                      <a:pt x="3199" y="1238"/>
                    </a:lnTo>
                    <a:lnTo>
                      <a:pt x="3199" y="1286"/>
                    </a:lnTo>
                    <a:lnTo>
                      <a:pt x="3255" y="1278"/>
                    </a:lnTo>
                    <a:lnTo>
                      <a:pt x="3259" y="1301"/>
                    </a:lnTo>
                    <a:lnTo>
                      <a:pt x="3235" y="1301"/>
                    </a:lnTo>
                    <a:lnTo>
                      <a:pt x="3259" y="1361"/>
                    </a:lnTo>
                    <a:lnTo>
                      <a:pt x="3092" y="1473"/>
                    </a:lnTo>
                    <a:lnTo>
                      <a:pt x="2857" y="1473"/>
                    </a:lnTo>
                    <a:lnTo>
                      <a:pt x="2754" y="1551"/>
                    </a:lnTo>
                    <a:lnTo>
                      <a:pt x="2671" y="1665"/>
                    </a:lnTo>
                    <a:lnTo>
                      <a:pt x="2754" y="1577"/>
                    </a:lnTo>
                    <a:lnTo>
                      <a:pt x="2882" y="1528"/>
                    </a:lnTo>
                    <a:lnTo>
                      <a:pt x="2928" y="1566"/>
                    </a:lnTo>
                    <a:lnTo>
                      <a:pt x="2844" y="1599"/>
                    </a:lnTo>
                    <a:lnTo>
                      <a:pt x="2914" y="1614"/>
                    </a:lnTo>
                    <a:lnTo>
                      <a:pt x="2894" y="1649"/>
                    </a:lnTo>
                    <a:lnTo>
                      <a:pt x="2945" y="1714"/>
                    </a:lnTo>
                    <a:lnTo>
                      <a:pt x="3046" y="1737"/>
                    </a:lnTo>
                    <a:lnTo>
                      <a:pt x="3076" y="1656"/>
                    </a:lnTo>
                    <a:lnTo>
                      <a:pt x="3076" y="1707"/>
                    </a:lnTo>
                    <a:lnTo>
                      <a:pt x="3098" y="1700"/>
                    </a:lnTo>
                    <a:lnTo>
                      <a:pt x="3052" y="1750"/>
                    </a:lnTo>
                    <a:lnTo>
                      <a:pt x="2934" y="1785"/>
                    </a:lnTo>
                    <a:lnTo>
                      <a:pt x="2890" y="1848"/>
                    </a:lnTo>
                    <a:lnTo>
                      <a:pt x="2860" y="1794"/>
                    </a:lnTo>
                    <a:lnTo>
                      <a:pt x="2973" y="1746"/>
                    </a:lnTo>
                    <a:lnTo>
                      <a:pt x="2914" y="1749"/>
                    </a:lnTo>
                    <a:lnTo>
                      <a:pt x="2922" y="1714"/>
                    </a:lnTo>
                    <a:lnTo>
                      <a:pt x="2826" y="1753"/>
                    </a:lnTo>
                    <a:lnTo>
                      <a:pt x="2797" y="1729"/>
                    </a:lnTo>
                    <a:lnTo>
                      <a:pt x="2797" y="1656"/>
                    </a:lnTo>
                    <a:lnTo>
                      <a:pt x="2735" y="1634"/>
                    </a:lnTo>
                    <a:lnTo>
                      <a:pt x="2687" y="1750"/>
                    </a:lnTo>
                    <a:lnTo>
                      <a:pt x="2493" y="1794"/>
                    </a:lnTo>
                    <a:lnTo>
                      <a:pt x="2358" y="1838"/>
                    </a:lnTo>
                    <a:lnTo>
                      <a:pt x="2339" y="1860"/>
                    </a:lnTo>
                    <a:lnTo>
                      <a:pt x="2366" y="1865"/>
                    </a:lnTo>
                    <a:lnTo>
                      <a:pt x="2373" y="1883"/>
                    </a:lnTo>
                    <a:lnTo>
                      <a:pt x="2210" y="1930"/>
                    </a:lnTo>
                    <a:lnTo>
                      <a:pt x="2218" y="1907"/>
                    </a:lnTo>
                    <a:lnTo>
                      <a:pt x="2230" y="1892"/>
                    </a:lnTo>
                    <a:lnTo>
                      <a:pt x="2237" y="1871"/>
                    </a:lnTo>
                    <a:lnTo>
                      <a:pt x="2263" y="1853"/>
                    </a:lnTo>
                    <a:lnTo>
                      <a:pt x="2265" y="1750"/>
                    </a:lnTo>
                    <a:lnTo>
                      <a:pt x="2296" y="1785"/>
                    </a:lnTo>
                    <a:lnTo>
                      <a:pt x="2342" y="1772"/>
                    </a:lnTo>
                    <a:lnTo>
                      <a:pt x="2300" y="1714"/>
                    </a:lnTo>
                    <a:lnTo>
                      <a:pt x="2162" y="1684"/>
                    </a:lnTo>
                    <a:lnTo>
                      <a:pt x="2155" y="1684"/>
                    </a:lnTo>
                    <a:lnTo>
                      <a:pt x="2139" y="1602"/>
                    </a:lnTo>
                    <a:lnTo>
                      <a:pt x="2112" y="1607"/>
                    </a:lnTo>
                    <a:lnTo>
                      <a:pt x="2088" y="1560"/>
                    </a:lnTo>
                    <a:lnTo>
                      <a:pt x="2060" y="1557"/>
                    </a:lnTo>
                    <a:lnTo>
                      <a:pt x="2060" y="1584"/>
                    </a:lnTo>
                    <a:lnTo>
                      <a:pt x="2020" y="1545"/>
                    </a:lnTo>
                    <a:lnTo>
                      <a:pt x="1956" y="1602"/>
                    </a:lnTo>
                    <a:lnTo>
                      <a:pt x="1773" y="1560"/>
                    </a:lnTo>
                    <a:lnTo>
                      <a:pt x="1753" y="1520"/>
                    </a:lnTo>
                    <a:lnTo>
                      <a:pt x="1752" y="1546"/>
                    </a:lnTo>
                    <a:lnTo>
                      <a:pt x="698" y="1546"/>
                    </a:lnTo>
                    <a:lnTo>
                      <a:pt x="682" y="1501"/>
                    </a:lnTo>
                    <a:lnTo>
                      <a:pt x="626" y="1488"/>
                    </a:lnTo>
                    <a:lnTo>
                      <a:pt x="629" y="1459"/>
                    </a:lnTo>
                    <a:lnTo>
                      <a:pt x="511" y="1422"/>
                    </a:lnTo>
                    <a:lnTo>
                      <a:pt x="525" y="1400"/>
                    </a:lnTo>
                    <a:lnTo>
                      <a:pt x="496" y="1346"/>
                    </a:lnTo>
                    <a:lnTo>
                      <a:pt x="466" y="1342"/>
                    </a:lnTo>
                    <a:lnTo>
                      <a:pt x="403" y="1225"/>
                    </a:lnTo>
                    <a:lnTo>
                      <a:pt x="415" y="1189"/>
                    </a:lnTo>
                    <a:lnTo>
                      <a:pt x="418" y="1127"/>
                    </a:lnTo>
                    <a:lnTo>
                      <a:pt x="347" y="1092"/>
                    </a:lnTo>
                    <a:lnTo>
                      <a:pt x="210" y="887"/>
                    </a:lnTo>
                    <a:lnTo>
                      <a:pt x="135" y="945"/>
                    </a:lnTo>
                    <a:lnTo>
                      <a:pt x="112" y="917"/>
                    </a:lnTo>
                    <a:lnTo>
                      <a:pt x="107" y="912"/>
                    </a:lnTo>
                    <a:lnTo>
                      <a:pt x="72" y="855"/>
                    </a:lnTo>
                    <a:lnTo>
                      <a:pt x="0" y="8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7" name="Freeform 257"/>
              <p:cNvSpPr>
                <a:spLocks/>
              </p:cNvSpPr>
              <p:nvPr/>
            </p:nvSpPr>
            <p:spPr bwMode="auto">
              <a:xfrm>
                <a:off x="1569" y="2386"/>
                <a:ext cx="54" cy="36"/>
              </a:xfrm>
              <a:custGeom>
                <a:avLst/>
                <a:gdLst>
                  <a:gd name="T0" fmla="*/ 0 w 191"/>
                  <a:gd name="T1" fmla="*/ 0 h 128"/>
                  <a:gd name="T2" fmla="*/ 2 w 191"/>
                  <a:gd name="T3" fmla="*/ 1 h 128"/>
                  <a:gd name="T4" fmla="*/ 4 w 191"/>
                  <a:gd name="T5" fmla="*/ 3 h 128"/>
                  <a:gd name="T6" fmla="*/ 3 w 191"/>
                  <a:gd name="T7" fmla="*/ 3 h 128"/>
                  <a:gd name="T8" fmla="*/ 0 w 191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28"/>
                  <a:gd name="T17" fmla="*/ 191 w 19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28">
                    <a:moveTo>
                      <a:pt x="0" y="0"/>
                    </a:moveTo>
                    <a:lnTo>
                      <a:pt x="103" y="27"/>
                    </a:lnTo>
                    <a:lnTo>
                      <a:pt x="191" y="128"/>
                    </a:lnTo>
                    <a:lnTo>
                      <a:pt x="140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8" name="Freeform 258"/>
              <p:cNvSpPr>
                <a:spLocks/>
              </p:cNvSpPr>
              <p:nvPr/>
            </p:nvSpPr>
            <p:spPr bwMode="auto">
              <a:xfrm>
                <a:off x="1594" y="1911"/>
                <a:ext cx="114" cy="83"/>
              </a:xfrm>
              <a:custGeom>
                <a:avLst/>
                <a:gdLst>
                  <a:gd name="T0" fmla="*/ 0 w 399"/>
                  <a:gd name="T1" fmla="*/ 5 h 289"/>
                  <a:gd name="T2" fmla="*/ 0 w 399"/>
                  <a:gd name="T3" fmla="*/ 4 h 289"/>
                  <a:gd name="T4" fmla="*/ 2 w 399"/>
                  <a:gd name="T5" fmla="*/ 1 h 289"/>
                  <a:gd name="T6" fmla="*/ 1 w 399"/>
                  <a:gd name="T7" fmla="*/ 0 h 289"/>
                  <a:gd name="T8" fmla="*/ 4 w 399"/>
                  <a:gd name="T9" fmla="*/ 0 h 289"/>
                  <a:gd name="T10" fmla="*/ 6 w 399"/>
                  <a:gd name="T11" fmla="*/ 1 h 289"/>
                  <a:gd name="T12" fmla="*/ 7 w 399"/>
                  <a:gd name="T13" fmla="*/ 1 h 289"/>
                  <a:gd name="T14" fmla="*/ 9 w 399"/>
                  <a:gd name="T15" fmla="*/ 2 h 289"/>
                  <a:gd name="T16" fmla="*/ 5 w 399"/>
                  <a:gd name="T17" fmla="*/ 5 h 289"/>
                  <a:gd name="T18" fmla="*/ 5 w 399"/>
                  <a:gd name="T19" fmla="*/ 6 h 289"/>
                  <a:gd name="T20" fmla="*/ 3 w 399"/>
                  <a:gd name="T21" fmla="*/ 7 h 289"/>
                  <a:gd name="T22" fmla="*/ 2 w 399"/>
                  <a:gd name="T23" fmla="*/ 6 h 289"/>
                  <a:gd name="T24" fmla="*/ 0 w 399"/>
                  <a:gd name="T25" fmla="*/ 5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9"/>
                  <a:gd name="T40" fmla="*/ 0 h 289"/>
                  <a:gd name="T41" fmla="*/ 399 w 399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9" h="289">
                    <a:moveTo>
                      <a:pt x="0" y="220"/>
                    </a:moveTo>
                    <a:lnTo>
                      <a:pt x="15" y="182"/>
                    </a:lnTo>
                    <a:lnTo>
                      <a:pt x="76" y="63"/>
                    </a:lnTo>
                    <a:lnTo>
                      <a:pt x="47" y="11"/>
                    </a:lnTo>
                    <a:lnTo>
                      <a:pt x="171" y="0"/>
                    </a:lnTo>
                    <a:lnTo>
                      <a:pt x="257" y="48"/>
                    </a:lnTo>
                    <a:lnTo>
                      <a:pt x="312" y="21"/>
                    </a:lnTo>
                    <a:lnTo>
                      <a:pt x="399" y="88"/>
                    </a:lnTo>
                    <a:lnTo>
                      <a:pt x="217" y="195"/>
                    </a:lnTo>
                    <a:lnTo>
                      <a:pt x="200" y="259"/>
                    </a:lnTo>
                    <a:lnTo>
                      <a:pt x="112" y="289"/>
                    </a:lnTo>
                    <a:lnTo>
                      <a:pt x="70" y="239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9" name="Freeform 259"/>
              <p:cNvSpPr>
                <a:spLocks/>
              </p:cNvSpPr>
              <p:nvPr/>
            </p:nvSpPr>
            <p:spPr bwMode="auto">
              <a:xfrm>
                <a:off x="1628" y="1835"/>
                <a:ext cx="79" cy="46"/>
              </a:xfrm>
              <a:custGeom>
                <a:avLst/>
                <a:gdLst>
                  <a:gd name="T0" fmla="*/ 0 w 279"/>
                  <a:gd name="T1" fmla="*/ 3 h 161"/>
                  <a:gd name="T2" fmla="*/ 1 w 279"/>
                  <a:gd name="T3" fmla="*/ 3 h 161"/>
                  <a:gd name="T4" fmla="*/ 2 w 279"/>
                  <a:gd name="T5" fmla="*/ 3 h 161"/>
                  <a:gd name="T6" fmla="*/ 2 w 279"/>
                  <a:gd name="T7" fmla="*/ 4 h 161"/>
                  <a:gd name="T8" fmla="*/ 3 w 279"/>
                  <a:gd name="T9" fmla="*/ 3 h 161"/>
                  <a:gd name="T10" fmla="*/ 3 w 279"/>
                  <a:gd name="T11" fmla="*/ 3 h 161"/>
                  <a:gd name="T12" fmla="*/ 3 w 279"/>
                  <a:gd name="T13" fmla="*/ 3 h 161"/>
                  <a:gd name="T14" fmla="*/ 4 w 279"/>
                  <a:gd name="T15" fmla="*/ 2 h 161"/>
                  <a:gd name="T16" fmla="*/ 4 w 279"/>
                  <a:gd name="T17" fmla="*/ 1 h 161"/>
                  <a:gd name="T18" fmla="*/ 5 w 279"/>
                  <a:gd name="T19" fmla="*/ 3 h 161"/>
                  <a:gd name="T20" fmla="*/ 6 w 279"/>
                  <a:gd name="T21" fmla="*/ 2 h 161"/>
                  <a:gd name="T22" fmla="*/ 5 w 279"/>
                  <a:gd name="T23" fmla="*/ 1 h 161"/>
                  <a:gd name="T24" fmla="*/ 6 w 279"/>
                  <a:gd name="T25" fmla="*/ 1 h 161"/>
                  <a:gd name="T26" fmla="*/ 5 w 279"/>
                  <a:gd name="T27" fmla="*/ 0 h 161"/>
                  <a:gd name="T28" fmla="*/ 3 w 279"/>
                  <a:gd name="T29" fmla="*/ 1 h 161"/>
                  <a:gd name="T30" fmla="*/ 0 w 279"/>
                  <a:gd name="T31" fmla="*/ 3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9"/>
                  <a:gd name="T49" fmla="*/ 0 h 161"/>
                  <a:gd name="T50" fmla="*/ 279 w 279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9" h="161">
                    <a:moveTo>
                      <a:pt x="0" y="125"/>
                    </a:moveTo>
                    <a:lnTo>
                      <a:pt x="62" y="148"/>
                    </a:lnTo>
                    <a:lnTo>
                      <a:pt x="78" y="122"/>
                    </a:lnTo>
                    <a:lnTo>
                      <a:pt x="93" y="161"/>
                    </a:lnTo>
                    <a:lnTo>
                      <a:pt x="122" y="146"/>
                    </a:lnTo>
                    <a:lnTo>
                      <a:pt x="116" y="108"/>
                    </a:lnTo>
                    <a:lnTo>
                      <a:pt x="147" y="130"/>
                    </a:lnTo>
                    <a:lnTo>
                      <a:pt x="164" y="72"/>
                    </a:lnTo>
                    <a:lnTo>
                      <a:pt x="189" y="67"/>
                    </a:lnTo>
                    <a:lnTo>
                      <a:pt x="198" y="121"/>
                    </a:lnTo>
                    <a:lnTo>
                      <a:pt x="258" y="80"/>
                    </a:lnTo>
                    <a:lnTo>
                      <a:pt x="241" y="33"/>
                    </a:lnTo>
                    <a:lnTo>
                      <a:pt x="279" y="23"/>
                    </a:lnTo>
                    <a:lnTo>
                      <a:pt x="240" y="0"/>
                    </a:lnTo>
                    <a:lnTo>
                      <a:pt x="136" y="23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0" name="Freeform 260"/>
              <p:cNvSpPr>
                <a:spLocks/>
              </p:cNvSpPr>
              <p:nvPr/>
            </p:nvSpPr>
            <p:spPr bwMode="auto">
              <a:xfrm>
                <a:off x="1670" y="1941"/>
                <a:ext cx="195" cy="112"/>
              </a:xfrm>
              <a:custGeom>
                <a:avLst/>
                <a:gdLst>
                  <a:gd name="T0" fmla="*/ 0 w 688"/>
                  <a:gd name="T1" fmla="*/ 3 h 394"/>
                  <a:gd name="T2" fmla="*/ 1 w 688"/>
                  <a:gd name="T3" fmla="*/ 2 h 394"/>
                  <a:gd name="T4" fmla="*/ 0 w 688"/>
                  <a:gd name="T5" fmla="*/ 2 h 394"/>
                  <a:gd name="T6" fmla="*/ 2 w 688"/>
                  <a:gd name="T7" fmla="*/ 1 h 394"/>
                  <a:gd name="T8" fmla="*/ 4 w 688"/>
                  <a:gd name="T9" fmla="*/ 0 h 394"/>
                  <a:gd name="T10" fmla="*/ 4 w 688"/>
                  <a:gd name="T11" fmla="*/ 1 h 394"/>
                  <a:gd name="T12" fmla="*/ 4 w 688"/>
                  <a:gd name="T13" fmla="*/ 1 h 394"/>
                  <a:gd name="T14" fmla="*/ 5 w 688"/>
                  <a:gd name="T15" fmla="*/ 1 h 394"/>
                  <a:gd name="T16" fmla="*/ 7 w 688"/>
                  <a:gd name="T17" fmla="*/ 1 h 394"/>
                  <a:gd name="T18" fmla="*/ 6 w 688"/>
                  <a:gd name="T19" fmla="*/ 2 h 394"/>
                  <a:gd name="T20" fmla="*/ 8 w 688"/>
                  <a:gd name="T21" fmla="*/ 2 h 394"/>
                  <a:gd name="T22" fmla="*/ 7 w 688"/>
                  <a:gd name="T23" fmla="*/ 1 h 394"/>
                  <a:gd name="T24" fmla="*/ 8 w 688"/>
                  <a:gd name="T25" fmla="*/ 1 h 394"/>
                  <a:gd name="T26" fmla="*/ 9 w 688"/>
                  <a:gd name="T27" fmla="*/ 3 h 394"/>
                  <a:gd name="T28" fmla="*/ 10 w 688"/>
                  <a:gd name="T29" fmla="*/ 3 h 394"/>
                  <a:gd name="T30" fmla="*/ 9 w 688"/>
                  <a:gd name="T31" fmla="*/ 0 h 394"/>
                  <a:gd name="T32" fmla="*/ 10 w 688"/>
                  <a:gd name="T33" fmla="*/ 0 h 394"/>
                  <a:gd name="T34" fmla="*/ 12 w 688"/>
                  <a:gd name="T35" fmla="*/ 1 h 394"/>
                  <a:gd name="T36" fmla="*/ 12 w 688"/>
                  <a:gd name="T37" fmla="*/ 4 h 394"/>
                  <a:gd name="T38" fmla="*/ 16 w 688"/>
                  <a:gd name="T39" fmla="*/ 6 h 394"/>
                  <a:gd name="T40" fmla="*/ 16 w 688"/>
                  <a:gd name="T41" fmla="*/ 7 h 394"/>
                  <a:gd name="T42" fmla="*/ 15 w 688"/>
                  <a:gd name="T43" fmla="*/ 7 h 394"/>
                  <a:gd name="T44" fmla="*/ 14 w 688"/>
                  <a:gd name="T45" fmla="*/ 7 h 394"/>
                  <a:gd name="T46" fmla="*/ 15 w 688"/>
                  <a:gd name="T47" fmla="*/ 8 h 394"/>
                  <a:gd name="T48" fmla="*/ 14 w 688"/>
                  <a:gd name="T49" fmla="*/ 9 h 394"/>
                  <a:gd name="T50" fmla="*/ 12 w 688"/>
                  <a:gd name="T51" fmla="*/ 8 h 394"/>
                  <a:gd name="T52" fmla="*/ 11 w 688"/>
                  <a:gd name="T53" fmla="*/ 7 h 394"/>
                  <a:gd name="T54" fmla="*/ 8 w 688"/>
                  <a:gd name="T55" fmla="*/ 9 h 394"/>
                  <a:gd name="T56" fmla="*/ 5 w 688"/>
                  <a:gd name="T57" fmla="*/ 9 h 394"/>
                  <a:gd name="T58" fmla="*/ 4 w 688"/>
                  <a:gd name="T59" fmla="*/ 8 h 394"/>
                  <a:gd name="T60" fmla="*/ 3 w 688"/>
                  <a:gd name="T61" fmla="*/ 8 h 394"/>
                  <a:gd name="T62" fmla="*/ 1 w 688"/>
                  <a:gd name="T63" fmla="*/ 6 h 394"/>
                  <a:gd name="T64" fmla="*/ 6 w 688"/>
                  <a:gd name="T65" fmla="*/ 6 h 394"/>
                  <a:gd name="T66" fmla="*/ 1 w 688"/>
                  <a:gd name="T67" fmla="*/ 5 h 394"/>
                  <a:gd name="T68" fmla="*/ 1 w 688"/>
                  <a:gd name="T69" fmla="*/ 5 h 394"/>
                  <a:gd name="T70" fmla="*/ 3 w 688"/>
                  <a:gd name="T71" fmla="*/ 4 h 394"/>
                  <a:gd name="T72" fmla="*/ 1 w 688"/>
                  <a:gd name="T73" fmla="*/ 4 h 394"/>
                  <a:gd name="T74" fmla="*/ 1 w 688"/>
                  <a:gd name="T75" fmla="*/ 3 h 394"/>
                  <a:gd name="T76" fmla="*/ 0 w 688"/>
                  <a:gd name="T77" fmla="*/ 3 h 3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88"/>
                  <a:gd name="T118" fmla="*/ 0 h 394"/>
                  <a:gd name="T119" fmla="*/ 688 w 688"/>
                  <a:gd name="T120" fmla="*/ 394 h 3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88" h="394">
                    <a:moveTo>
                      <a:pt x="0" y="128"/>
                    </a:moveTo>
                    <a:lnTo>
                      <a:pt x="37" y="96"/>
                    </a:lnTo>
                    <a:lnTo>
                      <a:pt x="17" y="80"/>
                    </a:lnTo>
                    <a:lnTo>
                      <a:pt x="101" y="23"/>
                    </a:lnTo>
                    <a:lnTo>
                      <a:pt x="168" y="0"/>
                    </a:lnTo>
                    <a:lnTo>
                      <a:pt x="189" y="40"/>
                    </a:lnTo>
                    <a:lnTo>
                      <a:pt x="166" y="65"/>
                    </a:lnTo>
                    <a:lnTo>
                      <a:pt x="226" y="32"/>
                    </a:lnTo>
                    <a:lnTo>
                      <a:pt x="296" y="59"/>
                    </a:lnTo>
                    <a:lnTo>
                      <a:pt x="268" y="88"/>
                    </a:lnTo>
                    <a:lnTo>
                      <a:pt x="349" y="69"/>
                    </a:lnTo>
                    <a:lnTo>
                      <a:pt x="326" y="35"/>
                    </a:lnTo>
                    <a:lnTo>
                      <a:pt x="356" y="39"/>
                    </a:lnTo>
                    <a:lnTo>
                      <a:pt x="416" y="146"/>
                    </a:lnTo>
                    <a:lnTo>
                      <a:pt x="439" y="120"/>
                    </a:lnTo>
                    <a:lnTo>
                      <a:pt x="414" y="4"/>
                    </a:lnTo>
                    <a:lnTo>
                      <a:pt x="466" y="5"/>
                    </a:lnTo>
                    <a:lnTo>
                      <a:pt x="521" y="47"/>
                    </a:lnTo>
                    <a:lnTo>
                      <a:pt x="552" y="191"/>
                    </a:lnTo>
                    <a:lnTo>
                      <a:pt x="688" y="261"/>
                    </a:lnTo>
                    <a:lnTo>
                      <a:pt x="686" y="299"/>
                    </a:lnTo>
                    <a:lnTo>
                      <a:pt x="651" y="283"/>
                    </a:lnTo>
                    <a:lnTo>
                      <a:pt x="609" y="308"/>
                    </a:lnTo>
                    <a:lnTo>
                      <a:pt x="665" y="341"/>
                    </a:lnTo>
                    <a:lnTo>
                      <a:pt x="612" y="371"/>
                    </a:lnTo>
                    <a:lnTo>
                      <a:pt x="525" y="354"/>
                    </a:lnTo>
                    <a:lnTo>
                      <a:pt x="476" y="315"/>
                    </a:lnTo>
                    <a:lnTo>
                      <a:pt x="359" y="380"/>
                    </a:lnTo>
                    <a:lnTo>
                      <a:pt x="218" y="394"/>
                    </a:lnTo>
                    <a:lnTo>
                      <a:pt x="189" y="333"/>
                    </a:lnTo>
                    <a:lnTo>
                      <a:pt x="111" y="329"/>
                    </a:lnTo>
                    <a:lnTo>
                      <a:pt x="60" y="274"/>
                    </a:lnTo>
                    <a:lnTo>
                      <a:pt x="263" y="242"/>
                    </a:lnTo>
                    <a:lnTo>
                      <a:pt x="53" y="226"/>
                    </a:lnTo>
                    <a:lnTo>
                      <a:pt x="28" y="192"/>
                    </a:lnTo>
                    <a:lnTo>
                      <a:pt x="134" y="157"/>
                    </a:lnTo>
                    <a:lnTo>
                      <a:pt x="37" y="164"/>
                    </a:lnTo>
                    <a:lnTo>
                      <a:pt x="42" y="146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1" name="Freeform 261"/>
              <p:cNvSpPr>
                <a:spLocks/>
              </p:cNvSpPr>
              <p:nvPr/>
            </p:nvSpPr>
            <p:spPr bwMode="auto">
              <a:xfrm>
                <a:off x="1683" y="1853"/>
                <a:ext cx="134" cy="62"/>
              </a:xfrm>
              <a:custGeom>
                <a:avLst/>
                <a:gdLst>
                  <a:gd name="T0" fmla="*/ 0 w 468"/>
                  <a:gd name="T1" fmla="*/ 3 h 217"/>
                  <a:gd name="T2" fmla="*/ 0 w 468"/>
                  <a:gd name="T3" fmla="*/ 3 h 217"/>
                  <a:gd name="T4" fmla="*/ 2 w 468"/>
                  <a:gd name="T5" fmla="*/ 3 h 217"/>
                  <a:gd name="T6" fmla="*/ 0 w 468"/>
                  <a:gd name="T7" fmla="*/ 3 h 217"/>
                  <a:gd name="T8" fmla="*/ 3 w 468"/>
                  <a:gd name="T9" fmla="*/ 2 h 217"/>
                  <a:gd name="T10" fmla="*/ 1 w 468"/>
                  <a:gd name="T11" fmla="*/ 2 h 217"/>
                  <a:gd name="T12" fmla="*/ 1 w 468"/>
                  <a:gd name="T13" fmla="*/ 1 h 217"/>
                  <a:gd name="T14" fmla="*/ 3 w 468"/>
                  <a:gd name="T15" fmla="*/ 1 h 217"/>
                  <a:gd name="T16" fmla="*/ 1 w 468"/>
                  <a:gd name="T17" fmla="*/ 1 h 217"/>
                  <a:gd name="T18" fmla="*/ 3 w 468"/>
                  <a:gd name="T19" fmla="*/ 1 h 217"/>
                  <a:gd name="T20" fmla="*/ 5 w 468"/>
                  <a:gd name="T21" fmla="*/ 1 h 217"/>
                  <a:gd name="T22" fmla="*/ 6 w 468"/>
                  <a:gd name="T23" fmla="*/ 3 h 217"/>
                  <a:gd name="T24" fmla="*/ 8 w 468"/>
                  <a:gd name="T25" fmla="*/ 3 h 217"/>
                  <a:gd name="T26" fmla="*/ 7 w 468"/>
                  <a:gd name="T27" fmla="*/ 2 h 217"/>
                  <a:gd name="T28" fmla="*/ 7 w 468"/>
                  <a:gd name="T29" fmla="*/ 1 h 217"/>
                  <a:gd name="T30" fmla="*/ 7 w 468"/>
                  <a:gd name="T31" fmla="*/ 1 h 217"/>
                  <a:gd name="T32" fmla="*/ 8 w 468"/>
                  <a:gd name="T33" fmla="*/ 0 h 217"/>
                  <a:gd name="T34" fmla="*/ 9 w 468"/>
                  <a:gd name="T35" fmla="*/ 1 h 217"/>
                  <a:gd name="T36" fmla="*/ 8 w 468"/>
                  <a:gd name="T37" fmla="*/ 2 h 217"/>
                  <a:gd name="T38" fmla="*/ 9 w 468"/>
                  <a:gd name="T39" fmla="*/ 2 h 217"/>
                  <a:gd name="T40" fmla="*/ 9 w 468"/>
                  <a:gd name="T41" fmla="*/ 2 h 217"/>
                  <a:gd name="T42" fmla="*/ 10 w 468"/>
                  <a:gd name="T43" fmla="*/ 3 h 217"/>
                  <a:gd name="T44" fmla="*/ 10 w 468"/>
                  <a:gd name="T45" fmla="*/ 2 h 217"/>
                  <a:gd name="T46" fmla="*/ 11 w 468"/>
                  <a:gd name="T47" fmla="*/ 3 h 217"/>
                  <a:gd name="T48" fmla="*/ 11 w 468"/>
                  <a:gd name="T49" fmla="*/ 4 h 217"/>
                  <a:gd name="T50" fmla="*/ 8 w 468"/>
                  <a:gd name="T51" fmla="*/ 4 h 217"/>
                  <a:gd name="T52" fmla="*/ 5 w 468"/>
                  <a:gd name="T53" fmla="*/ 5 h 217"/>
                  <a:gd name="T54" fmla="*/ 3 w 468"/>
                  <a:gd name="T55" fmla="*/ 4 h 217"/>
                  <a:gd name="T56" fmla="*/ 6 w 468"/>
                  <a:gd name="T57" fmla="*/ 3 h 217"/>
                  <a:gd name="T58" fmla="*/ 3 w 468"/>
                  <a:gd name="T59" fmla="*/ 4 h 217"/>
                  <a:gd name="T60" fmla="*/ 4 w 468"/>
                  <a:gd name="T61" fmla="*/ 3 h 217"/>
                  <a:gd name="T62" fmla="*/ 3 w 468"/>
                  <a:gd name="T63" fmla="*/ 4 h 217"/>
                  <a:gd name="T64" fmla="*/ 1 w 468"/>
                  <a:gd name="T65" fmla="*/ 4 h 217"/>
                  <a:gd name="T66" fmla="*/ 0 w 468"/>
                  <a:gd name="T67" fmla="*/ 3 h 2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8"/>
                  <a:gd name="T103" fmla="*/ 0 h 217"/>
                  <a:gd name="T104" fmla="*/ 468 w 468"/>
                  <a:gd name="T105" fmla="*/ 217 h 2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8" h="217">
                    <a:moveTo>
                      <a:pt x="0" y="143"/>
                    </a:moveTo>
                    <a:lnTo>
                      <a:pt x="18" y="125"/>
                    </a:lnTo>
                    <a:lnTo>
                      <a:pt x="100" y="105"/>
                    </a:lnTo>
                    <a:lnTo>
                      <a:pt x="18" y="109"/>
                    </a:lnTo>
                    <a:lnTo>
                      <a:pt x="113" y="88"/>
                    </a:lnTo>
                    <a:lnTo>
                      <a:pt x="36" y="88"/>
                    </a:lnTo>
                    <a:lnTo>
                      <a:pt x="44" y="64"/>
                    </a:lnTo>
                    <a:lnTo>
                      <a:pt x="115" y="63"/>
                    </a:lnTo>
                    <a:lnTo>
                      <a:pt x="64" y="57"/>
                    </a:lnTo>
                    <a:lnTo>
                      <a:pt x="106" y="36"/>
                    </a:lnTo>
                    <a:lnTo>
                      <a:pt x="200" y="63"/>
                    </a:lnTo>
                    <a:lnTo>
                      <a:pt x="247" y="117"/>
                    </a:lnTo>
                    <a:lnTo>
                      <a:pt x="334" y="120"/>
                    </a:lnTo>
                    <a:lnTo>
                      <a:pt x="300" y="88"/>
                    </a:lnTo>
                    <a:lnTo>
                      <a:pt x="317" y="65"/>
                    </a:lnTo>
                    <a:lnTo>
                      <a:pt x="280" y="40"/>
                    </a:lnTo>
                    <a:lnTo>
                      <a:pt x="342" y="0"/>
                    </a:lnTo>
                    <a:lnTo>
                      <a:pt x="366" y="48"/>
                    </a:lnTo>
                    <a:lnTo>
                      <a:pt x="349" y="69"/>
                    </a:lnTo>
                    <a:lnTo>
                      <a:pt x="384" y="76"/>
                    </a:lnTo>
                    <a:lnTo>
                      <a:pt x="369" y="99"/>
                    </a:lnTo>
                    <a:lnTo>
                      <a:pt x="414" y="107"/>
                    </a:lnTo>
                    <a:lnTo>
                      <a:pt x="439" y="75"/>
                    </a:lnTo>
                    <a:lnTo>
                      <a:pt x="468" y="111"/>
                    </a:lnTo>
                    <a:lnTo>
                      <a:pt x="446" y="161"/>
                    </a:lnTo>
                    <a:lnTo>
                      <a:pt x="344" y="157"/>
                    </a:lnTo>
                    <a:lnTo>
                      <a:pt x="191" y="217"/>
                    </a:lnTo>
                    <a:lnTo>
                      <a:pt x="129" y="187"/>
                    </a:lnTo>
                    <a:lnTo>
                      <a:pt x="259" y="137"/>
                    </a:lnTo>
                    <a:lnTo>
                      <a:pt x="146" y="167"/>
                    </a:lnTo>
                    <a:lnTo>
                      <a:pt x="165" y="128"/>
                    </a:lnTo>
                    <a:lnTo>
                      <a:pt x="108" y="170"/>
                    </a:lnTo>
                    <a:lnTo>
                      <a:pt x="44" y="157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2" name="Freeform 262"/>
              <p:cNvSpPr>
                <a:spLocks/>
              </p:cNvSpPr>
              <p:nvPr/>
            </p:nvSpPr>
            <p:spPr bwMode="auto">
              <a:xfrm>
                <a:off x="1817" y="1788"/>
                <a:ext cx="69" cy="38"/>
              </a:xfrm>
              <a:custGeom>
                <a:avLst/>
                <a:gdLst>
                  <a:gd name="T0" fmla="*/ 0 w 244"/>
                  <a:gd name="T1" fmla="*/ 0 h 134"/>
                  <a:gd name="T2" fmla="*/ 1 w 244"/>
                  <a:gd name="T3" fmla="*/ 1 h 134"/>
                  <a:gd name="T4" fmla="*/ 2 w 244"/>
                  <a:gd name="T5" fmla="*/ 1 h 134"/>
                  <a:gd name="T6" fmla="*/ 1 w 244"/>
                  <a:gd name="T7" fmla="*/ 1 h 134"/>
                  <a:gd name="T8" fmla="*/ 2 w 244"/>
                  <a:gd name="T9" fmla="*/ 2 h 134"/>
                  <a:gd name="T10" fmla="*/ 1 w 244"/>
                  <a:gd name="T11" fmla="*/ 2 h 134"/>
                  <a:gd name="T12" fmla="*/ 2 w 244"/>
                  <a:gd name="T13" fmla="*/ 2 h 134"/>
                  <a:gd name="T14" fmla="*/ 6 w 244"/>
                  <a:gd name="T15" fmla="*/ 3 h 134"/>
                  <a:gd name="T16" fmla="*/ 5 w 244"/>
                  <a:gd name="T17" fmla="*/ 1 h 134"/>
                  <a:gd name="T18" fmla="*/ 3 w 244"/>
                  <a:gd name="T19" fmla="*/ 0 h 134"/>
                  <a:gd name="T20" fmla="*/ 2 w 244"/>
                  <a:gd name="T21" fmla="*/ 1 h 134"/>
                  <a:gd name="T22" fmla="*/ 2 w 244"/>
                  <a:gd name="T23" fmla="*/ 0 h 134"/>
                  <a:gd name="T24" fmla="*/ 0 w 244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"/>
                  <a:gd name="T40" fmla="*/ 0 h 134"/>
                  <a:gd name="T41" fmla="*/ 244 w 244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" h="134">
                    <a:moveTo>
                      <a:pt x="0" y="0"/>
                    </a:moveTo>
                    <a:lnTo>
                      <a:pt x="22" y="48"/>
                    </a:lnTo>
                    <a:lnTo>
                      <a:pt x="79" y="48"/>
                    </a:lnTo>
                    <a:lnTo>
                      <a:pt x="59" y="60"/>
                    </a:lnTo>
                    <a:lnTo>
                      <a:pt x="75" y="76"/>
                    </a:lnTo>
                    <a:lnTo>
                      <a:pt x="23" y="83"/>
                    </a:lnTo>
                    <a:lnTo>
                      <a:pt x="107" y="100"/>
                    </a:lnTo>
                    <a:lnTo>
                      <a:pt x="244" y="134"/>
                    </a:lnTo>
                    <a:lnTo>
                      <a:pt x="221" y="58"/>
                    </a:lnTo>
                    <a:lnTo>
                      <a:pt x="123" y="11"/>
                    </a:lnTo>
                    <a:lnTo>
                      <a:pt x="93" y="31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3" name="Freeform 263"/>
              <p:cNvSpPr>
                <a:spLocks/>
              </p:cNvSpPr>
              <p:nvPr/>
            </p:nvSpPr>
            <p:spPr bwMode="auto">
              <a:xfrm>
                <a:off x="1848" y="1861"/>
                <a:ext cx="56" cy="39"/>
              </a:xfrm>
              <a:custGeom>
                <a:avLst/>
                <a:gdLst>
                  <a:gd name="T0" fmla="*/ 0 w 195"/>
                  <a:gd name="T1" fmla="*/ 2 h 137"/>
                  <a:gd name="T2" fmla="*/ 1 w 195"/>
                  <a:gd name="T3" fmla="*/ 1 h 137"/>
                  <a:gd name="T4" fmla="*/ 1 w 195"/>
                  <a:gd name="T5" fmla="*/ 1 h 137"/>
                  <a:gd name="T6" fmla="*/ 0 w 195"/>
                  <a:gd name="T7" fmla="*/ 1 h 137"/>
                  <a:gd name="T8" fmla="*/ 1 w 195"/>
                  <a:gd name="T9" fmla="*/ 0 h 137"/>
                  <a:gd name="T10" fmla="*/ 2 w 195"/>
                  <a:gd name="T11" fmla="*/ 1 h 137"/>
                  <a:gd name="T12" fmla="*/ 1 w 195"/>
                  <a:gd name="T13" fmla="*/ 0 h 137"/>
                  <a:gd name="T14" fmla="*/ 4 w 195"/>
                  <a:gd name="T15" fmla="*/ 0 h 137"/>
                  <a:gd name="T16" fmla="*/ 5 w 195"/>
                  <a:gd name="T17" fmla="*/ 2 h 137"/>
                  <a:gd name="T18" fmla="*/ 4 w 195"/>
                  <a:gd name="T19" fmla="*/ 2 h 137"/>
                  <a:gd name="T20" fmla="*/ 4 w 195"/>
                  <a:gd name="T21" fmla="*/ 3 h 137"/>
                  <a:gd name="T22" fmla="*/ 2 w 195"/>
                  <a:gd name="T23" fmla="*/ 3 h 137"/>
                  <a:gd name="T24" fmla="*/ 2 w 195"/>
                  <a:gd name="T25" fmla="*/ 3 h 137"/>
                  <a:gd name="T26" fmla="*/ 2 w 195"/>
                  <a:gd name="T27" fmla="*/ 2 h 137"/>
                  <a:gd name="T28" fmla="*/ 3 w 195"/>
                  <a:gd name="T29" fmla="*/ 2 h 137"/>
                  <a:gd name="T30" fmla="*/ 0 w 195"/>
                  <a:gd name="T31" fmla="*/ 2 h 1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5"/>
                  <a:gd name="T49" fmla="*/ 0 h 137"/>
                  <a:gd name="T50" fmla="*/ 195 w 195"/>
                  <a:gd name="T51" fmla="*/ 137 h 1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5" h="137">
                    <a:moveTo>
                      <a:pt x="0" y="90"/>
                    </a:moveTo>
                    <a:lnTo>
                      <a:pt x="23" y="58"/>
                    </a:lnTo>
                    <a:lnTo>
                      <a:pt x="58" y="64"/>
                    </a:lnTo>
                    <a:lnTo>
                      <a:pt x="11" y="30"/>
                    </a:lnTo>
                    <a:lnTo>
                      <a:pt x="24" y="10"/>
                    </a:lnTo>
                    <a:lnTo>
                      <a:pt x="99" y="54"/>
                    </a:lnTo>
                    <a:lnTo>
                      <a:pt x="57" y="7"/>
                    </a:lnTo>
                    <a:lnTo>
                      <a:pt x="175" y="0"/>
                    </a:lnTo>
                    <a:lnTo>
                      <a:pt x="195" y="100"/>
                    </a:lnTo>
                    <a:lnTo>
                      <a:pt x="171" y="83"/>
                    </a:lnTo>
                    <a:lnTo>
                      <a:pt x="170" y="137"/>
                    </a:lnTo>
                    <a:lnTo>
                      <a:pt x="76" y="131"/>
                    </a:lnTo>
                    <a:lnTo>
                      <a:pt x="92" y="117"/>
                    </a:lnTo>
                    <a:lnTo>
                      <a:pt x="69" y="98"/>
                    </a:lnTo>
                    <a:lnTo>
                      <a:pt x="138" y="69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4" name="Freeform 264"/>
              <p:cNvSpPr>
                <a:spLocks/>
              </p:cNvSpPr>
              <p:nvPr/>
            </p:nvSpPr>
            <p:spPr bwMode="auto">
              <a:xfrm>
                <a:off x="1849" y="1929"/>
                <a:ext cx="65" cy="61"/>
              </a:xfrm>
              <a:custGeom>
                <a:avLst/>
                <a:gdLst>
                  <a:gd name="T0" fmla="*/ 0 w 228"/>
                  <a:gd name="T1" fmla="*/ 3 h 214"/>
                  <a:gd name="T2" fmla="*/ 0 w 228"/>
                  <a:gd name="T3" fmla="*/ 2 h 214"/>
                  <a:gd name="T4" fmla="*/ 2 w 228"/>
                  <a:gd name="T5" fmla="*/ 2 h 214"/>
                  <a:gd name="T6" fmla="*/ 2 w 228"/>
                  <a:gd name="T7" fmla="*/ 1 h 214"/>
                  <a:gd name="T8" fmla="*/ 2 w 228"/>
                  <a:gd name="T9" fmla="*/ 1 h 214"/>
                  <a:gd name="T10" fmla="*/ 1 w 228"/>
                  <a:gd name="T11" fmla="*/ 1 h 214"/>
                  <a:gd name="T12" fmla="*/ 2 w 228"/>
                  <a:gd name="T13" fmla="*/ 1 h 214"/>
                  <a:gd name="T14" fmla="*/ 1 w 228"/>
                  <a:gd name="T15" fmla="*/ 0 h 214"/>
                  <a:gd name="T16" fmla="*/ 5 w 228"/>
                  <a:gd name="T17" fmla="*/ 0 h 214"/>
                  <a:gd name="T18" fmla="*/ 5 w 228"/>
                  <a:gd name="T19" fmla="*/ 1 h 214"/>
                  <a:gd name="T20" fmla="*/ 4 w 228"/>
                  <a:gd name="T21" fmla="*/ 2 h 214"/>
                  <a:gd name="T22" fmla="*/ 5 w 228"/>
                  <a:gd name="T23" fmla="*/ 2 h 214"/>
                  <a:gd name="T24" fmla="*/ 5 w 228"/>
                  <a:gd name="T25" fmla="*/ 4 h 214"/>
                  <a:gd name="T26" fmla="*/ 3 w 228"/>
                  <a:gd name="T27" fmla="*/ 5 h 214"/>
                  <a:gd name="T28" fmla="*/ 2 w 228"/>
                  <a:gd name="T29" fmla="*/ 4 h 214"/>
                  <a:gd name="T30" fmla="*/ 0 w 228"/>
                  <a:gd name="T31" fmla="*/ 3 h 2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8"/>
                  <a:gd name="T49" fmla="*/ 0 h 214"/>
                  <a:gd name="T50" fmla="*/ 228 w 228"/>
                  <a:gd name="T51" fmla="*/ 214 h 2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8" h="214">
                    <a:moveTo>
                      <a:pt x="0" y="107"/>
                    </a:moveTo>
                    <a:lnTo>
                      <a:pt x="14" y="80"/>
                    </a:lnTo>
                    <a:lnTo>
                      <a:pt x="87" y="95"/>
                    </a:lnTo>
                    <a:lnTo>
                      <a:pt x="77" y="62"/>
                    </a:lnTo>
                    <a:lnTo>
                      <a:pt x="95" y="64"/>
                    </a:lnTo>
                    <a:lnTo>
                      <a:pt x="45" y="45"/>
                    </a:lnTo>
                    <a:lnTo>
                      <a:pt x="72" y="35"/>
                    </a:lnTo>
                    <a:lnTo>
                      <a:pt x="47" y="18"/>
                    </a:lnTo>
                    <a:lnTo>
                      <a:pt x="196" y="0"/>
                    </a:lnTo>
                    <a:lnTo>
                      <a:pt x="200" y="46"/>
                    </a:lnTo>
                    <a:lnTo>
                      <a:pt x="155" y="84"/>
                    </a:lnTo>
                    <a:lnTo>
                      <a:pt x="219" y="95"/>
                    </a:lnTo>
                    <a:lnTo>
                      <a:pt x="228" y="173"/>
                    </a:lnTo>
                    <a:lnTo>
                      <a:pt x="132" y="214"/>
                    </a:lnTo>
                    <a:lnTo>
                      <a:pt x="87" y="15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5" name="Freeform 265"/>
              <p:cNvSpPr>
                <a:spLocks/>
              </p:cNvSpPr>
              <p:nvPr/>
            </p:nvSpPr>
            <p:spPr bwMode="auto">
              <a:xfrm>
                <a:off x="1895" y="1798"/>
                <a:ext cx="39" cy="31"/>
              </a:xfrm>
              <a:custGeom>
                <a:avLst/>
                <a:gdLst>
                  <a:gd name="T0" fmla="*/ 0 w 136"/>
                  <a:gd name="T1" fmla="*/ 0 h 109"/>
                  <a:gd name="T2" fmla="*/ 0 w 136"/>
                  <a:gd name="T3" fmla="*/ 1 h 109"/>
                  <a:gd name="T4" fmla="*/ 1 w 136"/>
                  <a:gd name="T5" fmla="*/ 2 h 109"/>
                  <a:gd name="T6" fmla="*/ 1 w 136"/>
                  <a:gd name="T7" fmla="*/ 2 h 109"/>
                  <a:gd name="T8" fmla="*/ 1 w 136"/>
                  <a:gd name="T9" fmla="*/ 3 h 109"/>
                  <a:gd name="T10" fmla="*/ 3 w 136"/>
                  <a:gd name="T11" fmla="*/ 2 h 109"/>
                  <a:gd name="T12" fmla="*/ 3 w 136"/>
                  <a:gd name="T13" fmla="*/ 1 h 109"/>
                  <a:gd name="T14" fmla="*/ 0 w 136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09"/>
                  <a:gd name="T26" fmla="*/ 136 w 13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09">
                    <a:moveTo>
                      <a:pt x="0" y="0"/>
                    </a:moveTo>
                    <a:lnTo>
                      <a:pt x="18" y="65"/>
                    </a:lnTo>
                    <a:lnTo>
                      <a:pt x="59" y="71"/>
                    </a:lnTo>
                    <a:lnTo>
                      <a:pt x="23" y="79"/>
                    </a:lnTo>
                    <a:lnTo>
                      <a:pt x="42" y="109"/>
                    </a:lnTo>
                    <a:lnTo>
                      <a:pt x="127" y="91"/>
                    </a:lnTo>
                    <a:lnTo>
                      <a:pt x="136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6" name="Freeform 266"/>
              <p:cNvSpPr>
                <a:spLocks/>
              </p:cNvSpPr>
              <p:nvPr/>
            </p:nvSpPr>
            <p:spPr bwMode="auto">
              <a:xfrm>
                <a:off x="1909" y="1846"/>
                <a:ext cx="188" cy="69"/>
              </a:xfrm>
              <a:custGeom>
                <a:avLst/>
                <a:gdLst>
                  <a:gd name="T0" fmla="*/ 0 w 659"/>
                  <a:gd name="T1" fmla="*/ 1 h 241"/>
                  <a:gd name="T2" fmla="*/ 1 w 659"/>
                  <a:gd name="T3" fmla="*/ 0 h 241"/>
                  <a:gd name="T4" fmla="*/ 2 w 659"/>
                  <a:gd name="T5" fmla="*/ 0 h 241"/>
                  <a:gd name="T6" fmla="*/ 3 w 659"/>
                  <a:gd name="T7" fmla="*/ 1 h 241"/>
                  <a:gd name="T8" fmla="*/ 3 w 659"/>
                  <a:gd name="T9" fmla="*/ 1 h 241"/>
                  <a:gd name="T10" fmla="*/ 5 w 659"/>
                  <a:gd name="T11" fmla="*/ 1 h 241"/>
                  <a:gd name="T12" fmla="*/ 6 w 659"/>
                  <a:gd name="T13" fmla="*/ 1 h 241"/>
                  <a:gd name="T14" fmla="*/ 5 w 659"/>
                  <a:gd name="T15" fmla="*/ 1 h 241"/>
                  <a:gd name="T16" fmla="*/ 7 w 659"/>
                  <a:gd name="T17" fmla="*/ 2 h 241"/>
                  <a:gd name="T18" fmla="*/ 5 w 659"/>
                  <a:gd name="T19" fmla="*/ 2 h 241"/>
                  <a:gd name="T20" fmla="*/ 6 w 659"/>
                  <a:gd name="T21" fmla="*/ 3 h 241"/>
                  <a:gd name="T22" fmla="*/ 5 w 659"/>
                  <a:gd name="T23" fmla="*/ 3 h 241"/>
                  <a:gd name="T24" fmla="*/ 6 w 659"/>
                  <a:gd name="T25" fmla="*/ 3 h 241"/>
                  <a:gd name="T26" fmla="*/ 7 w 659"/>
                  <a:gd name="T27" fmla="*/ 4 h 241"/>
                  <a:gd name="T28" fmla="*/ 7 w 659"/>
                  <a:gd name="T29" fmla="*/ 3 h 241"/>
                  <a:gd name="T30" fmla="*/ 10 w 659"/>
                  <a:gd name="T31" fmla="*/ 4 h 241"/>
                  <a:gd name="T32" fmla="*/ 13 w 659"/>
                  <a:gd name="T33" fmla="*/ 3 h 241"/>
                  <a:gd name="T34" fmla="*/ 15 w 659"/>
                  <a:gd name="T35" fmla="*/ 4 h 241"/>
                  <a:gd name="T36" fmla="*/ 15 w 659"/>
                  <a:gd name="T37" fmla="*/ 5 h 241"/>
                  <a:gd name="T38" fmla="*/ 15 w 659"/>
                  <a:gd name="T39" fmla="*/ 5 h 241"/>
                  <a:gd name="T40" fmla="*/ 13 w 659"/>
                  <a:gd name="T41" fmla="*/ 6 h 241"/>
                  <a:gd name="T42" fmla="*/ 12 w 659"/>
                  <a:gd name="T43" fmla="*/ 5 h 241"/>
                  <a:gd name="T44" fmla="*/ 12 w 659"/>
                  <a:gd name="T45" fmla="*/ 5 h 241"/>
                  <a:gd name="T46" fmla="*/ 11 w 659"/>
                  <a:gd name="T47" fmla="*/ 5 h 241"/>
                  <a:gd name="T48" fmla="*/ 8 w 659"/>
                  <a:gd name="T49" fmla="*/ 6 h 241"/>
                  <a:gd name="T50" fmla="*/ 7 w 659"/>
                  <a:gd name="T51" fmla="*/ 5 h 241"/>
                  <a:gd name="T52" fmla="*/ 6 w 659"/>
                  <a:gd name="T53" fmla="*/ 5 h 241"/>
                  <a:gd name="T54" fmla="*/ 5 w 659"/>
                  <a:gd name="T55" fmla="*/ 5 h 241"/>
                  <a:gd name="T56" fmla="*/ 5 w 659"/>
                  <a:gd name="T57" fmla="*/ 5 h 241"/>
                  <a:gd name="T58" fmla="*/ 3 w 659"/>
                  <a:gd name="T59" fmla="*/ 2 h 241"/>
                  <a:gd name="T60" fmla="*/ 2 w 659"/>
                  <a:gd name="T61" fmla="*/ 2 h 241"/>
                  <a:gd name="T62" fmla="*/ 0 w 659"/>
                  <a:gd name="T63" fmla="*/ 1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9"/>
                  <a:gd name="T97" fmla="*/ 0 h 241"/>
                  <a:gd name="T98" fmla="*/ 659 w 659"/>
                  <a:gd name="T99" fmla="*/ 241 h 2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9" h="241">
                    <a:moveTo>
                      <a:pt x="0" y="38"/>
                    </a:moveTo>
                    <a:lnTo>
                      <a:pt x="41" y="0"/>
                    </a:lnTo>
                    <a:lnTo>
                      <a:pt x="97" y="19"/>
                    </a:lnTo>
                    <a:lnTo>
                      <a:pt x="137" y="38"/>
                    </a:lnTo>
                    <a:lnTo>
                      <a:pt x="126" y="65"/>
                    </a:lnTo>
                    <a:lnTo>
                      <a:pt x="200" y="42"/>
                    </a:lnTo>
                    <a:lnTo>
                      <a:pt x="250" y="65"/>
                    </a:lnTo>
                    <a:lnTo>
                      <a:pt x="209" y="65"/>
                    </a:lnTo>
                    <a:lnTo>
                      <a:pt x="293" y="84"/>
                    </a:lnTo>
                    <a:lnTo>
                      <a:pt x="200" y="92"/>
                    </a:lnTo>
                    <a:lnTo>
                      <a:pt x="250" y="108"/>
                    </a:lnTo>
                    <a:lnTo>
                      <a:pt x="214" y="126"/>
                    </a:lnTo>
                    <a:lnTo>
                      <a:pt x="260" y="112"/>
                    </a:lnTo>
                    <a:lnTo>
                      <a:pt x="301" y="158"/>
                    </a:lnTo>
                    <a:lnTo>
                      <a:pt x="310" y="135"/>
                    </a:lnTo>
                    <a:lnTo>
                      <a:pt x="430" y="158"/>
                    </a:lnTo>
                    <a:lnTo>
                      <a:pt x="555" y="114"/>
                    </a:lnTo>
                    <a:lnTo>
                      <a:pt x="659" y="167"/>
                    </a:lnTo>
                    <a:lnTo>
                      <a:pt x="626" y="191"/>
                    </a:lnTo>
                    <a:lnTo>
                      <a:pt x="635" y="231"/>
                    </a:lnTo>
                    <a:lnTo>
                      <a:pt x="576" y="241"/>
                    </a:lnTo>
                    <a:lnTo>
                      <a:pt x="509" y="203"/>
                    </a:lnTo>
                    <a:lnTo>
                      <a:pt x="509" y="231"/>
                    </a:lnTo>
                    <a:lnTo>
                      <a:pt x="473" y="238"/>
                    </a:lnTo>
                    <a:lnTo>
                      <a:pt x="325" y="241"/>
                    </a:lnTo>
                    <a:lnTo>
                      <a:pt x="310" y="207"/>
                    </a:lnTo>
                    <a:lnTo>
                      <a:pt x="274" y="238"/>
                    </a:lnTo>
                    <a:lnTo>
                      <a:pt x="227" y="207"/>
                    </a:lnTo>
                    <a:lnTo>
                      <a:pt x="197" y="229"/>
                    </a:lnTo>
                    <a:lnTo>
                      <a:pt x="141" y="72"/>
                    </a:lnTo>
                    <a:lnTo>
                      <a:pt x="75" y="87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7" name="Freeform 267"/>
              <p:cNvSpPr>
                <a:spLocks/>
              </p:cNvSpPr>
              <p:nvPr/>
            </p:nvSpPr>
            <p:spPr bwMode="auto">
              <a:xfrm>
                <a:off x="1917" y="1728"/>
                <a:ext cx="121" cy="92"/>
              </a:xfrm>
              <a:custGeom>
                <a:avLst/>
                <a:gdLst>
                  <a:gd name="T0" fmla="*/ 0 w 428"/>
                  <a:gd name="T1" fmla="*/ 2 h 323"/>
                  <a:gd name="T2" fmla="*/ 2 w 428"/>
                  <a:gd name="T3" fmla="*/ 2 h 323"/>
                  <a:gd name="T4" fmla="*/ 1 w 428"/>
                  <a:gd name="T5" fmla="*/ 1 h 323"/>
                  <a:gd name="T6" fmla="*/ 3 w 428"/>
                  <a:gd name="T7" fmla="*/ 1 h 323"/>
                  <a:gd name="T8" fmla="*/ 1 w 428"/>
                  <a:gd name="T9" fmla="*/ 0 h 323"/>
                  <a:gd name="T10" fmla="*/ 4 w 428"/>
                  <a:gd name="T11" fmla="*/ 1 h 323"/>
                  <a:gd name="T12" fmla="*/ 5 w 428"/>
                  <a:gd name="T13" fmla="*/ 2 h 323"/>
                  <a:gd name="T14" fmla="*/ 6 w 428"/>
                  <a:gd name="T15" fmla="*/ 2 h 323"/>
                  <a:gd name="T16" fmla="*/ 7 w 428"/>
                  <a:gd name="T17" fmla="*/ 3 h 323"/>
                  <a:gd name="T18" fmla="*/ 7 w 428"/>
                  <a:gd name="T19" fmla="*/ 2 h 323"/>
                  <a:gd name="T20" fmla="*/ 8 w 428"/>
                  <a:gd name="T21" fmla="*/ 2 h 323"/>
                  <a:gd name="T22" fmla="*/ 7 w 428"/>
                  <a:gd name="T23" fmla="*/ 3 h 323"/>
                  <a:gd name="T24" fmla="*/ 8 w 428"/>
                  <a:gd name="T25" fmla="*/ 3 h 323"/>
                  <a:gd name="T26" fmla="*/ 8 w 428"/>
                  <a:gd name="T27" fmla="*/ 4 h 323"/>
                  <a:gd name="T28" fmla="*/ 9 w 428"/>
                  <a:gd name="T29" fmla="*/ 4 h 323"/>
                  <a:gd name="T30" fmla="*/ 10 w 428"/>
                  <a:gd name="T31" fmla="*/ 5 h 323"/>
                  <a:gd name="T32" fmla="*/ 8 w 428"/>
                  <a:gd name="T33" fmla="*/ 5 h 323"/>
                  <a:gd name="T34" fmla="*/ 7 w 428"/>
                  <a:gd name="T35" fmla="*/ 6 h 323"/>
                  <a:gd name="T36" fmla="*/ 7 w 428"/>
                  <a:gd name="T37" fmla="*/ 5 h 323"/>
                  <a:gd name="T38" fmla="*/ 7 w 428"/>
                  <a:gd name="T39" fmla="*/ 7 h 323"/>
                  <a:gd name="T40" fmla="*/ 5 w 428"/>
                  <a:gd name="T41" fmla="*/ 6 h 323"/>
                  <a:gd name="T42" fmla="*/ 6 w 428"/>
                  <a:gd name="T43" fmla="*/ 7 h 323"/>
                  <a:gd name="T44" fmla="*/ 4 w 428"/>
                  <a:gd name="T45" fmla="*/ 7 h 323"/>
                  <a:gd name="T46" fmla="*/ 3 w 428"/>
                  <a:gd name="T47" fmla="*/ 7 h 323"/>
                  <a:gd name="T48" fmla="*/ 4 w 428"/>
                  <a:gd name="T49" fmla="*/ 7 h 323"/>
                  <a:gd name="T50" fmla="*/ 3 w 428"/>
                  <a:gd name="T51" fmla="*/ 7 h 323"/>
                  <a:gd name="T52" fmla="*/ 3 w 428"/>
                  <a:gd name="T53" fmla="*/ 6 h 323"/>
                  <a:gd name="T54" fmla="*/ 3 w 428"/>
                  <a:gd name="T55" fmla="*/ 6 h 323"/>
                  <a:gd name="T56" fmla="*/ 2 w 428"/>
                  <a:gd name="T57" fmla="*/ 5 h 323"/>
                  <a:gd name="T58" fmla="*/ 5 w 428"/>
                  <a:gd name="T59" fmla="*/ 5 h 323"/>
                  <a:gd name="T60" fmla="*/ 1 w 428"/>
                  <a:gd name="T61" fmla="*/ 5 h 323"/>
                  <a:gd name="T62" fmla="*/ 1 w 428"/>
                  <a:gd name="T63" fmla="*/ 4 h 323"/>
                  <a:gd name="T64" fmla="*/ 2 w 428"/>
                  <a:gd name="T65" fmla="*/ 4 h 323"/>
                  <a:gd name="T66" fmla="*/ 0 w 428"/>
                  <a:gd name="T67" fmla="*/ 3 h 323"/>
                  <a:gd name="T68" fmla="*/ 1 w 428"/>
                  <a:gd name="T69" fmla="*/ 3 h 323"/>
                  <a:gd name="T70" fmla="*/ 0 w 428"/>
                  <a:gd name="T71" fmla="*/ 3 h 323"/>
                  <a:gd name="T72" fmla="*/ 2 w 428"/>
                  <a:gd name="T73" fmla="*/ 3 h 323"/>
                  <a:gd name="T74" fmla="*/ 0 w 428"/>
                  <a:gd name="T75" fmla="*/ 2 h 3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8"/>
                  <a:gd name="T115" fmla="*/ 0 h 323"/>
                  <a:gd name="T116" fmla="*/ 428 w 428"/>
                  <a:gd name="T117" fmla="*/ 323 h 3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8" h="323">
                    <a:moveTo>
                      <a:pt x="0" y="103"/>
                    </a:moveTo>
                    <a:lnTo>
                      <a:pt x="103" y="84"/>
                    </a:lnTo>
                    <a:lnTo>
                      <a:pt x="52" y="39"/>
                    </a:lnTo>
                    <a:lnTo>
                      <a:pt x="140" y="20"/>
                    </a:lnTo>
                    <a:lnTo>
                      <a:pt x="67" y="0"/>
                    </a:lnTo>
                    <a:lnTo>
                      <a:pt x="184" y="25"/>
                    </a:lnTo>
                    <a:lnTo>
                      <a:pt x="217" y="85"/>
                    </a:lnTo>
                    <a:lnTo>
                      <a:pt x="277" y="87"/>
                    </a:lnTo>
                    <a:lnTo>
                      <a:pt x="299" y="130"/>
                    </a:lnTo>
                    <a:lnTo>
                      <a:pt x="305" y="100"/>
                    </a:lnTo>
                    <a:lnTo>
                      <a:pt x="332" y="103"/>
                    </a:lnTo>
                    <a:lnTo>
                      <a:pt x="320" y="130"/>
                    </a:lnTo>
                    <a:lnTo>
                      <a:pt x="354" y="150"/>
                    </a:lnTo>
                    <a:lnTo>
                      <a:pt x="332" y="177"/>
                    </a:lnTo>
                    <a:lnTo>
                      <a:pt x="401" y="175"/>
                    </a:lnTo>
                    <a:lnTo>
                      <a:pt x="428" y="217"/>
                    </a:lnTo>
                    <a:lnTo>
                      <a:pt x="350" y="230"/>
                    </a:lnTo>
                    <a:lnTo>
                      <a:pt x="327" y="271"/>
                    </a:lnTo>
                    <a:lnTo>
                      <a:pt x="310" y="229"/>
                    </a:lnTo>
                    <a:lnTo>
                      <a:pt x="290" y="322"/>
                    </a:lnTo>
                    <a:lnTo>
                      <a:pt x="237" y="273"/>
                    </a:lnTo>
                    <a:lnTo>
                      <a:pt x="265" y="323"/>
                    </a:lnTo>
                    <a:lnTo>
                      <a:pt x="162" y="317"/>
                    </a:lnTo>
                    <a:lnTo>
                      <a:pt x="133" y="290"/>
                    </a:lnTo>
                    <a:lnTo>
                      <a:pt x="180" y="287"/>
                    </a:lnTo>
                    <a:lnTo>
                      <a:pt x="129" y="277"/>
                    </a:lnTo>
                    <a:lnTo>
                      <a:pt x="113" y="263"/>
                    </a:lnTo>
                    <a:lnTo>
                      <a:pt x="140" y="261"/>
                    </a:lnTo>
                    <a:lnTo>
                      <a:pt x="100" y="240"/>
                    </a:lnTo>
                    <a:lnTo>
                      <a:pt x="235" y="211"/>
                    </a:lnTo>
                    <a:lnTo>
                      <a:pt x="67" y="217"/>
                    </a:lnTo>
                    <a:lnTo>
                      <a:pt x="39" y="184"/>
                    </a:lnTo>
                    <a:lnTo>
                      <a:pt x="100" y="171"/>
                    </a:lnTo>
                    <a:lnTo>
                      <a:pt x="7" y="150"/>
                    </a:lnTo>
                    <a:lnTo>
                      <a:pt x="27" y="148"/>
                    </a:lnTo>
                    <a:lnTo>
                      <a:pt x="3" y="127"/>
                    </a:lnTo>
                    <a:lnTo>
                      <a:pt x="103" y="127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8" name="Freeform 268"/>
              <p:cNvSpPr>
                <a:spLocks/>
              </p:cNvSpPr>
              <p:nvPr/>
            </p:nvSpPr>
            <p:spPr bwMode="auto">
              <a:xfrm>
                <a:off x="1917" y="1886"/>
                <a:ext cx="29" cy="24"/>
              </a:xfrm>
              <a:custGeom>
                <a:avLst/>
                <a:gdLst>
                  <a:gd name="T0" fmla="*/ 0 w 103"/>
                  <a:gd name="T1" fmla="*/ 1 h 82"/>
                  <a:gd name="T2" fmla="*/ 0 w 103"/>
                  <a:gd name="T3" fmla="*/ 0 h 82"/>
                  <a:gd name="T4" fmla="*/ 2 w 103"/>
                  <a:gd name="T5" fmla="*/ 0 h 82"/>
                  <a:gd name="T6" fmla="*/ 2 w 103"/>
                  <a:gd name="T7" fmla="*/ 2 h 82"/>
                  <a:gd name="T8" fmla="*/ 0 w 103"/>
                  <a:gd name="T9" fmla="*/ 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82"/>
                  <a:gd name="T17" fmla="*/ 103 w 1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82">
                    <a:moveTo>
                      <a:pt x="0" y="55"/>
                    </a:moveTo>
                    <a:lnTo>
                      <a:pt x="18" y="0"/>
                    </a:lnTo>
                    <a:lnTo>
                      <a:pt x="86" y="16"/>
                    </a:lnTo>
                    <a:lnTo>
                      <a:pt x="103" y="82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9" name="Freeform 269"/>
              <p:cNvSpPr>
                <a:spLocks/>
              </p:cNvSpPr>
              <p:nvPr/>
            </p:nvSpPr>
            <p:spPr bwMode="auto">
              <a:xfrm>
                <a:off x="1918" y="1829"/>
                <a:ext cx="32" cy="8"/>
              </a:xfrm>
              <a:custGeom>
                <a:avLst/>
                <a:gdLst>
                  <a:gd name="T0" fmla="*/ 0 w 116"/>
                  <a:gd name="T1" fmla="*/ 0 h 29"/>
                  <a:gd name="T2" fmla="*/ 1 w 116"/>
                  <a:gd name="T3" fmla="*/ 1 h 29"/>
                  <a:gd name="T4" fmla="*/ 2 w 116"/>
                  <a:gd name="T5" fmla="*/ 0 h 29"/>
                  <a:gd name="T6" fmla="*/ 1 w 116"/>
                  <a:gd name="T7" fmla="*/ 0 h 29"/>
                  <a:gd name="T8" fmla="*/ 0 w 11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9"/>
                  <a:gd name="T17" fmla="*/ 116 w 1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9">
                    <a:moveTo>
                      <a:pt x="0" y="12"/>
                    </a:moveTo>
                    <a:lnTo>
                      <a:pt x="26" y="29"/>
                    </a:lnTo>
                    <a:lnTo>
                      <a:pt x="116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0" name="Freeform 270"/>
              <p:cNvSpPr>
                <a:spLocks/>
              </p:cNvSpPr>
              <p:nvPr/>
            </p:nvSpPr>
            <p:spPr bwMode="auto">
              <a:xfrm>
                <a:off x="1924" y="1925"/>
                <a:ext cx="58" cy="50"/>
              </a:xfrm>
              <a:custGeom>
                <a:avLst/>
                <a:gdLst>
                  <a:gd name="T0" fmla="*/ 0 w 204"/>
                  <a:gd name="T1" fmla="*/ 1 h 172"/>
                  <a:gd name="T2" fmla="*/ 0 w 204"/>
                  <a:gd name="T3" fmla="*/ 3 h 172"/>
                  <a:gd name="T4" fmla="*/ 1 w 204"/>
                  <a:gd name="T5" fmla="*/ 3 h 172"/>
                  <a:gd name="T6" fmla="*/ 1 w 204"/>
                  <a:gd name="T7" fmla="*/ 4 h 172"/>
                  <a:gd name="T8" fmla="*/ 1 w 204"/>
                  <a:gd name="T9" fmla="*/ 4 h 172"/>
                  <a:gd name="T10" fmla="*/ 2 w 204"/>
                  <a:gd name="T11" fmla="*/ 3 h 172"/>
                  <a:gd name="T12" fmla="*/ 1 w 204"/>
                  <a:gd name="T13" fmla="*/ 3 h 172"/>
                  <a:gd name="T14" fmla="*/ 3 w 204"/>
                  <a:gd name="T15" fmla="*/ 3 h 172"/>
                  <a:gd name="T16" fmla="*/ 5 w 204"/>
                  <a:gd name="T17" fmla="*/ 0 h 172"/>
                  <a:gd name="T18" fmla="*/ 0 w 204"/>
                  <a:gd name="T19" fmla="*/ 0 h 172"/>
                  <a:gd name="T20" fmla="*/ 1 w 204"/>
                  <a:gd name="T21" fmla="*/ 1 h 172"/>
                  <a:gd name="T22" fmla="*/ 0 w 204"/>
                  <a:gd name="T23" fmla="*/ 1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4"/>
                  <a:gd name="T37" fmla="*/ 0 h 172"/>
                  <a:gd name="T38" fmla="*/ 204 w 204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4" h="172">
                    <a:moveTo>
                      <a:pt x="0" y="30"/>
                    </a:moveTo>
                    <a:lnTo>
                      <a:pt x="3" y="107"/>
                    </a:lnTo>
                    <a:lnTo>
                      <a:pt x="28" y="123"/>
                    </a:lnTo>
                    <a:lnTo>
                      <a:pt x="21" y="168"/>
                    </a:lnTo>
                    <a:lnTo>
                      <a:pt x="48" y="172"/>
                    </a:lnTo>
                    <a:lnTo>
                      <a:pt x="81" y="134"/>
                    </a:lnTo>
                    <a:lnTo>
                      <a:pt x="48" y="107"/>
                    </a:lnTo>
                    <a:lnTo>
                      <a:pt x="131" y="107"/>
                    </a:lnTo>
                    <a:lnTo>
                      <a:pt x="204" y="12"/>
                    </a:lnTo>
                    <a:lnTo>
                      <a:pt x="15" y="0"/>
                    </a:lnTo>
                    <a:lnTo>
                      <a:pt x="38" y="31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1" name="Freeform 271"/>
              <p:cNvSpPr>
                <a:spLocks/>
              </p:cNvSpPr>
              <p:nvPr/>
            </p:nvSpPr>
            <p:spPr bwMode="auto">
              <a:xfrm>
                <a:off x="1963" y="1674"/>
                <a:ext cx="334" cy="198"/>
              </a:xfrm>
              <a:custGeom>
                <a:avLst/>
                <a:gdLst>
                  <a:gd name="T0" fmla="*/ 1 w 1173"/>
                  <a:gd name="T1" fmla="*/ 4 h 695"/>
                  <a:gd name="T2" fmla="*/ 3 w 1173"/>
                  <a:gd name="T3" fmla="*/ 5 h 695"/>
                  <a:gd name="T4" fmla="*/ 7 w 1173"/>
                  <a:gd name="T5" fmla="*/ 5 h 695"/>
                  <a:gd name="T6" fmla="*/ 6 w 1173"/>
                  <a:gd name="T7" fmla="*/ 5 h 695"/>
                  <a:gd name="T8" fmla="*/ 5 w 1173"/>
                  <a:gd name="T9" fmla="*/ 6 h 695"/>
                  <a:gd name="T10" fmla="*/ 7 w 1173"/>
                  <a:gd name="T11" fmla="*/ 6 h 695"/>
                  <a:gd name="T12" fmla="*/ 11 w 1173"/>
                  <a:gd name="T13" fmla="*/ 5 h 695"/>
                  <a:gd name="T14" fmla="*/ 15 w 1173"/>
                  <a:gd name="T15" fmla="*/ 5 h 695"/>
                  <a:gd name="T16" fmla="*/ 11 w 1173"/>
                  <a:gd name="T17" fmla="*/ 8 h 695"/>
                  <a:gd name="T18" fmla="*/ 5 w 1173"/>
                  <a:gd name="T19" fmla="*/ 7 h 695"/>
                  <a:gd name="T20" fmla="*/ 5 w 1173"/>
                  <a:gd name="T21" fmla="*/ 8 h 695"/>
                  <a:gd name="T22" fmla="*/ 9 w 1173"/>
                  <a:gd name="T23" fmla="*/ 10 h 695"/>
                  <a:gd name="T24" fmla="*/ 6 w 1173"/>
                  <a:gd name="T25" fmla="*/ 10 h 695"/>
                  <a:gd name="T26" fmla="*/ 5 w 1173"/>
                  <a:gd name="T27" fmla="*/ 11 h 695"/>
                  <a:gd name="T28" fmla="*/ 7 w 1173"/>
                  <a:gd name="T29" fmla="*/ 11 h 695"/>
                  <a:gd name="T30" fmla="*/ 5 w 1173"/>
                  <a:gd name="T31" fmla="*/ 12 h 695"/>
                  <a:gd name="T32" fmla="*/ 6 w 1173"/>
                  <a:gd name="T33" fmla="*/ 13 h 695"/>
                  <a:gd name="T34" fmla="*/ 7 w 1173"/>
                  <a:gd name="T35" fmla="*/ 14 h 695"/>
                  <a:gd name="T36" fmla="*/ 5 w 1173"/>
                  <a:gd name="T37" fmla="*/ 14 h 695"/>
                  <a:gd name="T38" fmla="*/ 3 w 1173"/>
                  <a:gd name="T39" fmla="*/ 15 h 695"/>
                  <a:gd name="T40" fmla="*/ 6 w 1173"/>
                  <a:gd name="T41" fmla="*/ 16 h 695"/>
                  <a:gd name="T42" fmla="*/ 7 w 1173"/>
                  <a:gd name="T43" fmla="*/ 15 h 695"/>
                  <a:gd name="T44" fmla="*/ 9 w 1173"/>
                  <a:gd name="T45" fmla="*/ 15 h 695"/>
                  <a:gd name="T46" fmla="*/ 10 w 1173"/>
                  <a:gd name="T47" fmla="*/ 16 h 695"/>
                  <a:gd name="T48" fmla="*/ 11 w 1173"/>
                  <a:gd name="T49" fmla="*/ 15 h 695"/>
                  <a:gd name="T50" fmla="*/ 12 w 1173"/>
                  <a:gd name="T51" fmla="*/ 14 h 695"/>
                  <a:gd name="T52" fmla="*/ 14 w 1173"/>
                  <a:gd name="T53" fmla="*/ 12 h 695"/>
                  <a:gd name="T54" fmla="*/ 15 w 1173"/>
                  <a:gd name="T55" fmla="*/ 11 h 695"/>
                  <a:gd name="T56" fmla="*/ 15 w 1173"/>
                  <a:gd name="T57" fmla="*/ 10 h 695"/>
                  <a:gd name="T58" fmla="*/ 13 w 1173"/>
                  <a:gd name="T59" fmla="*/ 10 h 695"/>
                  <a:gd name="T60" fmla="*/ 13 w 1173"/>
                  <a:gd name="T61" fmla="*/ 9 h 695"/>
                  <a:gd name="T62" fmla="*/ 18 w 1173"/>
                  <a:gd name="T63" fmla="*/ 8 h 695"/>
                  <a:gd name="T64" fmla="*/ 19 w 1173"/>
                  <a:gd name="T65" fmla="*/ 7 h 695"/>
                  <a:gd name="T66" fmla="*/ 24 w 1173"/>
                  <a:gd name="T67" fmla="*/ 4 h 695"/>
                  <a:gd name="T68" fmla="*/ 20 w 1173"/>
                  <a:gd name="T69" fmla="*/ 4 h 695"/>
                  <a:gd name="T70" fmla="*/ 27 w 1173"/>
                  <a:gd name="T71" fmla="*/ 3 h 695"/>
                  <a:gd name="T72" fmla="*/ 25 w 1173"/>
                  <a:gd name="T73" fmla="*/ 1 h 695"/>
                  <a:gd name="T74" fmla="*/ 16 w 1173"/>
                  <a:gd name="T75" fmla="*/ 0 h 695"/>
                  <a:gd name="T76" fmla="*/ 15 w 1173"/>
                  <a:gd name="T77" fmla="*/ 0 h 695"/>
                  <a:gd name="T78" fmla="*/ 13 w 1173"/>
                  <a:gd name="T79" fmla="*/ 2 h 695"/>
                  <a:gd name="T80" fmla="*/ 10 w 1173"/>
                  <a:gd name="T81" fmla="*/ 1 h 695"/>
                  <a:gd name="T82" fmla="*/ 8 w 1173"/>
                  <a:gd name="T83" fmla="*/ 1 h 695"/>
                  <a:gd name="T84" fmla="*/ 9 w 1173"/>
                  <a:gd name="T85" fmla="*/ 3 h 695"/>
                  <a:gd name="T86" fmla="*/ 6 w 1173"/>
                  <a:gd name="T87" fmla="*/ 3 h 69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3"/>
                  <a:gd name="T133" fmla="*/ 0 h 695"/>
                  <a:gd name="T134" fmla="*/ 1173 w 1173"/>
                  <a:gd name="T135" fmla="*/ 695 h 69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3" h="695">
                    <a:moveTo>
                      <a:pt x="0" y="165"/>
                    </a:moveTo>
                    <a:lnTo>
                      <a:pt x="104" y="165"/>
                    </a:lnTo>
                    <a:lnTo>
                      <a:pt x="67" y="189"/>
                    </a:lnTo>
                    <a:lnTo>
                      <a:pt x="211" y="170"/>
                    </a:lnTo>
                    <a:lnTo>
                      <a:pt x="87" y="189"/>
                    </a:lnTo>
                    <a:lnTo>
                      <a:pt x="126" y="201"/>
                    </a:lnTo>
                    <a:lnTo>
                      <a:pt x="84" y="204"/>
                    </a:lnTo>
                    <a:lnTo>
                      <a:pt x="102" y="223"/>
                    </a:lnTo>
                    <a:lnTo>
                      <a:pt x="287" y="195"/>
                    </a:lnTo>
                    <a:lnTo>
                      <a:pt x="104" y="238"/>
                    </a:lnTo>
                    <a:lnTo>
                      <a:pt x="183" y="272"/>
                    </a:lnTo>
                    <a:lnTo>
                      <a:pt x="255" y="222"/>
                    </a:lnTo>
                    <a:lnTo>
                      <a:pt x="379" y="214"/>
                    </a:lnTo>
                    <a:lnTo>
                      <a:pt x="249" y="232"/>
                    </a:lnTo>
                    <a:lnTo>
                      <a:pt x="219" y="272"/>
                    </a:lnTo>
                    <a:lnTo>
                      <a:pt x="294" y="276"/>
                    </a:lnTo>
                    <a:lnTo>
                      <a:pt x="379" y="237"/>
                    </a:lnTo>
                    <a:lnTo>
                      <a:pt x="322" y="273"/>
                    </a:lnTo>
                    <a:lnTo>
                      <a:pt x="379" y="273"/>
                    </a:lnTo>
                    <a:lnTo>
                      <a:pt x="467" y="246"/>
                    </a:lnTo>
                    <a:lnTo>
                      <a:pt x="456" y="205"/>
                    </a:lnTo>
                    <a:lnTo>
                      <a:pt x="551" y="176"/>
                    </a:lnTo>
                    <a:lnTo>
                      <a:pt x="481" y="241"/>
                    </a:lnTo>
                    <a:lnTo>
                      <a:pt x="631" y="228"/>
                    </a:lnTo>
                    <a:lnTo>
                      <a:pt x="328" y="293"/>
                    </a:lnTo>
                    <a:lnTo>
                      <a:pt x="396" y="360"/>
                    </a:lnTo>
                    <a:lnTo>
                      <a:pt x="458" y="360"/>
                    </a:lnTo>
                    <a:lnTo>
                      <a:pt x="427" y="373"/>
                    </a:lnTo>
                    <a:lnTo>
                      <a:pt x="307" y="304"/>
                    </a:lnTo>
                    <a:lnTo>
                      <a:pt x="209" y="293"/>
                    </a:lnTo>
                    <a:lnTo>
                      <a:pt x="207" y="322"/>
                    </a:lnTo>
                    <a:lnTo>
                      <a:pt x="253" y="337"/>
                    </a:lnTo>
                    <a:lnTo>
                      <a:pt x="208" y="346"/>
                    </a:lnTo>
                    <a:lnTo>
                      <a:pt x="328" y="423"/>
                    </a:lnTo>
                    <a:lnTo>
                      <a:pt x="279" y="426"/>
                    </a:lnTo>
                    <a:lnTo>
                      <a:pt x="399" y="431"/>
                    </a:lnTo>
                    <a:lnTo>
                      <a:pt x="332" y="448"/>
                    </a:lnTo>
                    <a:lnTo>
                      <a:pt x="368" y="473"/>
                    </a:lnTo>
                    <a:lnTo>
                      <a:pt x="260" y="434"/>
                    </a:lnTo>
                    <a:lnTo>
                      <a:pt x="198" y="450"/>
                    </a:lnTo>
                    <a:lnTo>
                      <a:pt x="172" y="512"/>
                    </a:lnTo>
                    <a:lnTo>
                      <a:pt x="235" y="491"/>
                    </a:lnTo>
                    <a:lnTo>
                      <a:pt x="222" y="514"/>
                    </a:lnTo>
                    <a:lnTo>
                      <a:pt x="245" y="514"/>
                    </a:lnTo>
                    <a:lnTo>
                      <a:pt x="283" y="466"/>
                    </a:lnTo>
                    <a:lnTo>
                      <a:pt x="269" y="506"/>
                    </a:lnTo>
                    <a:lnTo>
                      <a:pt x="304" y="511"/>
                    </a:lnTo>
                    <a:lnTo>
                      <a:pt x="239" y="530"/>
                    </a:lnTo>
                    <a:lnTo>
                      <a:pt x="279" y="531"/>
                    </a:lnTo>
                    <a:lnTo>
                      <a:pt x="245" y="542"/>
                    </a:lnTo>
                    <a:lnTo>
                      <a:pt x="273" y="568"/>
                    </a:lnTo>
                    <a:lnTo>
                      <a:pt x="322" y="568"/>
                    </a:lnTo>
                    <a:lnTo>
                      <a:pt x="368" y="521"/>
                    </a:lnTo>
                    <a:lnTo>
                      <a:pt x="287" y="590"/>
                    </a:lnTo>
                    <a:lnTo>
                      <a:pt x="208" y="535"/>
                    </a:lnTo>
                    <a:lnTo>
                      <a:pt x="143" y="545"/>
                    </a:lnTo>
                    <a:lnTo>
                      <a:pt x="199" y="602"/>
                    </a:lnTo>
                    <a:lnTo>
                      <a:pt x="102" y="632"/>
                    </a:lnTo>
                    <a:lnTo>
                      <a:pt x="112" y="673"/>
                    </a:lnTo>
                    <a:lnTo>
                      <a:pt x="129" y="637"/>
                    </a:lnTo>
                    <a:lnTo>
                      <a:pt x="134" y="673"/>
                    </a:lnTo>
                    <a:lnTo>
                      <a:pt x="200" y="656"/>
                    </a:lnTo>
                    <a:lnTo>
                      <a:pt x="249" y="690"/>
                    </a:lnTo>
                    <a:lnTo>
                      <a:pt x="284" y="687"/>
                    </a:lnTo>
                    <a:lnTo>
                      <a:pt x="259" y="660"/>
                    </a:lnTo>
                    <a:lnTo>
                      <a:pt x="328" y="668"/>
                    </a:lnTo>
                    <a:lnTo>
                      <a:pt x="322" y="642"/>
                    </a:lnTo>
                    <a:lnTo>
                      <a:pt x="352" y="673"/>
                    </a:lnTo>
                    <a:lnTo>
                      <a:pt x="371" y="667"/>
                    </a:lnTo>
                    <a:lnTo>
                      <a:pt x="360" y="648"/>
                    </a:lnTo>
                    <a:lnTo>
                      <a:pt x="417" y="667"/>
                    </a:lnTo>
                    <a:lnTo>
                      <a:pt x="418" y="695"/>
                    </a:lnTo>
                    <a:lnTo>
                      <a:pt x="517" y="667"/>
                    </a:lnTo>
                    <a:lnTo>
                      <a:pt x="536" y="627"/>
                    </a:lnTo>
                    <a:lnTo>
                      <a:pt x="489" y="637"/>
                    </a:lnTo>
                    <a:lnTo>
                      <a:pt x="489" y="598"/>
                    </a:lnTo>
                    <a:lnTo>
                      <a:pt x="379" y="596"/>
                    </a:lnTo>
                    <a:lnTo>
                      <a:pt x="526" y="588"/>
                    </a:lnTo>
                    <a:lnTo>
                      <a:pt x="549" y="560"/>
                    </a:lnTo>
                    <a:lnTo>
                      <a:pt x="526" y="526"/>
                    </a:lnTo>
                    <a:lnTo>
                      <a:pt x="610" y="530"/>
                    </a:lnTo>
                    <a:lnTo>
                      <a:pt x="628" y="514"/>
                    </a:lnTo>
                    <a:lnTo>
                      <a:pt x="571" y="506"/>
                    </a:lnTo>
                    <a:lnTo>
                      <a:pt x="647" y="500"/>
                    </a:lnTo>
                    <a:lnTo>
                      <a:pt x="597" y="477"/>
                    </a:lnTo>
                    <a:lnTo>
                      <a:pt x="656" y="462"/>
                    </a:lnTo>
                    <a:lnTo>
                      <a:pt x="653" y="444"/>
                    </a:lnTo>
                    <a:lnTo>
                      <a:pt x="543" y="434"/>
                    </a:lnTo>
                    <a:lnTo>
                      <a:pt x="605" y="418"/>
                    </a:lnTo>
                    <a:lnTo>
                      <a:pt x="541" y="414"/>
                    </a:lnTo>
                    <a:lnTo>
                      <a:pt x="656" y="426"/>
                    </a:lnTo>
                    <a:lnTo>
                      <a:pt x="660" y="407"/>
                    </a:lnTo>
                    <a:lnTo>
                      <a:pt x="541" y="400"/>
                    </a:lnTo>
                    <a:lnTo>
                      <a:pt x="700" y="373"/>
                    </a:lnTo>
                    <a:lnTo>
                      <a:pt x="654" y="349"/>
                    </a:lnTo>
                    <a:lnTo>
                      <a:pt x="774" y="360"/>
                    </a:lnTo>
                    <a:lnTo>
                      <a:pt x="808" y="322"/>
                    </a:lnTo>
                    <a:lnTo>
                      <a:pt x="751" y="319"/>
                    </a:lnTo>
                    <a:lnTo>
                      <a:pt x="825" y="316"/>
                    </a:lnTo>
                    <a:lnTo>
                      <a:pt x="817" y="287"/>
                    </a:lnTo>
                    <a:lnTo>
                      <a:pt x="853" y="293"/>
                    </a:lnTo>
                    <a:lnTo>
                      <a:pt x="1050" y="178"/>
                    </a:lnTo>
                    <a:lnTo>
                      <a:pt x="833" y="220"/>
                    </a:lnTo>
                    <a:lnTo>
                      <a:pt x="952" y="170"/>
                    </a:lnTo>
                    <a:lnTo>
                      <a:pt x="879" y="176"/>
                    </a:lnTo>
                    <a:lnTo>
                      <a:pt x="863" y="153"/>
                    </a:lnTo>
                    <a:lnTo>
                      <a:pt x="998" y="165"/>
                    </a:lnTo>
                    <a:lnTo>
                      <a:pt x="1173" y="107"/>
                    </a:lnTo>
                    <a:lnTo>
                      <a:pt x="1171" y="78"/>
                    </a:lnTo>
                    <a:lnTo>
                      <a:pt x="1099" y="78"/>
                    </a:lnTo>
                    <a:lnTo>
                      <a:pt x="1082" y="28"/>
                    </a:lnTo>
                    <a:lnTo>
                      <a:pt x="879" y="51"/>
                    </a:lnTo>
                    <a:lnTo>
                      <a:pt x="964" y="19"/>
                    </a:lnTo>
                    <a:lnTo>
                      <a:pt x="699" y="0"/>
                    </a:lnTo>
                    <a:lnTo>
                      <a:pt x="677" y="24"/>
                    </a:lnTo>
                    <a:lnTo>
                      <a:pt x="698" y="36"/>
                    </a:lnTo>
                    <a:lnTo>
                      <a:pt x="647" y="13"/>
                    </a:lnTo>
                    <a:lnTo>
                      <a:pt x="528" y="15"/>
                    </a:lnTo>
                    <a:lnTo>
                      <a:pt x="613" y="62"/>
                    </a:lnTo>
                    <a:lnTo>
                      <a:pt x="582" y="78"/>
                    </a:lnTo>
                    <a:lnTo>
                      <a:pt x="541" y="27"/>
                    </a:lnTo>
                    <a:lnTo>
                      <a:pt x="430" y="23"/>
                    </a:lnTo>
                    <a:lnTo>
                      <a:pt x="451" y="44"/>
                    </a:lnTo>
                    <a:lnTo>
                      <a:pt x="369" y="36"/>
                    </a:lnTo>
                    <a:lnTo>
                      <a:pt x="411" y="70"/>
                    </a:lnTo>
                    <a:lnTo>
                      <a:pt x="343" y="50"/>
                    </a:lnTo>
                    <a:lnTo>
                      <a:pt x="366" y="70"/>
                    </a:lnTo>
                    <a:lnTo>
                      <a:pt x="326" y="78"/>
                    </a:lnTo>
                    <a:lnTo>
                      <a:pt x="411" y="123"/>
                    </a:lnTo>
                    <a:lnTo>
                      <a:pt x="227" y="72"/>
                    </a:lnTo>
                    <a:lnTo>
                      <a:pt x="182" y="108"/>
                    </a:lnTo>
                    <a:lnTo>
                      <a:pt x="254" y="126"/>
                    </a:lnTo>
                    <a:lnTo>
                      <a:pt x="134" y="112"/>
                    </a:lnTo>
                    <a:lnTo>
                      <a:pt x="0" y="16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2" name="Freeform 272"/>
              <p:cNvSpPr>
                <a:spLocks/>
              </p:cNvSpPr>
              <p:nvPr/>
            </p:nvSpPr>
            <p:spPr bwMode="auto">
              <a:xfrm>
                <a:off x="1984" y="1930"/>
                <a:ext cx="312" cy="257"/>
              </a:xfrm>
              <a:custGeom>
                <a:avLst/>
                <a:gdLst>
                  <a:gd name="T0" fmla="*/ 0 w 1094"/>
                  <a:gd name="T1" fmla="*/ 2 h 902"/>
                  <a:gd name="T2" fmla="*/ 3 w 1094"/>
                  <a:gd name="T3" fmla="*/ 0 h 902"/>
                  <a:gd name="T4" fmla="*/ 3 w 1094"/>
                  <a:gd name="T5" fmla="*/ 2 h 902"/>
                  <a:gd name="T6" fmla="*/ 4 w 1094"/>
                  <a:gd name="T7" fmla="*/ 5 h 902"/>
                  <a:gd name="T8" fmla="*/ 5 w 1094"/>
                  <a:gd name="T9" fmla="*/ 5 h 902"/>
                  <a:gd name="T10" fmla="*/ 4 w 1094"/>
                  <a:gd name="T11" fmla="*/ 4 h 902"/>
                  <a:gd name="T12" fmla="*/ 4 w 1094"/>
                  <a:gd name="T13" fmla="*/ 2 h 902"/>
                  <a:gd name="T14" fmla="*/ 4 w 1094"/>
                  <a:gd name="T15" fmla="*/ 1 h 902"/>
                  <a:gd name="T16" fmla="*/ 4 w 1094"/>
                  <a:gd name="T17" fmla="*/ 1 h 902"/>
                  <a:gd name="T18" fmla="*/ 7 w 1094"/>
                  <a:gd name="T19" fmla="*/ 0 h 902"/>
                  <a:gd name="T20" fmla="*/ 8 w 1094"/>
                  <a:gd name="T21" fmla="*/ 1 h 902"/>
                  <a:gd name="T22" fmla="*/ 8 w 1094"/>
                  <a:gd name="T23" fmla="*/ 4 h 902"/>
                  <a:gd name="T24" fmla="*/ 10 w 1094"/>
                  <a:gd name="T25" fmla="*/ 3 h 902"/>
                  <a:gd name="T26" fmla="*/ 13 w 1094"/>
                  <a:gd name="T27" fmla="*/ 3 h 902"/>
                  <a:gd name="T28" fmla="*/ 13 w 1094"/>
                  <a:gd name="T29" fmla="*/ 4 h 902"/>
                  <a:gd name="T30" fmla="*/ 14 w 1094"/>
                  <a:gd name="T31" fmla="*/ 5 h 902"/>
                  <a:gd name="T32" fmla="*/ 15 w 1094"/>
                  <a:gd name="T33" fmla="*/ 4 h 902"/>
                  <a:gd name="T34" fmla="*/ 17 w 1094"/>
                  <a:gd name="T35" fmla="*/ 5 h 902"/>
                  <a:gd name="T36" fmla="*/ 17 w 1094"/>
                  <a:gd name="T37" fmla="*/ 5 h 902"/>
                  <a:gd name="T38" fmla="*/ 18 w 1094"/>
                  <a:gd name="T39" fmla="*/ 6 h 902"/>
                  <a:gd name="T40" fmla="*/ 19 w 1094"/>
                  <a:gd name="T41" fmla="*/ 6 h 902"/>
                  <a:gd name="T42" fmla="*/ 19 w 1094"/>
                  <a:gd name="T43" fmla="*/ 7 h 902"/>
                  <a:gd name="T44" fmla="*/ 19 w 1094"/>
                  <a:gd name="T45" fmla="*/ 7 h 902"/>
                  <a:gd name="T46" fmla="*/ 19 w 1094"/>
                  <a:gd name="T47" fmla="*/ 8 h 902"/>
                  <a:gd name="T48" fmla="*/ 19 w 1094"/>
                  <a:gd name="T49" fmla="*/ 9 h 902"/>
                  <a:gd name="T50" fmla="*/ 19 w 1094"/>
                  <a:gd name="T51" fmla="*/ 10 h 902"/>
                  <a:gd name="T52" fmla="*/ 23 w 1094"/>
                  <a:gd name="T53" fmla="*/ 11 h 902"/>
                  <a:gd name="T54" fmla="*/ 24 w 1094"/>
                  <a:gd name="T55" fmla="*/ 12 h 902"/>
                  <a:gd name="T56" fmla="*/ 25 w 1094"/>
                  <a:gd name="T57" fmla="*/ 13 h 902"/>
                  <a:gd name="T58" fmla="*/ 25 w 1094"/>
                  <a:gd name="T59" fmla="*/ 14 h 902"/>
                  <a:gd name="T60" fmla="*/ 25 w 1094"/>
                  <a:gd name="T61" fmla="*/ 15 h 902"/>
                  <a:gd name="T62" fmla="*/ 23 w 1094"/>
                  <a:gd name="T63" fmla="*/ 16 h 902"/>
                  <a:gd name="T64" fmla="*/ 19 w 1094"/>
                  <a:gd name="T65" fmla="*/ 14 h 902"/>
                  <a:gd name="T66" fmla="*/ 20 w 1094"/>
                  <a:gd name="T67" fmla="*/ 15 h 902"/>
                  <a:gd name="T68" fmla="*/ 21 w 1094"/>
                  <a:gd name="T69" fmla="*/ 16 h 902"/>
                  <a:gd name="T70" fmla="*/ 22 w 1094"/>
                  <a:gd name="T71" fmla="*/ 17 h 902"/>
                  <a:gd name="T72" fmla="*/ 23 w 1094"/>
                  <a:gd name="T73" fmla="*/ 20 h 902"/>
                  <a:gd name="T74" fmla="*/ 21 w 1094"/>
                  <a:gd name="T75" fmla="*/ 21 h 902"/>
                  <a:gd name="T76" fmla="*/ 16 w 1094"/>
                  <a:gd name="T77" fmla="*/ 18 h 902"/>
                  <a:gd name="T78" fmla="*/ 15 w 1094"/>
                  <a:gd name="T79" fmla="*/ 18 h 902"/>
                  <a:gd name="T80" fmla="*/ 14 w 1094"/>
                  <a:gd name="T81" fmla="*/ 16 h 902"/>
                  <a:gd name="T82" fmla="*/ 13 w 1094"/>
                  <a:gd name="T83" fmla="*/ 17 h 902"/>
                  <a:gd name="T84" fmla="*/ 11 w 1094"/>
                  <a:gd name="T85" fmla="*/ 17 h 902"/>
                  <a:gd name="T86" fmla="*/ 15 w 1094"/>
                  <a:gd name="T87" fmla="*/ 15 h 902"/>
                  <a:gd name="T88" fmla="*/ 16 w 1094"/>
                  <a:gd name="T89" fmla="*/ 12 h 902"/>
                  <a:gd name="T90" fmla="*/ 13 w 1094"/>
                  <a:gd name="T91" fmla="*/ 9 h 902"/>
                  <a:gd name="T92" fmla="*/ 12 w 1094"/>
                  <a:gd name="T93" fmla="*/ 10 h 902"/>
                  <a:gd name="T94" fmla="*/ 13 w 1094"/>
                  <a:gd name="T95" fmla="*/ 9 h 902"/>
                  <a:gd name="T96" fmla="*/ 11 w 1094"/>
                  <a:gd name="T97" fmla="*/ 7 h 902"/>
                  <a:gd name="T98" fmla="*/ 10 w 1094"/>
                  <a:gd name="T99" fmla="*/ 7 h 902"/>
                  <a:gd name="T100" fmla="*/ 8 w 1094"/>
                  <a:gd name="T101" fmla="*/ 8 h 902"/>
                  <a:gd name="T102" fmla="*/ 1 w 1094"/>
                  <a:gd name="T103" fmla="*/ 5 h 902"/>
                  <a:gd name="T104" fmla="*/ 0 w 1094"/>
                  <a:gd name="T105" fmla="*/ 5 h 9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94"/>
                  <a:gd name="T160" fmla="*/ 0 h 902"/>
                  <a:gd name="T161" fmla="*/ 1094 w 1094"/>
                  <a:gd name="T162" fmla="*/ 902 h 9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94" h="902">
                    <a:moveTo>
                      <a:pt x="0" y="202"/>
                    </a:moveTo>
                    <a:lnTo>
                      <a:pt x="9" y="103"/>
                    </a:lnTo>
                    <a:lnTo>
                      <a:pt x="54" y="31"/>
                    </a:lnTo>
                    <a:lnTo>
                      <a:pt x="130" y="0"/>
                    </a:lnTo>
                    <a:lnTo>
                      <a:pt x="191" y="14"/>
                    </a:lnTo>
                    <a:lnTo>
                      <a:pt x="125" y="103"/>
                    </a:lnTo>
                    <a:lnTo>
                      <a:pt x="144" y="158"/>
                    </a:lnTo>
                    <a:lnTo>
                      <a:pt x="191" y="212"/>
                    </a:lnTo>
                    <a:lnTo>
                      <a:pt x="130" y="231"/>
                    </a:lnTo>
                    <a:lnTo>
                      <a:pt x="195" y="230"/>
                    </a:lnTo>
                    <a:lnTo>
                      <a:pt x="204" y="184"/>
                    </a:lnTo>
                    <a:lnTo>
                      <a:pt x="155" y="156"/>
                    </a:lnTo>
                    <a:lnTo>
                      <a:pt x="195" y="123"/>
                    </a:lnTo>
                    <a:lnTo>
                      <a:pt x="166" y="78"/>
                    </a:lnTo>
                    <a:lnTo>
                      <a:pt x="229" y="89"/>
                    </a:lnTo>
                    <a:lnTo>
                      <a:pt x="170" y="68"/>
                    </a:lnTo>
                    <a:lnTo>
                      <a:pt x="236" y="73"/>
                    </a:lnTo>
                    <a:lnTo>
                      <a:pt x="190" y="42"/>
                    </a:lnTo>
                    <a:lnTo>
                      <a:pt x="242" y="43"/>
                    </a:lnTo>
                    <a:lnTo>
                      <a:pt x="279" y="14"/>
                    </a:lnTo>
                    <a:lnTo>
                      <a:pt x="324" y="11"/>
                    </a:lnTo>
                    <a:lnTo>
                      <a:pt x="326" y="51"/>
                    </a:lnTo>
                    <a:lnTo>
                      <a:pt x="358" y="68"/>
                    </a:lnTo>
                    <a:lnTo>
                      <a:pt x="348" y="158"/>
                    </a:lnTo>
                    <a:lnTo>
                      <a:pt x="392" y="115"/>
                    </a:lnTo>
                    <a:lnTo>
                      <a:pt x="414" y="134"/>
                    </a:lnTo>
                    <a:lnTo>
                      <a:pt x="476" y="91"/>
                    </a:lnTo>
                    <a:lnTo>
                      <a:pt x="564" y="115"/>
                    </a:lnTo>
                    <a:lnTo>
                      <a:pt x="603" y="158"/>
                    </a:lnTo>
                    <a:lnTo>
                      <a:pt x="575" y="184"/>
                    </a:lnTo>
                    <a:lnTo>
                      <a:pt x="630" y="173"/>
                    </a:lnTo>
                    <a:lnTo>
                      <a:pt x="614" y="199"/>
                    </a:lnTo>
                    <a:lnTo>
                      <a:pt x="646" y="212"/>
                    </a:lnTo>
                    <a:lnTo>
                      <a:pt x="671" y="180"/>
                    </a:lnTo>
                    <a:lnTo>
                      <a:pt x="711" y="196"/>
                    </a:lnTo>
                    <a:lnTo>
                      <a:pt x="724" y="222"/>
                    </a:lnTo>
                    <a:lnTo>
                      <a:pt x="690" y="230"/>
                    </a:lnTo>
                    <a:lnTo>
                      <a:pt x="742" y="230"/>
                    </a:lnTo>
                    <a:lnTo>
                      <a:pt x="733" y="265"/>
                    </a:lnTo>
                    <a:lnTo>
                      <a:pt x="772" y="246"/>
                    </a:lnTo>
                    <a:lnTo>
                      <a:pt x="748" y="276"/>
                    </a:lnTo>
                    <a:lnTo>
                      <a:pt x="826" y="268"/>
                    </a:lnTo>
                    <a:lnTo>
                      <a:pt x="782" y="299"/>
                    </a:lnTo>
                    <a:lnTo>
                      <a:pt x="820" y="299"/>
                    </a:lnTo>
                    <a:lnTo>
                      <a:pt x="804" y="321"/>
                    </a:lnTo>
                    <a:lnTo>
                      <a:pt x="838" y="291"/>
                    </a:lnTo>
                    <a:lnTo>
                      <a:pt x="874" y="322"/>
                    </a:lnTo>
                    <a:lnTo>
                      <a:pt x="810" y="348"/>
                    </a:lnTo>
                    <a:lnTo>
                      <a:pt x="900" y="371"/>
                    </a:lnTo>
                    <a:lnTo>
                      <a:pt x="825" y="379"/>
                    </a:lnTo>
                    <a:lnTo>
                      <a:pt x="853" y="391"/>
                    </a:lnTo>
                    <a:lnTo>
                      <a:pt x="829" y="419"/>
                    </a:lnTo>
                    <a:lnTo>
                      <a:pt x="921" y="473"/>
                    </a:lnTo>
                    <a:lnTo>
                      <a:pt x="968" y="464"/>
                    </a:lnTo>
                    <a:lnTo>
                      <a:pt x="986" y="529"/>
                    </a:lnTo>
                    <a:lnTo>
                      <a:pt x="1031" y="523"/>
                    </a:lnTo>
                    <a:lnTo>
                      <a:pt x="1029" y="551"/>
                    </a:lnTo>
                    <a:lnTo>
                      <a:pt x="1094" y="565"/>
                    </a:lnTo>
                    <a:lnTo>
                      <a:pt x="1086" y="599"/>
                    </a:lnTo>
                    <a:lnTo>
                      <a:pt x="1053" y="594"/>
                    </a:lnTo>
                    <a:lnTo>
                      <a:pt x="1068" y="614"/>
                    </a:lnTo>
                    <a:lnTo>
                      <a:pt x="1052" y="647"/>
                    </a:lnTo>
                    <a:lnTo>
                      <a:pt x="1020" y="632"/>
                    </a:lnTo>
                    <a:lnTo>
                      <a:pt x="1013" y="697"/>
                    </a:lnTo>
                    <a:lnTo>
                      <a:pt x="888" y="578"/>
                    </a:lnTo>
                    <a:lnTo>
                      <a:pt x="842" y="588"/>
                    </a:lnTo>
                    <a:lnTo>
                      <a:pt x="874" y="618"/>
                    </a:lnTo>
                    <a:lnTo>
                      <a:pt x="849" y="647"/>
                    </a:lnTo>
                    <a:lnTo>
                      <a:pt x="868" y="645"/>
                    </a:lnTo>
                    <a:lnTo>
                      <a:pt x="895" y="703"/>
                    </a:lnTo>
                    <a:lnTo>
                      <a:pt x="956" y="717"/>
                    </a:lnTo>
                    <a:lnTo>
                      <a:pt x="950" y="751"/>
                    </a:lnTo>
                    <a:lnTo>
                      <a:pt x="983" y="778"/>
                    </a:lnTo>
                    <a:lnTo>
                      <a:pt x="969" y="858"/>
                    </a:lnTo>
                    <a:lnTo>
                      <a:pt x="810" y="775"/>
                    </a:lnTo>
                    <a:lnTo>
                      <a:pt x="916" y="902"/>
                    </a:lnTo>
                    <a:lnTo>
                      <a:pt x="719" y="832"/>
                    </a:lnTo>
                    <a:lnTo>
                      <a:pt x="691" y="789"/>
                    </a:lnTo>
                    <a:lnTo>
                      <a:pt x="718" y="785"/>
                    </a:lnTo>
                    <a:lnTo>
                      <a:pt x="654" y="762"/>
                    </a:lnTo>
                    <a:lnTo>
                      <a:pt x="635" y="713"/>
                    </a:lnTo>
                    <a:lnTo>
                      <a:pt x="584" y="697"/>
                    </a:lnTo>
                    <a:lnTo>
                      <a:pt x="581" y="729"/>
                    </a:lnTo>
                    <a:lnTo>
                      <a:pt x="553" y="713"/>
                    </a:lnTo>
                    <a:lnTo>
                      <a:pt x="512" y="744"/>
                    </a:lnTo>
                    <a:lnTo>
                      <a:pt x="457" y="713"/>
                    </a:lnTo>
                    <a:lnTo>
                      <a:pt x="483" y="657"/>
                    </a:lnTo>
                    <a:lnTo>
                      <a:pt x="630" y="657"/>
                    </a:lnTo>
                    <a:lnTo>
                      <a:pt x="594" y="602"/>
                    </a:lnTo>
                    <a:lnTo>
                      <a:pt x="677" y="523"/>
                    </a:lnTo>
                    <a:lnTo>
                      <a:pt x="619" y="417"/>
                    </a:lnTo>
                    <a:lnTo>
                      <a:pt x="578" y="407"/>
                    </a:lnTo>
                    <a:lnTo>
                      <a:pt x="602" y="391"/>
                    </a:lnTo>
                    <a:lnTo>
                      <a:pt x="513" y="418"/>
                    </a:lnTo>
                    <a:lnTo>
                      <a:pt x="512" y="388"/>
                    </a:lnTo>
                    <a:lnTo>
                      <a:pt x="544" y="371"/>
                    </a:lnTo>
                    <a:lnTo>
                      <a:pt x="477" y="329"/>
                    </a:lnTo>
                    <a:lnTo>
                      <a:pt x="476" y="298"/>
                    </a:lnTo>
                    <a:lnTo>
                      <a:pt x="412" y="280"/>
                    </a:lnTo>
                    <a:lnTo>
                      <a:pt x="428" y="325"/>
                    </a:lnTo>
                    <a:lnTo>
                      <a:pt x="321" y="308"/>
                    </a:lnTo>
                    <a:lnTo>
                      <a:pt x="350" y="334"/>
                    </a:lnTo>
                    <a:lnTo>
                      <a:pt x="71" y="289"/>
                    </a:lnTo>
                    <a:lnTo>
                      <a:pt x="22" y="230"/>
                    </a:lnTo>
                    <a:lnTo>
                      <a:pt x="111" y="233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3" name="Freeform 273"/>
              <p:cNvSpPr>
                <a:spLocks/>
              </p:cNvSpPr>
              <p:nvPr/>
            </p:nvSpPr>
            <p:spPr bwMode="auto">
              <a:xfrm>
                <a:off x="2016" y="2107"/>
                <a:ext cx="72" cy="56"/>
              </a:xfrm>
              <a:custGeom>
                <a:avLst/>
                <a:gdLst>
                  <a:gd name="T0" fmla="*/ 0 w 254"/>
                  <a:gd name="T1" fmla="*/ 4 h 197"/>
                  <a:gd name="T2" fmla="*/ 1 w 254"/>
                  <a:gd name="T3" fmla="*/ 3 h 197"/>
                  <a:gd name="T4" fmla="*/ 1 w 254"/>
                  <a:gd name="T5" fmla="*/ 0 h 197"/>
                  <a:gd name="T6" fmla="*/ 2 w 254"/>
                  <a:gd name="T7" fmla="*/ 1 h 197"/>
                  <a:gd name="T8" fmla="*/ 3 w 254"/>
                  <a:gd name="T9" fmla="*/ 1 h 197"/>
                  <a:gd name="T10" fmla="*/ 6 w 254"/>
                  <a:gd name="T11" fmla="*/ 3 h 197"/>
                  <a:gd name="T12" fmla="*/ 5 w 254"/>
                  <a:gd name="T13" fmla="*/ 4 h 197"/>
                  <a:gd name="T14" fmla="*/ 3 w 254"/>
                  <a:gd name="T15" fmla="*/ 3 h 197"/>
                  <a:gd name="T16" fmla="*/ 2 w 254"/>
                  <a:gd name="T17" fmla="*/ 5 h 197"/>
                  <a:gd name="T18" fmla="*/ 1 w 254"/>
                  <a:gd name="T19" fmla="*/ 3 h 197"/>
                  <a:gd name="T20" fmla="*/ 0 w 254"/>
                  <a:gd name="T21" fmla="*/ 4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4"/>
                  <a:gd name="T34" fmla="*/ 0 h 197"/>
                  <a:gd name="T35" fmla="*/ 254 w 254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4" h="197">
                    <a:moveTo>
                      <a:pt x="0" y="161"/>
                    </a:moveTo>
                    <a:lnTo>
                      <a:pt x="36" y="123"/>
                    </a:lnTo>
                    <a:lnTo>
                      <a:pt x="59" y="0"/>
                    </a:lnTo>
                    <a:lnTo>
                      <a:pt x="80" y="45"/>
                    </a:lnTo>
                    <a:lnTo>
                      <a:pt x="140" y="55"/>
                    </a:lnTo>
                    <a:lnTo>
                      <a:pt x="254" y="145"/>
                    </a:lnTo>
                    <a:lnTo>
                      <a:pt x="239" y="176"/>
                    </a:lnTo>
                    <a:lnTo>
                      <a:pt x="136" y="134"/>
                    </a:lnTo>
                    <a:lnTo>
                      <a:pt x="73" y="197"/>
                    </a:lnTo>
                    <a:lnTo>
                      <a:pt x="57" y="145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4" name="Freeform 274"/>
              <p:cNvSpPr>
                <a:spLocks/>
              </p:cNvSpPr>
              <p:nvPr/>
            </p:nvSpPr>
            <p:spPr bwMode="auto">
              <a:xfrm>
                <a:off x="2319" y="2371"/>
                <a:ext cx="72" cy="83"/>
              </a:xfrm>
              <a:custGeom>
                <a:avLst/>
                <a:gdLst>
                  <a:gd name="T0" fmla="*/ 0 w 255"/>
                  <a:gd name="T1" fmla="*/ 6 h 286"/>
                  <a:gd name="T2" fmla="*/ 2 w 255"/>
                  <a:gd name="T3" fmla="*/ 0 h 286"/>
                  <a:gd name="T4" fmla="*/ 3 w 255"/>
                  <a:gd name="T5" fmla="*/ 0 h 286"/>
                  <a:gd name="T6" fmla="*/ 2 w 255"/>
                  <a:gd name="T7" fmla="*/ 3 h 286"/>
                  <a:gd name="T8" fmla="*/ 3 w 255"/>
                  <a:gd name="T9" fmla="*/ 2 h 286"/>
                  <a:gd name="T10" fmla="*/ 3 w 255"/>
                  <a:gd name="T11" fmla="*/ 3 h 286"/>
                  <a:gd name="T12" fmla="*/ 5 w 255"/>
                  <a:gd name="T13" fmla="*/ 3 h 286"/>
                  <a:gd name="T14" fmla="*/ 5 w 255"/>
                  <a:gd name="T15" fmla="*/ 4 h 286"/>
                  <a:gd name="T16" fmla="*/ 5 w 255"/>
                  <a:gd name="T17" fmla="*/ 4 h 286"/>
                  <a:gd name="T18" fmla="*/ 5 w 255"/>
                  <a:gd name="T19" fmla="*/ 6 h 286"/>
                  <a:gd name="T20" fmla="*/ 6 w 255"/>
                  <a:gd name="T21" fmla="*/ 5 h 286"/>
                  <a:gd name="T22" fmla="*/ 6 w 255"/>
                  <a:gd name="T23" fmla="*/ 6 h 286"/>
                  <a:gd name="T24" fmla="*/ 5 w 255"/>
                  <a:gd name="T25" fmla="*/ 7 h 286"/>
                  <a:gd name="T26" fmla="*/ 5 w 255"/>
                  <a:gd name="T27" fmla="*/ 6 h 286"/>
                  <a:gd name="T28" fmla="*/ 5 w 255"/>
                  <a:gd name="T29" fmla="*/ 7 h 286"/>
                  <a:gd name="T30" fmla="*/ 5 w 255"/>
                  <a:gd name="T31" fmla="*/ 5 h 286"/>
                  <a:gd name="T32" fmla="*/ 3 w 255"/>
                  <a:gd name="T33" fmla="*/ 7 h 286"/>
                  <a:gd name="T34" fmla="*/ 4 w 255"/>
                  <a:gd name="T35" fmla="*/ 6 h 286"/>
                  <a:gd name="T36" fmla="*/ 3 w 255"/>
                  <a:gd name="T37" fmla="*/ 6 h 286"/>
                  <a:gd name="T38" fmla="*/ 3 w 255"/>
                  <a:gd name="T39" fmla="*/ 5 h 286"/>
                  <a:gd name="T40" fmla="*/ 0 w 255"/>
                  <a:gd name="T41" fmla="*/ 6 h 2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286"/>
                  <a:gd name="T65" fmla="*/ 255 w 255"/>
                  <a:gd name="T66" fmla="*/ 286 h 2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286">
                    <a:moveTo>
                      <a:pt x="0" y="223"/>
                    </a:moveTo>
                    <a:lnTo>
                      <a:pt x="106" y="15"/>
                    </a:lnTo>
                    <a:lnTo>
                      <a:pt x="146" y="0"/>
                    </a:lnTo>
                    <a:lnTo>
                      <a:pt x="97" y="112"/>
                    </a:lnTo>
                    <a:lnTo>
                      <a:pt x="130" y="87"/>
                    </a:lnTo>
                    <a:lnTo>
                      <a:pt x="152" y="135"/>
                    </a:lnTo>
                    <a:lnTo>
                      <a:pt x="219" y="135"/>
                    </a:lnTo>
                    <a:lnTo>
                      <a:pt x="205" y="177"/>
                    </a:lnTo>
                    <a:lnTo>
                      <a:pt x="240" y="173"/>
                    </a:lnTo>
                    <a:lnTo>
                      <a:pt x="214" y="219"/>
                    </a:lnTo>
                    <a:lnTo>
                      <a:pt x="248" y="194"/>
                    </a:lnTo>
                    <a:lnTo>
                      <a:pt x="255" y="237"/>
                    </a:lnTo>
                    <a:lnTo>
                      <a:pt x="222" y="286"/>
                    </a:lnTo>
                    <a:lnTo>
                      <a:pt x="219" y="250"/>
                    </a:lnTo>
                    <a:lnTo>
                      <a:pt x="204" y="269"/>
                    </a:lnTo>
                    <a:lnTo>
                      <a:pt x="204" y="214"/>
                    </a:lnTo>
                    <a:lnTo>
                      <a:pt x="140" y="269"/>
                    </a:lnTo>
                    <a:lnTo>
                      <a:pt x="178" y="233"/>
                    </a:lnTo>
                    <a:lnTo>
                      <a:pt x="123" y="237"/>
                    </a:lnTo>
                    <a:lnTo>
                      <a:pt x="138" y="217"/>
                    </a:lnTo>
                    <a:lnTo>
                      <a:pt x="0" y="2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5" name="Freeform 275"/>
              <p:cNvSpPr>
                <a:spLocks/>
              </p:cNvSpPr>
              <p:nvPr/>
            </p:nvSpPr>
            <p:spPr bwMode="auto">
              <a:xfrm>
                <a:off x="2143" y="3305"/>
                <a:ext cx="90" cy="527"/>
              </a:xfrm>
              <a:custGeom>
                <a:avLst/>
                <a:gdLst>
                  <a:gd name="T0" fmla="*/ 0 w 317"/>
                  <a:gd name="T1" fmla="*/ 33 h 1850"/>
                  <a:gd name="T2" fmla="*/ 1 w 317"/>
                  <a:gd name="T3" fmla="*/ 32 h 1850"/>
                  <a:gd name="T4" fmla="*/ 1 w 317"/>
                  <a:gd name="T5" fmla="*/ 33 h 1850"/>
                  <a:gd name="T6" fmla="*/ 3 w 317"/>
                  <a:gd name="T7" fmla="*/ 31 h 1850"/>
                  <a:gd name="T8" fmla="*/ 2 w 317"/>
                  <a:gd name="T9" fmla="*/ 30 h 1850"/>
                  <a:gd name="T10" fmla="*/ 3 w 317"/>
                  <a:gd name="T11" fmla="*/ 27 h 1850"/>
                  <a:gd name="T12" fmla="*/ 1 w 317"/>
                  <a:gd name="T13" fmla="*/ 27 h 1850"/>
                  <a:gd name="T14" fmla="*/ 2 w 317"/>
                  <a:gd name="T15" fmla="*/ 22 h 1850"/>
                  <a:gd name="T16" fmla="*/ 3 w 317"/>
                  <a:gd name="T17" fmla="*/ 17 h 1850"/>
                  <a:gd name="T18" fmla="*/ 3 w 317"/>
                  <a:gd name="T19" fmla="*/ 13 h 1850"/>
                  <a:gd name="T20" fmla="*/ 5 w 317"/>
                  <a:gd name="T21" fmla="*/ 4 h 1850"/>
                  <a:gd name="T22" fmla="*/ 4 w 317"/>
                  <a:gd name="T23" fmla="*/ 1 h 1850"/>
                  <a:gd name="T24" fmla="*/ 5 w 317"/>
                  <a:gd name="T25" fmla="*/ 0 h 1850"/>
                  <a:gd name="T26" fmla="*/ 6 w 317"/>
                  <a:gd name="T27" fmla="*/ 2 h 1850"/>
                  <a:gd name="T28" fmla="*/ 7 w 317"/>
                  <a:gd name="T29" fmla="*/ 6 h 1850"/>
                  <a:gd name="T30" fmla="*/ 7 w 317"/>
                  <a:gd name="T31" fmla="*/ 6 h 1850"/>
                  <a:gd name="T32" fmla="*/ 7 w 317"/>
                  <a:gd name="T33" fmla="*/ 7 h 1850"/>
                  <a:gd name="T34" fmla="*/ 6 w 317"/>
                  <a:gd name="T35" fmla="*/ 7 h 1850"/>
                  <a:gd name="T36" fmla="*/ 6 w 317"/>
                  <a:gd name="T37" fmla="*/ 10 h 1850"/>
                  <a:gd name="T38" fmla="*/ 5 w 317"/>
                  <a:gd name="T39" fmla="*/ 11 h 1850"/>
                  <a:gd name="T40" fmla="*/ 5 w 317"/>
                  <a:gd name="T41" fmla="*/ 15 h 1850"/>
                  <a:gd name="T42" fmla="*/ 5 w 317"/>
                  <a:gd name="T43" fmla="*/ 18 h 1850"/>
                  <a:gd name="T44" fmla="*/ 4 w 317"/>
                  <a:gd name="T45" fmla="*/ 21 h 1850"/>
                  <a:gd name="T46" fmla="*/ 3 w 317"/>
                  <a:gd name="T47" fmla="*/ 28 h 1850"/>
                  <a:gd name="T48" fmla="*/ 4 w 317"/>
                  <a:gd name="T49" fmla="*/ 31 h 1850"/>
                  <a:gd name="T50" fmla="*/ 3 w 317"/>
                  <a:gd name="T51" fmla="*/ 31 h 1850"/>
                  <a:gd name="T52" fmla="*/ 3 w 317"/>
                  <a:gd name="T53" fmla="*/ 33 h 1850"/>
                  <a:gd name="T54" fmla="*/ 2 w 317"/>
                  <a:gd name="T55" fmla="*/ 38 h 1850"/>
                  <a:gd name="T56" fmla="*/ 2 w 317"/>
                  <a:gd name="T57" fmla="*/ 39 h 1850"/>
                  <a:gd name="T58" fmla="*/ 3 w 317"/>
                  <a:gd name="T59" fmla="*/ 38 h 1850"/>
                  <a:gd name="T60" fmla="*/ 3 w 317"/>
                  <a:gd name="T61" fmla="*/ 40 h 1850"/>
                  <a:gd name="T62" fmla="*/ 6 w 317"/>
                  <a:gd name="T63" fmla="*/ 41 h 1850"/>
                  <a:gd name="T64" fmla="*/ 4 w 317"/>
                  <a:gd name="T65" fmla="*/ 41 h 1850"/>
                  <a:gd name="T66" fmla="*/ 4 w 317"/>
                  <a:gd name="T67" fmla="*/ 43 h 1850"/>
                  <a:gd name="T68" fmla="*/ 3 w 317"/>
                  <a:gd name="T69" fmla="*/ 42 h 1850"/>
                  <a:gd name="T70" fmla="*/ 4 w 317"/>
                  <a:gd name="T71" fmla="*/ 42 h 1850"/>
                  <a:gd name="T72" fmla="*/ 3 w 317"/>
                  <a:gd name="T73" fmla="*/ 41 h 1850"/>
                  <a:gd name="T74" fmla="*/ 2 w 317"/>
                  <a:gd name="T75" fmla="*/ 40 h 1850"/>
                  <a:gd name="T76" fmla="*/ 2 w 317"/>
                  <a:gd name="T77" fmla="*/ 40 h 1850"/>
                  <a:gd name="T78" fmla="*/ 1 w 317"/>
                  <a:gd name="T79" fmla="*/ 39 h 1850"/>
                  <a:gd name="T80" fmla="*/ 1 w 317"/>
                  <a:gd name="T81" fmla="*/ 38 h 1850"/>
                  <a:gd name="T82" fmla="*/ 1 w 317"/>
                  <a:gd name="T83" fmla="*/ 38 h 1850"/>
                  <a:gd name="T84" fmla="*/ 1 w 317"/>
                  <a:gd name="T85" fmla="*/ 37 h 1850"/>
                  <a:gd name="T86" fmla="*/ 1 w 317"/>
                  <a:gd name="T87" fmla="*/ 35 h 1850"/>
                  <a:gd name="T88" fmla="*/ 2 w 317"/>
                  <a:gd name="T89" fmla="*/ 35 h 1850"/>
                  <a:gd name="T90" fmla="*/ 1 w 317"/>
                  <a:gd name="T91" fmla="*/ 34 h 1850"/>
                  <a:gd name="T92" fmla="*/ 1 w 317"/>
                  <a:gd name="T93" fmla="*/ 33 h 1850"/>
                  <a:gd name="T94" fmla="*/ 0 w 317"/>
                  <a:gd name="T95" fmla="*/ 33 h 1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7"/>
                  <a:gd name="T145" fmla="*/ 0 h 1850"/>
                  <a:gd name="T146" fmla="*/ 317 w 317"/>
                  <a:gd name="T147" fmla="*/ 1850 h 1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7" h="1850">
                    <a:moveTo>
                      <a:pt x="0" y="1447"/>
                    </a:moveTo>
                    <a:lnTo>
                      <a:pt x="22" y="1397"/>
                    </a:lnTo>
                    <a:lnTo>
                      <a:pt x="68" y="1434"/>
                    </a:lnTo>
                    <a:lnTo>
                      <a:pt x="108" y="1339"/>
                    </a:lnTo>
                    <a:lnTo>
                      <a:pt x="91" y="1302"/>
                    </a:lnTo>
                    <a:lnTo>
                      <a:pt x="124" y="1171"/>
                    </a:lnTo>
                    <a:lnTo>
                      <a:pt x="67" y="1160"/>
                    </a:lnTo>
                    <a:lnTo>
                      <a:pt x="74" y="948"/>
                    </a:lnTo>
                    <a:lnTo>
                      <a:pt x="153" y="726"/>
                    </a:lnTo>
                    <a:lnTo>
                      <a:pt x="152" y="541"/>
                    </a:lnTo>
                    <a:lnTo>
                      <a:pt x="207" y="188"/>
                    </a:lnTo>
                    <a:lnTo>
                      <a:pt x="188" y="32"/>
                    </a:lnTo>
                    <a:lnTo>
                      <a:pt x="226" y="0"/>
                    </a:lnTo>
                    <a:lnTo>
                      <a:pt x="266" y="81"/>
                    </a:lnTo>
                    <a:lnTo>
                      <a:pt x="289" y="246"/>
                    </a:lnTo>
                    <a:lnTo>
                      <a:pt x="317" y="249"/>
                    </a:lnTo>
                    <a:lnTo>
                      <a:pt x="312" y="304"/>
                    </a:lnTo>
                    <a:lnTo>
                      <a:pt x="270" y="327"/>
                    </a:lnTo>
                    <a:lnTo>
                      <a:pt x="271" y="435"/>
                    </a:lnTo>
                    <a:lnTo>
                      <a:pt x="226" y="496"/>
                    </a:lnTo>
                    <a:lnTo>
                      <a:pt x="192" y="648"/>
                    </a:lnTo>
                    <a:lnTo>
                      <a:pt x="218" y="791"/>
                    </a:lnTo>
                    <a:lnTo>
                      <a:pt x="168" y="913"/>
                    </a:lnTo>
                    <a:lnTo>
                      <a:pt x="135" y="1218"/>
                    </a:lnTo>
                    <a:lnTo>
                      <a:pt x="162" y="1329"/>
                    </a:lnTo>
                    <a:lnTo>
                      <a:pt x="137" y="1339"/>
                    </a:lnTo>
                    <a:lnTo>
                      <a:pt x="148" y="1438"/>
                    </a:lnTo>
                    <a:lnTo>
                      <a:pt x="83" y="1643"/>
                    </a:lnTo>
                    <a:lnTo>
                      <a:pt x="90" y="1677"/>
                    </a:lnTo>
                    <a:lnTo>
                      <a:pt x="121" y="1664"/>
                    </a:lnTo>
                    <a:lnTo>
                      <a:pt x="135" y="1743"/>
                    </a:lnTo>
                    <a:lnTo>
                      <a:pt x="271" y="1761"/>
                    </a:lnTo>
                    <a:lnTo>
                      <a:pt x="180" y="1792"/>
                    </a:lnTo>
                    <a:lnTo>
                      <a:pt x="168" y="1850"/>
                    </a:lnTo>
                    <a:lnTo>
                      <a:pt x="129" y="1834"/>
                    </a:lnTo>
                    <a:lnTo>
                      <a:pt x="171" y="1797"/>
                    </a:lnTo>
                    <a:lnTo>
                      <a:pt x="107" y="1780"/>
                    </a:lnTo>
                    <a:lnTo>
                      <a:pt x="98" y="1715"/>
                    </a:lnTo>
                    <a:lnTo>
                      <a:pt x="80" y="1746"/>
                    </a:lnTo>
                    <a:lnTo>
                      <a:pt x="56" y="1685"/>
                    </a:lnTo>
                    <a:lnTo>
                      <a:pt x="68" y="1668"/>
                    </a:lnTo>
                    <a:lnTo>
                      <a:pt x="36" y="1638"/>
                    </a:lnTo>
                    <a:lnTo>
                      <a:pt x="67" y="1607"/>
                    </a:lnTo>
                    <a:lnTo>
                      <a:pt x="38" y="1516"/>
                    </a:lnTo>
                    <a:lnTo>
                      <a:pt x="89" y="1526"/>
                    </a:lnTo>
                    <a:lnTo>
                      <a:pt x="38" y="1478"/>
                    </a:lnTo>
                    <a:lnTo>
                      <a:pt x="51" y="1446"/>
                    </a:lnTo>
                    <a:lnTo>
                      <a:pt x="0" y="14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6" name="Freeform 276"/>
              <p:cNvSpPr>
                <a:spLocks/>
              </p:cNvSpPr>
              <p:nvPr/>
            </p:nvSpPr>
            <p:spPr bwMode="auto">
              <a:xfrm>
                <a:off x="2147" y="3748"/>
                <a:ext cx="7" cy="20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0 h 69"/>
                  <a:gd name="T4" fmla="*/ 1 w 23"/>
                  <a:gd name="T5" fmla="*/ 2 h 69"/>
                  <a:gd name="T6" fmla="*/ 0 w 23"/>
                  <a:gd name="T7" fmla="*/ 1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69"/>
                  <a:gd name="T14" fmla="*/ 23 w 23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69">
                    <a:moveTo>
                      <a:pt x="0" y="31"/>
                    </a:moveTo>
                    <a:lnTo>
                      <a:pt x="7" y="0"/>
                    </a:lnTo>
                    <a:lnTo>
                      <a:pt x="23" y="6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7" name="Freeform 277"/>
              <p:cNvSpPr>
                <a:spLocks/>
              </p:cNvSpPr>
              <p:nvPr/>
            </p:nvSpPr>
            <p:spPr bwMode="auto">
              <a:xfrm>
                <a:off x="2155" y="3641"/>
                <a:ext cx="6" cy="24"/>
              </a:xfrm>
              <a:custGeom>
                <a:avLst/>
                <a:gdLst>
                  <a:gd name="T0" fmla="*/ 0 w 23"/>
                  <a:gd name="T1" fmla="*/ 2 h 85"/>
                  <a:gd name="T2" fmla="*/ 1 w 23"/>
                  <a:gd name="T3" fmla="*/ 0 h 85"/>
                  <a:gd name="T4" fmla="*/ 1 w 23"/>
                  <a:gd name="T5" fmla="*/ 2 h 85"/>
                  <a:gd name="T6" fmla="*/ 0 w 23"/>
                  <a:gd name="T7" fmla="*/ 2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5"/>
                  <a:gd name="T14" fmla="*/ 23 w 23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5">
                    <a:moveTo>
                      <a:pt x="0" y="75"/>
                    </a:moveTo>
                    <a:lnTo>
                      <a:pt x="23" y="0"/>
                    </a:lnTo>
                    <a:lnTo>
                      <a:pt x="23" y="8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8" name="Freeform 278"/>
              <p:cNvSpPr>
                <a:spLocks/>
              </p:cNvSpPr>
              <p:nvPr/>
            </p:nvSpPr>
            <p:spPr bwMode="auto">
              <a:xfrm>
                <a:off x="2162" y="3826"/>
                <a:ext cx="15" cy="11"/>
              </a:xfrm>
              <a:custGeom>
                <a:avLst/>
                <a:gdLst>
                  <a:gd name="T0" fmla="*/ 0 w 51"/>
                  <a:gd name="T1" fmla="*/ 0 h 39"/>
                  <a:gd name="T2" fmla="*/ 1 w 51"/>
                  <a:gd name="T3" fmla="*/ 0 h 39"/>
                  <a:gd name="T4" fmla="*/ 1 w 51"/>
                  <a:gd name="T5" fmla="*/ 1 h 39"/>
                  <a:gd name="T6" fmla="*/ 0 w 51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39"/>
                  <a:gd name="T14" fmla="*/ 51 w 5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39">
                    <a:moveTo>
                      <a:pt x="0" y="0"/>
                    </a:moveTo>
                    <a:lnTo>
                      <a:pt x="49" y="9"/>
                    </a:lnTo>
                    <a:lnTo>
                      <a:pt x="51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9" name="Freeform 279"/>
              <p:cNvSpPr>
                <a:spLocks/>
              </p:cNvSpPr>
              <p:nvPr/>
            </p:nvSpPr>
            <p:spPr bwMode="auto">
              <a:xfrm>
                <a:off x="2165" y="3802"/>
                <a:ext cx="21" cy="25"/>
              </a:xfrm>
              <a:custGeom>
                <a:avLst/>
                <a:gdLst>
                  <a:gd name="T0" fmla="*/ 0 w 75"/>
                  <a:gd name="T1" fmla="*/ 0 h 88"/>
                  <a:gd name="T2" fmla="*/ 1 w 75"/>
                  <a:gd name="T3" fmla="*/ 0 h 88"/>
                  <a:gd name="T4" fmla="*/ 0 w 75"/>
                  <a:gd name="T5" fmla="*/ 1 h 88"/>
                  <a:gd name="T6" fmla="*/ 2 w 75"/>
                  <a:gd name="T7" fmla="*/ 1 h 88"/>
                  <a:gd name="T8" fmla="*/ 1 w 75"/>
                  <a:gd name="T9" fmla="*/ 2 h 88"/>
                  <a:gd name="T10" fmla="*/ 0 w 75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88"/>
                  <a:gd name="T20" fmla="*/ 75 w 75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88">
                    <a:moveTo>
                      <a:pt x="0" y="15"/>
                    </a:moveTo>
                    <a:lnTo>
                      <a:pt x="21" y="0"/>
                    </a:lnTo>
                    <a:lnTo>
                      <a:pt x="19" y="42"/>
                    </a:lnTo>
                    <a:lnTo>
                      <a:pt x="75" y="57"/>
                    </a:lnTo>
                    <a:lnTo>
                      <a:pt x="39" y="88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0" name="Freeform 280"/>
              <p:cNvSpPr>
                <a:spLocks/>
              </p:cNvSpPr>
              <p:nvPr/>
            </p:nvSpPr>
            <p:spPr bwMode="auto">
              <a:xfrm>
                <a:off x="2181" y="3834"/>
                <a:ext cx="11" cy="7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0 h 23"/>
                  <a:gd name="T4" fmla="*/ 1 w 40"/>
                  <a:gd name="T5" fmla="*/ 1 h 23"/>
                  <a:gd name="T6" fmla="*/ 0 w 40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3"/>
                  <a:gd name="T14" fmla="*/ 40 w 4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3">
                    <a:moveTo>
                      <a:pt x="0" y="17"/>
                    </a:moveTo>
                    <a:lnTo>
                      <a:pt x="11" y="0"/>
                    </a:lnTo>
                    <a:lnTo>
                      <a:pt x="4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1" name="Freeform 281"/>
              <p:cNvSpPr>
                <a:spLocks/>
              </p:cNvSpPr>
              <p:nvPr/>
            </p:nvSpPr>
            <p:spPr bwMode="auto">
              <a:xfrm>
                <a:off x="2189" y="3814"/>
                <a:ext cx="30" cy="37"/>
              </a:xfrm>
              <a:custGeom>
                <a:avLst/>
                <a:gdLst>
                  <a:gd name="T0" fmla="*/ 0 w 104"/>
                  <a:gd name="T1" fmla="*/ 2 h 134"/>
                  <a:gd name="T2" fmla="*/ 0 w 104"/>
                  <a:gd name="T3" fmla="*/ 2 h 134"/>
                  <a:gd name="T4" fmla="*/ 2 w 104"/>
                  <a:gd name="T5" fmla="*/ 2 h 134"/>
                  <a:gd name="T6" fmla="*/ 1 w 104"/>
                  <a:gd name="T7" fmla="*/ 1 h 134"/>
                  <a:gd name="T8" fmla="*/ 2 w 104"/>
                  <a:gd name="T9" fmla="*/ 1 h 134"/>
                  <a:gd name="T10" fmla="*/ 1 w 104"/>
                  <a:gd name="T11" fmla="*/ 1 h 134"/>
                  <a:gd name="T12" fmla="*/ 1 w 104"/>
                  <a:gd name="T13" fmla="*/ 0 h 134"/>
                  <a:gd name="T14" fmla="*/ 2 w 104"/>
                  <a:gd name="T15" fmla="*/ 0 h 134"/>
                  <a:gd name="T16" fmla="*/ 3 w 104"/>
                  <a:gd name="T17" fmla="*/ 3 h 134"/>
                  <a:gd name="T18" fmla="*/ 0 w 104"/>
                  <a:gd name="T19" fmla="*/ 2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4"/>
                  <a:gd name="T31" fmla="*/ 0 h 134"/>
                  <a:gd name="T32" fmla="*/ 104 w 104"/>
                  <a:gd name="T33" fmla="*/ 134 h 1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4" h="134">
                    <a:moveTo>
                      <a:pt x="0" y="108"/>
                    </a:moveTo>
                    <a:lnTo>
                      <a:pt x="15" y="88"/>
                    </a:lnTo>
                    <a:lnTo>
                      <a:pt x="73" y="100"/>
                    </a:lnTo>
                    <a:lnTo>
                      <a:pt x="47" y="65"/>
                    </a:lnTo>
                    <a:lnTo>
                      <a:pt x="74" y="44"/>
                    </a:lnTo>
                    <a:lnTo>
                      <a:pt x="32" y="40"/>
                    </a:lnTo>
                    <a:lnTo>
                      <a:pt x="32" y="7"/>
                    </a:lnTo>
                    <a:lnTo>
                      <a:pt x="102" y="0"/>
                    </a:lnTo>
                    <a:lnTo>
                      <a:pt x="104" y="134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2" name="Freeform 282"/>
              <p:cNvSpPr>
                <a:spLocks/>
              </p:cNvSpPr>
              <p:nvPr/>
            </p:nvSpPr>
            <p:spPr bwMode="auto">
              <a:xfrm>
                <a:off x="2204" y="3857"/>
                <a:ext cx="22" cy="8"/>
              </a:xfrm>
              <a:custGeom>
                <a:avLst/>
                <a:gdLst>
                  <a:gd name="T0" fmla="*/ 0 w 78"/>
                  <a:gd name="T1" fmla="*/ 0 h 28"/>
                  <a:gd name="T2" fmla="*/ 2 w 78"/>
                  <a:gd name="T3" fmla="*/ 0 h 28"/>
                  <a:gd name="T4" fmla="*/ 2 w 78"/>
                  <a:gd name="T5" fmla="*/ 1 h 28"/>
                  <a:gd name="T6" fmla="*/ 0 w 7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8"/>
                  <a:gd name="T14" fmla="*/ 78 w 7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8">
                    <a:moveTo>
                      <a:pt x="0" y="0"/>
                    </a:moveTo>
                    <a:lnTo>
                      <a:pt x="71" y="7"/>
                    </a:lnTo>
                    <a:lnTo>
                      <a:pt x="7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3" name="Freeform 283"/>
              <p:cNvSpPr>
                <a:spLocks/>
              </p:cNvSpPr>
              <p:nvPr/>
            </p:nvSpPr>
            <p:spPr bwMode="auto">
              <a:xfrm>
                <a:off x="2225" y="3852"/>
                <a:ext cx="11" cy="5"/>
              </a:xfrm>
              <a:custGeom>
                <a:avLst/>
                <a:gdLst>
                  <a:gd name="T0" fmla="*/ 0 w 37"/>
                  <a:gd name="T1" fmla="*/ 0 h 18"/>
                  <a:gd name="T2" fmla="*/ 0 w 37"/>
                  <a:gd name="T3" fmla="*/ 0 h 18"/>
                  <a:gd name="T4" fmla="*/ 1 w 37"/>
                  <a:gd name="T5" fmla="*/ 0 h 18"/>
                  <a:gd name="T6" fmla="*/ 0 w 3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8"/>
                  <a:gd name="T14" fmla="*/ 37 w 3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8">
                    <a:moveTo>
                      <a:pt x="0" y="18"/>
                    </a:moveTo>
                    <a:lnTo>
                      <a:pt x="8" y="0"/>
                    </a:lnTo>
                    <a:lnTo>
                      <a:pt x="37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4" name="Freeform 284"/>
              <p:cNvSpPr>
                <a:spLocks/>
              </p:cNvSpPr>
              <p:nvPr/>
            </p:nvSpPr>
            <p:spPr bwMode="auto">
              <a:xfrm>
                <a:off x="2107" y="2928"/>
                <a:ext cx="130" cy="208"/>
              </a:xfrm>
              <a:custGeom>
                <a:avLst/>
                <a:gdLst>
                  <a:gd name="T0" fmla="*/ 0 w 459"/>
                  <a:gd name="T1" fmla="*/ 11 h 730"/>
                  <a:gd name="T2" fmla="*/ 1 w 459"/>
                  <a:gd name="T3" fmla="*/ 13 h 730"/>
                  <a:gd name="T4" fmla="*/ 3 w 459"/>
                  <a:gd name="T5" fmla="*/ 13 h 730"/>
                  <a:gd name="T6" fmla="*/ 5 w 459"/>
                  <a:gd name="T7" fmla="*/ 15 h 730"/>
                  <a:gd name="T8" fmla="*/ 7 w 459"/>
                  <a:gd name="T9" fmla="*/ 15 h 730"/>
                  <a:gd name="T10" fmla="*/ 7 w 459"/>
                  <a:gd name="T11" fmla="*/ 17 h 730"/>
                  <a:gd name="T12" fmla="*/ 8 w 459"/>
                  <a:gd name="T13" fmla="*/ 17 h 730"/>
                  <a:gd name="T14" fmla="*/ 8 w 459"/>
                  <a:gd name="T15" fmla="*/ 14 h 730"/>
                  <a:gd name="T16" fmla="*/ 8 w 459"/>
                  <a:gd name="T17" fmla="*/ 12 h 730"/>
                  <a:gd name="T18" fmla="*/ 8 w 459"/>
                  <a:gd name="T19" fmla="*/ 12 h 730"/>
                  <a:gd name="T20" fmla="*/ 8 w 459"/>
                  <a:gd name="T21" fmla="*/ 11 h 730"/>
                  <a:gd name="T22" fmla="*/ 10 w 459"/>
                  <a:gd name="T23" fmla="*/ 11 h 730"/>
                  <a:gd name="T24" fmla="*/ 10 w 459"/>
                  <a:gd name="T25" fmla="*/ 11 h 730"/>
                  <a:gd name="T26" fmla="*/ 10 w 459"/>
                  <a:gd name="T27" fmla="*/ 10 h 730"/>
                  <a:gd name="T28" fmla="*/ 10 w 459"/>
                  <a:gd name="T29" fmla="*/ 6 h 730"/>
                  <a:gd name="T30" fmla="*/ 8 w 459"/>
                  <a:gd name="T31" fmla="*/ 7 h 730"/>
                  <a:gd name="T32" fmla="*/ 8 w 459"/>
                  <a:gd name="T33" fmla="*/ 6 h 730"/>
                  <a:gd name="T34" fmla="*/ 6 w 459"/>
                  <a:gd name="T35" fmla="*/ 5 h 730"/>
                  <a:gd name="T36" fmla="*/ 5 w 459"/>
                  <a:gd name="T37" fmla="*/ 3 h 730"/>
                  <a:gd name="T38" fmla="*/ 7 w 459"/>
                  <a:gd name="T39" fmla="*/ 1 h 730"/>
                  <a:gd name="T40" fmla="*/ 6 w 459"/>
                  <a:gd name="T41" fmla="*/ 0 h 730"/>
                  <a:gd name="T42" fmla="*/ 3 w 459"/>
                  <a:gd name="T43" fmla="*/ 1 h 730"/>
                  <a:gd name="T44" fmla="*/ 2 w 459"/>
                  <a:gd name="T45" fmla="*/ 5 h 730"/>
                  <a:gd name="T46" fmla="*/ 1 w 459"/>
                  <a:gd name="T47" fmla="*/ 4 h 730"/>
                  <a:gd name="T48" fmla="*/ 1 w 459"/>
                  <a:gd name="T49" fmla="*/ 5 h 730"/>
                  <a:gd name="T50" fmla="*/ 1 w 459"/>
                  <a:gd name="T51" fmla="*/ 9 h 730"/>
                  <a:gd name="T52" fmla="*/ 2 w 459"/>
                  <a:gd name="T53" fmla="*/ 9 h 730"/>
                  <a:gd name="T54" fmla="*/ 0 w 459"/>
                  <a:gd name="T55" fmla="*/ 11 h 7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9"/>
                  <a:gd name="T85" fmla="*/ 0 h 730"/>
                  <a:gd name="T86" fmla="*/ 459 w 459"/>
                  <a:gd name="T87" fmla="*/ 730 h 7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9" h="730">
                    <a:moveTo>
                      <a:pt x="0" y="488"/>
                    </a:moveTo>
                    <a:lnTo>
                      <a:pt x="56" y="540"/>
                    </a:lnTo>
                    <a:lnTo>
                      <a:pt x="138" y="552"/>
                    </a:lnTo>
                    <a:lnTo>
                      <a:pt x="220" y="653"/>
                    </a:lnTo>
                    <a:lnTo>
                      <a:pt x="330" y="663"/>
                    </a:lnTo>
                    <a:lnTo>
                      <a:pt x="314" y="713"/>
                    </a:lnTo>
                    <a:lnTo>
                      <a:pt x="342" y="730"/>
                    </a:lnTo>
                    <a:lnTo>
                      <a:pt x="359" y="604"/>
                    </a:lnTo>
                    <a:lnTo>
                      <a:pt x="338" y="525"/>
                    </a:lnTo>
                    <a:lnTo>
                      <a:pt x="375" y="522"/>
                    </a:lnTo>
                    <a:lnTo>
                      <a:pt x="349" y="477"/>
                    </a:lnTo>
                    <a:lnTo>
                      <a:pt x="437" y="461"/>
                    </a:lnTo>
                    <a:lnTo>
                      <a:pt x="459" y="491"/>
                    </a:lnTo>
                    <a:lnTo>
                      <a:pt x="424" y="427"/>
                    </a:lnTo>
                    <a:lnTo>
                      <a:pt x="436" y="274"/>
                    </a:lnTo>
                    <a:lnTo>
                      <a:pt x="362" y="280"/>
                    </a:lnTo>
                    <a:lnTo>
                      <a:pt x="338" y="242"/>
                    </a:lnTo>
                    <a:lnTo>
                      <a:pt x="264" y="231"/>
                    </a:lnTo>
                    <a:lnTo>
                      <a:pt x="216" y="143"/>
                    </a:lnTo>
                    <a:lnTo>
                      <a:pt x="289" y="27"/>
                    </a:lnTo>
                    <a:lnTo>
                      <a:pt x="279" y="0"/>
                    </a:lnTo>
                    <a:lnTo>
                      <a:pt x="148" y="63"/>
                    </a:lnTo>
                    <a:lnTo>
                      <a:pt x="78" y="195"/>
                    </a:lnTo>
                    <a:lnTo>
                      <a:pt x="54" y="165"/>
                    </a:lnTo>
                    <a:lnTo>
                      <a:pt x="39" y="228"/>
                    </a:lnTo>
                    <a:lnTo>
                      <a:pt x="54" y="373"/>
                    </a:lnTo>
                    <a:lnTo>
                      <a:pt x="71" y="373"/>
                    </a:lnTo>
                    <a:lnTo>
                      <a:pt x="0" y="4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5" name="Freeform 285"/>
              <p:cNvSpPr>
                <a:spLocks/>
              </p:cNvSpPr>
              <p:nvPr/>
            </p:nvSpPr>
            <p:spPr bwMode="auto">
              <a:xfrm>
                <a:off x="2032" y="2945"/>
                <a:ext cx="34" cy="34"/>
              </a:xfrm>
              <a:custGeom>
                <a:avLst/>
                <a:gdLst>
                  <a:gd name="T0" fmla="*/ 0 w 118"/>
                  <a:gd name="T1" fmla="*/ 0 h 118"/>
                  <a:gd name="T2" fmla="*/ 0 w 118"/>
                  <a:gd name="T3" fmla="*/ 1 h 118"/>
                  <a:gd name="T4" fmla="*/ 1 w 118"/>
                  <a:gd name="T5" fmla="*/ 1 h 118"/>
                  <a:gd name="T6" fmla="*/ 2 w 118"/>
                  <a:gd name="T7" fmla="*/ 3 h 118"/>
                  <a:gd name="T8" fmla="*/ 3 w 118"/>
                  <a:gd name="T9" fmla="*/ 1 h 118"/>
                  <a:gd name="T10" fmla="*/ 2 w 118"/>
                  <a:gd name="T11" fmla="*/ 0 h 118"/>
                  <a:gd name="T12" fmla="*/ 0 w 118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8"/>
                  <a:gd name="T23" fmla="*/ 118 w 118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8">
                    <a:moveTo>
                      <a:pt x="0" y="0"/>
                    </a:moveTo>
                    <a:lnTo>
                      <a:pt x="1" y="46"/>
                    </a:lnTo>
                    <a:lnTo>
                      <a:pt x="26" y="39"/>
                    </a:lnTo>
                    <a:lnTo>
                      <a:pt x="100" y="118"/>
                    </a:lnTo>
                    <a:lnTo>
                      <a:pt x="118" y="58"/>
                    </a:lnTo>
                    <a:lnTo>
                      <a:pt x="79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6" name="Freeform 286"/>
              <p:cNvSpPr>
                <a:spLocks/>
              </p:cNvSpPr>
              <p:nvPr/>
            </p:nvSpPr>
            <p:spPr bwMode="auto">
              <a:xfrm>
                <a:off x="2040" y="2789"/>
                <a:ext cx="117" cy="42"/>
              </a:xfrm>
              <a:custGeom>
                <a:avLst/>
                <a:gdLst>
                  <a:gd name="T0" fmla="*/ 0 w 412"/>
                  <a:gd name="T1" fmla="*/ 1 h 149"/>
                  <a:gd name="T2" fmla="*/ 1 w 412"/>
                  <a:gd name="T3" fmla="*/ 0 h 149"/>
                  <a:gd name="T4" fmla="*/ 4 w 412"/>
                  <a:gd name="T5" fmla="*/ 0 h 149"/>
                  <a:gd name="T6" fmla="*/ 9 w 412"/>
                  <a:gd name="T7" fmla="*/ 3 h 149"/>
                  <a:gd name="T8" fmla="*/ 6 w 412"/>
                  <a:gd name="T9" fmla="*/ 3 h 149"/>
                  <a:gd name="T10" fmla="*/ 7 w 412"/>
                  <a:gd name="T11" fmla="*/ 3 h 149"/>
                  <a:gd name="T12" fmla="*/ 5 w 412"/>
                  <a:gd name="T13" fmla="*/ 2 h 149"/>
                  <a:gd name="T14" fmla="*/ 3 w 412"/>
                  <a:gd name="T15" fmla="*/ 1 h 149"/>
                  <a:gd name="T16" fmla="*/ 3 w 412"/>
                  <a:gd name="T17" fmla="*/ 1 h 149"/>
                  <a:gd name="T18" fmla="*/ 0 w 412"/>
                  <a:gd name="T19" fmla="*/ 1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149"/>
                  <a:gd name="T32" fmla="*/ 412 w 412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149">
                    <a:moveTo>
                      <a:pt x="0" y="58"/>
                    </a:moveTo>
                    <a:lnTo>
                      <a:pt x="56" y="7"/>
                    </a:lnTo>
                    <a:lnTo>
                      <a:pt x="161" y="0"/>
                    </a:lnTo>
                    <a:lnTo>
                      <a:pt x="412" y="127"/>
                    </a:lnTo>
                    <a:lnTo>
                      <a:pt x="279" y="149"/>
                    </a:lnTo>
                    <a:lnTo>
                      <a:pt x="301" y="120"/>
                    </a:lnTo>
                    <a:lnTo>
                      <a:pt x="236" y="72"/>
                    </a:lnTo>
                    <a:lnTo>
                      <a:pt x="115" y="43"/>
                    </a:lnTo>
                    <a:lnTo>
                      <a:pt x="119" y="24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7" name="Freeform 287"/>
              <p:cNvSpPr>
                <a:spLocks/>
              </p:cNvSpPr>
              <p:nvPr/>
            </p:nvSpPr>
            <p:spPr bwMode="auto">
              <a:xfrm>
                <a:off x="2184" y="2831"/>
                <a:ext cx="35" cy="23"/>
              </a:xfrm>
              <a:custGeom>
                <a:avLst/>
                <a:gdLst>
                  <a:gd name="T0" fmla="*/ 0 w 127"/>
                  <a:gd name="T1" fmla="*/ 0 h 82"/>
                  <a:gd name="T2" fmla="*/ 0 w 127"/>
                  <a:gd name="T3" fmla="*/ 2 h 82"/>
                  <a:gd name="T4" fmla="*/ 3 w 127"/>
                  <a:gd name="T5" fmla="*/ 1 h 82"/>
                  <a:gd name="T6" fmla="*/ 2 w 127"/>
                  <a:gd name="T7" fmla="*/ 0 h 82"/>
                  <a:gd name="T8" fmla="*/ 0 w 12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82"/>
                  <a:gd name="T17" fmla="*/ 127 w 12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82">
                    <a:moveTo>
                      <a:pt x="0" y="0"/>
                    </a:moveTo>
                    <a:lnTo>
                      <a:pt x="0" y="82"/>
                    </a:lnTo>
                    <a:lnTo>
                      <a:pt x="127" y="58"/>
                    </a:lnTo>
                    <a:lnTo>
                      <a:pt x="72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8" name="Freeform 288"/>
              <p:cNvSpPr>
                <a:spLocks/>
              </p:cNvSpPr>
              <p:nvPr/>
            </p:nvSpPr>
            <p:spPr bwMode="auto">
              <a:xfrm>
                <a:off x="2085" y="3066"/>
                <a:ext cx="61" cy="79"/>
              </a:xfrm>
              <a:custGeom>
                <a:avLst/>
                <a:gdLst>
                  <a:gd name="T0" fmla="*/ 0 w 212"/>
                  <a:gd name="T1" fmla="*/ 3 h 275"/>
                  <a:gd name="T2" fmla="*/ 0 w 212"/>
                  <a:gd name="T3" fmla="*/ 4 h 275"/>
                  <a:gd name="T4" fmla="*/ 1 w 212"/>
                  <a:gd name="T5" fmla="*/ 4 h 275"/>
                  <a:gd name="T6" fmla="*/ 0 w 212"/>
                  <a:gd name="T7" fmla="*/ 5 h 275"/>
                  <a:gd name="T8" fmla="*/ 0 w 212"/>
                  <a:gd name="T9" fmla="*/ 6 h 275"/>
                  <a:gd name="T10" fmla="*/ 1 w 212"/>
                  <a:gd name="T11" fmla="*/ 7 h 275"/>
                  <a:gd name="T12" fmla="*/ 3 w 212"/>
                  <a:gd name="T13" fmla="*/ 5 h 275"/>
                  <a:gd name="T14" fmla="*/ 5 w 212"/>
                  <a:gd name="T15" fmla="*/ 3 h 275"/>
                  <a:gd name="T16" fmla="*/ 5 w 212"/>
                  <a:gd name="T17" fmla="*/ 1 h 275"/>
                  <a:gd name="T18" fmla="*/ 3 w 212"/>
                  <a:gd name="T19" fmla="*/ 1 h 275"/>
                  <a:gd name="T20" fmla="*/ 2 w 212"/>
                  <a:gd name="T21" fmla="*/ 0 h 275"/>
                  <a:gd name="T22" fmla="*/ 1 w 212"/>
                  <a:gd name="T23" fmla="*/ 1 h 275"/>
                  <a:gd name="T24" fmla="*/ 0 w 212"/>
                  <a:gd name="T25" fmla="*/ 3 h 2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2"/>
                  <a:gd name="T40" fmla="*/ 0 h 275"/>
                  <a:gd name="T41" fmla="*/ 212 w 212"/>
                  <a:gd name="T42" fmla="*/ 275 h 2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2" h="275">
                    <a:moveTo>
                      <a:pt x="0" y="106"/>
                    </a:moveTo>
                    <a:lnTo>
                      <a:pt x="1" y="160"/>
                    </a:lnTo>
                    <a:lnTo>
                      <a:pt x="42" y="175"/>
                    </a:lnTo>
                    <a:lnTo>
                      <a:pt x="18" y="215"/>
                    </a:lnTo>
                    <a:lnTo>
                      <a:pt x="12" y="263"/>
                    </a:lnTo>
                    <a:lnTo>
                      <a:pt x="62" y="275"/>
                    </a:lnTo>
                    <a:lnTo>
                      <a:pt x="107" y="196"/>
                    </a:lnTo>
                    <a:lnTo>
                      <a:pt x="194" y="139"/>
                    </a:lnTo>
                    <a:lnTo>
                      <a:pt x="212" y="64"/>
                    </a:lnTo>
                    <a:lnTo>
                      <a:pt x="130" y="52"/>
                    </a:lnTo>
                    <a:lnTo>
                      <a:pt x="74" y="0"/>
                    </a:lnTo>
                    <a:lnTo>
                      <a:pt x="28" y="2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9" name="Freeform 289"/>
              <p:cNvSpPr>
                <a:spLocks/>
              </p:cNvSpPr>
              <p:nvPr/>
            </p:nvSpPr>
            <p:spPr bwMode="auto">
              <a:xfrm>
                <a:off x="1984" y="2901"/>
                <a:ext cx="26" cy="13"/>
              </a:xfrm>
              <a:custGeom>
                <a:avLst/>
                <a:gdLst>
                  <a:gd name="T0" fmla="*/ 0 w 89"/>
                  <a:gd name="T1" fmla="*/ 1 h 44"/>
                  <a:gd name="T2" fmla="*/ 1 w 89"/>
                  <a:gd name="T3" fmla="*/ 0 h 44"/>
                  <a:gd name="T4" fmla="*/ 2 w 89"/>
                  <a:gd name="T5" fmla="*/ 1 h 44"/>
                  <a:gd name="T6" fmla="*/ 0 w 89"/>
                  <a:gd name="T7" fmla="*/ 1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4"/>
                  <a:gd name="T14" fmla="*/ 89 w 89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4">
                    <a:moveTo>
                      <a:pt x="0" y="32"/>
                    </a:moveTo>
                    <a:lnTo>
                      <a:pt x="27" y="0"/>
                    </a:lnTo>
                    <a:lnTo>
                      <a:pt x="89" y="4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0" name="Freeform 290"/>
              <p:cNvSpPr>
                <a:spLocks/>
              </p:cNvSpPr>
              <p:nvPr/>
            </p:nvSpPr>
            <p:spPr bwMode="auto">
              <a:xfrm>
                <a:off x="2302" y="3791"/>
                <a:ext cx="17" cy="12"/>
              </a:xfrm>
              <a:custGeom>
                <a:avLst/>
                <a:gdLst>
                  <a:gd name="T0" fmla="*/ 0 w 59"/>
                  <a:gd name="T1" fmla="*/ 1 h 41"/>
                  <a:gd name="T2" fmla="*/ 1 w 59"/>
                  <a:gd name="T3" fmla="*/ 1 h 41"/>
                  <a:gd name="T4" fmla="*/ 0 w 59"/>
                  <a:gd name="T5" fmla="*/ 0 h 41"/>
                  <a:gd name="T6" fmla="*/ 1 w 59"/>
                  <a:gd name="T7" fmla="*/ 0 h 41"/>
                  <a:gd name="T8" fmla="*/ 0 w 59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1"/>
                  <a:gd name="T17" fmla="*/ 59 w 5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1">
                    <a:moveTo>
                      <a:pt x="0" y="41"/>
                    </a:moveTo>
                    <a:lnTo>
                      <a:pt x="32" y="19"/>
                    </a:lnTo>
                    <a:lnTo>
                      <a:pt x="19" y="0"/>
                    </a:lnTo>
                    <a:lnTo>
                      <a:pt x="59" y="6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1" name="Freeform 291"/>
              <p:cNvSpPr>
                <a:spLocks/>
              </p:cNvSpPr>
              <p:nvPr/>
            </p:nvSpPr>
            <p:spPr bwMode="auto">
              <a:xfrm>
                <a:off x="2315" y="3791"/>
                <a:ext cx="19" cy="12"/>
              </a:xfrm>
              <a:custGeom>
                <a:avLst/>
                <a:gdLst>
                  <a:gd name="T0" fmla="*/ 0 w 68"/>
                  <a:gd name="T1" fmla="*/ 1 h 47"/>
                  <a:gd name="T2" fmla="*/ 1 w 68"/>
                  <a:gd name="T3" fmla="*/ 0 h 47"/>
                  <a:gd name="T4" fmla="*/ 1 w 68"/>
                  <a:gd name="T5" fmla="*/ 0 h 47"/>
                  <a:gd name="T6" fmla="*/ 0 w 68"/>
                  <a:gd name="T7" fmla="*/ 1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7"/>
                  <a:gd name="T14" fmla="*/ 68 w 6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7">
                    <a:moveTo>
                      <a:pt x="0" y="47"/>
                    </a:moveTo>
                    <a:lnTo>
                      <a:pt x="34" y="0"/>
                    </a:lnTo>
                    <a:lnTo>
                      <a:pt x="68" y="16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2" name="Freeform 292"/>
              <p:cNvSpPr>
                <a:spLocks/>
              </p:cNvSpPr>
              <p:nvPr/>
            </p:nvSpPr>
            <p:spPr bwMode="auto">
              <a:xfrm>
                <a:off x="2373" y="3014"/>
                <a:ext cx="31" cy="44"/>
              </a:xfrm>
              <a:custGeom>
                <a:avLst/>
                <a:gdLst>
                  <a:gd name="T0" fmla="*/ 0 w 107"/>
                  <a:gd name="T1" fmla="*/ 3 h 154"/>
                  <a:gd name="T2" fmla="*/ 0 w 107"/>
                  <a:gd name="T3" fmla="*/ 0 h 154"/>
                  <a:gd name="T4" fmla="*/ 3 w 107"/>
                  <a:gd name="T5" fmla="*/ 1 h 154"/>
                  <a:gd name="T6" fmla="*/ 1 w 107"/>
                  <a:gd name="T7" fmla="*/ 4 h 154"/>
                  <a:gd name="T8" fmla="*/ 0 w 107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54"/>
                  <a:gd name="T17" fmla="*/ 107 w 10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54">
                    <a:moveTo>
                      <a:pt x="0" y="149"/>
                    </a:moveTo>
                    <a:lnTo>
                      <a:pt x="13" y="0"/>
                    </a:lnTo>
                    <a:lnTo>
                      <a:pt x="107" y="67"/>
                    </a:lnTo>
                    <a:lnTo>
                      <a:pt x="52" y="154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3" name="Freeform 293"/>
              <p:cNvSpPr>
                <a:spLocks/>
              </p:cNvSpPr>
              <p:nvPr/>
            </p:nvSpPr>
            <p:spPr bwMode="auto">
              <a:xfrm>
                <a:off x="2171" y="1661"/>
                <a:ext cx="661" cy="560"/>
              </a:xfrm>
              <a:custGeom>
                <a:avLst/>
                <a:gdLst>
                  <a:gd name="T0" fmla="*/ 6 w 2319"/>
                  <a:gd name="T1" fmla="*/ 11 h 1964"/>
                  <a:gd name="T2" fmla="*/ 7 w 2319"/>
                  <a:gd name="T3" fmla="*/ 9 h 1964"/>
                  <a:gd name="T4" fmla="*/ 5 w 2319"/>
                  <a:gd name="T5" fmla="*/ 8 h 1964"/>
                  <a:gd name="T6" fmla="*/ 10 w 2319"/>
                  <a:gd name="T7" fmla="*/ 4 h 1964"/>
                  <a:gd name="T8" fmla="*/ 15 w 2319"/>
                  <a:gd name="T9" fmla="*/ 3 h 1964"/>
                  <a:gd name="T10" fmla="*/ 20 w 2319"/>
                  <a:gd name="T11" fmla="*/ 5 h 1964"/>
                  <a:gd name="T12" fmla="*/ 19 w 2319"/>
                  <a:gd name="T13" fmla="*/ 3 h 1964"/>
                  <a:gd name="T14" fmla="*/ 25 w 2319"/>
                  <a:gd name="T15" fmla="*/ 4 h 1964"/>
                  <a:gd name="T16" fmla="*/ 29 w 2319"/>
                  <a:gd name="T17" fmla="*/ 3 h 1964"/>
                  <a:gd name="T18" fmla="*/ 24 w 2319"/>
                  <a:gd name="T19" fmla="*/ 1 h 1964"/>
                  <a:gd name="T20" fmla="*/ 29 w 2319"/>
                  <a:gd name="T21" fmla="*/ 2 h 1964"/>
                  <a:gd name="T22" fmla="*/ 29 w 2319"/>
                  <a:gd name="T23" fmla="*/ 0 h 1964"/>
                  <a:gd name="T24" fmla="*/ 40 w 2319"/>
                  <a:gd name="T25" fmla="*/ 1 h 1964"/>
                  <a:gd name="T26" fmla="*/ 41 w 2319"/>
                  <a:gd name="T27" fmla="*/ 1 h 1964"/>
                  <a:gd name="T28" fmla="*/ 45 w 2319"/>
                  <a:gd name="T29" fmla="*/ 3 h 1964"/>
                  <a:gd name="T30" fmla="*/ 34 w 2319"/>
                  <a:gd name="T31" fmla="*/ 4 h 1964"/>
                  <a:gd name="T32" fmla="*/ 40 w 2319"/>
                  <a:gd name="T33" fmla="*/ 5 h 1964"/>
                  <a:gd name="T34" fmla="*/ 46 w 2319"/>
                  <a:gd name="T35" fmla="*/ 5 h 1964"/>
                  <a:gd name="T36" fmla="*/ 51 w 2319"/>
                  <a:gd name="T37" fmla="*/ 4 h 1964"/>
                  <a:gd name="T38" fmla="*/ 46 w 2319"/>
                  <a:gd name="T39" fmla="*/ 7 h 1964"/>
                  <a:gd name="T40" fmla="*/ 49 w 2319"/>
                  <a:gd name="T41" fmla="*/ 9 h 1964"/>
                  <a:gd name="T42" fmla="*/ 46 w 2319"/>
                  <a:gd name="T43" fmla="*/ 11 h 1964"/>
                  <a:gd name="T44" fmla="*/ 46 w 2319"/>
                  <a:gd name="T45" fmla="*/ 14 h 1964"/>
                  <a:gd name="T46" fmla="*/ 45 w 2319"/>
                  <a:gd name="T47" fmla="*/ 15 h 1964"/>
                  <a:gd name="T48" fmla="*/ 47 w 2319"/>
                  <a:gd name="T49" fmla="*/ 17 h 1964"/>
                  <a:gd name="T50" fmla="*/ 45 w 2319"/>
                  <a:gd name="T51" fmla="*/ 19 h 1964"/>
                  <a:gd name="T52" fmla="*/ 46 w 2319"/>
                  <a:gd name="T53" fmla="*/ 20 h 1964"/>
                  <a:gd name="T54" fmla="*/ 46 w 2319"/>
                  <a:gd name="T55" fmla="*/ 22 h 1964"/>
                  <a:gd name="T56" fmla="*/ 41 w 2319"/>
                  <a:gd name="T57" fmla="*/ 23 h 1964"/>
                  <a:gd name="T58" fmla="*/ 42 w 2319"/>
                  <a:gd name="T59" fmla="*/ 25 h 1964"/>
                  <a:gd name="T60" fmla="*/ 45 w 2319"/>
                  <a:gd name="T61" fmla="*/ 26 h 1964"/>
                  <a:gd name="T62" fmla="*/ 44 w 2319"/>
                  <a:gd name="T63" fmla="*/ 28 h 1964"/>
                  <a:gd name="T64" fmla="*/ 40 w 2319"/>
                  <a:gd name="T65" fmla="*/ 26 h 1964"/>
                  <a:gd name="T66" fmla="*/ 41 w 2319"/>
                  <a:gd name="T67" fmla="*/ 29 h 1964"/>
                  <a:gd name="T68" fmla="*/ 41 w 2319"/>
                  <a:gd name="T69" fmla="*/ 32 h 1964"/>
                  <a:gd name="T70" fmla="*/ 36 w 2319"/>
                  <a:gd name="T71" fmla="*/ 33 h 1964"/>
                  <a:gd name="T72" fmla="*/ 32 w 2319"/>
                  <a:gd name="T73" fmla="*/ 36 h 1964"/>
                  <a:gd name="T74" fmla="*/ 31 w 2319"/>
                  <a:gd name="T75" fmla="*/ 36 h 1964"/>
                  <a:gd name="T76" fmla="*/ 28 w 2319"/>
                  <a:gd name="T77" fmla="*/ 38 h 1964"/>
                  <a:gd name="T78" fmla="*/ 28 w 2319"/>
                  <a:gd name="T79" fmla="*/ 40 h 1964"/>
                  <a:gd name="T80" fmla="*/ 28 w 2319"/>
                  <a:gd name="T81" fmla="*/ 41 h 1964"/>
                  <a:gd name="T82" fmla="*/ 26 w 2319"/>
                  <a:gd name="T83" fmla="*/ 45 h 1964"/>
                  <a:gd name="T84" fmla="*/ 22 w 2319"/>
                  <a:gd name="T85" fmla="*/ 44 h 1964"/>
                  <a:gd name="T86" fmla="*/ 21 w 2319"/>
                  <a:gd name="T87" fmla="*/ 43 h 1964"/>
                  <a:gd name="T88" fmla="*/ 19 w 2319"/>
                  <a:gd name="T89" fmla="*/ 39 h 1964"/>
                  <a:gd name="T90" fmla="*/ 19 w 2319"/>
                  <a:gd name="T91" fmla="*/ 37 h 1964"/>
                  <a:gd name="T92" fmla="*/ 18 w 2319"/>
                  <a:gd name="T93" fmla="*/ 33 h 1964"/>
                  <a:gd name="T94" fmla="*/ 18 w 2319"/>
                  <a:gd name="T95" fmla="*/ 32 h 1964"/>
                  <a:gd name="T96" fmla="*/ 18 w 2319"/>
                  <a:gd name="T97" fmla="*/ 29 h 1964"/>
                  <a:gd name="T98" fmla="*/ 20 w 2319"/>
                  <a:gd name="T99" fmla="*/ 28 h 1964"/>
                  <a:gd name="T100" fmla="*/ 19 w 2319"/>
                  <a:gd name="T101" fmla="*/ 27 h 1964"/>
                  <a:gd name="T102" fmla="*/ 17 w 2319"/>
                  <a:gd name="T103" fmla="*/ 27 h 1964"/>
                  <a:gd name="T104" fmla="*/ 15 w 2319"/>
                  <a:gd name="T105" fmla="*/ 25 h 1964"/>
                  <a:gd name="T106" fmla="*/ 14 w 2319"/>
                  <a:gd name="T107" fmla="*/ 21 h 1964"/>
                  <a:gd name="T108" fmla="*/ 11 w 2319"/>
                  <a:gd name="T109" fmla="*/ 17 h 1964"/>
                  <a:gd name="T110" fmla="*/ 6 w 2319"/>
                  <a:gd name="T111" fmla="*/ 18 h 1964"/>
                  <a:gd name="T112" fmla="*/ 1 w 2319"/>
                  <a:gd name="T113" fmla="*/ 15 h 1964"/>
                  <a:gd name="T114" fmla="*/ 6 w 2319"/>
                  <a:gd name="T115" fmla="*/ 14 h 19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19"/>
                  <a:gd name="T175" fmla="*/ 0 h 1964"/>
                  <a:gd name="T176" fmla="*/ 2319 w 2319"/>
                  <a:gd name="T177" fmla="*/ 1964 h 19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19" h="1964">
                    <a:moveTo>
                      <a:pt x="0" y="551"/>
                    </a:moveTo>
                    <a:lnTo>
                      <a:pt x="13" y="521"/>
                    </a:lnTo>
                    <a:lnTo>
                      <a:pt x="162" y="463"/>
                    </a:lnTo>
                    <a:lnTo>
                      <a:pt x="261" y="463"/>
                    </a:lnTo>
                    <a:lnTo>
                      <a:pt x="315" y="418"/>
                    </a:lnTo>
                    <a:lnTo>
                      <a:pt x="296" y="405"/>
                    </a:lnTo>
                    <a:lnTo>
                      <a:pt x="329" y="390"/>
                    </a:lnTo>
                    <a:lnTo>
                      <a:pt x="302" y="380"/>
                    </a:lnTo>
                    <a:lnTo>
                      <a:pt x="354" y="363"/>
                    </a:lnTo>
                    <a:lnTo>
                      <a:pt x="335" y="346"/>
                    </a:lnTo>
                    <a:lnTo>
                      <a:pt x="267" y="376"/>
                    </a:lnTo>
                    <a:lnTo>
                      <a:pt x="200" y="338"/>
                    </a:lnTo>
                    <a:lnTo>
                      <a:pt x="284" y="317"/>
                    </a:lnTo>
                    <a:lnTo>
                      <a:pt x="332" y="254"/>
                    </a:lnTo>
                    <a:lnTo>
                      <a:pt x="437" y="250"/>
                    </a:lnTo>
                    <a:lnTo>
                      <a:pt x="432" y="185"/>
                    </a:lnTo>
                    <a:lnTo>
                      <a:pt x="507" y="184"/>
                    </a:lnTo>
                    <a:lnTo>
                      <a:pt x="586" y="230"/>
                    </a:lnTo>
                    <a:lnTo>
                      <a:pt x="493" y="168"/>
                    </a:lnTo>
                    <a:lnTo>
                      <a:pt x="669" y="126"/>
                    </a:lnTo>
                    <a:lnTo>
                      <a:pt x="713" y="156"/>
                    </a:lnTo>
                    <a:lnTo>
                      <a:pt x="719" y="214"/>
                    </a:lnTo>
                    <a:lnTo>
                      <a:pt x="740" y="165"/>
                    </a:lnTo>
                    <a:lnTo>
                      <a:pt x="854" y="199"/>
                    </a:lnTo>
                    <a:lnTo>
                      <a:pt x="814" y="172"/>
                    </a:lnTo>
                    <a:lnTo>
                      <a:pt x="868" y="176"/>
                    </a:lnTo>
                    <a:lnTo>
                      <a:pt x="821" y="142"/>
                    </a:lnTo>
                    <a:lnTo>
                      <a:pt x="808" y="115"/>
                    </a:lnTo>
                    <a:lnTo>
                      <a:pt x="832" y="108"/>
                    </a:lnTo>
                    <a:lnTo>
                      <a:pt x="1056" y="192"/>
                    </a:lnTo>
                    <a:lnTo>
                      <a:pt x="1039" y="165"/>
                    </a:lnTo>
                    <a:lnTo>
                      <a:pt x="1086" y="161"/>
                    </a:lnTo>
                    <a:lnTo>
                      <a:pt x="1056" y="137"/>
                    </a:lnTo>
                    <a:lnTo>
                      <a:pt x="1132" y="142"/>
                    </a:lnTo>
                    <a:lnTo>
                      <a:pt x="1012" y="81"/>
                    </a:lnTo>
                    <a:lnTo>
                      <a:pt x="1228" y="115"/>
                    </a:lnTo>
                    <a:lnTo>
                      <a:pt x="1181" y="80"/>
                    </a:lnTo>
                    <a:lnTo>
                      <a:pt x="1054" y="73"/>
                    </a:lnTo>
                    <a:lnTo>
                      <a:pt x="1096" y="71"/>
                    </a:lnTo>
                    <a:lnTo>
                      <a:pt x="1017" y="42"/>
                    </a:lnTo>
                    <a:lnTo>
                      <a:pt x="1110" y="48"/>
                    </a:lnTo>
                    <a:lnTo>
                      <a:pt x="1073" y="35"/>
                    </a:lnTo>
                    <a:lnTo>
                      <a:pt x="1112" y="26"/>
                    </a:lnTo>
                    <a:lnTo>
                      <a:pt x="1272" y="81"/>
                    </a:lnTo>
                    <a:lnTo>
                      <a:pt x="1253" y="61"/>
                    </a:lnTo>
                    <a:lnTo>
                      <a:pt x="1326" y="42"/>
                    </a:lnTo>
                    <a:lnTo>
                      <a:pt x="1264" y="35"/>
                    </a:lnTo>
                    <a:lnTo>
                      <a:pt x="1262" y="8"/>
                    </a:lnTo>
                    <a:lnTo>
                      <a:pt x="1303" y="0"/>
                    </a:lnTo>
                    <a:lnTo>
                      <a:pt x="1732" y="10"/>
                    </a:lnTo>
                    <a:lnTo>
                      <a:pt x="1762" y="25"/>
                    </a:lnTo>
                    <a:lnTo>
                      <a:pt x="1746" y="35"/>
                    </a:lnTo>
                    <a:lnTo>
                      <a:pt x="1462" y="38"/>
                    </a:lnTo>
                    <a:lnTo>
                      <a:pt x="1495" y="54"/>
                    </a:lnTo>
                    <a:lnTo>
                      <a:pt x="1384" y="71"/>
                    </a:lnTo>
                    <a:lnTo>
                      <a:pt x="1789" y="42"/>
                    </a:lnTo>
                    <a:lnTo>
                      <a:pt x="1802" y="68"/>
                    </a:lnTo>
                    <a:lnTo>
                      <a:pt x="1746" y="83"/>
                    </a:lnTo>
                    <a:lnTo>
                      <a:pt x="1842" y="72"/>
                    </a:lnTo>
                    <a:lnTo>
                      <a:pt x="1951" y="104"/>
                    </a:lnTo>
                    <a:lnTo>
                      <a:pt x="1789" y="156"/>
                    </a:lnTo>
                    <a:lnTo>
                      <a:pt x="1529" y="152"/>
                    </a:lnTo>
                    <a:lnTo>
                      <a:pt x="1591" y="161"/>
                    </a:lnTo>
                    <a:lnTo>
                      <a:pt x="1482" y="184"/>
                    </a:lnTo>
                    <a:lnTo>
                      <a:pt x="1482" y="207"/>
                    </a:lnTo>
                    <a:lnTo>
                      <a:pt x="1767" y="168"/>
                    </a:lnTo>
                    <a:lnTo>
                      <a:pt x="1790" y="185"/>
                    </a:lnTo>
                    <a:lnTo>
                      <a:pt x="1732" y="223"/>
                    </a:lnTo>
                    <a:lnTo>
                      <a:pt x="1912" y="161"/>
                    </a:lnTo>
                    <a:lnTo>
                      <a:pt x="1923" y="221"/>
                    </a:lnTo>
                    <a:lnTo>
                      <a:pt x="1833" y="328"/>
                    </a:lnTo>
                    <a:lnTo>
                      <a:pt x="2009" y="204"/>
                    </a:lnTo>
                    <a:lnTo>
                      <a:pt x="2006" y="223"/>
                    </a:lnTo>
                    <a:lnTo>
                      <a:pt x="2090" y="222"/>
                    </a:lnTo>
                    <a:lnTo>
                      <a:pt x="2116" y="184"/>
                    </a:lnTo>
                    <a:lnTo>
                      <a:pt x="2206" y="176"/>
                    </a:lnTo>
                    <a:lnTo>
                      <a:pt x="2319" y="211"/>
                    </a:lnTo>
                    <a:lnTo>
                      <a:pt x="2207" y="265"/>
                    </a:lnTo>
                    <a:lnTo>
                      <a:pt x="2214" y="286"/>
                    </a:lnTo>
                    <a:lnTo>
                      <a:pt x="1963" y="317"/>
                    </a:lnTo>
                    <a:lnTo>
                      <a:pt x="2166" y="319"/>
                    </a:lnTo>
                    <a:lnTo>
                      <a:pt x="2002" y="364"/>
                    </a:lnTo>
                    <a:lnTo>
                      <a:pt x="2013" y="394"/>
                    </a:lnTo>
                    <a:lnTo>
                      <a:pt x="2122" y="364"/>
                    </a:lnTo>
                    <a:lnTo>
                      <a:pt x="2043" y="405"/>
                    </a:lnTo>
                    <a:lnTo>
                      <a:pt x="2033" y="459"/>
                    </a:lnTo>
                    <a:lnTo>
                      <a:pt x="2056" y="445"/>
                    </a:lnTo>
                    <a:lnTo>
                      <a:pt x="1981" y="493"/>
                    </a:lnTo>
                    <a:lnTo>
                      <a:pt x="1954" y="593"/>
                    </a:lnTo>
                    <a:lnTo>
                      <a:pt x="1996" y="571"/>
                    </a:lnTo>
                    <a:lnTo>
                      <a:pt x="2050" y="593"/>
                    </a:lnTo>
                    <a:lnTo>
                      <a:pt x="1998" y="593"/>
                    </a:lnTo>
                    <a:lnTo>
                      <a:pt x="1998" y="622"/>
                    </a:lnTo>
                    <a:lnTo>
                      <a:pt x="2088" y="635"/>
                    </a:lnTo>
                    <a:lnTo>
                      <a:pt x="2090" y="672"/>
                    </a:lnTo>
                    <a:lnTo>
                      <a:pt x="1959" y="664"/>
                    </a:lnTo>
                    <a:lnTo>
                      <a:pt x="1996" y="682"/>
                    </a:lnTo>
                    <a:lnTo>
                      <a:pt x="1919" y="693"/>
                    </a:lnTo>
                    <a:lnTo>
                      <a:pt x="1959" y="732"/>
                    </a:lnTo>
                    <a:lnTo>
                      <a:pt x="2027" y="735"/>
                    </a:lnTo>
                    <a:lnTo>
                      <a:pt x="1986" y="758"/>
                    </a:lnTo>
                    <a:lnTo>
                      <a:pt x="2039" y="779"/>
                    </a:lnTo>
                    <a:lnTo>
                      <a:pt x="2037" y="829"/>
                    </a:lnTo>
                    <a:lnTo>
                      <a:pt x="1941" y="800"/>
                    </a:lnTo>
                    <a:lnTo>
                      <a:pt x="1997" y="827"/>
                    </a:lnTo>
                    <a:lnTo>
                      <a:pt x="1961" y="844"/>
                    </a:lnTo>
                    <a:lnTo>
                      <a:pt x="1996" y="842"/>
                    </a:lnTo>
                    <a:lnTo>
                      <a:pt x="1986" y="874"/>
                    </a:lnTo>
                    <a:lnTo>
                      <a:pt x="2054" y="890"/>
                    </a:lnTo>
                    <a:lnTo>
                      <a:pt x="1947" y="881"/>
                    </a:lnTo>
                    <a:lnTo>
                      <a:pt x="1923" y="900"/>
                    </a:lnTo>
                    <a:lnTo>
                      <a:pt x="2009" y="942"/>
                    </a:lnTo>
                    <a:lnTo>
                      <a:pt x="1997" y="974"/>
                    </a:lnTo>
                    <a:lnTo>
                      <a:pt x="1926" y="994"/>
                    </a:lnTo>
                    <a:lnTo>
                      <a:pt x="1861" y="947"/>
                    </a:lnTo>
                    <a:lnTo>
                      <a:pt x="1758" y="986"/>
                    </a:lnTo>
                    <a:lnTo>
                      <a:pt x="1830" y="1013"/>
                    </a:lnTo>
                    <a:lnTo>
                      <a:pt x="1762" y="1038"/>
                    </a:lnTo>
                    <a:lnTo>
                      <a:pt x="1837" y="1040"/>
                    </a:lnTo>
                    <a:lnTo>
                      <a:pt x="1813" y="1090"/>
                    </a:lnTo>
                    <a:lnTo>
                      <a:pt x="1842" y="1061"/>
                    </a:lnTo>
                    <a:lnTo>
                      <a:pt x="1923" y="1101"/>
                    </a:lnTo>
                    <a:lnTo>
                      <a:pt x="1897" y="1135"/>
                    </a:lnTo>
                    <a:lnTo>
                      <a:pt x="1947" y="1122"/>
                    </a:lnTo>
                    <a:lnTo>
                      <a:pt x="1923" y="1155"/>
                    </a:lnTo>
                    <a:lnTo>
                      <a:pt x="1957" y="1139"/>
                    </a:lnTo>
                    <a:lnTo>
                      <a:pt x="1961" y="1223"/>
                    </a:lnTo>
                    <a:lnTo>
                      <a:pt x="1923" y="1192"/>
                    </a:lnTo>
                    <a:lnTo>
                      <a:pt x="1923" y="1223"/>
                    </a:lnTo>
                    <a:lnTo>
                      <a:pt x="1889" y="1220"/>
                    </a:lnTo>
                    <a:lnTo>
                      <a:pt x="1842" y="1151"/>
                    </a:lnTo>
                    <a:lnTo>
                      <a:pt x="1732" y="1113"/>
                    </a:lnTo>
                    <a:lnTo>
                      <a:pt x="1808" y="1158"/>
                    </a:lnTo>
                    <a:lnTo>
                      <a:pt x="1706" y="1182"/>
                    </a:lnTo>
                    <a:lnTo>
                      <a:pt x="1678" y="1223"/>
                    </a:lnTo>
                    <a:lnTo>
                      <a:pt x="1774" y="1232"/>
                    </a:lnTo>
                    <a:lnTo>
                      <a:pt x="1692" y="1255"/>
                    </a:lnTo>
                    <a:lnTo>
                      <a:pt x="1814" y="1227"/>
                    </a:lnTo>
                    <a:lnTo>
                      <a:pt x="1932" y="1264"/>
                    </a:lnTo>
                    <a:lnTo>
                      <a:pt x="1779" y="1360"/>
                    </a:lnTo>
                    <a:lnTo>
                      <a:pt x="1631" y="1402"/>
                    </a:lnTo>
                    <a:lnTo>
                      <a:pt x="1579" y="1406"/>
                    </a:lnTo>
                    <a:lnTo>
                      <a:pt x="1543" y="1361"/>
                    </a:lnTo>
                    <a:lnTo>
                      <a:pt x="1559" y="1406"/>
                    </a:lnTo>
                    <a:lnTo>
                      <a:pt x="1516" y="1431"/>
                    </a:lnTo>
                    <a:lnTo>
                      <a:pt x="1462" y="1535"/>
                    </a:lnTo>
                    <a:lnTo>
                      <a:pt x="1417" y="1531"/>
                    </a:lnTo>
                    <a:lnTo>
                      <a:pt x="1407" y="1564"/>
                    </a:lnTo>
                    <a:lnTo>
                      <a:pt x="1365" y="1571"/>
                    </a:lnTo>
                    <a:lnTo>
                      <a:pt x="1339" y="1557"/>
                    </a:lnTo>
                    <a:lnTo>
                      <a:pt x="1372" y="1537"/>
                    </a:lnTo>
                    <a:lnTo>
                      <a:pt x="1338" y="1531"/>
                    </a:lnTo>
                    <a:lnTo>
                      <a:pt x="1324" y="1587"/>
                    </a:lnTo>
                    <a:lnTo>
                      <a:pt x="1251" y="1591"/>
                    </a:lnTo>
                    <a:lnTo>
                      <a:pt x="1253" y="1634"/>
                    </a:lnTo>
                    <a:lnTo>
                      <a:pt x="1213" y="1637"/>
                    </a:lnTo>
                    <a:lnTo>
                      <a:pt x="1247" y="1672"/>
                    </a:lnTo>
                    <a:lnTo>
                      <a:pt x="1199" y="1680"/>
                    </a:lnTo>
                    <a:lnTo>
                      <a:pt x="1236" y="1717"/>
                    </a:lnTo>
                    <a:lnTo>
                      <a:pt x="1204" y="1717"/>
                    </a:lnTo>
                    <a:lnTo>
                      <a:pt x="1230" y="1726"/>
                    </a:lnTo>
                    <a:lnTo>
                      <a:pt x="1204" y="1768"/>
                    </a:lnTo>
                    <a:lnTo>
                      <a:pt x="1181" y="1761"/>
                    </a:lnTo>
                    <a:lnTo>
                      <a:pt x="1199" y="1779"/>
                    </a:lnTo>
                    <a:lnTo>
                      <a:pt x="1152" y="1797"/>
                    </a:lnTo>
                    <a:lnTo>
                      <a:pt x="1181" y="1856"/>
                    </a:lnTo>
                    <a:lnTo>
                      <a:pt x="1152" y="1935"/>
                    </a:lnTo>
                    <a:lnTo>
                      <a:pt x="1118" y="1936"/>
                    </a:lnTo>
                    <a:lnTo>
                      <a:pt x="1143" y="1964"/>
                    </a:lnTo>
                    <a:lnTo>
                      <a:pt x="1065" y="1964"/>
                    </a:lnTo>
                    <a:lnTo>
                      <a:pt x="1056" y="1910"/>
                    </a:lnTo>
                    <a:lnTo>
                      <a:pt x="945" y="1918"/>
                    </a:lnTo>
                    <a:lnTo>
                      <a:pt x="973" y="1903"/>
                    </a:lnTo>
                    <a:lnTo>
                      <a:pt x="917" y="1883"/>
                    </a:lnTo>
                    <a:lnTo>
                      <a:pt x="941" y="1874"/>
                    </a:lnTo>
                    <a:lnTo>
                      <a:pt x="901" y="1874"/>
                    </a:lnTo>
                    <a:lnTo>
                      <a:pt x="918" y="1832"/>
                    </a:lnTo>
                    <a:lnTo>
                      <a:pt x="892" y="1840"/>
                    </a:lnTo>
                    <a:lnTo>
                      <a:pt x="821" y="1726"/>
                    </a:lnTo>
                    <a:lnTo>
                      <a:pt x="821" y="1694"/>
                    </a:lnTo>
                    <a:lnTo>
                      <a:pt x="877" y="1656"/>
                    </a:lnTo>
                    <a:lnTo>
                      <a:pt x="854" y="1645"/>
                    </a:lnTo>
                    <a:lnTo>
                      <a:pt x="798" y="1687"/>
                    </a:lnTo>
                    <a:lnTo>
                      <a:pt x="798" y="1602"/>
                    </a:lnTo>
                    <a:lnTo>
                      <a:pt x="747" y="1557"/>
                    </a:lnTo>
                    <a:lnTo>
                      <a:pt x="763" y="1492"/>
                    </a:lnTo>
                    <a:lnTo>
                      <a:pt x="729" y="1466"/>
                    </a:lnTo>
                    <a:lnTo>
                      <a:pt x="774" y="1410"/>
                    </a:lnTo>
                    <a:lnTo>
                      <a:pt x="747" y="1402"/>
                    </a:lnTo>
                    <a:lnTo>
                      <a:pt x="839" y="1402"/>
                    </a:lnTo>
                    <a:lnTo>
                      <a:pt x="830" y="1379"/>
                    </a:lnTo>
                    <a:lnTo>
                      <a:pt x="769" y="1381"/>
                    </a:lnTo>
                    <a:lnTo>
                      <a:pt x="861" y="1331"/>
                    </a:lnTo>
                    <a:lnTo>
                      <a:pt x="839" y="1314"/>
                    </a:lnTo>
                    <a:lnTo>
                      <a:pt x="861" y="1255"/>
                    </a:lnTo>
                    <a:lnTo>
                      <a:pt x="785" y="1254"/>
                    </a:lnTo>
                    <a:lnTo>
                      <a:pt x="703" y="1207"/>
                    </a:lnTo>
                    <a:lnTo>
                      <a:pt x="854" y="1232"/>
                    </a:lnTo>
                    <a:lnTo>
                      <a:pt x="828" y="1211"/>
                    </a:lnTo>
                    <a:lnTo>
                      <a:pt x="854" y="1203"/>
                    </a:lnTo>
                    <a:lnTo>
                      <a:pt x="793" y="1168"/>
                    </a:lnTo>
                    <a:lnTo>
                      <a:pt x="814" y="1151"/>
                    </a:lnTo>
                    <a:lnTo>
                      <a:pt x="782" y="1163"/>
                    </a:lnTo>
                    <a:lnTo>
                      <a:pt x="804" y="1142"/>
                    </a:lnTo>
                    <a:lnTo>
                      <a:pt x="765" y="1145"/>
                    </a:lnTo>
                    <a:lnTo>
                      <a:pt x="808" y="1126"/>
                    </a:lnTo>
                    <a:lnTo>
                      <a:pt x="740" y="1099"/>
                    </a:lnTo>
                    <a:lnTo>
                      <a:pt x="726" y="1142"/>
                    </a:lnTo>
                    <a:lnTo>
                      <a:pt x="669" y="1145"/>
                    </a:lnTo>
                    <a:lnTo>
                      <a:pt x="659" y="1126"/>
                    </a:lnTo>
                    <a:lnTo>
                      <a:pt x="698" y="1099"/>
                    </a:lnTo>
                    <a:lnTo>
                      <a:pt x="667" y="1099"/>
                    </a:lnTo>
                    <a:lnTo>
                      <a:pt x="703" y="1023"/>
                    </a:lnTo>
                    <a:lnTo>
                      <a:pt x="661" y="1011"/>
                    </a:lnTo>
                    <a:lnTo>
                      <a:pt x="680" y="978"/>
                    </a:lnTo>
                    <a:lnTo>
                      <a:pt x="618" y="889"/>
                    </a:lnTo>
                    <a:lnTo>
                      <a:pt x="637" y="888"/>
                    </a:lnTo>
                    <a:lnTo>
                      <a:pt x="554" y="808"/>
                    </a:lnTo>
                    <a:lnTo>
                      <a:pt x="554" y="779"/>
                    </a:lnTo>
                    <a:lnTo>
                      <a:pt x="461" y="741"/>
                    </a:lnTo>
                    <a:lnTo>
                      <a:pt x="376" y="720"/>
                    </a:lnTo>
                    <a:lnTo>
                      <a:pt x="293" y="756"/>
                    </a:lnTo>
                    <a:lnTo>
                      <a:pt x="230" y="732"/>
                    </a:lnTo>
                    <a:lnTo>
                      <a:pt x="254" y="762"/>
                    </a:lnTo>
                    <a:lnTo>
                      <a:pt x="188" y="748"/>
                    </a:lnTo>
                    <a:lnTo>
                      <a:pt x="128" y="718"/>
                    </a:lnTo>
                    <a:lnTo>
                      <a:pt x="188" y="693"/>
                    </a:lnTo>
                    <a:lnTo>
                      <a:pt x="57" y="664"/>
                    </a:lnTo>
                    <a:lnTo>
                      <a:pt x="105" y="639"/>
                    </a:lnTo>
                    <a:lnTo>
                      <a:pt x="261" y="647"/>
                    </a:lnTo>
                    <a:lnTo>
                      <a:pt x="275" y="637"/>
                    </a:lnTo>
                    <a:lnTo>
                      <a:pt x="251" y="620"/>
                    </a:lnTo>
                    <a:lnTo>
                      <a:pt x="274" y="605"/>
                    </a:lnTo>
                    <a:lnTo>
                      <a:pt x="138" y="616"/>
                    </a:lnTo>
                    <a:lnTo>
                      <a:pt x="0" y="55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4" name="Freeform 294"/>
              <p:cNvSpPr>
                <a:spLocks/>
              </p:cNvSpPr>
              <p:nvPr/>
            </p:nvSpPr>
            <p:spPr bwMode="auto">
              <a:xfrm>
                <a:off x="1960" y="2856"/>
                <a:ext cx="43" cy="55"/>
              </a:xfrm>
              <a:custGeom>
                <a:avLst/>
                <a:gdLst>
                  <a:gd name="T0" fmla="*/ 0 w 154"/>
                  <a:gd name="T1" fmla="*/ 4 h 190"/>
                  <a:gd name="T2" fmla="*/ 1 w 154"/>
                  <a:gd name="T3" fmla="*/ 2 h 190"/>
                  <a:gd name="T4" fmla="*/ 2 w 154"/>
                  <a:gd name="T5" fmla="*/ 2 h 190"/>
                  <a:gd name="T6" fmla="*/ 1 w 154"/>
                  <a:gd name="T7" fmla="*/ 1 h 190"/>
                  <a:gd name="T8" fmla="*/ 3 w 154"/>
                  <a:gd name="T9" fmla="*/ 0 h 190"/>
                  <a:gd name="T10" fmla="*/ 3 w 154"/>
                  <a:gd name="T11" fmla="*/ 2 h 190"/>
                  <a:gd name="T12" fmla="*/ 3 w 154"/>
                  <a:gd name="T13" fmla="*/ 2 h 190"/>
                  <a:gd name="T14" fmla="*/ 3 w 154"/>
                  <a:gd name="T15" fmla="*/ 4 h 190"/>
                  <a:gd name="T16" fmla="*/ 2 w 154"/>
                  <a:gd name="T17" fmla="*/ 5 h 190"/>
                  <a:gd name="T18" fmla="*/ 0 w 154"/>
                  <a:gd name="T19" fmla="*/ 4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90"/>
                  <a:gd name="T32" fmla="*/ 154 w 154"/>
                  <a:gd name="T33" fmla="*/ 190 h 1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90">
                    <a:moveTo>
                      <a:pt x="0" y="154"/>
                    </a:moveTo>
                    <a:lnTo>
                      <a:pt x="35" y="83"/>
                    </a:lnTo>
                    <a:lnTo>
                      <a:pt x="74" y="82"/>
                    </a:lnTo>
                    <a:lnTo>
                      <a:pt x="33" y="24"/>
                    </a:lnTo>
                    <a:lnTo>
                      <a:pt x="123" y="0"/>
                    </a:lnTo>
                    <a:lnTo>
                      <a:pt x="134" y="90"/>
                    </a:lnTo>
                    <a:lnTo>
                      <a:pt x="154" y="98"/>
                    </a:lnTo>
                    <a:lnTo>
                      <a:pt x="114" y="158"/>
                    </a:lnTo>
                    <a:lnTo>
                      <a:pt x="87" y="190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5" name="Freeform 295"/>
              <p:cNvSpPr>
                <a:spLocks/>
              </p:cNvSpPr>
              <p:nvPr/>
            </p:nvSpPr>
            <p:spPr bwMode="auto">
              <a:xfrm>
                <a:off x="2298" y="2979"/>
                <a:ext cx="51" cy="86"/>
              </a:xfrm>
              <a:custGeom>
                <a:avLst/>
                <a:gdLst>
                  <a:gd name="T0" fmla="*/ 0 w 181"/>
                  <a:gd name="T1" fmla="*/ 2 h 301"/>
                  <a:gd name="T2" fmla="*/ 1 w 181"/>
                  <a:gd name="T3" fmla="*/ 3 h 301"/>
                  <a:gd name="T4" fmla="*/ 1 w 181"/>
                  <a:gd name="T5" fmla="*/ 4 h 301"/>
                  <a:gd name="T6" fmla="*/ 1 w 181"/>
                  <a:gd name="T7" fmla="*/ 6 h 301"/>
                  <a:gd name="T8" fmla="*/ 2 w 181"/>
                  <a:gd name="T9" fmla="*/ 7 h 301"/>
                  <a:gd name="T10" fmla="*/ 4 w 181"/>
                  <a:gd name="T11" fmla="*/ 7 h 301"/>
                  <a:gd name="T12" fmla="*/ 3 w 181"/>
                  <a:gd name="T13" fmla="*/ 4 h 301"/>
                  <a:gd name="T14" fmla="*/ 4 w 181"/>
                  <a:gd name="T15" fmla="*/ 3 h 301"/>
                  <a:gd name="T16" fmla="*/ 1 w 181"/>
                  <a:gd name="T17" fmla="*/ 0 h 301"/>
                  <a:gd name="T18" fmla="*/ 1 w 181"/>
                  <a:gd name="T19" fmla="*/ 1 h 301"/>
                  <a:gd name="T20" fmla="*/ 1 w 181"/>
                  <a:gd name="T21" fmla="*/ 1 h 301"/>
                  <a:gd name="T22" fmla="*/ 0 w 181"/>
                  <a:gd name="T23" fmla="*/ 2 h 3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301"/>
                  <a:gd name="T38" fmla="*/ 181 w 181"/>
                  <a:gd name="T39" fmla="*/ 301 h 3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301">
                    <a:moveTo>
                      <a:pt x="0" y="100"/>
                    </a:moveTo>
                    <a:lnTo>
                      <a:pt x="30" y="140"/>
                    </a:lnTo>
                    <a:lnTo>
                      <a:pt x="59" y="171"/>
                    </a:lnTo>
                    <a:lnTo>
                      <a:pt x="52" y="255"/>
                    </a:lnTo>
                    <a:lnTo>
                      <a:pt x="75" y="301"/>
                    </a:lnTo>
                    <a:lnTo>
                      <a:pt x="181" y="284"/>
                    </a:lnTo>
                    <a:lnTo>
                      <a:pt x="119" y="190"/>
                    </a:lnTo>
                    <a:lnTo>
                      <a:pt x="163" y="111"/>
                    </a:lnTo>
                    <a:lnTo>
                      <a:pt x="53" y="0"/>
                    </a:lnTo>
                    <a:lnTo>
                      <a:pt x="20" y="32"/>
                    </a:lnTo>
                    <a:lnTo>
                      <a:pt x="34" y="61"/>
                    </a:lnTo>
                    <a:lnTo>
                      <a:pt x="0" y="10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6" name="Freeform 296"/>
              <p:cNvSpPr>
                <a:spLocks/>
              </p:cNvSpPr>
              <p:nvPr/>
            </p:nvSpPr>
            <p:spPr bwMode="auto">
              <a:xfrm>
                <a:off x="2155" y="2831"/>
                <a:ext cx="29" cy="23"/>
              </a:xfrm>
              <a:custGeom>
                <a:avLst/>
                <a:gdLst>
                  <a:gd name="T0" fmla="*/ 0 w 99"/>
                  <a:gd name="T1" fmla="*/ 1 h 82"/>
                  <a:gd name="T2" fmla="*/ 2 w 99"/>
                  <a:gd name="T3" fmla="*/ 1 h 82"/>
                  <a:gd name="T4" fmla="*/ 1 w 99"/>
                  <a:gd name="T5" fmla="*/ 0 h 82"/>
                  <a:gd name="T6" fmla="*/ 2 w 99"/>
                  <a:gd name="T7" fmla="*/ 0 h 82"/>
                  <a:gd name="T8" fmla="*/ 2 w 99"/>
                  <a:gd name="T9" fmla="*/ 2 h 82"/>
                  <a:gd name="T10" fmla="*/ 0 w 99"/>
                  <a:gd name="T11" fmla="*/ 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82"/>
                  <a:gd name="T20" fmla="*/ 99 w 99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82">
                    <a:moveTo>
                      <a:pt x="0" y="63"/>
                    </a:moveTo>
                    <a:lnTo>
                      <a:pt x="74" y="60"/>
                    </a:lnTo>
                    <a:lnTo>
                      <a:pt x="37" y="6"/>
                    </a:lnTo>
                    <a:lnTo>
                      <a:pt x="99" y="0"/>
                    </a:lnTo>
                    <a:lnTo>
                      <a:pt x="99" y="82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7" name="Freeform 297"/>
              <p:cNvSpPr>
                <a:spLocks/>
              </p:cNvSpPr>
              <p:nvPr/>
            </p:nvSpPr>
            <p:spPr bwMode="auto">
              <a:xfrm>
                <a:off x="1992" y="2882"/>
                <a:ext cx="66" cy="38"/>
              </a:xfrm>
              <a:custGeom>
                <a:avLst/>
                <a:gdLst>
                  <a:gd name="T0" fmla="*/ 0 w 231"/>
                  <a:gd name="T1" fmla="*/ 1 h 133"/>
                  <a:gd name="T2" fmla="*/ 1 w 231"/>
                  <a:gd name="T3" fmla="*/ 0 h 133"/>
                  <a:gd name="T4" fmla="*/ 4 w 231"/>
                  <a:gd name="T5" fmla="*/ 0 h 133"/>
                  <a:gd name="T6" fmla="*/ 5 w 231"/>
                  <a:gd name="T7" fmla="*/ 1 h 133"/>
                  <a:gd name="T8" fmla="*/ 4 w 231"/>
                  <a:gd name="T9" fmla="*/ 1 h 133"/>
                  <a:gd name="T10" fmla="*/ 2 w 231"/>
                  <a:gd name="T11" fmla="*/ 3 h 133"/>
                  <a:gd name="T12" fmla="*/ 1 w 231"/>
                  <a:gd name="T13" fmla="*/ 3 h 133"/>
                  <a:gd name="T14" fmla="*/ 0 w 231"/>
                  <a:gd name="T15" fmla="*/ 1 h 1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1"/>
                  <a:gd name="T25" fmla="*/ 0 h 133"/>
                  <a:gd name="T26" fmla="*/ 231 w 231"/>
                  <a:gd name="T27" fmla="*/ 133 h 1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1" h="133">
                    <a:moveTo>
                      <a:pt x="0" y="68"/>
                    </a:moveTo>
                    <a:lnTo>
                      <a:pt x="40" y="8"/>
                    </a:lnTo>
                    <a:lnTo>
                      <a:pt x="163" y="0"/>
                    </a:lnTo>
                    <a:lnTo>
                      <a:pt x="231" y="42"/>
                    </a:lnTo>
                    <a:lnTo>
                      <a:pt x="176" y="52"/>
                    </a:lnTo>
                    <a:lnTo>
                      <a:pt x="79" y="133"/>
                    </a:lnTo>
                    <a:lnTo>
                      <a:pt x="62" y="112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8" name="Freeform 298"/>
              <p:cNvSpPr>
                <a:spLocks/>
              </p:cNvSpPr>
              <p:nvPr/>
            </p:nvSpPr>
            <p:spPr bwMode="auto">
              <a:xfrm>
                <a:off x="2697" y="2094"/>
                <a:ext cx="120" cy="65"/>
              </a:xfrm>
              <a:custGeom>
                <a:avLst/>
                <a:gdLst>
                  <a:gd name="T0" fmla="*/ 0 w 420"/>
                  <a:gd name="T1" fmla="*/ 2 h 223"/>
                  <a:gd name="T2" fmla="*/ 1 w 420"/>
                  <a:gd name="T3" fmla="*/ 2 h 223"/>
                  <a:gd name="T4" fmla="*/ 0 w 420"/>
                  <a:gd name="T5" fmla="*/ 1 h 223"/>
                  <a:gd name="T6" fmla="*/ 1 w 420"/>
                  <a:gd name="T7" fmla="*/ 1 h 223"/>
                  <a:gd name="T8" fmla="*/ 1 w 420"/>
                  <a:gd name="T9" fmla="*/ 1 h 223"/>
                  <a:gd name="T10" fmla="*/ 2 w 420"/>
                  <a:gd name="T11" fmla="*/ 1 h 223"/>
                  <a:gd name="T12" fmla="*/ 1 w 420"/>
                  <a:gd name="T13" fmla="*/ 0 h 223"/>
                  <a:gd name="T14" fmla="*/ 3 w 420"/>
                  <a:gd name="T15" fmla="*/ 1 h 223"/>
                  <a:gd name="T16" fmla="*/ 3 w 420"/>
                  <a:gd name="T17" fmla="*/ 2 h 223"/>
                  <a:gd name="T18" fmla="*/ 4 w 420"/>
                  <a:gd name="T19" fmla="*/ 1 h 223"/>
                  <a:gd name="T20" fmla="*/ 5 w 420"/>
                  <a:gd name="T21" fmla="*/ 1 h 223"/>
                  <a:gd name="T22" fmla="*/ 5 w 420"/>
                  <a:gd name="T23" fmla="*/ 1 h 223"/>
                  <a:gd name="T24" fmla="*/ 6 w 420"/>
                  <a:gd name="T25" fmla="*/ 1 h 223"/>
                  <a:gd name="T26" fmla="*/ 5 w 420"/>
                  <a:gd name="T27" fmla="*/ 1 h 223"/>
                  <a:gd name="T28" fmla="*/ 7 w 420"/>
                  <a:gd name="T29" fmla="*/ 1 h 223"/>
                  <a:gd name="T30" fmla="*/ 7 w 420"/>
                  <a:gd name="T31" fmla="*/ 0 h 223"/>
                  <a:gd name="T32" fmla="*/ 8 w 420"/>
                  <a:gd name="T33" fmla="*/ 1 h 223"/>
                  <a:gd name="T34" fmla="*/ 9 w 420"/>
                  <a:gd name="T35" fmla="*/ 0 h 223"/>
                  <a:gd name="T36" fmla="*/ 8 w 420"/>
                  <a:gd name="T37" fmla="*/ 1 h 223"/>
                  <a:gd name="T38" fmla="*/ 10 w 420"/>
                  <a:gd name="T39" fmla="*/ 3 h 223"/>
                  <a:gd name="T40" fmla="*/ 9 w 420"/>
                  <a:gd name="T41" fmla="*/ 4 h 223"/>
                  <a:gd name="T42" fmla="*/ 5 w 420"/>
                  <a:gd name="T43" fmla="*/ 6 h 223"/>
                  <a:gd name="T44" fmla="*/ 2 w 420"/>
                  <a:gd name="T45" fmla="*/ 5 h 223"/>
                  <a:gd name="T46" fmla="*/ 3 w 420"/>
                  <a:gd name="T47" fmla="*/ 3 h 223"/>
                  <a:gd name="T48" fmla="*/ 1 w 420"/>
                  <a:gd name="T49" fmla="*/ 3 h 223"/>
                  <a:gd name="T50" fmla="*/ 3 w 420"/>
                  <a:gd name="T51" fmla="*/ 3 h 223"/>
                  <a:gd name="T52" fmla="*/ 2 w 420"/>
                  <a:gd name="T53" fmla="*/ 2 h 223"/>
                  <a:gd name="T54" fmla="*/ 3 w 420"/>
                  <a:gd name="T55" fmla="*/ 2 h 223"/>
                  <a:gd name="T56" fmla="*/ 0 w 420"/>
                  <a:gd name="T57" fmla="*/ 2 h 2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0"/>
                  <a:gd name="T88" fmla="*/ 0 h 223"/>
                  <a:gd name="T89" fmla="*/ 420 w 420"/>
                  <a:gd name="T90" fmla="*/ 223 h 2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0" h="223">
                    <a:moveTo>
                      <a:pt x="0" y="79"/>
                    </a:moveTo>
                    <a:lnTo>
                      <a:pt x="29" y="69"/>
                    </a:lnTo>
                    <a:lnTo>
                      <a:pt x="12" y="50"/>
                    </a:lnTo>
                    <a:lnTo>
                      <a:pt x="47" y="62"/>
                    </a:lnTo>
                    <a:lnTo>
                      <a:pt x="31" y="24"/>
                    </a:lnTo>
                    <a:lnTo>
                      <a:pt x="73" y="46"/>
                    </a:lnTo>
                    <a:lnTo>
                      <a:pt x="52" y="2"/>
                    </a:lnTo>
                    <a:lnTo>
                      <a:pt x="116" y="36"/>
                    </a:lnTo>
                    <a:lnTo>
                      <a:pt x="124" y="94"/>
                    </a:lnTo>
                    <a:lnTo>
                      <a:pt x="159" y="31"/>
                    </a:lnTo>
                    <a:lnTo>
                      <a:pt x="193" y="54"/>
                    </a:lnTo>
                    <a:lnTo>
                      <a:pt x="220" y="23"/>
                    </a:lnTo>
                    <a:lnTo>
                      <a:pt x="245" y="63"/>
                    </a:lnTo>
                    <a:lnTo>
                      <a:pt x="238" y="24"/>
                    </a:lnTo>
                    <a:lnTo>
                      <a:pt x="305" y="24"/>
                    </a:lnTo>
                    <a:lnTo>
                      <a:pt x="316" y="0"/>
                    </a:lnTo>
                    <a:lnTo>
                      <a:pt x="346" y="23"/>
                    </a:lnTo>
                    <a:lnTo>
                      <a:pt x="383" y="14"/>
                    </a:lnTo>
                    <a:lnTo>
                      <a:pt x="356" y="31"/>
                    </a:lnTo>
                    <a:lnTo>
                      <a:pt x="420" y="102"/>
                    </a:lnTo>
                    <a:lnTo>
                      <a:pt x="364" y="165"/>
                    </a:lnTo>
                    <a:lnTo>
                      <a:pt x="209" y="223"/>
                    </a:lnTo>
                    <a:lnTo>
                      <a:pt x="70" y="196"/>
                    </a:lnTo>
                    <a:lnTo>
                      <a:pt x="107" y="139"/>
                    </a:lnTo>
                    <a:lnTo>
                      <a:pt x="23" y="119"/>
                    </a:lnTo>
                    <a:lnTo>
                      <a:pt x="104" y="113"/>
                    </a:lnTo>
                    <a:lnTo>
                      <a:pt x="73" y="97"/>
                    </a:lnTo>
                    <a:lnTo>
                      <a:pt x="105" y="79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9" name="Freeform 299"/>
              <p:cNvSpPr>
                <a:spLocks/>
              </p:cNvSpPr>
              <p:nvPr/>
            </p:nvSpPr>
            <p:spPr bwMode="auto">
              <a:xfrm>
                <a:off x="1691" y="2659"/>
                <a:ext cx="328" cy="242"/>
              </a:xfrm>
              <a:custGeom>
                <a:avLst/>
                <a:gdLst>
                  <a:gd name="T0" fmla="*/ 0 w 1151"/>
                  <a:gd name="T1" fmla="*/ 0 h 847"/>
                  <a:gd name="T2" fmla="*/ 1 w 1151"/>
                  <a:gd name="T3" fmla="*/ 3 h 847"/>
                  <a:gd name="T4" fmla="*/ 3 w 1151"/>
                  <a:gd name="T5" fmla="*/ 5 h 847"/>
                  <a:gd name="T6" fmla="*/ 3 w 1151"/>
                  <a:gd name="T7" fmla="*/ 5 h 847"/>
                  <a:gd name="T8" fmla="*/ 2 w 1151"/>
                  <a:gd name="T9" fmla="*/ 6 h 847"/>
                  <a:gd name="T10" fmla="*/ 3 w 1151"/>
                  <a:gd name="T11" fmla="*/ 7 h 847"/>
                  <a:gd name="T12" fmla="*/ 4 w 1151"/>
                  <a:gd name="T13" fmla="*/ 8 h 847"/>
                  <a:gd name="T14" fmla="*/ 4 w 1151"/>
                  <a:gd name="T15" fmla="*/ 9 h 847"/>
                  <a:gd name="T16" fmla="*/ 6 w 1151"/>
                  <a:gd name="T17" fmla="*/ 11 h 847"/>
                  <a:gd name="T18" fmla="*/ 7 w 1151"/>
                  <a:gd name="T19" fmla="*/ 10 h 847"/>
                  <a:gd name="T20" fmla="*/ 2 w 1151"/>
                  <a:gd name="T21" fmla="*/ 3 h 847"/>
                  <a:gd name="T22" fmla="*/ 2 w 1151"/>
                  <a:gd name="T23" fmla="*/ 1 h 847"/>
                  <a:gd name="T24" fmla="*/ 3 w 1151"/>
                  <a:gd name="T25" fmla="*/ 1 h 847"/>
                  <a:gd name="T26" fmla="*/ 5 w 1151"/>
                  <a:gd name="T27" fmla="*/ 5 h 847"/>
                  <a:gd name="T28" fmla="*/ 7 w 1151"/>
                  <a:gd name="T29" fmla="*/ 7 h 847"/>
                  <a:gd name="T30" fmla="*/ 7 w 1151"/>
                  <a:gd name="T31" fmla="*/ 8 h 847"/>
                  <a:gd name="T32" fmla="*/ 10 w 1151"/>
                  <a:gd name="T33" fmla="*/ 11 h 847"/>
                  <a:gd name="T34" fmla="*/ 11 w 1151"/>
                  <a:gd name="T35" fmla="*/ 13 h 847"/>
                  <a:gd name="T36" fmla="*/ 10 w 1151"/>
                  <a:gd name="T37" fmla="*/ 14 h 847"/>
                  <a:gd name="T38" fmla="*/ 11 w 1151"/>
                  <a:gd name="T39" fmla="*/ 15 h 847"/>
                  <a:gd name="T40" fmla="*/ 17 w 1151"/>
                  <a:gd name="T41" fmla="*/ 18 h 847"/>
                  <a:gd name="T42" fmla="*/ 20 w 1151"/>
                  <a:gd name="T43" fmla="*/ 18 h 847"/>
                  <a:gd name="T44" fmla="*/ 22 w 1151"/>
                  <a:gd name="T45" fmla="*/ 20 h 847"/>
                  <a:gd name="T46" fmla="*/ 23 w 1151"/>
                  <a:gd name="T47" fmla="*/ 18 h 847"/>
                  <a:gd name="T48" fmla="*/ 23 w 1151"/>
                  <a:gd name="T49" fmla="*/ 18 h 847"/>
                  <a:gd name="T50" fmla="*/ 23 w 1151"/>
                  <a:gd name="T51" fmla="*/ 17 h 847"/>
                  <a:gd name="T52" fmla="*/ 25 w 1151"/>
                  <a:gd name="T53" fmla="*/ 16 h 847"/>
                  <a:gd name="T54" fmla="*/ 25 w 1151"/>
                  <a:gd name="T55" fmla="*/ 16 h 847"/>
                  <a:gd name="T56" fmla="*/ 25 w 1151"/>
                  <a:gd name="T57" fmla="*/ 15 h 847"/>
                  <a:gd name="T58" fmla="*/ 26 w 1151"/>
                  <a:gd name="T59" fmla="*/ 16 h 847"/>
                  <a:gd name="T60" fmla="*/ 27 w 1151"/>
                  <a:gd name="T61" fmla="*/ 13 h 847"/>
                  <a:gd name="T62" fmla="*/ 25 w 1151"/>
                  <a:gd name="T63" fmla="*/ 12 h 847"/>
                  <a:gd name="T64" fmla="*/ 24 w 1151"/>
                  <a:gd name="T65" fmla="*/ 13 h 847"/>
                  <a:gd name="T66" fmla="*/ 23 w 1151"/>
                  <a:gd name="T67" fmla="*/ 16 h 847"/>
                  <a:gd name="T68" fmla="*/ 20 w 1151"/>
                  <a:gd name="T69" fmla="*/ 16 h 847"/>
                  <a:gd name="T70" fmla="*/ 19 w 1151"/>
                  <a:gd name="T71" fmla="*/ 15 h 847"/>
                  <a:gd name="T72" fmla="*/ 17 w 1151"/>
                  <a:gd name="T73" fmla="*/ 12 h 847"/>
                  <a:gd name="T74" fmla="*/ 17 w 1151"/>
                  <a:gd name="T75" fmla="*/ 9 h 847"/>
                  <a:gd name="T76" fmla="*/ 18 w 1151"/>
                  <a:gd name="T77" fmla="*/ 8 h 847"/>
                  <a:gd name="T78" fmla="*/ 16 w 1151"/>
                  <a:gd name="T79" fmla="*/ 7 h 847"/>
                  <a:gd name="T80" fmla="*/ 14 w 1151"/>
                  <a:gd name="T81" fmla="*/ 3 h 847"/>
                  <a:gd name="T82" fmla="*/ 12 w 1151"/>
                  <a:gd name="T83" fmla="*/ 4 h 847"/>
                  <a:gd name="T84" fmla="*/ 9 w 1151"/>
                  <a:gd name="T85" fmla="*/ 1 h 847"/>
                  <a:gd name="T86" fmla="*/ 5 w 1151"/>
                  <a:gd name="T87" fmla="*/ 2 h 847"/>
                  <a:gd name="T88" fmla="*/ 2 w 1151"/>
                  <a:gd name="T89" fmla="*/ 0 h 847"/>
                  <a:gd name="T90" fmla="*/ 0 w 1151"/>
                  <a:gd name="T91" fmla="*/ 0 h 8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51"/>
                  <a:gd name="T139" fmla="*/ 0 h 847"/>
                  <a:gd name="T140" fmla="*/ 1151 w 1151"/>
                  <a:gd name="T141" fmla="*/ 847 h 8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51" h="847">
                    <a:moveTo>
                      <a:pt x="0" y="9"/>
                    </a:moveTo>
                    <a:lnTo>
                      <a:pt x="55" y="141"/>
                    </a:lnTo>
                    <a:lnTo>
                      <a:pt x="118" y="202"/>
                    </a:lnTo>
                    <a:lnTo>
                      <a:pt x="112" y="238"/>
                    </a:lnTo>
                    <a:lnTo>
                      <a:pt x="80" y="246"/>
                    </a:lnTo>
                    <a:lnTo>
                      <a:pt x="152" y="275"/>
                    </a:lnTo>
                    <a:lnTo>
                      <a:pt x="191" y="334"/>
                    </a:lnTo>
                    <a:lnTo>
                      <a:pt x="190" y="384"/>
                    </a:lnTo>
                    <a:lnTo>
                      <a:pt x="272" y="468"/>
                    </a:lnTo>
                    <a:lnTo>
                      <a:pt x="289" y="438"/>
                    </a:lnTo>
                    <a:lnTo>
                      <a:pt x="97" y="120"/>
                    </a:lnTo>
                    <a:lnTo>
                      <a:pt x="85" y="35"/>
                    </a:lnTo>
                    <a:lnTo>
                      <a:pt x="128" y="58"/>
                    </a:lnTo>
                    <a:lnTo>
                      <a:pt x="196" y="196"/>
                    </a:lnTo>
                    <a:lnTo>
                      <a:pt x="299" y="300"/>
                    </a:lnTo>
                    <a:lnTo>
                      <a:pt x="297" y="339"/>
                    </a:lnTo>
                    <a:lnTo>
                      <a:pt x="439" y="483"/>
                    </a:lnTo>
                    <a:lnTo>
                      <a:pt x="456" y="542"/>
                    </a:lnTo>
                    <a:lnTo>
                      <a:pt x="439" y="583"/>
                    </a:lnTo>
                    <a:lnTo>
                      <a:pt x="473" y="638"/>
                    </a:lnTo>
                    <a:lnTo>
                      <a:pt x="746" y="785"/>
                    </a:lnTo>
                    <a:lnTo>
                      <a:pt x="863" y="775"/>
                    </a:lnTo>
                    <a:lnTo>
                      <a:pt x="941" y="847"/>
                    </a:lnTo>
                    <a:lnTo>
                      <a:pt x="976" y="776"/>
                    </a:lnTo>
                    <a:lnTo>
                      <a:pt x="1015" y="775"/>
                    </a:lnTo>
                    <a:lnTo>
                      <a:pt x="974" y="717"/>
                    </a:lnTo>
                    <a:lnTo>
                      <a:pt x="1064" y="693"/>
                    </a:lnTo>
                    <a:lnTo>
                      <a:pt x="1095" y="668"/>
                    </a:lnTo>
                    <a:lnTo>
                      <a:pt x="1103" y="653"/>
                    </a:lnTo>
                    <a:lnTo>
                      <a:pt x="1112" y="684"/>
                    </a:lnTo>
                    <a:lnTo>
                      <a:pt x="1151" y="544"/>
                    </a:lnTo>
                    <a:lnTo>
                      <a:pt x="1101" y="522"/>
                    </a:lnTo>
                    <a:lnTo>
                      <a:pt x="1016" y="544"/>
                    </a:lnTo>
                    <a:lnTo>
                      <a:pt x="971" y="668"/>
                    </a:lnTo>
                    <a:lnTo>
                      <a:pt x="857" y="678"/>
                    </a:lnTo>
                    <a:lnTo>
                      <a:pt x="814" y="649"/>
                    </a:lnTo>
                    <a:lnTo>
                      <a:pt x="738" y="498"/>
                    </a:lnTo>
                    <a:lnTo>
                      <a:pt x="737" y="384"/>
                    </a:lnTo>
                    <a:lnTo>
                      <a:pt x="762" y="327"/>
                    </a:lnTo>
                    <a:lnTo>
                      <a:pt x="687" y="300"/>
                    </a:lnTo>
                    <a:lnTo>
                      <a:pt x="588" y="139"/>
                    </a:lnTo>
                    <a:lnTo>
                      <a:pt x="509" y="174"/>
                    </a:lnTo>
                    <a:lnTo>
                      <a:pt x="407" y="43"/>
                    </a:lnTo>
                    <a:lnTo>
                      <a:pt x="233" y="70"/>
                    </a:lnTo>
                    <a:lnTo>
                      <a:pt x="8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0" name="Freeform 300"/>
              <p:cNvSpPr>
                <a:spLocks/>
              </p:cNvSpPr>
              <p:nvPr/>
            </p:nvSpPr>
            <p:spPr bwMode="auto">
              <a:xfrm>
                <a:off x="2014" y="2894"/>
                <a:ext cx="44" cy="53"/>
              </a:xfrm>
              <a:custGeom>
                <a:avLst/>
                <a:gdLst>
                  <a:gd name="T0" fmla="*/ 0 w 152"/>
                  <a:gd name="T1" fmla="*/ 2 h 184"/>
                  <a:gd name="T2" fmla="*/ 1 w 152"/>
                  <a:gd name="T3" fmla="*/ 4 h 184"/>
                  <a:gd name="T4" fmla="*/ 3 w 152"/>
                  <a:gd name="T5" fmla="*/ 4 h 184"/>
                  <a:gd name="T6" fmla="*/ 4 w 152"/>
                  <a:gd name="T7" fmla="*/ 0 h 184"/>
                  <a:gd name="T8" fmla="*/ 2 w 152"/>
                  <a:gd name="T9" fmla="*/ 0 h 184"/>
                  <a:gd name="T10" fmla="*/ 0 w 152"/>
                  <a:gd name="T11" fmla="*/ 2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84"/>
                  <a:gd name="T20" fmla="*/ 152 w 152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84">
                    <a:moveTo>
                      <a:pt x="0" y="91"/>
                    </a:moveTo>
                    <a:lnTo>
                      <a:pt x="61" y="180"/>
                    </a:lnTo>
                    <a:lnTo>
                      <a:pt x="140" y="184"/>
                    </a:lnTo>
                    <a:lnTo>
                      <a:pt x="152" y="0"/>
                    </a:lnTo>
                    <a:lnTo>
                      <a:pt x="97" y="10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1" name="Freeform 301"/>
              <p:cNvSpPr>
                <a:spLocks/>
              </p:cNvSpPr>
              <p:nvPr/>
            </p:nvSpPr>
            <p:spPr bwMode="auto">
              <a:xfrm>
                <a:off x="2060" y="2962"/>
                <a:ext cx="62" cy="32"/>
              </a:xfrm>
              <a:custGeom>
                <a:avLst/>
                <a:gdLst>
                  <a:gd name="T0" fmla="*/ 0 w 215"/>
                  <a:gd name="T1" fmla="*/ 1 h 111"/>
                  <a:gd name="T2" fmla="*/ 0 w 215"/>
                  <a:gd name="T3" fmla="*/ 0 h 111"/>
                  <a:gd name="T4" fmla="*/ 1 w 215"/>
                  <a:gd name="T5" fmla="*/ 1 h 111"/>
                  <a:gd name="T6" fmla="*/ 3 w 215"/>
                  <a:gd name="T7" fmla="*/ 0 h 111"/>
                  <a:gd name="T8" fmla="*/ 5 w 215"/>
                  <a:gd name="T9" fmla="*/ 1 h 111"/>
                  <a:gd name="T10" fmla="*/ 5 w 215"/>
                  <a:gd name="T11" fmla="*/ 3 h 111"/>
                  <a:gd name="T12" fmla="*/ 5 w 215"/>
                  <a:gd name="T13" fmla="*/ 1 h 111"/>
                  <a:gd name="T14" fmla="*/ 3 w 215"/>
                  <a:gd name="T15" fmla="*/ 1 h 111"/>
                  <a:gd name="T16" fmla="*/ 3 w 215"/>
                  <a:gd name="T17" fmla="*/ 1 h 111"/>
                  <a:gd name="T18" fmla="*/ 3 w 215"/>
                  <a:gd name="T19" fmla="*/ 2 h 111"/>
                  <a:gd name="T20" fmla="*/ 2 w 215"/>
                  <a:gd name="T21" fmla="*/ 3 h 111"/>
                  <a:gd name="T22" fmla="*/ 0 w 215"/>
                  <a:gd name="T23" fmla="*/ 1 h 1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5"/>
                  <a:gd name="T37" fmla="*/ 0 h 111"/>
                  <a:gd name="T38" fmla="*/ 215 w 215"/>
                  <a:gd name="T39" fmla="*/ 111 h 1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5" h="111">
                    <a:moveTo>
                      <a:pt x="0" y="60"/>
                    </a:moveTo>
                    <a:lnTo>
                      <a:pt x="18" y="0"/>
                    </a:lnTo>
                    <a:lnTo>
                      <a:pt x="65" y="37"/>
                    </a:lnTo>
                    <a:lnTo>
                      <a:pt x="146" y="2"/>
                    </a:lnTo>
                    <a:lnTo>
                      <a:pt x="215" y="45"/>
                    </a:lnTo>
                    <a:lnTo>
                      <a:pt x="200" y="108"/>
                    </a:lnTo>
                    <a:lnTo>
                      <a:pt x="193" y="54"/>
                    </a:lnTo>
                    <a:lnTo>
                      <a:pt x="146" y="35"/>
                    </a:lnTo>
                    <a:lnTo>
                      <a:pt x="103" y="66"/>
                    </a:lnTo>
                    <a:lnTo>
                      <a:pt x="115" y="98"/>
                    </a:lnTo>
                    <a:lnTo>
                      <a:pt x="96" y="111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2" name="Freeform 302"/>
              <p:cNvSpPr>
                <a:spLocks/>
              </p:cNvSpPr>
              <p:nvPr/>
            </p:nvSpPr>
            <p:spPr bwMode="auto">
              <a:xfrm>
                <a:off x="2284" y="3328"/>
                <a:ext cx="89" cy="107"/>
              </a:xfrm>
              <a:custGeom>
                <a:avLst/>
                <a:gdLst>
                  <a:gd name="T0" fmla="*/ 0 w 311"/>
                  <a:gd name="T1" fmla="*/ 3 h 377"/>
                  <a:gd name="T2" fmla="*/ 1 w 311"/>
                  <a:gd name="T3" fmla="*/ 1 h 377"/>
                  <a:gd name="T4" fmla="*/ 3 w 311"/>
                  <a:gd name="T5" fmla="*/ 0 h 377"/>
                  <a:gd name="T6" fmla="*/ 4 w 311"/>
                  <a:gd name="T7" fmla="*/ 1 h 377"/>
                  <a:gd name="T8" fmla="*/ 4 w 311"/>
                  <a:gd name="T9" fmla="*/ 3 h 377"/>
                  <a:gd name="T10" fmla="*/ 6 w 311"/>
                  <a:gd name="T11" fmla="*/ 3 h 377"/>
                  <a:gd name="T12" fmla="*/ 6 w 311"/>
                  <a:gd name="T13" fmla="*/ 5 h 377"/>
                  <a:gd name="T14" fmla="*/ 7 w 311"/>
                  <a:gd name="T15" fmla="*/ 5 h 377"/>
                  <a:gd name="T16" fmla="*/ 7 w 311"/>
                  <a:gd name="T17" fmla="*/ 7 h 377"/>
                  <a:gd name="T18" fmla="*/ 6 w 311"/>
                  <a:gd name="T19" fmla="*/ 9 h 377"/>
                  <a:gd name="T20" fmla="*/ 4 w 311"/>
                  <a:gd name="T21" fmla="*/ 9 h 377"/>
                  <a:gd name="T22" fmla="*/ 4 w 311"/>
                  <a:gd name="T23" fmla="*/ 7 h 377"/>
                  <a:gd name="T24" fmla="*/ 0 w 311"/>
                  <a:gd name="T25" fmla="*/ 3 h 3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1"/>
                  <a:gd name="T40" fmla="*/ 0 h 377"/>
                  <a:gd name="T41" fmla="*/ 311 w 311"/>
                  <a:gd name="T42" fmla="*/ 377 h 3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1" h="377">
                    <a:moveTo>
                      <a:pt x="0" y="141"/>
                    </a:moveTo>
                    <a:lnTo>
                      <a:pt x="21" y="23"/>
                    </a:lnTo>
                    <a:lnTo>
                      <a:pt x="134" y="0"/>
                    </a:lnTo>
                    <a:lnTo>
                      <a:pt x="169" y="39"/>
                    </a:lnTo>
                    <a:lnTo>
                      <a:pt x="177" y="130"/>
                    </a:lnTo>
                    <a:lnTo>
                      <a:pt x="260" y="143"/>
                    </a:lnTo>
                    <a:lnTo>
                      <a:pt x="270" y="205"/>
                    </a:lnTo>
                    <a:lnTo>
                      <a:pt x="311" y="218"/>
                    </a:lnTo>
                    <a:lnTo>
                      <a:pt x="305" y="295"/>
                    </a:lnTo>
                    <a:lnTo>
                      <a:pt x="263" y="377"/>
                    </a:lnTo>
                    <a:lnTo>
                      <a:pt x="159" y="371"/>
                    </a:lnTo>
                    <a:lnTo>
                      <a:pt x="180" y="281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3" name="Freeform 303"/>
              <p:cNvSpPr>
                <a:spLocks/>
              </p:cNvSpPr>
              <p:nvPr/>
            </p:nvSpPr>
            <p:spPr bwMode="auto">
              <a:xfrm>
                <a:off x="2080" y="3085"/>
                <a:ext cx="135" cy="229"/>
              </a:xfrm>
              <a:custGeom>
                <a:avLst/>
                <a:gdLst>
                  <a:gd name="T0" fmla="*/ 0 w 476"/>
                  <a:gd name="T1" fmla="*/ 4 h 803"/>
                  <a:gd name="T2" fmla="*/ 0 w 476"/>
                  <a:gd name="T3" fmla="*/ 6 h 803"/>
                  <a:gd name="T4" fmla="*/ 2 w 476"/>
                  <a:gd name="T5" fmla="*/ 9 h 803"/>
                  <a:gd name="T6" fmla="*/ 4 w 476"/>
                  <a:gd name="T7" fmla="*/ 15 h 803"/>
                  <a:gd name="T8" fmla="*/ 9 w 476"/>
                  <a:gd name="T9" fmla="*/ 19 h 803"/>
                  <a:gd name="T10" fmla="*/ 10 w 476"/>
                  <a:gd name="T11" fmla="*/ 18 h 803"/>
                  <a:gd name="T12" fmla="*/ 11 w 476"/>
                  <a:gd name="T13" fmla="*/ 17 h 803"/>
                  <a:gd name="T14" fmla="*/ 10 w 476"/>
                  <a:gd name="T15" fmla="*/ 16 h 803"/>
                  <a:gd name="T16" fmla="*/ 10 w 476"/>
                  <a:gd name="T17" fmla="*/ 16 h 803"/>
                  <a:gd name="T18" fmla="*/ 11 w 476"/>
                  <a:gd name="T19" fmla="*/ 13 h 803"/>
                  <a:gd name="T20" fmla="*/ 10 w 476"/>
                  <a:gd name="T21" fmla="*/ 11 h 803"/>
                  <a:gd name="T22" fmla="*/ 9 w 476"/>
                  <a:gd name="T23" fmla="*/ 11 h 803"/>
                  <a:gd name="T24" fmla="*/ 9 w 476"/>
                  <a:gd name="T25" fmla="*/ 9 h 803"/>
                  <a:gd name="T26" fmla="*/ 9 w 476"/>
                  <a:gd name="T27" fmla="*/ 10 h 803"/>
                  <a:gd name="T28" fmla="*/ 7 w 476"/>
                  <a:gd name="T29" fmla="*/ 9 h 803"/>
                  <a:gd name="T30" fmla="*/ 7 w 476"/>
                  <a:gd name="T31" fmla="*/ 8 h 803"/>
                  <a:gd name="T32" fmla="*/ 8 w 476"/>
                  <a:gd name="T33" fmla="*/ 5 h 803"/>
                  <a:gd name="T34" fmla="*/ 10 w 476"/>
                  <a:gd name="T35" fmla="*/ 4 h 803"/>
                  <a:gd name="T36" fmla="*/ 9 w 476"/>
                  <a:gd name="T37" fmla="*/ 4 h 803"/>
                  <a:gd name="T38" fmla="*/ 10 w 476"/>
                  <a:gd name="T39" fmla="*/ 3 h 803"/>
                  <a:gd name="T40" fmla="*/ 7 w 476"/>
                  <a:gd name="T41" fmla="*/ 2 h 803"/>
                  <a:gd name="T42" fmla="*/ 5 w 476"/>
                  <a:gd name="T43" fmla="*/ 0 h 803"/>
                  <a:gd name="T44" fmla="*/ 5 w 476"/>
                  <a:gd name="T45" fmla="*/ 2 h 803"/>
                  <a:gd name="T46" fmla="*/ 3 w 476"/>
                  <a:gd name="T47" fmla="*/ 3 h 803"/>
                  <a:gd name="T48" fmla="*/ 2 w 476"/>
                  <a:gd name="T49" fmla="*/ 5 h 803"/>
                  <a:gd name="T50" fmla="*/ 1 w 476"/>
                  <a:gd name="T51" fmla="*/ 5 h 803"/>
                  <a:gd name="T52" fmla="*/ 1 w 476"/>
                  <a:gd name="T53" fmla="*/ 3 h 803"/>
                  <a:gd name="T54" fmla="*/ 0 w 476"/>
                  <a:gd name="T55" fmla="*/ 4 h 8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6"/>
                  <a:gd name="T85" fmla="*/ 0 h 803"/>
                  <a:gd name="T86" fmla="*/ 476 w 476"/>
                  <a:gd name="T87" fmla="*/ 803 h 8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6" h="803">
                    <a:moveTo>
                      <a:pt x="0" y="188"/>
                    </a:moveTo>
                    <a:lnTo>
                      <a:pt x="8" y="254"/>
                    </a:lnTo>
                    <a:lnTo>
                      <a:pt x="93" y="364"/>
                    </a:lnTo>
                    <a:lnTo>
                      <a:pt x="188" y="627"/>
                    </a:lnTo>
                    <a:lnTo>
                      <a:pt x="408" y="803"/>
                    </a:lnTo>
                    <a:lnTo>
                      <a:pt x="446" y="771"/>
                    </a:lnTo>
                    <a:lnTo>
                      <a:pt x="468" y="714"/>
                    </a:lnTo>
                    <a:lnTo>
                      <a:pt x="435" y="696"/>
                    </a:lnTo>
                    <a:lnTo>
                      <a:pt x="455" y="681"/>
                    </a:lnTo>
                    <a:lnTo>
                      <a:pt x="476" y="542"/>
                    </a:lnTo>
                    <a:lnTo>
                      <a:pt x="444" y="480"/>
                    </a:lnTo>
                    <a:lnTo>
                      <a:pt x="412" y="480"/>
                    </a:lnTo>
                    <a:lnTo>
                      <a:pt x="412" y="405"/>
                    </a:lnTo>
                    <a:lnTo>
                      <a:pt x="369" y="438"/>
                    </a:lnTo>
                    <a:lnTo>
                      <a:pt x="318" y="410"/>
                    </a:lnTo>
                    <a:lnTo>
                      <a:pt x="287" y="327"/>
                    </a:lnTo>
                    <a:lnTo>
                      <a:pt x="338" y="226"/>
                    </a:lnTo>
                    <a:lnTo>
                      <a:pt x="435" y="178"/>
                    </a:lnTo>
                    <a:lnTo>
                      <a:pt x="407" y="161"/>
                    </a:lnTo>
                    <a:lnTo>
                      <a:pt x="423" y="111"/>
                    </a:lnTo>
                    <a:lnTo>
                      <a:pt x="313" y="101"/>
                    </a:lnTo>
                    <a:lnTo>
                      <a:pt x="231" y="0"/>
                    </a:lnTo>
                    <a:lnTo>
                      <a:pt x="213" y="75"/>
                    </a:lnTo>
                    <a:lnTo>
                      <a:pt x="126" y="132"/>
                    </a:lnTo>
                    <a:lnTo>
                      <a:pt x="81" y="211"/>
                    </a:lnTo>
                    <a:lnTo>
                      <a:pt x="31" y="199"/>
                    </a:lnTo>
                    <a:lnTo>
                      <a:pt x="37" y="151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4" name="Freeform 304"/>
              <p:cNvSpPr>
                <a:spLocks/>
              </p:cNvSpPr>
              <p:nvPr/>
            </p:nvSpPr>
            <p:spPr bwMode="auto">
              <a:xfrm>
                <a:off x="2332" y="3011"/>
                <a:ext cx="46" cy="49"/>
              </a:xfrm>
              <a:custGeom>
                <a:avLst/>
                <a:gdLst>
                  <a:gd name="T0" fmla="*/ 0 w 159"/>
                  <a:gd name="T1" fmla="*/ 2 h 173"/>
                  <a:gd name="T2" fmla="*/ 1 w 159"/>
                  <a:gd name="T3" fmla="*/ 0 h 173"/>
                  <a:gd name="T4" fmla="*/ 4 w 159"/>
                  <a:gd name="T5" fmla="*/ 0 h 173"/>
                  <a:gd name="T6" fmla="*/ 3 w 159"/>
                  <a:gd name="T7" fmla="*/ 4 h 173"/>
                  <a:gd name="T8" fmla="*/ 1 w 159"/>
                  <a:gd name="T9" fmla="*/ 4 h 173"/>
                  <a:gd name="T10" fmla="*/ 0 w 159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73"/>
                  <a:gd name="T20" fmla="*/ 159 w 159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73">
                    <a:moveTo>
                      <a:pt x="0" y="79"/>
                    </a:moveTo>
                    <a:lnTo>
                      <a:pt x="44" y="0"/>
                    </a:lnTo>
                    <a:lnTo>
                      <a:pt x="159" y="12"/>
                    </a:lnTo>
                    <a:lnTo>
                      <a:pt x="146" y="161"/>
                    </a:lnTo>
                    <a:lnTo>
                      <a:pt x="62" y="173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5" name="Freeform 305"/>
              <p:cNvSpPr>
                <a:spLocks/>
              </p:cNvSpPr>
              <p:nvPr/>
            </p:nvSpPr>
            <p:spPr bwMode="auto">
              <a:xfrm>
                <a:off x="2290" y="2949"/>
                <a:ext cx="11" cy="9"/>
              </a:xfrm>
              <a:custGeom>
                <a:avLst/>
                <a:gdLst>
                  <a:gd name="T0" fmla="*/ 0 w 39"/>
                  <a:gd name="T1" fmla="*/ 1 h 32"/>
                  <a:gd name="T2" fmla="*/ 1 w 39"/>
                  <a:gd name="T3" fmla="*/ 1 h 32"/>
                  <a:gd name="T4" fmla="*/ 1 w 39"/>
                  <a:gd name="T5" fmla="*/ 0 h 32"/>
                  <a:gd name="T6" fmla="*/ 0 w 39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2"/>
                  <a:gd name="T14" fmla="*/ 39 w 39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2">
                    <a:moveTo>
                      <a:pt x="0" y="32"/>
                    </a:moveTo>
                    <a:lnTo>
                      <a:pt x="36" y="26"/>
                    </a:lnTo>
                    <a:lnTo>
                      <a:pt x="39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6" name="Freeform 306"/>
              <p:cNvSpPr>
                <a:spLocks/>
              </p:cNvSpPr>
              <p:nvPr/>
            </p:nvSpPr>
            <p:spPr bwMode="auto">
              <a:xfrm>
                <a:off x="1136" y="1988"/>
                <a:ext cx="324" cy="328"/>
              </a:xfrm>
              <a:custGeom>
                <a:avLst/>
                <a:gdLst>
                  <a:gd name="T0" fmla="*/ 2 w 1139"/>
                  <a:gd name="T1" fmla="*/ 11 h 1152"/>
                  <a:gd name="T2" fmla="*/ 2 w 1139"/>
                  <a:gd name="T3" fmla="*/ 12 h 1152"/>
                  <a:gd name="T4" fmla="*/ 5 w 1139"/>
                  <a:gd name="T5" fmla="*/ 13 h 1152"/>
                  <a:gd name="T6" fmla="*/ 6 w 1139"/>
                  <a:gd name="T7" fmla="*/ 12 h 1152"/>
                  <a:gd name="T8" fmla="*/ 3 w 1139"/>
                  <a:gd name="T9" fmla="*/ 15 h 1152"/>
                  <a:gd name="T10" fmla="*/ 3 w 1139"/>
                  <a:gd name="T11" fmla="*/ 17 h 1152"/>
                  <a:gd name="T12" fmla="*/ 3 w 1139"/>
                  <a:gd name="T13" fmla="*/ 18 h 1152"/>
                  <a:gd name="T14" fmla="*/ 3 w 1139"/>
                  <a:gd name="T15" fmla="*/ 19 h 1152"/>
                  <a:gd name="T16" fmla="*/ 4 w 1139"/>
                  <a:gd name="T17" fmla="*/ 20 h 1152"/>
                  <a:gd name="T18" fmla="*/ 5 w 1139"/>
                  <a:gd name="T19" fmla="*/ 19 h 1152"/>
                  <a:gd name="T20" fmla="*/ 5 w 1139"/>
                  <a:gd name="T21" fmla="*/ 21 h 1152"/>
                  <a:gd name="T22" fmla="*/ 8 w 1139"/>
                  <a:gd name="T23" fmla="*/ 21 h 1152"/>
                  <a:gd name="T24" fmla="*/ 9 w 1139"/>
                  <a:gd name="T25" fmla="*/ 21 h 1152"/>
                  <a:gd name="T26" fmla="*/ 8 w 1139"/>
                  <a:gd name="T27" fmla="*/ 24 h 1152"/>
                  <a:gd name="T28" fmla="*/ 7 w 1139"/>
                  <a:gd name="T29" fmla="*/ 25 h 1152"/>
                  <a:gd name="T30" fmla="*/ 4 w 1139"/>
                  <a:gd name="T31" fmla="*/ 26 h 1152"/>
                  <a:gd name="T32" fmla="*/ 7 w 1139"/>
                  <a:gd name="T33" fmla="*/ 26 h 1152"/>
                  <a:gd name="T34" fmla="*/ 8 w 1139"/>
                  <a:gd name="T35" fmla="*/ 24 h 1152"/>
                  <a:gd name="T36" fmla="*/ 12 w 1139"/>
                  <a:gd name="T37" fmla="*/ 22 h 1152"/>
                  <a:gd name="T38" fmla="*/ 12 w 1139"/>
                  <a:gd name="T39" fmla="*/ 20 h 1152"/>
                  <a:gd name="T40" fmla="*/ 16 w 1139"/>
                  <a:gd name="T41" fmla="*/ 16 h 1152"/>
                  <a:gd name="T42" fmla="*/ 16 w 1139"/>
                  <a:gd name="T43" fmla="*/ 17 h 1152"/>
                  <a:gd name="T44" fmla="*/ 17 w 1139"/>
                  <a:gd name="T45" fmla="*/ 18 h 1152"/>
                  <a:gd name="T46" fmla="*/ 14 w 1139"/>
                  <a:gd name="T47" fmla="*/ 19 h 1152"/>
                  <a:gd name="T48" fmla="*/ 14 w 1139"/>
                  <a:gd name="T49" fmla="*/ 20 h 1152"/>
                  <a:gd name="T50" fmla="*/ 17 w 1139"/>
                  <a:gd name="T51" fmla="*/ 18 h 1152"/>
                  <a:gd name="T52" fmla="*/ 18 w 1139"/>
                  <a:gd name="T53" fmla="*/ 17 h 1152"/>
                  <a:gd name="T54" fmla="*/ 19 w 1139"/>
                  <a:gd name="T55" fmla="*/ 17 h 1152"/>
                  <a:gd name="T56" fmla="*/ 21 w 1139"/>
                  <a:gd name="T57" fmla="*/ 19 h 1152"/>
                  <a:gd name="T58" fmla="*/ 25 w 1139"/>
                  <a:gd name="T59" fmla="*/ 19 h 1152"/>
                  <a:gd name="T60" fmla="*/ 25 w 1139"/>
                  <a:gd name="T61" fmla="*/ 20 h 1152"/>
                  <a:gd name="T62" fmla="*/ 26 w 1139"/>
                  <a:gd name="T63" fmla="*/ 20 h 1152"/>
                  <a:gd name="T64" fmla="*/ 24 w 1139"/>
                  <a:gd name="T65" fmla="*/ 19 h 1152"/>
                  <a:gd name="T66" fmla="*/ 14 w 1139"/>
                  <a:gd name="T67" fmla="*/ 2 h 1152"/>
                  <a:gd name="T68" fmla="*/ 11 w 1139"/>
                  <a:gd name="T69" fmla="*/ 1 h 1152"/>
                  <a:gd name="T70" fmla="*/ 10 w 1139"/>
                  <a:gd name="T71" fmla="*/ 1 h 1152"/>
                  <a:gd name="T72" fmla="*/ 10 w 1139"/>
                  <a:gd name="T73" fmla="*/ 0 h 1152"/>
                  <a:gd name="T74" fmla="*/ 7 w 1139"/>
                  <a:gd name="T75" fmla="*/ 1 h 1152"/>
                  <a:gd name="T76" fmla="*/ 7 w 1139"/>
                  <a:gd name="T77" fmla="*/ 1 h 1152"/>
                  <a:gd name="T78" fmla="*/ 6 w 1139"/>
                  <a:gd name="T79" fmla="*/ 3 h 1152"/>
                  <a:gd name="T80" fmla="*/ 4 w 1139"/>
                  <a:gd name="T81" fmla="*/ 4 h 1152"/>
                  <a:gd name="T82" fmla="*/ 2 w 1139"/>
                  <a:gd name="T83" fmla="*/ 5 h 1152"/>
                  <a:gd name="T84" fmla="*/ 4 w 1139"/>
                  <a:gd name="T85" fmla="*/ 8 h 1152"/>
                  <a:gd name="T86" fmla="*/ 5 w 1139"/>
                  <a:gd name="T87" fmla="*/ 9 h 1152"/>
                  <a:gd name="T88" fmla="*/ 6 w 1139"/>
                  <a:gd name="T89" fmla="*/ 9 h 1152"/>
                  <a:gd name="T90" fmla="*/ 4 w 1139"/>
                  <a:gd name="T91" fmla="*/ 9 h 1152"/>
                  <a:gd name="T92" fmla="*/ 3 w 1139"/>
                  <a:gd name="T93" fmla="*/ 9 h 11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39"/>
                  <a:gd name="T142" fmla="*/ 0 h 1152"/>
                  <a:gd name="T143" fmla="*/ 1139 w 1139"/>
                  <a:gd name="T144" fmla="*/ 1152 h 11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39" h="1152">
                    <a:moveTo>
                      <a:pt x="0" y="441"/>
                    </a:moveTo>
                    <a:lnTo>
                      <a:pt x="74" y="463"/>
                    </a:lnTo>
                    <a:lnTo>
                      <a:pt x="45" y="472"/>
                    </a:lnTo>
                    <a:lnTo>
                      <a:pt x="75" y="514"/>
                    </a:lnTo>
                    <a:lnTo>
                      <a:pt x="190" y="510"/>
                    </a:lnTo>
                    <a:lnTo>
                      <a:pt x="205" y="538"/>
                    </a:lnTo>
                    <a:lnTo>
                      <a:pt x="278" y="503"/>
                    </a:lnTo>
                    <a:lnTo>
                      <a:pt x="253" y="517"/>
                    </a:lnTo>
                    <a:lnTo>
                      <a:pt x="267" y="587"/>
                    </a:lnTo>
                    <a:lnTo>
                      <a:pt x="111" y="655"/>
                    </a:lnTo>
                    <a:lnTo>
                      <a:pt x="72" y="729"/>
                    </a:lnTo>
                    <a:lnTo>
                      <a:pt x="107" y="718"/>
                    </a:lnTo>
                    <a:lnTo>
                      <a:pt x="79" y="737"/>
                    </a:lnTo>
                    <a:lnTo>
                      <a:pt x="107" y="761"/>
                    </a:lnTo>
                    <a:lnTo>
                      <a:pt x="165" y="771"/>
                    </a:lnTo>
                    <a:lnTo>
                      <a:pt x="134" y="809"/>
                    </a:lnTo>
                    <a:lnTo>
                      <a:pt x="159" y="847"/>
                    </a:lnTo>
                    <a:lnTo>
                      <a:pt x="190" y="852"/>
                    </a:lnTo>
                    <a:lnTo>
                      <a:pt x="250" y="771"/>
                    </a:lnTo>
                    <a:lnTo>
                      <a:pt x="213" y="809"/>
                    </a:lnTo>
                    <a:lnTo>
                      <a:pt x="244" y="887"/>
                    </a:lnTo>
                    <a:lnTo>
                      <a:pt x="228" y="917"/>
                    </a:lnTo>
                    <a:lnTo>
                      <a:pt x="298" y="872"/>
                    </a:lnTo>
                    <a:lnTo>
                      <a:pt x="346" y="928"/>
                    </a:lnTo>
                    <a:lnTo>
                      <a:pt x="363" y="895"/>
                    </a:lnTo>
                    <a:lnTo>
                      <a:pt x="378" y="917"/>
                    </a:lnTo>
                    <a:lnTo>
                      <a:pt x="431" y="889"/>
                    </a:lnTo>
                    <a:lnTo>
                      <a:pt x="360" y="1032"/>
                    </a:lnTo>
                    <a:lnTo>
                      <a:pt x="299" y="1060"/>
                    </a:lnTo>
                    <a:lnTo>
                      <a:pt x="298" y="1093"/>
                    </a:lnTo>
                    <a:lnTo>
                      <a:pt x="228" y="1094"/>
                    </a:lnTo>
                    <a:lnTo>
                      <a:pt x="176" y="1152"/>
                    </a:lnTo>
                    <a:lnTo>
                      <a:pt x="244" y="1109"/>
                    </a:lnTo>
                    <a:lnTo>
                      <a:pt x="317" y="1110"/>
                    </a:lnTo>
                    <a:lnTo>
                      <a:pt x="360" y="1075"/>
                    </a:lnTo>
                    <a:lnTo>
                      <a:pt x="339" y="1047"/>
                    </a:lnTo>
                    <a:lnTo>
                      <a:pt x="386" y="1051"/>
                    </a:lnTo>
                    <a:lnTo>
                      <a:pt x="528" y="943"/>
                    </a:lnTo>
                    <a:lnTo>
                      <a:pt x="559" y="904"/>
                    </a:lnTo>
                    <a:lnTo>
                      <a:pt x="532" y="871"/>
                    </a:lnTo>
                    <a:lnTo>
                      <a:pt x="660" y="740"/>
                    </a:lnTo>
                    <a:lnTo>
                      <a:pt x="676" y="675"/>
                    </a:lnTo>
                    <a:lnTo>
                      <a:pt x="661" y="740"/>
                    </a:lnTo>
                    <a:lnTo>
                      <a:pt x="715" y="728"/>
                    </a:lnTo>
                    <a:lnTo>
                      <a:pt x="684" y="755"/>
                    </a:lnTo>
                    <a:lnTo>
                      <a:pt x="727" y="767"/>
                    </a:lnTo>
                    <a:lnTo>
                      <a:pt x="635" y="776"/>
                    </a:lnTo>
                    <a:lnTo>
                      <a:pt x="615" y="841"/>
                    </a:lnTo>
                    <a:lnTo>
                      <a:pt x="650" y="837"/>
                    </a:lnTo>
                    <a:lnTo>
                      <a:pt x="618" y="882"/>
                    </a:lnTo>
                    <a:lnTo>
                      <a:pt x="740" y="825"/>
                    </a:lnTo>
                    <a:lnTo>
                      <a:pt x="760" y="790"/>
                    </a:lnTo>
                    <a:lnTo>
                      <a:pt x="739" y="774"/>
                    </a:lnTo>
                    <a:lnTo>
                      <a:pt x="767" y="743"/>
                    </a:lnTo>
                    <a:lnTo>
                      <a:pt x="763" y="767"/>
                    </a:lnTo>
                    <a:lnTo>
                      <a:pt x="823" y="753"/>
                    </a:lnTo>
                    <a:lnTo>
                      <a:pt x="813" y="779"/>
                    </a:lnTo>
                    <a:lnTo>
                      <a:pt x="911" y="825"/>
                    </a:lnTo>
                    <a:lnTo>
                      <a:pt x="1059" y="847"/>
                    </a:lnTo>
                    <a:lnTo>
                      <a:pt x="1083" y="821"/>
                    </a:lnTo>
                    <a:lnTo>
                      <a:pt x="1105" y="835"/>
                    </a:lnTo>
                    <a:lnTo>
                      <a:pt x="1076" y="860"/>
                    </a:lnTo>
                    <a:lnTo>
                      <a:pt x="1120" y="887"/>
                    </a:lnTo>
                    <a:lnTo>
                      <a:pt x="1139" y="866"/>
                    </a:lnTo>
                    <a:lnTo>
                      <a:pt x="1104" y="809"/>
                    </a:lnTo>
                    <a:lnTo>
                      <a:pt x="1032" y="809"/>
                    </a:lnTo>
                    <a:lnTo>
                      <a:pt x="1032" y="132"/>
                    </a:lnTo>
                    <a:lnTo>
                      <a:pt x="621" y="77"/>
                    </a:lnTo>
                    <a:lnTo>
                      <a:pt x="607" y="43"/>
                    </a:lnTo>
                    <a:lnTo>
                      <a:pt x="495" y="22"/>
                    </a:lnTo>
                    <a:lnTo>
                      <a:pt x="481" y="50"/>
                    </a:lnTo>
                    <a:lnTo>
                      <a:pt x="449" y="42"/>
                    </a:lnTo>
                    <a:lnTo>
                      <a:pt x="480" y="17"/>
                    </a:lnTo>
                    <a:lnTo>
                      <a:pt x="433" y="0"/>
                    </a:lnTo>
                    <a:lnTo>
                      <a:pt x="388" y="43"/>
                    </a:lnTo>
                    <a:lnTo>
                      <a:pt x="314" y="50"/>
                    </a:lnTo>
                    <a:lnTo>
                      <a:pt x="307" y="89"/>
                    </a:lnTo>
                    <a:lnTo>
                      <a:pt x="301" y="65"/>
                    </a:lnTo>
                    <a:lnTo>
                      <a:pt x="233" y="88"/>
                    </a:lnTo>
                    <a:lnTo>
                      <a:pt x="244" y="119"/>
                    </a:lnTo>
                    <a:lnTo>
                      <a:pt x="213" y="109"/>
                    </a:lnTo>
                    <a:lnTo>
                      <a:pt x="168" y="176"/>
                    </a:lnTo>
                    <a:lnTo>
                      <a:pt x="72" y="197"/>
                    </a:lnTo>
                    <a:lnTo>
                      <a:pt x="75" y="229"/>
                    </a:lnTo>
                    <a:lnTo>
                      <a:pt x="48" y="235"/>
                    </a:lnTo>
                    <a:lnTo>
                      <a:pt x="165" y="331"/>
                    </a:lnTo>
                    <a:lnTo>
                      <a:pt x="328" y="377"/>
                    </a:lnTo>
                    <a:lnTo>
                      <a:pt x="228" y="364"/>
                    </a:lnTo>
                    <a:lnTo>
                      <a:pt x="233" y="391"/>
                    </a:lnTo>
                    <a:lnTo>
                      <a:pt x="273" y="392"/>
                    </a:lnTo>
                    <a:lnTo>
                      <a:pt x="239" y="411"/>
                    </a:lnTo>
                    <a:lnTo>
                      <a:pt x="165" y="407"/>
                    </a:lnTo>
                    <a:lnTo>
                      <a:pt x="165" y="368"/>
                    </a:lnTo>
                    <a:lnTo>
                      <a:pt x="129" y="372"/>
                    </a:lnTo>
                    <a:lnTo>
                      <a:pt x="0" y="4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7" name="Freeform 307"/>
              <p:cNvSpPr>
                <a:spLocks/>
              </p:cNvSpPr>
              <p:nvPr/>
            </p:nvSpPr>
            <p:spPr bwMode="auto">
              <a:xfrm>
                <a:off x="1268" y="2829"/>
                <a:ext cx="13" cy="17"/>
              </a:xfrm>
              <a:custGeom>
                <a:avLst/>
                <a:gdLst>
                  <a:gd name="T0" fmla="*/ 0 w 45"/>
                  <a:gd name="T1" fmla="*/ 1 h 62"/>
                  <a:gd name="T2" fmla="*/ 0 w 45"/>
                  <a:gd name="T3" fmla="*/ 0 h 62"/>
                  <a:gd name="T4" fmla="*/ 1 w 45"/>
                  <a:gd name="T5" fmla="*/ 1 h 62"/>
                  <a:gd name="T6" fmla="*/ 0 w 45"/>
                  <a:gd name="T7" fmla="*/ 1 h 62"/>
                  <a:gd name="T8" fmla="*/ 0 w 45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2"/>
                  <a:gd name="T17" fmla="*/ 45 w 4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2">
                    <a:moveTo>
                      <a:pt x="0" y="23"/>
                    </a:moveTo>
                    <a:lnTo>
                      <a:pt x="4" y="0"/>
                    </a:lnTo>
                    <a:lnTo>
                      <a:pt x="45" y="38"/>
                    </a:lnTo>
                    <a:lnTo>
                      <a:pt x="14" y="62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8" name="Freeform 308"/>
              <p:cNvSpPr>
                <a:spLocks/>
              </p:cNvSpPr>
              <p:nvPr/>
            </p:nvSpPr>
            <p:spPr bwMode="auto">
              <a:xfrm>
                <a:off x="1280" y="2264"/>
                <a:ext cx="28" cy="19"/>
              </a:xfrm>
              <a:custGeom>
                <a:avLst/>
                <a:gdLst>
                  <a:gd name="T0" fmla="*/ 0 w 100"/>
                  <a:gd name="T1" fmla="*/ 1 h 69"/>
                  <a:gd name="T2" fmla="*/ 1 w 100"/>
                  <a:gd name="T3" fmla="*/ 1 h 69"/>
                  <a:gd name="T4" fmla="*/ 2 w 100"/>
                  <a:gd name="T5" fmla="*/ 0 h 69"/>
                  <a:gd name="T6" fmla="*/ 1 w 100"/>
                  <a:gd name="T7" fmla="*/ 0 h 69"/>
                  <a:gd name="T8" fmla="*/ 1 w 100"/>
                  <a:gd name="T9" fmla="*/ 1 h 69"/>
                  <a:gd name="T10" fmla="*/ 0 w 100"/>
                  <a:gd name="T11" fmla="*/ 1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69"/>
                  <a:gd name="T20" fmla="*/ 100 w 10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69">
                    <a:moveTo>
                      <a:pt x="0" y="28"/>
                    </a:moveTo>
                    <a:lnTo>
                      <a:pt x="28" y="69"/>
                    </a:lnTo>
                    <a:lnTo>
                      <a:pt x="100" y="11"/>
                    </a:lnTo>
                    <a:lnTo>
                      <a:pt x="32" y="0"/>
                    </a:lnTo>
                    <a:lnTo>
                      <a:pt x="41" y="2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9" name="Freeform 309"/>
              <p:cNvSpPr>
                <a:spLocks/>
              </p:cNvSpPr>
              <p:nvPr/>
            </p:nvSpPr>
            <p:spPr bwMode="auto">
              <a:xfrm>
                <a:off x="1462" y="2228"/>
                <a:ext cx="87" cy="90"/>
              </a:xfrm>
              <a:custGeom>
                <a:avLst/>
                <a:gdLst>
                  <a:gd name="T0" fmla="*/ 0 w 306"/>
                  <a:gd name="T1" fmla="*/ 1 h 315"/>
                  <a:gd name="T2" fmla="*/ 0 w 306"/>
                  <a:gd name="T3" fmla="*/ 2 h 315"/>
                  <a:gd name="T4" fmla="*/ 1 w 306"/>
                  <a:gd name="T5" fmla="*/ 2 h 315"/>
                  <a:gd name="T6" fmla="*/ 2 w 306"/>
                  <a:gd name="T7" fmla="*/ 2 h 315"/>
                  <a:gd name="T8" fmla="*/ 1 w 306"/>
                  <a:gd name="T9" fmla="*/ 1 h 315"/>
                  <a:gd name="T10" fmla="*/ 2 w 306"/>
                  <a:gd name="T11" fmla="*/ 1 h 315"/>
                  <a:gd name="T12" fmla="*/ 3 w 306"/>
                  <a:gd name="T13" fmla="*/ 2 h 315"/>
                  <a:gd name="T14" fmla="*/ 2 w 306"/>
                  <a:gd name="T15" fmla="*/ 1 h 315"/>
                  <a:gd name="T16" fmla="*/ 3 w 306"/>
                  <a:gd name="T17" fmla="*/ 2 h 315"/>
                  <a:gd name="T18" fmla="*/ 4 w 306"/>
                  <a:gd name="T19" fmla="*/ 3 h 315"/>
                  <a:gd name="T20" fmla="*/ 4 w 306"/>
                  <a:gd name="T21" fmla="*/ 4 h 315"/>
                  <a:gd name="T22" fmla="*/ 6 w 306"/>
                  <a:gd name="T23" fmla="*/ 5 h 315"/>
                  <a:gd name="T24" fmla="*/ 5 w 306"/>
                  <a:gd name="T25" fmla="*/ 6 h 315"/>
                  <a:gd name="T26" fmla="*/ 6 w 306"/>
                  <a:gd name="T27" fmla="*/ 5 h 315"/>
                  <a:gd name="T28" fmla="*/ 6 w 306"/>
                  <a:gd name="T29" fmla="*/ 7 h 315"/>
                  <a:gd name="T30" fmla="*/ 7 w 306"/>
                  <a:gd name="T31" fmla="*/ 7 h 315"/>
                  <a:gd name="T32" fmla="*/ 7 w 306"/>
                  <a:gd name="T33" fmla="*/ 6 h 315"/>
                  <a:gd name="T34" fmla="*/ 5 w 306"/>
                  <a:gd name="T35" fmla="*/ 5 h 315"/>
                  <a:gd name="T36" fmla="*/ 2 w 306"/>
                  <a:gd name="T37" fmla="*/ 0 h 315"/>
                  <a:gd name="T38" fmla="*/ 1 w 306"/>
                  <a:gd name="T39" fmla="*/ 1 h 315"/>
                  <a:gd name="T40" fmla="*/ 0 w 306"/>
                  <a:gd name="T41" fmla="*/ 1 h 3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5"/>
                  <a:gd name="T65" fmla="*/ 306 w 306"/>
                  <a:gd name="T66" fmla="*/ 315 h 3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5">
                    <a:moveTo>
                      <a:pt x="0" y="30"/>
                    </a:moveTo>
                    <a:lnTo>
                      <a:pt x="15" y="77"/>
                    </a:lnTo>
                    <a:lnTo>
                      <a:pt x="56" y="98"/>
                    </a:lnTo>
                    <a:lnTo>
                      <a:pt x="77" y="83"/>
                    </a:lnTo>
                    <a:lnTo>
                      <a:pt x="38" y="58"/>
                    </a:lnTo>
                    <a:lnTo>
                      <a:pt x="77" y="58"/>
                    </a:lnTo>
                    <a:lnTo>
                      <a:pt x="107" y="99"/>
                    </a:lnTo>
                    <a:lnTo>
                      <a:pt x="96" y="27"/>
                    </a:lnTo>
                    <a:lnTo>
                      <a:pt x="120" y="90"/>
                    </a:lnTo>
                    <a:lnTo>
                      <a:pt x="186" y="125"/>
                    </a:lnTo>
                    <a:lnTo>
                      <a:pt x="174" y="169"/>
                    </a:lnTo>
                    <a:lnTo>
                      <a:pt x="249" y="225"/>
                    </a:lnTo>
                    <a:lnTo>
                      <a:pt x="227" y="269"/>
                    </a:lnTo>
                    <a:lnTo>
                      <a:pt x="265" y="233"/>
                    </a:lnTo>
                    <a:lnTo>
                      <a:pt x="275" y="315"/>
                    </a:lnTo>
                    <a:lnTo>
                      <a:pt x="303" y="302"/>
                    </a:lnTo>
                    <a:lnTo>
                      <a:pt x="306" y="240"/>
                    </a:lnTo>
                    <a:lnTo>
                      <a:pt x="235" y="205"/>
                    </a:lnTo>
                    <a:lnTo>
                      <a:pt x="98" y="0"/>
                    </a:lnTo>
                    <a:lnTo>
                      <a:pt x="23" y="5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0" name="Freeform 310"/>
              <p:cNvSpPr>
                <a:spLocks/>
              </p:cNvSpPr>
              <p:nvPr/>
            </p:nvSpPr>
            <p:spPr bwMode="auto">
              <a:xfrm>
                <a:off x="1481" y="2257"/>
                <a:ext cx="14" cy="14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1 h 51"/>
                  <a:gd name="T4" fmla="*/ 0 w 50"/>
                  <a:gd name="T5" fmla="*/ 1 h 51"/>
                  <a:gd name="T6" fmla="*/ 1 w 50"/>
                  <a:gd name="T7" fmla="*/ 1 h 51"/>
                  <a:gd name="T8" fmla="*/ 1 w 50"/>
                  <a:gd name="T9" fmla="*/ 1 h 51"/>
                  <a:gd name="T10" fmla="*/ 1 w 50"/>
                  <a:gd name="T11" fmla="*/ 0 h 51"/>
                  <a:gd name="T12" fmla="*/ 0 w 50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1"/>
                  <a:gd name="T23" fmla="*/ 50 w 50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1">
                    <a:moveTo>
                      <a:pt x="0" y="0"/>
                    </a:moveTo>
                    <a:lnTo>
                      <a:pt x="13" y="51"/>
                    </a:lnTo>
                    <a:lnTo>
                      <a:pt x="18" y="24"/>
                    </a:lnTo>
                    <a:lnTo>
                      <a:pt x="50" y="46"/>
                    </a:lnTo>
                    <a:lnTo>
                      <a:pt x="21" y="24"/>
                    </a:lnTo>
                    <a:lnTo>
                      <a:pt x="49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1" name="Freeform 311"/>
              <p:cNvSpPr>
                <a:spLocks/>
              </p:cNvSpPr>
              <p:nvPr/>
            </p:nvSpPr>
            <p:spPr bwMode="auto">
              <a:xfrm>
                <a:off x="1487" y="2269"/>
                <a:ext cx="9" cy="23"/>
              </a:xfrm>
              <a:custGeom>
                <a:avLst/>
                <a:gdLst>
                  <a:gd name="T0" fmla="*/ 0 w 29"/>
                  <a:gd name="T1" fmla="*/ 0 h 80"/>
                  <a:gd name="T2" fmla="*/ 1 w 29"/>
                  <a:gd name="T3" fmla="*/ 0 h 80"/>
                  <a:gd name="T4" fmla="*/ 1 w 29"/>
                  <a:gd name="T5" fmla="*/ 2 h 80"/>
                  <a:gd name="T6" fmla="*/ 0 w 29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80"/>
                  <a:gd name="T14" fmla="*/ 29 w 29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80">
                    <a:moveTo>
                      <a:pt x="0" y="0"/>
                    </a:moveTo>
                    <a:lnTo>
                      <a:pt x="28" y="15"/>
                    </a:lnTo>
                    <a:lnTo>
                      <a:pt x="29" y="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2" name="Freeform 312"/>
              <p:cNvSpPr>
                <a:spLocks/>
              </p:cNvSpPr>
              <p:nvPr/>
            </p:nvSpPr>
            <p:spPr bwMode="auto">
              <a:xfrm>
                <a:off x="1497" y="2258"/>
                <a:ext cx="11" cy="13"/>
              </a:xfrm>
              <a:custGeom>
                <a:avLst/>
                <a:gdLst>
                  <a:gd name="T0" fmla="*/ 0 w 39"/>
                  <a:gd name="T1" fmla="*/ 0 h 47"/>
                  <a:gd name="T2" fmla="*/ 0 w 39"/>
                  <a:gd name="T3" fmla="*/ 1 h 47"/>
                  <a:gd name="T4" fmla="*/ 1 w 39"/>
                  <a:gd name="T5" fmla="*/ 1 h 47"/>
                  <a:gd name="T6" fmla="*/ 1 w 39"/>
                  <a:gd name="T7" fmla="*/ 0 h 47"/>
                  <a:gd name="T8" fmla="*/ 1 w 39"/>
                  <a:gd name="T9" fmla="*/ 1 h 47"/>
                  <a:gd name="T10" fmla="*/ 1 w 39"/>
                  <a:gd name="T11" fmla="*/ 0 h 47"/>
                  <a:gd name="T12" fmla="*/ 0 w 3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7"/>
                  <a:gd name="T23" fmla="*/ 39 w 3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7">
                    <a:moveTo>
                      <a:pt x="0" y="0"/>
                    </a:moveTo>
                    <a:lnTo>
                      <a:pt x="7" y="47"/>
                    </a:lnTo>
                    <a:lnTo>
                      <a:pt x="32" y="47"/>
                    </a:lnTo>
                    <a:lnTo>
                      <a:pt x="22" y="4"/>
                    </a:lnTo>
                    <a:lnTo>
                      <a:pt x="39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3" name="Freeform 313"/>
              <p:cNvSpPr>
                <a:spLocks/>
              </p:cNvSpPr>
              <p:nvPr/>
            </p:nvSpPr>
            <p:spPr bwMode="auto">
              <a:xfrm>
                <a:off x="1506" y="2277"/>
                <a:ext cx="10" cy="11"/>
              </a:xfrm>
              <a:custGeom>
                <a:avLst/>
                <a:gdLst>
                  <a:gd name="T0" fmla="*/ 0 w 34"/>
                  <a:gd name="T1" fmla="*/ 0 h 35"/>
                  <a:gd name="T2" fmla="*/ 1 w 34"/>
                  <a:gd name="T3" fmla="*/ 1 h 35"/>
                  <a:gd name="T4" fmla="*/ 1 w 34"/>
                  <a:gd name="T5" fmla="*/ 0 h 35"/>
                  <a:gd name="T6" fmla="*/ 0 w 34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5"/>
                  <a:gd name="T14" fmla="*/ 34 w 3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5">
                    <a:moveTo>
                      <a:pt x="0" y="0"/>
                    </a:moveTo>
                    <a:lnTo>
                      <a:pt x="31" y="35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4" name="Freeform 314"/>
              <p:cNvSpPr>
                <a:spLocks/>
              </p:cNvSpPr>
              <p:nvPr/>
            </p:nvSpPr>
            <p:spPr bwMode="auto">
              <a:xfrm>
                <a:off x="1509" y="2291"/>
                <a:ext cx="15" cy="23"/>
              </a:xfrm>
              <a:custGeom>
                <a:avLst/>
                <a:gdLst>
                  <a:gd name="T0" fmla="*/ 0 w 53"/>
                  <a:gd name="T1" fmla="*/ 0 h 81"/>
                  <a:gd name="T2" fmla="*/ 1 w 53"/>
                  <a:gd name="T3" fmla="*/ 1 h 81"/>
                  <a:gd name="T4" fmla="*/ 1 w 53"/>
                  <a:gd name="T5" fmla="*/ 2 h 81"/>
                  <a:gd name="T6" fmla="*/ 0 w 53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81"/>
                  <a:gd name="T14" fmla="*/ 53 w 53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81">
                    <a:moveTo>
                      <a:pt x="0" y="0"/>
                    </a:moveTo>
                    <a:lnTo>
                      <a:pt x="42" y="30"/>
                    </a:lnTo>
                    <a:lnTo>
                      <a:pt x="53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5" name="Freeform 315"/>
              <p:cNvSpPr>
                <a:spLocks/>
              </p:cNvSpPr>
              <p:nvPr/>
            </p:nvSpPr>
            <p:spPr bwMode="auto">
              <a:xfrm>
                <a:off x="1533" y="2297"/>
                <a:ext cx="7" cy="15"/>
              </a:xfrm>
              <a:custGeom>
                <a:avLst/>
                <a:gdLst>
                  <a:gd name="T0" fmla="*/ 0 w 26"/>
                  <a:gd name="T1" fmla="*/ 1 h 49"/>
                  <a:gd name="T2" fmla="*/ 0 w 26"/>
                  <a:gd name="T3" fmla="*/ 0 h 49"/>
                  <a:gd name="T4" fmla="*/ 1 w 26"/>
                  <a:gd name="T5" fmla="*/ 2 h 49"/>
                  <a:gd name="T6" fmla="*/ 0 w 26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9"/>
                  <a:gd name="T14" fmla="*/ 26 w 26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9">
                    <a:moveTo>
                      <a:pt x="0" y="29"/>
                    </a:moveTo>
                    <a:lnTo>
                      <a:pt x="10" y="0"/>
                    </a:lnTo>
                    <a:lnTo>
                      <a:pt x="26" y="4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6" name="Freeform 316"/>
              <p:cNvSpPr>
                <a:spLocks/>
              </p:cNvSpPr>
              <p:nvPr/>
            </p:nvSpPr>
            <p:spPr bwMode="auto">
              <a:xfrm>
                <a:off x="1608" y="2408"/>
                <a:ext cx="628" cy="352"/>
              </a:xfrm>
              <a:custGeom>
                <a:avLst/>
                <a:gdLst>
                  <a:gd name="T0" fmla="*/ 1 w 2200"/>
                  <a:gd name="T1" fmla="*/ 4 h 1238"/>
                  <a:gd name="T2" fmla="*/ 1 w 2200"/>
                  <a:gd name="T3" fmla="*/ 4 h 1238"/>
                  <a:gd name="T4" fmla="*/ 2 w 2200"/>
                  <a:gd name="T5" fmla="*/ 14 h 1238"/>
                  <a:gd name="T6" fmla="*/ 2 w 2200"/>
                  <a:gd name="T7" fmla="*/ 15 h 1238"/>
                  <a:gd name="T8" fmla="*/ 5 w 2200"/>
                  <a:gd name="T9" fmla="*/ 19 h 1238"/>
                  <a:gd name="T10" fmla="*/ 9 w 2200"/>
                  <a:gd name="T11" fmla="*/ 20 h 1238"/>
                  <a:gd name="T12" fmla="*/ 16 w 2200"/>
                  <a:gd name="T13" fmla="*/ 21 h 1238"/>
                  <a:gd name="T14" fmla="*/ 21 w 2200"/>
                  <a:gd name="T15" fmla="*/ 23 h 1238"/>
                  <a:gd name="T16" fmla="*/ 25 w 2200"/>
                  <a:gd name="T17" fmla="*/ 28 h 1238"/>
                  <a:gd name="T18" fmla="*/ 26 w 2200"/>
                  <a:gd name="T19" fmla="*/ 24 h 1238"/>
                  <a:gd name="T20" fmla="*/ 29 w 2200"/>
                  <a:gd name="T21" fmla="*/ 23 h 1238"/>
                  <a:gd name="T22" fmla="*/ 31 w 2200"/>
                  <a:gd name="T23" fmla="*/ 23 h 1238"/>
                  <a:gd name="T24" fmla="*/ 32 w 2200"/>
                  <a:gd name="T25" fmla="*/ 23 h 1238"/>
                  <a:gd name="T26" fmla="*/ 33 w 2200"/>
                  <a:gd name="T27" fmla="*/ 23 h 1238"/>
                  <a:gd name="T28" fmla="*/ 37 w 2200"/>
                  <a:gd name="T29" fmla="*/ 24 h 1238"/>
                  <a:gd name="T30" fmla="*/ 39 w 2200"/>
                  <a:gd name="T31" fmla="*/ 28 h 1238"/>
                  <a:gd name="T32" fmla="*/ 39 w 2200"/>
                  <a:gd name="T33" fmla="*/ 27 h 1238"/>
                  <a:gd name="T34" fmla="*/ 39 w 2200"/>
                  <a:gd name="T35" fmla="*/ 20 h 1238"/>
                  <a:gd name="T36" fmla="*/ 43 w 2200"/>
                  <a:gd name="T37" fmla="*/ 16 h 1238"/>
                  <a:gd name="T38" fmla="*/ 43 w 2200"/>
                  <a:gd name="T39" fmla="*/ 15 h 1238"/>
                  <a:gd name="T40" fmla="*/ 42 w 2200"/>
                  <a:gd name="T41" fmla="*/ 13 h 1238"/>
                  <a:gd name="T42" fmla="*/ 43 w 2200"/>
                  <a:gd name="T43" fmla="*/ 13 h 1238"/>
                  <a:gd name="T44" fmla="*/ 43 w 2200"/>
                  <a:gd name="T45" fmla="*/ 15 h 1238"/>
                  <a:gd name="T46" fmla="*/ 44 w 2200"/>
                  <a:gd name="T47" fmla="*/ 12 h 1238"/>
                  <a:gd name="T48" fmla="*/ 45 w 2200"/>
                  <a:gd name="T49" fmla="*/ 11 h 1238"/>
                  <a:gd name="T50" fmla="*/ 48 w 2200"/>
                  <a:gd name="T51" fmla="*/ 9 h 1238"/>
                  <a:gd name="T52" fmla="*/ 51 w 2200"/>
                  <a:gd name="T53" fmla="*/ 6 h 1238"/>
                  <a:gd name="T54" fmla="*/ 51 w 2200"/>
                  <a:gd name="T55" fmla="*/ 5 h 1238"/>
                  <a:gd name="T56" fmla="*/ 49 w 2200"/>
                  <a:gd name="T57" fmla="*/ 3 h 1238"/>
                  <a:gd name="T58" fmla="*/ 43 w 2200"/>
                  <a:gd name="T59" fmla="*/ 6 h 1238"/>
                  <a:gd name="T60" fmla="*/ 41 w 2200"/>
                  <a:gd name="T61" fmla="*/ 8 h 1238"/>
                  <a:gd name="T62" fmla="*/ 38 w 2200"/>
                  <a:gd name="T63" fmla="*/ 10 h 1238"/>
                  <a:gd name="T64" fmla="*/ 37 w 2200"/>
                  <a:gd name="T65" fmla="*/ 9 h 1238"/>
                  <a:gd name="T66" fmla="*/ 37 w 2200"/>
                  <a:gd name="T67" fmla="*/ 9 h 1238"/>
                  <a:gd name="T68" fmla="*/ 37 w 2200"/>
                  <a:gd name="T69" fmla="*/ 7 h 1238"/>
                  <a:gd name="T70" fmla="*/ 37 w 2200"/>
                  <a:gd name="T71" fmla="*/ 5 h 1238"/>
                  <a:gd name="T72" fmla="*/ 34 w 2200"/>
                  <a:gd name="T73" fmla="*/ 6 h 1238"/>
                  <a:gd name="T74" fmla="*/ 33 w 2200"/>
                  <a:gd name="T75" fmla="*/ 10 h 1238"/>
                  <a:gd name="T76" fmla="*/ 33 w 2200"/>
                  <a:gd name="T77" fmla="*/ 5 h 1238"/>
                  <a:gd name="T78" fmla="*/ 34 w 2200"/>
                  <a:gd name="T79" fmla="*/ 5 h 1238"/>
                  <a:gd name="T80" fmla="*/ 36 w 2200"/>
                  <a:gd name="T81" fmla="*/ 4 h 1238"/>
                  <a:gd name="T82" fmla="*/ 32 w 2200"/>
                  <a:gd name="T83" fmla="*/ 3 h 1238"/>
                  <a:gd name="T84" fmla="*/ 31 w 2200"/>
                  <a:gd name="T85" fmla="*/ 4 h 1238"/>
                  <a:gd name="T86" fmla="*/ 31 w 2200"/>
                  <a:gd name="T87" fmla="*/ 2 h 1238"/>
                  <a:gd name="T88" fmla="*/ 26 w 2200"/>
                  <a:gd name="T89" fmla="*/ 0 h 1238"/>
                  <a:gd name="T90" fmla="*/ 2 w 2200"/>
                  <a:gd name="T91" fmla="*/ 1 h 1238"/>
                  <a:gd name="T92" fmla="*/ 2 w 2200"/>
                  <a:gd name="T93" fmla="*/ 3 h 1238"/>
                  <a:gd name="T94" fmla="*/ 0 w 2200"/>
                  <a:gd name="T95" fmla="*/ 2 h 12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00"/>
                  <a:gd name="T145" fmla="*/ 0 h 1238"/>
                  <a:gd name="T146" fmla="*/ 2200 w 2200"/>
                  <a:gd name="T147" fmla="*/ 1238 h 12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00" h="1238">
                    <a:moveTo>
                      <a:pt x="0" y="69"/>
                    </a:moveTo>
                    <a:lnTo>
                      <a:pt x="26" y="169"/>
                    </a:lnTo>
                    <a:lnTo>
                      <a:pt x="56" y="180"/>
                    </a:lnTo>
                    <a:lnTo>
                      <a:pt x="32" y="187"/>
                    </a:lnTo>
                    <a:lnTo>
                      <a:pt x="12" y="491"/>
                    </a:lnTo>
                    <a:lnTo>
                      <a:pt x="70" y="612"/>
                    </a:lnTo>
                    <a:lnTo>
                      <a:pt x="104" y="612"/>
                    </a:lnTo>
                    <a:lnTo>
                      <a:pt x="89" y="656"/>
                    </a:lnTo>
                    <a:lnTo>
                      <a:pt x="160" y="786"/>
                    </a:lnTo>
                    <a:lnTo>
                      <a:pt x="231" y="816"/>
                    </a:lnTo>
                    <a:lnTo>
                      <a:pt x="291" y="890"/>
                    </a:lnTo>
                    <a:lnTo>
                      <a:pt x="378" y="881"/>
                    </a:lnTo>
                    <a:lnTo>
                      <a:pt x="524" y="951"/>
                    </a:lnTo>
                    <a:lnTo>
                      <a:pt x="698" y="924"/>
                    </a:lnTo>
                    <a:lnTo>
                      <a:pt x="800" y="1055"/>
                    </a:lnTo>
                    <a:lnTo>
                      <a:pt x="879" y="1020"/>
                    </a:lnTo>
                    <a:lnTo>
                      <a:pt x="978" y="1181"/>
                    </a:lnTo>
                    <a:lnTo>
                      <a:pt x="1053" y="1208"/>
                    </a:lnTo>
                    <a:lnTo>
                      <a:pt x="1046" y="1119"/>
                    </a:lnTo>
                    <a:lnTo>
                      <a:pt x="1126" y="1065"/>
                    </a:lnTo>
                    <a:lnTo>
                      <a:pt x="1133" y="1022"/>
                    </a:lnTo>
                    <a:lnTo>
                      <a:pt x="1244" y="1020"/>
                    </a:lnTo>
                    <a:lnTo>
                      <a:pt x="1346" y="1055"/>
                    </a:lnTo>
                    <a:lnTo>
                      <a:pt x="1347" y="1001"/>
                    </a:lnTo>
                    <a:lnTo>
                      <a:pt x="1307" y="995"/>
                    </a:lnTo>
                    <a:lnTo>
                      <a:pt x="1389" y="993"/>
                    </a:lnTo>
                    <a:lnTo>
                      <a:pt x="1394" y="969"/>
                    </a:lnTo>
                    <a:lnTo>
                      <a:pt x="1401" y="997"/>
                    </a:lnTo>
                    <a:lnTo>
                      <a:pt x="1557" y="1008"/>
                    </a:lnTo>
                    <a:lnTo>
                      <a:pt x="1597" y="1053"/>
                    </a:lnTo>
                    <a:lnTo>
                      <a:pt x="1603" y="1134"/>
                    </a:lnTo>
                    <a:lnTo>
                      <a:pt x="1654" y="1238"/>
                    </a:lnTo>
                    <a:lnTo>
                      <a:pt x="1684" y="1235"/>
                    </a:lnTo>
                    <a:lnTo>
                      <a:pt x="1699" y="1156"/>
                    </a:lnTo>
                    <a:lnTo>
                      <a:pt x="1644" y="969"/>
                    </a:lnTo>
                    <a:lnTo>
                      <a:pt x="1676" y="889"/>
                    </a:lnTo>
                    <a:lnTo>
                      <a:pt x="1870" y="736"/>
                    </a:lnTo>
                    <a:lnTo>
                      <a:pt x="1833" y="720"/>
                    </a:lnTo>
                    <a:lnTo>
                      <a:pt x="1867" y="713"/>
                    </a:lnTo>
                    <a:lnTo>
                      <a:pt x="1840" y="662"/>
                    </a:lnTo>
                    <a:lnTo>
                      <a:pt x="1846" y="617"/>
                    </a:lnTo>
                    <a:lnTo>
                      <a:pt x="1805" y="585"/>
                    </a:lnTo>
                    <a:lnTo>
                      <a:pt x="1846" y="608"/>
                    </a:lnTo>
                    <a:lnTo>
                      <a:pt x="1835" y="554"/>
                    </a:lnTo>
                    <a:lnTo>
                      <a:pt x="1862" y="536"/>
                    </a:lnTo>
                    <a:lnTo>
                      <a:pt x="1867" y="656"/>
                    </a:lnTo>
                    <a:lnTo>
                      <a:pt x="1895" y="586"/>
                    </a:lnTo>
                    <a:lnTo>
                      <a:pt x="1878" y="529"/>
                    </a:lnTo>
                    <a:lnTo>
                      <a:pt x="1896" y="562"/>
                    </a:lnTo>
                    <a:lnTo>
                      <a:pt x="1937" y="464"/>
                    </a:lnTo>
                    <a:lnTo>
                      <a:pt x="2092" y="420"/>
                    </a:lnTo>
                    <a:lnTo>
                      <a:pt x="2051" y="394"/>
                    </a:lnTo>
                    <a:lnTo>
                      <a:pt x="2081" y="320"/>
                    </a:lnTo>
                    <a:lnTo>
                      <a:pt x="2195" y="264"/>
                    </a:lnTo>
                    <a:lnTo>
                      <a:pt x="2200" y="233"/>
                    </a:lnTo>
                    <a:lnTo>
                      <a:pt x="2171" y="209"/>
                    </a:lnTo>
                    <a:lnTo>
                      <a:pt x="2171" y="136"/>
                    </a:lnTo>
                    <a:lnTo>
                      <a:pt x="2109" y="114"/>
                    </a:lnTo>
                    <a:lnTo>
                      <a:pt x="2061" y="230"/>
                    </a:lnTo>
                    <a:lnTo>
                      <a:pt x="1867" y="274"/>
                    </a:lnTo>
                    <a:lnTo>
                      <a:pt x="1851" y="324"/>
                    </a:lnTo>
                    <a:lnTo>
                      <a:pt x="1740" y="345"/>
                    </a:lnTo>
                    <a:lnTo>
                      <a:pt x="1747" y="363"/>
                    </a:lnTo>
                    <a:lnTo>
                      <a:pt x="1637" y="431"/>
                    </a:lnTo>
                    <a:lnTo>
                      <a:pt x="1586" y="429"/>
                    </a:lnTo>
                    <a:lnTo>
                      <a:pt x="1584" y="410"/>
                    </a:lnTo>
                    <a:lnTo>
                      <a:pt x="1592" y="387"/>
                    </a:lnTo>
                    <a:lnTo>
                      <a:pt x="1604" y="372"/>
                    </a:lnTo>
                    <a:lnTo>
                      <a:pt x="1611" y="351"/>
                    </a:lnTo>
                    <a:lnTo>
                      <a:pt x="1592" y="297"/>
                    </a:lnTo>
                    <a:lnTo>
                      <a:pt x="1554" y="318"/>
                    </a:lnTo>
                    <a:lnTo>
                      <a:pt x="1569" y="230"/>
                    </a:lnTo>
                    <a:lnTo>
                      <a:pt x="1509" y="209"/>
                    </a:lnTo>
                    <a:lnTo>
                      <a:pt x="1465" y="264"/>
                    </a:lnTo>
                    <a:lnTo>
                      <a:pt x="1448" y="413"/>
                    </a:lnTo>
                    <a:lnTo>
                      <a:pt x="1413" y="417"/>
                    </a:lnTo>
                    <a:lnTo>
                      <a:pt x="1402" y="347"/>
                    </a:lnTo>
                    <a:lnTo>
                      <a:pt x="1434" y="234"/>
                    </a:lnTo>
                    <a:lnTo>
                      <a:pt x="1403" y="252"/>
                    </a:lnTo>
                    <a:lnTo>
                      <a:pt x="1451" y="196"/>
                    </a:lnTo>
                    <a:lnTo>
                      <a:pt x="1552" y="194"/>
                    </a:lnTo>
                    <a:lnTo>
                      <a:pt x="1536" y="164"/>
                    </a:lnTo>
                    <a:lnTo>
                      <a:pt x="1529" y="164"/>
                    </a:lnTo>
                    <a:lnTo>
                      <a:pt x="1381" y="146"/>
                    </a:lnTo>
                    <a:lnTo>
                      <a:pt x="1403" y="110"/>
                    </a:lnTo>
                    <a:lnTo>
                      <a:pt x="1315" y="159"/>
                    </a:lnTo>
                    <a:lnTo>
                      <a:pt x="1243" y="159"/>
                    </a:lnTo>
                    <a:lnTo>
                      <a:pt x="1330" y="82"/>
                    </a:lnTo>
                    <a:lnTo>
                      <a:pt x="1147" y="40"/>
                    </a:lnTo>
                    <a:lnTo>
                      <a:pt x="1127" y="0"/>
                    </a:lnTo>
                    <a:lnTo>
                      <a:pt x="1126" y="26"/>
                    </a:lnTo>
                    <a:lnTo>
                      <a:pt x="72" y="26"/>
                    </a:lnTo>
                    <a:lnTo>
                      <a:pt x="90" y="73"/>
                    </a:lnTo>
                    <a:lnTo>
                      <a:pt x="70" y="114"/>
                    </a:lnTo>
                    <a:lnTo>
                      <a:pt x="74" y="72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7" name="Freeform 317"/>
              <p:cNvSpPr>
                <a:spLocks/>
              </p:cNvSpPr>
              <p:nvPr/>
            </p:nvSpPr>
            <p:spPr bwMode="auto">
              <a:xfrm>
                <a:off x="2329" y="3472"/>
                <a:ext cx="56" cy="68"/>
              </a:xfrm>
              <a:custGeom>
                <a:avLst/>
                <a:gdLst>
                  <a:gd name="T0" fmla="*/ 0 w 199"/>
                  <a:gd name="T1" fmla="*/ 5 h 238"/>
                  <a:gd name="T2" fmla="*/ 1 w 199"/>
                  <a:gd name="T3" fmla="*/ 0 h 238"/>
                  <a:gd name="T4" fmla="*/ 1 w 199"/>
                  <a:gd name="T5" fmla="*/ 0 h 238"/>
                  <a:gd name="T6" fmla="*/ 4 w 199"/>
                  <a:gd name="T7" fmla="*/ 2 h 238"/>
                  <a:gd name="T8" fmla="*/ 5 w 199"/>
                  <a:gd name="T9" fmla="*/ 3 h 238"/>
                  <a:gd name="T10" fmla="*/ 4 w 199"/>
                  <a:gd name="T11" fmla="*/ 4 h 238"/>
                  <a:gd name="T12" fmla="*/ 3 w 199"/>
                  <a:gd name="T13" fmla="*/ 5 h 238"/>
                  <a:gd name="T14" fmla="*/ 0 w 199"/>
                  <a:gd name="T15" fmla="*/ 5 h 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238"/>
                  <a:gd name="T26" fmla="*/ 199 w 199"/>
                  <a:gd name="T27" fmla="*/ 238 h 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238">
                    <a:moveTo>
                      <a:pt x="0" y="192"/>
                    </a:moveTo>
                    <a:lnTo>
                      <a:pt x="31" y="8"/>
                    </a:lnTo>
                    <a:lnTo>
                      <a:pt x="62" y="0"/>
                    </a:lnTo>
                    <a:lnTo>
                      <a:pt x="174" y="94"/>
                    </a:lnTo>
                    <a:lnTo>
                      <a:pt x="199" y="131"/>
                    </a:lnTo>
                    <a:lnTo>
                      <a:pt x="189" y="178"/>
                    </a:lnTo>
                    <a:lnTo>
                      <a:pt x="136" y="238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8" name="Freeform 318"/>
              <p:cNvSpPr>
                <a:spLocks/>
              </p:cNvSpPr>
              <p:nvPr/>
            </p:nvSpPr>
            <p:spPr bwMode="auto">
              <a:xfrm>
                <a:off x="2168" y="2929"/>
                <a:ext cx="146" cy="144"/>
              </a:xfrm>
              <a:custGeom>
                <a:avLst/>
                <a:gdLst>
                  <a:gd name="T0" fmla="*/ 0 w 510"/>
                  <a:gd name="T1" fmla="*/ 3 h 507"/>
                  <a:gd name="T2" fmla="*/ 1 w 510"/>
                  <a:gd name="T3" fmla="*/ 5 h 507"/>
                  <a:gd name="T4" fmla="*/ 3 w 510"/>
                  <a:gd name="T5" fmla="*/ 5 h 507"/>
                  <a:gd name="T6" fmla="*/ 3 w 510"/>
                  <a:gd name="T7" fmla="*/ 6 h 507"/>
                  <a:gd name="T8" fmla="*/ 5 w 510"/>
                  <a:gd name="T9" fmla="*/ 6 h 507"/>
                  <a:gd name="T10" fmla="*/ 5 w 510"/>
                  <a:gd name="T11" fmla="*/ 10 h 507"/>
                  <a:gd name="T12" fmla="*/ 6 w 510"/>
                  <a:gd name="T13" fmla="*/ 11 h 507"/>
                  <a:gd name="T14" fmla="*/ 7 w 510"/>
                  <a:gd name="T15" fmla="*/ 12 h 507"/>
                  <a:gd name="T16" fmla="*/ 9 w 510"/>
                  <a:gd name="T17" fmla="*/ 10 h 507"/>
                  <a:gd name="T18" fmla="*/ 8 w 510"/>
                  <a:gd name="T19" fmla="*/ 10 h 507"/>
                  <a:gd name="T20" fmla="*/ 8 w 510"/>
                  <a:gd name="T21" fmla="*/ 8 h 507"/>
                  <a:gd name="T22" fmla="*/ 9 w 510"/>
                  <a:gd name="T23" fmla="*/ 9 h 507"/>
                  <a:gd name="T24" fmla="*/ 11 w 510"/>
                  <a:gd name="T25" fmla="*/ 7 h 507"/>
                  <a:gd name="T26" fmla="*/ 11 w 510"/>
                  <a:gd name="T27" fmla="*/ 6 h 507"/>
                  <a:gd name="T28" fmla="*/ 11 w 510"/>
                  <a:gd name="T29" fmla="*/ 5 h 507"/>
                  <a:gd name="T30" fmla="*/ 11 w 510"/>
                  <a:gd name="T31" fmla="*/ 5 h 507"/>
                  <a:gd name="T32" fmla="*/ 12 w 510"/>
                  <a:gd name="T33" fmla="*/ 4 h 507"/>
                  <a:gd name="T34" fmla="*/ 11 w 510"/>
                  <a:gd name="T35" fmla="*/ 4 h 507"/>
                  <a:gd name="T36" fmla="*/ 11 w 510"/>
                  <a:gd name="T37" fmla="*/ 3 h 507"/>
                  <a:gd name="T38" fmla="*/ 9 w 510"/>
                  <a:gd name="T39" fmla="*/ 2 h 507"/>
                  <a:gd name="T40" fmla="*/ 10 w 510"/>
                  <a:gd name="T41" fmla="*/ 2 h 507"/>
                  <a:gd name="T42" fmla="*/ 5 w 510"/>
                  <a:gd name="T43" fmla="*/ 2 h 507"/>
                  <a:gd name="T44" fmla="*/ 3 w 510"/>
                  <a:gd name="T45" fmla="*/ 0 h 507"/>
                  <a:gd name="T46" fmla="*/ 3 w 510"/>
                  <a:gd name="T47" fmla="*/ 1 h 507"/>
                  <a:gd name="T48" fmla="*/ 1 w 510"/>
                  <a:gd name="T49" fmla="*/ 1 h 507"/>
                  <a:gd name="T50" fmla="*/ 2 w 510"/>
                  <a:gd name="T51" fmla="*/ 3 h 507"/>
                  <a:gd name="T52" fmla="*/ 1 w 510"/>
                  <a:gd name="T53" fmla="*/ 3 h 507"/>
                  <a:gd name="T54" fmla="*/ 1 w 510"/>
                  <a:gd name="T55" fmla="*/ 2 h 507"/>
                  <a:gd name="T56" fmla="*/ 2 w 510"/>
                  <a:gd name="T57" fmla="*/ 1 h 507"/>
                  <a:gd name="T58" fmla="*/ 0 w 510"/>
                  <a:gd name="T59" fmla="*/ 3 h 5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0"/>
                  <a:gd name="T91" fmla="*/ 0 h 507"/>
                  <a:gd name="T92" fmla="*/ 510 w 510"/>
                  <a:gd name="T93" fmla="*/ 507 h 5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0" h="507">
                    <a:moveTo>
                      <a:pt x="0" y="138"/>
                    </a:moveTo>
                    <a:lnTo>
                      <a:pt x="48" y="226"/>
                    </a:lnTo>
                    <a:lnTo>
                      <a:pt x="122" y="237"/>
                    </a:lnTo>
                    <a:lnTo>
                      <a:pt x="146" y="275"/>
                    </a:lnTo>
                    <a:lnTo>
                      <a:pt x="220" y="269"/>
                    </a:lnTo>
                    <a:lnTo>
                      <a:pt x="208" y="422"/>
                    </a:lnTo>
                    <a:lnTo>
                      <a:pt x="243" y="486"/>
                    </a:lnTo>
                    <a:lnTo>
                      <a:pt x="284" y="507"/>
                    </a:lnTo>
                    <a:lnTo>
                      <a:pt x="379" y="448"/>
                    </a:lnTo>
                    <a:lnTo>
                      <a:pt x="341" y="437"/>
                    </a:lnTo>
                    <a:lnTo>
                      <a:pt x="325" y="352"/>
                    </a:lnTo>
                    <a:lnTo>
                      <a:pt x="387" y="368"/>
                    </a:lnTo>
                    <a:lnTo>
                      <a:pt x="487" y="315"/>
                    </a:lnTo>
                    <a:lnTo>
                      <a:pt x="457" y="275"/>
                    </a:lnTo>
                    <a:lnTo>
                      <a:pt x="491" y="236"/>
                    </a:lnTo>
                    <a:lnTo>
                      <a:pt x="477" y="207"/>
                    </a:lnTo>
                    <a:lnTo>
                      <a:pt x="510" y="175"/>
                    </a:lnTo>
                    <a:lnTo>
                      <a:pt x="467" y="168"/>
                    </a:lnTo>
                    <a:lnTo>
                      <a:pt x="467" y="127"/>
                    </a:lnTo>
                    <a:lnTo>
                      <a:pt x="391" y="84"/>
                    </a:lnTo>
                    <a:lnTo>
                      <a:pt x="426" y="72"/>
                    </a:lnTo>
                    <a:lnTo>
                      <a:pt x="200" y="81"/>
                    </a:lnTo>
                    <a:lnTo>
                      <a:pt x="127" y="0"/>
                    </a:lnTo>
                    <a:lnTo>
                      <a:pt x="133" y="37"/>
                    </a:lnTo>
                    <a:lnTo>
                      <a:pt x="66" y="68"/>
                    </a:lnTo>
                    <a:lnTo>
                      <a:pt x="86" y="127"/>
                    </a:lnTo>
                    <a:lnTo>
                      <a:pt x="63" y="150"/>
                    </a:lnTo>
                    <a:lnTo>
                      <a:pt x="48" y="96"/>
                    </a:lnTo>
                    <a:lnTo>
                      <a:pt x="73" y="22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Freeform 320"/>
            <p:cNvSpPr>
              <a:spLocks/>
            </p:cNvSpPr>
            <p:nvPr/>
          </p:nvSpPr>
          <p:spPr bwMode="auto">
            <a:xfrm>
              <a:off x="2428672" y="3380601"/>
              <a:ext cx="302020" cy="23709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21"/>
            <p:cNvSpPr>
              <a:spLocks/>
            </p:cNvSpPr>
            <p:nvPr/>
          </p:nvSpPr>
          <p:spPr bwMode="auto">
            <a:xfrm>
              <a:off x="1546145" y="3267612"/>
              <a:ext cx="39223" cy="79648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22"/>
            <p:cNvSpPr>
              <a:spLocks/>
            </p:cNvSpPr>
            <p:nvPr/>
          </p:nvSpPr>
          <p:spPr bwMode="auto">
            <a:xfrm>
              <a:off x="949948" y="3421351"/>
              <a:ext cx="435380" cy="451955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23"/>
            <p:cNvSpPr>
              <a:spLocks/>
            </p:cNvSpPr>
            <p:nvPr/>
          </p:nvSpPr>
          <p:spPr bwMode="auto">
            <a:xfrm>
              <a:off x="3550462" y="4571614"/>
              <a:ext cx="860954" cy="709422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24"/>
            <p:cNvSpPr>
              <a:spLocks/>
            </p:cNvSpPr>
            <p:nvPr/>
          </p:nvSpPr>
          <p:spPr bwMode="auto">
            <a:xfrm>
              <a:off x="4225105" y="5321786"/>
              <a:ext cx="76486" cy="79648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325"/>
            <p:cNvSpPr>
              <a:spLocks/>
            </p:cNvSpPr>
            <p:nvPr/>
          </p:nvSpPr>
          <p:spPr bwMode="auto">
            <a:xfrm>
              <a:off x="1336299" y="3087941"/>
              <a:ext cx="164738" cy="666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326"/>
            <p:cNvSpPr>
              <a:spLocks/>
            </p:cNvSpPr>
            <p:nvPr/>
          </p:nvSpPr>
          <p:spPr bwMode="auto">
            <a:xfrm>
              <a:off x="3011140" y="3689931"/>
              <a:ext cx="101981" cy="138921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327"/>
            <p:cNvSpPr>
              <a:spLocks/>
            </p:cNvSpPr>
            <p:nvPr/>
          </p:nvSpPr>
          <p:spPr bwMode="auto">
            <a:xfrm>
              <a:off x="1195095" y="3008294"/>
              <a:ext cx="70602" cy="53716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328"/>
            <p:cNvSpPr>
              <a:spLocks/>
            </p:cNvSpPr>
            <p:nvPr/>
          </p:nvSpPr>
          <p:spPr bwMode="auto">
            <a:xfrm>
              <a:off x="3030751" y="3645476"/>
              <a:ext cx="70602" cy="40750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329"/>
            <p:cNvSpPr>
              <a:spLocks/>
            </p:cNvSpPr>
            <p:nvPr/>
          </p:nvSpPr>
          <p:spPr bwMode="auto">
            <a:xfrm>
              <a:off x="3570073" y="4203011"/>
              <a:ext cx="25495" cy="24080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330"/>
            <p:cNvSpPr>
              <a:spLocks/>
            </p:cNvSpPr>
            <p:nvPr/>
          </p:nvSpPr>
          <p:spPr bwMode="auto">
            <a:xfrm>
              <a:off x="1614786" y="3219453"/>
              <a:ext cx="131398" cy="8335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331"/>
            <p:cNvSpPr>
              <a:spLocks/>
            </p:cNvSpPr>
            <p:nvPr/>
          </p:nvSpPr>
          <p:spPr bwMode="auto">
            <a:xfrm>
              <a:off x="3103315" y="3651033"/>
              <a:ext cx="194156" cy="433433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332"/>
            <p:cNvSpPr>
              <a:spLocks/>
            </p:cNvSpPr>
            <p:nvPr/>
          </p:nvSpPr>
          <p:spPr bwMode="auto">
            <a:xfrm>
              <a:off x="3324927" y="3977034"/>
              <a:ext cx="105903" cy="100023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333"/>
            <p:cNvSpPr>
              <a:spLocks/>
            </p:cNvSpPr>
            <p:nvPr/>
          </p:nvSpPr>
          <p:spPr bwMode="auto">
            <a:xfrm>
              <a:off x="2840518" y="4091875"/>
              <a:ext cx="39223" cy="88909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334"/>
            <p:cNvSpPr>
              <a:spLocks/>
            </p:cNvSpPr>
            <p:nvPr/>
          </p:nvSpPr>
          <p:spPr bwMode="auto">
            <a:xfrm>
              <a:off x="2707158" y="2943464"/>
              <a:ext cx="1308101" cy="900206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Freeform 335"/>
            <p:cNvSpPr>
              <a:spLocks/>
            </p:cNvSpPr>
            <p:nvPr/>
          </p:nvSpPr>
          <p:spPr bwMode="auto">
            <a:xfrm>
              <a:off x="3458287" y="3851079"/>
              <a:ext cx="47068" cy="40750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Freeform 336"/>
            <p:cNvSpPr>
              <a:spLocks/>
            </p:cNvSpPr>
            <p:nvPr/>
          </p:nvSpPr>
          <p:spPr bwMode="auto">
            <a:xfrm>
              <a:off x="3699511" y="3726977"/>
              <a:ext cx="37262" cy="75943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Freeform 337"/>
            <p:cNvSpPr>
              <a:spLocks/>
            </p:cNvSpPr>
            <p:nvPr/>
          </p:nvSpPr>
          <p:spPr bwMode="auto">
            <a:xfrm>
              <a:off x="1387290" y="3017555"/>
              <a:ext cx="227496" cy="100023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Freeform 338"/>
            <p:cNvSpPr>
              <a:spLocks/>
            </p:cNvSpPr>
            <p:nvPr/>
          </p:nvSpPr>
          <p:spPr bwMode="auto">
            <a:xfrm>
              <a:off x="1308843" y="2806396"/>
              <a:ext cx="56874" cy="92614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Freeform 339"/>
            <p:cNvSpPr>
              <a:spLocks/>
            </p:cNvSpPr>
            <p:nvPr/>
          </p:nvSpPr>
          <p:spPr bwMode="auto">
            <a:xfrm>
              <a:off x="1346105" y="2876782"/>
              <a:ext cx="19612" cy="11114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Freeform 340"/>
            <p:cNvSpPr>
              <a:spLocks/>
            </p:cNvSpPr>
            <p:nvPr/>
          </p:nvSpPr>
          <p:spPr bwMode="auto">
            <a:xfrm>
              <a:off x="1373561" y="2856407"/>
              <a:ext cx="33340" cy="38898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Freeform 341"/>
            <p:cNvSpPr>
              <a:spLocks/>
            </p:cNvSpPr>
            <p:nvPr/>
          </p:nvSpPr>
          <p:spPr bwMode="auto">
            <a:xfrm>
              <a:off x="1573601" y="2348883"/>
              <a:ext cx="233379" cy="383421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Freeform 342"/>
            <p:cNvSpPr>
              <a:spLocks/>
            </p:cNvSpPr>
            <p:nvPr/>
          </p:nvSpPr>
          <p:spPr bwMode="auto">
            <a:xfrm>
              <a:off x="1040162" y="3017555"/>
              <a:ext cx="268680" cy="255614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Freeform 343"/>
            <p:cNvSpPr>
              <a:spLocks/>
            </p:cNvSpPr>
            <p:nvPr/>
          </p:nvSpPr>
          <p:spPr bwMode="auto">
            <a:xfrm>
              <a:off x="1318649" y="3254646"/>
              <a:ext cx="17651" cy="46307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Freeform 344"/>
            <p:cNvSpPr>
              <a:spLocks/>
            </p:cNvSpPr>
            <p:nvPr/>
          </p:nvSpPr>
          <p:spPr bwMode="auto">
            <a:xfrm>
              <a:off x="1261775" y="2899009"/>
              <a:ext cx="188272" cy="225978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Freeform 345"/>
            <p:cNvSpPr>
              <a:spLocks/>
            </p:cNvSpPr>
            <p:nvPr/>
          </p:nvSpPr>
          <p:spPr bwMode="auto">
            <a:xfrm>
              <a:off x="1565756" y="3289840"/>
              <a:ext cx="133360" cy="146330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Freeform 346"/>
            <p:cNvSpPr>
              <a:spLocks/>
            </p:cNvSpPr>
            <p:nvPr/>
          </p:nvSpPr>
          <p:spPr bwMode="auto">
            <a:xfrm>
              <a:off x="1638320" y="3460249"/>
              <a:ext cx="60796" cy="9261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Freeform 347"/>
            <p:cNvSpPr>
              <a:spLocks/>
            </p:cNvSpPr>
            <p:nvPr/>
          </p:nvSpPr>
          <p:spPr bwMode="auto">
            <a:xfrm>
              <a:off x="1479465" y="3095351"/>
              <a:ext cx="141204" cy="81500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Freeform 348"/>
            <p:cNvSpPr>
              <a:spLocks/>
            </p:cNvSpPr>
            <p:nvPr/>
          </p:nvSpPr>
          <p:spPr bwMode="auto">
            <a:xfrm>
              <a:off x="2589488" y="3449135"/>
              <a:ext cx="623652" cy="683490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Freeform 349"/>
            <p:cNvSpPr>
              <a:spLocks/>
            </p:cNvSpPr>
            <p:nvPr/>
          </p:nvSpPr>
          <p:spPr bwMode="auto">
            <a:xfrm>
              <a:off x="3168033" y="4190045"/>
              <a:ext cx="233379" cy="264875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3" name="Freeform 350"/>
            <p:cNvSpPr>
              <a:spLocks/>
            </p:cNvSpPr>
            <p:nvPr/>
          </p:nvSpPr>
          <p:spPr bwMode="auto">
            <a:xfrm>
              <a:off x="3387684" y="4460478"/>
              <a:ext cx="192195" cy="666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Freeform 351"/>
            <p:cNvSpPr>
              <a:spLocks/>
            </p:cNvSpPr>
            <p:nvPr/>
          </p:nvSpPr>
          <p:spPr bwMode="auto">
            <a:xfrm>
              <a:off x="3464170" y="4221534"/>
              <a:ext cx="209845" cy="196341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5" name="Freeform 352"/>
            <p:cNvSpPr>
              <a:spLocks/>
            </p:cNvSpPr>
            <p:nvPr/>
          </p:nvSpPr>
          <p:spPr bwMode="auto">
            <a:xfrm>
              <a:off x="3630870" y="4517898"/>
              <a:ext cx="49029" cy="14818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Freeform 353"/>
            <p:cNvSpPr>
              <a:spLocks/>
            </p:cNvSpPr>
            <p:nvPr/>
          </p:nvSpPr>
          <p:spPr bwMode="auto">
            <a:xfrm>
              <a:off x="3674015" y="4278955"/>
              <a:ext cx="133360" cy="174114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7" name="Freeform 354"/>
            <p:cNvSpPr>
              <a:spLocks/>
            </p:cNvSpPr>
            <p:nvPr/>
          </p:nvSpPr>
          <p:spPr bwMode="auto">
            <a:xfrm>
              <a:off x="3777958" y="4517898"/>
              <a:ext cx="74525" cy="44455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Freeform 355"/>
            <p:cNvSpPr>
              <a:spLocks/>
            </p:cNvSpPr>
            <p:nvPr/>
          </p:nvSpPr>
          <p:spPr bwMode="auto">
            <a:xfrm>
              <a:off x="3854443" y="4271546"/>
              <a:ext cx="27456" cy="6853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Freeform 356"/>
            <p:cNvSpPr>
              <a:spLocks/>
            </p:cNvSpPr>
            <p:nvPr/>
          </p:nvSpPr>
          <p:spPr bwMode="auto">
            <a:xfrm>
              <a:off x="3866210" y="4384534"/>
              <a:ext cx="60796" cy="22227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Freeform 357"/>
            <p:cNvSpPr>
              <a:spLocks/>
            </p:cNvSpPr>
            <p:nvPr/>
          </p:nvSpPr>
          <p:spPr bwMode="auto">
            <a:xfrm>
              <a:off x="3928968" y="4330818"/>
              <a:ext cx="223574" cy="20189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Freeform 358"/>
            <p:cNvSpPr>
              <a:spLocks/>
            </p:cNvSpPr>
            <p:nvPr/>
          </p:nvSpPr>
          <p:spPr bwMode="auto">
            <a:xfrm>
              <a:off x="3934851" y="4486410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" name="Freeform 359"/>
            <p:cNvSpPr>
              <a:spLocks/>
            </p:cNvSpPr>
            <p:nvPr/>
          </p:nvSpPr>
          <p:spPr bwMode="auto">
            <a:xfrm>
              <a:off x="2077622" y="3341703"/>
              <a:ext cx="407924" cy="383421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" name="Freeform 360"/>
            <p:cNvSpPr>
              <a:spLocks/>
            </p:cNvSpPr>
            <p:nvPr/>
          </p:nvSpPr>
          <p:spPr bwMode="auto">
            <a:xfrm>
              <a:off x="1959952" y="3413942"/>
              <a:ext cx="213768" cy="211159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Freeform 361"/>
            <p:cNvSpPr>
              <a:spLocks/>
            </p:cNvSpPr>
            <p:nvPr/>
          </p:nvSpPr>
          <p:spPr bwMode="auto">
            <a:xfrm>
              <a:off x="1279425" y="3137953"/>
              <a:ext cx="249069" cy="255614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Freeform 362"/>
            <p:cNvSpPr>
              <a:spLocks/>
            </p:cNvSpPr>
            <p:nvPr/>
          </p:nvSpPr>
          <p:spPr bwMode="auto">
            <a:xfrm>
              <a:off x="1310804" y="3302805"/>
              <a:ext cx="29418" cy="62977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" name="Freeform 363"/>
            <p:cNvSpPr>
              <a:spLocks/>
            </p:cNvSpPr>
            <p:nvPr/>
          </p:nvSpPr>
          <p:spPr bwMode="auto">
            <a:xfrm>
              <a:off x="1402979" y="3386158"/>
              <a:ext cx="64719" cy="40750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" name="Freeform 364"/>
            <p:cNvSpPr>
              <a:spLocks/>
            </p:cNvSpPr>
            <p:nvPr/>
          </p:nvSpPr>
          <p:spPr bwMode="auto">
            <a:xfrm>
              <a:off x="3903473" y="3504703"/>
              <a:ext cx="50990" cy="64830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" name="Freeform 365"/>
            <p:cNvSpPr>
              <a:spLocks/>
            </p:cNvSpPr>
            <p:nvPr/>
          </p:nvSpPr>
          <p:spPr bwMode="auto">
            <a:xfrm>
              <a:off x="3928968" y="3300953"/>
              <a:ext cx="241224" cy="213012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Freeform 366"/>
            <p:cNvSpPr>
              <a:spLocks/>
            </p:cNvSpPr>
            <p:nvPr/>
          </p:nvSpPr>
          <p:spPr bwMode="auto">
            <a:xfrm>
              <a:off x="3956424" y="3495442"/>
              <a:ext cx="50990" cy="38898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" name="Freeform 367"/>
            <p:cNvSpPr>
              <a:spLocks/>
            </p:cNvSpPr>
            <p:nvPr/>
          </p:nvSpPr>
          <p:spPr bwMode="auto">
            <a:xfrm>
              <a:off x="4121163" y="3187964"/>
              <a:ext cx="125515" cy="112989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" name="Freeform 368"/>
            <p:cNvSpPr>
              <a:spLocks/>
            </p:cNvSpPr>
            <p:nvPr/>
          </p:nvSpPr>
          <p:spPr bwMode="auto">
            <a:xfrm>
              <a:off x="3791686" y="3262055"/>
              <a:ext cx="133360" cy="140773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" name="Freeform 369"/>
            <p:cNvSpPr>
              <a:spLocks/>
            </p:cNvSpPr>
            <p:nvPr/>
          </p:nvSpPr>
          <p:spPr bwMode="auto">
            <a:xfrm>
              <a:off x="3830909" y="3378749"/>
              <a:ext cx="70602" cy="112989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" name="Freeform 370"/>
            <p:cNvSpPr>
              <a:spLocks/>
            </p:cNvSpPr>
            <p:nvPr/>
          </p:nvSpPr>
          <p:spPr bwMode="auto">
            <a:xfrm>
              <a:off x="3275898" y="3789954"/>
              <a:ext cx="152971" cy="194489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Freeform 371"/>
            <p:cNvSpPr>
              <a:spLocks/>
            </p:cNvSpPr>
            <p:nvPr/>
          </p:nvSpPr>
          <p:spPr bwMode="auto">
            <a:xfrm>
              <a:off x="1259814" y="3045339"/>
              <a:ext cx="9806" cy="20375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Freeform 372"/>
            <p:cNvSpPr>
              <a:spLocks/>
            </p:cNvSpPr>
            <p:nvPr/>
          </p:nvSpPr>
          <p:spPr bwMode="auto">
            <a:xfrm>
              <a:off x="3275898" y="4169670"/>
              <a:ext cx="80408" cy="116693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Freeform 373"/>
            <p:cNvSpPr>
              <a:spLocks/>
            </p:cNvSpPr>
            <p:nvPr/>
          </p:nvSpPr>
          <p:spPr bwMode="auto">
            <a:xfrm>
              <a:off x="3477898" y="4158557"/>
              <a:ext cx="202001" cy="140773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Freeform 374"/>
            <p:cNvSpPr>
              <a:spLocks/>
            </p:cNvSpPr>
            <p:nvPr/>
          </p:nvSpPr>
          <p:spPr bwMode="auto">
            <a:xfrm>
              <a:off x="3009178" y="2986066"/>
              <a:ext cx="676604" cy="309330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Freeform 375"/>
            <p:cNvSpPr>
              <a:spLocks/>
            </p:cNvSpPr>
            <p:nvPr/>
          </p:nvSpPr>
          <p:spPr bwMode="auto">
            <a:xfrm>
              <a:off x="2246283" y="3730681"/>
              <a:ext cx="164738" cy="20189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" name="Freeform 376"/>
            <p:cNvSpPr>
              <a:spLocks/>
            </p:cNvSpPr>
            <p:nvPr/>
          </p:nvSpPr>
          <p:spPr bwMode="auto">
            <a:xfrm>
              <a:off x="2846401" y="3595465"/>
              <a:ext cx="168661" cy="96318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" name="Freeform 377"/>
            <p:cNvSpPr>
              <a:spLocks/>
            </p:cNvSpPr>
            <p:nvPr/>
          </p:nvSpPr>
          <p:spPr bwMode="auto">
            <a:xfrm>
              <a:off x="1210784" y="2950873"/>
              <a:ext cx="76486" cy="79648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" name="Freeform 378"/>
            <p:cNvSpPr>
              <a:spLocks/>
            </p:cNvSpPr>
            <p:nvPr/>
          </p:nvSpPr>
          <p:spPr bwMode="auto">
            <a:xfrm>
              <a:off x="4687941" y="5321786"/>
              <a:ext cx="166700" cy="16855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" name="Freeform 379"/>
            <p:cNvSpPr>
              <a:spLocks/>
            </p:cNvSpPr>
            <p:nvPr/>
          </p:nvSpPr>
          <p:spPr bwMode="auto">
            <a:xfrm>
              <a:off x="4819340" y="5155081"/>
              <a:ext cx="123554" cy="187080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" name="Freeform 380"/>
            <p:cNvSpPr>
              <a:spLocks/>
            </p:cNvSpPr>
            <p:nvPr/>
          </p:nvSpPr>
          <p:spPr bwMode="auto">
            <a:xfrm>
              <a:off x="1244124" y="2304429"/>
              <a:ext cx="551089" cy="487148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" name="Freeform 381"/>
            <p:cNvSpPr>
              <a:spLocks/>
            </p:cNvSpPr>
            <p:nvPr/>
          </p:nvSpPr>
          <p:spPr bwMode="auto">
            <a:xfrm>
              <a:off x="2436516" y="3417647"/>
              <a:ext cx="354972" cy="340819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5" name="Freeform 382"/>
            <p:cNvSpPr>
              <a:spLocks/>
            </p:cNvSpPr>
            <p:nvPr/>
          </p:nvSpPr>
          <p:spPr bwMode="auto">
            <a:xfrm>
              <a:off x="4148619" y="4382682"/>
              <a:ext cx="213768" cy="179671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6" name="Freeform 383"/>
            <p:cNvSpPr>
              <a:spLocks/>
            </p:cNvSpPr>
            <p:nvPr/>
          </p:nvSpPr>
          <p:spPr bwMode="auto">
            <a:xfrm>
              <a:off x="4303551" y="4419728"/>
              <a:ext cx="88253" cy="46307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7" name="Freeform 384"/>
            <p:cNvSpPr>
              <a:spLocks/>
            </p:cNvSpPr>
            <p:nvPr/>
          </p:nvSpPr>
          <p:spPr bwMode="auto">
            <a:xfrm>
              <a:off x="4356503" y="4384534"/>
              <a:ext cx="45107" cy="46307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8" name="Freeform 385"/>
            <p:cNvSpPr>
              <a:spLocks/>
            </p:cNvSpPr>
            <p:nvPr/>
          </p:nvSpPr>
          <p:spPr bwMode="auto">
            <a:xfrm>
              <a:off x="3636753" y="4056682"/>
              <a:ext cx="50990" cy="666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Freeform 386"/>
            <p:cNvSpPr>
              <a:spLocks/>
            </p:cNvSpPr>
            <p:nvPr/>
          </p:nvSpPr>
          <p:spPr bwMode="auto">
            <a:xfrm>
              <a:off x="3695588" y="3884420"/>
              <a:ext cx="88253" cy="142625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Freeform 387"/>
            <p:cNvSpPr>
              <a:spLocks/>
            </p:cNvSpPr>
            <p:nvPr/>
          </p:nvSpPr>
          <p:spPr bwMode="auto">
            <a:xfrm>
              <a:off x="3703433" y="4004818"/>
              <a:ext cx="23534" cy="29636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1" name="Freeform 388"/>
            <p:cNvSpPr>
              <a:spLocks/>
            </p:cNvSpPr>
            <p:nvPr/>
          </p:nvSpPr>
          <p:spPr bwMode="auto">
            <a:xfrm>
              <a:off x="3736773" y="4041863"/>
              <a:ext cx="23534" cy="37046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Freeform 389"/>
            <p:cNvSpPr>
              <a:spLocks/>
            </p:cNvSpPr>
            <p:nvPr/>
          </p:nvSpPr>
          <p:spPr bwMode="auto">
            <a:xfrm>
              <a:off x="3740695" y="4091875"/>
              <a:ext cx="92175" cy="98171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3" name="Freeform 390"/>
            <p:cNvSpPr>
              <a:spLocks/>
            </p:cNvSpPr>
            <p:nvPr/>
          </p:nvSpPr>
          <p:spPr bwMode="auto">
            <a:xfrm>
              <a:off x="3750501" y="4069648"/>
              <a:ext cx="21573" cy="38898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" name="Freeform 391"/>
            <p:cNvSpPr>
              <a:spLocks/>
            </p:cNvSpPr>
            <p:nvPr/>
          </p:nvSpPr>
          <p:spPr bwMode="auto">
            <a:xfrm>
              <a:off x="1434358" y="2902714"/>
              <a:ext cx="215729" cy="175966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5" name="Freeform 392"/>
            <p:cNvSpPr>
              <a:spLocks/>
            </p:cNvSpPr>
            <p:nvPr/>
          </p:nvSpPr>
          <p:spPr bwMode="auto">
            <a:xfrm>
              <a:off x="940143" y="3289840"/>
              <a:ext cx="64719" cy="127807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6" name="Freeform 393"/>
            <p:cNvSpPr>
              <a:spLocks/>
            </p:cNvSpPr>
            <p:nvPr/>
          </p:nvSpPr>
          <p:spPr bwMode="auto">
            <a:xfrm>
              <a:off x="1565756" y="3102760"/>
              <a:ext cx="203962" cy="129659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7" name="Freeform 394"/>
            <p:cNvSpPr>
              <a:spLocks/>
            </p:cNvSpPr>
            <p:nvPr/>
          </p:nvSpPr>
          <p:spPr bwMode="auto">
            <a:xfrm>
              <a:off x="1873660" y="3547306"/>
              <a:ext cx="451069" cy="409353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8" name="Freeform 395"/>
            <p:cNvSpPr>
              <a:spLocks/>
            </p:cNvSpPr>
            <p:nvPr/>
          </p:nvSpPr>
          <p:spPr bwMode="auto">
            <a:xfrm>
              <a:off x="1553989" y="2000656"/>
              <a:ext cx="3643856" cy="1283627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9" name="Freeform 396"/>
            <p:cNvSpPr>
              <a:spLocks/>
            </p:cNvSpPr>
            <p:nvPr/>
          </p:nvSpPr>
          <p:spPr bwMode="auto">
            <a:xfrm>
              <a:off x="2130574" y="1833951"/>
              <a:ext cx="105903" cy="51864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0" name="Freeform 397"/>
            <p:cNvSpPr>
              <a:spLocks/>
            </p:cNvSpPr>
            <p:nvPr/>
          </p:nvSpPr>
          <p:spPr bwMode="auto">
            <a:xfrm>
              <a:off x="2161952" y="2372963"/>
              <a:ext cx="43146" cy="25932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1" name="Freeform 398"/>
            <p:cNvSpPr>
              <a:spLocks/>
            </p:cNvSpPr>
            <p:nvPr/>
          </p:nvSpPr>
          <p:spPr bwMode="auto">
            <a:xfrm>
              <a:off x="2236477" y="2211815"/>
              <a:ext cx="129437" cy="107432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2" name="Freeform 399"/>
            <p:cNvSpPr>
              <a:spLocks/>
            </p:cNvSpPr>
            <p:nvPr/>
          </p:nvSpPr>
          <p:spPr bwMode="auto">
            <a:xfrm>
              <a:off x="2279623" y="2037701"/>
              <a:ext cx="329477" cy="174114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3" name="Freeform 400"/>
            <p:cNvSpPr>
              <a:spLocks/>
            </p:cNvSpPr>
            <p:nvPr/>
          </p:nvSpPr>
          <p:spPr bwMode="auto">
            <a:xfrm>
              <a:off x="2469856" y="1808019"/>
              <a:ext cx="62757" cy="35193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4" name="Freeform 401"/>
            <p:cNvSpPr>
              <a:spLocks/>
            </p:cNvSpPr>
            <p:nvPr/>
          </p:nvSpPr>
          <p:spPr bwMode="auto">
            <a:xfrm>
              <a:off x="3077819" y="1878405"/>
              <a:ext cx="56874" cy="22227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5" name="Freeform 402"/>
            <p:cNvSpPr>
              <a:spLocks/>
            </p:cNvSpPr>
            <p:nvPr/>
          </p:nvSpPr>
          <p:spPr bwMode="auto">
            <a:xfrm>
              <a:off x="3089586" y="1815428"/>
              <a:ext cx="135321" cy="64830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6" name="Freeform 403"/>
            <p:cNvSpPr>
              <a:spLocks/>
            </p:cNvSpPr>
            <p:nvPr/>
          </p:nvSpPr>
          <p:spPr bwMode="auto">
            <a:xfrm>
              <a:off x="3117043" y="1872849"/>
              <a:ext cx="152971" cy="74091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7" name="Freeform 404"/>
            <p:cNvSpPr>
              <a:spLocks/>
            </p:cNvSpPr>
            <p:nvPr/>
          </p:nvSpPr>
          <p:spPr bwMode="auto">
            <a:xfrm>
              <a:off x="3260208" y="1909894"/>
              <a:ext cx="127476" cy="77796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8" name="Freeform 405"/>
            <p:cNvSpPr>
              <a:spLocks/>
            </p:cNvSpPr>
            <p:nvPr/>
          </p:nvSpPr>
          <p:spPr bwMode="auto">
            <a:xfrm>
              <a:off x="4050560" y="2072894"/>
              <a:ext cx="145127" cy="74091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9" name="Freeform 406"/>
            <p:cNvSpPr>
              <a:spLocks/>
            </p:cNvSpPr>
            <p:nvPr/>
          </p:nvSpPr>
          <p:spPr bwMode="auto">
            <a:xfrm>
              <a:off x="4152541" y="2076599"/>
              <a:ext cx="88253" cy="50011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0" name="Freeform 407"/>
            <p:cNvSpPr>
              <a:spLocks/>
            </p:cNvSpPr>
            <p:nvPr/>
          </p:nvSpPr>
          <p:spPr bwMode="auto">
            <a:xfrm>
              <a:off x="4162347" y="2915680"/>
              <a:ext cx="62757" cy="255614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1" name="Freeform 408"/>
            <p:cNvSpPr>
              <a:spLocks/>
            </p:cNvSpPr>
            <p:nvPr/>
          </p:nvSpPr>
          <p:spPr bwMode="auto">
            <a:xfrm>
              <a:off x="4258445" y="2104383"/>
              <a:ext cx="98059" cy="37046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2" name="Freeform 409"/>
            <p:cNvSpPr>
              <a:spLocks/>
            </p:cNvSpPr>
            <p:nvPr/>
          </p:nvSpPr>
          <p:spPr bwMode="auto">
            <a:xfrm>
              <a:off x="944065" y="3237976"/>
              <a:ext cx="260836" cy="207455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3" name="Freeform 410"/>
            <p:cNvSpPr>
              <a:spLocks/>
            </p:cNvSpPr>
            <p:nvPr/>
          </p:nvSpPr>
          <p:spPr bwMode="auto">
            <a:xfrm>
              <a:off x="1365717" y="1878405"/>
              <a:ext cx="225535" cy="175966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4" name="Freeform 411"/>
            <p:cNvSpPr>
              <a:spLocks/>
            </p:cNvSpPr>
            <p:nvPr/>
          </p:nvSpPr>
          <p:spPr bwMode="auto">
            <a:xfrm>
              <a:off x="1510843" y="1854326"/>
              <a:ext cx="203962" cy="74091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5" name="Freeform 412"/>
            <p:cNvSpPr>
              <a:spLocks/>
            </p:cNvSpPr>
            <p:nvPr/>
          </p:nvSpPr>
          <p:spPr bwMode="auto">
            <a:xfrm>
              <a:off x="1581446" y="1974724"/>
              <a:ext cx="86292" cy="48159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6" name="Freeform 413"/>
            <p:cNvSpPr>
              <a:spLocks/>
            </p:cNvSpPr>
            <p:nvPr/>
          </p:nvSpPr>
          <p:spPr bwMode="auto">
            <a:xfrm>
              <a:off x="1375523" y="2389634"/>
              <a:ext cx="274564" cy="492705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Freeform 414"/>
            <p:cNvSpPr>
              <a:spLocks/>
            </p:cNvSpPr>
            <p:nvPr/>
          </p:nvSpPr>
          <p:spPr bwMode="auto">
            <a:xfrm>
              <a:off x="1263736" y="3121282"/>
              <a:ext cx="94136" cy="51864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Freeform 415"/>
            <p:cNvSpPr>
              <a:spLocks/>
            </p:cNvSpPr>
            <p:nvPr/>
          </p:nvSpPr>
          <p:spPr bwMode="auto">
            <a:xfrm>
              <a:off x="1893272" y="3415794"/>
              <a:ext cx="152971" cy="127807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9" name="Freeform 416"/>
            <p:cNvSpPr>
              <a:spLocks/>
            </p:cNvSpPr>
            <p:nvPr/>
          </p:nvSpPr>
          <p:spPr bwMode="auto">
            <a:xfrm>
              <a:off x="3217063" y="3832556"/>
              <a:ext cx="170622" cy="357489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Freeform 417"/>
            <p:cNvSpPr>
              <a:spLocks/>
            </p:cNvSpPr>
            <p:nvPr/>
          </p:nvSpPr>
          <p:spPr bwMode="auto">
            <a:xfrm>
              <a:off x="2224710" y="3699192"/>
              <a:ext cx="111787" cy="85205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1" name="Freeform 418"/>
            <p:cNvSpPr>
              <a:spLocks/>
            </p:cNvSpPr>
            <p:nvPr/>
          </p:nvSpPr>
          <p:spPr bwMode="auto">
            <a:xfrm>
              <a:off x="1293153" y="3417647"/>
              <a:ext cx="82369" cy="177818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2" name="Freeform 419"/>
            <p:cNvSpPr>
              <a:spLocks/>
            </p:cNvSpPr>
            <p:nvPr/>
          </p:nvSpPr>
          <p:spPr bwMode="auto">
            <a:xfrm>
              <a:off x="1691271" y="3286135"/>
              <a:ext cx="60796" cy="50011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3" name="Freeform 420"/>
            <p:cNvSpPr>
              <a:spLocks/>
            </p:cNvSpPr>
            <p:nvPr/>
          </p:nvSpPr>
          <p:spPr bwMode="auto">
            <a:xfrm>
              <a:off x="1699116" y="3282430"/>
              <a:ext cx="394195" cy="166705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4" name="Freeform 421"/>
            <p:cNvSpPr>
              <a:spLocks/>
            </p:cNvSpPr>
            <p:nvPr/>
          </p:nvSpPr>
          <p:spPr bwMode="auto">
            <a:xfrm>
              <a:off x="920531" y="2891600"/>
              <a:ext cx="84330" cy="109284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5" name="Freeform 422"/>
            <p:cNvSpPr>
              <a:spLocks/>
            </p:cNvSpPr>
            <p:nvPr/>
          </p:nvSpPr>
          <p:spPr bwMode="auto">
            <a:xfrm>
              <a:off x="965638" y="2884191"/>
              <a:ext cx="52952" cy="42602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6" name="Freeform 423"/>
            <p:cNvSpPr>
              <a:spLocks/>
            </p:cNvSpPr>
            <p:nvPr/>
          </p:nvSpPr>
          <p:spPr bwMode="auto">
            <a:xfrm>
              <a:off x="989172" y="2787873"/>
              <a:ext cx="15689" cy="16670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7" name="Freeform 424"/>
            <p:cNvSpPr>
              <a:spLocks/>
            </p:cNvSpPr>
            <p:nvPr/>
          </p:nvSpPr>
          <p:spPr bwMode="auto">
            <a:xfrm>
              <a:off x="995055" y="2806396"/>
              <a:ext cx="11767" cy="12966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8" name="Freeform 425"/>
            <p:cNvSpPr>
              <a:spLocks/>
            </p:cNvSpPr>
            <p:nvPr/>
          </p:nvSpPr>
          <p:spPr bwMode="auto">
            <a:xfrm>
              <a:off x="1006822" y="2776759"/>
              <a:ext cx="166700" cy="275989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Freeform 426"/>
            <p:cNvSpPr>
              <a:spLocks/>
            </p:cNvSpPr>
            <p:nvPr/>
          </p:nvSpPr>
          <p:spPr bwMode="auto">
            <a:xfrm>
              <a:off x="5148816" y="2597088"/>
              <a:ext cx="64719" cy="22227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0" name="Freeform 427"/>
            <p:cNvSpPr>
              <a:spLocks/>
            </p:cNvSpPr>
            <p:nvPr/>
          </p:nvSpPr>
          <p:spPr bwMode="auto">
            <a:xfrm>
              <a:off x="3317082" y="3773283"/>
              <a:ext cx="151010" cy="348228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Freeform 428"/>
            <p:cNvSpPr>
              <a:spLocks/>
            </p:cNvSpPr>
            <p:nvPr/>
          </p:nvSpPr>
          <p:spPr bwMode="auto">
            <a:xfrm>
              <a:off x="2061933" y="3873306"/>
              <a:ext cx="205923" cy="153739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2" name="Freeform 429"/>
            <p:cNvSpPr>
              <a:spLocks/>
            </p:cNvSpPr>
            <p:nvPr/>
          </p:nvSpPr>
          <p:spPr bwMode="auto">
            <a:xfrm>
              <a:off x="2046243" y="3914056"/>
              <a:ext cx="76486" cy="112989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3" name="Freeform 430"/>
            <p:cNvSpPr>
              <a:spLocks/>
            </p:cNvSpPr>
            <p:nvPr/>
          </p:nvSpPr>
          <p:spPr bwMode="auto">
            <a:xfrm>
              <a:off x="1428474" y="3143510"/>
              <a:ext cx="200039" cy="170409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4" name="Freeform 431"/>
            <p:cNvSpPr>
              <a:spLocks/>
            </p:cNvSpPr>
            <p:nvPr/>
          </p:nvSpPr>
          <p:spPr bwMode="auto">
            <a:xfrm>
              <a:off x="1381406" y="4454921"/>
              <a:ext cx="272603" cy="290807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5" name="Freeform 432"/>
            <p:cNvSpPr>
              <a:spLocks/>
            </p:cNvSpPr>
            <p:nvPr/>
          </p:nvSpPr>
          <p:spPr bwMode="auto">
            <a:xfrm>
              <a:off x="1389251" y="4430841"/>
              <a:ext cx="21573" cy="24080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6" name="Freeform 433"/>
            <p:cNvSpPr>
              <a:spLocks/>
            </p:cNvSpPr>
            <p:nvPr/>
          </p:nvSpPr>
          <p:spPr bwMode="auto">
            <a:xfrm>
              <a:off x="1559873" y="4738319"/>
              <a:ext cx="200039" cy="216716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7" name="Freeform 434"/>
            <p:cNvSpPr>
              <a:spLocks/>
            </p:cNvSpPr>
            <p:nvPr/>
          </p:nvSpPr>
          <p:spPr bwMode="auto">
            <a:xfrm>
              <a:off x="1755990" y="4375273"/>
              <a:ext cx="37262" cy="44455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8" name="Freeform 435"/>
            <p:cNvSpPr>
              <a:spLocks/>
            </p:cNvSpPr>
            <p:nvPr/>
          </p:nvSpPr>
          <p:spPr bwMode="auto">
            <a:xfrm>
              <a:off x="1316687" y="4023341"/>
              <a:ext cx="162777" cy="263023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9" name="Freeform 436"/>
            <p:cNvSpPr>
              <a:spLocks/>
            </p:cNvSpPr>
            <p:nvPr/>
          </p:nvSpPr>
          <p:spPr bwMode="auto">
            <a:xfrm>
              <a:off x="1446125" y="4064091"/>
              <a:ext cx="278486" cy="188932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0" name="Freeform 437"/>
            <p:cNvSpPr>
              <a:spLocks/>
            </p:cNvSpPr>
            <p:nvPr/>
          </p:nvSpPr>
          <p:spPr bwMode="auto">
            <a:xfrm>
              <a:off x="1422591" y="3765874"/>
              <a:ext cx="227496" cy="381569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1" name="Freeform 438"/>
            <p:cNvSpPr>
              <a:spLocks/>
            </p:cNvSpPr>
            <p:nvPr/>
          </p:nvSpPr>
          <p:spPr bwMode="auto">
            <a:xfrm>
              <a:off x="1373561" y="4234500"/>
              <a:ext cx="160816" cy="20375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2" name="Freeform 439"/>
            <p:cNvSpPr>
              <a:spLocks/>
            </p:cNvSpPr>
            <p:nvPr/>
          </p:nvSpPr>
          <p:spPr bwMode="auto">
            <a:xfrm>
              <a:off x="1399057" y="4201159"/>
              <a:ext cx="404001" cy="427876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3" name="Freeform 440"/>
            <p:cNvSpPr>
              <a:spLocks/>
            </p:cNvSpPr>
            <p:nvPr/>
          </p:nvSpPr>
          <p:spPr bwMode="auto">
            <a:xfrm>
              <a:off x="1826592" y="3456544"/>
              <a:ext cx="49029" cy="27784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4" name="Freeform 441"/>
            <p:cNvSpPr>
              <a:spLocks/>
            </p:cNvSpPr>
            <p:nvPr/>
          </p:nvSpPr>
          <p:spPr bwMode="auto">
            <a:xfrm>
              <a:off x="1155871" y="4030750"/>
              <a:ext cx="56874" cy="144478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5" name="Freeform 442"/>
            <p:cNvSpPr>
              <a:spLocks/>
            </p:cNvSpPr>
            <p:nvPr/>
          </p:nvSpPr>
          <p:spPr bwMode="auto">
            <a:xfrm>
              <a:off x="1336299" y="4269693"/>
              <a:ext cx="39223" cy="29636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6" name="Freeform 443"/>
            <p:cNvSpPr>
              <a:spLocks/>
            </p:cNvSpPr>
            <p:nvPr/>
          </p:nvSpPr>
          <p:spPr bwMode="auto">
            <a:xfrm>
              <a:off x="1840320" y="3895534"/>
              <a:ext cx="321632" cy="344523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7" name="Freeform 444"/>
            <p:cNvSpPr>
              <a:spLocks/>
            </p:cNvSpPr>
            <p:nvPr/>
          </p:nvSpPr>
          <p:spPr bwMode="auto">
            <a:xfrm>
              <a:off x="2028593" y="4023341"/>
              <a:ext cx="33340" cy="44455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Freeform 445"/>
            <p:cNvSpPr>
              <a:spLocks/>
            </p:cNvSpPr>
            <p:nvPr/>
          </p:nvSpPr>
          <p:spPr bwMode="auto">
            <a:xfrm>
              <a:off x="1320610" y="4269693"/>
              <a:ext cx="119631" cy="140773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9" name="Freeform 446"/>
            <p:cNvSpPr>
              <a:spLocks/>
            </p:cNvSpPr>
            <p:nvPr/>
          </p:nvSpPr>
          <p:spPr bwMode="auto">
            <a:xfrm>
              <a:off x="777365" y="4002966"/>
              <a:ext cx="64719" cy="12966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0" name="Freeform 447"/>
            <p:cNvSpPr>
              <a:spLocks/>
            </p:cNvSpPr>
            <p:nvPr/>
          </p:nvSpPr>
          <p:spPr bwMode="auto">
            <a:xfrm>
              <a:off x="1071541" y="4060386"/>
              <a:ext cx="90214" cy="150034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1" name="Freeform 448"/>
            <p:cNvSpPr>
              <a:spLocks/>
            </p:cNvSpPr>
            <p:nvPr/>
          </p:nvSpPr>
          <p:spPr bwMode="auto">
            <a:xfrm>
              <a:off x="814628" y="4023341"/>
              <a:ext cx="156894" cy="125955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2" name="Freeform 449"/>
            <p:cNvSpPr>
              <a:spLocks/>
            </p:cNvSpPr>
            <p:nvPr/>
          </p:nvSpPr>
          <p:spPr bwMode="auto">
            <a:xfrm>
              <a:off x="2093311" y="3623249"/>
              <a:ext cx="35301" cy="11114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3" name="Freeform 450"/>
            <p:cNvSpPr>
              <a:spLocks/>
            </p:cNvSpPr>
            <p:nvPr/>
          </p:nvSpPr>
          <p:spPr bwMode="auto">
            <a:xfrm>
              <a:off x="1861893" y="3519522"/>
              <a:ext cx="33340" cy="100023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4" name="Freeform 451"/>
            <p:cNvSpPr>
              <a:spLocks/>
            </p:cNvSpPr>
            <p:nvPr/>
          </p:nvSpPr>
          <p:spPr bwMode="auto">
            <a:xfrm>
              <a:off x="953871" y="4071500"/>
              <a:ext cx="127476" cy="146330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5" name="Freeform 452"/>
            <p:cNvSpPr>
              <a:spLocks/>
            </p:cNvSpPr>
            <p:nvPr/>
          </p:nvSpPr>
          <p:spPr bwMode="auto">
            <a:xfrm>
              <a:off x="1877583" y="3515817"/>
              <a:ext cx="92175" cy="109284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6" name="Freeform 453"/>
            <p:cNvSpPr>
              <a:spLocks/>
            </p:cNvSpPr>
            <p:nvPr/>
          </p:nvSpPr>
          <p:spPr bwMode="auto">
            <a:xfrm>
              <a:off x="1861893" y="4214125"/>
              <a:ext cx="168661" cy="214864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7" name="Freeform 454"/>
            <p:cNvSpPr>
              <a:spLocks/>
            </p:cNvSpPr>
            <p:nvPr/>
          </p:nvSpPr>
          <p:spPr bwMode="auto">
            <a:xfrm>
              <a:off x="2128612" y="3602874"/>
              <a:ext cx="39223" cy="35193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8" name="Freeform 455"/>
            <p:cNvSpPr>
              <a:spLocks/>
            </p:cNvSpPr>
            <p:nvPr/>
          </p:nvSpPr>
          <p:spPr bwMode="auto">
            <a:xfrm>
              <a:off x="1883466" y="3480624"/>
              <a:ext cx="33340" cy="40750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9" name="Freeform 456"/>
            <p:cNvSpPr>
              <a:spLocks/>
            </p:cNvSpPr>
            <p:nvPr/>
          </p:nvSpPr>
          <p:spPr bwMode="auto">
            <a:xfrm>
              <a:off x="891113" y="4125216"/>
              <a:ext cx="84330" cy="92614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0" name="Freeform 457"/>
            <p:cNvSpPr>
              <a:spLocks/>
            </p:cNvSpPr>
            <p:nvPr/>
          </p:nvSpPr>
          <p:spPr bwMode="auto">
            <a:xfrm>
              <a:off x="1334338" y="3521374"/>
              <a:ext cx="333399" cy="342671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1" name="Freeform 458"/>
            <p:cNvSpPr>
              <a:spLocks/>
            </p:cNvSpPr>
            <p:nvPr/>
          </p:nvSpPr>
          <p:spPr bwMode="auto">
            <a:xfrm>
              <a:off x="2054088" y="4604955"/>
              <a:ext cx="151010" cy="324148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2" name="Freeform 459"/>
            <p:cNvSpPr>
              <a:spLocks/>
            </p:cNvSpPr>
            <p:nvPr/>
          </p:nvSpPr>
          <p:spPr bwMode="auto">
            <a:xfrm>
              <a:off x="1834437" y="4540126"/>
              <a:ext cx="70602" cy="183375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" name="Freeform 460"/>
            <p:cNvSpPr>
              <a:spLocks/>
            </p:cNvSpPr>
            <p:nvPr/>
          </p:nvSpPr>
          <p:spPr bwMode="auto">
            <a:xfrm>
              <a:off x="877385" y="3728829"/>
              <a:ext cx="347127" cy="35378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4" name="Freeform 461"/>
            <p:cNvSpPr>
              <a:spLocks/>
            </p:cNvSpPr>
            <p:nvPr/>
          </p:nvSpPr>
          <p:spPr bwMode="auto">
            <a:xfrm>
              <a:off x="773443" y="3671408"/>
              <a:ext cx="260836" cy="30377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5" name="Freeform 462"/>
            <p:cNvSpPr>
              <a:spLocks/>
            </p:cNvSpPr>
            <p:nvPr/>
          </p:nvSpPr>
          <p:spPr bwMode="auto">
            <a:xfrm>
              <a:off x="859735" y="3456544"/>
              <a:ext cx="249069" cy="205603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6" name="Freeform 463"/>
            <p:cNvSpPr>
              <a:spLocks/>
            </p:cNvSpPr>
            <p:nvPr/>
          </p:nvSpPr>
          <p:spPr bwMode="auto">
            <a:xfrm>
              <a:off x="1777563" y="4564205"/>
              <a:ext cx="223574" cy="390830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7" name="Freeform 464"/>
            <p:cNvSpPr>
              <a:spLocks/>
            </p:cNvSpPr>
            <p:nvPr/>
          </p:nvSpPr>
          <p:spPr bwMode="auto">
            <a:xfrm>
              <a:off x="1140182" y="3765874"/>
              <a:ext cx="339283" cy="281546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8" name="Freeform 465"/>
            <p:cNvSpPr>
              <a:spLocks/>
            </p:cNvSpPr>
            <p:nvPr/>
          </p:nvSpPr>
          <p:spPr bwMode="auto">
            <a:xfrm>
              <a:off x="1195095" y="3995557"/>
              <a:ext cx="249069" cy="227830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9" name="Freeform 466"/>
            <p:cNvSpPr>
              <a:spLocks/>
            </p:cNvSpPr>
            <p:nvPr/>
          </p:nvSpPr>
          <p:spPr bwMode="auto">
            <a:xfrm>
              <a:off x="777365" y="4023341"/>
              <a:ext cx="64719" cy="42602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0" name="Freeform 467"/>
            <p:cNvSpPr>
              <a:spLocks/>
            </p:cNvSpPr>
            <p:nvPr/>
          </p:nvSpPr>
          <p:spPr bwMode="auto">
            <a:xfrm>
              <a:off x="2220787" y="3699192"/>
              <a:ext cx="11767" cy="40750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1" name="Freeform 468"/>
            <p:cNvSpPr>
              <a:spLocks/>
            </p:cNvSpPr>
            <p:nvPr/>
          </p:nvSpPr>
          <p:spPr bwMode="auto">
            <a:xfrm>
              <a:off x="1755990" y="4343784"/>
              <a:ext cx="37262" cy="38898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2" name="Freeform 469"/>
            <p:cNvSpPr>
              <a:spLocks/>
            </p:cNvSpPr>
            <p:nvPr/>
          </p:nvSpPr>
          <p:spPr bwMode="auto">
            <a:xfrm>
              <a:off x="761676" y="3930727"/>
              <a:ext cx="131398" cy="96318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3" name="Freeform 470"/>
            <p:cNvSpPr>
              <a:spLocks/>
            </p:cNvSpPr>
            <p:nvPr/>
          </p:nvSpPr>
          <p:spPr bwMode="auto">
            <a:xfrm>
              <a:off x="853851" y="4090023"/>
              <a:ext cx="66680" cy="6853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" name="Freeform 471"/>
            <p:cNvSpPr>
              <a:spLocks/>
            </p:cNvSpPr>
            <p:nvPr/>
          </p:nvSpPr>
          <p:spPr bwMode="auto">
            <a:xfrm>
              <a:off x="2012903" y="4041863"/>
              <a:ext cx="217690" cy="318591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5" name="Freeform 472"/>
            <p:cNvSpPr>
              <a:spLocks/>
            </p:cNvSpPr>
            <p:nvPr/>
          </p:nvSpPr>
          <p:spPr bwMode="auto">
            <a:xfrm>
              <a:off x="1671660" y="4686455"/>
              <a:ext cx="168661" cy="16855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6" name="Freeform 473"/>
            <p:cNvSpPr>
              <a:spLocks/>
            </p:cNvSpPr>
            <p:nvPr/>
          </p:nvSpPr>
          <p:spPr bwMode="auto">
            <a:xfrm>
              <a:off x="1381406" y="4716092"/>
              <a:ext cx="290253" cy="298216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7" name="Freeform 474"/>
            <p:cNvSpPr>
              <a:spLocks/>
            </p:cNvSpPr>
            <p:nvPr/>
          </p:nvSpPr>
          <p:spPr bwMode="auto">
            <a:xfrm>
              <a:off x="773443" y="3660295"/>
              <a:ext cx="180428" cy="163000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8" name="Freeform 475"/>
            <p:cNvSpPr>
              <a:spLocks/>
            </p:cNvSpPr>
            <p:nvPr/>
          </p:nvSpPr>
          <p:spPr bwMode="auto">
            <a:xfrm>
              <a:off x="1604980" y="3775136"/>
              <a:ext cx="353011" cy="461217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9" name="Freeform 476"/>
            <p:cNvSpPr>
              <a:spLocks/>
            </p:cNvSpPr>
            <p:nvPr/>
          </p:nvSpPr>
          <p:spPr bwMode="auto">
            <a:xfrm>
              <a:off x="1793252" y="4930956"/>
              <a:ext cx="27456" cy="37046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0" name="Freeform 477"/>
            <p:cNvSpPr>
              <a:spLocks/>
            </p:cNvSpPr>
            <p:nvPr/>
          </p:nvSpPr>
          <p:spPr bwMode="auto">
            <a:xfrm>
              <a:off x="1769718" y="4341932"/>
              <a:ext cx="231418" cy="251909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1" name="Freeform 478"/>
            <p:cNvSpPr>
              <a:spLocks/>
            </p:cNvSpPr>
            <p:nvPr/>
          </p:nvSpPr>
          <p:spPr bwMode="auto">
            <a:xfrm>
              <a:off x="1132337" y="4060386"/>
              <a:ext cx="47068" cy="120398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2" name="Freeform 479"/>
            <p:cNvSpPr>
              <a:spLocks/>
            </p:cNvSpPr>
            <p:nvPr/>
          </p:nvSpPr>
          <p:spPr bwMode="auto">
            <a:xfrm>
              <a:off x="1771679" y="4227091"/>
              <a:ext cx="111787" cy="124102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3" name="Freeform 480"/>
            <p:cNvSpPr>
              <a:spLocks/>
            </p:cNvSpPr>
            <p:nvPr/>
          </p:nvSpPr>
          <p:spPr bwMode="auto">
            <a:xfrm>
              <a:off x="1659892" y="3560272"/>
              <a:ext cx="239263" cy="246353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4" name="Freeform 481"/>
            <p:cNvSpPr>
              <a:spLocks/>
            </p:cNvSpPr>
            <p:nvPr/>
          </p:nvSpPr>
          <p:spPr bwMode="auto">
            <a:xfrm>
              <a:off x="1024473" y="3969625"/>
              <a:ext cx="158855" cy="127807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5" name="Freeform 482"/>
            <p:cNvSpPr>
              <a:spLocks/>
            </p:cNvSpPr>
            <p:nvPr/>
          </p:nvSpPr>
          <p:spPr bwMode="auto">
            <a:xfrm>
              <a:off x="1604980" y="4510489"/>
              <a:ext cx="251030" cy="227830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6" name="Freeform 483"/>
            <p:cNvSpPr>
              <a:spLocks/>
            </p:cNvSpPr>
            <p:nvPr/>
          </p:nvSpPr>
          <p:spPr bwMode="auto">
            <a:xfrm>
              <a:off x="1487309" y="4843899"/>
              <a:ext cx="349089" cy="307478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7" name="Freeform 484"/>
            <p:cNvSpPr>
              <a:spLocks/>
            </p:cNvSpPr>
            <p:nvPr/>
          </p:nvSpPr>
          <p:spPr bwMode="auto">
            <a:xfrm>
              <a:off x="1710883" y="5008751"/>
              <a:ext cx="49029" cy="55568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8" name="Freeform 485"/>
            <p:cNvSpPr>
              <a:spLocks/>
            </p:cNvSpPr>
            <p:nvPr/>
          </p:nvSpPr>
          <p:spPr bwMode="auto">
            <a:xfrm>
              <a:off x="1632436" y="2876782"/>
              <a:ext cx="168661" cy="142625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9" name="Freeform 486"/>
            <p:cNvSpPr>
              <a:spLocks/>
            </p:cNvSpPr>
            <p:nvPr/>
          </p:nvSpPr>
          <p:spPr bwMode="auto">
            <a:xfrm>
              <a:off x="1606941" y="2978657"/>
              <a:ext cx="376545" cy="23709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0" name="Freeform 487"/>
            <p:cNvSpPr>
              <a:spLocks/>
            </p:cNvSpPr>
            <p:nvPr/>
          </p:nvSpPr>
          <p:spPr bwMode="auto">
            <a:xfrm>
              <a:off x="1703038" y="3099055"/>
              <a:ext cx="72563" cy="87057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1" name="Freeform 488"/>
            <p:cNvSpPr>
              <a:spLocks/>
            </p:cNvSpPr>
            <p:nvPr/>
          </p:nvSpPr>
          <p:spPr bwMode="auto">
            <a:xfrm>
              <a:off x="1959952" y="3215748"/>
              <a:ext cx="156894" cy="77796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2" name="Freeform 489"/>
            <p:cNvSpPr>
              <a:spLocks/>
            </p:cNvSpPr>
            <p:nvPr/>
          </p:nvSpPr>
          <p:spPr bwMode="auto">
            <a:xfrm>
              <a:off x="2077622" y="3262055"/>
              <a:ext cx="131398" cy="116693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Freeform 490"/>
            <p:cNvSpPr>
              <a:spLocks/>
            </p:cNvSpPr>
            <p:nvPr/>
          </p:nvSpPr>
          <p:spPr bwMode="auto">
            <a:xfrm>
              <a:off x="2050166" y="3284283"/>
              <a:ext cx="88253" cy="7223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Freeform 491"/>
            <p:cNvSpPr>
              <a:spLocks/>
            </p:cNvSpPr>
            <p:nvPr/>
          </p:nvSpPr>
          <p:spPr bwMode="auto">
            <a:xfrm>
              <a:off x="2099195" y="2884191"/>
              <a:ext cx="892333" cy="42046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5" name="Freeform 492"/>
            <p:cNvSpPr>
              <a:spLocks/>
            </p:cNvSpPr>
            <p:nvPr/>
          </p:nvSpPr>
          <p:spPr bwMode="auto">
            <a:xfrm>
              <a:off x="2312963" y="3154623"/>
              <a:ext cx="392234" cy="261171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6" name="Freeform 493"/>
            <p:cNvSpPr>
              <a:spLocks/>
            </p:cNvSpPr>
            <p:nvPr/>
          </p:nvSpPr>
          <p:spPr bwMode="auto">
            <a:xfrm>
              <a:off x="2263933" y="3239828"/>
              <a:ext cx="298098" cy="227830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7" name="Freeform 494"/>
            <p:cNvSpPr>
              <a:spLocks/>
            </p:cNvSpPr>
            <p:nvPr/>
          </p:nvSpPr>
          <p:spPr bwMode="auto">
            <a:xfrm>
              <a:off x="2597332" y="3237976"/>
              <a:ext cx="249069" cy="114841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8" name="Freeform 495"/>
            <p:cNvSpPr>
              <a:spLocks/>
            </p:cNvSpPr>
            <p:nvPr/>
          </p:nvSpPr>
          <p:spPr bwMode="auto">
            <a:xfrm>
              <a:off x="2571837" y="3306510"/>
              <a:ext cx="158855" cy="120398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9" name="Freeform 496"/>
            <p:cNvSpPr>
              <a:spLocks/>
            </p:cNvSpPr>
            <p:nvPr/>
          </p:nvSpPr>
          <p:spPr bwMode="auto">
            <a:xfrm>
              <a:off x="3589685" y="3782545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1143000"/>
            <a:ext cx="9029700" cy="5040230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4" name="Diagram 323"/>
          <p:cNvGraphicFramePr/>
          <p:nvPr>
            <p:extLst>
              <p:ext uri="{D42A27DB-BD31-4B8C-83A1-F6EECF244321}">
                <p14:modId xmlns:p14="http://schemas.microsoft.com/office/powerpoint/2010/main" val="3378305750"/>
              </p:ext>
            </p:extLst>
          </p:nvPr>
        </p:nvGraphicFramePr>
        <p:xfrm>
          <a:off x="865002" y="1572864"/>
          <a:ext cx="7035858" cy="461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3" name="Rectangle 332"/>
          <p:cNvSpPr/>
          <p:nvPr/>
        </p:nvSpPr>
        <p:spPr>
          <a:xfrm>
            <a:off x="3783841" y="3125820"/>
            <a:ext cx="1663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Bad or no policies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4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16</a:t>
            </a:fld>
            <a:endParaRPr lang="it-IT" dirty="0"/>
          </a:p>
        </p:txBody>
      </p:sp>
      <p:grpSp>
        <p:nvGrpSpPr>
          <p:cNvPr id="5" name="Group 4"/>
          <p:cNvGrpSpPr/>
          <p:nvPr/>
        </p:nvGrpSpPr>
        <p:grpSpPr>
          <a:xfrm>
            <a:off x="761676" y="1685769"/>
            <a:ext cx="7974123" cy="4082416"/>
            <a:chOff x="761676" y="1685769"/>
            <a:chExt cx="7974123" cy="4082416"/>
          </a:xfrm>
          <a:solidFill>
            <a:schemeClr val="accent3">
              <a:lumMod val="50000"/>
            </a:schemeClr>
          </a:solidFill>
        </p:grpSpPr>
        <p:grpSp>
          <p:nvGrpSpPr>
            <p:cNvPr id="8" name="Group 249"/>
            <p:cNvGrpSpPr>
              <a:grpSpLocks/>
            </p:cNvGrpSpPr>
            <p:nvPr/>
          </p:nvGrpSpPr>
          <p:grpSpPr bwMode="auto">
            <a:xfrm>
              <a:off x="5409652" y="1685769"/>
              <a:ext cx="3326147" cy="4082416"/>
              <a:chOff x="1136" y="1661"/>
              <a:chExt cx="1696" cy="2204"/>
            </a:xfrm>
            <a:grpFill/>
          </p:grpSpPr>
          <p:sp>
            <p:nvSpPr>
              <p:cNvPr id="190" name="Freeform 250"/>
              <p:cNvSpPr>
                <a:spLocks/>
              </p:cNvSpPr>
              <p:nvPr/>
            </p:nvSpPr>
            <p:spPr bwMode="auto">
              <a:xfrm>
                <a:off x="2233" y="2849"/>
                <a:ext cx="16" cy="5"/>
              </a:xfrm>
              <a:custGeom>
                <a:avLst/>
                <a:gdLst>
                  <a:gd name="T0" fmla="*/ 0 w 54"/>
                  <a:gd name="T1" fmla="*/ 0 h 19"/>
                  <a:gd name="T2" fmla="*/ 0 w 54"/>
                  <a:gd name="T3" fmla="*/ 0 h 19"/>
                  <a:gd name="T4" fmla="*/ 1 w 54"/>
                  <a:gd name="T5" fmla="*/ 0 h 19"/>
                  <a:gd name="T6" fmla="*/ 0 w 5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9"/>
                  <a:gd name="T14" fmla="*/ 54 w 5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9">
                    <a:moveTo>
                      <a:pt x="0" y="0"/>
                    </a:moveTo>
                    <a:lnTo>
                      <a:pt x="3" y="19"/>
                    </a:lnTo>
                    <a:lnTo>
                      <a:pt x="5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1" name="Freeform 251"/>
              <p:cNvSpPr>
                <a:spLocks/>
              </p:cNvSpPr>
              <p:nvPr/>
            </p:nvSpPr>
            <p:spPr bwMode="auto">
              <a:xfrm>
                <a:off x="2166" y="3361"/>
                <a:ext cx="214" cy="446"/>
              </a:xfrm>
              <a:custGeom>
                <a:avLst/>
                <a:gdLst>
                  <a:gd name="T0" fmla="*/ 0 w 750"/>
                  <a:gd name="T1" fmla="*/ 33 h 1564"/>
                  <a:gd name="T2" fmla="*/ 0 w 750"/>
                  <a:gd name="T3" fmla="*/ 34 h 1564"/>
                  <a:gd name="T4" fmla="*/ 1 w 750"/>
                  <a:gd name="T5" fmla="*/ 34 h 1564"/>
                  <a:gd name="T6" fmla="*/ 1 w 750"/>
                  <a:gd name="T7" fmla="*/ 36 h 1564"/>
                  <a:gd name="T8" fmla="*/ 4 w 750"/>
                  <a:gd name="T9" fmla="*/ 36 h 1564"/>
                  <a:gd name="T10" fmla="*/ 3 w 750"/>
                  <a:gd name="T11" fmla="*/ 35 h 1564"/>
                  <a:gd name="T12" fmla="*/ 4 w 750"/>
                  <a:gd name="T13" fmla="*/ 33 h 1564"/>
                  <a:gd name="T14" fmla="*/ 5 w 750"/>
                  <a:gd name="T15" fmla="*/ 33 h 1564"/>
                  <a:gd name="T16" fmla="*/ 7 w 750"/>
                  <a:gd name="T17" fmla="*/ 30 h 1564"/>
                  <a:gd name="T18" fmla="*/ 5 w 750"/>
                  <a:gd name="T19" fmla="*/ 28 h 1564"/>
                  <a:gd name="T20" fmla="*/ 7 w 750"/>
                  <a:gd name="T21" fmla="*/ 27 h 1564"/>
                  <a:gd name="T22" fmla="*/ 7 w 750"/>
                  <a:gd name="T23" fmla="*/ 25 h 1564"/>
                  <a:gd name="T24" fmla="*/ 8 w 750"/>
                  <a:gd name="T25" fmla="*/ 24 h 1564"/>
                  <a:gd name="T26" fmla="*/ 7 w 750"/>
                  <a:gd name="T27" fmla="*/ 24 h 1564"/>
                  <a:gd name="T28" fmla="*/ 9 w 750"/>
                  <a:gd name="T29" fmla="*/ 24 h 1564"/>
                  <a:gd name="T30" fmla="*/ 9 w 750"/>
                  <a:gd name="T31" fmla="*/ 23 h 1564"/>
                  <a:gd name="T32" fmla="*/ 8 w 750"/>
                  <a:gd name="T33" fmla="*/ 24 h 1564"/>
                  <a:gd name="T34" fmla="*/ 7 w 750"/>
                  <a:gd name="T35" fmla="*/ 23 h 1564"/>
                  <a:gd name="T36" fmla="*/ 7 w 750"/>
                  <a:gd name="T37" fmla="*/ 22 h 1564"/>
                  <a:gd name="T38" fmla="*/ 10 w 750"/>
                  <a:gd name="T39" fmla="*/ 22 h 1564"/>
                  <a:gd name="T40" fmla="*/ 10 w 750"/>
                  <a:gd name="T41" fmla="*/ 19 h 1564"/>
                  <a:gd name="T42" fmla="*/ 14 w 750"/>
                  <a:gd name="T43" fmla="*/ 19 h 1564"/>
                  <a:gd name="T44" fmla="*/ 15 w 750"/>
                  <a:gd name="T45" fmla="*/ 17 h 1564"/>
                  <a:gd name="T46" fmla="*/ 13 w 750"/>
                  <a:gd name="T47" fmla="*/ 13 h 1564"/>
                  <a:gd name="T48" fmla="*/ 14 w 750"/>
                  <a:gd name="T49" fmla="*/ 9 h 1564"/>
                  <a:gd name="T50" fmla="*/ 17 w 750"/>
                  <a:gd name="T51" fmla="*/ 6 h 1564"/>
                  <a:gd name="T52" fmla="*/ 17 w 750"/>
                  <a:gd name="T53" fmla="*/ 4 h 1564"/>
                  <a:gd name="T54" fmla="*/ 17 w 750"/>
                  <a:gd name="T55" fmla="*/ 4 h 1564"/>
                  <a:gd name="T56" fmla="*/ 16 w 750"/>
                  <a:gd name="T57" fmla="*/ 6 h 1564"/>
                  <a:gd name="T58" fmla="*/ 13 w 750"/>
                  <a:gd name="T59" fmla="*/ 6 h 1564"/>
                  <a:gd name="T60" fmla="*/ 14 w 750"/>
                  <a:gd name="T61" fmla="*/ 4 h 1564"/>
                  <a:gd name="T62" fmla="*/ 10 w 750"/>
                  <a:gd name="T63" fmla="*/ 1 h 1564"/>
                  <a:gd name="T64" fmla="*/ 8 w 750"/>
                  <a:gd name="T65" fmla="*/ 0 h 1564"/>
                  <a:gd name="T66" fmla="*/ 8 w 750"/>
                  <a:gd name="T67" fmla="*/ 1 h 1564"/>
                  <a:gd name="T68" fmla="*/ 7 w 750"/>
                  <a:gd name="T69" fmla="*/ 0 h 1564"/>
                  <a:gd name="T70" fmla="*/ 5 w 750"/>
                  <a:gd name="T71" fmla="*/ 1 h 1564"/>
                  <a:gd name="T72" fmla="*/ 5 w 750"/>
                  <a:gd name="T73" fmla="*/ 3 h 1564"/>
                  <a:gd name="T74" fmla="*/ 4 w 750"/>
                  <a:gd name="T75" fmla="*/ 3 h 1564"/>
                  <a:gd name="T76" fmla="*/ 4 w 750"/>
                  <a:gd name="T77" fmla="*/ 5 h 1564"/>
                  <a:gd name="T78" fmla="*/ 3 w 750"/>
                  <a:gd name="T79" fmla="*/ 7 h 1564"/>
                  <a:gd name="T80" fmla="*/ 3 w 750"/>
                  <a:gd name="T81" fmla="*/ 11 h 1564"/>
                  <a:gd name="T82" fmla="*/ 3 w 750"/>
                  <a:gd name="T83" fmla="*/ 14 h 1564"/>
                  <a:gd name="T84" fmla="*/ 2 w 750"/>
                  <a:gd name="T85" fmla="*/ 17 h 1564"/>
                  <a:gd name="T86" fmla="*/ 1 w 750"/>
                  <a:gd name="T87" fmla="*/ 24 h 1564"/>
                  <a:gd name="T88" fmla="*/ 2 w 750"/>
                  <a:gd name="T89" fmla="*/ 26 h 1564"/>
                  <a:gd name="T90" fmla="*/ 1 w 750"/>
                  <a:gd name="T91" fmla="*/ 27 h 1564"/>
                  <a:gd name="T92" fmla="*/ 1 w 750"/>
                  <a:gd name="T93" fmla="*/ 29 h 1564"/>
                  <a:gd name="T94" fmla="*/ 0 w 750"/>
                  <a:gd name="T95" fmla="*/ 33 h 15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0"/>
                  <a:gd name="T145" fmla="*/ 0 h 1564"/>
                  <a:gd name="T146" fmla="*/ 750 w 750"/>
                  <a:gd name="T147" fmla="*/ 1564 h 15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0" h="1564">
                    <a:moveTo>
                      <a:pt x="0" y="1446"/>
                    </a:moveTo>
                    <a:lnTo>
                      <a:pt x="7" y="1480"/>
                    </a:lnTo>
                    <a:lnTo>
                      <a:pt x="38" y="1467"/>
                    </a:lnTo>
                    <a:lnTo>
                      <a:pt x="52" y="1546"/>
                    </a:lnTo>
                    <a:lnTo>
                      <a:pt x="188" y="1564"/>
                    </a:lnTo>
                    <a:lnTo>
                      <a:pt x="152" y="1523"/>
                    </a:lnTo>
                    <a:lnTo>
                      <a:pt x="181" y="1418"/>
                    </a:lnTo>
                    <a:lnTo>
                      <a:pt x="206" y="1438"/>
                    </a:lnTo>
                    <a:lnTo>
                      <a:pt x="290" y="1288"/>
                    </a:lnTo>
                    <a:lnTo>
                      <a:pt x="226" y="1205"/>
                    </a:lnTo>
                    <a:lnTo>
                      <a:pt x="299" y="1154"/>
                    </a:lnTo>
                    <a:lnTo>
                      <a:pt x="311" y="1077"/>
                    </a:lnTo>
                    <a:lnTo>
                      <a:pt x="345" y="1044"/>
                    </a:lnTo>
                    <a:lnTo>
                      <a:pt x="317" y="1030"/>
                    </a:lnTo>
                    <a:lnTo>
                      <a:pt x="374" y="1030"/>
                    </a:lnTo>
                    <a:lnTo>
                      <a:pt x="368" y="992"/>
                    </a:lnTo>
                    <a:lnTo>
                      <a:pt x="341" y="1019"/>
                    </a:lnTo>
                    <a:lnTo>
                      <a:pt x="317" y="990"/>
                    </a:lnTo>
                    <a:lnTo>
                      <a:pt x="313" y="932"/>
                    </a:lnTo>
                    <a:lnTo>
                      <a:pt x="415" y="939"/>
                    </a:lnTo>
                    <a:lnTo>
                      <a:pt x="425" y="824"/>
                    </a:lnTo>
                    <a:lnTo>
                      <a:pt x="587" y="806"/>
                    </a:lnTo>
                    <a:lnTo>
                      <a:pt x="634" y="725"/>
                    </a:lnTo>
                    <a:lnTo>
                      <a:pt x="570" y="582"/>
                    </a:lnTo>
                    <a:lnTo>
                      <a:pt x="601" y="398"/>
                    </a:lnTo>
                    <a:lnTo>
                      <a:pt x="750" y="249"/>
                    </a:lnTo>
                    <a:lnTo>
                      <a:pt x="744" y="181"/>
                    </a:lnTo>
                    <a:lnTo>
                      <a:pt x="718" y="179"/>
                    </a:lnTo>
                    <a:lnTo>
                      <a:pt x="676" y="261"/>
                    </a:lnTo>
                    <a:lnTo>
                      <a:pt x="572" y="255"/>
                    </a:lnTo>
                    <a:lnTo>
                      <a:pt x="593" y="165"/>
                    </a:lnTo>
                    <a:lnTo>
                      <a:pt x="413" y="25"/>
                    </a:lnTo>
                    <a:lnTo>
                      <a:pt x="350" y="14"/>
                    </a:lnTo>
                    <a:lnTo>
                      <a:pt x="344" y="42"/>
                    </a:lnTo>
                    <a:lnTo>
                      <a:pt x="276" y="0"/>
                    </a:lnTo>
                    <a:lnTo>
                      <a:pt x="234" y="52"/>
                    </a:lnTo>
                    <a:lnTo>
                      <a:pt x="229" y="107"/>
                    </a:lnTo>
                    <a:lnTo>
                      <a:pt x="187" y="130"/>
                    </a:lnTo>
                    <a:lnTo>
                      <a:pt x="188" y="238"/>
                    </a:lnTo>
                    <a:lnTo>
                      <a:pt x="143" y="299"/>
                    </a:lnTo>
                    <a:lnTo>
                      <a:pt x="109" y="451"/>
                    </a:lnTo>
                    <a:lnTo>
                      <a:pt x="135" y="594"/>
                    </a:lnTo>
                    <a:lnTo>
                      <a:pt x="85" y="716"/>
                    </a:lnTo>
                    <a:lnTo>
                      <a:pt x="52" y="1021"/>
                    </a:lnTo>
                    <a:lnTo>
                      <a:pt x="79" y="1132"/>
                    </a:lnTo>
                    <a:lnTo>
                      <a:pt x="54" y="1142"/>
                    </a:lnTo>
                    <a:lnTo>
                      <a:pt x="65" y="1241"/>
                    </a:lnTo>
                    <a:lnTo>
                      <a:pt x="0" y="144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2" name="Freeform 252"/>
              <p:cNvSpPr>
                <a:spLocks/>
              </p:cNvSpPr>
              <p:nvPr/>
            </p:nvSpPr>
            <p:spPr bwMode="auto">
              <a:xfrm>
                <a:off x="2218" y="3814"/>
                <a:ext cx="37" cy="37"/>
              </a:xfrm>
              <a:custGeom>
                <a:avLst/>
                <a:gdLst>
                  <a:gd name="T0" fmla="*/ 0 w 132"/>
                  <a:gd name="T1" fmla="*/ 0 h 134"/>
                  <a:gd name="T2" fmla="*/ 0 w 132"/>
                  <a:gd name="T3" fmla="*/ 3 h 134"/>
                  <a:gd name="T4" fmla="*/ 3 w 132"/>
                  <a:gd name="T5" fmla="*/ 2 h 134"/>
                  <a:gd name="T6" fmla="*/ 1 w 132"/>
                  <a:gd name="T7" fmla="*/ 1 h 134"/>
                  <a:gd name="T8" fmla="*/ 0 w 13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4"/>
                  <a:gd name="T17" fmla="*/ 132 w 13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4">
                    <a:moveTo>
                      <a:pt x="0" y="0"/>
                    </a:moveTo>
                    <a:lnTo>
                      <a:pt x="2" y="134"/>
                    </a:lnTo>
                    <a:lnTo>
                      <a:pt x="132" y="119"/>
                    </a:lnTo>
                    <a:lnTo>
                      <a:pt x="29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253"/>
              <p:cNvSpPr>
                <a:spLocks/>
              </p:cNvSpPr>
              <p:nvPr/>
            </p:nvSpPr>
            <p:spPr bwMode="auto">
              <a:xfrm>
                <a:off x="2207" y="3204"/>
                <a:ext cx="129" cy="172"/>
              </a:xfrm>
              <a:custGeom>
                <a:avLst/>
                <a:gdLst>
                  <a:gd name="T0" fmla="*/ 0 w 454"/>
                  <a:gd name="T1" fmla="*/ 1 h 601"/>
                  <a:gd name="T2" fmla="*/ 1 w 454"/>
                  <a:gd name="T3" fmla="*/ 3 h 601"/>
                  <a:gd name="T4" fmla="*/ 0 w 454"/>
                  <a:gd name="T5" fmla="*/ 6 h 601"/>
                  <a:gd name="T6" fmla="*/ 1 w 454"/>
                  <a:gd name="T7" fmla="*/ 7 h 601"/>
                  <a:gd name="T8" fmla="*/ 1 w 454"/>
                  <a:gd name="T9" fmla="*/ 7 h 601"/>
                  <a:gd name="T10" fmla="*/ 0 w 454"/>
                  <a:gd name="T11" fmla="*/ 8 h 601"/>
                  <a:gd name="T12" fmla="*/ 1 w 454"/>
                  <a:gd name="T13" fmla="*/ 10 h 601"/>
                  <a:gd name="T14" fmla="*/ 1 w 454"/>
                  <a:gd name="T15" fmla="*/ 14 h 601"/>
                  <a:gd name="T16" fmla="*/ 2 w 454"/>
                  <a:gd name="T17" fmla="*/ 14 h 601"/>
                  <a:gd name="T18" fmla="*/ 3 w 454"/>
                  <a:gd name="T19" fmla="*/ 13 h 601"/>
                  <a:gd name="T20" fmla="*/ 5 w 454"/>
                  <a:gd name="T21" fmla="*/ 14 h 601"/>
                  <a:gd name="T22" fmla="*/ 5 w 454"/>
                  <a:gd name="T23" fmla="*/ 13 h 601"/>
                  <a:gd name="T24" fmla="*/ 6 w 454"/>
                  <a:gd name="T25" fmla="*/ 13 h 601"/>
                  <a:gd name="T26" fmla="*/ 7 w 454"/>
                  <a:gd name="T27" fmla="*/ 11 h 601"/>
                  <a:gd name="T28" fmla="*/ 9 w 454"/>
                  <a:gd name="T29" fmla="*/ 10 h 601"/>
                  <a:gd name="T30" fmla="*/ 10 w 454"/>
                  <a:gd name="T31" fmla="*/ 11 h 601"/>
                  <a:gd name="T32" fmla="*/ 11 w 454"/>
                  <a:gd name="T33" fmla="*/ 9 h 601"/>
                  <a:gd name="T34" fmla="*/ 10 w 454"/>
                  <a:gd name="T35" fmla="*/ 7 h 601"/>
                  <a:gd name="T36" fmla="*/ 9 w 454"/>
                  <a:gd name="T37" fmla="*/ 7 h 601"/>
                  <a:gd name="T38" fmla="*/ 8 w 454"/>
                  <a:gd name="T39" fmla="*/ 4 h 601"/>
                  <a:gd name="T40" fmla="*/ 4 w 454"/>
                  <a:gd name="T41" fmla="*/ 2 h 601"/>
                  <a:gd name="T42" fmla="*/ 4 w 454"/>
                  <a:gd name="T43" fmla="*/ 0 h 601"/>
                  <a:gd name="T44" fmla="*/ 1 w 454"/>
                  <a:gd name="T45" fmla="*/ 1 h 601"/>
                  <a:gd name="T46" fmla="*/ 0 w 454"/>
                  <a:gd name="T47" fmla="*/ 1 h 6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4"/>
                  <a:gd name="T73" fmla="*/ 0 h 601"/>
                  <a:gd name="T74" fmla="*/ 454 w 454"/>
                  <a:gd name="T75" fmla="*/ 601 h 6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4" h="601">
                    <a:moveTo>
                      <a:pt x="0" y="61"/>
                    </a:moveTo>
                    <a:lnTo>
                      <a:pt x="32" y="123"/>
                    </a:lnTo>
                    <a:lnTo>
                      <a:pt x="11" y="262"/>
                    </a:lnTo>
                    <a:lnTo>
                      <a:pt x="32" y="277"/>
                    </a:lnTo>
                    <a:lnTo>
                      <a:pt x="24" y="295"/>
                    </a:lnTo>
                    <a:lnTo>
                      <a:pt x="2" y="352"/>
                    </a:lnTo>
                    <a:lnTo>
                      <a:pt x="42" y="433"/>
                    </a:lnTo>
                    <a:lnTo>
                      <a:pt x="65" y="598"/>
                    </a:lnTo>
                    <a:lnTo>
                      <a:pt x="93" y="601"/>
                    </a:lnTo>
                    <a:lnTo>
                      <a:pt x="135" y="549"/>
                    </a:lnTo>
                    <a:lnTo>
                      <a:pt x="203" y="591"/>
                    </a:lnTo>
                    <a:lnTo>
                      <a:pt x="209" y="563"/>
                    </a:lnTo>
                    <a:lnTo>
                      <a:pt x="272" y="574"/>
                    </a:lnTo>
                    <a:lnTo>
                      <a:pt x="293" y="456"/>
                    </a:lnTo>
                    <a:lnTo>
                      <a:pt x="406" y="433"/>
                    </a:lnTo>
                    <a:lnTo>
                      <a:pt x="441" y="472"/>
                    </a:lnTo>
                    <a:lnTo>
                      <a:pt x="454" y="381"/>
                    </a:lnTo>
                    <a:lnTo>
                      <a:pt x="431" y="302"/>
                    </a:lnTo>
                    <a:lnTo>
                      <a:pt x="366" y="298"/>
                    </a:lnTo>
                    <a:lnTo>
                      <a:pt x="342" y="180"/>
                    </a:lnTo>
                    <a:lnTo>
                      <a:pt x="170" y="100"/>
                    </a:lnTo>
                    <a:lnTo>
                      <a:pt x="159" y="0"/>
                    </a:lnTo>
                    <a:lnTo>
                      <a:pt x="46" y="6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4" name="Freeform 254"/>
              <p:cNvSpPr>
                <a:spLocks/>
              </p:cNvSpPr>
              <p:nvPr/>
            </p:nvSpPr>
            <p:spPr bwMode="auto">
              <a:xfrm>
                <a:off x="2161" y="3019"/>
                <a:ext cx="424" cy="504"/>
              </a:xfrm>
              <a:custGeom>
                <a:avLst/>
                <a:gdLst>
                  <a:gd name="T0" fmla="*/ 1 w 1487"/>
                  <a:gd name="T1" fmla="*/ 15 h 1768"/>
                  <a:gd name="T2" fmla="*/ 3 w 1487"/>
                  <a:gd name="T3" fmla="*/ 15 h 1768"/>
                  <a:gd name="T4" fmla="*/ 4 w 1487"/>
                  <a:gd name="T5" fmla="*/ 17 h 1768"/>
                  <a:gd name="T6" fmla="*/ 7 w 1487"/>
                  <a:gd name="T7" fmla="*/ 15 h 1768"/>
                  <a:gd name="T8" fmla="*/ 11 w 1487"/>
                  <a:gd name="T9" fmla="*/ 19 h 1768"/>
                  <a:gd name="T10" fmla="*/ 14 w 1487"/>
                  <a:gd name="T11" fmla="*/ 22 h 1768"/>
                  <a:gd name="T12" fmla="*/ 14 w 1487"/>
                  <a:gd name="T13" fmla="*/ 26 h 1768"/>
                  <a:gd name="T14" fmla="*/ 16 w 1487"/>
                  <a:gd name="T15" fmla="*/ 29 h 1768"/>
                  <a:gd name="T16" fmla="*/ 17 w 1487"/>
                  <a:gd name="T17" fmla="*/ 30 h 1768"/>
                  <a:gd name="T18" fmla="*/ 18 w 1487"/>
                  <a:gd name="T19" fmla="*/ 32 h 1768"/>
                  <a:gd name="T20" fmla="*/ 14 w 1487"/>
                  <a:gd name="T21" fmla="*/ 37 h 1768"/>
                  <a:gd name="T22" fmla="*/ 18 w 1487"/>
                  <a:gd name="T23" fmla="*/ 39 h 1768"/>
                  <a:gd name="T24" fmla="*/ 18 w 1487"/>
                  <a:gd name="T25" fmla="*/ 41 h 1768"/>
                  <a:gd name="T26" fmla="*/ 23 w 1487"/>
                  <a:gd name="T27" fmla="*/ 32 h 1768"/>
                  <a:gd name="T28" fmla="*/ 28 w 1487"/>
                  <a:gd name="T29" fmla="*/ 29 h 1768"/>
                  <a:gd name="T30" fmla="*/ 31 w 1487"/>
                  <a:gd name="T31" fmla="*/ 23 h 1768"/>
                  <a:gd name="T32" fmla="*/ 34 w 1487"/>
                  <a:gd name="T33" fmla="*/ 15 h 1768"/>
                  <a:gd name="T34" fmla="*/ 34 w 1487"/>
                  <a:gd name="T35" fmla="*/ 11 h 1768"/>
                  <a:gd name="T36" fmla="*/ 30 w 1487"/>
                  <a:gd name="T37" fmla="*/ 8 h 1768"/>
                  <a:gd name="T38" fmla="*/ 26 w 1487"/>
                  <a:gd name="T39" fmla="*/ 7 h 1768"/>
                  <a:gd name="T40" fmla="*/ 23 w 1487"/>
                  <a:gd name="T41" fmla="*/ 6 h 1768"/>
                  <a:gd name="T42" fmla="*/ 22 w 1487"/>
                  <a:gd name="T43" fmla="*/ 7 h 1768"/>
                  <a:gd name="T44" fmla="*/ 21 w 1487"/>
                  <a:gd name="T45" fmla="*/ 7 h 1768"/>
                  <a:gd name="T46" fmla="*/ 21 w 1487"/>
                  <a:gd name="T47" fmla="*/ 4 h 1768"/>
                  <a:gd name="T48" fmla="*/ 19 w 1487"/>
                  <a:gd name="T49" fmla="*/ 3 h 1768"/>
                  <a:gd name="T50" fmla="*/ 15 w 1487"/>
                  <a:gd name="T51" fmla="*/ 3 h 1768"/>
                  <a:gd name="T52" fmla="*/ 12 w 1487"/>
                  <a:gd name="T53" fmla="*/ 3 h 1768"/>
                  <a:gd name="T54" fmla="*/ 12 w 1487"/>
                  <a:gd name="T55" fmla="*/ 0 h 1768"/>
                  <a:gd name="T56" fmla="*/ 8 w 1487"/>
                  <a:gd name="T57" fmla="*/ 1 h 1768"/>
                  <a:gd name="T58" fmla="*/ 9 w 1487"/>
                  <a:gd name="T59" fmla="*/ 3 h 1768"/>
                  <a:gd name="T60" fmla="*/ 6 w 1487"/>
                  <a:gd name="T61" fmla="*/ 4 h 1768"/>
                  <a:gd name="T62" fmla="*/ 4 w 1487"/>
                  <a:gd name="T63" fmla="*/ 4 h 1768"/>
                  <a:gd name="T64" fmla="*/ 3 w 1487"/>
                  <a:gd name="T65" fmla="*/ 5 h 1768"/>
                  <a:gd name="T66" fmla="*/ 3 w 1487"/>
                  <a:gd name="T67" fmla="*/ 9 h 1768"/>
                  <a:gd name="T68" fmla="*/ 0 w 1487"/>
                  <a:gd name="T69" fmla="*/ 13 h 17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7"/>
                  <a:gd name="T106" fmla="*/ 0 h 1768"/>
                  <a:gd name="T107" fmla="*/ 1487 w 1487"/>
                  <a:gd name="T108" fmla="*/ 1768 h 17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7" h="1768">
                    <a:moveTo>
                      <a:pt x="0" y="559"/>
                    </a:moveTo>
                    <a:lnTo>
                      <a:pt x="31" y="642"/>
                    </a:lnTo>
                    <a:lnTo>
                      <a:pt x="82" y="670"/>
                    </a:lnTo>
                    <a:lnTo>
                      <a:pt x="125" y="637"/>
                    </a:lnTo>
                    <a:lnTo>
                      <a:pt x="125" y="712"/>
                    </a:lnTo>
                    <a:lnTo>
                      <a:pt x="157" y="712"/>
                    </a:lnTo>
                    <a:lnTo>
                      <a:pt x="203" y="716"/>
                    </a:lnTo>
                    <a:lnTo>
                      <a:pt x="316" y="651"/>
                    </a:lnTo>
                    <a:lnTo>
                      <a:pt x="327" y="751"/>
                    </a:lnTo>
                    <a:lnTo>
                      <a:pt x="499" y="831"/>
                    </a:lnTo>
                    <a:lnTo>
                      <a:pt x="523" y="949"/>
                    </a:lnTo>
                    <a:lnTo>
                      <a:pt x="588" y="953"/>
                    </a:lnTo>
                    <a:lnTo>
                      <a:pt x="611" y="1032"/>
                    </a:lnTo>
                    <a:lnTo>
                      <a:pt x="598" y="1123"/>
                    </a:lnTo>
                    <a:lnTo>
                      <a:pt x="606" y="1214"/>
                    </a:lnTo>
                    <a:lnTo>
                      <a:pt x="689" y="1227"/>
                    </a:lnTo>
                    <a:lnTo>
                      <a:pt x="699" y="1289"/>
                    </a:lnTo>
                    <a:lnTo>
                      <a:pt x="740" y="1302"/>
                    </a:lnTo>
                    <a:lnTo>
                      <a:pt x="734" y="1379"/>
                    </a:lnTo>
                    <a:lnTo>
                      <a:pt x="760" y="1381"/>
                    </a:lnTo>
                    <a:lnTo>
                      <a:pt x="766" y="1449"/>
                    </a:lnTo>
                    <a:lnTo>
                      <a:pt x="617" y="1598"/>
                    </a:lnTo>
                    <a:lnTo>
                      <a:pt x="648" y="1590"/>
                    </a:lnTo>
                    <a:lnTo>
                      <a:pt x="760" y="1684"/>
                    </a:lnTo>
                    <a:lnTo>
                      <a:pt x="785" y="1721"/>
                    </a:lnTo>
                    <a:lnTo>
                      <a:pt x="775" y="1768"/>
                    </a:lnTo>
                    <a:lnTo>
                      <a:pt x="959" y="1503"/>
                    </a:lnTo>
                    <a:lnTo>
                      <a:pt x="969" y="1372"/>
                    </a:lnTo>
                    <a:lnTo>
                      <a:pt x="1112" y="1252"/>
                    </a:lnTo>
                    <a:lnTo>
                      <a:pt x="1205" y="1252"/>
                    </a:lnTo>
                    <a:lnTo>
                      <a:pt x="1245" y="1210"/>
                    </a:lnTo>
                    <a:lnTo>
                      <a:pt x="1320" y="1009"/>
                    </a:lnTo>
                    <a:lnTo>
                      <a:pt x="1330" y="811"/>
                    </a:lnTo>
                    <a:lnTo>
                      <a:pt x="1473" y="623"/>
                    </a:lnTo>
                    <a:lnTo>
                      <a:pt x="1487" y="541"/>
                    </a:lnTo>
                    <a:lnTo>
                      <a:pt x="1465" y="459"/>
                    </a:lnTo>
                    <a:lnTo>
                      <a:pt x="1406" y="449"/>
                    </a:lnTo>
                    <a:lnTo>
                      <a:pt x="1309" y="363"/>
                    </a:lnTo>
                    <a:lnTo>
                      <a:pt x="1120" y="347"/>
                    </a:lnTo>
                    <a:lnTo>
                      <a:pt x="1105" y="295"/>
                    </a:lnTo>
                    <a:lnTo>
                      <a:pt x="1019" y="256"/>
                    </a:lnTo>
                    <a:lnTo>
                      <a:pt x="983" y="257"/>
                    </a:lnTo>
                    <a:lnTo>
                      <a:pt x="932" y="336"/>
                    </a:lnTo>
                    <a:lnTo>
                      <a:pt x="931" y="309"/>
                    </a:lnTo>
                    <a:lnTo>
                      <a:pt x="852" y="321"/>
                    </a:lnTo>
                    <a:lnTo>
                      <a:pt x="886" y="307"/>
                    </a:lnTo>
                    <a:lnTo>
                      <a:pt x="854" y="245"/>
                    </a:lnTo>
                    <a:lnTo>
                      <a:pt x="914" y="160"/>
                    </a:lnTo>
                    <a:lnTo>
                      <a:pt x="851" y="50"/>
                    </a:lnTo>
                    <a:lnTo>
                      <a:pt x="796" y="137"/>
                    </a:lnTo>
                    <a:lnTo>
                      <a:pt x="744" y="132"/>
                    </a:lnTo>
                    <a:lnTo>
                      <a:pt x="660" y="144"/>
                    </a:lnTo>
                    <a:lnTo>
                      <a:pt x="554" y="161"/>
                    </a:lnTo>
                    <a:lnTo>
                      <a:pt x="531" y="115"/>
                    </a:lnTo>
                    <a:lnTo>
                      <a:pt x="538" y="31"/>
                    </a:lnTo>
                    <a:lnTo>
                      <a:pt x="509" y="0"/>
                    </a:lnTo>
                    <a:lnTo>
                      <a:pt x="409" y="53"/>
                    </a:lnTo>
                    <a:lnTo>
                      <a:pt x="347" y="37"/>
                    </a:lnTo>
                    <a:lnTo>
                      <a:pt x="363" y="122"/>
                    </a:lnTo>
                    <a:lnTo>
                      <a:pt x="401" y="133"/>
                    </a:lnTo>
                    <a:lnTo>
                      <a:pt x="306" y="192"/>
                    </a:lnTo>
                    <a:lnTo>
                      <a:pt x="265" y="171"/>
                    </a:lnTo>
                    <a:lnTo>
                      <a:pt x="243" y="141"/>
                    </a:lnTo>
                    <a:lnTo>
                      <a:pt x="155" y="157"/>
                    </a:lnTo>
                    <a:lnTo>
                      <a:pt x="181" y="202"/>
                    </a:lnTo>
                    <a:lnTo>
                      <a:pt x="144" y="205"/>
                    </a:lnTo>
                    <a:lnTo>
                      <a:pt x="165" y="284"/>
                    </a:lnTo>
                    <a:lnTo>
                      <a:pt x="148" y="410"/>
                    </a:lnTo>
                    <a:lnTo>
                      <a:pt x="51" y="458"/>
                    </a:lnTo>
                    <a:lnTo>
                      <a:pt x="0" y="55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255"/>
              <p:cNvSpPr>
                <a:spLocks/>
              </p:cNvSpPr>
              <p:nvPr/>
            </p:nvSpPr>
            <p:spPr bwMode="auto">
              <a:xfrm>
                <a:off x="1995" y="2849"/>
                <a:ext cx="8" cy="33"/>
              </a:xfrm>
              <a:custGeom>
                <a:avLst/>
                <a:gdLst>
                  <a:gd name="T0" fmla="*/ 0 w 31"/>
                  <a:gd name="T1" fmla="*/ 1 h 115"/>
                  <a:gd name="T2" fmla="*/ 0 w 31"/>
                  <a:gd name="T3" fmla="*/ 3 h 115"/>
                  <a:gd name="T4" fmla="*/ 1 w 31"/>
                  <a:gd name="T5" fmla="*/ 0 h 115"/>
                  <a:gd name="T6" fmla="*/ 0 w 31"/>
                  <a:gd name="T7" fmla="*/ 1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15"/>
                  <a:gd name="T14" fmla="*/ 31 w 31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15">
                    <a:moveTo>
                      <a:pt x="0" y="25"/>
                    </a:moveTo>
                    <a:lnTo>
                      <a:pt x="11" y="11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6" name="Freeform 256"/>
              <p:cNvSpPr>
                <a:spLocks/>
              </p:cNvSpPr>
              <p:nvPr/>
            </p:nvSpPr>
            <p:spPr bwMode="auto">
              <a:xfrm>
                <a:off x="1430" y="1975"/>
                <a:ext cx="929" cy="549"/>
              </a:xfrm>
              <a:custGeom>
                <a:avLst/>
                <a:gdLst>
                  <a:gd name="T0" fmla="*/ 6 w 3259"/>
                  <a:gd name="T1" fmla="*/ 5 h 1930"/>
                  <a:gd name="T2" fmla="*/ 9 w 3259"/>
                  <a:gd name="T3" fmla="*/ 5 h 1930"/>
                  <a:gd name="T4" fmla="*/ 13 w 3259"/>
                  <a:gd name="T5" fmla="*/ 5 h 1930"/>
                  <a:gd name="T6" fmla="*/ 21 w 3259"/>
                  <a:gd name="T7" fmla="*/ 5 h 1930"/>
                  <a:gd name="T8" fmla="*/ 23 w 3259"/>
                  <a:gd name="T9" fmla="*/ 7 h 1930"/>
                  <a:gd name="T10" fmla="*/ 30 w 3259"/>
                  <a:gd name="T11" fmla="*/ 9 h 1930"/>
                  <a:gd name="T12" fmla="*/ 29 w 3259"/>
                  <a:gd name="T13" fmla="*/ 7 h 1930"/>
                  <a:gd name="T14" fmla="*/ 34 w 3259"/>
                  <a:gd name="T15" fmla="*/ 8 h 1930"/>
                  <a:gd name="T16" fmla="*/ 39 w 3259"/>
                  <a:gd name="T17" fmla="*/ 7 h 1930"/>
                  <a:gd name="T18" fmla="*/ 39 w 3259"/>
                  <a:gd name="T19" fmla="*/ 7 h 1930"/>
                  <a:gd name="T20" fmla="*/ 40 w 3259"/>
                  <a:gd name="T21" fmla="*/ 7 h 1930"/>
                  <a:gd name="T22" fmla="*/ 42 w 3259"/>
                  <a:gd name="T23" fmla="*/ 5 h 1930"/>
                  <a:gd name="T24" fmla="*/ 40 w 3259"/>
                  <a:gd name="T25" fmla="*/ 0 h 1930"/>
                  <a:gd name="T26" fmla="*/ 43 w 3259"/>
                  <a:gd name="T27" fmla="*/ 3 h 1930"/>
                  <a:gd name="T28" fmla="*/ 44 w 3259"/>
                  <a:gd name="T29" fmla="*/ 5 h 1930"/>
                  <a:gd name="T30" fmla="*/ 47 w 3259"/>
                  <a:gd name="T31" fmla="*/ 7 h 1930"/>
                  <a:gd name="T32" fmla="*/ 49 w 3259"/>
                  <a:gd name="T33" fmla="*/ 6 h 1930"/>
                  <a:gd name="T34" fmla="*/ 53 w 3259"/>
                  <a:gd name="T35" fmla="*/ 5 h 1930"/>
                  <a:gd name="T36" fmla="*/ 53 w 3259"/>
                  <a:gd name="T37" fmla="*/ 9 h 1930"/>
                  <a:gd name="T38" fmla="*/ 48 w 3259"/>
                  <a:gd name="T39" fmla="*/ 10 h 1930"/>
                  <a:gd name="T40" fmla="*/ 46 w 3259"/>
                  <a:gd name="T41" fmla="*/ 12 h 1930"/>
                  <a:gd name="T42" fmla="*/ 44 w 3259"/>
                  <a:gd name="T43" fmla="*/ 15 h 1930"/>
                  <a:gd name="T44" fmla="*/ 43 w 3259"/>
                  <a:gd name="T45" fmla="*/ 16 h 1930"/>
                  <a:gd name="T46" fmla="*/ 41 w 3259"/>
                  <a:gd name="T47" fmla="*/ 18 h 1930"/>
                  <a:gd name="T48" fmla="*/ 43 w 3259"/>
                  <a:gd name="T49" fmla="*/ 24 h 1930"/>
                  <a:gd name="T50" fmla="*/ 49 w 3259"/>
                  <a:gd name="T51" fmla="*/ 28 h 1930"/>
                  <a:gd name="T52" fmla="*/ 52 w 3259"/>
                  <a:gd name="T53" fmla="*/ 31 h 1930"/>
                  <a:gd name="T54" fmla="*/ 54 w 3259"/>
                  <a:gd name="T55" fmla="*/ 33 h 1930"/>
                  <a:gd name="T56" fmla="*/ 57 w 3259"/>
                  <a:gd name="T57" fmla="*/ 26 h 1930"/>
                  <a:gd name="T58" fmla="*/ 56 w 3259"/>
                  <a:gd name="T59" fmla="*/ 21 h 1930"/>
                  <a:gd name="T60" fmla="*/ 56 w 3259"/>
                  <a:gd name="T61" fmla="*/ 18 h 1930"/>
                  <a:gd name="T62" fmla="*/ 59 w 3259"/>
                  <a:gd name="T63" fmla="*/ 16 h 1930"/>
                  <a:gd name="T64" fmla="*/ 63 w 3259"/>
                  <a:gd name="T65" fmla="*/ 20 h 1930"/>
                  <a:gd name="T66" fmla="*/ 62 w 3259"/>
                  <a:gd name="T67" fmla="*/ 22 h 1930"/>
                  <a:gd name="T68" fmla="*/ 65 w 3259"/>
                  <a:gd name="T69" fmla="*/ 22 h 1930"/>
                  <a:gd name="T70" fmla="*/ 67 w 3259"/>
                  <a:gd name="T71" fmla="*/ 21 h 1930"/>
                  <a:gd name="T72" fmla="*/ 68 w 3259"/>
                  <a:gd name="T73" fmla="*/ 22 h 1930"/>
                  <a:gd name="T74" fmla="*/ 69 w 3259"/>
                  <a:gd name="T75" fmla="*/ 22 h 1930"/>
                  <a:gd name="T76" fmla="*/ 70 w 3259"/>
                  <a:gd name="T77" fmla="*/ 24 h 1930"/>
                  <a:gd name="T78" fmla="*/ 70 w 3259"/>
                  <a:gd name="T79" fmla="*/ 26 h 1930"/>
                  <a:gd name="T80" fmla="*/ 74 w 3259"/>
                  <a:gd name="T81" fmla="*/ 28 h 1930"/>
                  <a:gd name="T82" fmla="*/ 74 w 3259"/>
                  <a:gd name="T83" fmla="*/ 30 h 1930"/>
                  <a:gd name="T84" fmla="*/ 76 w 3259"/>
                  <a:gd name="T85" fmla="*/ 31 h 1930"/>
                  <a:gd name="T86" fmla="*/ 62 w 3259"/>
                  <a:gd name="T87" fmla="*/ 38 h 1930"/>
                  <a:gd name="T88" fmla="*/ 66 w 3259"/>
                  <a:gd name="T89" fmla="*/ 37 h 1930"/>
                  <a:gd name="T90" fmla="*/ 70 w 3259"/>
                  <a:gd name="T91" fmla="*/ 40 h 1930"/>
                  <a:gd name="T92" fmla="*/ 71 w 3259"/>
                  <a:gd name="T93" fmla="*/ 40 h 1930"/>
                  <a:gd name="T94" fmla="*/ 69 w 3259"/>
                  <a:gd name="T95" fmla="*/ 40 h 1930"/>
                  <a:gd name="T96" fmla="*/ 65 w 3259"/>
                  <a:gd name="T97" fmla="*/ 40 h 1930"/>
                  <a:gd name="T98" fmla="*/ 58 w 3259"/>
                  <a:gd name="T99" fmla="*/ 41 h 1930"/>
                  <a:gd name="T100" fmla="*/ 55 w 3259"/>
                  <a:gd name="T101" fmla="*/ 43 h 1930"/>
                  <a:gd name="T102" fmla="*/ 52 w 3259"/>
                  <a:gd name="T103" fmla="*/ 43 h 1930"/>
                  <a:gd name="T104" fmla="*/ 54 w 3259"/>
                  <a:gd name="T105" fmla="*/ 41 h 1930"/>
                  <a:gd name="T106" fmla="*/ 50 w 3259"/>
                  <a:gd name="T107" fmla="*/ 37 h 1930"/>
                  <a:gd name="T108" fmla="*/ 48 w 3259"/>
                  <a:gd name="T109" fmla="*/ 36 h 1930"/>
                  <a:gd name="T110" fmla="*/ 41 w 3259"/>
                  <a:gd name="T111" fmla="*/ 35 h 1930"/>
                  <a:gd name="T112" fmla="*/ 15 w 3259"/>
                  <a:gd name="T113" fmla="*/ 34 h 1930"/>
                  <a:gd name="T114" fmla="*/ 11 w 3259"/>
                  <a:gd name="T115" fmla="*/ 31 h 1930"/>
                  <a:gd name="T116" fmla="*/ 10 w 3259"/>
                  <a:gd name="T117" fmla="*/ 26 h 1930"/>
                  <a:gd name="T118" fmla="*/ 3 w 3259"/>
                  <a:gd name="T119" fmla="*/ 21 h 1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59"/>
                  <a:gd name="T181" fmla="*/ 0 h 1930"/>
                  <a:gd name="T182" fmla="*/ 3259 w 3259"/>
                  <a:gd name="T183" fmla="*/ 1930 h 1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59" h="1930">
                    <a:moveTo>
                      <a:pt x="0" y="855"/>
                    </a:moveTo>
                    <a:lnTo>
                      <a:pt x="0" y="178"/>
                    </a:lnTo>
                    <a:lnTo>
                      <a:pt x="260" y="266"/>
                    </a:lnTo>
                    <a:lnTo>
                      <a:pt x="243" y="231"/>
                    </a:lnTo>
                    <a:lnTo>
                      <a:pt x="271" y="210"/>
                    </a:lnTo>
                    <a:lnTo>
                      <a:pt x="432" y="135"/>
                    </a:lnTo>
                    <a:lnTo>
                      <a:pt x="308" y="226"/>
                    </a:lnTo>
                    <a:lnTo>
                      <a:pt x="377" y="200"/>
                    </a:lnTo>
                    <a:lnTo>
                      <a:pt x="377" y="218"/>
                    </a:lnTo>
                    <a:lnTo>
                      <a:pt x="511" y="137"/>
                    </a:lnTo>
                    <a:lnTo>
                      <a:pt x="493" y="111"/>
                    </a:lnTo>
                    <a:lnTo>
                      <a:pt x="580" y="207"/>
                    </a:lnTo>
                    <a:lnTo>
                      <a:pt x="636" y="151"/>
                    </a:lnTo>
                    <a:lnTo>
                      <a:pt x="630" y="207"/>
                    </a:lnTo>
                    <a:lnTo>
                      <a:pt x="699" y="168"/>
                    </a:lnTo>
                    <a:lnTo>
                      <a:pt x="891" y="235"/>
                    </a:lnTo>
                    <a:lnTo>
                      <a:pt x="981" y="234"/>
                    </a:lnTo>
                    <a:lnTo>
                      <a:pt x="1029" y="275"/>
                    </a:lnTo>
                    <a:lnTo>
                      <a:pt x="972" y="310"/>
                    </a:lnTo>
                    <a:lnTo>
                      <a:pt x="1006" y="323"/>
                    </a:lnTo>
                    <a:lnTo>
                      <a:pt x="1181" y="306"/>
                    </a:lnTo>
                    <a:lnTo>
                      <a:pt x="1255" y="364"/>
                    </a:lnTo>
                    <a:lnTo>
                      <a:pt x="1268" y="402"/>
                    </a:lnTo>
                    <a:lnTo>
                      <a:pt x="1286" y="376"/>
                    </a:lnTo>
                    <a:lnTo>
                      <a:pt x="1255" y="323"/>
                    </a:lnTo>
                    <a:lnTo>
                      <a:pt x="1339" y="260"/>
                    </a:lnTo>
                    <a:lnTo>
                      <a:pt x="1256" y="300"/>
                    </a:lnTo>
                    <a:lnTo>
                      <a:pt x="1231" y="281"/>
                    </a:lnTo>
                    <a:lnTo>
                      <a:pt x="1330" y="234"/>
                    </a:lnTo>
                    <a:lnTo>
                      <a:pt x="1383" y="302"/>
                    </a:lnTo>
                    <a:lnTo>
                      <a:pt x="1441" y="300"/>
                    </a:lnTo>
                    <a:lnTo>
                      <a:pt x="1474" y="331"/>
                    </a:lnTo>
                    <a:lnTo>
                      <a:pt x="1628" y="323"/>
                    </a:lnTo>
                    <a:lnTo>
                      <a:pt x="1622" y="302"/>
                    </a:lnTo>
                    <a:lnTo>
                      <a:pt x="1668" y="342"/>
                    </a:lnTo>
                    <a:lnTo>
                      <a:pt x="1674" y="310"/>
                    </a:lnTo>
                    <a:lnTo>
                      <a:pt x="1639" y="321"/>
                    </a:lnTo>
                    <a:lnTo>
                      <a:pt x="1614" y="279"/>
                    </a:lnTo>
                    <a:lnTo>
                      <a:pt x="1672" y="275"/>
                    </a:lnTo>
                    <a:lnTo>
                      <a:pt x="1691" y="306"/>
                    </a:lnTo>
                    <a:lnTo>
                      <a:pt x="1714" y="296"/>
                    </a:lnTo>
                    <a:lnTo>
                      <a:pt x="1706" y="345"/>
                    </a:lnTo>
                    <a:lnTo>
                      <a:pt x="1746" y="369"/>
                    </a:lnTo>
                    <a:lnTo>
                      <a:pt x="1734" y="302"/>
                    </a:lnTo>
                    <a:lnTo>
                      <a:pt x="1810" y="262"/>
                    </a:lnTo>
                    <a:lnTo>
                      <a:pt x="1790" y="231"/>
                    </a:lnTo>
                    <a:lnTo>
                      <a:pt x="1768" y="253"/>
                    </a:lnTo>
                    <a:lnTo>
                      <a:pt x="1808" y="196"/>
                    </a:lnTo>
                    <a:lnTo>
                      <a:pt x="1696" y="154"/>
                    </a:lnTo>
                    <a:lnTo>
                      <a:pt x="1707" y="55"/>
                    </a:lnTo>
                    <a:lnTo>
                      <a:pt x="1734" y="57"/>
                    </a:lnTo>
                    <a:lnTo>
                      <a:pt x="1752" y="0"/>
                    </a:lnTo>
                    <a:lnTo>
                      <a:pt x="1832" y="55"/>
                    </a:lnTo>
                    <a:lnTo>
                      <a:pt x="1834" y="92"/>
                    </a:lnTo>
                    <a:lnTo>
                      <a:pt x="1891" y="143"/>
                    </a:lnTo>
                    <a:lnTo>
                      <a:pt x="1853" y="142"/>
                    </a:lnTo>
                    <a:lnTo>
                      <a:pt x="1869" y="160"/>
                    </a:lnTo>
                    <a:lnTo>
                      <a:pt x="1847" y="181"/>
                    </a:lnTo>
                    <a:lnTo>
                      <a:pt x="1913" y="196"/>
                    </a:lnTo>
                    <a:lnTo>
                      <a:pt x="1896" y="207"/>
                    </a:lnTo>
                    <a:lnTo>
                      <a:pt x="1935" y="291"/>
                    </a:lnTo>
                    <a:lnTo>
                      <a:pt x="1971" y="216"/>
                    </a:lnTo>
                    <a:lnTo>
                      <a:pt x="2017" y="243"/>
                    </a:lnTo>
                    <a:lnTo>
                      <a:pt x="2029" y="295"/>
                    </a:lnTo>
                    <a:lnTo>
                      <a:pt x="2007" y="310"/>
                    </a:lnTo>
                    <a:lnTo>
                      <a:pt x="2051" y="369"/>
                    </a:lnTo>
                    <a:lnTo>
                      <a:pt x="2077" y="356"/>
                    </a:lnTo>
                    <a:lnTo>
                      <a:pt x="2112" y="261"/>
                    </a:lnTo>
                    <a:lnTo>
                      <a:pt x="2152" y="252"/>
                    </a:lnTo>
                    <a:lnTo>
                      <a:pt x="2122" y="172"/>
                    </a:lnTo>
                    <a:lnTo>
                      <a:pt x="2229" y="180"/>
                    </a:lnTo>
                    <a:lnTo>
                      <a:pt x="2276" y="226"/>
                    </a:lnTo>
                    <a:lnTo>
                      <a:pt x="2258" y="249"/>
                    </a:lnTo>
                    <a:lnTo>
                      <a:pt x="2280" y="261"/>
                    </a:lnTo>
                    <a:lnTo>
                      <a:pt x="2230" y="276"/>
                    </a:lnTo>
                    <a:lnTo>
                      <a:pt x="2274" y="379"/>
                    </a:lnTo>
                    <a:lnTo>
                      <a:pt x="2203" y="431"/>
                    </a:lnTo>
                    <a:lnTo>
                      <a:pt x="2176" y="408"/>
                    </a:lnTo>
                    <a:lnTo>
                      <a:pt x="2186" y="444"/>
                    </a:lnTo>
                    <a:lnTo>
                      <a:pt x="2078" y="419"/>
                    </a:lnTo>
                    <a:lnTo>
                      <a:pt x="2101" y="453"/>
                    </a:lnTo>
                    <a:lnTo>
                      <a:pt x="2060" y="504"/>
                    </a:lnTo>
                    <a:lnTo>
                      <a:pt x="1945" y="464"/>
                    </a:lnTo>
                    <a:lnTo>
                      <a:pt x="1987" y="507"/>
                    </a:lnTo>
                    <a:lnTo>
                      <a:pt x="2067" y="515"/>
                    </a:lnTo>
                    <a:lnTo>
                      <a:pt x="2012" y="599"/>
                    </a:lnTo>
                    <a:lnTo>
                      <a:pt x="1953" y="595"/>
                    </a:lnTo>
                    <a:lnTo>
                      <a:pt x="1924" y="640"/>
                    </a:lnTo>
                    <a:lnTo>
                      <a:pt x="1818" y="603"/>
                    </a:lnTo>
                    <a:lnTo>
                      <a:pt x="1913" y="640"/>
                    </a:lnTo>
                    <a:lnTo>
                      <a:pt x="1928" y="675"/>
                    </a:lnTo>
                    <a:lnTo>
                      <a:pt x="1853" y="688"/>
                    </a:lnTo>
                    <a:lnTo>
                      <a:pt x="1869" y="698"/>
                    </a:lnTo>
                    <a:lnTo>
                      <a:pt x="1848" y="701"/>
                    </a:lnTo>
                    <a:lnTo>
                      <a:pt x="1848" y="736"/>
                    </a:lnTo>
                    <a:lnTo>
                      <a:pt x="1769" y="783"/>
                    </a:lnTo>
                    <a:lnTo>
                      <a:pt x="1757" y="937"/>
                    </a:lnTo>
                    <a:lnTo>
                      <a:pt x="1785" y="973"/>
                    </a:lnTo>
                    <a:lnTo>
                      <a:pt x="1826" y="952"/>
                    </a:lnTo>
                    <a:lnTo>
                      <a:pt x="1846" y="1070"/>
                    </a:lnTo>
                    <a:lnTo>
                      <a:pt x="1905" y="1047"/>
                    </a:lnTo>
                    <a:lnTo>
                      <a:pt x="1978" y="1079"/>
                    </a:lnTo>
                    <a:lnTo>
                      <a:pt x="2123" y="1166"/>
                    </a:lnTo>
                    <a:lnTo>
                      <a:pt x="2112" y="1200"/>
                    </a:lnTo>
                    <a:lnTo>
                      <a:pt x="2128" y="1175"/>
                    </a:lnTo>
                    <a:lnTo>
                      <a:pt x="2238" y="1184"/>
                    </a:lnTo>
                    <a:lnTo>
                      <a:pt x="2238" y="1311"/>
                    </a:lnTo>
                    <a:lnTo>
                      <a:pt x="2271" y="1355"/>
                    </a:lnTo>
                    <a:lnTo>
                      <a:pt x="2248" y="1365"/>
                    </a:lnTo>
                    <a:lnTo>
                      <a:pt x="2302" y="1388"/>
                    </a:lnTo>
                    <a:lnTo>
                      <a:pt x="2287" y="1428"/>
                    </a:lnTo>
                    <a:lnTo>
                      <a:pt x="2341" y="1426"/>
                    </a:lnTo>
                    <a:lnTo>
                      <a:pt x="2412" y="1358"/>
                    </a:lnTo>
                    <a:lnTo>
                      <a:pt x="2379" y="1342"/>
                    </a:lnTo>
                    <a:lnTo>
                      <a:pt x="2341" y="1219"/>
                    </a:lnTo>
                    <a:lnTo>
                      <a:pt x="2474" y="1112"/>
                    </a:lnTo>
                    <a:lnTo>
                      <a:pt x="2456" y="1112"/>
                    </a:lnTo>
                    <a:lnTo>
                      <a:pt x="2424" y="985"/>
                    </a:lnTo>
                    <a:lnTo>
                      <a:pt x="2375" y="952"/>
                    </a:lnTo>
                    <a:lnTo>
                      <a:pt x="2440" y="899"/>
                    </a:lnTo>
                    <a:lnTo>
                      <a:pt x="2418" y="871"/>
                    </a:lnTo>
                    <a:lnTo>
                      <a:pt x="2426" y="825"/>
                    </a:lnTo>
                    <a:lnTo>
                      <a:pt x="2401" y="818"/>
                    </a:lnTo>
                    <a:lnTo>
                      <a:pt x="2426" y="772"/>
                    </a:lnTo>
                    <a:lnTo>
                      <a:pt x="2397" y="741"/>
                    </a:lnTo>
                    <a:lnTo>
                      <a:pt x="2416" y="702"/>
                    </a:lnTo>
                    <a:lnTo>
                      <a:pt x="2516" y="729"/>
                    </a:lnTo>
                    <a:lnTo>
                      <a:pt x="2563" y="706"/>
                    </a:lnTo>
                    <a:lnTo>
                      <a:pt x="2652" y="772"/>
                    </a:lnTo>
                    <a:lnTo>
                      <a:pt x="2652" y="799"/>
                    </a:lnTo>
                    <a:lnTo>
                      <a:pt x="2726" y="803"/>
                    </a:lnTo>
                    <a:lnTo>
                      <a:pt x="2733" y="867"/>
                    </a:lnTo>
                    <a:lnTo>
                      <a:pt x="2666" y="870"/>
                    </a:lnTo>
                    <a:lnTo>
                      <a:pt x="2724" y="881"/>
                    </a:lnTo>
                    <a:lnTo>
                      <a:pt x="2743" y="918"/>
                    </a:lnTo>
                    <a:lnTo>
                      <a:pt x="2681" y="974"/>
                    </a:lnTo>
                    <a:lnTo>
                      <a:pt x="2770" y="947"/>
                    </a:lnTo>
                    <a:lnTo>
                      <a:pt x="2775" y="994"/>
                    </a:lnTo>
                    <a:lnTo>
                      <a:pt x="2736" y="1013"/>
                    </a:lnTo>
                    <a:lnTo>
                      <a:pt x="2792" y="964"/>
                    </a:lnTo>
                    <a:lnTo>
                      <a:pt x="2797" y="996"/>
                    </a:lnTo>
                    <a:lnTo>
                      <a:pt x="2849" y="950"/>
                    </a:lnTo>
                    <a:lnTo>
                      <a:pt x="2860" y="974"/>
                    </a:lnTo>
                    <a:lnTo>
                      <a:pt x="2894" y="906"/>
                    </a:lnTo>
                    <a:lnTo>
                      <a:pt x="2880" y="893"/>
                    </a:lnTo>
                    <a:lnTo>
                      <a:pt x="2922" y="855"/>
                    </a:lnTo>
                    <a:lnTo>
                      <a:pt x="2969" y="927"/>
                    </a:lnTo>
                    <a:lnTo>
                      <a:pt x="2928" y="943"/>
                    </a:lnTo>
                    <a:lnTo>
                      <a:pt x="2974" y="935"/>
                    </a:lnTo>
                    <a:lnTo>
                      <a:pt x="2989" y="963"/>
                    </a:lnTo>
                    <a:lnTo>
                      <a:pt x="2959" y="973"/>
                    </a:lnTo>
                    <a:lnTo>
                      <a:pt x="2997" y="978"/>
                    </a:lnTo>
                    <a:lnTo>
                      <a:pt x="2974" y="998"/>
                    </a:lnTo>
                    <a:lnTo>
                      <a:pt x="2998" y="994"/>
                    </a:lnTo>
                    <a:lnTo>
                      <a:pt x="3019" y="1024"/>
                    </a:lnTo>
                    <a:lnTo>
                      <a:pt x="3006" y="1040"/>
                    </a:lnTo>
                    <a:lnTo>
                      <a:pt x="3042" y="1066"/>
                    </a:lnTo>
                    <a:lnTo>
                      <a:pt x="2983" y="1092"/>
                    </a:lnTo>
                    <a:lnTo>
                      <a:pt x="3025" y="1092"/>
                    </a:lnTo>
                    <a:lnTo>
                      <a:pt x="3017" y="1116"/>
                    </a:lnTo>
                    <a:lnTo>
                      <a:pt x="3082" y="1140"/>
                    </a:lnTo>
                    <a:lnTo>
                      <a:pt x="3104" y="1198"/>
                    </a:lnTo>
                    <a:lnTo>
                      <a:pt x="3130" y="1177"/>
                    </a:lnTo>
                    <a:lnTo>
                      <a:pt x="3193" y="1216"/>
                    </a:lnTo>
                    <a:lnTo>
                      <a:pt x="3053" y="1267"/>
                    </a:lnTo>
                    <a:lnTo>
                      <a:pt x="3082" y="1296"/>
                    </a:lnTo>
                    <a:lnTo>
                      <a:pt x="3199" y="1238"/>
                    </a:lnTo>
                    <a:lnTo>
                      <a:pt x="3199" y="1286"/>
                    </a:lnTo>
                    <a:lnTo>
                      <a:pt x="3255" y="1278"/>
                    </a:lnTo>
                    <a:lnTo>
                      <a:pt x="3259" y="1301"/>
                    </a:lnTo>
                    <a:lnTo>
                      <a:pt x="3235" y="1301"/>
                    </a:lnTo>
                    <a:lnTo>
                      <a:pt x="3259" y="1361"/>
                    </a:lnTo>
                    <a:lnTo>
                      <a:pt x="3092" y="1473"/>
                    </a:lnTo>
                    <a:lnTo>
                      <a:pt x="2857" y="1473"/>
                    </a:lnTo>
                    <a:lnTo>
                      <a:pt x="2754" y="1551"/>
                    </a:lnTo>
                    <a:lnTo>
                      <a:pt x="2671" y="1665"/>
                    </a:lnTo>
                    <a:lnTo>
                      <a:pt x="2754" y="1577"/>
                    </a:lnTo>
                    <a:lnTo>
                      <a:pt x="2882" y="1528"/>
                    </a:lnTo>
                    <a:lnTo>
                      <a:pt x="2928" y="1566"/>
                    </a:lnTo>
                    <a:lnTo>
                      <a:pt x="2844" y="1599"/>
                    </a:lnTo>
                    <a:lnTo>
                      <a:pt x="2914" y="1614"/>
                    </a:lnTo>
                    <a:lnTo>
                      <a:pt x="2894" y="1649"/>
                    </a:lnTo>
                    <a:lnTo>
                      <a:pt x="2945" y="1714"/>
                    </a:lnTo>
                    <a:lnTo>
                      <a:pt x="3046" y="1737"/>
                    </a:lnTo>
                    <a:lnTo>
                      <a:pt x="3076" y="1656"/>
                    </a:lnTo>
                    <a:lnTo>
                      <a:pt x="3076" y="1707"/>
                    </a:lnTo>
                    <a:lnTo>
                      <a:pt x="3098" y="1700"/>
                    </a:lnTo>
                    <a:lnTo>
                      <a:pt x="3052" y="1750"/>
                    </a:lnTo>
                    <a:lnTo>
                      <a:pt x="2934" y="1785"/>
                    </a:lnTo>
                    <a:lnTo>
                      <a:pt x="2890" y="1848"/>
                    </a:lnTo>
                    <a:lnTo>
                      <a:pt x="2860" y="1794"/>
                    </a:lnTo>
                    <a:lnTo>
                      <a:pt x="2973" y="1746"/>
                    </a:lnTo>
                    <a:lnTo>
                      <a:pt x="2914" y="1749"/>
                    </a:lnTo>
                    <a:lnTo>
                      <a:pt x="2922" y="1714"/>
                    </a:lnTo>
                    <a:lnTo>
                      <a:pt x="2826" y="1753"/>
                    </a:lnTo>
                    <a:lnTo>
                      <a:pt x="2797" y="1729"/>
                    </a:lnTo>
                    <a:lnTo>
                      <a:pt x="2797" y="1656"/>
                    </a:lnTo>
                    <a:lnTo>
                      <a:pt x="2735" y="1634"/>
                    </a:lnTo>
                    <a:lnTo>
                      <a:pt x="2687" y="1750"/>
                    </a:lnTo>
                    <a:lnTo>
                      <a:pt x="2493" y="1794"/>
                    </a:lnTo>
                    <a:lnTo>
                      <a:pt x="2358" y="1838"/>
                    </a:lnTo>
                    <a:lnTo>
                      <a:pt x="2339" y="1860"/>
                    </a:lnTo>
                    <a:lnTo>
                      <a:pt x="2366" y="1865"/>
                    </a:lnTo>
                    <a:lnTo>
                      <a:pt x="2373" y="1883"/>
                    </a:lnTo>
                    <a:lnTo>
                      <a:pt x="2210" y="1930"/>
                    </a:lnTo>
                    <a:lnTo>
                      <a:pt x="2218" y="1907"/>
                    </a:lnTo>
                    <a:lnTo>
                      <a:pt x="2230" y="1892"/>
                    </a:lnTo>
                    <a:lnTo>
                      <a:pt x="2237" y="1871"/>
                    </a:lnTo>
                    <a:lnTo>
                      <a:pt x="2263" y="1853"/>
                    </a:lnTo>
                    <a:lnTo>
                      <a:pt x="2265" y="1750"/>
                    </a:lnTo>
                    <a:lnTo>
                      <a:pt x="2296" y="1785"/>
                    </a:lnTo>
                    <a:lnTo>
                      <a:pt x="2342" y="1772"/>
                    </a:lnTo>
                    <a:lnTo>
                      <a:pt x="2300" y="1714"/>
                    </a:lnTo>
                    <a:lnTo>
                      <a:pt x="2162" y="1684"/>
                    </a:lnTo>
                    <a:lnTo>
                      <a:pt x="2155" y="1684"/>
                    </a:lnTo>
                    <a:lnTo>
                      <a:pt x="2139" y="1602"/>
                    </a:lnTo>
                    <a:lnTo>
                      <a:pt x="2112" y="1607"/>
                    </a:lnTo>
                    <a:lnTo>
                      <a:pt x="2088" y="1560"/>
                    </a:lnTo>
                    <a:lnTo>
                      <a:pt x="2060" y="1557"/>
                    </a:lnTo>
                    <a:lnTo>
                      <a:pt x="2060" y="1584"/>
                    </a:lnTo>
                    <a:lnTo>
                      <a:pt x="2020" y="1545"/>
                    </a:lnTo>
                    <a:lnTo>
                      <a:pt x="1956" y="1602"/>
                    </a:lnTo>
                    <a:lnTo>
                      <a:pt x="1773" y="1560"/>
                    </a:lnTo>
                    <a:lnTo>
                      <a:pt x="1753" y="1520"/>
                    </a:lnTo>
                    <a:lnTo>
                      <a:pt x="1752" y="1546"/>
                    </a:lnTo>
                    <a:lnTo>
                      <a:pt x="698" y="1546"/>
                    </a:lnTo>
                    <a:lnTo>
                      <a:pt x="682" y="1501"/>
                    </a:lnTo>
                    <a:lnTo>
                      <a:pt x="626" y="1488"/>
                    </a:lnTo>
                    <a:lnTo>
                      <a:pt x="629" y="1459"/>
                    </a:lnTo>
                    <a:lnTo>
                      <a:pt x="511" y="1422"/>
                    </a:lnTo>
                    <a:lnTo>
                      <a:pt x="525" y="1400"/>
                    </a:lnTo>
                    <a:lnTo>
                      <a:pt x="496" y="1346"/>
                    </a:lnTo>
                    <a:lnTo>
                      <a:pt x="466" y="1342"/>
                    </a:lnTo>
                    <a:lnTo>
                      <a:pt x="403" y="1225"/>
                    </a:lnTo>
                    <a:lnTo>
                      <a:pt x="415" y="1189"/>
                    </a:lnTo>
                    <a:lnTo>
                      <a:pt x="418" y="1127"/>
                    </a:lnTo>
                    <a:lnTo>
                      <a:pt x="347" y="1092"/>
                    </a:lnTo>
                    <a:lnTo>
                      <a:pt x="210" y="887"/>
                    </a:lnTo>
                    <a:lnTo>
                      <a:pt x="135" y="945"/>
                    </a:lnTo>
                    <a:lnTo>
                      <a:pt x="112" y="917"/>
                    </a:lnTo>
                    <a:lnTo>
                      <a:pt x="107" y="912"/>
                    </a:lnTo>
                    <a:lnTo>
                      <a:pt x="72" y="855"/>
                    </a:lnTo>
                    <a:lnTo>
                      <a:pt x="0" y="8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7" name="Freeform 257"/>
              <p:cNvSpPr>
                <a:spLocks/>
              </p:cNvSpPr>
              <p:nvPr/>
            </p:nvSpPr>
            <p:spPr bwMode="auto">
              <a:xfrm>
                <a:off x="1569" y="2386"/>
                <a:ext cx="54" cy="36"/>
              </a:xfrm>
              <a:custGeom>
                <a:avLst/>
                <a:gdLst>
                  <a:gd name="T0" fmla="*/ 0 w 191"/>
                  <a:gd name="T1" fmla="*/ 0 h 128"/>
                  <a:gd name="T2" fmla="*/ 2 w 191"/>
                  <a:gd name="T3" fmla="*/ 1 h 128"/>
                  <a:gd name="T4" fmla="*/ 4 w 191"/>
                  <a:gd name="T5" fmla="*/ 3 h 128"/>
                  <a:gd name="T6" fmla="*/ 3 w 191"/>
                  <a:gd name="T7" fmla="*/ 3 h 128"/>
                  <a:gd name="T8" fmla="*/ 0 w 191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28"/>
                  <a:gd name="T17" fmla="*/ 191 w 19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28">
                    <a:moveTo>
                      <a:pt x="0" y="0"/>
                    </a:moveTo>
                    <a:lnTo>
                      <a:pt x="103" y="27"/>
                    </a:lnTo>
                    <a:lnTo>
                      <a:pt x="191" y="128"/>
                    </a:lnTo>
                    <a:lnTo>
                      <a:pt x="140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8" name="Freeform 258"/>
              <p:cNvSpPr>
                <a:spLocks/>
              </p:cNvSpPr>
              <p:nvPr/>
            </p:nvSpPr>
            <p:spPr bwMode="auto">
              <a:xfrm>
                <a:off x="1594" y="1911"/>
                <a:ext cx="114" cy="83"/>
              </a:xfrm>
              <a:custGeom>
                <a:avLst/>
                <a:gdLst>
                  <a:gd name="T0" fmla="*/ 0 w 399"/>
                  <a:gd name="T1" fmla="*/ 5 h 289"/>
                  <a:gd name="T2" fmla="*/ 0 w 399"/>
                  <a:gd name="T3" fmla="*/ 4 h 289"/>
                  <a:gd name="T4" fmla="*/ 2 w 399"/>
                  <a:gd name="T5" fmla="*/ 1 h 289"/>
                  <a:gd name="T6" fmla="*/ 1 w 399"/>
                  <a:gd name="T7" fmla="*/ 0 h 289"/>
                  <a:gd name="T8" fmla="*/ 4 w 399"/>
                  <a:gd name="T9" fmla="*/ 0 h 289"/>
                  <a:gd name="T10" fmla="*/ 6 w 399"/>
                  <a:gd name="T11" fmla="*/ 1 h 289"/>
                  <a:gd name="T12" fmla="*/ 7 w 399"/>
                  <a:gd name="T13" fmla="*/ 1 h 289"/>
                  <a:gd name="T14" fmla="*/ 9 w 399"/>
                  <a:gd name="T15" fmla="*/ 2 h 289"/>
                  <a:gd name="T16" fmla="*/ 5 w 399"/>
                  <a:gd name="T17" fmla="*/ 5 h 289"/>
                  <a:gd name="T18" fmla="*/ 5 w 399"/>
                  <a:gd name="T19" fmla="*/ 6 h 289"/>
                  <a:gd name="T20" fmla="*/ 3 w 399"/>
                  <a:gd name="T21" fmla="*/ 7 h 289"/>
                  <a:gd name="T22" fmla="*/ 2 w 399"/>
                  <a:gd name="T23" fmla="*/ 6 h 289"/>
                  <a:gd name="T24" fmla="*/ 0 w 399"/>
                  <a:gd name="T25" fmla="*/ 5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9"/>
                  <a:gd name="T40" fmla="*/ 0 h 289"/>
                  <a:gd name="T41" fmla="*/ 399 w 399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9" h="289">
                    <a:moveTo>
                      <a:pt x="0" y="220"/>
                    </a:moveTo>
                    <a:lnTo>
                      <a:pt x="15" y="182"/>
                    </a:lnTo>
                    <a:lnTo>
                      <a:pt x="76" y="63"/>
                    </a:lnTo>
                    <a:lnTo>
                      <a:pt x="47" y="11"/>
                    </a:lnTo>
                    <a:lnTo>
                      <a:pt x="171" y="0"/>
                    </a:lnTo>
                    <a:lnTo>
                      <a:pt x="257" y="48"/>
                    </a:lnTo>
                    <a:lnTo>
                      <a:pt x="312" y="21"/>
                    </a:lnTo>
                    <a:lnTo>
                      <a:pt x="399" y="88"/>
                    </a:lnTo>
                    <a:lnTo>
                      <a:pt x="217" y="195"/>
                    </a:lnTo>
                    <a:lnTo>
                      <a:pt x="200" y="259"/>
                    </a:lnTo>
                    <a:lnTo>
                      <a:pt x="112" y="289"/>
                    </a:lnTo>
                    <a:lnTo>
                      <a:pt x="70" y="239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9" name="Freeform 259"/>
              <p:cNvSpPr>
                <a:spLocks/>
              </p:cNvSpPr>
              <p:nvPr/>
            </p:nvSpPr>
            <p:spPr bwMode="auto">
              <a:xfrm>
                <a:off x="1628" y="1835"/>
                <a:ext cx="79" cy="46"/>
              </a:xfrm>
              <a:custGeom>
                <a:avLst/>
                <a:gdLst>
                  <a:gd name="T0" fmla="*/ 0 w 279"/>
                  <a:gd name="T1" fmla="*/ 3 h 161"/>
                  <a:gd name="T2" fmla="*/ 1 w 279"/>
                  <a:gd name="T3" fmla="*/ 3 h 161"/>
                  <a:gd name="T4" fmla="*/ 2 w 279"/>
                  <a:gd name="T5" fmla="*/ 3 h 161"/>
                  <a:gd name="T6" fmla="*/ 2 w 279"/>
                  <a:gd name="T7" fmla="*/ 4 h 161"/>
                  <a:gd name="T8" fmla="*/ 3 w 279"/>
                  <a:gd name="T9" fmla="*/ 3 h 161"/>
                  <a:gd name="T10" fmla="*/ 3 w 279"/>
                  <a:gd name="T11" fmla="*/ 3 h 161"/>
                  <a:gd name="T12" fmla="*/ 3 w 279"/>
                  <a:gd name="T13" fmla="*/ 3 h 161"/>
                  <a:gd name="T14" fmla="*/ 4 w 279"/>
                  <a:gd name="T15" fmla="*/ 2 h 161"/>
                  <a:gd name="T16" fmla="*/ 4 w 279"/>
                  <a:gd name="T17" fmla="*/ 1 h 161"/>
                  <a:gd name="T18" fmla="*/ 5 w 279"/>
                  <a:gd name="T19" fmla="*/ 3 h 161"/>
                  <a:gd name="T20" fmla="*/ 6 w 279"/>
                  <a:gd name="T21" fmla="*/ 2 h 161"/>
                  <a:gd name="T22" fmla="*/ 5 w 279"/>
                  <a:gd name="T23" fmla="*/ 1 h 161"/>
                  <a:gd name="T24" fmla="*/ 6 w 279"/>
                  <a:gd name="T25" fmla="*/ 1 h 161"/>
                  <a:gd name="T26" fmla="*/ 5 w 279"/>
                  <a:gd name="T27" fmla="*/ 0 h 161"/>
                  <a:gd name="T28" fmla="*/ 3 w 279"/>
                  <a:gd name="T29" fmla="*/ 1 h 161"/>
                  <a:gd name="T30" fmla="*/ 0 w 279"/>
                  <a:gd name="T31" fmla="*/ 3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9"/>
                  <a:gd name="T49" fmla="*/ 0 h 161"/>
                  <a:gd name="T50" fmla="*/ 279 w 279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9" h="161">
                    <a:moveTo>
                      <a:pt x="0" y="125"/>
                    </a:moveTo>
                    <a:lnTo>
                      <a:pt x="62" y="148"/>
                    </a:lnTo>
                    <a:lnTo>
                      <a:pt x="78" y="122"/>
                    </a:lnTo>
                    <a:lnTo>
                      <a:pt x="93" y="161"/>
                    </a:lnTo>
                    <a:lnTo>
                      <a:pt x="122" y="146"/>
                    </a:lnTo>
                    <a:lnTo>
                      <a:pt x="116" y="108"/>
                    </a:lnTo>
                    <a:lnTo>
                      <a:pt x="147" y="130"/>
                    </a:lnTo>
                    <a:lnTo>
                      <a:pt x="164" y="72"/>
                    </a:lnTo>
                    <a:lnTo>
                      <a:pt x="189" y="67"/>
                    </a:lnTo>
                    <a:lnTo>
                      <a:pt x="198" y="121"/>
                    </a:lnTo>
                    <a:lnTo>
                      <a:pt x="258" y="80"/>
                    </a:lnTo>
                    <a:lnTo>
                      <a:pt x="241" y="33"/>
                    </a:lnTo>
                    <a:lnTo>
                      <a:pt x="279" y="23"/>
                    </a:lnTo>
                    <a:lnTo>
                      <a:pt x="240" y="0"/>
                    </a:lnTo>
                    <a:lnTo>
                      <a:pt x="136" y="23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0" name="Freeform 260"/>
              <p:cNvSpPr>
                <a:spLocks/>
              </p:cNvSpPr>
              <p:nvPr/>
            </p:nvSpPr>
            <p:spPr bwMode="auto">
              <a:xfrm>
                <a:off x="1670" y="1941"/>
                <a:ext cx="195" cy="112"/>
              </a:xfrm>
              <a:custGeom>
                <a:avLst/>
                <a:gdLst>
                  <a:gd name="T0" fmla="*/ 0 w 688"/>
                  <a:gd name="T1" fmla="*/ 3 h 394"/>
                  <a:gd name="T2" fmla="*/ 1 w 688"/>
                  <a:gd name="T3" fmla="*/ 2 h 394"/>
                  <a:gd name="T4" fmla="*/ 0 w 688"/>
                  <a:gd name="T5" fmla="*/ 2 h 394"/>
                  <a:gd name="T6" fmla="*/ 2 w 688"/>
                  <a:gd name="T7" fmla="*/ 1 h 394"/>
                  <a:gd name="T8" fmla="*/ 4 w 688"/>
                  <a:gd name="T9" fmla="*/ 0 h 394"/>
                  <a:gd name="T10" fmla="*/ 4 w 688"/>
                  <a:gd name="T11" fmla="*/ 1 h 394"/>
                  <a:gd name="T12" fmla="*/ 4 w 688"/>
                  <a:gd name="T13" fmla="*/ 1 h 394"/>
                  <a:gd name="T14" fmla="*/ 5 w 688"/>
                  <a:gd name="T15" fmla="*/ 1 h 394"/>
                  <a:gd name="T16" fmla="*/ 7 w 688"/>
                  <a:gd name="T17" fmla="*/ 1 h 394"/>
                  <a:gd name="T18" fmla="*/ 6 w 688"/>
                  <a:gd name="T19" fmla="*/ 2 h 394"/>
                  <a:gd name="T20" fmla="*/ 8 w 688"/>
                  <a:gd name="T21" fmla="*/ 2 h 394"/>
                  <a:gd name="T22" fmla="*/ 7 w 688"/>
                  <a:gd name="T23" fmla="*/ 1 h 394"/>
                  <a:gd name="T24" fmla="*/ 8 w 688"/>
                  <a:gd name="T25" fmla="*/ 1 h 394"/>
                  <a:gd name="T26" fmla="*/ 9 w 688"/>
                  <a:gd name="T27" fmla="*/ 3 h 394"/>
                  <a:gd name="T28" fmla="*/ 10 w 688"/>
                  <a:gd name="T29" fmla="*/ 3 h 394"/>
                  <a:gd name="T30" fmla="*/ 9 w 688"/>
                  <a:gd name="T31" fmla="*/ 0 h 394"/>
                  <a:gd name="T32" fmla="*/ 10 w 688"/>
                  <a:gd name="T33" fmla="*/ 0 h 394"/>
                  <a:gd name="T34" fmla="*/ 12 w 688"/>
                  <a:gd name="T35" fmla="*/ 1 h 394"/>
                  <a:gd name="T36" fmla="*/ 12 w 688"/>
                  <a:gd name="T37" fmla="*/ 4 h 394"/>
                  <a:gd name="T38" fmla="*/ 16 w 688"/>
                  <a:gd name="T39" fmla="*/ 6 h 394"/>
                  <a:gd name="T40" fmla="*/ 16 w 688"/>
                  <a:gd name="T41" fmla="*/ 7 h 394"/>
                  <a:gd name="T42" fmla="*/ 15 w 688"/>
                  <a:gd name="T43" fmla="*/ 7 h 394"/>
                  <a:gd name="T44" fmla="*/ 14 w 688"/>
                  <a:gd name="T45" fmla="*/ 7 h 394"/>
                  <a:gd name="T46" fmla="*/ 15 w 688"/>
                  <a:gd name="T47" fmla="*/ 8 h 394"/>
                  <a:gd name="T48" fmla="*/ 14 w 688"/>
                  <a:gd name="T49" fmla="*/ 9 h 394"/>
                  <a:gd name="T50" fmla="*/ 12 w 688"/>
                  <a:gd name="T51" fmla="*/ 8 h 394"/>
                  <a:gd name="T52" fmla="*/ 11 w 688"/>
                  <a:gd name="T53" fmla="*/ 7 h 394"/>
                  <a:gd name="T54" fmla="*/ 8 w 688"/>
                  <a:gd name="T55" fmla="*/ 9 h 394"/>
                  <a:gd name="T56" fmla="*/ 5 w 688"/>
                  <a:gd name="T57" fmla="*/ 9 h 394"/>
                  <a:gd name="T58" fmla="*/ 4 w 688"/>
                  <a:gd name="T59" fmla="*/ 8 h 394"/>
                  <a:gd name="T60" fmla="*/ 3 w 688"/>
                  <a:gd name="T61" fmla="*/ 8 h 394"/>
                  <a:gd name="T62" fmla="*/ 1 w 688"/>
                  <a:gd name="T63" fmla="*/ 6 h 394"/>
                  <a:gd name="T64" fmla="*/ 6 w 688"/>
                  <a:gd name="T65" fmla="*/ 6 h 394"/>
                  <a:gd name="T66" fmla="*/ 1 w 688"/>
                  <a:gd name="T67" fmla="*/ 5 h 394"/>
                  <a:gd name="T68" fmla="*/ 1 w 688"/>
                  <a:gd name="T69" fmla="*/ 5 h 394"/>
                  <a:gd name="T70" fmla="*/ 3 w 688"/>
                  <a:gd name="T71" fmla="*/ 4 h 394"/>
                  <a:gd name="T72" fmla="*/ 1 w 688"/>
                  <a:gd name="T73" fmla="*/ 4 h 394"/>
                  <a:gd name="T74" fmla="*/ 1 w 688"/>
                  <a:gd name="T75" fmla="*/ 3 h 394"/>
                  <a:gd name="T76" fmla="*/ 0 w 688"/>
                  <a:gd name="T77" fmla="*/ 3 h 3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88"/>
                  <a:gd name="T118" fmla="*/ 0 h 394"/>
                  <a:gd name="T119" fmla="*/ 688 w 688"/>
                  <a:gd name="T120" fmla="*/ 394 h 3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88" h="394">
                    <a:moveTo>
                      <a:pt x="0" y="128"/>
                    </a:moveTo>
                    <a:lnTo>
                      <a:pt x="37" y="96"/>
                    </a:lnTo>
                    <a:lnTo>
                      <a:pt x="17" y="80"/>
                    </a:lnTo>
                    <a:lnTo>
                      <a:pt x="101" y="23"/>
                    </a:lnTo>
                    <a:lnTo>
                      <a:pt x="168" y="0"/>
                    </a:lnTo>
                    <a:lnTo>
                      <a:pt x="189" y="40"/>
                    </a:lnTo>
                    <a:lnTo>
                      <a:pt x="166" y="65"/>
                    </a:lnTo>
                    <a:lnTo>
                      <a:pt x="226" y="32"/>
                    </a:lnTo>
                    <a:lnTo>
                      <a:pt x="296" y="59"/>
                    </a:lnTo>
                    <a:lnTo>
                      <a:pt x="268" y="88"/>
                    </a:lnTo>
                    <a:lnTo>
                      <a:pt x="349" y="69"/>
                    </a:lnTo>
                    <a:lnTo>
                      <a:pt x="326" y="35"/>
                    </a:lnTo>
                    <a:lnTo>
                      <a:pt x="356" y="39"/>
                    </a:lnTo>
                    <a:lnTo>
                      <a:pt x="416" y="146"/>
                    </a:lnTo>
                    <a:lnTo>
                      <a:pt x="439" y="120"/>
                    </a:lnTo>
                    <a:lnTo>
                      <a:pt x="414" y="4"/>
                    </a:lnTo>
                    <a:lnTo>
                      <a:pt x="466" y="5"/>
                    </a:lnTo>
                    <a:lnTo>
                      <a:pt x="521" y="47"/>
                    </a:lnTo>
                    <a:lnTo>
                      <a:pt x="552" y="191"/>
                    </a:lnTo>
                    <a:lnTo>
                      <a:pt x="688" y="261"/>
                    </a:lnTo>
                    <a:lnTo>
                      <a:pt x="686" y="299"/>
                    </a:lnTo>
                    <a:lnTo>
                      <a:pt x="651" y="283"/>
                    </a:lnTo>
                    <a:lnTo>
                      <a:pt x="609" y="308"/>
                    </a:lnTo>
                    <a:lnTo>
                      <a:pt x="665" y="341"/>
                    </a:lnTo>
                    <a:lnTo>
                      <a:pt x="612" y="371"/>
                    </a:lnTo>
                    <a:lnTo>
                      <a:pt x="525" y="354"/>
                    </a:lnTo>
                    <a:lnTo>
                      <a:pt x="476" y="315"/>
                    </a:lnTo>
                    <a:lnTo>
                      <a:pt x="359" y="380"/>
                    </a:lnTo>
                    <a:lnTo>
                      <a:pt x="218" y="394"/>
                    </a:lnTo>
                    <a:lnTo>
                      <a:pt x="189" y="333"/>
                    </a:lnTo>
                    <a:lnTo>
                      <a:pt x="111" y="329"/>
                    </a:lnTo>
                    <a:lnTo>
                      <a:pt x="60" y="274"/>
                    </a:lnTo>
                    <a:lnTo>
                      <a:pt x="263" y="242"/>
                    </a:lnTo>
                    <a:lnTo>
                      <a:pt x="53" y="226"/>
                    </a:lnTo>
                    <a:lnTo>
                      <a:pt x="28" y="192"/>
                    </a:lnTo>
                    <a:lnTo>
                      <a:pt x="134" y="157"/>
                    </a:lnTo>
                    <a:lnTo>
                      <a:pt x="37" y="164"/>
                    </a:lnTo>
                    <a:lnTo>
                      <a:pt x="42" y="146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1" name="Freeform 261"/>
              <p:cNvSpPr>
                <a:spLocks/>
              </p:cNvSpPr>
              <p:nvPr/>
            </p:nvSpPr>
            <p:spPr bwMode="auto">
              <a:xfrm>
                <a:off x="1683" y="1853"/>
                <a:ext cx="134" cy="62"/>
              </a:xfrm>
              <a:custGeom>
                <a:avLst/>
                <a:gdLst>
                  <a:gd name="T0" fmla="*/ 0 w 468"/>
                  <a:gd name="T1" fmla="*/ 3 h 217"/>
                  <a:gd name="T2" fmla="*/ 0 w 468"/>
                  <a:gd name="T3" fmla="*/ 3 h 217"/>
                  <a:gd name="T4" fmla="*/ 2 w 468"/>
                  <a:gd name="T5" fmla="*/ 3 h 217"/>
                  <a:gd name="T6" fmla="*/ 0 w 468"/>
                  <a:gd name="T7" fmla="*/ 3 h 217"/>
                  <a:gd name="T8" fmla="*/ 3 w 468"/>
                  <a:gd name="T9" fmla="*/ 2 h 217"/>
                  <a:gd name="T10" fmla="*/ 1 w 468"/>
                  <a:gd name="T11" fmla="*/ 2 h 217"/>
                  <a:gd name="T12" fmla="*/ 1 w 468"/>
                  <a:gd name="T13" fmla="*/ 1 h 217"/>
                  <a:gd name="T14" fmla="*/ 3 w 468"/>
                  <a:gd name="T15" fmla="*/ 1 h 217"/>
                  <a:gd name="T16" fmla="*/ 1 w 468"/>
                  <a:gd name="T17" fmla="*/ 1 h 217"/>
                  <a:gd name="T18" fmla="*/ 3 w 468"/>
                  <a:gd name="T19" fmla="*/ 1 h 217"/>
                  <a:gd name="T20" fmla="*/ 5 w 468"/>
                  <a:gd name="T21" fmla="*/ 1 h 217"/>
                  <a:gd name="T22" fmla="*/ 6 w 468"/>
                  <a:gd name="T23" fmla="*/ 3 h 217"/>
                  <a:gd name="T24" fmla="*/ 8 w 468"/>
                  <a:gd name="T25" fmla="*/ 3 h 217"/>
                  <a:gd name="T26" fmla="*/ 7 w 468"/>
                  <a:gd name="T27" fmla="*/ 2 h 217"/>
                  <a:gd name="T28" fmla="*/ 7 w 468"/>
                  <a:gd name="T29" fmla="*/ 1 h 217"/>
                  <a:gd name="T30" fmla="*/ 7 w 468"/>
                  <a:gd name="T31" fmla="*/ 1 h 217"/>
                  <a:gd name="T32" fmla="*/ 8 w 468"/>
                  <a:gd name="T33" fmla="*/ 0 h 217"/>
                  <a:gd name="T34" fmla="*/ 9 w 468"/>
                  <a:gd name="T35" fmla="*/ 1 h 217"/>
                  <a:gd name="T36" fmla="*/ 8 w 468"/>
                  <a:gd name="T37" fmla="*/ 2 h 217"/>
                  <a:gd name="T38" fmla="*/ 9 w 468"/>
                  <a:gd name="T39" fmla="*/ 2 h 217"/>
                  <a:gd name="T40" fmla="*/ 9 w 468"/>
                  <a:gd name="T41" fmla="*/ 2 h 217"/>
                  <a:gd name="T42" fmla="*/ 10 w 468"/>
                  <a:gd name="T43" fmla="*/ 3 h 217"/>
                  <a:gd name="T44" fmla="*/ 10 w 468"/>
                  <a:gd name="T45" fmla="*/ 2 h 217"/>
                  <a:gd name="T46" fmla="*/ 11 w 468"/>
                  <a:gd name="T47" fmla="*/ 3 h 217"/>
                  <a:gd name="T48" fmla="*/ 11 w 468"/>
                  <a:gd name="T49" fmla="*/ 4 h 217"/>
                  <a:gd name="T50" fmla="*/ 8 w 468"/>
                  <a:gd name="T51" fmla="*/ 4 h 217"/>
                  <a:gd name="T52" fmla="*/ 5 w 468"/>
                  <a:gd name="T53" fmla="*/ 5 h 217"/>
                  <a:gd name="T54" fmla="*/ 3 w 468"/>
                  <a:gd name="T55" fmla="*/ 4 h 217"/>
                  <a:gd name="T56" fmla="*/ 6 w 468"/>
                  <a:gd name="T57" fmla="*/ 3 h 217"/>
                  <a:gd name="T58" fmla="*/ 3 w 468"/>
                  <a:gd name="T59" fmla="*/ 4 h 217"/>
                  <a:gd name="T60" fmla="*/ 4 w 468"/>
                  <a:gd name="T61" fmla="*/ 3 h 217"/>
                  <a:gd name="T62" fmla="*/ 3 w 468"/>
                  <a:gd name="T63" fmla="*/ 4 h 217"/>
                  <a:gd name="T64" fmla="*/ 1 w 468"/>
                  <a:gd name="T65" fmla="*/ 4 h 217"/>
                  <a:gd name="T66" fmla="*/ 0 w 468"/>
                  <a:gd name="T67" fmla="*/ 3 h 2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8"/>
                  <a:gd name="T103" fmla="*/ 0 h 217"/>
                  <a:gd name="T104" fmla="*/ 468 w 468"/>
                  <a:gd name="T105" fmla="*/ 217 h 2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8" h="217">
                    <a:moveTo>
                      <a:pt x="0" y="143"/>
                    </a:moveTo>
                    <a:lnTo>
                      <a:pt x="18" y="125"/>
                    </a:lnTo>
                    <a:lnTo>
                      <a:pt x="100" y="105"/>
                    </a:lnTo>
                    <a:lnTo>
                      <a:pt x="18" y="109"/>
                    </a:lnTo>
                    <a:lnTo>
                      <a:pt x="113" y="88"/>
                    </a:lnTo>
                    <a:lnTo>
                      <a:pt x="36" y="88"/>
                    </a:lnTo>
                    <a:lnTo>
                      <a:pt x="44" y="64"/>
                    </a:lnTo>
                    <a:lnTo>
                      <a:pt x="115" y="63"/>
                    </a:lnTo>
                    <a:lnTo>
                      <a:pt x="64" y="57"/>
                    </a:lnTo>
                    <a:lnTo>
                      <a:pt x="106" y="36"/>
                    </a:lnTo>
                    <a:lnTo>
                      <a:pt x="200" y="63"/>
                    </a:lnTo>
                    <a:lnTo>
                      <a:pt x="247" y="117"/>
                    </a:lnTo>
                    <a:lnTo>
                      <a:pt x="334" y="120"/>
                    </a:lnTo>
                    <a:lnTo>
                      <a:pt x="300" y="88"/>
                    </a:lnTo>
                    <a:lnTo>
                      <a:pt x="317" y="65"/>
                    </a:lnTo>
                    <a:lnTo>
                      <a:pt x="280" y="40"/>
                    </a:lnTo>
                    <a:lnTo>
                      <a:pt x="342" y="0"/>
                    </a:lnTo>
                    <a:lnTo>
                      <a:pt x="366" y="48"/>
                    </a:lnTo>
                    <a:lnTo>
                      <a:pt x="349" y="69"/>
                    </a:lnTo>
                    <a:lnTo>
                      <a:pt x="384" y="76"/>
                    </a:lnTo>
                    <a:lnTo>
                      <a:pt x="369" y="99"/>
                    </a:lnTo>
                    <a:lnTo>
                      <a:pt x="414" y="107"/>
                    </a:lnTo>
                    <a:lnTo>
                      <a:pt x="439" y="75"/>
                    </a:lnTo>
                    <a:lnTo>
                      <a:pt x="468" y="111"/>
                    </a:lnTo>
                    <a:lnTo>
                      <a:pt x="446" y="161"/>
                    </a:lnTo>
                    <a:lnTo>
                      <a:pt x="344" y="157"/>
                    </a:lnTo>
                    <a:lnTo>
                      <a:pt x="191" y="217"/>
                    </a:lnTo>
                    <a:lnTo>
                      <a:pt x="129" y="187"/>
                    </a:lnTo>
                    <a:lnTo>
                      <a:pt x="259" y="137"/>
                    </a:lnTo>
                    <a:lnTo>
                      <a:pt x="146" y="167"/>
                    </a:lnTo>
                    <a:lnTo>
                      <a:pt x="165" y="128"/>
                    </a:lnTo>
                    <a:lnTo>
                      <a:pt x="108" y="170"/>
                    </a:lnTo>
                    <a:lnTo>
                      <a:pt x="44" y="157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2" name="Freeform 262"/>
              <p:cNvSpPr>
                <a:spLocks/>
              </p:cNvSpPr>
              <p:nvPr/>
            </p:nvSpPr>
            <p:spPr bwMode="auto">
              <a:xfrm>
                <a:off x="1817" y="1788"/>
                <a:ext cx="69" cy="38"/>
              </a:xfrm>
              <a:custGeom>
                <a:avLst/>
                <a:gdLst>
                  <a:gd name="T0" fmla="*/ 0 w 244"/>
                  <a:gd name="T1" fmla="*/ 0 h 134"/>
                  <a:gd name="T2" fmla="*/ 1 w 244"/>
                  <a:gd name="T3" fmla="*/ 1 h 134"/>
                  <a:gd name="T4" fmla="*/ 2 w 244"/>
                  <a:gd name="T5" fmla="*/ 1 h 134"/>
                  <a:gd name="T6" fmla="*/ 1 w 244"/>
                  <a:gd name="T7" fmla="*/ 1 h 134"/>
                  <a:gd name="T8" fmla="*/ 2 w 244"/>
                  <a:gd name="T9" fmla="*/ 2 h 134"/>
                  <a:gd name="T10" fmla="*/ 1 w 244"/>
                  <a:gd name="T11" fmla="*/ 2 h 134"/>
                  <a:gd name="T12" fmla="*/ 2 w 244"/>
                  <a:gd name="T13" fmla="*/ 2 h 134"/>
                  <a:gd name="T14" fmla="*/ 6 w 244"/>
                  <a:gd name="T15" fmla="*/ 3 h 134"/>
                  <a:gd name="T16" fmla="*/ 5 w 244"/>
                  <a:gd name="T17" fmla="*/ 1 h 134"/>
                  <a:gd name="T18" fmla="*/ 3 w 244"/>
                  <a:gd name="T19" fmla="*/ 0 h 134"/>
                  <a:gd name="T20" fmla="*/ 2 w 244"/>
                  <a:gd name="T21" fmla="*/ 1 h 134"/>
                  <a:gd name="T22" fmla="*/ 2 w 244"/>
                  <a:gd name="T23" fmla="*/ 0 h 134"/>
                  <a:gd name="T24" fmla="*/ 0 w 244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"/>
                  <a:gd name="T40" fmla="*/ 0 h 134"/>
                  <a:gd name="T41" fmla="*/ 244 w 244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" h="134">
                    <a:moveTo>
                      <a:pt x="0" y="0"/>
                    </a:moveTo>
                    <a:lnTo>
                      <a:pt x="22" y="48"/>
                    </a:lnTo>
                    <a:lnTo>
                      <a:pt x="79" y="48"/>
                    </a:lnTo>
                    <a:lnTo>
                      <a:pt x="59" y="60"/>
                    </a:lnTo>
                    <a:lnTo>
                      <a:pt x="75" y="76"/>
                    </a:lnTo>
                    <a:lnTo>
                      <a:pt x="23" y="83"/>
                    </a:lnTo>
                    <a:lnTo>
                      <a:pt x="107" y="100"/>
                    </a:lnTo>
                    <a:lnTo>
                      <a:pt x="244" y="134"/>
                    </a:lnTo>
                    <a:lnTo>
                      <a:pt x="221" y="58"/>
                    </a:lnTo>
                    <a:lnTo>
                      <a:pt x="123" y="11"/>
                    </a:lnTo>
                    <a:lnTo>
                      <a:pt x="93" y="31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3" name="Freeform 263"/>
              <p:cNvSpPr>
                <a:spLocks/>
              </p:cNvSpPr>
              <p:nvPr/>
            </p:nvSpPr>
            <p:spPr bwMode="auto">
              <a:xfrm>
                <a:off x="1848" y="1861"/>
                <a:ext cx="56" cy="39"/>
              </a:xfrm>
              <a:custGeom>
                <a:avLst/>
                <a:gdLst>
                  <a:gd name="T0" fmla="*/ 0 w 195"/>
                  <a:gd name="T1" fmla="*/ 2 h 137"/>
                  <a:gd name="T2" fmla="*/ 1 w 195"/>
                  <a:gd name="T3" fmla="*/ 1 h 137"/>
                  <a:gd name="T4" fmla="*/ 1 w 195"/>
                  <a:gd name="T5" fmla="*/ 1 h 137"/>
                  <a:gd name="T6" fmla="*/ 0 w 195"/>
                  <a:gd name="T7" fmla="*/ 1 h 137"/>
                  <a:gd name="T8" fmla="*/ 1 w 195"/>
                  <a:gd name="T9" fmla="*/ 0 h 137"/>
                  <a:gd name="T10" fmla="*/ 2 w 195"/>
                  <a:gd name="T11" fmla="*/ 1 h 137"/>
                  <a:gd name="T12" fmla="*/ 1 w 195"/>
                  <a:gd name="T13" fmla="*/ 0 h 137"/>
                  <a:gd name="T14" fmla="*/ 4 w 195"/>
                  <a:gd name="T15" fmla="*/ 0 h 137"/>
                  <a:gd name="T16" fmla="*/ 5 w 195"/>
                  <a:gd name="T17" fmla="*/ 2 h 137"/>
                  <a:gd name="T18" fmla="*/ 4 w 195"/>
                  <a:gd name="T19" fmla="*/ 2 h 137"/>
                  <a:gd name="T20" fmla="*/ 4 w 195"/>
                  <a:gd name="T21" fmla="*/ 3 h 137"/>
                  <a:gd name="T22" fmla="*/ 2 w 195"/>
                  <a:gd name="T23" fmla="*/ 3 h 137"/>
                  <a:gd name="T24" fmla="*/ 2 w 195"/>
                  <a:gd name="T25" fmla="*/ 3 h 137"/>
                  <a:gd name="T26" fmla="*/ 2 w 195"/>
                  <a:gd name="T27" fmla="*/ 2 h 137"/>
                  <a:gd name="T28" fmla="*/ 3 w 195"/>
                  <a:gd name="T29" fmla="*/ 2 h 137"/>
                  <a:gd name="T30" fmla="*/ 0 w 195"/>
                  <a:gd name="T31" fmla="*/ 2 h 1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5"/>
                  <a:gd name="T49" fmla="*/ 0 h 137"/>
                  <a:gd name="T50" fmla="*/ 195 w 195"/>
                  <a:gd name="T51" fmla="*/ 137 h 1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5" h="137">
                    <a:moveTo>
                      <a:pt x="0" y="90"/>
                    </a:moveTo>
                    <a:lnTo>
                      <a:pt x="23" y="58"/>
                    </a:lnTo>
                    <a:lnTo>
                      <a:pt x="58" y="64"/>
                    </a:lnTo>
                    <a:lnTo>
                      <a:pt x="11" y="30"/>
                    </a:lnTo>
                    <a:lnTo>
                      <a:pt x="24" y="10"/>
                    </a:lnTo>
                    <a:lnTo>
                      <a:pt x="99" y="54"/>
                    </a:lnTo>
                    <a:lnTo>
                      <a:pt x="57" y="7"/>
                    </a:lnTo>
                    <a:lnTo>
                      <a:pt x="175" y="0"/>
                    </a:lnTo>
                    <a:lnTo>
                      <a:pt x="195" y="100"/>
                    </a:lnTo>
                    <a:lnTo>
                      <a:pt x="171" y="83"/>
                    </a:lnTo>
                    <a:lnTo>
                      <a:pt x="170" y="137"/>
                    </a:lnTo>
                    <a:lnTo>
                      <a:pt x="76" y="131"/>
                    </a:lnTo>
                    <a:lnTo>
                      <a:pt x="92" y="117"/>
                    </a:lnTo>
                    <a:lnTo>
                      <a:pt x="69" y="98"/>
                    </a:lnTo>
                    <a:lnTo>
                      <a:pt x="138" y="69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4" name="Freeform 264"/>
              <p:cNvSpPr>
                <a:spLocks/>
              </p:cNvSpPr>
              <p:nvPr/>
            </p:nvSpPr>
            <p:spPr bwMode="auto">
              <a:xfrm>
                <a:off x="1849" y="1929"/>
                <a:ext cx="65" cy="61"/>
              </a:xfrm>
              <a:custGeom>
                <a:avLst/>
                <a:gdLst>
                  <a:gd name="T0" fmla="*/ 0 w 228"/>
                  <a:gd name="T1" fmla="*/ 3 h 214"/>
                  <a:gd name="T2" fmla="*/ 0 w 228"/>
                  <a:gd name="T3" fmla="*/ 2 h 214"/>
                  <a:gd name="T4" fmla="*/ 2 w 228"/>
                  <a:gd name="T5" fmla="*/ 2 h 214"/>
                  <a:gd name="T6" fmla="*/ 2 w 228"/>
                  <a:gd name="T7" fmla="*/ 1 h 214"/>
                  <a:gd name="T8" fmla="*/ 2 w 228"/>
                  <a:gd name="T9" fmla="*/ 1 h 214"/>
                  <a:gd name="T10" fmla="*/ 1 w 228"/>
                  <a:gd name="T11" fmla="*/ 1 h 214"/>
                  <a:gd name="T12" fmla="*/ 2 w 228"/>
                  <a:gd name="T13" fmla="*/ 1 h 214"/>
                  <a:gd name="T14" fmla="*/ 1 w 228"/>
                  <a:gd name="T15" fmla="*/ 0 h 214"/>
                  <a:gd name="T16" fmla="*/ 5 w 228"/>
                  <a:gd name="T17" fmla="*/ 0 h 214"/>
                  <a:gd name="T18" fmla="*/ 5 w 228"/>
                  <a:gd name="T19" fmla="*/ 1 h 214"/>
                  <a:gd name="T20" fmla="*/ 4 w 228"/>
                  <a:gd name="T21" fmla="*/ 2 h 214"/>
                  <a:gd name="T22" fmla="*/ 5 w 228"/>
                  <a:gd name="T23" fmla="*/ 2 h 214"/>
                  <a:gd name="T24" fmla="*/ 5 w 228"/>
                  <a:gd name="T25" fmla="*/ 4 h 214"/>
                  <a:gd name="T26" fmla="*/ 3 w 228"/>
                  <a:gd name="T27" fmla="*/ 5 h 214"/>
                  <a:gd name="T28" fmla="*/ 2 w 228"/>
                  <a:gd name="T29" fmla="*/ 4 h 214"/>
                  <a:gd name="T30" fmla="*/ 0 w 228"/>
                  <a:gd name="T31" fmla="*/ 3 h 2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8"/>
                  <a:gd name="T49" fmla="*/ 0 h 214"/>
                  <a:gd name="T50" fmla="*/ 228 w 228"/>
                  <a:gd name="T51" fmla="*/ 214 h 2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8" h="214">
                    <a:moveTo>
                      <a:pt x="0" y="107"/>
                    </a:moveTo>
                    <a:lnTo>
                      <a:pt x="14" y="80"/>
                    </a:lnTo>
                    <a:lnTo>
                      <a:pt x="87" y="95"/>
                    </a:lnTo>
                    <a:lnTo>
                      <a:pt x="77" y="62"/>
                    </a:lnTo>
                    <a:lnTo>
                      <a:pt x="95" y="64"/>
                    </a:lnTo>
                    <a:lnTo>
                      <a:pt x="45" y="45"/>
                    </a:lnTo>
                    <a:lnTo>
                      <a:pt x="72" y="35"/>
                    </a:lnTo>
                    <a:lnTo>
                      <a:pt x="47" y="18"/>
                    </a:lnTo>
                    <a:lnTo>
                      <a:pt x="196" y="0"/>
                    </a:lnTo>
                    <a:lnTo>
                      <a:pt x="200" y="46"/>
                    </a:lnTo>
                    <a:lnTo>
                      <a:pt x="155" y="84"/>
                    </a:lnTo>
                    <a:lnTo>
                      <a:pt x="219" y="95"/>
                    </a:lnTo>
                    <a:lnTo>
                      <a:pt x="228" y="173"/>
                    </a:lnTo>
                    <a:lnTo>
                      <a:pt x="132" y="214"/>
                    </a:lnTo>
                    <a:lnTo>
                      <a:pt x="87" y="15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5" name="Freeform 265"/>
              <p:cNvSpPr>
                <a:spLocks/>
              </p:cNvSpPr>
              <p:nvPr/>
            </p:nvSpPr>
            <p:spPr bwMode="auto">
              <a:xfrm>
                <a:off x="1895" y="1798"/>
                <a:ext cx="39" cy="31"/>
              </a:xfrm>
              <a:custGeom>
                <a:avLst/>
                <a:gdLst>
                  <a:gd name="T0" fmla="*/ 0 w 136"/>
                  <a:gd name="T1" fmla="*/ 0 h 109"/>
                  <a:gd name="T2" fmla="*/ 0 w 136"/>
                  <a:gd name="T3" fmla="*/ 1 h 109"/>
                  <a:gd name="T4" fmla="*/ 1 w 136"/>
                  <a:gd name="T5" fmla="*/ 2 h 109"/>
                  <a:gd name="T6" fmla="*/ 1 w 136"/>
                  <a:gd name="T7" fmla="*/ 2 h 109"/>
                  <a:gd name="T8" fmla="*/ 1 w 136"/>
                  <a:gd name="T9" fmla="*/ 3 h 109"/>
                  <a:gd name="T10" fmla="*/ 3 w 136"/>
                  <a:gd name="T11" fmla="*/ 2 h 109"/>
                  <a:gd name="T12" fmla="*/ 3 w 136"/>
                  <a:gd name="T13" fmla="*/ 1 h 109"/>
                  <a:gd name="T14" fmla="*/ 0 w 136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09"/>
                  <a:gd name="T26" fmla="*/ 136 w 13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09">
                    <a:moveTo>
                      <a:pt x="0" y="0"/>
                    </a:moveTo>
                    <a:lnTo>
                      <a:pt x="18" y="65"/>
                    </a:lnTo>
                    <a:lnTo>
                      <a:pt x="59" y="71"/>
                    </a:lnTo>
                    <a:lnTo>
                      <a:pt x="23" y="79"/>
                    </a:lnTo>
                    <a:lnTo>
                      <a:pt x="42" y="109"/>
                    </a:lnTo>
                    <a:lnTo>
                      <a:pt x="127" y="91"/>
                    </a:lnTo>
                    <a:lnTo>
                      <a:pt x="136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6" name="Freeform 266"/>
              <p:cNvSpPr>
                <a:spLocks/>
              </p:cNvSpPr>
              <p:nvPr/>
            </p:nvSpPr>
            <p:spPr bwMode="auto">
              <a:xfrm>
                <a:off x="1909" y="1846"/>
                <a:ext cx="188" cy="69"/>
              </a:xfrm>
              <a:custGeom>
                <a:avLst/>
                <a:gdLst>
                  <a:gd name="T0" fmla="*/ 0 w 659"/>
                  <a:gd name="T1" fmla="*/ 1 h 241"/>
                  <a:gd name="T2" fmla="*/ 1 w 659"/>
                  <a:gd name="T3" fmla="*/ 0 h 241"/>
                  <a:gd name="T4" fmla="*/ 2 w 659"/>
                  <a:gd name="T5" fmla="*/ 0 h 241"/>
                  <a:gd name="T6" fmla="*/ 3 w 659"/>
                  <a:gd name="T7" fmla="*/ 1 h 241"/>
                  <a:gd name="T8" fmla="*/ 3 w 659"/>
                  <a:gd name="T9" fmla="*/ 1 h 241"/>
                  <a:gd name="T10" fmla="*/ 5 w 659"/>
                  <a:gd name="T11" fmla="*/ 1 h 241"/>
                  <a:gd name="T12" fmla="*/ 6 w 659"/>
                  <a:gd name="T13" fmla="*/ 1 h 241"/>
                  <a:gd name="T14" fmla="*/ 5 w 659"/>
                  <a:gd name="T15" fmla="*/ 1 h 241"/>
                  <a:gd name="T16" fmla="*/ 7 w 659"/>
                  <a:gd name="T17" fmla="*/ 2 h 241"/>
                  <a:gd name="T18" fmla="*/ 5 w 659"/>
                  <a:gd name="T19" fmla="*/ 2 h 241"/>
                  <a:gd name="T20" fmla="*/ 6 w 659"/>
                  <a:gd name="T21" fmla="*/ 3 h 241"/>
                  <a:gd name="T22" fmla="*/ 5 w 659"/>
                  <a:gd name="T23" fmla="*/ 3 h 241"/>
                  <a:gd name="T24" fmla="*/ 6 w 659"/>
                  <a:gd name="T25" fmla="*/ 3 h 241"/>
                  <a:gd name="T26" fmla="*/ 7 w 659"/>
                  <a:gd name="T27" fmla="*/ 4 h 241"/>
                  <a:gd name="T28" fmla="*/ 7 w 659"/>
                  <a:gd name="T29" fmla="*/ 3 h 241"/>
                  <a:gd name="T30" fmla="*/ 10 w 659"/>
                  <a:gd name="T31" fmla="*/ 4 h 241"/>
                  <a:gd name="T32" fmla="*/ 13 w 659"/>
                  <a:gd name="T33" fmla="*/ 3 h 241"/>
                  <a:gd name="T34" fmla="*/ 15 w 659"/>
                  <a:gd name="T35" fmla="*/ 4 h 241"/>
                  <a:gd name="T36" fmla="*/ 15 w 659"/>
                  <a:gd name="T37" fmla="*/ 5 h 241"/>
                  <a:gd name="T38" fmla="*/ 15 w 659"/>
                  <a:gd name="T39" fmla="*/ 5 h 241"/>
                  <a:gd name="T40" fmla="*/ 13 w 659"/>
                  <a:gd name="T41" fmla="*/ 6 h 241"/>
                  <a:gd name="T42" fmla="*/ 12 w 659"/>
                  <a:gd name="T43" fmla="*/ 5 h 241"/>
                  <a:gd name="T44" fmla="*/ 12 w 659"/>
                  <a:gd name="T45" fmla="*/ 5 h 241"/>
                  <a:gd name="T46" fmla="*/ 11 w 659"/>
                  <a:gd name="T47" fmla="*/ 5 h 241"/>
                  <a:gd name="T48" fmla="*/ 8 w 659"/>
                  <a:gd name="T49" fmla="*/ 6 h 241"/>
                  <a:gd name="T50" fmla="*/ 7 w 659"/>
                  <a:gd name="T51" fmla="*/ 5 h 241"/>
                  <a:gd name="T52" fmla="*/ 6 w 659"/>
                  <a:gd name="T53" fmla="*/ 5 h 241"/>
                  <a:gd name="T54" fmla="*/ 5 w 659"/>
                  <a:gd name="T55" fmla="*/ 5 h 241"/>
                  <a:gd name="T56" fmla="*/ 5 w 659"/>
                  <a:gd name="T57" fmla="*/ 5 h 241"/>
                  <a:gd name="T58" fmla="*/ 3 w 659"/>
                  <a:gd name="T59" fmla="*/ 2 h 241"/>
                  <a:gd name="T60" fmla="*/ 2 w 659"/>
                  <a:gd name="T61" fmla="*/ 2 h 241"/>
                  <a:gd name="T62" fmla="*/ 0 w 659"/>
                  <a:gd name="T63" fmla="*/ 1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9"/>
                  <a:gd name="T97" fmla="*/ 0 h 241"/>
                  <a:gd name="T98" fmla="*/ 659 w 659"/>
                  <a:gd name="T99" fmla="*/ 241 h 2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9" h="241">
                    <a:moveTo>
                      <a:pt x="0" y="38"/>
                    </a:moveTo>
                    <a:lnTo>
                      <a:pt x="41" y="0"/>
                    </a:lnTo>
                    <a:lnTo>
                      <a:pt x="97" y="19"/>
                    </a:lnTo>
                    <a:lnTo>
                      <a:pt x="137" y="38"/>
                    </a:lnTo>
                    <a:lnTo>
                      <a:pt x="126" y="65"/>
                    </a:lnTo>
                    <a:lnTo>
                      <a:pt x="200" y="42"/>
                    </a:lnTo>
                    <a:lnTo>
                      <a:pt x="250" y="65"/>
                    </a:lnTo>
                    <a:lnTo>
                      <a:pt x="209" y="65"/>
                    </a:lnTo>
                    <a:lnTo>
                      <a:pt x="293" y="84"/>
                    </a:lnTo>
                    <a:lnTo>
                      <a:pt x="200" y="92"/>
                    </a:lnTo>
                    <a:lnTo>
                      <a:pt x="250" y="108"/>
                    </a:lnTo>
                    <a:lnTo>
                      <a:pt x="214" y="126"/>
                    </a:lnTo>
                    <a:lnTo>
                      <a:pt x="260" y="112"/>
                    </a:lnTo>
                    <a:lnTo>
                      <a:pt x="301" y="158"/>
                    </a:lnTo>
                    <a:lnTo>
                      <a:pt x="310" y="135"/>
                    </a:lnTo>
                    <a:lnTo>
                      <a:pt x="430" y="158"/>
                    </a:lnTo>
                    <a:lnTo>
                      <a:pt x="555" y="114"/>
                    </a:lnTo>
                    <a:lnTo>
                      <a:pt x="659" y="167"/>
                    </a:lnTo>
                    <a:lnTo>
                      <a:pt x="626" y="191"/>
                    </a:lnTo>
                    <a:lnTo>
                      <a:pt x="635" y="231"/>
                    </a:lnTo>
                    <a:lnTo>
                      <a:pt x="576" y="241"/>
                    </a:lnTo>
                    <a:lnTo>
                      <a:pt x="509" y="203"/>
                    </a:lnTo>
                    <a:lnTo>
                      <a:pt x="509" y="231"/>
                    </a:lnTo>
                    <a:lnTo>
                      <a:pt x="473" y="238"/>
                    </a:lnTo>
                    <a:lnTo>
                      <a:pt x="325" y="241"/>
                    </a:lnTo>
                    <a:lnTo>
                      <a:pt x="310" y="207"/>
                    </a:lnTo>
                    <a:lnTo>
                      <a:pt x="274" y="238"/>
                    </a:lnTo>
                    <a:lnTo>
                      <a:pt x="227" y="207"/>
                    </a:lnTo>
                    <a:lnTo>
                      <a:pt x="197" y="229"/>
                    </a:lnTo>
                    <a:lnTo>
                      <a:pt x="141" y="72"/>
                    </a:lnTo>
                    <a:lnTo>
                      <a:pt x="75" y="87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7" name="Freeform 267"/>
              <p:cNvSpPr>
                <a:spLocks/>
              </p:cNvSpPr>
              <p:nvPr/>
            </p:nvSpPr>
            <p:spPr bwMode="auto">
              <a:xfrm>
                <a:off x="1917" y="1728"/>
                <a:ext cx="121" cy="92"/>
              </a:xfrm>
              <a:custGeom>
                <a:avLst/>
                <a:gdLst>
                  <a:gd name="T0" fmla="*/ 0 w 428"/>
                  <a:gd name="T1" fmla="*/ 2 h 323"/>
                  <a:gd name="T2" fmla="*/ 2 w 428"/>
                  <a:gd name="T3" fmla="*/ 2 h 323"/>
                  <a:gd name="T4" fmla="*/ 1 w 428"/>
                  <a:gd name="T5" fmla="*/ 1 h 323"/>
                  <a:gd name="T6" fmla="*/ 3 w 428"/>
                  <a:gd name="T7" fmla="*/ 1 h 323"/>
                  <a:gd name="T8" fmla="*/ 1 w 428"/>
                  <a:gd name="T9" fmla="*/ 0 h 323"/>
                  <a:gd name="T10" fmla="*/ 4 w 428"/>
                  <a:gd name="T11" fmla="*/ 1 h 323"/>
                  <a:gd name="T12" fmla="*/ 5 w 428"/>
                  <a:gd name="T13" fmla="*/ 2 h 323"/>
                  <a:gd name="T14" fmla="*/ 6 w 428"/>
                  <a:gd name="T15" fmla="*/ 2 h 323"/>
                  <a:gd name="T16" fmla="*/ 7 w 428"/>
                  <a:gd name="T17" fmla="*/ 3 h 323"/>
                  <a:gd name="T18" fmla="*/ 7 w 428"/>
                  <a:gd name="T19" fmla="*/ 2 h 323"/>
                  <a:gd name="T20" fmla="*/ 8 w 428"/>
                  <a:gd name="T21" fmla="*/ 2 h 323"/>
                  <a:gd name="T22" fmla="*/ 7 w 428"/>
                  <a:gd name="T23" fmla="*/ 3 h 323"/>
                  <a:gd name="T24" fmla="*/ 8 w 428"/>
                  <a:gd name="T25" fmla="*/ 3 h 323"/>
                  <a:gd name="T26" fmla="*/ 8 w 428"/>
                  <a:gd name="T27" fmla="*/ 4 h 323"/>
                  <a:gd name="T28" fmla="*/ 9 w 428"/>
                  <a:gd name="T29" fmla="*/ 4 h 323"/>
                  <a:gd name="T30" fmla="*/ 10 w 428"/>
                  <a:gd name="T31" fmla="*/ 5 h 323"/>
                  <a:gd name="T32" fmla="*/ 8 w 428"/>
                  <a:gd name="T33" fmla="*/ 5 h 323"/>
                  <a:gd name="T34" fmla="*/ 7 w 428"/>
                  <a:gd name="T35" fmla="*/ 6 h 323"/>
                  <a:gd name="T36" fmla="*/ 7 w 428"/>
                  <a:gd name="T37" fmla="*/ 5 h 323"/>
                  <a:gd name="T38" fmla="*/ 7 w 428"/>
                  <a:gd name="T39" fmla="*/ 7 h 323"/>
                  <a:gd name="T40" fmla="*/ 5 w 428"/>
                  <a:gd name="T41" fmla="*/ 6 h 323"/>
                  <a:gd name="T42" fmla="*/ 6 w 428"/>
                  <a:gd name="T43" fmla="*/ 7 h 323"/>
                  <a:gd name="T44" fmla="*/ 4 w 428"/>
                  <a:gd name="T45" fmla="*/ 7 h 323"/>
                  <a:gd name="T46" fmla="*/ 3 w 428"/>
                  <a:gd name="T47" fmla="*/ 7 h 323"/>
                  <a:gd name="T48" fmla="*/ 4 w 428"/>
                  <a:gd name="T49" fmla="*/ 7 h 323"/>
                  <a:gd name="T50" fmla="*/ 3 w 428"/>
                  <a:gd name="T51" fmla="*/ 7 h 323"/>
                  <a:gd name="T52" fmla="*/ 3 w 428"/>
                  <a:gd name="T53" fmla="*/ 6 h 323"/>
                  <a:gd name="T54" fmla="*/ 3 w 428"/>
                  <a:gd name="T55" fmla="*/ 6 h 323"/>
                  <a:gd name="T56" fmla="*/ 2 w 428"/>
                  <a:gd name="T57" fmla="*/ 5 h 323"/>
                  <a:gd name="T58" fmla="*/ 5 w 428"/>
                  <a:gd name="T59" fmla="*/ 5 h 323"/>
                  <a:gd name="T60" fmla="*/ 1 w 428"/>
                  <a:gd name="T61" fmla="*/ 5 h 323"/>
                  <a:gd name="T62" fmla="*/ 1 w 428"/>
                  <a:gd name="T63" fmla="*/ 4 h 323"/>
                  <a:gd name="T64" fmla="*/ 2 w 428"/>
                  <a:gd name="T65" fmla="*/ 4 h 323"/>
                  <a:gd name="T66" fmla="*/ 0 w 428"/>
                  <a:gd name="T67" fmla="*/ 3 h 323"/>
                  <a:gd name="T68" fmla="*/ 1 w 428"/>
                  <a:gd name="T69" fmla="*/ 3 h 323"/>
                  <a:gd name="T70" fmla="*/ 0 w 428"/>
                  <a:gd name="T71" fmla="*/ 3 h 323"/>
                  <a:gd name="T72" fmla="*/ 2 w 428"/>
                  <a:gd name="T73" fmla="*/ 3 h 323"/>
                  <a:gd name="T74" fmla="*/ 0 w 428"/>
                  <a:gd name="T75" fmla="*/ 2 h 3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8"/>
                  <a:gd name="T115" fmla="*/ 0 h 323"/>
                  <a:gd name="T116" fmla="*/ 428 w 428"/>
                  <a:gd name="T117" fmla="*/ 323 h 3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8" h="323">
                    <a:moveTo>
                      <a:pt x="0" y="103"/>
                    </a:moveTo>
                    <a:lnTo>
                      <a:pt x="103" y="84"/>
                    </a:lnTo>
                    <a:lnTo>
                      <a:pt x="52" y="39"/>
                    </a:lnTo>
                    <a:lnTo>
                      <a:pt x="140" y="20"/>
                    </a:lnTo>
                    <a:lnTo>
                      <a:pt x="67" y="0"/>
                    </a:lnTo>
                    <a:lnTo>
                      <a:pt x="184" y="25"/>
                    </a:lnTo>
                    <a:lnTo>
                      <a:pt x="217" y="85"/>
                    </a:lnTo>
                    <a:lnTo>
                      <a:pt x="277" y="87"/>
                    </a:lnTo>
                    <a:lnTo>
                      <a:pt x="299" y="130"/>
                    </a:lnTo>
                    <a:lnTo>
                      <a:pt x="305" y="100"/>
                    </a:lnTo>
                    <a:lnTo>
                      <a:pt x="332" y="103"/>
                    </a:lnTo>
                    <a:lnTo>
                      <a:pt x="320" y="130"/>
                    </a:lnTo>
                    <a:lnTo>
                      <a:pt x="354" y="150"/>
                    </a:lnTo>
                    <a:lnTo>
                      <a:pt x="332" y="177"/>
                    </a:lnTo>
                    <a:lnTo>
                      <a:pt x="401" y="175"/>
                    </a:lnTo>
                    <a:lnTo>
                      <a:pt x="428" y="217"/>
                    </a:lnTo>
                    <a:lnTo>
                      <a:pt x="350" y="230"/>
                    </a:lnTo>
                    <a:lnTo>
                      <a:pt x="327" y="271"/>
                    </a:lnTo>
                    <a:lnTo>
                      <a:pt x="310" y="229"/>
                    </a:lnTo>
                    <a:lnTo>
                      <a:pt x="290" y="322"/>
                    </a:lnTo>
                    <a:lnTo>
                      <a:pt x="237" y="273"/>
                    </a:lnTo>
                    <a:lnTo>
                      <a:pt x="265" y="323"/>
                    </a:lnTo>
                    <a:lnTo>
                      <a:pt x="162" y="317"/>
                    </a:lnTo>
                    <a:lnTo>
                      <a:pt x="133" y="290"/>
                    </a:lnTo>
                    <a:lnTo>
                      <a:pt x="180" y="287"/>
                    </a:lnTo>
                    <a:lnTo>
                      <a:pt x="129" y="277"/>
                    </a:lnTo>
                    <a:lnTo>
                      <a:pt x="113" y="263"/>
                    </a:lnTo>
                    <a:lnTo>
                      <a:pt x="140" y="261"/>
                    </a:lnTo>
                    <a:lnTo>
                      <a:pt x="100" y="240"/>
                    </a:lnTo>
                    <a:lnTo>
                      <a:pt x="235" y="211"/>
                    </a:lnTo>
                    <a:lnTo>
                      <a:pt x="67" y="217"/>
                    </a:lnTo>
                    <a:lnTo>
                      <a:pt x="39" y="184"/>
                    </a:lnTo>
                    <a:lnTo>
                      <a:pt x="100" y="171"/>
                    </a:lnTo>
                    <a:lnTo>
                      <a:pt x="7" y="150"/>
                    </a:lnTo>
                    <a:lnTo>
                      <a:pt x="27" y="148"/>
                    </a:lnTo>
                    <a:lnTo>
                      <a:pt x="3" y="127"/>
                    </a:lnTo>
                    <a:lnTo>
                      <a:pt x="103" y="127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8" name="Freeform 268"/>
              <p:cNvSpPr>
                <a:spLocks/>
              </p:cNvSpPr>
              <p:nvPr/>
            </p:nvSpPr>
            <p:spPr bwMode="auto">
              <a:xfrm>
                <a:off x="1917" y="1886"/>
                <a:ext cx="29" cy="24"/>
              </a:xfrm>
              <a:custGeom>
                <a:avLst/>
                <a:gdLst>
                  <a:gd name="T0" fmla="*/ 0 w 103"/>
                  <a:gd name="T1" fmla="*/ 1 h 82"/>
                  <a:gd name="T2" fmla="*/ 0 w 103"/>
                  <a:gd name="T3" fmla="*/ 0 h 82"/>
                  <a:gd name="T4" fmla="*/ 2 w 103"/>
                  <a:gd name="T5" fmla="*/ 0 h 82"/>
                  <a:gd name="T6" fmla="*/ 2 w 103"/>
                  <a:gd name="T7" fmla="*/ 2 h 82"/>
                  <a:gd name="T8" fmla="*/ 0 w 103"/>
                  <a:gd name="T9" fmla="*/ 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82"/>
                  <a:gd name="T17" fmla="*/ 103 w 1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82">
                    <a:moveTo>
                      <a:pt x="0" y="55"/>
                    </a:moveTo>
                    <a:lnTo>
                      <a:pt x="18" y="0"/>
                    </a:lnTo>
                    <a:lnTo>
                      <a:pt x="86" y="16"/>
                    </a:lnTo>
                    <a:lnTo>
                      <a:pt x="103" y="82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9" name="Freeform 269"/>
              <p:cNvSpPr>
                <a:spLocks/>
              </p:cNvSpPr>
              <p:nvPr/>
            </p:nvSpPr>
            <p:spPr bwMode="auto">
              <a:xfrm>
                <a:off x="1918" y="1829"/>
                <a:ext cx="32" cy="8"/>
              </a:xfrm>
              <a:custGeom>
                <a:avLst/>
                <a:gdLst>
                  <a:gd name="T0" fmla="*/ 0 w 116"/>
                  <a:gd name="T1" fmla="*/ 0 h 29"/>
                  <a:gd name="T2" fmla="*/ 1 w 116"/>
                  <a:gd name="T3" fmla="*/ 1 h 29"/>
                  <a:gd name="T4" fmla="*/ 2 w 116"/>
                  <a:gd name="T5" fmla="*/ 0 h 29"/>
                  <a:gd name="T6" fmla="*/ 1 w 116"/>
                  <a:gd name="T7" fmla="*/ 0 h 29"/>
                  <a:gd name="T8" fmla="*/ 0 w 11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9"/>
                  <a:gd name="T17" fmla="*/ 116 w 1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9">
                    <a:moveTo>
                      <a:pt x="0" y="12"/>
                    </a:moveTo>
                    <a:lnTo>
                      <a:pt x="26" y="29"/>
                    </a:lnTo>
                    <a:lnTo>
                      <a:pt x="116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0" name="Freeform 270"/>
              <p:cNvSpPr>
                <a:spLocks/>
              </p:cNvSpPr>
              <p:nvPr/>
            </p:nvSpPr>
            <p:spPr bwMode="auto">
              <a:xfrm>
                <a:off x="1924" y="1925"/>
                <a:ext cx="58" cy="50"/>
              </a:xfrm>
              <a:custGeom>
                <a:avLst/>
                <a:gdLst>
                  <a:gd name="T0" fmla="*/ 0 w 204"/>
                  <a:gd name="T1" fmla="*/ 1 h 172"/>
                  <a:gd name="T2" fmla="*/ 0 w 204"/>
                  <a:gd name="T3" fmla="*/ 3 h 172"/>
                  <a:gd name="T4" fmla="*/ 1 w 204"/>
                  <a:gd name="T5" fmla="*/ 3 h 172"/>
                  <a:gd name="T6" fmla="*/ 1 w 204"/>
                  <a:gd name="T7" fmla="*/ 4 h 172"/>
                  <a:gd name="T8" fmla="*/ 1 w 204"/>
                  <a:gd name="T9" fmla="*/ 4 h 172"/>
                  <a:gd name="T10" fmla="*/ 2 w 204"/>
                  <a:gd name="T11" fmla="*/ 3 h 172"/>
                  <a:gd name="T12" fmla="*/ 1 w 204"/>
                  <a:gd name="T13" fmla="*/ 3 h 172"/>
                  <a:gd name="T14" fmla="*/ 3 w 204"/>
                  <a:gd name="T15" fmla="*/ 3 h 172"/>
                  <a:gd name="T16" fmla="*/ 5 w 204"/>
                  <a:gd name="T17" fmla="*/ 0 h 172"/>
                  <a:gd name="T18" fmla="*/ 0 w 204"/>
                  <a:gd name="T19" fmla="*/ 0 h 172"/>
                  <a:gd name="T20" fmla="*/ 1 w 204"/>
                  <a:gd name="T21" fmla="*/ 1 h 172"/>
                  <a:gd name="T22" fmla="*/ 0 w 204"/>
                  <a:gd name="T23" fmla="*/ 1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4"/>
                  <a:gd name="T37" fmla="*/ 0 h 172"/>
                  <a:gd name="T38" fmla="*/ 204 w 204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4" h="172">
                    <a:moveTo>
                      <a:pt x="0" y="30"/>
                    </a:moveTo>
                    <a:lnTo>
                      <a:pt x="3" y="107"/>
                    </a:lnTo>
                    <a:lnTo>
                      <a:pt x="28" y="123"/>
                    </a:lnTo>
                    <a:lnTo>
                      <a:pt x="21" y="168"/>
                    </a:lnTo>
                    <a:lnTo>
                      <a:pt x="48" y="172"/>
                    </a:lnTo>
                    <a:lnTo>
                      <a:pt x="81" y="134"/>
                    </a:lnTo>
                    <a:lnTo>
                      <a:pt x="48" y="107"/>
                    </a:lnTo>
                    <a:lnTo>
                      <a:pt x="131" y="107"/>
                    </a:lnTo>
                    <a:lnTo>
                      <a:pt x="204" y="12"/>
                    </a:lnTo>
                    <a:lnTo>
                      <a:pt x="15" y="0"/>
                    </a:lnTo>
                    <a:lnTo>
                      <a:pt x="38" y="31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1" name="Freeform 271"/>
              <p:cNvSpPr>
                <a:spLocks/>
              </p:cNvSpPr>
              <p:nvPr/>
            </p:nvSpPr>
            <p:spPr bwMode="auto">
              <a:xfrm>
                <a:off x="1963" y="1674"/>
                <a:ext cx="334" cy="198"/>
              </a:xfrm>
              <a:custGeom>
                <a:avLst/>
                <a:gdLst>
                  <a:gd name="T0" fmla="*/ 1 w 1173"/>
                  <a:gd name="T1" fmla="*/ 4 h 695"/>
                  <a:gd name="T2" fmla="*/ 3 w 1173"/>
                  <a:gd name="T3" fmla="*/ 5 h 695"/>
                  <a:gd name="T4" fmla="*/ 7 w 1173"/>
                  <a:gd name="T5" fmla="*/ 5 h 695"/>
                  <a:gd name="T6" fmla="*/ 6 w 1173"/>
                  <a:gd name="T7" fmla="*/ 5 h 695"/>
                  <a:gd name="T8" fmla="*/ 5 w 1173"/>
                  <a:gd name="T9" fmla="*/ 6 h 695"/>
                  <a:gd name="T10" fmla="*/ 7 w 1173"/>
                  <a:gd name="T11" fmla="*/ 6 h 695"/>
                  <a:gd name="T12" fmla="*/ 11 w 1173"/>
                  <a:gd name="T13" fmla="*/ 5 h 695"/>
                  <a:gd name="T14" fmla="*/ 15 w 1173"/>
                  <a:gd name="T15" fmla="*/ 5 h 695"/>
                  <a:gd name="T16" fmla="*/ 11 w 1173"/>
                  <a:gd name="T17" fmla="*/ 8 h 695"/>
                  <a:gd name="T18" fmla="*/ 5 w 1173"/>
                  <a:gd name="T19" fmla="*/ 7 h 695"/>
                  <a:gd name="T20" fmla="*/ 5 w 1173"/>
                  <a:gd name="T21" fmla="*/ 8 h 695"/>
                  <a:gd name="T22" fmla="*/ 9 w 1173"/>
                  <a:gd name="T23" fmla="*/ 10 h 695"/>
                  <a:gd name="T24" fmla="*/ 6 w 1173"/>
                  <a:gd name="T25" fmla="*/ 10 h 695"/>
                  <a:gd name="T26" fmla="*/ 5 w 1173"/>
                  <a:gd name="T27" fmla="*/ 11 h 695"/>
                  <a:gd name="T28" fmla="*/ 7 w 1173"/>
                  <a:gd name="T29" fmla="*/ 11 h 695"/>
                  <a:gd name="T30" fmla="*/ 5 w 1173"/>
                  <a:gd name="T31" fmla="*/ 12 h 695"/>
                  <a:gd name="T32" fmla="*/ 6 w 1173"/>
                  <a:gd name="T33" fmla="*/ 13 h 695"/>
                  <a:gd name="T34" fmla="*/ 7 w 1173"/>
                  <a:gd name="T35" fmla="*/ 14 h 695"/>
                  <a:gd name="T36" fmla="*/ 5 w 1173"/>
                  <a:gd name="T37" fmla="*/ 14 h 695"/>
                  <a:gd name="T38" fmla="*/ 3 w 1173"/>
                  <a:gd name="T39" fmla="*/ 15 h 695"/>
                  <a:gd name="T40" fmla="*/ 6 w 1173"/>
                  <a:gd name="T41" fmla="*/ 16 h 695"/>
                  <a:gd name="T42" fmla="*/ 7 w 1173"/>
                  <a:gd name="T43" fmla="*/ 15 h 695"/>
                  <a:gd name="T44" fmla="*/ 9 w 1173"/>
                  <a:gd name="T45" fmla="*/ 15 h 695"/>
                  <a:gd name="T46" fmla="*/ 10 w 1173"/>
                  <a:gd name="T47" fmla="*/ 16 h 695"/>
                  <a:gd name="T48" fmla="*/ 11 w 1173"/>
                  <a:gd name="T49" fmla="*/ 15 h 695"/>
                  <a:gd name="T50" fmla="*/ 12 w 1173"/>
                  <a:gd name="T51" fmla="*/ 14 h 695"/>
                  <a:gd name="T52" fmla="*/ 14 w 1173"/>
                  <a:gd name="T53" fmla="*/ 12 h 695"/>
                  <a:gd name="T54" fmla="*/ 15 w 1173"/>
                  <a:gd name="T55" fmla="*/ 11 h 695"/>
                  <a:gd name="T56" fmla="*/ 15 w 1173"/>
                  <a:gd name="T57" fmla="*/ 10 h 695"/>
                  <a:gd name="T58" fmla="*/ 13 w 1173"/>
                  <a:gd name="T59" fmla="*/ 10 h 695"/>
                  <a:gd name="T60" fmla="*/ 13 w 1173"/>
                  <a:gd name="T61" fmla="*/ 9 h 695"/>
                  <a:gd name="T62" fmla="*/ 18 w 1173"/>
                  <a:gd name="T63" fmla="*/ 8 h 695"/>
                  <a:gd name="T64" fmla="*/ 19 w 1173"/>
                  <a:gd name="T65" fmla="*/ 7 h 695"/>
                  <a:gd name="T66" fmla="*/ 24 w 1173"/>
                  <a:gd name="T67" fmla="*/ 4 h 695"/>
                  <a:gd name="T68" fmla="*/ 20 w 1173"/>
                  <a:gd name="T69" fmla="*/ 4 h 695"/>
                  <a:gd name="T70" fmla="*/ 27 w 1173"/>
                  <a:gd name="T71" fmla="*/ 3 h 695"/>
                  <a:gd name="T72" fmla="*/ 25 w 1173"/>
                  <a:gd name="T73" fmla="*/ 1 h 695"/>
                  <a:gd name="T74" fmla="*/ 16 w 1173"/>
                  <a:gd name="T75" fmla="*/ 0 h 695"/>
                  <a:gd name="T76" fmla="*/ 15 w 1173"/>
                  <a:gd name="T77" fmla="*/ 0 h 695"/>
                  <a:gd name="T78" fmla="*/ 13 w 1173"/>
                  <a:gd name="T79" fmla="*/ 2 h 695"/>
                  <a:gd name="T80" fmla="*/ 10 w 1173"/>
                  <a:gd name="T81" fmla="*/ 1 h 695"/>
                  <a:gd name="T82" fmla="*/ 8 w 1173"/>
                  <a:gd name="T83" fmla="*/ 1 h 695"/>
                  <a:gd name="T84" fmla="*/ 9 w 1173"/>
                  <a:gd name="T85" fmla="*/ 3 h 695"/>
                  <a:gd name="T86" fmla="*/ 6 w 1173"/>
                  <a:gd name="T87" fmla="*/ 3 h 69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3"/>
                  <a:gd name="T133" fmla="*/ 0 h 695"/>
                  <a:gd name="T134" fmla="*/ 1173 w 1173"/>
                  <a:gd name="T135" fmla="*/ 695 h 69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3" h="695">
                    <a:moveTo>
                      <a:pt x="0" y="165"/>
                    </a:moveTo>
                    <a:lnTo>
                      <a:pt x="104" y="165"/>
                    </a:lnTo>
                    <a:lnTo>
                      <a:pt x="67" y="189"/>
                    </a:lnTo>
                    <a:lnTo>
                      <a:pt x="211" y="170"/>
                    </a:lnTo>
                    <a:lnTo>
                      <a:pt x="87" y="189"/>
                    </a:lnTo>
                    <a:lnTo>
                      <a:pt x="126" y="201"/>
                    </a:lnTo>
                    <a:lnTo>
                      <a:pt x="84" y="204"/>
                    </a:lnTo>
                    <a:lnTo>
                      <a:pt x="102" y="223"/>
                    </a:lnTo>
                    <a:lnTo>
                      <a:pt x="287" y="195"/>
                    </a:lnTo>
                    <a:lnTo>
                      <a:pt x="104" y="238"/>
                    </a:lnTo>
                    <a:lnTo>
                      <a:pt x="183" y="272"/>
                    </a:lnTo>
                    <a:lnTo>
                      <a:pt x="255" y="222"/>
                    </a:lnTo>
                    <a:lnTo>
                      <a:pt x="379" y="214"/>
                    </a:lnTo>
                    <a:lnTo>
                      <a:pt x="249" y="232"/>
                    </a:lnTo>
                    <a:lnTo>
                      <a:pt x="219" y="272"/>
                    </a:lnTo>
                    <a:lnTo>
                      <a:pt x="294" y="276"/>
                    </a:lnTo>
                    <a:lnTo>
                      <a:pt x="379" y="237"/>
                    </a:lnTo>
                    <a:lnTo>
                      <a:pt x="322" y="273"/>
                    </a:lnTo>
                    <a:lnTo>
                      <a:pt x="379" y="273"/>
                    </a:lnTo>
                    <a:lnTo>
                      <a:pt x="467" y="246"/>
                    </a:lnTo>
                    <a:lnTo>
                      <a:pt x="456" y="205"/>
                    </a:lnTo>
                    <a:lnTo>
                      <a:pt x="551" y="176"/>
                    </a:lnTo>
                    <a:lnTo>
                      <a:pt x="481" y="241"/>
                    </a:lnTo>
                    <a:lnTo>
                      <a:pt x="631" y="228"/>
                    </a:lnTo>
                    <a:lnTo>
                      <a:pt x="328" y="293"/>
                    </a:lnTo>
                    <a:lnTo>
                      <a:pt x="396" y="360"/>
                    </a:lnTo>
                    <a:lnTo>
                      <a:pt x="458" y="360"/>
                    </a:lnTo>
                    <a:lnTo>
                      <a:pt x="427" y="373"/>
                    </a:lnTo>
                    <a:lnTo>
                      <a:pt x="307" y="304"/>
                    </a:lnTo>
                    <a:lnTo>
                      <a:pt x="209" y="293"/>
                    </a:lnTo>
                    <a:lnTo>
                      <a:pt x="207" y="322"/>
                    </a:lnTo>
                    <a:lnTo>
                      <a:pt x="253" y="337"/>
                    </a:lnTo>
                    <a:lnTo>
                      <a:pt x="208" y="346"/>
                    </a:lnTo>
                    <a:lnTo>
                      <a:pt x="328" y="423"/>
                    </a:lnTo>
                    <a:lnTo>
                      <a:pt x="279" y="426"/>
                    </a:lnTo>
                    <a:lnTo>
                      <a:pt x="399" y="431"/>
                    </a:lnTo>
                    <a:lnTo>
                      <a:pt x="332" y="448"/>
                    </a:lnTo>
                    <a:lnTo>
                      <a:pt x="368" y="473"/>
                    </a:lnTo>
                    <a:lnTo>
                      <a:pt x="260" y="434"/>
                    </a:lnTo>
                    <a:lnTo>
                      <a:pt x="198" y="450"/>
                    </a:lnTo>
                    <a:lnTo>
                      <a:pt x="172" y="512"/>
                    </a:lnTo>
                    <a:lnTo>
                      <a:pt x="235" y="491"/>
                    </a:lnTo>
                    <a:lnTo>
                      <a:pt x="222" y="514"/>
                    </a:lnTo>
                    <a:lnTo>
                      <a:pt x="245" y="514"/>
                    </a:lnTo>
                    <a:lnTo>
                      <a:pt x="283" y="466"/>
                    </a:lnTo>
                    <a:lnTo>
                      <a:pt x="269" y="506"/>
                    </a:lnTo>
                    <a:lnTo>
                      <a:pt x="304" y="511"/>
                    </a:lnTo>
                    <a:lnTo>
                      <a:pt x="239" y="530"/>
                    </a:lnTo>
                    <a:lnTo>
                      <a:pt x="279" y="531"/>
                    </a:lnTo>
                    <a:lnTo>
                      <a:pt x="245" y="542"/>
                    </a:lnTo>
                    <a:lnTo>
                      <a:pt x="273" y="568"/>
                    </a:lnTo>
                    <a:lnTo>
                      <a:pt x="322" y="568"/>
                    </a:lnTo>
                    <a:lnTo>
                      <a:pt x="368" y="521"/>
                    </a:lnTo>
                    <a:lnTo>
                      <a:pt x="287" y="590"/>
                    </a:lnTo>
                    <a:lnTo>
                      <a:pt x="208" y="535"/>
                    </a:lnTo>
                    <a:lnTo>
                      <a:pt x="143" y="545"/>
                    </a:lnTo>
                    <a:lnTo>
                      <a:pt x="199" y="602"/>
                    </a:lnTo>
                    <a:lnTo>
                      <a:pt x="102" y="632"/>
                    </a:lnTo>
                    <a:lnTo>
                      <a:pt x="112" y="673"/>
                    </a:lnTo>
                    <a:lnTo>
                      <a:pt x="129" y="637"/>
                    </a:lnTo>
                    <a:lnTo>
                      <a:pt x="134" y="673"/>
                    </a:lnTo>
                    <a:lnTo>
                      <a:pt x="200" y="656"/>
                    </a:lnTo>
                    <a:lnTo>
                      <a:pt x="249" y="690"/>
                    </a:lnTo>
                    <a:lnTo>
                      <a:pt x="284" y="687"/>
                    </a:lnTo>
                    <a:lnTo>
                      <a:pt x="259" y="660"/>
                    </a:lnTo>
                    <a:lnTo>
                      <a:pt x="328" y="668"/>
                    </a:lnTo>
                    <a:lnTo>
                      <a:pt x="322" y="642"/>
                    </a:lnTo>
                    <a:lnTo>
                      <a:pt x="352" y="673"/>
                    </a:lnTo>
                    <a:lnTo>
                      <a:pt x="371" y="667"/>
                    </a:lnTo>
                    <a:lnTo>
                      <a:pt x="360" y="648"/>
                    </a:lnTo>
                    <a:lnTo>
                      <a:pt x="417" y="667"/>
                    </a:lnTo>
                    <a:lnTo>
                      <a:pt x="418" y="695"/>
                    </a:lnTo>
                    <a:lnTo>
                      <a:pt x="517" y="667"/>
                    </a:lnTo>
                    <a:lnTo>
                      <a:pt x="536" y="627"/>
                    </a:lnTo>
                    <a:lnTo>
                      <a:pt x="489" y="637"/>
                    </a:lnTo>
                    <a:lnTo>
                      <a:pt x="489" y="598"/>
                    </a:lnTo>
                    <a:lnTo>
                      <a:pt x="379" y="596"/>
                    </a:lnTo>
                    <a:lnTo>
                      <a:pt x="526" y="588"/>
                    </a:lnTo>
                    <a:lnTo>
                      <a:pt x="549" y="560"/>
                    </a:lnTo>
                    <a:lnTo>
                      <a:pt x="526" y="526"/>
                    </a:lnTo>
                    <a:lnTo>
                      <a:pt x="610" y="530"/>
                    </a:lnTo>
                    <a:lnTo>
                      <a:pt x="628" y="514"/>
                    </a:lnTo>
                    <a:lnTo>
                      <a:pt x="571" y="506"/>
                    </a:lnTo>
                    <a:lnTo>
                      <a:pt x="647" y="500"/>
                    </a:lnTo>
                    <a:lnTo>
                      <a:pt x="597" y="477"/>
                    </a:lnTo>
                    <a:lnTo>
                      <a:pt x="656" y="462"/>
                    </a:lnTo>
                    <a:lnTo>
                      <a:pt x="653" y="444"/>
                    </a:lnTo>
                    <a:lnTo>
                      <a:pt x="543" y="434"/>
                    </a:lnTo>
                    <a:lnTo>
                      <a:pt x="605" y="418"/>
                    </a:lnTo>
                    <a:lnTo>
                      <a:pt x="541" y="414"/>
                    </a:lnTo>
                    <a:lnTo>
                      <a:pt x="656" y="426"/>
                    </a:lnTo>
                    <a:lnTo>
                      <a:pt x="660" y="407"/>
                    </a:lnTo>
                    <a:lnTo>
                      <a:pt x="541" y="400"/>
                    </a:lnTo>
                    <a:lnTo>
                      <a:pt x="700" y="373"/>
                    </a:lnTo>
                    <a:lnTo>
                      <a:pt x="654" y="349"/>
                    </a:lnTo>
                    <a:lnTo>
                      <a:pt x="774" y="360"/>
                    </a:lnTo>
                    <a:lnTo>
                      <a:pt x="808" y="322"/>
                    </a:lnTo>
                    <a:lnTo>
                      <a:pt x="751" y="319"/>
                    </a:lnTo>
                    <a:lnTo>
                      <a:pt x="825" y="316"/>
                    </a:lnTo>
                    <a:lnTo>
                      <a:pt x="817" y="287"/>
                    </a:lnTo>
                    <a:lnTo>
                      <a:pt x="853" y="293"/>
                    </a:lnTo>
                    <a:lnTo>
                      <a:pt x="1050" y="178"/>
                    </a:lnTo>
                    <a:lnTo>
                      <a:pt x="833" y="220"/>
                    </a:lnTo>
                    <a:lnTo>
                      <a:pt x="952" y="170"/>
                    </a:lnTo>
                    <a:lnTo>
                      <a:pt x="879" y="176"/>
                    </a:lnTo>
                    <a:lnTo>
                      <a:pt x="863" y="153"/>
                    </a:lnTo>
                    <a:lnTo>
                      <a:pt x="998" y="165"/>
                    </a:lnTo>
                    <a:lnTo>
                      <a:pt x="1173" y="107"/>
                    </a:lnTo>
                    <a:lnTo>
                      <a:pt x="1171" y="78"/>
                    </a:lnTo>
                    <a:lnTo>
                      <a:pt x="1099" y="78"/>
                    </a:lnTo>
                    <a:lnTo>
                      <a:pt x="1082" y="28"/>
                    </a:lnTo>
                    <a:lnTo>
                      <a:pt x="879" y="51"/>
                    </a:lnTo>
                    <a:lnTo>
                      <a:pt x="964" y="19"/>
                    </a:lnTo>
                    <a:lnTo>
                      <a:pt x="699" y="0"/>
                    </a:lnTo>
                    <a:lnTo>
                      <a:pt x="677" y="24"/>
                    </a:lnTo>
                    <a:lnTo>
                      <a:pt x="698" y="36"/>
                    </a:lnTo>
                    <a:lnTo>
                      <a:pt x="647" y="13"/>
                    </a:lnTo>
                    <a:lnTo>
                      <a:pt x="528" y="15"/>
                    </a:lnTo>
                    <a:lnTo>
                      <a:pt x="613" y="62"/>
                    </a:lnTo>
                    <a:lnTo>
                      <a:pt x="582" y="78"/>
                    </a:lnTo>
                    <a:lnTo>
                      <a:pt x="541" y="27"/>
                    </a:lnTo>
                    <a:lnTo>
                      <a:pt x="430" y="23"/>
                    </a:lnTo>
                    <a:lnTo>
                      <a:pt x="451" y="44"/>
                    </a:lnTo>
                    <a:lnTo>
                      <a:pt x="369" y="36"/>
                    </a:lnTo>
                    <a:lnTo>
                      <a:pt x="411" y="70"/>
                    </a:lnTo>
                    <a:lnTo>
                      <a:pt x="343" y="50"/>
                    </a:lnTo>
                    <a:lnTo>
                      <a:pt x="366" y="70"/>
                    </a:lnTo>
                    <a:lnTo>
                      <a:pt x="326" y="78"/>
                    </a:lnTo>
                    <a:lnTo>
                      <a:pt x="411" y="123"/>
                    </a:lnTo>
                    <a:lnTo>
                      <a:pt x="227" y="72"/>
                    </a:lnTo>
                    <a:lnTo>
                      <a:pt x="182" y="108"/>
                    </a:lnTo>
                    <a:lnTo>
                      <a:pt x="254" y="126"/>
                    </a:lnTo>
                    <a:lnTo>
                      <a:pt x="134" y="112"/>
                    </a:lnTo>
                    <a:lnTo>
                      <a:pt x="0" y="16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2" name="Freeform 272"/>
              <p:cNvSpPr>
                <a:spLocks/>
              </p:cNvSpPr>
              <p:nvPr/>
            </p:nvSpPr>
            <p:spPr bwMode="auto">
              <a:xfrm>
                <a:off x="1984" y="1930"/>
                <a:ext cx="312" cy="257"/>
              </a:xfrm>
              <a:custGeom>
                <a:avLst/>
                <a:gdLst>
                  <a:gd name="T0" fmla="*/ 0 w 1094"/>
                  <a:gd name="T1" fmla="*/ 2 h 902"/>
                  <a:gd name="T2" fmla="*/ 3 w 1094"/>
                  <a:gd name="T3" fmla="*/ 0 h 902"/>
                  <a:gd name="T4" fmla="*/ 3 w 1094"/>
                  <a:gd name="T5" fmla="*/ 2 h 902"/>
                  <a:gd name="T6" fmla="*/ 4 w 1094"/>
                  <a:gd name="T7" fmla="*/ 5 h 902"/>
                  <a:gd name="T8" fmla="*/ 5 w 1094"/>
                  <a:gd name="T9" fmla="*/ 5 h 902"/>
                  <a:gd name="T10" fmla="*/ 4 w 1094"/>
                  <a:gd name="T11" fmla="*/ 4 h 902"/>
                  <a:gd name="T12" fmla="*/ 4 w 1094"/>
                  <a:gd name="T13" fmla="*/ 2 h 902"/>
                  <a:gd name="T14" fmla="*/ 4 w 1094"/>
                  <a:gd name="T15" fmla="*/ 1 h 902"/>
                  <a:gd name="T16" fmla="*/ 4 w 1094"/>
                  <a:gd name="T17" fmla="*/ 1 h 902"/>
                  <a:gd name="T18" fmla="*/ 7 w 1094"/>
                  <a:gd name="T19" fmla="*/ 0 h 902"/>
                  <a:gd name="T20" fmla="*/ 8 w 1094"/>
                  <a:gd name="T21" fmla="*/ 1 h 902"/>
                  <a:gd name="T22" fmla="*/ 8 w 1094"/>
                  <a:gd name="T23" fmla="*/ 4 h 902"/>
                  <a:gd name="T24" fmla="*/ 10 w 1094"/>
                  <a:gd name="T25" fmla="*/ 3 h 902"/>
                  <a:gd name="T26" fmla="*/ 13 w 1094"/>
                  <a:gd name="T27" fmla="*/ 3 h 902"/>
                  <a:gd name="T28" fmla="*/ 13 w 1094"/>
                  <a:gd name="T29" fmla="*/ 4 h 902"/>
                  <a:gd name="T30" fmla="*/ 14 w 1094"/>
                  <a:gd name="T31" fmla="*/ 5 h 902"/>
                  <a:gd name="T32" fmla="*/ 15 w 1094"/>
                  <a:gd name="T33" fmla="*/ 4 h 902"/>
                  <a:gd name="T34" fmla="*/ 17 w 1094"/>
                  <a:gd name="T35" fmla="*/ 5 h 902"/>
                  <a:gd name="T36" fmla="*/ 17 w 1094"/>
                  <a:gd name="T37" fmla="*/ 5 h 902"/>
                  <a:gd name="T38" fmla="*/ 18 w 1094"/>
                  <a:gd name="T39" fmla="*/ 6 h 902"/>
                  <a:gd name="T40" fmla="*/ 19 w 1094"/>
                  <a:gd name="T41" fmla="*/ 6 h 902"/>
                  <a:gd name="T42" fmla="*/ 19 w 1094"/>
                  <a:gd name="T43" fmla="*/ 7 h 902"/>
                  <a:gd name="T44" fmla="*/ 19 w 1094"/>
                  <a:gd name="T45" fmla="*/ 7 h 902"/>
                  <a:gd name="T46" fmla="*/ 19 w 1094"/>
                  <a:gd name="T47" fmla="*/ 8 h 902"/>
                  <a:gd name="T48" fmla="*/ 19 w 1094"/>
                  <a:gd name="T49" fmla="*/ 9 h 902"/>
                  <a:gd name="T50" fmla="*/ 19 w 1094"/>
                  <a:gd name="T51" fmla="*/ 10 h 902"/>
                  <a:gd name="T52" fmla="*/ 23 w 1094"/>
                  <a:gd name="T53" fmla="*/ 11 h 902"/>
                  <a:gd name="T54" fmla="*/ 24 w 1094"/>
                  <a:gd name="T55" fmla="*/ 12 h 902"/>
                  <a:gd name="T56" fmla="*/ 25 w 1094"/>
                  <a:gd name="T57" fmla="*/ 13 h 902"/>
                  <a:gd name="T58" fmla="*/ 25 w 1094"/>
                  <a:gd name="T59" fmla="*/ 14 h 902"/>
                  <a:gd name="T60" fmla="*/ 25 w 1094"/>
                  <a:gd name="T61" fmla="*/ 15 h 902"/>
                  <a:gd name="T62" fmla="*/ 23 w 1094"/>
                  <a:gd name="T63" fmla="*/ 16 h 902"/>
                  <a:gd name="T64" fmla="*/ 19 w 1094"/>
                  <a:gd name="T65" fmla="*/ 14 h 902"/>
                  <a:gd name="T66" fmla="*/ 20 w 1094"/>
                  <a:gd name="T67" fmla="*/ 15 h 902"/>
                  <a:gd name="T68" fmla="*/ 21 w 1094"/>
                  <a:gd name="T69" fmla="*/ 16 h 902"/>
                  <a:gd name="T70" fmla="*/ 22 w 1094"/>
                  <a:gd name="T71" fmla="*/ 17 h 902"/>
                  <a:gd name="T72" fmla="*/ 23 w 1094"/>
                  <a:gd name="T73" fmla="*/ 20 h 902"/>
                  <a:gd name="T74" fmla="*/ 21 w 1094"/>
                  <a:gd name="T75" fmla="*/ 21 h 902"/>
                  <a:gd name="T76" fmla="*/ 16 w 1094"/>
                  <a:gd name="T77" fmla="*/ 18 h 902"/>
                  <a:gd name="T78" fmla="*/ 15 w 1094"/>
                  <a:gd name="T79" fmla="*/ 18 h 902"/>
                  <a:gd name="T80" fmla="*/ 14 w 1094"/>
                  <a:gd name="T81" fmla="*/ 16 h 902"/>
                  <a:gd name="T82" fmla="*/ 13 w 1094"/>
                  <a:gd name="T83" fmla="*/ 17 h 902"/>
                  <a:gd name="T84" fmla="*/ 11 w 1094"/>
                  <a:gd name="T85" fmla="*/ 17 h 902"/>
                  <a:gd name="T86" fmla="*/ 15 w 1094"/>
                  <a:gd name="T87" fmla="*/ 15 h 902"/>
                  <a:gd name="T88" fmla="*/ 16 w 1094"/>
                  <a:gd name="T89" fmla="*/ 12 h 902"/>
                  <a:gd name="T90" fmla="*/ 13 w 1094"/>
                  <a:gd name="T91" fmla="*/ 9 h 902"/>
                  <a:gd name="T92" fmla="*/ 12 w 1094"/>
                  <a:gd name="T93" fmla="*/ 10 h 902"/>
                  <a:gd name="T94" fmla="*/ 13 w 1094"/>
                  <a:gd name="T95" fmla="*/ 9 h 902"/>
                  <a:gd name="T96" fmla="*/ 11 w 1094"/>
                  <a:gd name="T97" fmla="*/ 7 h 902"/>
                  <a:gd name="T98" fmla="*/ 10 w 1094"/>
                  <a:gd name="T99" fmla="*/ 7 h 902"/>
                  <a:gd name="T100" fmla="*/ 8 w 1094"/>
                  <a:gd name="T101" fmla="*/ 8 h 902"/>
                  <a:gd name="T102" fmla="*/ 1 w 1094"/>
                  <a:gd name="T103" fmla="*/ 5 h 902"/>
                  <a:gd name="T104" fmla="*/ 0 w 1094"/>
                  <a:gd name="T105" fmla="*/ 5 h 9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94"/>
                  <a:gd name="T160" fmla="*/ 0 h 902"/>
                  <a:gd name="T161" fmla="*/ 1094 w 1094"/>
                  <a:gd name="T162" fmla="*/ 902 h 9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94" h="902">
                    <a:moveTo>
                      <a:pt x="0" y="202"/>
                    </a:moveTo>
                    <a:lnTo>
                      <a:pt x="9" y="103"/>
                    </a:lnTo>
                    <a:lnTo>
                      <a:pt x="54" y="31"/>
                    </a:lnTo>
                    <a:lnTo>
                      <a:pt x="130" y="0"/>
                    </a:lnTo>
                    <a:lnTo>
                      <a:pt x="191" y="14"/>
                    </a:lnTo>
                    <a:lnTo>
                      <a:pt x="125" y="103"/>
                    </a:lnTo>
                    <a:lnTo>
                      <a:pt x="144" y="158"/>
                    </a:lnTo>
                    <a:lnTo>
                      <a:pt x="191" y="212"/>
                    </a:lnTo>
                    <a:lnTo>
                      <a:pt x="130" y="231"/>
                    </a:lnTo>
                    <a:lnTo>
                      <a:pt x="195" y="230"/>
                    </a:lnTo>
                    <a:lnTo>
                      <a:pt x="204" y="184"/>
                    </a:lnTo>
                    <a:lnTo>
                      <a:pt x="155" y="156"/>
                    </a:lnTo>
                    <a:lnTo>
                      <a:pt x="195" y="123"/>
                    </a:lnTo>
                    <a:lnTo>
                      <a:pt x="166" y="78"/>
                    </a:lnTo>
                    <a:lnTo>
                      <a:pt x="229" y="89"/>
                    </a:lnTo>
                    <a:lnTo>
                      <a:pt x="170" y="68"/>
                    </a:lnTo>
                    <a:lnTo>
                      <a:pt x="236" y="73"/>
                    </a:lnTo>
                    <a:lnTo>
                      <a:pt x="190" y="42"/>
                    </a:lnTo>
                    <a:lnTo>
                      <a:pt x="242" y="43"/>
                    </a:lnTo>
                    <a:lnTo>
                      <a:pt x="279" y="14"/>
                    </a:lnTo>
                    <a:lnTo>
                      <a:pt x="324" y="11"/>
                    </a:lnTo>
                    <a:lnTo>
                      <a:pt x="326" y="51"/>
                    </a:lnTo>
                    <a:lnTo>
                      <a:pt x="358" y="68"/>
                    </a:lnTo>
                    <a:lnTo>
                      <a:pt x="348" y="158"/>
                    </a:lnTo>
                    <a:lnTo>
                      <a:pt x="392" y="115"/>
                    </a:lnTo>
                    <a:lnTo>
                      <a:pt x="414" y="134"/>
                    </a:lnTo>
                    <a:lnTo>
                      <a:pt x="476" y="91"/>
                    </a:lnTo>
                    <a:lnTo>
                      <a:pt x="564" y="115"/>
                    </a:lnTo>
                    <a:lnTo>
                      <a:pt x="603" y="158"/>
                    </a:lnTo>
                    <a:lnTo>
                      <a:pt x="575" y="184"/>
                    </a:lnTo>
                    <a:lnTo>
                      <a:pt x="630" y="173"/>
                    </a:lnTo>
                    <a:lnTo>
                      <a:pt x="614" y="199"/>
                    </a:lnTo>
                    <a:lnTo>
                      <a:pt x="646" y="212"/>
                    </a:lnTo>
                    <a:lnTo>
                      <a:pt x="671" y="180"/>
                    </a:lnTo>
                    <a:lnTo>
                      <a:pt x="711" y="196"/>
                    </a:lnTo>
                    <a:lnTo>
                      <a:pt x="724" y="222"/>
                    </a:lnTo>
                    <a:lnTo>
                      <a:pt x="690" y="230"/>
                    </a:lnTo>
                    <a:lnTo>
                      <a:pt x="742" y="230"/>
                    </a:lnTo>
                    <a:lnTo>
                      <a:pt x="733" y="265"/>
                    </a:lnTo>
                    <a:lnTo>
                      <a:pt x="772" y="246"/>
                    </a:lnTo>
                    <a:lnTo>
                      <a:pt x="748" y="276"/>
                    </a:lnTo>
                    <a:lnTo>
                      <a:pt x="826" y="268"/>
                    </a:lnTo>
                    <a:lnTo>
                      <a:pt x="782" y="299"/>
                    </a:lnTo>
                    <a:lnTo>
                      <a:pt x="820" y="299"/>
                    </a:lnTo>
                    <a:lnTo>
                      <a:pt x="804" y="321"/>
                    </a:lnTo>
                    <a:lnTo>
                      <a:pt x="838" y="291"/>
                    </a:lnTo>
                    <a:lnTo>
                      <a:pt x="874" y="322"/>
                    </a:lnTo>
                    <a:lnTo>
                      <a:pt x="810" y="348"/>
                    </a:lnTo>
                    <a:lnTo>
                      <a:pt x="900" y="371"/>
                    </a:lnTo>
                    <a:lnTo>
                      <a:pt x="825" y="379"/>
                    </a:lnTo>
                    <a:lnTo>
                      <a:pt x="853" y="391"/>
                    </a:lnTo>
                    <a:lnTo>
                      <a:pt x="829" y="419"/>
                    </a:lnTo>
                    <a:lnTo>
                      <a:pt x="921" y="473"/>
                    </a:lnTo>
                    <a:lnTo>
                      <a:pt x="968" y="464"/>
                    </a:lnTo>
                    <a:lnTo>
                      <a:pt x="986" y="529"/>
                    </a:lnTo>
                    <a:lnTo>
                      <a:pt x="1031" y="523"/>
                    </a:lnTo>
                    <a:lnTo>
                      <a:pt x="1029" y="551"/>
                    </a:lnTo>
                    <a:lnTo>
                      <a:pt x="1094" y="565"/>
                    </a:lnTo>
                    <a:lnTo>
                      <a:pt x="1086" y="599"/>
                    </a:lnTo>
                    <a:lnTo>
                      <a:pt x="1053" y="594"/>
                    </a:lnTo>
                    <a:lnTo>
                      <a:pt x="1068" y="614"/>
                    </a:lnTo>
                    <a:lnTo>
                      <a:pt x="1052" y="647"/>
                    </a:lnTo>
                    <a:lnTo>
                      <a:pt x="1020" y="632"/>
                    </a:lnTo>
                    <a:lnTo>
                      <a:pt x="1013" y="697"/>
                    </a:lnTo>
                    <a:lnTo>
                      <a:pt x="888" y="578"/>
                    </a:lnTo>
                    <a:lnTo>
                      <a:pt x="842" y="588"/>
                    </a:lnTo>
                    <a:lnTo>
                      <a:pt x="874" y="618"/>
                    </a:lnTo>
                    <a:lnTo>
                      <a:pt x="849" y="647"/>
                    </a:lnTo>
                    <a:lnTo>
                      <a:pt x="868" y="645"/>
                    </a:lnTo>
                    <a:lnTo>
                      <a:pt x="895" y="703"/>
                    </a:lnTo>
                    <a:lnTo>
                      <a:pt x="956" y="717"/>
                    </a:lnTo>
                    <a:lnTo>
                      <a:pt x="950" y="751"/>
                    </a:lnTo>
                    <a:lnTo>
                      <a:pt x="983" y="778"/>
                    </a:lnTo>
                    <a:lnTo>
                      <a:pt x="969" y="858"/>
                    </a:lnTo>
                    <a:lnTo>
                      <a:pt x="810" y="775"/>
                    </a:lnTo>
                    <a:lnTo>
                      <a:pt x="916" y="902"/>
                    </a:lnTo>
                    <a:lnTo>
                      <a:pt x="719" y="832"/>
                    </a:lnTo>
                    <a:lnTo>
                      <a:pt x="691" y="789"/>
                    </a:lnTo>
                    <a:lnTo>
                      <a:pt x="718" y="785"/>
                    </a:lnTo>
                    <a:lnTo>
                      <a:pt x="654" y="762"/>
                    </a:lnTo>
                    <a:lnTo>
                      <a:pt x="635" y="713"/>
                    </a:lnTo>
                    <a:lnTo>
                      <a:pt x="584" y="697"/>
                    </a:lnTo>
                    <a:lnTo>
                      <a:pt x="581" y="729"/>
                    </a:lnTo>
                    <a:lnTo>
                      <a:pt x="553" y="713"/>
                    </a:lnTo>
                    <a:lnTo>
                      <a:pt x="512" y="744"/>
                    </a:lnTo>
                    <a:lnTo>
                      <a:pt x="457" y="713"/>
                    </a:lnTo>
                    <a:lnTo>
                      <a:pt x="483" y="657"/>
                    </a:lnTo>
                    <a:lnTo>
                      <a:pt x="630" y="657"/>
                    </a:lnTo>
                    <a:lnTo>
                      <a:pt x="594" y="602"/>
                    </a:lnTo>
                    <a:lnTo>
                      <a:pt x="677" y="523"/>
                    </a:lnTo>
                    <a:lnTo>
                      <a:pt x="619" y="417"/>
                    </a:lnTo>
                    <a:lnTo>
                      <a:pt x="578" y="407"/>
                    </a:lnTo>
                    <a:lnTo>
                      <a:pt x="602" y="391"/>
                    </a:lnTo>
                    <a:lnTo>
                      <a:pt x="513" y="418"/>
                    </a:lnTo>
                    <a:lnTo>
                      <a:pt x="512" y="388"/>
                    </a:lnTo>
                    <a:lnTo>
                      <a:pt x="544" y="371"/>
                    </a:lnTo>
                    <a:lnTo>
                      <a:pt x="477" y="329"/>
                    </a:lnTo>
                    <a:lnTo>
                      <a:pt x="476" y="298"/>
                    </a:lnTo>
                    <a:lnTo>
                      <a:pt x="412" y="280"/>
                    </a:lnTo>
                    <a:lnTo>
                      <a:pt x="428" y="325"/>
                    </a:lnTo>
                    <a:lnTo>
                      <a:pt x="321" y="308"/>
                    </a:lnTo>
                    <a:lnTo>
                      <a:pt x="350" y="334"/>
                    </a:lnTo>
                    <a:lnTo>
                      <a:pt x="71" y="289"/>
                    </a:lnTo>
                    <a:lnTo>
                      <a:pt x="22" y="230"/>
                    </a:lnTo>
                    <a:lnTo>
                      <a:pt x="111" y="233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3" name="Freeform 273"/>
              <p:cNvSpPr>
                <a:spLocks/>
              </p:cNvSpPr>
              <p:nvPr/>
            </p:nvSpPr>
            <p:spPr bwMode="auto">
              <a:xfrm>
                <a:off x="2016" y="2107"/>
                <a:ext cx="72" cy="56"/>
              </a:xfrm>
              <a:custGeom>
                <a:avLst/>
                <a:gdLst>
                  <a:gd name="T0" fmla="*/ 0 w 254"/>
                  <a:gd name="T1" fmla="*/ 4 h 197"/>
                  <a:gd name="T2" fmla="*/ 1 w 254"/>
                  <a:gd name="T3" fmla="*/ 3 h 197"/>
                  <a:gd name="T4" fmla="*/ 1 w 254"/>
                  <a:gd name="T5" fmla="*/ 0 h 197"/>
                  <a:gd name="T6" fmla="*/ 2 w 254"/>
                  <a:gd name="T7" fmla="*/ 1 h 197"/>
                  <a:gd name="T8" fmla="*/ 3 w 254"/>
                  <a:gd name="T9" fmla="*/ 1 h 197"/>
                  <a:gd name="T10" fmla="*/ 6 w 254"/>
                  <a:gd name="T11" fmla="*/ 3 h 197"/>
                  <a:gd name="T12" fmla="*/ 5 w 254"/>
                  <a:gd name="T13" fmla="*/ 4 h 197"/>
                  <a:gd name="T14" fmla="*/ 3 w 254"/>
                  <a:gd name="T15" fmla="*/ 3 h 197"/>
                  <a:gd name="T16" fmla="*/ 2 w 254"/>
                  <a:gd name="T17" fmla="*/ 5 h 197"/>
                  <a:gd name="T18" fmla="*/ 1 w 254"/>
                  <a:gd name="T19" fmla="*/ 3 h 197"/>
                  <a:gd name="T20" fmla="*/ 0 w 254"/>
                  <a:gd name="T21" fmla="*/ 4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4"/>
                  <a:gd name="T34" fmla="*/ 0 h 197"/>
                  <a:gd name="T35" fmla="*/ 254 w 254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4" h="197">
                    <a:moveTo>
                      <a:pt x="0" y="161"/>
                    </a:moveTo>
                    <a:lnTo>
                      <a:pt x="36" y="123"/>
                    </a:lnTo>
                    <a:lnTo>
                      <a:pt x="59" y="0"/>
                    </a:lnTo>
                    <a:lnTo>
                      <a:pt x="80" y="45"/>
                    </a:lnTo>
                    <a:lnTo>
                      <a:pt x="140" y="55"/>
                    </a:lnTo>
                    <a:lnTo>
                      <a:pt x="254" y="145"/>
                    </a:lnTo>
                    <a:lnTo>
                      <a:pt x="239" y="176"/>
                    </a:lnTo>
                    <a:lnTo>
                      <a:pt x="136" y="134"/>
                    </a:lnTo>
                    <a:lnTo>
                      <a:pt x="73" y="197"/>
                    </a:lnTo>
                    <a:lnTo>
                      <a:pt x="57" y="145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4" name="Freeform 274"/>
              <p:cNvSpPr>
                <a:spLocks/>
              </p:cNvSpPr>
              <p:nvPr/>
            </p:nvSpPr>
            <p:spPr bwMode="auto">
              <a:xfrm>
                <a:off x="2319" y="2371"/>
                <a:ext cx="72" cy="83"/>
              </a:xfrm>
              <a:custGeom>
                <a:avLst/>
                <a:gdLst>
                  <a:gd name="T0" fmla="*/ 0 w 255"/>
                  <a:gd name="T1" fmla="*/ 6 h 286"/>
                  <a:gd name="T2" fmla="*/ 2 w 255"/>
                  <a:gd name="T3" fmla="*/ 0 h 286"/>
                  <a:gd name="T4" fmla="*/ 3 w 255"/>
                  <a:gd name="T5" fmla="*/ 0 h 286"/>
                  <a:gd name="T6" fmla="*/ 2 w 255"/>
                  <a:gd name="T7" fmla="*/ 3 h 286"/>
                  <a:gd name="T8" fmla="*/ 3 w 255"/>
                  <a:gd name="T9" fmla="*/ 2 h 286"/>
                  <a:gd name="T10" fmla="*/ 3 w 255"/>
                  <a:gd name="T11" fmla="*/ 3 h 286"/>
                  <a:gd name="T12" fmla="*/ 5 w 255"/>
                  <a:gd name="T13" fmla="*/ 3 h 286"/>
                  <a:gd name="T14" fmla="*/ 5 w 255"/>
                  <a:gd name="T15" fmla="*/ 4 h 286"/>
                  <a:gd name="T16" fmla="*/ 5 w 255"/>
                  <a:gd name="T17" fmla="*/ 4 h 286"/>
                  <a:gd name="T18" fmla="*/ 5 w 255"/>
                  <a:gd name="T19" fmla="*/ 6 h 286"/>
                  <a:gd name="T20" fmla="*/ 6 w 255"/>
                  <a:gd name="T21" fmla="*/ 5 h 286"/>
                  <a:gd name="T22" fmla="*/ 6 w 255"/>
                  <a:gd name="T23" fmla="*/ 6 h 286"/>
                  <a:gd name="T24" fmla="*/ 5 w 255"/>
                  <a:gd name="T25" fmla="*/ 7 h 286"/>
                  <a:gd name="T26" fmla="*/ 5 w 255"/>
                  <a:gd name="T27" fmla="*/ 6 h 286"/>
                  <a:gd name="T28" fmla="*/ 5 w 255"/>
                  <a:gd name="T29" fmla="*/ 7 h 286"/>
                  <a:gd name="T30" fmla="*/ 5 w 255"/>
                  <a:gd name="T31" fmla="*/ 5 h 286"/>
                  <a:gd name="T32" fmla="*/ 3 w 255"/>
                  <a:gd name="T33" fmla="*/ 7 h 286"/>
                  <a:gd name="T34" fmla="*/ 4 w 255"/>
                  <a:gd name="T35" fmla="*/ 6 h 286"/>
                  <a:gd name="T36" fmla="*/ 3 w 255"/>
                  <a:gd name="T37" fmla="*/ 6 h 286"/>
                  <a:gd name="T38" fmla="*/ 3 w 255"/>
                  <a:gd name="T39" fmla="*/ 5 h 286"/>
                  <a:gd name="T40" fmla="*/ 0 w 255"/>
                  <a:gd name="T41" fmla="*/ 6 h 2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286"/>
                  <a:gd name="T65" fmla="*/ 255 w 255"/>
                  <a:gd name="T66" fmla="*/ 286 h 2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286">
                    <a:moveTo>
                      <a:pt x="0" y="223"/>
                    </a:moveTo>
                    <a:lnTo>
                      <a:pt x="106" y="15"/>
                    </a:lnTo>
                    <a:lnTo>
                      <a:pt x="146" y="0"/>
                    </a:lnTo>
                    <a:lnTo>
                      <a:pt x="97" y="112"/>
                    </a:lnTo>
                    <a:lnTo>
                      <a:pt x="130" y="87"/>
                    </a:lnTo>
                    <a:lnTo>
                      <a:pt x="152" y="135"/>
                    </a:lnTo>
                    <a:lnTo>
                      <a:pt x="219" y="135"/>
                    </a:lnTo>
                    <a:lnTo>
                      <a:pt x="205" y="177"/>
                    </a:lnTo>
                    <a:lnTo>
                      <a:pt x="240" y="173"/>
                    </a:lnTo>
                    <a:lnTo>
                      <a:pt x="214" y="219"/>
                    </a:lnTo>
                    <a:lnTo>
                      <a:pt x="248" y="194"/>
                    </a:lnTo>
                    <a:lnTo>
                      <a:pt x="255" y="237"/>
                    </a:lnTo>
                    <a:lnTo>
                      <a:pt x="222" y="286"/>
                    </a:lnTo>
                    <a:lnTo>
                      <a:pt x="219" y="250"/>
                    </a:lnTo>
                    <a:lnTo>
                      <a:pt x="204" y="269"/>
                    </a:lnTo>
                    <a:lnTo>
                      <a:pt x="204" y="214"/>
                    </a:lnTo>
                    <a:lnTo>
                      <a:pt x="140" y="269"/>
                    </a:lnTo>
                    <a:lnTo>
                      <a:pt x="178" y="233"/>
                    </a:lnTo>
                    <a:lnTo>
                      <a:pt x="123" y="237"/>
                    </a:lnTo>
                    <a:lnTo>
                      <a:pt x="138" y="217"/>
                    </a:lnTo>
                    <a:lnTo>
                      <a:pt x="0" y="2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5" name="Freeform 275"/>
              <p:cNvSpPr>
                <a:spLocks/>
              </p:cNvSpPr>
              <p:nvPr/>
            </p:nvSpPr>
            <p:spPr bwMode="auto">
              <a:xfrm>
                <a:off x="2143" y="3305"/>
                <a:ext cx="90" cy="527"/>
              </a:xfrm>
              <a:custGeom>
                <a:avLst/>
                <a:gdLst>
                  <a:gd name="T0" fmla="*/ 0 w 317"/>
                  <a:gd name="T1" fmla="*/ 33 h 1850"/>
                  <a:gd name="T2" fmla="*/ 1 w 317"/>
                  <a:gd name="T3" fmla="*/ 32 h 1850"/>
                  <a:gd name="T4" fmla="*/ 1 w 317"/>
                  <a:gd name="T5" fmla="*/ 33 h 1850"/>
                  <a:gd name="T6" fmla="*/ 3 w 317"/>
                  <a:gd name="T7" fmla="*/ 31 h 1850"/>
                  <a:gd name="T8" fmla="*/ 2 w 317"/>
                  <a:gd name="T9" fmla="*/ 30 h 1850"/>
                  <a:gd name="T10" fmla="*/ 3 w 317"/>
                  <a:gd name="T11" fmla="*/ 27 h 1850"/>
                  <a:gd name="T12" fmla="*/ 1 w 317"/>
                  <a:gd name="T13" fmla="*/ 27 h 1850"/>
                  <a:gd name="T14" fmla="*/ 2 w 317"/>
                  <a:gd name="T15" fmla="*/ 22 h 1850"/>
                  <a:gd name="T16" fmla="*/ 3 w 317"/>
                  <a:gd name="T17" fmla="*/ 17 h 1850"/>
                  <a:gd name="T18" fmla="*/ 3 w 317"/>
                  <a:gd name="T19" fmla="*/ 13 h 1850"/>
                  <a:gd name="T20" fmla="*/ 5 w 317"/>
                  <a:gd name="T21" fmla="*/ 4 h 1850"/>
                  <a:gd name="T22" fmla="*/ 4 w 317"/>
                  <a:gd name="T23" fmla="*/ 1 h 1850"/>
                  <a:gd name="T24" fmla="*/ 5 w 317"/>
                  <a:gd name="T25" fmla="*/ 0 h 1850"/>
                  <a:gd name="T26" fmla="*/ 6 w 317"/>
                  <a:gd name="T27" fmla="*/ 2 h 1850"/>
                  <a:gd name="T28" fmla="*/ 7 w 317"/>
                  <a:gd name="T29" fmla="*/ 6 h 1850"/>
                  <a:gd name="T30" fmla="*/ 7 w 317"/>
                  <a:gd name="T31" fmla="*/ 6 h 1850"/>
                  <a:gd name="T32" fmla="*/ 7 w 317"/>
                  <a:gd name="T33" fmla="*/ 7 h 1850"/>
                  <a:gd name="T34" fmla="*/ 6 w 317"/>
                  <a:gd name="T35" fmla="*/ 7 h 1850"/>
                  <a:gd name="T36" fmla="*/ 6 w 317"/>
                  <a:gd name="T37" fmla="*/ 10 h 1850"/>
                  <a:gd name="T38" fmla="*/ 5 w 317"/>
                  <a:gd name="T39" fmla="*/ 11 h 1850"/>
                  <a:gd name="T40" fmla="*/ 5 w 317"/>
                  <a:gd name="T41" fmla="*/ 15 h 1850"/>
                  <a:gd name="T42" fmla="*/ 5 w 317"/>
                  <a:gd name="T43" fmla="*/ 18 h 1850"/>
                  <a:gd name="T44" fmla="*/ 4 w 317"/>
                  <a:gd name="T45" fmla="*/ 21 h 1850"/>
                  <a:gd name="T46" fmla="*/ 3 w 317"/>
                  <a:gd name="T47" fmla="*/ 28 h 1850"/>
                  <a:gd name="T48" fmla="*/ 4 w 317"/>
                  <a:gd name="T49" fmla="*/ 31 h 1850"/>
                  <a:gd name="T50" fmla="*/ 3 w 317"/>
                  <a:gd name="T51" fmla="*/ 31 h 1850"/>
                  <a:gd name="T52" fmla="*/ 3 w 317"/>
                  <a:gd name="T53" fmla="*/ 33 h 1850"/>
                  <a:gd name="T54" fmla="*/ 2 w 317"/>
                  <a:gd name="T55" fmla="*/ 38 h 1850"/>
                  <a:gd name="T56" fmla="*/ 2 w 317"/>
                  <a:gd name="T57" fmla="*/ 39 h 1850"/>
                  <a:gd name="T58" fmla="*/ 3 w 317"/>
                  <a:gd name="T59" fmla="*/ 38 h 1850"/>
                  <a:gd name="T60" fmla="*/ 3 w 317"/>
                  <a:gd name="T61" fmla="*/ 40 h 1850"/>
                  <a:gd name="T62" fmla="*/ 6 w 317"/>
                  <a:gd name="T63" fmla="*/ 41 h 1850"/>
                  <a:gd name="T64" fmla="*/ 4 w 317"/>
                  <a:gd name="T65" fmla="*/ 41 h 1850"/>
                  <a:gd name="T66" fmla="*/ 4 w 317"/>
                  <a:gd name="T67" fmla="*/ 43 h 1850"/>
                  <a:gd name="T68" fmla="*/ 3 w 317"/>
                  <a:gd name="T69" fmla="*/ 42 h 1850"/>
                  <a:gd name="T70" fmla="*/ 4 w 317"/>
                  <a:gd name="T71" fmla="*/ 42 h 1850"/>
                  <a:gd name="T72" fmla="*/ 3 w 317"/>
                  <a:gd name="T73" fmla="*/ 41 h 1850"/>
                  <a:gd name="T74" fmla="*/ 2 w 317"/>
                  <a:gd name="T75" fmla="*/ 40 h 1850"/>
                  <a:gd name="T76" fmla="*/ 2 w 317"/>
                  <a:gd name="T77" fmla="*/ 40 h 1850"/>
                  <a:gd name="T78" fmla="*/ 1 w 317"/>
                  <a:gd name="T79" fmla="*/ 39 h 1850"/>
                  <a:gd name="T80" fmla="*/ 1 w 317"/>
                  <a:gd name="T81" fmla="*/ 38 h 1850"/>
                  <a:gd name="T82" fmla="*/ 1 w 317"/>
                  <a:gd name="T83" fmla="*/ 38 h 1850"/>
                  <a:gd name="T84" fmla="*/ 1 w 317"/>
                  <a:gd name="T85" fmla="*/ 37 h 1850"/>
                  <a:gd name="T86" fmla="*/ 1 w 317"/>
                  <a:gd name="T87" fmla="*/ 35 h 1850"/>
                  <a:gd name="T88" fmla="*/ 2 w 317"/>
                  <a:gd name="T89" fmla="*/ 35 h 1850"/>
                  <a:gd name="T90" fmla="*/ 1 w 317"/>
                  <a:gd name="T91" fmla="*/ 34 h 1850"/>
                  <a:gd name="T92" fmla="*/ 1 w 317"/>
                  <a:gd name="T93" fmla="*/ 33 h 1850"/>
                  <a:gd name="T94" fmla="*/ 0 w 317"/>
                  <a:gd name="T95" fmla="*/ 33 h 1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7"/>
                  <a:gd name="T145" fmla="*/ 0 h 1850"/>
                  <a:gd name="T146" fmla="*/ 317 w 317"/>
                  <a:gd name="T147" fmla="*/ 1850 h 1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7" h="1850">
                    <a:moveTo>
                      <a:pt x="0" y="1447"/>
                    </a:moveTo>
                    <a:lnTo>
                      <a:pt x="22" y="1397"/>
                    </a:lnTo>
                    <a:lnTo>
                      <a:pt x="68" y="1434"/>
                    </a:lnTo>
                    <a:lnTo>
                      <a:pt x="108" y="1339"/>
                    </a:lnTo>
                    <a:lnTo>
                      <a:pt x="91" y="1302"/>
                    </a:lnTo>
                    <a:lnTo>
                      <a:pt x="124" y="1171"/>
                    </a:lnTo>
                    <a:lnTo>
                      <a:pt x="67" y="1160"/>
                    </a:lnTo>
                    <a:lnTo>
                      <a:pt x="74" y="948"/>
                    </a:lnTo>
                    <a:lnTo>
                      <a:pt x="153" y="726"/>
                    </a:lnTo>
                    <a:lnTo>
                      <a:pt x="152" y="541"/>
                    </a:lnTo>
                    <a:lnTo>
                      <a:pt x="207" y="188"/>
                    </a:lnTo>
                    <a:lnTo>
                      <a:pt x="188" y="32"/>
                    </a:lnTo>
                    <a:lnTo>
                      <a:pt x="226" y="0"/>
                    </a:lnTo>
                    <a:lnTo>
                      <a:pt x="266" y="81"/>
                    </a:lnTo>
                    <a:lnTo>
                      <a:pt x="289" y="246"/>
                    </a:lnTo>
                    <a:lnTo>
                      <a:pt x="317" y="249"/>
                    </a:lnTo>
                    <a:lnTo>
                      <a:pt x="312" y="304"/>
                    </a:lnTo>
                    <a:lnTo>
                      <a:pt x="270" y="327"/>
                    </a:lnTo>
                    <a:lnTo>
                      <a:pt x="271" y="435"/>
                    </a:lnTo>
                    <a:lnTo>
                      <a:pt x="226" y="496"/>
                    </a:lnTo>
                    <a:lnTo>
                      <a:pt x="192" y="648"/>
                    </a:lnTo>
                    <a:lnTo>
                      <a:pt x="218" y="791"/>
                    </a:lnTo>
                    <a:lnTo>
                      <a:pt x="168" y="913"/>
                    </a:lnTo>
                    <a:lnTo>
                      <a:pt x="135" y="1218"/>
                    </a:lnTo>
                    <a:lnTo>
                      <a:pt x="162" y="1329"/>
                    </a:lnTo>
                    <a:lnTo>
                      <a:pt x="137" y="1339"/>
                    </a:lnTo>
                    <a:lnTo>
                      <a:pt x="148" y="1438"/>
                    </a:lnTo>
                    <a:lnTo>
                      <a:pt x="83" y="1643"/>
                    </a:lnTo>
                    <a:lnTo>
                      <a:pt x="90" y="1677"/>
                    </a:lnTo>
                    <a:lnTo>
                      <a:pt x="121" y="1664"/>
                    </a:lnTo>
                    <a:lnTo>
                      <a:pt x="135" y="1743"/>
                    </a:lnTo>
                    <a:lnTo>
                      <a:pt x="271" y="1761"/>
                    </a:lnTo>
                    <a:lnTo>
                      <a:pt x="180" y="1792"/>
                    </a:lnTo>
                    <a:lnTo>
                      <a:pt x="168" y="1850"/>
                    </a:lnTo>
                    <a:lnTo>
                      <a:pt x="129" y="1834"/>
                    </a:lnTo>
                    <a:lnTo>
                      <a:pt x="171" y="1797"/>
                    </a:lnTo>
                    <a:lnTo>
                      <a:pt x="107" y="1780"/>
                    </a:lnTo>
                    <a:lnTo>
                      <a:pt x="98" y="1715"/>
                    </a:lnTo>
                    <a:lnTo>
                      <a:pt x="80" y="1746"/>
                    </a:lnTo>
                    <a:lnTo>
                      <a:pt x="56" y="1685"/>
                    </a:lnTo>
                    <a:lnTo>
                      <a:pt x="68" y="1668"/>
                    </a:lnTo>
                    <a:lnTo>
                      <a:pt x="36" y="1638"/>
                    </a:lnTo>
                    <a:lnTo>
                      <a:pt x="67" y="1607"/>
                    </a:lnTo>
                    <a:lnTo>
                      <a:pt x="38" y="1516"/>
                    </a:lnTo>
                    <a:lnTo>
                      <a:pt x="89" y="1526"/>
                    </a:lnTo>
                    <a:lnTo>
                      <a:pt x="38" y="1478"/>
                    </a:lnTo>
                    <a:lnTo>
                      <a:pt x="51" y="1446"/>
                    </a:lnTo>
                    <a:lnTo>
                      <a:pt x="0" y="14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6" name="Freeform 276"/>
              <p:cNvSpPr>
                <a:spLocks/>
              </p:cNvSpPr>
              <p:nvPr/>
            </p:nvSpPr>
            <p:spPr bwMode="auto">
              <a:xfrm>
                <a:off x="2147" y="3748"/>
                <a:ext cx="7" cy="20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0 h 69"/>
                  <a:gd name="T4" fmla="*/ 1 w 23"/>
                  <a:gd name="T5" fmla="*/ 2 h 69"/>
                  <a:gd name="T6" fmla="*/ 0 w 23"/>
                  <a:gd name="T7" fmla="*/ 1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69"/>
                  <a:gd name="T14" fmla="*/ 23 w 23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69">
                    <a:moveTo>
                      <a:pt x="0" y="31"/>
                    </a:moveTo>
                    <a:lnTo>
                      <a:pt x="7" y="0"/>
                    </a:lnTo>
                    <a:lnTo>
                      <a:pt x="23" y="6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7" name="Freeform 277"/>
              <p:cNvSpPr>
                <a:spLocks/>
              </p:cNvSpPr>
              <p:nvPr/>
            </p:nvSpPr>
            <p:spPr bwMode="auto">
              <a:xfrm>
                <a:off x="2155" y="3641"/>
                <a:ext cx="6" cy="24"/>
              </a:xfrm>
              <a:custGeom>
                <a:avLst/>
                <a:gdLst>
                  <a:gd name="T0" fmla="*/ 0 w 23"/>
                  <a:gd name="T1" fmla="*/ 2 h 85"/>
                  <a:gd name="T2" fmla="*/ 1 w 23"/>
                  <a:gd name="T3" fmla="*/ 0 h 85"/>
                  <a:gd name="T4" fmla="*/ 1 w 23"/>
                  <a:gd name="T5" fmla="*/ 2 h 85"/>
                  <a:gd name="T6" fmla="*/ 0 w 23"/>
                  <a:gd name="T7" fmla="*/ 2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5"/>
                  <a:gd name="T14" fmla="*/ 23 w 23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5">
                    <a:moveTo>
                      <a:pt x="0" y="75"/>
                    </a:moveTo>
                    <a:lnTo>
                      <a:pt x="23" y="0"/>
                    </a:lnTo>
                    <a:lnTo>
                      <a:pt x="23" y="8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8" name="Freeform 278"/>
              <p:cNvSpPr>
                <a:spLocks/>
              </p:cNvSpPr>
              <p:nvPr/>
            </p:nvSpPr>
            <p:spPr bwMode="auto">
              <a:xfrm>
                <a:off x="2162" y="3826"/>
                <a:ext cx="15" cy="11"/>
              </a:xfrm>
              <a:custGeom>
                <a:avLst/>
                <a:gdLst>
                  <a:gd name="T0" fmla="*/ 0 w 51"/>
                  <a:gd name="T1" fmla="*/ 0 h 39"/>
                  <a:gd name="T2" fmla="*/ 1 w 51"/>
                  <a:gd name="T3" fmla="*/ 0 h 39"/>
                  <a:gd name="T4" fmla="*/ 1 w 51"/>
                  <a:gd name="T5" fmla="*/ 1 h 39"/>
                  <a:gd name="T6" fmla="*/ 0 w 51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39"/>
                  <a:gd name="T14" fmla="*/ 51 w 5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39">
                    <a:moveTo>
                      <a:pt x="0" y="0"/>
                    </a:moveTo>
                    <a:lnTo>
                      <a:pt x="49" y="9"/>
                    </a:lnTo>
                    <a:lnTo>
                      <a:pt x="51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9" name="Freeform 279"/>
              <p:cNvSpPr>
                <a:spLocks/>
              </p:cNvSpPr>
              <p:nvPr/>
            </p:nvSpPr>
            <p:spPr bwMode="auto">
              <a:xfrm>
                <a:off x="2165" y="3802"/>
                <a:ext cx="21" cy="25"/>
              </a:xfrm>
              <a:custGeom>
                <a:avLst/>
                <a:gdLst>
                  <a:gd name="T0" fmla="*/ 0 w 75"/>
                  <a:gd name="T1" fmla="*/ 0 h 88"/>
                  <a:gd name="T2" fmla="*/ 1 w 75"/>
                  <a:gd name="T3" fmla="*/ 0 h 88"/>
                  <a:gd name="T4" fmla="*/ 0 w 75"/>
                  <a:gd name="T5" fmla="*/ 1 h 88"/>
                  <a:gd name="T6" fmla="*/ 2 w 75"/>
                  <a:gd name="T7" fmla="*/ 1 h 88"/>
                  <a:gd name="T8" fmla="*/ 1 w 75"/>
                  <a:gd name="T9" fmla="*/ 2 h 88"/>
                  <a:gd name="T10" fmla="*/ 0 w 75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88"/>
                  <a:gd name="T20" fmla="*/ 75 w 75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88">
                    <a:moveTo>
                      <a:pt x="0" y="15"/>
                    </a:moveTo>
                    <a:lnTo>
                      <a:pt x="21" y="0"/>
                    </a:lnTo>
                    <a:lnTo>
                      <a:pt x="19" y="42"/>
                    </a:lnTo>
                    <a:lnTo>
                      <a:pt x="75" y="57"/>
                    </a:lnTo>
                    <a:lnTo>
                      <a:pt x="39" y="88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0" name="Freeform 280"/>
              <p:cNvSpPr>
                <a:spLocks/>
              </p:cNvSpPr>
              <p:nvPr/>
            </p:nvSpPr>
            <p:spPr bwMode="auto">
              <a:xfrm>
                <a:off x="2181" y="3834"/>
                <a:ext cx="11" cy="7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0 h 23"/>
                  <a:gd name="T4" fmla="*/ 1 w 40"/>
                  <a:gd name="T5" fmla="*/ 1 h 23"/>
                  <a:gd name="T6" fmla="*/ 0 w 40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3"/>
                  <a:gd name="T14" fmla="*/ 40 w 4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3">
                    <a:moveTo>
                      <a:pt x="0" y="17"/>
                    </a:moveTo>
                    <a:lnTo>
                      <a:pt x="11" y="0"/>
                    </a:lnTo>
                    <a:lnTo>
                      <a:pt x="4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1" name="Freeform 281"/>
              <p:cNvSpPr>
                <a:spLocks/>
              </p:cNvSpPr>
              <p:nvPr/>
            </p:nvSpPr>
            <p:spPr bwMode="auto">
              <a:xfrm>
                <a:off x="2189" y="3814"/>
                <a:ext cx="30" cy="37"/>
              </a:xfrm>
              <a:custGeom>
                <a:avLst/>
                <a:gdLst>
                  <a:gd name="T0" fmla="*/ 0 w 104"/>
                  <a:gd name="T1" fmla="*/ 2 h 134"/>
                  <a:gd name="T2" fmla="*/ 0 w 104"/>
                  <a:gd name="T3" fmla="*/ 2 h 134"/>
                  <a:gd name="T4" fmla="*/ 2 w 104"/>
                  <a:gd name="T5" fmla="*/ 2 h 134"/>
                  <a:gd name="T6" fmla="*/ 1 w 104"/>
                  <a:gd name="T7" fmla="*/ 1 h 134"/>
                  <a:gd name="T8" fmla="*/ 2 w 104"/>
                  <a:gd name="T9" fmla="*/ 1 h 134"/>
                  <a:gd name="T10" fmla="*/ 1 w 104"/>
                  <a:gd name="T11" fmla="*/ 1 h 134"/>
                  <a:gd name="T12" fmla="*/ 1 w 104"/>
                  <a:gd name="T13" fmla="*/ 0 h 134"/>
                  <a:gd name="T14" fmla="*/ 2 w 104"/>
                  <a:gd name="T15" fmla="*/ 0 h 134"/>
                  <a:gd name="T16" fmla="*/ 3 w 104"/>
                  <a:gd name="T17" fmla="*/ 3 h 134"/>
                  <a:gd name="T18" fmla="*/ 0 w 104"/>
                  <a:gd name="T19" fmla="*/ 2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4"/>
                  <a:gd name="T31" fmla="*/ 0 h 134"/>
                  <a:gd name="T32" fmla="*/ 104 w 104"/>
                  <a:gd name="T33" fmla="*/ 134 h 1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4" h="134">
                    <a:moveTo>
                      <a:pt x="0" y="108"/>
                    </a:moveTo>
                    <a:lnTo>
                      <a:pt x="15" y="88"/>
                    </a:lnTo>
                    <a:lnTo>
                      <a:pt x="73" y="100"/>
                    </a:lnTo>
                    <a:lnTo>
                      <a:pt x="47" y="65"/>
                    </a:lnTo>
                    <a:lnTo>
                      <a:pt x="74" y="44"/>
                    </a:lnTo>
                    <a:lnTo>
                      <a:pt x="32" y="40"/>
                    </a:lnTo>
                    <a:lnTo>
                      <a:pt x="32" y="7"/>
                    </a:lnTo>
                    <a:lnTo>
                      <a:pt x="102" y="0"/>
                    </a:lnTo>
                    <a:lnTo>
                      <a:pt x="104" y="134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2" name="Freeform 282"/>
              <p:cNvSpPr>
                <a:spLocks/>
              </p:cNvSpPr>
              <p:nvPr/>
            </p:nvSpPr>
            <p:spPr bwMode="auto">
              <a:xfrm>
                <a:off x="2204" y="3857"/>
                <a:ext cx="22" cy="8"/>
              </a:xfrm>
              <a:custGeom>
                <a:avLst/>
                <a:gdLst>
                  <a:gd name="T0" fmla="*/ 0 w 78"/>
                  <a:gd name="T1" fmla="*/ 0 h 28"/>
                  <a:gd name="T2" fmla="*/ 2 w 78"/>
                  <a:gd name="T3" fmla="*/ 0 h 28"/>
                  <a:gd name="T4" fmla="*/ 2 w 78"/>
                  <a:gd name="T5" fmla="*/ 1 h 28"/>
                  <a:gd name="T6" fmla="*/ 0 w 7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8"/>
                  <a:gd name="T14" fmla="*/ 78 w 7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8">
                    <a:moveTo>
                      <a:pt x="0" y="0"/>
                    </a:moveTo>
                    <a:lnTo>
                      <a:pt x="71" y="7"/>
                    </a:lnTo>
                    <a:lnTo>
                      <a:pt x="7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3" name="Freeform 283"/>
              <p:cNvSpPr>
                <a:spLocks/>
              </p:cNvSpPr>
              <p:nvPr/>
            </p:nvSpPr>
            <p:spPr bwMode="auto">
              <a:xfrm>
                <a:off x="2225" y="3852"/>
                <a:ext cx="11" cy="5"/>
              </a:xfrm>
              <a:custGeom>
                <a:avLst/>
                <a:gdLst>
                  <a:gd name="T0" fmla="*/ 0 w 37"/>
                  <a:gd name="T1" fmla="*/ 0 h 18"/>
                  <a:gd name="T2" fmla="*/ 0 w 37"/>
                  <a:gd name="T3" fmla="*/ 0 h 18"/>
                  <a:gd name="T4" fmla="*/ 1 w 37"/>
                  <a:gd name="T5" fmla="*/ 0 h 18"/>
                  <a:gd name="T6" fmla="*/ 0 w 3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8"/>
                  <a:gd name="T14" fmla="*/ 37 w 3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8">
                    <a:moveTo>
                      <a:pt x="0" y="18"/>
                    </a:moveTo>
                    <a:lnTo>
                      <a:pt x="8" y="0"/>
                    </a:lnTo>
                    <a:lnTo>
                      <a:pt x="37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4" name="Freeform 284"/>
              <p:cNvSpPr>
                <a:spLocks/>
              </p:cNvSpPr>
              <p:nvPr/>
            </p:nvSpPr>
            <p:spPr bwMode="auto">
              <a:xfrm>
                <a:off x="2107" y="2928"/>
                <a:ext cx="130" cy="208"/>
              </a:xfrm>
              <a:custGeom>
                <a:avLst/>
                <a:gdLst>
                  <a:gd name="T0" fmla="*/ 0 w 459"/>
                  <a:gd name="T1" fmla="*/ 11 h 730"/>
                  <a:gd name="T2" fmla="*/ 1 w 459"/>
                  <a:gd name="T3" fmla="*/ 13 h 730"/>
                  <a:gd name="T4" fmla="*/ 3 w 459"/>
                  <a:gd name="T5" fmla="*/ 13 h 730"/>
                  <a:gd name="T6" fmla="*/ 5 w 459"/>
                  <a:gd name="T7" fmla="*/ 15 h 730"/>
                  <a:gd name="T8" fmla="*/ 7 w 459"/>
                  <a:gd name="T9" fmla="*/ 15 h 730"/>
                  <a:gd name="T10" fmla="*/ 7 w 459"/>
                  <a:gd name="T11" fmla="*/ 17 h 730"/>
                  <a:gd name="T12" fmla="*/ 8 w 459"/>
                  <a:gd name="T13" fmla="*/ 17 h 730"/>
                  <a:gd name="T14" fmla="*/ 8 w 459"/>
                  <a:gd name="T15" fmla="*/ 14 h 730"/>
                  <a:gd name="T16" fmla="*/ 8 w 459"/>
                  <a:gd name="T17" fmla="*/ 12 h 730"/>
                  <a:gd name="T18" fmla="*/ 8 w 459"/>
                  <a:gd name="T19" fmla="*/ 12 h 730"/>
                  <a:gd name="T20" fmla="*/ 8 w 459"/>
                  <a:gd name="T21" fmla="*/ 11 h 730"/>
                  <a:gd name="T22" fmla="*/ 10 w 459"/>
                  <a:gd name="T23" fmla="*/ 11 h 730"/>
                  <a:gd name="T24" fmla="*/ 10 w 459"/>
                  <a:gd name="T25" fmla="*/ 11 h 730"/>
                  <a:gd name="T26" fmla="*/ 10 w 459"/>
                  <a:gd name="T27" fmla="*/ 10 h 730"/>
                  <a:gd name="T28" fmla="*/ 10 w 459"/>
                  <a:gd name="T29" fmla="*/ 6 h 730"/>
                  <a:gd name="T30" fmla="*/ 8 w 459"/>
                  <a:gd name="T31" fmla="*/ 7 h 730"/>
                  <a:gd name="T32" fmla="*/ 8 w 459"/>
                  <a:gd name="T33" fmla="*/ 6 h 730"/>
                  <a:gd name="T34" fmla="*/ 6 w 459"/>
                  <a:gd name="T35" fmla="*/ 5 h 730"/>
                  <a:gd name="T36" fmla="*/ 5 w 459"/>
                  <a:gd name="T37" fmla="*/ 3 h 730"/>
                  <a:gd name="T38" fmla="*/ 7 w 459"/>
                  <a:gd name="T39" fmla="*/ 1 h 730"/>
                  <a:gd name="T40" fmla="*/ 6 w 459"/>
                  <a:gd name="T41" fmla="*/ 0 h 730"/>
                  <a:gd name="T42" fmla="*/ 3 w 459"/>
                  <a:gd name="T43" fmla="*/ 1 h 730"/>
                  <a:gd name="T44" fmla="*/ 2 w 459"/>
                  <a:gd name="T45" fmla="*/ 5 h 730"/>
                  <a:gd name="T46" fmla="*/ 1 w 459"/>
                  <a:gd name="T47" fmla="*/ 4 h 730"/>
                  <a:gd name="T48" fmla="*/ 1 w 459"/>
                  <a:gd name="T49" fmla="*/ 5 h 730"/>
                  <a:gd name="T50" fmla="*/ 1 w 459"/>
                  <a:gd name="T51" fmla="*/ 9 h 730"/>
                  <a:gd name="T52" fmla="*/ 2 w 459"/>
                  <a:gd name="T53" fmla="*/ 9 h 730"/>
                  <a:gd name="T54" fmla="*/ 0 w 459"/>
                  <a:gd name="T55" fmla="*/ 11 h 7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9"/>
                  <a:gd name="T85" fmla="*/ 0 h 730"/>
                  <a:gd name="T86" fmla="*/ 459 w 459"/>
                  <a:gd name="T87" fmla="*/ 730 h 7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9" h="730">
                    <a:moveTo>
                      <a:pt x="0" y="488"/>
                    </a:moveTo>
                    <a:lnTo>
                      <a:pt x="56" y="540"/>
                    </a:lnTo>
                    <a:lnTo>
                      <a:pt x="138" y="552"/>
                    </a:lnTo>
                    <a:lnTo>
                      <a:pt x="220" y="653"/>
                    </a:lnTo>
                    <a:lnTo>
                      <a:pt x="330" y="663"/>
                    </a:lnTo>
                    <a:lnTo>
                      <a:pt x="314" y="713"/>
                    </a:lnTo>
                    <a:lnTo>
                      <a:pt x="342" y="730"/>
                    </a:lnTo>
                    <a:lnTo>
                      <a:pt x="359" y="604"/>
                    </a:lnTo>
                    <a:lnTo>
                      <a:pt x="338" y="525"/>
                    </a:lnTo>
                    <a:lnTo>
                      <a:pt x="375" y="522"/>
                    </a:lnTo>
                    <a:lnTo>
                      <a:pt x="349" y="477"/>
                    </a:lnTo>
                    <a:lnTo>
                      <a:pt x="437" y="461"/>
                    </a:lnTo>
                    <a:lnTo>
                      <a:pt x="459" y="491"/>
                    </a:lnTo>
                    <a:lnTo>
                      <a:pt x="424" y="427"/>
                    </a:lnTo>
                    <a:lnTo>
                      <a:pt x="436" y="274"/>
                    </a:lnTo>
                    <a:lnTo>
                      <a:pt x="362" y="280"/>
                    </a:lnTo>
                    <a:lnTo>
                      <a:pt x="338" y="242"/>
                    </a:lnTo>
                    <a:lnTo>
                      <a:pt x="264" y="231"/>
                    </a:lnTo>
                    <a:lnTo>
                      <a:pt x="216" y="143"/>
                    </a:lnTo>
                    <a:lnTo>
                      <a:pt x="289" y="27"/>
                    </a:lnTo>
                    <a:lnTo>
                      <a:pt x="279" y="0"/>
                    </a:lnTo>
                    <a:lnTo>
                      <a:pt x="148" y="63"/>
                    </a:lnTo>
                    <a:lnTo>
                      <a:pt x="78" y="195"/>
                    </a:lnTo>
                    <a:lnTo>
                      <a:pt x="54" y="165"/>
                    </a:lnTo>
                    <a:lnTo>
                      <a:pt x="39" y="228"/>
                    </a:lnTo>
                    <a:lnTo>
                      <a:pt x="54" y="373"/>
                    </a:lnTo>
                    <a:lnTo>
                      <a:pt x="71" y="373"/>
                    </a:lnTo>
                    <a:lnTo>
                      <a:pt x="0" y="4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5" name="Freeform 285"/>
              <p:cNvSpPr>
                <a:spLocks/>
              </p:cNvSpPr>
              <p:nvPr/>
            </p:nvSpPr>
            <p:spPr bwMode="auto">
              <a:xfrm>
                <a:off x="2032" y="2945"/>
                <a:ext cx="34" cy="34"/>
              </a:xfrm>
              <a:custGeom>
                <a:avLst/>
                <a:gdLst>
                  <a:gd name="T0" fmla="*/ 0 w 118"/>
                  <a:gd name="T1" fmla="*/ 0 h 118"/>
                  <a:gd name="T2" fmla="*/ 0 w 118"/>
                  <a:gd name="T3" fmla="*/ 1 h 118"/>
                  <a:gd name="T4" fmla="*/ 1 w 118"/>
                  <a:gd name="T5" fmla="*/ 1 h 118"/>
                  <a:gd name="T6" fmla="*/ 2 w 118"/>
                  <a:gd name="T7" fmla="*/ 3 h 118"/>
                  <a:gd name="T8" fmla="*/ 3 w 118"/>
                  <a:gd name="T9" fmla="*/ 1 h 118"/>
                  <a:gd name="T10" fmla="*/ 2 w 118"/>
                  <a:gd name="T11" fmla="*/ 0 h 118"/>
                  <a:gd name="T12" fmla="*/ 0 w 118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8"/>
                  <a:gd name="T23" fmla="*/ 118 w 118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8">
                    <a:moveTo>
                      <a:pt x="0" y="0"/>
                    </a:moveTo>
                    <a:lnTo>
                      <a:pt x="1" y="46"/>
                    </a:lnTo>
                    <a:lnTo>
                      <a:pt x="26" y="39"/>
                    </a:lnTo>
                    <a:lnTo>
                      <a:pt x="100" y="118"/>
                    </a:lnTo>
                    <a:lnTo>
                      <a:pt x="118" y="58"/>
                    </a:lnTo>
                    <a:lnTo>
                      <a:pt x="79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6" name="Freeform 286"/>
              <p:cNvSpPr>
                <a:spLocks/>
              </p:cNvSpPr>
              <p:nvPr/>
            </p:nvSpPr>
            <p:spPr bwMode="auto">
              <a:xfrm>
                <a:off x="2040" y="2789"/>
                <a:ext cx="117" cy="42"/>
              </a:xfrm>
              <a:custGeom>
                <a:avLst/>
                <a:gdLst>
                  <a:gd name="T0" fmla="*/ 0 w 412"/>
                  <a:gd name="T1" fmla="*/ 1 h 149"/>
                  <a:gd name="T2" fmla="*/ 1 w 412"/>
                  <a:gd name="T3" fmla="*/ 0 h 149"/>
                  <a:gd name="T4" fmla="*/ 4 w 412"/>
                  <a:gd name="T5" fmla="*/ 0 h 149"/>
                  <a:gd name="T6" fmla="*/ 9 w 412"/>
                  <a:gd name="T7" fmla="*/ 3 h 149"/>
                  <a:gd name="T8" fmla="*/ 6 w 412"/>
                  <a:gd name="T9" fmla="*/ 3 h 149"/>
                  <a:gd name="T10" fmla="*/ 7 w 412"/>
                  <a:gd name="T11" fmla="*/ 3 h 149"/>
                  <a:gd name="T12" fmla="*/ 5 w 412"/>
                  <a:gd name="T13" fmla="*/ 2 h 149"/>
                  <a:gd name="T14" fmla="*/ 3 w 412"/>
                  <a:gd name="T15" fmla="*/ 1 h 149"/>
                  <a:gd name="T16" fmla="*/ 3 w 412"/>
                  <a:gd name="T17" fmla="*/ 1 h 149"/>
                  <a:gd name="T18" fmla="*/ 0 w 412"/>
                  <a:gd name="T19" fmla="*/ 1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149"/>
                  <a:gd name="T32" fmla="*/ 412 w 412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149">
                    <a:moveTo>
                      <a:pt x="0" y="58"/>
                    </a:moveTo>
                    <a:lnTo>
                      <a:pt x="56" y="7"/>
                    </a:lnTo>
                    <a:lnTo>
                      <a:pt x="161" y="0"/>
                    </a:lnTo>
                    <a:lnTo>
                      <a:pt x="412" y="127"/>
                    </a:lnTo>
                    <a:lnTo>
                      <a:pt x="279" y="149"/>
                    </a:lnTo>
                    <a:lnTo>
                      <a:pt x="301" y="120"/>
                    </a:lnTo>
                    <a:lnTo>
                      <a:pt x="236" y="72"/>
                    </a:lnTo>
                    <a:lnTo>
                      <a:pt x="115" y="43"/>
                    </a:lnTo>
                    <a:lnTo>
                      <a:pt x="119" y="24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7" name="Freeform 287"/>
              <p:cNvSpPr>
                <a:spLocks/>
              </p:cNvSpPr>
              <p:nvPr/>
            </p:nvSpPr>
            <p:spPr bwMode="auto">
              <a:xfrm>
                <a:off x="2184" y="2831"/>
                <a:ext cx="35" cy="23"/>
              </a:xfrm>
              <a:custGeom>
                <a:avLst/>
                <a:gdLst>
                  <a:gd name="T0" fmla="*/ 0 w 127"/>
                  <a:gd name="T1" fmla="*/ 0 h 82"/>
                  <a:gd name="T2" fmla="*/ 0 w 127"/>
                  <a:gd name="T3" fmla="*/ 2 h 82"/>
                  <a:gd name="T4" fmla="*/ 3 w 127"/>
                  <a:gd name="T5" fmla="*/ 1 h 82"/>
                  <a:gd name="T6" fmla="*/ 2 w 127"/>
                  <a:gd name="T7" fmla="*/ 0 h 82"/>
                  <a:gd name="T8" fmla="*/ 0 w 12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82"/>
                  <a:gd name="T17" fmla="*/ 127 w 12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82">
                    <a:moveTo>
                      <a:pt x="0" y="0"/>
                    </a:moveTo>
                    <a:lnTo>
                      <a:pt x="0" y="82"/>
                    </a:lnTo>
                    <a:lnTo>
                      <a:pt x="127" y="58"/>
                    </a:lnTo>
                    <a:lnTo>
                      <a:pt x="72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8" name="Freeform 288"/>
              <p:cNvSpPr>
                <a:spLocks/>
              </p:cNvSpPr>
              <p:nvPr/>
            </p:nvSpPr>
            <p:spPr bwMode="auto">
              <a:xfrm>
                <a:off x="2085" y="3066"/>
                <a:ext cx="61" cy="79"/>
              </a:xfrm>
              <a:custGeom>
                <a:avLst/>
                <a:gdLst>
                  <a:gd name="T0" fmla="*/ 0 w 212"/>
                  <a:gd name="T1" fmla="*/ 3 h 275"/>
                  <a:gd name="T2" fmla="*/ 0 w 212"/>
                  <a:gd name="T3" fmla="*/ 4 h 275"/>
                  <a:gd name="T4" fmla="*/ 1 w 212"/>
                  <a:gd name="T5" fmla="*/ 4 h 275"/>
                  <a:gd name="T6" fmla="*/ 0 w 212"/>
                  <a:gd name="T7" fmla="*/ 5 h 275"/>
                  <a:gd name="T8" fmla="*/ 0 w 212"/>
                  <a:gd name="T9" fmla="*/ 6 h 275"/>
                  <a:gd name="T10" fmla="*/ 1 w 212"/>
                  <a:gd name="T11" fmla="*/ 7 h 275"/>
                  <a:gd name="T12" fmla="*/ 3 w 212"/>
                  <a:gd name="T13" fmla="*/ 5 h 275"/>
                  <a:gd name="T14" fmla="*/ 5 w 212"/>
                  <a:gd name="T15" fmla="*/ 3 h 275"/>
                  <a:gd name="T16" fmla="*/ 5 w 212"/>
                  <a:gd name="T17" fmla="*/ 1 h 275"/>
                  <a:gd name="T18" fmla="*/ 3 w 212"/>
                  <a:gd name="T19" fmla="*/ 1 h 275"/>
                  <a:gd name="T20" fmla="*/ 2 w 212"/>
                  <a:gd name="T21" fmla="*/ 0 h 275"/>
                  <a:gd name="T22" fmla="*/ 1 w 212"/>
                  <a:gd name="T23" fmla="*/ 1 h 275"/>
                  <a:gd name="T24" fmla="*/ 0 w 212"/>
                  <a:gd name="T25" fmla="*/ 3 h 2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2"/>
                  <a:gd name="T40" fmla="*/ 0 h 275"/>
                  <a:gd name="T41" fmla="*/ 212 w 212"/>
                  <a:gd name="T42" fmla="*/ 275 h 2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2" h="275">
                    <a:moveTo>
                      <a:pt x="0" y="106"/>
                    </a:moveTo>
                    <a:lnTo>
                      <a:pt x="1" y="160"/>
                    </a:lnTo>
                    <a:lnTo>
                      <a:pt x="42" y="175"/>
                    </a:lnTo>
                    <a:lnTo>
                      <a:pt x="18" y="215"/>
                    </a:lnTo>
                    <a:lnTo>
                      <a:pt x="12" y="263"/>
                    </a:lnTo>
                    <a:lnTo>
                      <a:pt x="62" y="275"/>
                    </a:lnTo>
                    <a:lnTo>
                      <a:pt x="107" y="196"/>
                    </a:lnTo>
                    <a:lnTo>
                      <a:pt x="194" y="139"/>
                    </a:lnTo>
                    <a:lnTo>
                      <a:pt x="212" y="64"/>
                    </a:lnTo>
                    <a:lnTo>
                      <a:pt x="130" y="52"/>
                    </a:lnTo>
                    <a:lnTo>
                      <a:pt x="74" y="0"/>
                    </a:lnTo>
                    <a:lnTo>
                      <a:pt x="28" y="2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9" name="Freeform 289"/>
              <p:cNvSpPr>
                <a:spLocks/>
              </p:cNvSpPr>
              <p:nvPr/>
            </p:nvSpPr>
            <p:spPr bwMode="auto">
              <a:xfrm>
                <a:off x="1984" y="2901"/>
                <a:ext cx="26" cy="13"/>
              </a:xfrm>
              <a:custGeom>
                <a:avLst/>
                <a:gdLst>
                  <a:gd name="T0" fmla="*/ 0 w 89"/>
                  <a:gd name="T1" fmla="*/ 1 h 44"/>
                  <a:gd name="T2" fmla="*/ 1 w 89"/>
                  <a:gd name="T3" fmla="*/ 0 h 44"/>
                  <a:gd name="T4" fmla="*/ 2 w 89"/>
                  <a:gd name="T5" fmla="*/ 1 h 44"/>
                  <a:gd name="T6" fmla="*/ 0 w 89"/>
                  <a:gd name="T7" fmla="*/ 1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4"/>
                  <a:gd name="T14" fmla="*/ 89 w 89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4">
                    <a:moveTo>
                      <a:pt x="0" y="32"/>
                    </a:moveTo>
                    <a:lnTo>
                      <a:pt x="27" y="0"/>
                    </a:lnTo>
                    <a:lnTo>
                      <a:pt x="89" y="4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0" name="Freeform 290"/>
              <p:cNvSpPr>
                <a:spLocks/>
              </p:cNvSpPr>
              <p:nvPr/>
            </p:nvSpPr>
            <p:spPr bwMode="auto">
              <a:xfrm>
                <a:off x="2302" y="3791"/>
                <a:ext cx="17" cy="12"/>
              </a:xfrm>
              <a:custGeom>
                <a:avLst/>
                <a:gdLst>
                  <a:gd name="T0" fmla="*/ 0 w 59"/>
                  <a:gd name="T1" fmla="*/ 1 h 41"/>
                  <a:gd name="T2" fmla="*/ 1 w 59"/>
                  <a:gd name="T3" fmla="*/ 1 h 41"/>
                  <a:gd name="T4" fmla="*/ 0 w 59"/>
                  <a:gd name="T5" fmla="*/ 0 h 41"/>
                  <a:gd name="T6" fmla="*/ 1 w 59"/>
                  <a:gd name="T7" fmla="*/ 0 h 41"/>
                  <a:gd name="T8" fmla="*/ 0 w 59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1"/>
                  <a:gd name="T17" fmla="*/ 59 w 5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1">
                    <a:moveTo>
                      <a:pt x="0" y="41"/>
                    </a:moveTo>
                    <a:lnTo>
                      <a:pt x="32" y="19"/>
                    </a:lnTo>
                    <a:lnTo>
                      <a:pt x="19" y="0"/>
                    </a:lnTo>
                    <a:lnTo>
                      <a:pt x="59" y="6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1" name="Freeform 291"/>
              <p:cNvSpPr>
                <a:spLocks/>
              </p:cNvSpPr>
              <p:nvPr/>
            </p:nvSpPr>
            <p:spPr bwMode="auto">
              <a:xfrm>
                <a:off x="2315" y="3791"/>
                <a:ext cx="19" cy="12"/>
              </a:xfrm>
              <a:custGeom>
                <a:avLst/>
                <a:gdLst>
                  <a:gd name="T0" fmla="*/ 0 w 68"/>
                  <a:gd name="T1" fmla="*/ 1 h 47"/>
                  <a:gd name="T2" fmla="*/ 1 w 68"/>
                  <a:gd name="T3" fmla="*/ 0 h 47"/>
                  <a:gd name="T4" fmla="*/ 1 w 68"/>
                  <a:gd name="T5" fmla="*/ 0 h 47"/>
                  <a:gd name="T6" fmla="*/ 0 w 68"/>
                  <a:gd name="T7" fmla="*/ 1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7"/>
                  <a:gd name="T14" fmla="*/ 68 w 6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7">
                    <a:moveTo>
                      <a:pt x="0" y="47"/>
                    </a:moveTo>
                    <a:lnTo>
                      <a:pt x="34" y="0"/>
                    </a:lnTo>
                    <a:lnTo>
                      <a:pt x="68" y="16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2" name="Freeform 292"/>
              <p:cNvSpPr>
                <a:spLocks/>
              </p:cNvSpPr>
              <p:nvPr/>
            </p:nvSpPr>
            <p:spPr bwMode="auto">
              <a:xfrm>
                <a:off x="2373" y="3014"/>
                <a:ext cx="31" cy="44"/>
              </a:xfrm>
              <a:custGeom>
                <a:avLst/>
                <a:gdLst>
                  <a:gd name="T0" fmla="*/ 0 w 107"/>
                  <a:gd name="T1" fmla="*/ 3 h 154"/>
                  <a:gd name="T2" fmla="*/ 0 w 107"/>
                  <a:gd name="T3" fmla="*/ 0 h 154"/>
                  <a:gd name="T4" fmla="*/ 3 w 107"/>
                  <a:gd name="T5" fmla="*/ 1 h 154"/>
                  <a:gd name="T6" fmla="*/ 1 w 107"/>
                  <a:gd name="T7" fmla="*/ 4 h 154"/>
                  <a:gd name="T8" fmla="*/ 0 w 107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54"/>
                  <a:gd name="T17" fmla="*/ 107 w 10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54">
                    <a:moveTo>
                      <a:pt x="0" y="149"/>
                    </a:moveTo>
                    <a:lnTo>
                      <a:pt x="13" y="0"/>
                    </a:lnTo>
                    <a:lnTo>
                      <a:pt x="107" y="67"/>
                    </a:lnTo>
                    <a:lnTo>
                      <a:pt x="52" y="154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3" name="Freeform 293"/>
              <p:cNvSpPr>
                <a:spLocks/>
              </p:cNvSpPr>
              <p:nvPr/>
            </p:nvSpPr>
            <p:spPr bwMode="auto">
              <a:xfrm>
                <a:off x="2171" y="1661"/>
                <a:ext cx="661" cy="560"/>
              </a:xfrm>
              <a:custGeom>
                <a:avLst/>
                <a:gdLst>
                  <a:gd name="T0" fmla="*/ 6 w 2319"/>
                  <a:gd name="T1" fmla="*/ 11 h 1964"/>
                  <a:gd name="T2" fmla="*/ 7 w 2319"/>
                  <a:gd name="T3" fmla="*/ 9 h 1964"/>
                  <a:gd name="T4" fmla="*/ 5 w 2319"/>
                  <a:gd name="T5" fmla="*/ 8 h 1964"/>
                  <a:gd name="T6" fmla="*/ 10 w 2319"/>
                  <a:gd name="T7" fmla="*/ 4 h 1964"/>
                  <a:gd name="T8" fmla="*/ 15 w 2319"/>
                  <a:gd name="T9" fmla="*/ 3 h 1964"/>
                  <a:gd name="T10" fmla="*/ 20 w 2319"/>
                  <a:gd name="T11" fmla="*/ 5 h 1964"/>
                  <a:gd name="T12" fmla="*/ 19 w 2319"/>
                  <a:gd name="T13" fmla="*/ 3 h 1964"/>
                  <a:gd name="T14" fmla="*/ 25 w 2319"/>
                  <a:gd name="T15" fmla="*/ 4 h 1964"/>
                  <a:gd name="T16" fmla="*/ 29 w 2319"/>
                  <a:gd name="T17" fmla="*/ 3 h 1964"/>
                  <a:gd name="T18" fmla="*/ 24 w 2319"/>
                  <a:gd name="T19" fmla="*/ 1 h 1964"/>
                  <a:gd name="T20" fmla="*/ 29 w 2319"/>
                  <a:gd name="T21" fmla="*/ 2 h 1964"/>
                  <a:gd name="T22" fmla="*/ 29 w 2319"/>
                  <a:gd name="T23" fmla="*/ 0 h 1964"/>
                  <a:gd name="T24" fmla="*/ 40 w 2319"/>
                  <a:gd name="T25" fmla="*/ 1 h 1964"/>
                  <a:gd name="T26" fmla="*/ 41 w 2319"/>
                  <a:gd name="T27" fmla="*/ 1 h 1964"/>
                  <a:gd name="T28" fmla="*/ 45 w 2319"/>
                  <a:gd name="T29" fmla="*/ 3 h 1964"/>
                  <a:gd name="T30" fmla="*/ 34 w 2319"/>
                  <a:gd name="T31" fmla="*/ 4 h 1964"/>
                  <a:gd name="T32" fmla="*/ 40 w 2319"/>
                  <a:gd name="T33" fmla="*/ 5 h 1964"/>
                  <a:gd name="T34" fmla="*/ 46 w 2319"/>
                  <a:gd name="T35" fmla="*/ 5 h 1964"/>
                  <a:gd name="T36" fmla="*/ 51 w 2319"/>
                  <a:gd name="T37" fmla="*/ 4 h 1964"/>
                  <a:gd name="T38" fmla="*/ 46 w 2319"/>
                  <a:gd name="T39" fmla="*/ 7 h 1964"/>
                  <a:gd name="T40" fmla="*/ 49 w 2319"/>
                  <a:gd name="T41" fmla="*/ 9 h 1964"/>
                  <a:gd name="T42" fmla="*/ 46 w 2319"/>
                  <a:gd name="T43" fmla="*/ 11 h 1964"/>
                  <a:gd name="T44" fmla="*/ 46 w 2319"/>
                  <a:gd name="T45" fmla="*/ 14 h 1964"/>
                  <a:gd name="T46" fmla="*/ 45 w 2319"/>
                  <a:gd name="T47" fmla="*/ 15 h 1964"/>
                  <a:gd name="T48" fmla="*/ 47 w 2319"/>
                  <a:gd name="T49" fmla="*/ 17 h 1964"/>
                  <a:gd name="T50" fmla="*/ 45 w 2319"/>
                  <a:gd name="T51" fmla="*/ 19 h 1964"/>
                  <a:gd name="T52" fmla="*/ 46 w 2319"/>
                  <a:gd name="T53" fmla="*/ 20 h 1964"/>
                  <a:gd name="T54" fmla="*/ 46 w 2319"/>
                  <a:gd name="T55" fmla="*/ 22 h 1964"/>
                  <a:gd name="T56" fmla="*/ 41 w 2319"/>
                  <a:gd name="T57" fmla="*/ 23 h 1964"/>
                  <a:gd name="T58" fmla="*/ 42 w 2319"/>
                  <a:gd name="T59" fmla="*/ 25 h 1964"/>
                  <a:gd name="T60" fmla="*/ 45 w 2319"/>
                  <a:gd name="T61" fmla="*/ 26 h 1964"/>
                  <a:gd name="T62" fmla="*/ 44 w 2319"/>
                  <a:gd name="T63" fmla="*/ 28 h 1964"/>
                  <a:gd name="T64" fmla="*/ 40 w 2319"/>
                  <a:gd name="T65" fmla="*/ 26 h 1964"/>
                  <a:gd name="T66" fmla="*/ 41 w 2319"/>
                  <a:gd name="T67" fmla="*/ 29 h 1964"/>
                  <a:gd name="T68" fmla="*/ 41 w 2319"/>
                  <a:gd name="T69" fmla="*/ 32 h 1964"/>
                  <a:gd name="T70" fmla="*/ 36 w 2319"/>
                  <a:gd name="T71" fmla="*/ 33 h 1964"/>
                  <a:gd name="T72" fmla="*/ 32 w 2319"/>
                  <a:gd name="T73" fmla="*/ 36 h 1964"/>
                  <a:gd name="T74" fmla="*/ 31 w 2319"/>
                  <a:gd name="T75" fmla="*/ 36 h 1964"/>
                  <a:gd name="T76" fmla="*/ 28 w 2319"/>
                  <a:gd name="T77" fmla="*/ 38 h 1964"/>
                  <a:gd name="T78" fmla="*/ 28 w 2319"/>
                  <a:gd name="T79" fmla="*/ 40 h 1964"/>
                  <a:gd name="T80" fmla="*/ 28 w 2319"/>
                  <a:gd name="T81" fmla="*/ 41 h 1964"/>
                  <a:gd name="T82" fmla="*/ 26 w 2319"/>
                  <a:gd name="T83" fmla="*/ 45 h 1964"/>
                  <a:gd name="T84" fmla="*/ 22 w 2319"/>
                  <a:gd name="T85" fmla="*/ 44 h 1964"/>
                  <a:gd name="T86" fmla="*/ 21 w 2319"/>
                  <a:gd name="T87" fmla="*/ 43 h 1964"/>
                  <a:gd name="T88" fmla="*/ 19 w 2319"/>
                  <a:gd name="T89" fmla="*/ 39 h 1964"/>
                  <a:gd name="T90" fmla="*/ 19 w 2319"/>
                  <a:gd name="T91" fmla="*/ 37 h 1964"/>
                  <a:gd name="T92" fmla="*/ 18 w 2319"/>
                  <a:gd name="T93" fmla="*/ 33 h 1964"/>
                  <a:gd name="T94" fmla="*/ 18 w 2319"/>
                  <a:gd name="T95" fmla="*/ 32 h 1964"/>
                  <a:gd name="T96" fmla="*/ 18 w 2319"/>
                  <a:gd name="T97" fmla="*/ 29 h 1964"/>
                  <a:gd name="T98" fmla="*/ 20 w 2319"/>
                  <a:gd name="T99" fmla="*/ 28 h 1964"/>
                  <a:gd name="T100" fmla="*/ 19 w 2319"/>
                  <a:gd name="T101" fmla="*/ 27 h 1964"/>
                  <a:gd name="T102" fmla="*/ 17 w 2319"/>
                  <a:gd name="T103" fmla="*/ 27 h 1964"/>
                  <a:gd name="T104" fmla="*/ 15 w 2319"/>
                  <a:gd name="T105" fmla="*/ 25 h 1964"/>
                  <a:gd name="T106" fmla="*/ 14 w 2319"/>
                  <a:gd name="T107" fmla="*/ 21 h 1964"/>
                  <a:gd name="T108" fmla="*/ 11 w 2319"/>
                  <a:gd name="T109" fmla="*/ 17 h 1964"/>
                  <a:gd name="T110" fmla="*/ 6 w 2319"/>
                  <a:gd name="T111" fmla="*/ 18 h 1964"/>
                  <a:gd name="T112" fmla="*/ 1 w 2319"/>
                  <a:gd name="T113" fmla="*/ 15 h 1964"/>
                  <a:gd name="T114" fmla="*/ 6 w 2319"/>
                  <a:gd name="T115" fmla="*/ 14 h 19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19"/>
                  <a:gd name="T175" fmla="*/ 0 h 1964"/>
                  <a:gd name="T176" fmla="*/ 2319 w 2319"/>
                  <a:gd name="T177" fmla="*/ 1964 h 19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19" h="1964">
                    <a:moveTo>
                      <a:pt x="0" y="551"/>
                    </a:moveTo>
                    <a:lnTo>
                      <a:pt x="13" y="521"/>
                    </a:lnTo>
                    <a:lnTo>
                      <a:pt x="162" y="463"/>
                    </a:lnTo>
                    <a:lnTo>
                      <a:pt x="261" y="463"/>
                    </a:lnTo>
                    <a:lnTo>
                      <a:pt x="315" y="418"/>
                    </a:lnTo>
                    <a:lnTo>
                      <a:pt x="296" y="405"/>
                    </a:lnTo>
                    <a:lnTo>
                      <a:pt x="329" y="390"/>
                    </a:lnTo>
                    <a:lnTo>
                      <a:pt x="302" y="380"/>
                    </a:lnTo>
                    <a:lnTo>
                      <a:pt x="354" y="363"/>
                    </a:lnTo>
                    <a:lnTo>
                      <a:pt x="335" y="346"/>
                    </a:lnTo>
                    <a:lnTo>
                      <a:pt x="267" y="376"/>
                    </a:lnTo>
                    <a:lnTo>
                      <a:pt x="200" y="338"/>
                    </a:lnTo>
                    <a:lnTo>
                      <a:pt x="284" y="317"/>
                    </a:lnTo>
                    <a:lnTo>
                      <a:pt x="332" y="254"/>
                    </a:lnTo>
                    <a:lnTo>
                      <a:pt x="437" y="250"/>
                    </a:lnTo>
                    <a:lnTo>
                      <a:pt x="432" y="185"/>
                    </a:lnTo>
                    <a:lnTo>
                      <a:pt x="507" y="184"/>
                    </a:lnTo>
                    <a:lnTo>
                      <a:pt x="586" y="230"/>
                    </a:lnTo>
                    <a:lnTo>
                      <a:pt x="493" y="168"/>
                    </a:lnTo>
                    <a:lnTo>
                      <a:pt x="669" y="126"/>
                    </a:lnTo>
                    <a:lnTo>
                      <a:pt x="713" y="156"/>
                    </a:lnTo>
                    <a:lnTo>
                      <a:pt x="719" y="214"/>
                    </a:lnTo>
                    <a:lnTo>
                      <a:pt x="740" y="165"/>
                    </a:lnTo>
                    <a:lnTo>
                      <a:pt x="854" y="199"/>
                    </a:lnTo>
                    <a:lnTo>
                      <a:pt x="814" y="172"/>
                    </a:lnTo>
                    <a:lnTo>
                      <a:pt x="868" y="176"/>
                    </a:lnTo>
                    <a:lnTo>
                      <a:pt x="821" y="142"/>
                    </a:lnTo>
                    <a:lnTo>
                      <a:pt x="808" y="115"/>
                    </a:lnTo>
                    <a:lnTo>
                      <a:pt x="832" y="108"/>
                    </a:lnTo>
                    <a:lnTo>
                      <a:pt x="1056" y="192"/>
                    </a:lnTo>
                    <a:lnTo>
                      <a:pt x="1039" y="165"/>
                    </a:lnTo>
                    <a:lnTo>
                      <a:pt x="1086" y="161"/>
                    </a:lnTo>
                    <a:lnTo>
                      <a:pt x="1056" y="137"/>
                    </a:lnTo>
                    <a:lnTo>
                      <a:pt x="1132" y="142"/>
                    </a:lnTo>
                    <a:lnTo>
                      <a:pt x="1012" y="81"/>
                    </a:lnTo>
                    <a:lnTo>
                      <a:pt x="1228" y="115"/>
                    </a:lnTo>
                    <a:lnTo>
                      <a:pt x="1181" y="80"/>
                    </a:lnTo>
                    <a:lnTo>
                      <a:pt x="1054" y="73"/>
                    </a:lnTo>
                    <a:lnTo>
                      <a:pt x="1096" y="71"/>
                    </a:lnTo>
                    <a:lnTo>
                      <a:pt x="1017" y="42"/>
                    </a:lnTo>
                    <a:lnTo>
                      <a:pt x="1110" y="48"/>
                    </a:lnTo>
                    <a:lnTo>
                      <a:pt x="1073" y="35"/>
                    </a:lnTo>
                    <a:lnTo>
                      <a:pt x="1112" y="26"/>
                    </a:lnTo>
                    <a:lnTo>
                      <a:pt x="1272" y="81"/>
                    </a:lnTo>
                    <a:lnTo>
                      <a:pt x="1253" y="61"/>
                    </a:lnTo>
                    <a:lnTo>
                      <a:pt x="1326" y="42"/>
                    </a:lnTo>
                    <a:lnTo>
                      <a:pt x="1264" y="35"/>
                    </a:lnTo>
                    <a:lnTo>
                      <a:pt x="1262" y="8"/>
                    </a:lnTo>
                    <a:lnTo>
                      <a:pt x="1303" y="0"/>
                    </a:lnTo>
                    <a:lnTo>
                      <a:pt x="1732" y="10"/>
                    </a:lnTo>
                    <a:lnTo>
                      <a:pt x="1762" y="25"/>
                    </a:lnTo>
                    <a:lnTo>
                      <a:pt x="1746" y="35"/>
                    </a:lnTo>
                    <a:lnTo>
                      <a:pt x="1462" y="38"/>
                    </a:lnTo>
                    <a:lnTo>
                      <a:pt x="1495" y="54"/>
                    </a:lnTo>
                    <a:lnTo>
                      <a:pt x="1384" y="71"/>
                    </a:lnTo>
                    <a:lnTo>
                      <a:pt x="1789" y="42"/>
                    </a:lnTo>
                    <a:lnTo>
                      <a:pt x="1802" y="68"/>
                    </a:lnTo>
                    <a:lnTo>
                      <a:pt x="1746" y="83"/>
                    </a:lnTo>
                    <a:lnTo>
                      <a:pt x="1842" y="72"/>
                    </a:lnTo>
                    <a:lnTo>
                      <a:pt x="1951" y="104"/>
                    </a:lnTo>
                    <a:lnTo>
                      <a:pt x="1789" y="156"/>
                    </a:lnTo>
                    <a:lnTo>
                      <a:pt x="1529" y="152"/>
                    </a:lnTo>
                    <a:lnTo>
                      <a:pt x="1591" y="161"/>
                    </a:lnTo>
                    <a:lnTo>
                      <a:pt x="1482" y="184"/>
                    </a:lnTo>
                    <a:lnTo>
                      <a:pt x="1482" y="207"/>
                    </a:lnTo>
                    <a:lnTo>
                      <a:pt x="1767" y="168"/>
                    </a:lnTo>
                    <a:lnTo>
                      <a:pt x="1790" y="185"/>
                    </a:lnTo>
                    <a:lnTo>
                      <a:pt x="1732" y="223"/>
                    </a:lnTo>
                    <a:lnTo>
                      <a:pt x="1912" y="161"/>
                    </a:lnTo>
                    <a:lnTo>
                      <a:pt x="1923" y="221"/>
                    </a:lnTo>
                    <a:lnTo>
                      <a:pt x="1833" y="328"/>
                    </a:lnTo>
                    <a:lnTo>
                      <a:pt x="2009" y="204"/>
                    </a:lnTo>
                    <a:lnTo>
                      <a:pt x="2006" y="223"/>
                    </a:lnTo>
                    <a:lnTo>
                      <a:pt x="2090" y="222"/>
                    </a:lnTo>
                    <a:lnTo>
                      <a:pt x="2116" y="184"/>
                    </a:lnTo>
                    <a:lnTo>
                      <a:pt x="2206" y="176"/>
                    </a:lnTo>
                    <a:lnTo>
                      <a:pt x="2319" y="211"/>
                    </a:lnTo>
                    <a:lnTo>
                      <a:pt x="2207" y="265"/>
                    </a:lnTo>
                    <a:lnTo>
                      <a:pt x="2214" y="286"/>
                    </a:lnTo>
                    <a:lnTo>
                      <a:pt x="1963" y="317"/>
                    </a:lnTo>
                    <a:lnTo>
                      <a:pt x="2166" y="319"/>
                    </a:lnTo>
                    <a:lnTo>
                      <a:pt x="2002" y="364"/>
                    </a:lnTo>
                    <a:lnTo>
                      <a:pt x="2013" y="394"/>
                    </a:lnTo>
                    <a:lnTo>
                      <a:pt x="2122" y="364"/>
                    </a:lnTo>
                    <a:lnTo>
                      <a:pt x="2043" y="405"/>
                    </a:lnTo>
                    <a:lnTo>
                      <a:pt x="2033" y="459"/>
                    </a:lnTo>
                    <a:lnTo>
                      <a:pt x="2056" y="445"/>
                    </a:lnTo>
                    <a:lnTo>
                      <a:pt x="1981" y="493"/>
                    </a:lnTo>
                    <a:lnTo>
                      <a:pt x="1954" y="593"/>
                    </a:lnTo>
                    <a:lnTo>
                      <a:pt x="1996" y="571"/>
                    </a:lnTo>
                    <a:lnTo>
                      <a:pt x="2050" y="593"/>
                    </a:lnTo>
                    <a:lnTo>
                      <a:pt x="1998" y="593"/>
                    </a:lnTo>
                    <a:lnTo>
                      <a:pt x="1998" y="622"/>
                    </a:lnTo>
                    <a:lnTo>
                      <a:pt x="2088" y="635"/>
                    </a:lnTo>
                    <a:lnTo>
                      <a:pt x="2090" y="672"/>
                    </a:lnTo>
                    <a:lnTo>
                      <a:pt x="1959" y="664"/>
                    </a:lnTo>
                    <a:lnTo>
                      <a:pt x="1996" y="682"/>
                    </a:lnTo>
                    <a:lnTo>
                      <a:pt x="1919" y="693"/>
                    </a:lnTo>
                    <a:lnTo>
                      <a:pt x="1959" y="732"/>
                    </a:lnTo>
                    <a:lnTo>
                      <a:pt x="2027" y="735"/>
                    </a:lnTo>
                    <a:lnTo>
                      <a:pt x="1986" y="758"/>
                    </a:lnTo>
                    <a:lnTo>
                      <a:pt x="2039" y="779"/>
                    </a:lnTo>
                    <a:lnTo>
                      <a:pt x="2037" y="829"/>
                    </a:lnTo>
                    <a:lnTo>
                      <a:pt x="1941" y="800"/>
                    </a:lnTo>
                    <a:lnTo>
                      <a:pt x="1997" y="827"/>
                    </a:lnTo>
                    <a:lnTo>
                      <a:pt x="1961" y="844"/>
                    </a:lnTo>
                    <a:lnTo>
                      <a:pt x="1996" y="842"/>
                    </a:lnTo>
                    <a:lnTo>
                      <a:pt x="1986" y="874"/>
                    </a:lnTo>
                    <a:lnTo>
                      <a:pt x="2054" y="890"/>
                    </a:lnTo>
                    <a:lnTo>
                      <a:pt x="1947" y="881"/>
                    </a:lnTo>
                    <a:lnTo>
                      <a:pt x="1923" y="900"/>
                    </a:lnTo>
                    <a:lnTo>
                      <a:pt x="2009" y="942"/>
                    </a:lnTo>
                    <a:lnTo>
                      <a:pt x="1997" y="974"/>
                    </a:lnTo>
                    <a:lnTo>
                      <a:pt x="1926" y="994"/>
                    </a:lnTo>
                    <a:lnTo>
                      <a:pt x="1861" y="947"/>
                    </a:lnTo>
                    <a:lnTo>
                      <a:pt x="1758" y="986"/>
                    </a:lnTo>
                    <a:lnTo>
                      <a:pt x="1830" y="1013"/>
                    </a:lnTo>
                    <a:lnTo>
                      <a:pt x="1762" y="1038"/>
                    </a:lnTo>
                    <a:lnTo>
                      <a:pt x="1837" y="1040"/>
                    </a:lnTo>
                    <a:lnTo>
                      <a:pt x="1813" y="1090"/>
                    </a:lnTo>
                    <a:lnTo>
                      <a:pt x="1842" y="1061"/>
                    </a:lnTo>
                    <a:lnTo>
                      <a:pt x="1923" y="1101"/>
                    </a:lnTo>
                    <a:lnTo>
                      <a:pt x="1897" y="1135"/>
                    </a:lnTo>
                    <a:lnTo>
                      <a:pt x="1947" y="1122"/>
                    </a:lnTo>
                    <a:lnTo>
                      <a:pt x="1923" y="1155"/>
                    </a:lnTo>
                    <a:lnTo>
                      <a:pt x="1957" y="1139"/>
                    </a:lnTo>
                    <a:lnTo>
                      <a:pt x="1961" y="1223"/>
                    </a:lnTo>
                    <a:lnTo>
                      <a:pt x="1923" y="1192"/>
                    </a:lnTo>
                    <a:lnTo>
                      <a:pt x="1923" y="1223"/>
                    </a:lnTo>
                    <a:lnTo>
                      <a:pt x="1889" y="1220"/>
                    </a:lnTo>
                    <a:lnTo>
                      <a:pt x="1842" y="1151"/>
                    </a:lnTo>
                    <a:lnTo>
                      <a:pt x="1732" y="1113"/>
                    </a:lnTo>
                    <a:lnTo>
                      <a:pt x="1808" y="1158"/>
                    </a:lnTo>
                    <a:lnTo>
                      <a:pt x="1706" y="1182"/>
                    </a:lnTo>
                    <a:lnTo>
                      <a:pt x="1678" y="1223"/>
                    </a:lnTo>
                    <a:lnTo>
                      <a:pt x="1774" y="1232"/>
                    </a:lnTo>
                    <a:lnTo>
                      <a:pt x="1692" y="1255"/>
                    </a:lnTo>
                    <a:lnTo>
                      <a:pt x="1814" y="1227"/>
                    </a:lnTo>
                    <a:lnTo>
                      <a:pt x="1932" y="1264"/>
                    </a:lnTo>
                    <a:lnTo>
                      <a:pt x="1779" y="1360"/>
                    </a:lnTo>
                    <a:lnTo>
                      <a:pt x="1631" y="1402"/>
                    </a:lnTo>
                    <a:lnTo>
                      <a:pt x="1579" y="1406"/>
                    </a:lnTo>
                    <a:lnTo>
                      <a:pt x="1543" y="1361"/>
                    </a:lnTo>
                    <a:lnTo>
                      <a:pt x="1559" y="1406"/>
                    </a:lnTo>
                    <a:lnTo>
                      <a:pt x="1516" y="1431"/>
                    </a:lnTo>
                    <a:lnTo>
                      <a:pt x="1462" y="1535"/>
                    </a:lnTo>
                    <a:lnTo>
                      <a:pt x="1417" y="1531"/>
                    </a:lnTo>
                    <a:lnTo>
                      <a:pt x="1407" y="1564"/>
                    </a:lnTo>
                    <a:lnTo>
                      <a:pt x="1365" y="1571"/>
                    </a:lnTo>
                    <a:lnTo>
                      <a:pt x="1339" y="1557"/>
                    </a:lnTo>
                    <a:lnTo>
                      <a:pt x="1372" y="1537"/>
                    </a:lnTo>
                    <a:lnTo>
                      <a:pt x="1338" y="1531"/>
                    </a:lnTo>
                    <a:lnTo>
                      <a:pt x="1324" y="1587"/>
                    </a:lnTo>
                    <a:lnTo>
                      <a:pt x="1251" y="1591"/>
                    </a:lnTo>
                    <a:lnTo>
                      <a:pt x="1253" y="1634"/>
                    </a:lnTo>
                    <a:lnTo>
                      <a:pt x="1213" y="1637"/>
                    </a:lnTo>
                    <a:lnTo>
                      <a:pt x="1247" y="1672"/>
                    </a:lnTo>
                    <a:lnTo>
                      <a:pt x="1199" y="1680"/>
                    </a:lnTo>
                    <a:lnTo>
                      <a:pt x="1236" y="1717"/>
                    </a:lnTo>
                    <a:lnTo>
                      <a:pt x="1204" y="1717"/>
                    </a:lnTo>
                    <a:lnTo>
                      <a:pt x="1230" y="1726"/>
                    </a:lnTo>
                    <a:lnTo>
                      <a:pt x="1204" y="1768"/>
                    </a:lnTo>
                    <a:lnTo>
                      <a:pt x="1181" y="1761"/>
                    </a:lnTo>
                    <a:lnTo>
                      <a:pt x="1199" y="1779"/>
                    </a:lnTo>
                    <a:lnTo>
                      <a:pt x="1152" y="1797"/>
                    </a:lnTo>
                    <a:lnTo>
                      <a:pt x="1181" y="1856"/>
                    </a:lnTo>
                    <a:lnTo>
                      <a:pt x="1152" y="1935"/>
                    </a:lnTo>
                    <a:lnTo>
                      <a:pt x="1118" y="1936"/>
                    </a:lnTo>
                    <a:lnTo>
                      <a:pt x="1143" y="1964"/>
                    </a:lnTo>
                    <a:lnTo>
                      <a:pt x="1065" y="1964"/>
                    </a:lnTo>
                    <a:lnTo>
                      <a:pt x="1056" y="1910"/>
                    </a:lnTo>
                    <a:lnTo>
                      <a:pt x="945" y="1918"/>
                    </a:lnTo>
                    <a:lnTo>
                      <a:pt x="973" y="1903"/>
                    </a:lnTo>
                    <a:lnTo>
                      <a:pt x="917" y="1883"/>
                    </a:lnTo>
                    <a:lnTo>
                      <a:pt x="941" y="1874"/>
                    </a:lnTo>
                    <a:lnTo>
                      <a:pt x="901" y="1874"/>
                    </a:lnTo>
                    <a:lnTo>
                      <a:pt x="918" y="1832"/>
                    </a:lnTo>
                    <a:lnTo>
                      <a:pt x="892" y="1840"/>
                    </a:lnTo>
                    <a:lnTo>
                      <a:pt x="821" y="1726"/>
                    </a:lnTo>
                    <a:lnTo>
                      <a:pt x="821" y="1694"/>
                    </a:lnTo>
                    <a:lnTo>
                      <a:pt x="877" y="1656"/>
                    </a:lnTo>
                    <a:lnTo>
                      <a:pt x="854" y="1645"/>
                    </a:lnTo>
                    <a:lnTo>
                      <a:pt x="798" y="1687"/>
                    </a:lnTo>
                    <a:lnTo>
                      <a:pt x="798" y="1602"/>
                    </a:lnTo>
                    <a:lnTo>
                      <a:pt x="747" y="1557"/>
                    </a:lnTo>
                    <a:lnTo>
                      <a:pt x="763" y="1492"/>
                    </a:lnTo>
                    <a:lnTo>
                      <a:pt x="729" y="1466"/>
                    </a:lnTo>
                    <a:lnTo>
                      <a:pt x="774" y="1410"/>
                    </a:lnTo>
                    <a:lnTo>
                      <a:pt x="747" y="1402"/>
                    </a:lnTo>
                    <a:lnTo>
                      <a:pt x="839" y="1402"/>
                    </a:lnTo>
                    <a:lnTo>
                      <a:pt x="830" y="1379"/>
                    </a:lnTo>
                    <a:lnTo>
                      <a:pt x="769" y="1381"/>
                    </a:lnTo>
                    <a:lnTo>
                      <a:pt x="861" y="1331"/>
                    </a:lnTo>
                    <a:lnTo>
                      <a:pt x="839" y="1314"/>
                    </a:lnTo>
                    <a:lnTo>
                      <a:pt x="861" y="1255"/>
                    </a:lnTo>
                    <a:lnTo>
                      <a:pt x="785" y="1254"/>
                    </a:lnTo>
                    <a:lnTo>
                      <a:pt x="703" y="1207"/>
                    </a:lnTo>
                    <a:lnTo>
                      <a:pt x="854" y="1232"/>
                    </a:lnTo>
                    <a:lnTo>
                      <a:pt x="828" y="1211"/>
                    </a:lnTo>
                    <a:lnTo>
                      <a:pt x="854" y="1203"/>
                    </a:lnTo>
                    <a:lnTo>
                      <a:pt x="793" y="1168"/>
                    </a:lnTo>
                    <a:lnTo>
                      <a:pt x="814" y="1151"/>
                    </a:lnTo>
                    <a:lnTo>
                      <a:pt x="782" y="1163"/>
                    </a:lnTo>
                    <a:lnTo>
                      <a:pt x="804" y="1142"/>
                    </a:lnTo>
                    <a:lnTo>
                      <a:pt x="765" y="1145"/>
                    </a:lnTo>
                    <a:lnTo>
                      <a:pt x="808" y="1126"/>
                    </a:lnTo>
                    <a:lnTo>
                      <a:pt x="740" y="1099"/>
                    </a:lnTo>
                    <a:lnTo>
                      <a:pt x="726" y="1142"/>
                    </a:lnTo>
                    <a:lnTo>
                      <a:pt x="669" y="1145"/>
                    </a:lnTo>
                    <a:lnTo>
                      <a:pt x="659" y="1126"/>
                    </a:lnTo>
                    <a:lnTo>
                      <a:pt x="698" y="1099"/>
                    </a:lnTo>
                    <a:lnTo>
                      <a:pt x="667" y="1099"/>
                    </a:lnTo>
                    <a:lnTo>
                      <a:pt x="703" y="1023"/>
                    </a:lnTo>
                    <a:lnTo>
                      <a:pt x="661" y="1011"/>
                    </a:lnTo>
                    <a:lnTo>
                      <a:pt x="680" y="978"/>
                    </a:lnTo>
                    <a:lnTo>
                      <a:pt x="618" y="889"/>
                    </a:lnTo>
                    <a:lnTo>
                      <a:pt x="637" y="888"/>
                    </a:lnTo>
                    <a:lnTo>
                      <a:pt x="554" y="808"/>
                    </a:lnTo>
                    <a:lnTo>
                      <a:pt x="554" y="779"/>
                    </a:lnTo>
                    <a:lnTo>
                      <a:pt x="461" y="741"/>
                    </a:lnTo>
                    <a:lnTo>
                      <a:pt x="376" y="720"/>
                    </a:lnTo>
                    <a:lnTo>
                      <a:pt x="293" y="756"/>
                    </a:lnTo>
                    <a:lnTo>
                      <a:pt x="230" y="732"/>
                    </a:lnTo>
                    <a:lnTo>
                      <a:pt x="254" y="762"/>
                    </a:lnTo>
                    <a:lnTo>
                      <a:pt x="188" y="748"/>
                    </a:lnTo>
                    <a:lnTo>
                      <a:pt x="128" y="718"/>
                    </a:lnTo>
                    <a:lnTo>
                      <a:pt x="188" y="693"/>
                    </a:lnTo>
                    <a:lnTo>
                      <a:pt x="57" y="664"/>
                    </a:lnTo>
                    <a:lnTo>
                      <a:pt x="105" y="639"/>
                    </a:lnTo>
                    <a:lnTo>
                      <a:pt x="261" y="647"/>
                    </a:lnTo>
                    <a:lnTo>
                      <a:pt x="275" y="637"/>
                    </a:lnTo>
                    <a:lnTo>
                      <a:pt x="251" y="620"/>
                    </a:lnTo>
                    <a:lnTo>
                      <a:pt x="274" y="605"/>
                    </a:lnTo>
                    <a:lnTo>
                      <a:pt x="138" y="616"/>
                    </a:lnTo>
                    <a:lnTo>
                      <a:pt x="0" y="55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4" name="Freeform 294"/>
              <p:cNvSpPr>
                <a:spLocks/>
              </p:cNvSpPr>
              <p:nvPr/>
            </p:nvSpPr>
            <p:spPr bwMode="auto">
              <a:xfrm>
                <a:off x="1960" y="2856"/>
                <a:ext cx="43" cy="55"/>
              </a:xfrm>
              <a:custGeom>
                <a:avLst/>
                <a:gdLst>
                  <a:gd name="T0" fmla="*/ 0 w 154"/>
                  <a:gd name="T1" fmla="*/ 4 h 190"/>
                  <a:gd name="T2" fmla="*/ 1 w 154"/>
                  <a:gd name="T3" fmla="*/ 2 h 190"/>
                  <a:gd name="T4" fmla="*/ 2 w 154"/>
                  <a:gd name="T5" fmla="*/ 2 h 190"/>
                  <a:gd name="T6" fmla="*/ 1 w 154"/>
                  <a:gd name="T7" fmla="*/ 1 h 190"/>
                  <a:gd name="T8" fmla="*/ 3 w 154"/>
                  <a:gd name="T9" fmla="*/ 0 h 190"/>
                  <a:gd name="T10" fmla="*/ 3 w 154"/>
                  <a:gd name="T11" fmla="*/ 2 h 190"/>
                  <a:gd name="T12" fmla="*/ 3 w 154"/>
                  <a:gd name="T13" fmla="*/ 2 h 190"/>
                  <a:gd name="T14" fmla="*/ 3 w 154"/>
                  <a:gd name="T15" fmla="*/ 4 h 190"/>
                  <a:gd name="T16" fmla="*/ 2 w 154"/>
                  <a:gd name="T17" fmla="*/ 5 h 190"/>
                  <a:gd name="T18" fmla="*/ 0 w 154"/>
                  <a:gd name="T19" fmla="*/ 4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90"/>
                  <a:gd name="T32" fmla="*/ 154 w 154"/>
                  <a:gd name="T33" fmla="*/ 190 h 1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90">
                    <a:moveTo>
                      <a:pt x="0" y="154"/>
                    </a:moveTo>
                    <a:lnTo>
                      <a:pt x="35" y="83"/>
                    </a:lnTo>
                    <a:lnTo>
                      <a:pt x="74" y="82"/>
                    </a:lnTo>
                    <a:lnTo>
                      <a:pt x="33" y="24"/>
                    </a:lnTo>
                    <a:lnTo>
                      <a:pt x="123" y="0"/>
                    </a:lnTo>
                    <a:lnTo>
                      <a:pt x="134" y="90"/>
                    </a:lnTo>
                    <a:lnTo>
                      <a:pt x="154" y="98"/>
                    </a:lnTo>
                    <a:lnTo>
                      <a:pt x="114" y="158"/>
                    </a:lnTo>
                    <a:lnTo>
                      <a:pt x="87" y="190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5" name="Freeform 295"/>
              <p:cNvSpPr>
                <a:spLocks/>
              </p:cNvSpPr>
              <p:nvPr/>
            </p:nvSpPr>
            <p:spPr bwMode="auto">
              <a:xfrm>
                <a:off x="2298" y="2979"/>
                <a:ext cx="51" cy="86"/>
              </a:xfrm>
              <a:custGeom>
                <a:avLst/>
                <a:gdLst>
                  <a:gd name="T0" fmla="*/ 0 w 181"/>
                  <a:gd name="T1" fmla="*/ 2 h 301"/>
                  <a:gd name="T2" fmla="*/ 1 w 181"/>
                  <a:gd name="T3" fmla="*/ 3 h 301"/>
                  <a:gd name="T4" fmla="*/ 1 w 181"/>
                  <a:gd name="T5" fmla="*/ 4 h 301"/>
                  <a:gd name="T6" fmla="*/ 1 w 181"/>
                  <a:gd name="T7" fmla="*/ 6 h 301"/>
                  <a:gd name="T8" fmla="*/ 2 w 181"/>
                  <a:gd name="T9" fmla="*/ 7 h 301"/>
                  <a:gd name="T10" fmla="*/ 4 w 181"/>
                  <a:gd name="T11" fmla="*/ 7 h 301"/>
                  <a:gd name="T12" fmla="*/ 3 w 181"/>
                  <a:gd name="T13" fmla="*/ 4 h 301"/>
                  <a:gd name="T14" fmla="*/ 4 w 181"/>
                  <a:gd name="T15" fmla="*/ 3 h 301"/>
                  <a:gd name="T16" fmla="*/ 1 w 181"/>
                  <a:gd name="T17" fmla="*/ 0 h 301"/>
                  <a:gd name="T18" fmla="*/ 1 w 181"/>
                  <a:gd name="T19" fmla="*/ 1 h 301"/>
                  <a:gd name="T20" fmla="*/ 1 w 181"/>
                  <a:gd name="T21" fmla="*/ 1 h 301"/>
                  <a:gd name="T22" fmla="*/ 0 w 181"/>
                  <a:gd name="T23" fmla="*/ 2 h 3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301"/>
                  <a:gd name="T38" fmla="*/ 181 w 181"/>
                  <a:gd name="T39" fmla="*/ 301 h 3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301">
                    <a:moveTo>
                      <a:pt x="0" y="100"/>
                    </a:moveTo>
                    <a:lnTo>
                      <a:pt x="30" y="140"/>
                    </a:lnTo>
                    <a:lnTo>
                      <a:pt x="59" y="171"/>
                    </a:lnTo>
                    <a:lnTo>
                      <a:pt x="52" y="255"/>
                    </a:lnTo>
                    <a:lnTo>
                      <a:pt x="75" y="301"/>
                    </a:lnTo>
                    <a:lnTo>
                      <a:pt x="181" y="284"/>
                    </a:lnTo>
                    <a:lnTo>
                      <a:pt x="119" y="190"/>
                    </a:lnTo>
                    <a:lnTo>
                      <a:pt x="163" y="111"/>
                    </a:lnTo>
                    <a:lnTo>
                      <a:pt x="53" y="0"/>
                    </a:lnTo>
                    <a:lnTo>
                      <a:pt x="20" y="32"/>
                    </a:lnTo>
                    <a:lnTo>
                      <a:pt x="34" y="61"/>
                    </a:lnTo>
                    <a:lnTo>
                      <a:pt x="0" y="10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6" name="Freeform 296"/>
              <p:cNvSpPr>
                <a:spLocks/>
              </p:cNvSpPr>
              <p:nvPr/>
            </p:nvSpPr>
            <p:spPr bwMode="auto">
              <a:xfrm>
                <a:off x="2155" y="2831"/>
                <a:ext cx="29" cy="23"/>
              </a:xfrm>
              <a:custGeom>
                <a:avLst/>
                <a:gdLst>
                  <a:gd name="T0" fmla="*/ 0 w 99"/>
                  <a:gd name="T1" fmla="*/ 1 h 82"/>
                  <a:gd name="T2" fmla="*/ 2 w 99"/>
                  <a:gd name="T3" fmla="*/ 1 h 82"/>
                  <a:gd name="T4" fmla="*/ 1 w 99"/>
                  <a:gd name="T5" fmla="*/ 0 h 82"/>
                  <a:gd name="T6" fmla="*/ 2 w 99"/>
                  <a:gd name="T7" fmla="*/ 0 h 82"/>
                  <a:gd name="T8" fmla="*/ 2 w 99"/>
                  <a:gd name="T9" fmla="*/ 2 h 82"/>
                  <a:gd name="T10" fmla="*/ 0 w 99"/>
                  <a:gd name="T11" fmla="*/ 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82"/>
                  <a:gd name="T20" fmla="*/ 99 w 99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82">
                    <a:moveTo>
                      <a:pt x="0" y="63"/>
                    </a:moveTo>
                    <a:lnTo>
                      <a:pt x="74" y="60"/>
                    </a:lnTo>
                    <a:lnTo>
                      <a:pt x="37" y="6"/>
                    </a:lnTo>
                    <a:lnTo>
                      <a:pt x="99" y="0"/>
                    </a:lnTo>
                    <a:lnTo>
                      <a:pt x="99" y="82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7" name="Freeform 297"/>
              <p:cNvSpPr>
                <a:spLocks/>
              </p:cNvSpPr>
              <p:nvPr/>
            </p:nvSpPr>
            <p:spPr bwMode="auto">
              <a:xfrm>
                <a:off x="1992" y="2882"/>
                <a:ext cx="66" cy="38"/>
              </a:xfrm>
              <a:custGeom>
                <a:avLst/>
                <a:gdLst>
                  <a:gd name="T0" fmla="*/ 0 w 231"/>
                  <a:gd name="T1" fmla="*/ 1 h 133"/>
                  <a:gd name="T2" fmla="*/ 1 w 231"/>
                  <a:gd name="T3" fmla="*/ 0 h 133"/>
                  <a:gd name="T4" fmla="*/ 4 w 231"/>
                  <a:gd name="T5" fmla="*/ 0 h 133"/>
                  <a:gd name="T6" fmla="*/ 5 w 231"/>
                  <a:gd name="T7" fmla="*/ 1 h 133"/>
                  <a:gd name="T8" fmla="*/ 4 w 231"/>
                  <a:gd name="T9" fmla="*/ 1 h 133"/>
                  <a:gd name="T10" fmla="*/ 2 w 231"/>
                  <a:gd name="T11" fmla="*/ 3 h 133"/>
                  <a:gd name="T12" fmla="*/ 1 w 231"/>
                  <a:gd name="T13" fmla="*/ 3 h 133"/>
                  <a:gd name="T14" fmla="*/ 0 w 231"/>
                  <a:gd name="T15" fmla="*/ 1 h 1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1"/>
                  <a:gd name="T25" fmla="*/ 0 h 133"/>
                  <a:gd name="T26" fmla="*/ 231 w 231"/>
                  <a:gd name="T27" fmla="*/ 133 h 1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1" h="133">
                    <a:moveTo>
                      <a:pt x="0" y="68"/>
                    </a:moveTo>
                    <a:lnTo>
                      <a:pt x="40" y="8"/>
                    </a:lnTo>
                    <a:lnTo>
                      <a:pt x="163" y="0"/>
                    </a:lnTo>
                    <a:lnTo>
                      <a:pt x="231" y="42"/>
                    </a:lnTo>
                    <a:lnTo>
                      <a:pt x="176" y="52"/>
                    </a:lnTo>
                    <a:lnTo>
                      <a:pt x="79" y="133"/>
                    </a:lnTo>
                    <a:lnTo>
                      <a:pt x="62" y="112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8" name="Freeform 298"/>
              <p:cNvSpPr>
                <a:spLocks/>
              </p:cNvSpPr>
              <p:nvPr/>
            </p:nvSpPr>
            <p:spPr bwMode="auto">
              <a:xfrm>
                <a:off x="2697" y="2094"/>
                <a:ext cx="120" cy="65"/>
              </a:xfrm>
              <a:custGeom>
                <a:avLst/>
                <a:gdLst>
                  <a:gd name="T0" fmla="*/ 0 w 420"/>
                  <a:gd name="T1" fmla="*/ 2 h 223"/>
                  <a:gd name="T2" fmla="*/ 1 w 420"/>
                  <a:gd name="T3" fmla="*/ 2 h 223"/>
                  <a:gd name="T4" fmla="*/ 0 w 420"/>
                  <a:gd name="T5" fmla="*/ 1 h 223"/>
                  <a:gd name="T6" fmla="*/ 1 w 420"/>
                  <a:gd name="T7" fmla="*/ 1 h 223"/>
                  <a:gd name="T8" fmla="*/ 1 w 420"/>
                  <a:gd name="T9" fmla="*/ 1 h 223"/>
                  <a:gd name="T10" fmla="*/ 2 w 420"/>
                  <a:gd name="T11" fmla="*/ 1 h 223"/>
                  <a:gd name="T12" fmla="*/ 1 w 420"/>
                  <a:gd name="T13" fmla="*/ 0 h 223"/>
                  <a:gd name="T14" fmla="*/ 3 w 420"/>
                  <a:gd name="T15" fmla="*/ 1 h 223"/>
                  <a:gd name="T16" fmla="*/ 3 w 420"/>
                  <a:gd name="T17" fmla="*/ 2 h 223"/>
                  <a:gd name="T18" fmla="*/ 4 w 420"/>
                  <a:gd name="T19" fmla="*/ 1 h 223"/>
                  <a:gd name="T20" fmla="*/ 5 w 420"/>
                  <a:gd name="T21" fmla="*/ 1 h 223"/>
                  <a:gd name="T22" fmla="*/ 5 w 420"/>
                  <a:gd name="T23" fmla="*/ 1 h 223"/>
                  <a:gd name="T24" fmla="*/ 6 w 420"/>
                  <a:gd name="T25" fmla="*/ 1 h 223"/>
                  <a:gd name="T26" fmla="*/ 5 w 420"/>
                  <a:gd name="T27" fmla="*/ 1 h 223"/>
                  <a:gd name="T28" fmla="*/ 7 w 420"/>
                  <a:gd name="T29" fmla="*/ 1 h 223"/>
                  <a:gd name="T30" fmla="*/ 7 w 420"/>
                  <a:gd name="T31" fmla="*/ 0 h 223"/>
                  <a:gd name="T32" fmla="*/ 8 w 420"/>
                  <a:gd name="T33" fmla="*/ 1 h 223"/>
                  <a:gd name="T34" fmla="*/ 9 w 420"/>
                  <a:gd name="T35" fmla="*/ 0 h 223"/>
                  <a:gd name="T36" fmla="*/ 8 w 420"/>
                  <a:gd name="T37" fmla="*/ 1 h 223"/>
                  <a:gd name="T38" fmla="*/ 10 w 420"/>
                  <a:gd name="T39" fmla="*/ 3 h 223"/>
                  <a:gd name="T40" fmla="*/ 9 w 420"/>
                  <a:gd name="T41" fmla="*/ 4 h 223"/>
                  <a:gd name="T42" fmla="*/ 5 w 420"/>
                  <a:gd name="T43" fmla="*/ 6 h 223"/>
                  <a:gd name="T44" fmla="*/ 2 w 420"/>
                  <a:gd name="T45" fmla="*/ 5 h 223"/>
                  <a:gd name="T46" fmla="*/ 3 w 420"/>
                  <a:gd name="T47" fmla="*/ 3 h 223"/>
                  <a:gd name="T48" fmla="*/ 1 w 420"/>
                  <a:gd name="T49" fmla="*/ 3 h 223"/>
                  <a:gd name="T50" fmla="*/ 3 w 420"/>
                  <a:gd name="T51" fmla="*/ 3 h 223"/>
                  <a:gd name="T52" fmla="*/ 2 w 420"/>
                  <a:gd name="T53" fmla="*/ 2 h 223"/>
                  <a:gd name="T54" fmla="*/ 3 w 420"/>
                  <a:gd name="T55" fmla="*/ 2 h 223"/>
                  <a:gd name="T56" fmla="*/ 0 w 420"/>
                  <a:gd name="T57" fmla="*/ 2 h 2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0"/>
                  <a:gd name="T88" fmla="*/ 0 h 223"/>
                  <a:gd name="T89" fmla="*/ 420 w 420"/>
                  <a:gd name="T90" fmla="*/ 223 h 2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0" h="223">
                    <a:moveTo>
                      <a:pt x="0" y="79"/>
                    </a:moveTo>
                    <a:lnTo>
                      <a:pt x="29" y="69"/>
                    </a:lnTo>
                    <a:lnTo>
                      <a:pt x="12" y="50"/>
                    </a:lnTo>
                    <a:lnTo>
                      <a:pt x="47" y="62"/>
                    </a:lnTo>
                    <a:lnTo>
                      <a:pt x="31" y="24"/>
                    </a:lnTo>
                    <a:lnTo>
                      <a:pt x="73" y="46"/>
                    </a:lnTo>
                    <a:lnTo>
                      <a:pt x="52" y="2"/>
                    </a:lnTo>
                    <a:lnTo>
                      <a:pt x="116" y="36"/>
                    </a:lnTo>
                    <a:lnTo>
                      <a:pt x="124" y="94"/>
                    </a:lnTo>
                    <a:lnTo>
                      <a:pt x="159" y="31"/>
                    </a:lnTo>
                    <a:lnTo>
                      <a:pt x="193" y="54"/>
                    </a:lnTo>
                    <a:lnTo>
                      <a:pt x="220" y="23"/>
                    </a:lnTo>
                    <a:lnTo>
                      <a:pt x="245" y="63"/>
                    </a:lnTo>
                    <a:lnTo>
                      <a:pt x="238" y="24"/>
                    </a:lnTo>
                    <a:lnTo>
                      <a:pt x="305" y="24"/>
                    </a:lnTo>
                    <a:lnTo>
                      <a:pt x="316" y="0"/>
                    </a:lnTo>
                    <a:lnTo>
                      <a:pt x="346" y="23"/>
                    </a:lnTo>
                    <a:lnTo>
                      <a:pt x="383" y="14"/>
                    </a:lnTo>
                    <a:lnTo>
                      <a:pt x="356" y="31"/>
                    </a:lnTo>
                    <a:lnTo>
                      <a:pt x="420" y="102"/>
                    </a:lnTo>
                    <a:lnTo>
                      <a:pt x="364" y="165"/>
                    </a:lnTo>
                    <a:lnTo>
                      <a:pt x="209" y="223"/>
                    </a:lnTo>
                    <a:lnTo>
                      <a:pt x="70" y="196"/>
                    </a:lnTo>
                    <a:lnTo>
                      <a:pt x="107" y="139"/>
                    </a:lnTo>
                    <a:lnTo>
                      <a:pt x="23" y="119"/>
                    </a:lnTo>
                    <a:lnTo>
                      <a:pt x="104" y="113"/>
                    </a:lnTo>
                    <a:lnTo>
                      <a:pt x="73" y="97"/>
                    </a:lnTo>
                    <a:lnTo>
                      <a:pt x="105" y="79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9" name="Freeform 299"/>
              <p:cNvSpPr>
                <a:spLocks/>
              </p:cNvSpPr>
              <p:nvPr/>
            </p:nvSpPr>
            <p:spPr bwMode="auto">
              <a:xfrm>
                <a:off x="1691" y="2659"/>
                <a:ext cx="328" cy="242"/>
              </a:xfrm>
              <a:custGeom>
                <a:avLst/>
                <a:gdLst>
                  <a:gd name="T0" fmla="*/ 0 w 1151"/>
                  <a:gd name="T1" fmla="*/ 0 h 847"/>
                  <a:gd name="T2" fmla="*/ 1 w 1151"/>
                  <a:gd name="T3" fmla="*/ 3 h 847"/>
                  <a:gd name="T4" fmla="*/ 3 w 1151"/>
                  <a:gd name="T5" fmla="*/ 5 h 847"/>
                  <a:gd name="T6" fmla="*/ 3 w 1151"/>
                  <a:gd name="T7" fmla="*/ 5 h 847"/>
                  <a:gd name="T8" fmla="*/ 2 w 1151"/>
                  <a:gd name="T9" fmla="*/ 6 h 847"/>
                  <a:gd name="T10" fmla="*/ 3 w 1151"/>
                  <a:gd name="T11" fmla="*/ 7 h 847"/>
                  <a:gd name="T12" fmla="*/ 4 w 1151"/>
                  <a:gd name="T13" fmla="*/ 8 h 847"/>
                  <a:gd name="T14" fmla="*/ 4 w 1151"/>
                  <a:gd name="T15" fmla="*/ 9 h 847"/>
                  <a:gd name="T16" fmla="*/ 6 w 1151"/>
                  <a:gd name="T17" fmla="*/ 11 h 847"/>
                  <a:gd name="T18" fmla="*/ 7 w 1151"/>
                  <a:gd name="T19" fmla="*/ 10 h 847"/>
                  <a:gd name="T20" fmla="*/ 2 w 1151"/>
                  <a:gd name="T21" fmla="*/ 3 h 847"/>
                  <a:gd name="T22" fmla="*/ 2 w 1151"/>
                  <a:gd name="T23" fmla="*/ 1 h 847"/>
                  <a:gd name="T24" fmla="*/ 3 w 1151"/>
                  <a:gd name="T25" fmla="*/ 1 h 847"/>
                  <a:gd name="T26" fmla="*/ 5 w 1151"/>
                  <a:gd name="T27" fmla="*/ 5 h 847"/>
                  <a:gd name="T28" fmla="*/ 7 w 1151"/>
                  <a:gd name="T29" fmla="*/ 7 h 847"/>
                  <a:gd name="T30" fmla="*/ 7 w 1151"/>
                  <a:gd name="T31" fmla="*/ 8 h 847"/>
                  <a:gd name="T32" fmla="*/ 10 w 1151"/>
                  <a:gd name="T33" fmla="*/ 11 h 847"/>
                  <a:gd name="T34" fmla="*/ 11 w 1151"/>
                  <a:gd name="T35" fmla="*/ 13 h 847"/>
                  <a:gd name="T36" fmla="*/ 10 w 1151"/>
                  <a:gd name="T37" fmla="*/ 14 h 847"/>
                  <a:gd name="T38" fmla="*/ 11 w 1151"/>
                  <a:gd name="T39" fmla="*/ 15 h 847"/>
                  <a:gd name="T40" fmla="*/ 17 w 1151"/>
                  <a:gd name="T41" fmla="*/ 18 h 847"/>
                  <a:gd name="T42" fmla="*/ 20 w 1151"/>
                  <a:gd name="T43" fmla="*/ 18 h 847"/>
                  <a:gd name="T44" fmla="*/ 22 w 1151"/>
                  <a:gd name="T45" fmla="*/ 20 h 847"/>
                  <a:gd name="T46" fmla="*/ 23 w 1151"/>
                  <a:gd name="T47" fmla="*/ 18 h 847"/>
                  <a:gd name="T48" fmla="*/ 23 w 1151"/>
                  <a:gd name="T49" fmla="*/ 18 h 847"/>
                  <a:gd name="T50" fmla="*/ 23 w 1151"/>
                  <a:gd name="T51" fmla="*/ 17 h 847"/>
                  <a:gd name="T52" fmla="*/ 25 w 1151"/>
                  <a:gd name="T53" fmla="*/ 16 h 847"/>
                  <a:gd name="T54" fmla="*/ 25 w 1151"/>
                  <a:gd name="T55" fmla="*/ 16 h 847"/>
                  <a:gd name="T56" fmla="*/ 25 w 1151"/>
                  <a:gd name="T57" fmla="*/ 15 h 847"/>
                  <a:gd name="T58" fmla="*/ 26 w 1151"/>
                  <a:gd name="T59" fmla="*/ 16 h 847"/>
                  <a:gd name="T60" fmla="*/ 27 w 1151"/>
                  <a:gd name="T61" fmla="*/ 13 h 847"/>
                  <a:gd name="T62" fmla="*/ 25 w 1151"/>
                  <a:gd name="T63" fmla="*/ 12 h 847"/>
                  <a:gd name="T64" fmla="*/ 24 w 1151"/>
                  <a:gd name="T65" fmla="*/ 13 h 847"/>
                  <a:gd name="T66" fmla="*/ 23 w 1151"/>
                  <a:gd name="T67" fmla="*/ 16 h 847"/>
                  <a:gd name="T68" fmla="*/ 20 w 1151"/>
                  <a:gd name="T69" fmla="*/ 16 h 847"/>
                  <a:gd name="T70" fmla="*/ 19 w 1151"/>
                  <a:gd name="T71" fmla="*/ 15 h 847"/>
                  <a:gd name="T72" fmla="*/ 17 w 1151"/>
                  <a:gd name="T73" fmla="*/ 12 h 847"/>
                  <a:gd name="T74" fmla="*/ 17 w 1151"/>
                  <a:gd name="T75" fmla="*/ 9 h 847"/>
                  <a:gd name="T76" fmla="*/ 18 w 1151"/>
                  <a:gd name="T77" fmla="*/ 8 h 847"/>
                  <a:gd name="T78" fmla="*/ 16 w 1151"/>
                  <a:gd name="T79" fmla="*/ 7 h 847"/>
                  <a:gd name="T80" fmla="*/ 14 w 1151"/>
                  <a:gd name="T81" fmla="*/ 3 h 847"/>
                  <a:gd name="T82" fmla="*/ 12 w 1151"/>
                  <a:gd name="T83" fmla="*/ 4 h 847"/>
                  <a:gd name="T84" fmla="*/ 9 w 1151"/>
                  <a:gd name="T85" fmla="*/ 1 h 847"/>
                  <a:gd name="T86" fmla="*/ 5 w 1151"/>
                  <a:gd name="T87" fmla="*/ 2 h 847"/>
                  <a:gd name="T88" fmla="*/ 2 w 1151"/>
                  <a:gd name="T89" fmla="*/ 0 h 847"/>
                  <a:gd name="T90" fmla="*/ 0 w 1151"/>
                  <a:gd name="T91" fmla="*/ 0 h 8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51"/>
                  <a:gd name="T139" fmla="*/ 0 h 847"/>
                  <a:gd name="T140" fmla="*/ 1151 w 1151"/>
                  <a:gd name="T141" fmla="*/ 847 h 8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51" h="847">
                    <a:moveTo>
                      <a:pt x="0" y="9"/>
                    </a:moveTo>
                    <a:lnTo>
                      <a:pt x="55" y="141"/>
                    </a:lnTo>
                    <a:lnTo>
                      <a:pt x="118" y="202"/>
                    </a:lnTo>
                    <a:lnTo>
                      <a:pt x="112" y="238"/>
                    </a:lnTo>
                    <a:lnTo>
                      <a:pt x="80" y="246"/>
                    </a:lnTo>
                    <a:lnTo>
                      <a:pt x="152" y="275"/>
                    </a:lnTo>
                    <a:lnTo>
                      <a:pt x="191" y="334"/>
                    </a:lnTo>
                    <a:lnTo>
                      <a:pt x="190" y="384"/>
                    </a:lnTo>
                    <a:lnTo>
                      <a:pt x="272" y="468"/>
                    </a:lnTo>
                    <a:lnTo>
                      <a:pt x="289" y="438"/>
                    </a:lnTo>
                    <a:lnTo>
                      <a:pt x="97" y="120"/>
                    </a:lnTo>
                    <a:lnTo>
                      <a:pt x="85" y="35"/>
                    </a:lnTo>
                    <a:lnTo>
                      <a:pt x="128" y="58"/>
                    </a:lnTo>
                    <a:lnTo>
                      <a:pt x="196" y="196"/>
                    </a:lnTo>
                    <a:lnTo>
                      <a:pt x="299" y="300"/>
                    </a:lnTo>
                    <a:lnTo>
                      <a:pt x="297" y="339"/>
                    </a:lnTo>
                    <a:lnTo>
                      <a:pt x="439" y="483"/>
                    </a:lnTo>
                    <a:lnTo>
                      <a:pt x="456" y="542"/>
                    </a:lnTo>
                    <a:lnTo>
                      <a:pt x="439" y="583"/>
                    </a:lnTo>
                    <a:lnTo>
                      <a:pt x="473" y="638"/>
                    </a:lnTo>
                    <a:lnTo>
                      <a:pt x="746" y="785"/>
                    </a:lnTo>
                    <a:lnTo>
                      <a:pt x="863" y="775"/>
                    </a:lnTo>
                    <a:lnTo>
                      <a:pt x="941" y="847"/>
                    </a:lnTo>
                    <a:lnTo>
                      <a:pt x="976" y="776"/>
                    </a:lnTo>
                    <a:lnTo>
                      <a:pt x="1015" y="775"/>
                    </a:lnTo>
                    <a:lnTo>
                      <a:pt x="974" y="717"/>
                    </a:lnTo>
                    <a:lnTo>
                      <a:pt x="1064" y="693"/>
                    </a:lnTo>
                    <a:lnTo>
                      <a:pt x="1095" y="668"/>
                    </a:lnTo>
                    <a:lnTo>
                      <a:pt x="1103" y="653"/>
                    </a:lnTo>
                    <a:lnTo>
                      <a:pt x="1112" y="684"/>
                    </a:lnTo>
                    <a:lnTo>
                      <a:pt x="1151" y="544"/>
                    </a:lnTo>
                    <a:lnTo>
                      <a:pt x="1101" y="522"/>
                    </a:lnTo>
                    <a:lnTo>
                      <a:pt x="1016" y="544"/>
                    </a:lnTo>
                    <a:lnTo>
                      <a:pt x="971" y="668"/>
                    </a:lnTo>
                    <a:lnTo>
                      <a:pt x="857" y="678"/>
                    </a:lnTo>
                    <a:lnTo>
                      <a:pt x="814" y="649"/>
                    </a:lnTo>
                    <a:lnTo>
                      <a:pt x="738" y="498"/>
                    </a:lnTo>
                    <a:lnTo>
                      <a:pt x="737" y="384"/>
                    </a:lnTo>
                    <a:lnTo>
                      <a:pt x="762" y="327"/>
                    </a:lnTo>
                    <a:lnTo>
                      <a:pt x="687" y="300"/>
                    </a:lnTo>
                    <a:lnTo>
                      <a:pt x="588" y="139"/>
                    </a:lnTo>
                    <a:lnTo>
                      <a:pt x="509" y="174"/>
                    </a:lnTo>
                    <a:lnTo>
                      <a:pt x="407" y="43"/>
                    </a:lnTo>
                    <a:lnTo>
                      <a:pt x="233" y="70"/>
                    </a:lnTo>
                    <a:lnTo>
                      <a:pt x="8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0" name="Freeform 300"/>
              <p:cNvSpPr>
                <a:spLocks/>
              </p:cNvSpPr>
              <p:nvPr/>
            </p:nvSpPr>
            <p:spPr bwMode="auto">
              <a:xfrm>
                <a:off x="2014" y="2894"/>
                <a:ext cx="44" cy="53"/>
              </a:xfrm>
              <a:custGeom>
                <a:avLst/>
                <a:gdLst>
                  <a:gd name="T0" fmla="*/ 0 w 152"/>
                  <a:gd name="T1" fmla="*/ 2 h 184"/>
                  <a:gd name="T2" fmla="*/ 1 w 152"/>
                  <a:gd name="T3" fmla="*/ 4 h 184"/>
                  <a:gd name="T4" fmla="*/ 3 w 152"/>
                  <a:gd name="T5" fmla="*/ 4 h 184"/>
                  <a:gd name="T6" fmla="*/ 4 w 152"/>
                  <a:gd name="T7" fmla="*/ 0 h 184"/>
                  <a:gd name="T8" fmla="*/ 2 w 152"/>
                  <a:gd name="T9" fmla="*/ 0 h 184"/>
                  <a:gd name="T10" fmla="*/ 0 w 152"/>
                  <a:gd name="T11" fmla="*/ 2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84"/>
                  <a:gd name="T20" fmla="*/ 152 w 152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84">
                    <a:moveTo>
                      <a:pt x="0" y="91"/>
                    </a:moveTo>
                    <a:lnTo>
                      <a:pt x="61" y="180"/>
                    </a:lnTo>
                    <a:lnTo>
                      <a:pt x="140" y="184"/>
                    </a:lnTo>
                    <a:lnTo>
                      <a:pt x="152" y="0"/>
                    </a:lnTo>
                    <a:lnTo>
                      <a:pt x="97" y="10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1" name="Freeform 301"/>
              <p:cNvSpPr>
                <a:spLocks/>
              </p:cNvSpPr>
              <p:nvPr/>
            </p:nvSpPr>
            <p:spPr bwMode="auto">
              <a:xfrm>
                <a:off x="2060" y="2962"/>
                <a:ext cx="62" cy="32"/>
              </a:xfrm>
              <a:custGeom>
                <a:avLst/>
                <a:gdLst>
                  <a:gd name="T0" fmla="*/ 0 w 215"/>
                  <a:gd name="T1" fmla="*/ 1 h 111"/>
                  <a:gd name="T2" fmla="*/ 0 w 215"/>
                  <a:gd name="T3" fmla="*/ 0 h 111"/>
                  <a:gd name="T4" fmla="*/ 1 w 215"/>
                  <a:gd name="T5" fmla="*/ 1 h 111"/>
                  <a:gd name="T6" fmla="*/ 3 w 215"/>
                  <a:gd name="T7" fmla="*/ 0 h 111"/>
                  <a:gd name="T8" fmla="*/ 5 w 215"/>
                  <a:gd name="T9" fmla="*/ 1 h 111"/>
                  <a:gd name="T10" fmla="*/ 5 w 215"/>
                  <a:gd name="T11" fmla="*/ 3 h 111"/>
                  <a:gd name="T12" fmla="*/ 5 w 215"/>
                  <a:gd name="T13" fmla="*/ 1 h 111"/>
                  <a:gd name="T14" fmla="*/ 3 w 215"/>
                  <a:gd name="T15" fmla="*/ 1 h 111"/>
                  <a:gd name="T16" fmla="*/ 3 w 215"/>
                  <a:gd name="T17" fmla="*/ 1 h 111"/>
                  <a:gd name="T18" fmla="*/ 3 w 215"/>
                  <a:gd name="T19" fmla="*/ 2 h 111"/>
                  <a:gd name="T20" fmla="*/ 2 w 215"/>
                  <a:gd name="T21" fmla="*/ 3 h 111"/>
                  <a:gd name="T22" fmla="*/ 0 w 215"/>
                  <a:gd name="T23" fmla="*/ 1 h 1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5"/>
                  <a:gd name="T37" fmla="*/ 0 h 111"/>
                  <a:gd name="T38" fmla="*/ 215 w 215"/>
                  <a:gd name="T39" fmla="*/ 111 h 1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5" h="111">
                    <a:moveTo>
                      <a:pt x="0" y="60"/>
                    </a:moveTo>
                    <a:lnTo>
                      <a:pt x="18" y="0"/>
                    </a:lnTo>
                    <a:lnTo>
                      <a:pt x="65" y="37"/>
                    </a:lnTo>
                    <a:lnTo>
                      <a:pt x="146" y="2"/>
                    </a:lnTo>
                    <a:lnTo>
                      <a:pt x="215" y="45"/>
                    </a:lnTo>
                    <a:lnTo>
                      <a:pt x="200" y="108"/>
                    </a:lnTo>
                    <a:lnTo>
                      <a:pt x="193" y="54"/>
                    </a:lnTo>
                    <a:lnTo>
                      <a:pt x="146" y="35"/>
                    </a:lnTo>
                    <a:lnTo>
                      <a:pt x="103" y="66"/>
                    </a:lnTo>
                    <a:lnTo>
                      <a:pt x="115" y="98"/>
                    </a:lnTo>
                    <a:lnTo>
                      <a:pt x="96" y="111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2" name="Freeform 302"/>
              <p:cNvSpPr>
                <a:spLocks/>
              </p:cNvSpPr>
              <p:nvPr/>
            </p:nvSpPr>
            <p:spPr bwMode="auto">
              <a:xfrm>
                <a:off x="2284" y="3328"/>
                <a:ext cx="89" cy="107"/>
              </a:xfrm>
              <a:custGeom>
                <a:avLst/>
                <a:gdLst>
                  <a:gd name="T0" fmla="*/ 0 w 311"/>
                  <a:gd name="T1" fmla="*/ 3 h 377"/>
                  <a:gd name="T2" fmla="*/ 1 w 311"/>
                  <a:gd name="T3" fmla="*/ 1 h 377"/>
                  <a:gd name="T4" fmla="*/ 3 w 311"/>
                  <a:gd name="T5" fmla="*/ 0 h 377"/>
                  <a:gd name="T6" fmla="*/ 4 w 311"/>
                  <a:gd name="T7" fmla="*/ 1 h 377"/>
                  <a:gd name="T8" fmla="*/ 4 w 311"/>
                  <a:gd name="T9" fmla="*/ 3 h 377"/>
                  <a:gd name="T10" fmla="*/ 6 w 311"/>
                  <a:gd name="T11" fmla="*/ 3 h 377"/>
                  <a:gd name="T12" fmla="*/ 6 w 311"/>
                  <a:gd name="T13" fmla="*/ 5 h 377"/>
                  <a:gd name="T14" fmla="*/ 7 w 311"/>
                  <a:gd name="T15" fmla="*/ 5 h 377"/>
                  <a:gd name="T16" fmla="*/ 7 w 311"/>
                  <a:gd name="T17" fmla="*/ 7 h 377"/>
                  <a:gd name="T18" fmla="*/ 6 w 311"/>
                  <a:gd name="T19" fmla="*/ 9 h 377"/>
                  <a:gd name="T20" fmla="*/ 4 w 311"/>
                  <a:gd name="T21" fmla="*/ 9 h 377"/>
                  <a:gd name="T22" fmla="*/ 4 w 311"/>
                  <a:gd name="T23" fmla="*/ 7 h 377"/>
                  <a:gd name="T24" fmla="*/ 0 w 311"/>
                  <a:gd name="T25" fmla="*/ 3 h 3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1"/>
                  <a:gd name="T40" fmla="*/ 0 h 377"/>
                  <a:gd name="T41" fmla="*/ 311 w 311"/>
                  <a:gd name="T42" fmla="*/ 377 h 3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1" h="377">
                    <a:moveTo>
                      <a:pt x="0" y="141"/>
                    </a:moveTo>
                    <a:lnTo>
                      <a:pt x="21" y="23"/>
                    </a:lnTo>
                    <a:lnTo>
                      <a:pt x="134" y="0"/>
                    </a:lnTo>
                    <a:lnTo>
                      <a:pt x="169" y="39"/>
                    </a:lnTo>
                    <a:lnTo>
                      <a:pt x="177" y="130"/>
                    </a:lnTo>
                    <a:lnTo>
                      <a:pt x="260" y="143"/>
                    </a:lnTo>
                    <a:lnTo>
                      <a:pt x="270" y="205"/>
                    </a:lnTo>
                    <a:lnTo>
                      <a:pt x="311" y="218"/>
                    </a:lnTo>
                    <a:lnTo>
                      <a:pt x="305" y="295"/>
                    </a:lnTo>
                    <a:lnTo>
                      <a:pt x="263" y="377"/>
                    </a:lnTo>
                    <a:lnTo>
                      <a:pt x="159" y="371"/>
                    </a:lnTo>
                    <a:lnTo>
                      <a:pt x="180" y="281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3" name="Freeform 303"/>
              <p:cNvSpPr>
                <a:spLocks/>
              </p:cNvSpPr>
              <p:nvPr/>
            </p:nvSpPr>
            <p:spPr bwMode="auto">
              <a:xfrm>
                <a:off x="2080" y="3085"/>
                <a:ext cx="135" cy="229"/>
              </a:xfrm>
              <a:custGeom>
                <a:avLst/>
                <a:gdLst>
                  <a:gd name="T0" fmla="*/ 0 w 476"/>
                  <a:gd name="T1" fmla="*/ 4 h 803"/>
                  <a:gd name="T2" fmla="*/ 0 w 476"/>
                  <a:gd name="T3" fmla="*/ 6 h 803"/>
                  <a:gd name="T4" fmla="*/ 2 w 476"/>
                  <a:gd name="T5" fmla="*/ 9 h 803"/>
                  <a:gd name="T6" fmla="*/ 4 w 476"/>
                  <a:gd name="T7" fmla="*/ 15 h 803"/>
                  <a:gd name="T8" fmla="*/ 9 w 476"/>
                  <a:gd name="T9" fmla="*/ 19 h 803"/>
                  <a:gd name="T10" fmla="*/ 10 w 476"/>
                  <a:gd name="T11" fmla="*/ 18 h 803"/>
                  <a:gd name="T12" fmla="*/ 11 w 476"/>
                  <a:gd name="T13" fmla="*/ 17 h 803"/>
                  <a:gd name="T14" fmla="*/ 10 w 476"/>
                  <a:gd name="T15" fmla="*/ 16 h 803"/>
                  <a:gd name="T16" fmla="*/ 10 w 476"/>
                  <a:gd name="T17" fmla="*/ 16 h 803"/>
                  <a:gd name="T18" fmla="*/ 11 w 476"/>
                  <a:gd name="T19" fmla="*/ 13 h 803"/>
                  <a:gd name="T20" fmla="*/ 10 w 476"/>
                  <a:gd name="T21" fmla="*/ 11 h 803"/>
                  <a:gd name="T22" fmla="*/ 9 w 476"/>
                  <a:gd name="T23" fmla="*/ 11 h 803"/>
                  <a:gd name="T24" fmla="*/ 9 w 476"/>
                  <a:gd name="T25" fmla="*/ 9 h 803"/>
                  <a:gd name="T26" fmla="*/ 9 w 476"/>
                  <a:gd name="T27" fmla="*/ 10 h 803"/>
                  <a:gd name="T28" fmla="*/ 7 w 476"/>
                  <a:gd name="T29" fmla="*/ 9 h 803"/>
                  <a:gd name="T30" fmla="*/ 7 w 476"/>
                  <a:gd name="T31" fmla="*/ 8 h 803"/>
                  <a:gd name="T32" fmla="*/ 8 w 476"/>
                  <a:gd name="T33" fmla="*/ 5 h 803"/>
                  <a:gd name="T34" fmla="*/ 10 w 476"/>
                  <a:gd name="T35" fmla="*/ 4 h 803"/>
                  <a:gd name="T36" fmla="*/ 9 w 476"/>
                  <a:gd name="T37" fmla="*/ 4 h 803"/>
                  <a:gd name="T38" fmla="*/ 10 w 476"/>
                  <a:gd name="T39" fmla="*/ 3 h 803"/>
                  <a:gd name="T40" fmla="*/ 7 w 476"/>
                  <a:gd name="T41" fmla="*/ 2 h 803"/>
                  <a:gd name="T42" fmla="*/ 5 w 476"/>
                  <a:gd name="T43" fmla="*/ 0 h 803"/>
                  <a:gd name="T44" fmla="*/ 5 w 476"/>
                  <a:gd name="T45" fmla="*/ 2 h 803"/>
                  <a:gd name="T46" fmla="*/ 3 w 476"/>
                  <a:gd name="T47" fmla="*/ 3 h 803"/>
                  <a:gd name="T48" fmla="*/ 2 w 476"/>
                  <a:gd name="T49" fmla="*/ 5 h 803"/>
                  <a:gd name="T50" fmla="*/ 1 w 476"/>
                  <a:gd name="T51" fmla="*/ 5 h 803"/>
                  <a:gd name="T52" fmla="*/ 1 w 476"/>
                  <a:gd name="T53" fmla="*/ 3 h 803"/>
                  <a:gd name="T54" fmla="*/ 0 w 476"/>
                  <a:gd name="T55" fmla="*/ 4 h 8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6"/>
                  <a:gd name="T85" fmla="*/ 0 h 803"/>
                  <a:gd name="T86" fmla="*/ 476 w 476"/>
                  <a:gd name="T87" fmla="*/ 803 h 8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6" h="803">
                    <a:moveTo>
                      <a:pt x="0" y="188"/>
                    </a:moveTo>
                    <a:lnTo>
                      <a:pt x="8" y="254"/>
                    </a:lnTo>
                    <a:lnTo>
                      <a:pt x="93" y="364"/>
                    </a:lnTo>
                    <a:lnTo>
                      <a:pt x="188" y="627"/>
                    </a:lnTo>
                    <a:lnTo>
                      <a:pt x="408" y="803"/>
                    </a:lnTo>
                    <a:lnTo>
                      <a:pt x="446" y="771"/>
                    </a:lnTo>
                    <a:lnTo>
                      <a:pt x="468" y="714"/>
                    </a:lnTo>
                    <a:lnTo>
                      <a:pt x="435" y="696"/>
                    </a:lnTo>
                    <a:lnTo>
                      <a:pt x="455" y="681"/>
                    </a:lnTo>
                    <a:lnTo>
                      <a:pt x="476" y="542"/>
                    </a:lnTo>
                    <a:lnTo>
                      <a:pt x="444" y="480"/>
                    </a:lnTo>
                    <a:lnTo>
                      <a:pt x="412" y="480"/>
                    </a:lnTo>
                    <a:lnTo>
                      <a:pt x="412" y="405"/>
                    </a:lnTo>
                    <a:lnTo>
                      <a:pt x="369" y="438"/>
                    </a:lnTo>
                    <a:lnTo>
                      <a:pt x="318" y="410"/>
                    </a:lnTo>
                    <a:lnTo>
                      <a:pt x="287" y="327"/>
                    </a:lnTo>
                    <a:lnTo>
                      <a:pt x="338" y="226"/>
                    </a:lnTo>
                    <a:lnTo>
                      <a:pt x="435" y="178"/>
                    </a:lnTo>
                    <a:lnTo>
                      <a:pt x="407" y="161"/>
                    </a:lnTo>
                    <a:lnTo>
                      <a:pt x="423" y="111"/>
                    </a:lnTo>
                    <a:lnTo>
                      <a:pt x="313" y="101"/>
                    </a:lnTo>
                    <a:lnTo>
                      <a:pt x="231" y="0"/>
                    </a:lnTo>
                    <a:lnTo>
                      <a:pt x="213" y="75"/>
                    </a:lnTo>
                    <a:lnTo>
                      <a:pt x="126" y="132"/>
                    </a:lnTo>
                    <a:lnTo>
                      <a:pt x="81" y="211"/>
                    </a:lnTo>
                    <a:lnTo>
                      <a:pt x="31" y="199"/>
                    </a:lnTo>
                    <a:lnTo>
                      <a:pt x="37" y="151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4" name="Freeform 304"/>
              <p:cNvSpPr>
                <a:spLocks/>
              </p:cNvSpPr>
              <p:nvPr/>
            </p:nvSpPr>
            <p:spPr bwMode="auto">
              <a:xfrm>
                <a:off x="2332" y="3011"/>
                <a:ext cx="46" cy="49"/>
              </a:xfrm>
              <a:custGeom>
                <a:avLst/>
                <a:gdLst>
                  <a:gd name="T0" fmla="*/ 0 w 159"/>
                  <a:gd name="T1" fmla="*/ 2 h 173"/>
                  <a:gd name="T2" fmla="*/ 1 w 159"/>
                  <a:gd name="T3" fmla="*/ 0 h 173"/>
                  <a:gd name="T4" fmla="*/ 4 w 159"/>
                  <a:gd name="T5" fmla="*/ 0 h 173"/>
                  <a:gd name="T6" fmla="*/ 3 w 159"/>
                  <a:gd name="T7" fmla="*/ 4 h 173"/>
                  <a:gd name="T8" fmla="*/ 1 w 159"/>
                  <a:gd name="T9" fmla="*/ 4 h 173"/>
                  <a:gd name="T10" fmla="*/ 0 w 159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73"/>
                  <a:gd name="T20" fmla="*/ 159 w 159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73">
                    <a:moveTo>
                      <a:pt x="0" y="79"/>
                    </a:moveTo>
                    <a:lnTo>
                      <a:pt x="44" y="0"/>
                    </a:lnTo>
                    <a:lnTo>
                      <a:pt x="159" y="12"/>
                    </a:lnTo>
                    <a:lnTo>
                      <a:pt x="146" y="161"/>
                    </a:lnTo>
                    <a:lnTo>
                      <a:pt x="62" y="173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5" name="Freeform 305"/>
              <p:cNvSpPr>
                <a:spLocks/>
              </p:cNvSpPr>
              <p:nvPr/>
            </p:nvSpPr>
            <p:spPr bwMode="auto">
              <a:xfrm>
                <a:off x="2290" y="2949"/>
                <a:ext cx="11" cy="9"/>
              </a:xfrm>
              <a:custGeom>
                <a:avLst/>
                <a:gdLst>
                  <a:gd name="T0" fmla="*/ 0 w 39"/>
                  <a:gd name="T1" fmla="*/ 1 h 32"/>
                  <a:gd name="T2" fmla="*/ 1 w 39"/>
                  <a:gd name="T3" fmla="*/ 1 h 32"/>
                  <a:gd name="T4" fmla="*/ 1 w 39"/>
                  <a:gd name="T5" fmla="*/ 0 h 32"/>
                  <a:gd name="T6" fmla="*/ 0 w 39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2"/>
                  <a:gd name="T14" fmla="*/ 39 w 39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2">
                    <a:moveTo>
                      <a:pt x="0" y="32"/>
                    </a:moveTo>
                    <a:lnTo>
                      <a:pt x="36" y="26"/>
                    </a:lnTo>
                    <a:lnTo>
                      <a:pt x="39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6" name="Freeform 306"/>
              <p:cNvSpPr>
                <a:spLocks/>
              </p:cNvSpPr>
              <p:nvPr/>
            </p:nvSpPr>
            <p:spPr bwMode="auto">
              <a:xfrm>
                <a:off x="1136" y="1988"/>
                <a:ext cx="324" cy="328"/>
              </a:xfrm>
              <a:custGeom>
                <a:avLst/>
                <a:gdLst>
                  <a:gd name="T0" fmla="*/ 2 w 1139"/>
                  <a:gd name="T1" fmla="*/ 11 h 1152"/>
                  <a:gd name="T2" fmla="*/ 2 w 1139"/>
                  <a:gd name="T3" fmla="*/ 12 h 1152"/>
                  <a:gd name="T4" fmla="*/ 5 w 1139"/>
                  <a:gd name="T5" fmla="*/ 13 h 1152"/>
                  <a:gd name="T6" fmla="*/ 6 w 1139"/>
                  <a:gd name="T7" fmla="*/ 12 h 1152"/>
                  <a:gd name="T8" fmla="*/ 3 w 1139"/>
                  <a:gd name="T9" fmla="*/ 15 h 1152"/>
                  <a:gd name="T10" fmla="*/ 3 w 1139"/>
                  <a:gd name="T11" fmla="*/ 17 h 1152"/>
                  <a:gd name="T12" fmla="*/ 3 w 1139"/>
                  <a:gd name="T13" fmla="*/ 18 h 1152"/>
                  <a:gd name="T14" fmla="*/ 3 w 1139"/>
                  <a:gd name="T15" fmla="*/ 19 h 1152"/>
                  <a:gd name="T16" fmla="*/ 4 w 1139"/>
                  <a:gd name="T17" fmla="*/ 20 h 1152"/>
                  <a:gd name="T18" fmla="*/ 5 w 1139"/>
                  <a:gd name="T19" fmla="*/ 19 h 1152"/>
                  <a:gd name="T20" fmla="*/ 5 w 1139"/>
                  <a:gd name="T21" fmla="*/ 21 h 1152"/>
                  <a:gd name="T22" fmla="*/ 8 w 1139"/>
                  <a:gd name="T23" fmla="*/ 21 h 1152"/>
                  <a:gd name="T24" fmla="*/ 9 w 1139"/>
                  <a:gd name="T25" fmla="*/ 21 h 1152"/>
                  <a:gd name="T26" fmla="*/ 8 w 1139"/>
                  <a:gd name="T27" fmla="*/ 24 h 1152"/>
                  <a:gd name="T28" fmla="*/ 7 w 1139"/>
                  <a:gd name="T29" fmla="*/ 25 h 1152"/>
                  <a:gd name="T30" fmla="*/ 4 w 1139"/>
                  <a:gd name="T31" fmla="*/ 26 h 1152"/>
                  <a:gd name="T32" fmla="*/ 7 w 1139"/>
                  <a:gd name="T33" fmla="*/ 26 h 1152"/>
                  <a:gd name="T34" fmla="*/ 8 w 1139"/>
                  <a:gd name="T35" fmla="*/ 24 h 1152"/>
                  <a:gd name="T36" fmla="*/ 12 w 1139"/>
                  <a:gd name="T37" fmla="*/ 22 h 1152"/>
                  <a:gd name="T38" fmla="*/ 12 w 1139"/>
                  <a:gd name="T39" fmla="*/ 20 h 1152"/>
                  <a:gd name="T40" fmla="*/ 16 w 1139"/>
                  <a:gd name="T41" fmla="*/ 16 h 1152"/>
                  <a:gd name="T42" fmla="*/ 16 w 1139"/>
                  <a:gd name="T43" fmla="*/ 17 h 1152"/>
                  <a:gd name="T44" fmla="*/ 17 w 1139"/>
                  <a:gd name="T45" fmla="*/ 18 h 1152"/>
                  <a:gd name="T46" fmla="*/ 14 w 1139"/>
                  <a:gd name="T47" fmla="*/ 19 h 1152"/>
                  <a:gd name="T48" fmla="*/ 14 w 1139"/>
                  <a:gd name="T49" fmla="*/ 20 h 1152"/>
                  <a:gd name="T50" fmla="*/ 17 w 1139"/>
                  <a:gd name="T51" fmla="*/ 18 h 1152"/>
                  <a:gd name="T52" fmla="*/ 18 w 1139"/>
                  <a:gd name="T53" fmla="*/ 17 h 1152"/>
                  <a:gd name="T54" fmla="*/ 19 w 1139"/>
                  <a:gd name="T55" fmla="*/ 17 h 1152"/>
                  <a:gd name="T56" fmla="*/ 21 w 1139"/>
                  <a:gd name="T57" fmla="*/ 19 h 1152"/>
                  <a:gd name="T58" fmla="*/ 25 w 1139"/>
                  <a:gd name="T59" fmla="*/ 19 h 1152"/>
                  <a:gd name="T60" fmla="*/ 25 w 1139"/>
                  <a:gd name="T61" fmla="*/ 20 h 1152"/>
                  <a:gd name="T62" fmla="*/ 26 w 1139"/>
                  <a:gd name="T63" fmla="*/ 20 h 1152"/>
                  <a:gd name="T64" fmla="*/ 24 w 1139"/>
                  <a:gd name="T65" fmla="*/ 19 h 1152"/>
                  <a:gd name="T66" fmla="*/ 14 w 1139"/>
                  <a:gd name="T67" fmla="*/ 2 h 1152"/>
                  <a:gd name="T68" fmla="*/ 11 w 1139"/>
                  <a:gd name="T69" fmla="*/ 1 h 1152"/>
                  <a:gd name="T70" fmla="*/ 10 w 1139"/>
                  <a:gd name="T71" fmla="*/ 1 h 1152"/>
                  <a:gd name="T72" fmla="*/ 10 w 1139"/>
                  <a:gd name="T73" fmla="*/ 0 h 1152"/>
                  <a:gd name="T74" fmla="*/ 7 w 1139"/>
                  <a:gd name="T75" fmla="*/ 1 h 1152"/>
                  <a:gd name="T76" fmla="*/ 7 w 1139"/>
                  <a:gd name="T77" fmla="*/ 1 h 1152"/>
                  <a:gd name="T78" fmla="*/ 6 w 1139"/>
                  <a:gd name="T79" fmla="*/ 3 h 1152"/>
                  <a:gd name="T80" fmla="*/ 4 w 1139"/>
                  <a:gd name="T81" fmla="*/ 4 h 1152"/>
                  <a:gd name="T82" fmla="*/ 2 w 1139"/>
                  <a:gd name="T83" fmla="*/ 5 h 1152"/>
                  <a:gd name="T84" fmla="*/ 4 w 1139"/>
                  <a:gd name="T85" fmla="*/ 8 h 1152"/>
                  <a:gd name="T86" fmla="*/ 5 w 1139"/>
                  <a:gd name="T87" fmla="*/ 9 h 1152"/>
                  <a:gd name="T88" fmla="*/ 6 w 1139"/>
                  <a:gd name="T89" fmla="*/ 9 h 1152"/>
                  <a:gd name="T90" fmla="*/ 4 w 1139"/>
                  <a:gd name="T91" fmla="*/ 9 h 1152"/>
                  <a:gd name="T92" fmla="*/ 3 w 1139"/>
                  <a:gd name="T93" fmla="*/ 9 h 11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39"/>
                  <a:gd name="T142" fmla="*/ 0 h 1152"/>
                  <a:gd name="T143" fmla="*/ 1139 w 1139"/>
                  <a:gd name="T144" fmla="*/ 1152 h 11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39" h="1152">
                    <a:moveTo>
                      <a:pt x="0" y="441"/>
                    </a:moveTo>
                    <a:lnTo>
                      <a:pt x="74" y="463"/>
                    </a:lnTo>
                    <a:lnTo>
                      <a:pt x="45" y="472"/>
                    </a:lnTo>
                    <a:lnTo>
                      <a:pt x="75" y="514"/>
                    </a:lnTo>
                    <a:lnTo>
                      <a:pt x="190" y="510"/>
                    </a:lnTo>
                    <a:lnTo>
                      <a:pt x="205" y="538"/>
                    </a:lnTo>
                    <a:lnTo>
                      <a:pt x="278" y="503"/>
                    </a:lnTo>
                    <a:lnTo>
                      <a:pt x="253" y="517"/>
                    </a:lnTo>
                    <a:lnTo>
                      <a:pt x="267" y="587"/>
                    </a:lnTo>
                    <a:lnTo>
                      <a:pt x="111" y="655"/>
                    </a:lnTo>
                    <a:lnTo>
                      <a:pt x="72" y="729"/>
                    </a:lnTo>
                    <a:lnTo>
                      <a:pt x="107" y="718"/>
                    </a:lnTo>
                    <a:lnTo>
                      <a:pt x="79" y="737"/>
                    </a:lnTo>
                    <a:lnTo>
                      <a:pt x="107" y="761"/>
                    </a:lnTo>
                    <a:lnTo>
                      <a:pt x="165" y="771"/>
                    </a:lnTo>
                    <a:lnTo>
                      <a:pt x="134" y="809"/>
                    </a:lnTo>
                    <a:lnTo>
                      <a:pt x="159" y="847"/>
                    </a:lnTo>
                    <a:lnTo>
                      <a:pt x="190" y="852"/>
                    </a:lnTo>
                    <a:lnTo>
                      <a:pt x="250" y="771"/>
                    </a:lnTo>
                    <a:lnTo>
                      <a:pt x="213" y="809"/>
                    </a:lnTo>
                    <a:lnTo>
                      <a:pt x="244" y="887"/>
                    </a:lnTo>
                    <a:lnTo>
                      <a:pt x="228" y="917"/>
                    </a:lnTo>
                    <a:lnTo>
                      <a:pt x="298" y="872"/>
                    </a:lnTo>
                    <a:lnTo>
                      <a:pt x="346" y="928"/>
                    </a:lnTo>
                    <a:lnTo>
                      <a:pt x="363" y="895"/>
                    </a:lnTo>
                    <a:lnTo>
                      <a:pt x="378" y="917"/>
                    </a:lnTo>
                    <a:lnTo>
                      <a:pt x="431" y="889"/>
                    </a:lnTo>
                    <a:lnTo>
                      <a:pt x="360" y="1032"/>
                    </a:lnTo>
                    <a:lnTo>
                      <a:pt x="299" y="1060"/>
                    </a:lnTo>
                    <a:lnTo>
                      <a:pt x="298" y="1093"/>
                    </a:lnTo>
                    <a:lnTo>
                      <a:pt x="228" y="1094"/>
                    </a:lnTo>
                    <a:lnTo>
                      <a:pt x="176" y="1152"/>
                    </a:lnTo>
                    <a:lnTo>
                      <a:pt x="244" y="1109"/>
                    </a:lnTo>
                    <a:lnTo>
                      <a:pt x="317" y="1110"/>
                    </a:lnTo>
                    <a:lnTo>
                      <a:pt x="360" y="1075"/>
                    </a:lnTo>
                    <a:lnTo>
                      <a:pt x="339" y="1047"/>
                    </a:lnTo>
                    <a:lnTo>
                      <a:pt x="386" y="1051"/>
                    </a:lnTo>
                    <a:lnTo>
                      <a:pt x="528" y="943"/>
                    </a:lnTo>
                    <a:lnTo>
                      <a:pt x="559" y="904"/>
                    </a:lnTo>
                    <a:lnTo>
                      <a:pt x="532" y="871"/>
                    </a:lnTo>
                    <a:lnTo>
                      <a:pt x="660" y="740"/>
                    </a:lnTo>
                    <a:lnTo>
                      <a:pt x="676" y="675"/>
                    </a:lnTo>
                    <a:lnTo>
                      <a:pt x="661" y="740"/>
                    </a:lnTo>
                    <a:lnTo>
                      <a:pt x="715" y="728"/>
                    </a:lnTo>
                    <a:lnTo>
                      <a:pt x="684" y="755"/>
                    </a:lnTo>
                    <a:lnTo>
                      <a:pt x="727" y="767"/>
                    </a:lnTo>
                    <a:lnTo>
                      <a:pt x="635" y="776"/>
                    </a:lnTo>
                    <a:lnTo>
                      <a:pt x="615" y="841"/>
                    </a:lnTo>
                    <a:lnTo>
                      <a:pt x="650" y="837"/>
                    </a:lnTo>
                    <a:lnTo>
                      <a:pt x="618" y="882"/>
                    </a:lnTo>
                    <a:lnTo>
                      <a:pt x="740" y="825"/>
                    </a:lnTo>
                    <a:lnTo>
                      <a:pt x="760" y="790"/>
                    </a:lnTo>
                    <a:lnTo>
                      <a:pt x="739" y="774"/>
                    </a:lnTo>
                    <a:lnTo>
                      <a:pt x="767" y="743"/>
                    </a:lnTo>
                    <a:lnTo>
                      <a:pt x="763" y="767"/>
                    </a:lnTo>
                    <a:lnTo>
                      <a:pt x="823" y="753"/>
                    </a:lnTo>
                    <a:lnTo>
                      <a:pt x="813" y="779"/>
                    </a:lnTo>
                    <a:lnTo>
                      <a:pt x="911" y="825"/>
                    </a:lnTo>
                    <a:lnTo>
                      <a:pt x="1059" y="847"/>
                    </a:lnTo>
                    <a:lnTo>
                      <a:pt x="1083" y="821"/>
                    </a:lnTo>
                    <a:lnTo>
                      <a:pt x="1105" y="835"/>
                    </a:lnTo>
                    <a:lnTo>
                      <a:pt x="1076" y="860"/>
                    </a:lnTo>
                    <a:lnTo>
                      <a:pt x="1120" y="887"/>
                    </a:lnTo>
                    <a:lnTo>
                      <a:pt x="1139" y="866"/>
                    </a:lnTo>
                    <a:lnTo>
                      <a:pt x="1104" y="809"/>
                    </a:lnTo>
                    <a:lnTo>
                      <a:pt x="1032" y="809"/>
                    </a:lnTo>
                    <a:lnTo>
                      <a:pt x="1032" y="132"/>
                    </a:lnTo>
                    <a:lnTo>
                      <a:pt x="621" y="77"/>
                    </a:lnTo>
                    <a:lnTo>
                      <a:pt x="607" y="43"/>
                    </a:lnTo>
                    <a:lnTo>
                      <a:pt x="495" y="22"/>
                    </a:lnTo>
                    <a:lnTo>
                      <a:pt x="481" y="50"/>
                    </a:lnTo>
                    <a:lnTo>
                      <a:pt x="449" y="42"/>
                    </a:lnTo>
                    <a:lnTo>
                      <a:pt x="480" y="17"/>
                    </a:lnTo>
                    <a:lnTo>
                      <a:pt x="433" y="0"/>
                    </a:lnTo>
                    <a:lnTo>
                      <a:pt x="388" y="43"/>
                    </a:lnTo>
                    <a:lnTo>
                      <a:pt x="314" y="50"/>
                    </a:lnTo>
                    <a:lnTo>
                      <a:pt x="307" y="89"/>
                    </a:lnTo>
                    <a:lnTo>
                      <a:pt x="301" y="65"/>
                    </a:lnTo>
                    <a:lnTo>
                      <a:pt x="233" y="88"/>
                    </a:lnTo>
                    <a:lnTo>
                      <a:pt x="244" y="119"/>
                    </a:lnTo>
                    <a:lnTo>
                      <a:pt x="213" y="109"/>
                    </a:lnTo>
                    <a:lnTo>
                      <a:pt x="168" y="176"/>
                    </a:lnTo>
                    <a:lnTo>
                      <a:pt x="72" y="197"/>
                    </a:lnTo>
                    <a:lnTo>
                      <a:pt x="75" y="229"/>
                    </a:lnTo>
                    <a:lnTo>
                      <a:pt x="48" y="235"/>
                    </a:lnTo>
                    <a:lnTo>
                      <a:pt x="165" y="331"/>
                    </a:lnTo>
                    <a:lnTo>
                      <a:pt x="328" y="377"/>
                    </a:lnTo>
                    <a:lnTo>
                      <a:pt x="228" y="364"/>
                    </a:lnTo>
                    <a:lnTo>
                      <a:pt x="233" y="391"/>
                    </a:lnTo>
                    <a:lnTo>
                      <a:pt x="273" y="392"/>
                    </a:lnTo>
                    <a:lnTo>
                      <a:pt x="239" y="411"/>
                    </a:lnTo>
                    <a:lnTo>
                      <a:pt x="165" y="407"/>
                    </a:lnTo>
                    <a:lnTo>
                      <a:pt x="165" y="368"/>
                    </a:lnTo>
                    <a:lnTo>
                      <a:pt x="129" y="372"/>
                    </a:lnTo>
                    <a:lnTo>
                      <a:pt x="0" y="4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7" name="Freeform 307"/>
              <p:cNvSpPr>
                <a:spLocks/>
              </p:cNvSpPr>
              <p:nvPr/>
            </p:nvSpPr>
            <p:spPr bwMode="auto">
              <a:xfrm>
                <a:off x="1268" y="2829"/>
                <a:ext cx="13" cy="17"/>
              </a:xfrm>
              <a:custGeom>
                <a:avLst/>
                <a:gdLst>
                  <a:gd name="T0" fmla="*/ 0 w 45"/>
                  <a:gd name="T1" fmla="*/ 1 h 62"/>
                  <a:gd name="T2" fmla="*/ 0 w 45"/>
                  <a:gd name="T3" fmla="*/ 0 h 62"/>
                  <a:gd name="T4" fmla="*/ 1 w 45"/>
                  <a:gd name="T5" fmla="*/ 1 h 62"/>
                  <a:gd name="T6" fmla="*/ 0 w 45"/>
                  <a:gd name="T7" fmla="*/ 1 h 62"/>
                  <a:gd name="T8" fmla="*/ 0 w 45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2"/>
                  <a:gd name="T17" fmla="*/ 45 w 4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2">
                    <a:moveTo>
                      <a:pt x="0" y="23"/>
                    </a:moveTo>
                    <a:lnTo>
                      <a:pt x="4" y="0"/>
                    </a:lnTo>
                    <a:lnTo>
                      <a:pt x="45" y="38"/>
                    </a:lnTo>
                    <a:lnTo>
                      <a:pt x="14" y="62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8" name="Freeform 308"/>
              <p:cNvSpPr>
                <a:spLocks/>
              </p:cNvSpPr>
              <p:nvPr/>
            </p:nvSpPr>
            <p:spPr bwMode="auto">
              <a:xfrm>
                <a:off x="1280" y="2264"/>
                <a:ext cx="28" cy="19"/>
              </a:xfrm>
              <a:custGeom>
                <a:avLst/>
                <a:gdLst>
                  <a:gd name="T0" fmla="*/ 0 w 100"/>
                  <a:gd name="T1" fmla="*/ 1 h 69"/>
                  <a:gd name="T2" fmla="*/ 1 w 100"/>
                  <a:gd name="T3" fmla="*/ 1 h 69"/>
                  <a:gd name="T4" fmla="*/ 2 w 100"/>
                  <a:gd name="T5" fmla="*/ 0 h 69"/>
                  <a:gd name="T6" fmla="*/ 1 w 100"/>
                  <a:gd name="T7" fmla="*/ 0 h 69"/>
                  <a:gd name="T8" fmla="*/ 1 w 100"/>
                  <a:gd name="T9" fmla="*/ 1 h 69"/>
                  <a:gd name="T10" fmla="*/ 0 w 100"/>
                  <a:gd name="T11" fmla="*/ 1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69"/>
                  <a:gd name="T20" fmla="*/ 100 w 10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69">
                    <a:moveTo>
                      <a:pt x="0" y="28"/>
                    </a:moveTo>
                    <a:lnTo>
                      <a:pt x="28" y="69"/>
                    </a:lnTo>
                    <a:lnTo>
                      <a:pt x="100" y="11"/>
                    </a:lnTo>
                    <a:lnTo>
                      <a:pt x="32" y="0"/>
                    </a:lnTo>
                    <a:lnTo>
                      <a:pt x="41" y="2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9" name="Freeform 309"/>
              <p:cNvSpPr>
                <a:spLocks/>
              </p:cNvSpPr>
              <p:nvPr/>
            </p:nvSpPr>
            <p:spPr bwMode="auto">
              <a:xfrm>
                <a:off x="1462" y="2228"/>
                <a:ext cx="87" cy="90"/>
              </a:xfrm>
              <a:custGeom>
                <a:avLst/>
                <a:gdLst>
                  <a:gd name="T0" fmla="*/ 0 w 306"/>
                  <a:gd name="T1" fmla="*/ 1 h 315"/>
                  <a:gd name="T2" fmla="*/ 0 w 306"/>
                  <a:gd name="T3" fmla="*/ 2 h 315"/>
                  <a:gd name="T4" fmla="*/ 1 w 306"/>
                  <a:gd name="T5" fmla="*/ 2 h 315"/>
                  <a:gd name="T6" fmla="*/ 2 w 306"/>
                  <a:gd name="T7" fmla="*/ 2 h 315"/>
                  <a:gd name="T8" fmla="*/ 1 w 306"/>
                  <a:gd name="T9" fmla="*/ 1 h 315"/>
                  <a:gd name="T10" fmla="*/ 2 w 306"/>
                  <a:gd name="T11" fmla="*/ 1 h 315"/>
                  <a:gd name="T12" fmla="*/ 3 w 306"/>
                  <a:gd name="T13" fmla="*/ 2 h 315"/>
                  <a:gd name="T14" fmla="*/ 2 w 306"/>
                  <a:gd name="T15" fmla="*/ 1 h 315"/>
                  <a:gd name="T16" fmla="*/ 3 w 306"/>
                  <a:gd name="T17" fmla="*/ 2 h 315"/>
                  <a:gd name="T18" fmla="*/ 4 w 306"/>
                  <a:gd name="T19" fmla="*/ 3 h 315"/>
                  <a:gd name="T20" fmla="*/ 4 w 306"/>
                  <a:gd name="T21" fmla="*/ 4 h 315"/>
                  <a:gd name="T22" fmla="*/ 6 w 306"/>
                  <a:gd name="T23" fmla="*/ 5 h 315"/>
                  <a:gd name="T24" fmla="*/ 5 w 306"/>
                  <a:gd name="T25" fmla="*/ 6 h 315"/>
                  <a:gd name="T26" fmla="*/ 6 w 306"/>
                  <a:gd name="T27" fmla="*/ 5 h 315"/>
                  <a:gd name="T28" fmla="*/ 6 w 306"/>
                  <a:gd name="T29" fmla="*/ 7 h 315"/>
                  <a:gd name="T30" fmla="*/ 7 w 306"/>
                  <a:gd name="T31" fmla="*/ 7 h 315"/>
                  <a:gd name="T32" fmla="*/ 7 w 306"/>
                  <a:gd name="T33" fmla="*/ 6 h 315"/>
                  <a:gd name="T34" fmla="*/ 5 w 306"/>
                  <a:gd name="T35" fmla="*/ 5 h 315"/>
                  <a:gd name="T36" fmla="*/ 2 w 306"/>
                  <a:gd name="T37" fmla="*/ 0 h 315"/>
                  <a:gd name="T38" fmla="*/ 1 w 306"/>
                  <a:gd name="T39" fmla="*/ 1 h 315"/>
                  <a:gd name="T40" fmla="*/ 0 w 306"/>
                  <a:gd name="T41" fmla="*/ 1 h 3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5"/>
                  <a:gd name="T65" fmla="*/ 306 w 306"/>
                  <a:gd name="T66" fmla="*/ 315 h 3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5">
                    <a:moveTo>
                      <a:pt x="0" y="30"/>
                    </a:moveTo>
                    <a:lnTo>
                      <a:pt x="15" y="77"/>
                    </a:lnTo>
                    <a:lnTo>
                      <a:pt x="56" y="98"/>
                    </a:lnTo>
                    <a:lnTo>
                      <a:pt x="77" y="83"/>
                    </a:lnTo>
                    <a:lnTo>
                      <a:pt x="38" y="58"/>
                    </a:lnTo>
                    <a:lnTo>
                      <a:pt x="77" y="58"/>
                    </a:lnTo>
                    <a:lnTo>
                      <a:pt x="107" y="99"/>
                    </a:lnTo>
                    <a:lnTo>
                      <a:pt x="96" y="27"/>
                    </a:lnTo>
                    <a:lnTo>
                      <a:pt x="120" y="90"/>
                    </a:lnTo>
                    <a:lnTo>
                      <a:pt x="186" y="125"/>
                    </a:lnTo>
                    <a:lnTo>
                      <a:pt x="174" y="169"/>
                    </a:lnTo>
                    <a:lnTo>
                      <a:pt x="249" y="225"/>
                    </a:lnTo>
                    <a:lnTo>
                      <a:pt x="227" y="269"/>
                    </a:lnTo>
                    <a:lnTo>
                      <a:pt x="265" y="233"/>
                    </a:lnTo>
                    <a:lnTo>
                      <a:pt x="275" y="315"/>
                    </a:lnTo>
                    <a:lnTo>
                      <a:pt x="303" y="302"/>
                    </a:lnTo>
                    <a:lnTo>
                      <a:pt x="306" y="240"/>
                    </a:lnTo>
                    <a:lnTo>
                      <a:pt x="235" y="205"/>
                    </a:lnTo>
                    <a:lnTo>
                      <a:pt x="98" y="0"/>
                    </a:lnTo>
                    <a:lnTo>
                      <a:pt x="23" y="5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0" name="Freeform 310"/>
              <p:cNvSpPr>
                <a:spLocks/>
              </p:cNvSpPr>
              <p:nvPr/>
            </p:nvSpPr>
            <p:spPr bwMode="auto">
              <a:xfrm>
                <a:off x="1481" y="2257"/>
                <a:ext cx="14" cy="14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1 h 51"/>
                  <a:gd name="T4" fmla="*/ 0 w 50"/>
                  <a:gd name="T5" fmla="*/ 1 h 51"/>
                  <a:gd name="T6" fmla="*/ 1 w 50"/>
                  <a:gd name="T7" fmla="*/ 1 h 51"/>
                  <a:gd name="T8" fmla="*/ 1 w 50"/>
                  <a:gd name="T9" fmla="*/ 1 h 51"/>
                  <a:gd name="T10" fmla="*/ 1 w 50"/>
                  <a:gd name="T11" fmla="*/ 0 h 51"/>
                  <a:gd name="T12" fmla="*/ 0 w 50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1"/>
                  <a:gd name="T23" fmla="*/ 50 w 50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1">
                    <a:moveTo>
                      <a:pt x="0" y="0"/>
                    </a:moveTo>
                    <a:lnTo>
                      <a:pt x="13" y="51"/>
                    </a:lnTo>
                    <a:lnTo>
                      <a:pt x="18" y="24"/>
                    </a:lnTo>
                    <a:lnTo>
                      <a:pt x="50" y="46"/>
                    </a:lnTo>
                    <a:lnTo>
                      <a:pt x="21" y="24"/>
                    </a:lnTo>
                    <a:lnTo>
                      <a:pt x="49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1" name="Freeform 311"/>
              <p:cNvSpPr>
                <a:spLocks/>
              </p:cNvSpPr>
              <p:nvPr/>
            </p:nvSpPr>
            <p:spPr bwMode="auto">
              <a:xfrm>
                <a:off x="1487" y="2269"/>
                <a:ext cx="9" cy="23"/>
              </a:xfrm>
              <a:custGeom>
                <a:avLst/>
                <a:gdLst>
                  <a:gd name="T0" fmla="*/ 0 w 29"/>
                  <a:gd name="T1" fmla="*/ 0 h 80"/>
                  <a:gd name="T2" fmla="*/ 1 w 29"/>
                  <a:gd name="T3" fmla="*/ 0 h 80"/>
                  <a:gd name="T4" fmla="*/ 1 w 29"/>
                  <a:gd name="T5" fmla="*/ 2 h 80"/>
                  <a:gd name="T6" fmla="*/ 0 w 29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80"/>
                  <a:gd name="T14" fmla="*/ 29 w 29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80">
                    <a:moveTo>
                      <a:pt x="0" y="0"/>
                    </a:moveTo>
                    <a:lnTo>
                      <a:pt x="28" y="15"/>
                    </a:lnTo>
                    <a:lnTo>
                      <a:pt x="29" y="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2" name="Freeform 312"/>
              <p:cNvSpPr>
                <a:spLocks/>
              </p:cNvSpPr>
              <p:nvPr/>
            </p:nvSpPr>
            <p:spPr bwMode="auto">
              <a:xfrm>
                <a:off x="1497" y="2258"/>
                <a:ext cx="11" cy="13"/>
              </a:xfrm>
              <a:custGeom>
                <a:avLst/>
                <a:gdLst>
                  <a:gd name="T0" fmla="*/ 0 w 39"/>
                  <a:gd name="T1" fmla="*/ 0 h 47"/>
                  <a:gd name="T2" fmla="*/ 0 w 39"/>
                  <a:gd name="T3" fmla="*/ 1 h 47"/>
                  <a:gd name="T4" fmla="*/ 1 w 39"/>
                  <a:gd name="T5" fmla="*/ 1 h 47"/>
                  <a:gd name="T6" fmla="*/ 1 w 39"/>
                  <a:gd name="T7" fmla="*/ 0 h 47"/>
                  <a:gd name="T8" fmla="*/ 1 w 39"/>
                  <a:gd name="T9" fmla="*/ 1 h 47"/>
                  <a:gd name="T10" fmla="*/ 1 w 39"/>
                  <a:gd name="T11" fmla="*/ 0 h 47"/>
                  <a:gd name="T12" fmla="*/ 0 w 3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7"/>
                  <a:gd name="T23" fmla="*/ 39 w 3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7">
                    <a:moveTo>
                      <a:pt x="0" y="0"/>
                    </a:moveTo>
                    <a:lnTo>
                      <a:pt x="7" y="47"/>
                    </a:lnTo>
                    <a:lnTo>
                      <a:pt x="32" y="47"/>
                    </a:lnTo>
                    <a:lnTo>
                      <a:pt x="22" y="4"/>
                    </a:lnTo>
                    <a:lnTo>
                      <a:pt x="39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3" name="Freeform 313"/>
              <p:cNvSpPr>
                <a:spLocks/>
              </p:cNvSpPr>
              <p:nvPr/>
            </p:nvSpPr>
            <p:spPr bwMode="auto">
              <a:xfrm>
                <a:off x="1506" y="2277"/>
                <a:ext cx="10" cy="11"/>
              </a:xfrm>
              <a:custGeom>
                <a:avLst/>
                <a:gdLst>
                  <a:gd name="T0" fmla="*/ 0 w 34"/>
                  <a:gd name="T1" fmla="*/ 0 h 35"/>
                  <a:gd name="T2" fmla="*/ 1 w 34"/>
                  <a:gd name="T3" fmla="*/ 1 h 35"/>
                  <a:gd name="T4" fmla="*/ 1 w 34"/>
                  <a:gd name="T5" fmla="*/ 0 h 35"/>
                  <a:gd name="T6" fmla="*/ 0 w 34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5"/>
                  <a:gd name="T14" fmla="*/ 34 w 3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5">
                    <a:moveTo>
                      <a:pt x="0" y="0"/>
                    </a:moveTo>
                    <a:lnTo>
                      <a:pt x="31" y="35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4" name="Freeform 314"/>
              <p:cNvSpPr>
                <a:spLocks/>
              </p:cNvSpPr>
              <p:nvPr/>
            </p:nvSpPr>
            <p:spPr bwMode="auto">
              <a:xfrm>
                <a:off x="1509" y="2291"/>
                <a:ext cx="15" cy="23"/>
              </a:xfrm>
              <a:custGeom>
                <a:avLst/>
                <a:gdLst>
                  <a:gd name="T0" fmla="*/ 0 w 53"/>
                  <a:gd name="T1" fmla="*/ 0 h 81"/>
                  <a:gd name="T2" fmla="*/ 1 w 53"/>
                  <a:gd name="T3" fmla="*/ 1 h 81"/>
                  <a:gd name="T4" fmla="*/ 1 w 53"/>
                  <a:gd name="T5" fmla="*/ 2 h 81"/>
                  <a:gd name="T6" fmla="*/ 0 w 53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81"/>
                  <a:gd name="T14" fmla="*/ 53 w 53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81">
                    <a:moveTo>
                      <a:pt x="0" y="0"/>
                    </a:moveTo>
                    <a:lnTo>
                      <a:pt x="42" y="30"/>
                    </a:lnTo>
                    <a:lnTo>
                      <a:pt x="53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5" name="Freeform 315"/>
              <p:cNvSpPr>
                <a:spLocks/>
              </p:cNvSpPr>
              <p:nvPr/>
            </p:nvSpPr>
            <p:spPr bwMode="auto">
              <a:xfrm>
                <a:off x="1533" y="2297"/>
                <a:ext cx="7" cy="15"/>
              </a:xfrm>
              <a:custGeom>
                <a:avLst/>
                <a:gdLst>
                  <a:gd name="T0" fmla="*/ 0 w 26"/>
                  <a:gd name="T1" fmla="*/ 1 h 49"/>
                  <a:gd name="T2" fmla="*/ 0 w 26"/>
                  <a:gd name="T3" fmla="*/ 0 h 49"/>
                  <a:gd name="T4" fmla="*/ 1 w 26"/>
                  <a:gd name="T5" fmla="*/ 2 h 49"/>
                  <a:gd name="T6" fmla="*/ 0 w 26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9"/>
                  <a:gd name="T14" fmla="*/ 26 w 26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9">
                    <a:moveTo>
                      <a:pt x="0" y="29"/>
                    </a:moveTo>
                    <a:lnTo>
                      <a:pt x="10" y="0"/>
                    </a:lnTo>
                    <a:lnTo>
                      <a:pt x="26" y="4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6" name="Freeform 316"/>
              <p:cNvSpPr>
                <a:spLocks/>
              </p:cNvSpPr>
              <p:nvPr/>
            </p:nvSpPr>
            <p:spPr bwMode="auto">
              <a:xfrm>
                <a:off x="1608" y="2408"/>
                <a:ext cx="628" cy="352"/>
              </a:xfrm>
              <a:custGeom>
                <a:avLst/>
                <a:gdLst>
                  <a:gd name="T0" fmla="*/ 1 w 2200"/>
                  <a:gd name="T1" fmla="*/ 4 h 1238"/>
                  <a:gd name="T2" fmla="*/ 1 w 2200"/>
                  <a:gd name="T3" fmla="*/ 4 h 1238"/>
                  <a:gd name="T4" fmla="*/ 2 w 2200"/>
                  <a:gd name="T5" fmla="*/ 14 h 1238"/>
                  <a:gd name="T6" fmla="*/ 2 w 2200"/>
                  <a:gd name="T7" fmla="*/ 15 h 1238"/>
                  <a:gd name="T8" fmla="*/ 5 w 2200"/>
                  <a:gd name="T9" fmla="*/ 19 h 1238"/>
                  <a:gd name="T10" fmla="*/ 9 w 2200"/>
                  <a:gd name="T11" fmla="*/ 20 h 1238"/>
                  <a:gd name="T12" fmla="*/ 16 w 2200"/>
                  <a:gd name="T13" fmla="*/ 21 h 1238"/>
                  <a:gd name="T14" fmla="*/ 21 w 2200"/>
                  <a:gd name="T15" fmla="*/ 23 h 1238"/>
                  <a:gd name="T16" fmla="*/ 25 w 2200"/>
                  <a:gd name="T17" fmla="*/ 28 h 1238"/>
                  <a:gd name="T18" fmla="*/ 26 w 2200"/>
                  <a:gd name="T19" fmla="*/ 24 h 1238"/>
                  <a:gd name="T20" fmla="*/ 29 w 2200"/>
                  <a:gd name="T21" fmla="*/ 23 h 1238"/>
                  <a:gd name="T22" fmla="*/ 31 w 2200"/>
                  <a:gd name="T23" fmla="*/ 23 h 1238"/>
                  <a:gd name="T24" fmla="*/ 32 w 2200"/>
                  <a:gd name="T25" fmla="*/ 23 h 1238"/>
                  <a:gd name="T26" fmla="*/ 33 w 2200"/>
                  <a:gd name="T27" fmla="*/ 23 h 1238"/>
                  <a:gd name="T28" fmla="*/ 37 w 2200"/>
                  <a:gd name="T29" fmla="*/ 24 h 1238"/>
                  <a:gd name="T30" fmla="*/ 39 w 2200"/>
                  <a:gd name="T31" fmla="*/ 28 h 1238"/>
                  <a:gd name="T32" fmla="*/ 39 w 2200"/>
                  <a:gd name="T33" fmla="*/ 27 h 1238"/>
                  <a:gd name="T34" fmla="*/ 39 w 2200"/>
                  <a:gd name="T35" fmla="*/ 20 h 1238"/>
                  <a:gd name="T36" fmla="*/ 43 w 2200"/>
                  <a:gd name="T37" fmla="*/ 16 h 1238"/>
                  <a:gd name="T38" fmla="*/ 43 w 2200"/>
                  <a:gd name="T39" fmla="*/ 15 h 1238"/>
                  <a:gd name="T40" fmla="*/ 42 w 2200"/>
                  <a:gd name="T41" fmla="*/ 13 h 1238"/>
                  <a:gd name="T42" fmla="*/ 43 w 2200"/>
                  <a:gd name="T43" fmla="*/ 13 h 1238"/>
                  <a:gd name="T44" fmla="*/ 43 w 2200"/>
                  <a:gd name="T45" fmla="*/ 15 h 1238"/>
                  <a:gd name="T46" fmla="*/ 44 w 2200"/>
                  <a:gd name="T47" fmla="*/ 12 h 1238"/>
                  <a:gd name="T48" fmla="*/ 45 w 2200"/>
                  <a:gd name="T49" fmla="*/ 11 h 1238"/>
                  <a:gd name="T50" fmla="*/ 48 w 2200"/>
                  <a:gd name="T51" fmla="*/ 9 h 1238"/>
                  <a:gd name="T52" fmla="*/ 51 w 2200"/>
                  <a:gd name="T53" fmla="*/ 6 h 1238"/>
                  <a:gd name="T54" fmla="*/ 51 w 2200"/>
                  <a:gd name="T55" fmla="*/ 5 h 1238"/>
                  <a:gd name="T56" fmla="*/ 49 w 2200"/>
                  <a:gd name="T57" fmla="*/ 3 h 1238"/>
                  <a:gd name="T58" fmla="*/ 43 w 2200"/>
                  <a:gd name="T59" fmla="*/ 6 h 1238"/>
                  <a:gd name="T60" fmla="*/ 41 w 2200"/>
                  <a:gd name="T61" fmla="*/ 8 h 1238"/>
                  <a:gd name="T62" fmla="*/ 38 w 2200"/>
                  <a:gd name="T63" fmla="*/ 10 h 1238"/>
                  <a:gd name="T64" fmla="*/ 37 w 2200"/>
                  <a:gd name="T65" fmla="*/ 9 h 1238"/>
                  <a:gd name="T66" fmla="*/ 37 w 2200"/>
                  <a:gd name="T67" fmla="*/ 9 h 1238"/>
                  <a:gd name="T68" fmla="*/ 37 w 2200"/>
                  <a:gd name="T69" fmla="*/ 7 h 1238"/>
                  <a:gd name="T70" fmla="*/ 37 w 2200"/>
                  <a:gd name="T71" fmla="*/ 5 h 1238"/>
                  <a:gd name="T72" fmla="*/ 34 w 2200"/>
                  <a:gd name="T73" fmla="*/ 6 h 1238"/>
                  <a:gd name="T74" fmla="*/ 33 w 2200"/>
                  <a:gd name="T75" fmla="*/ 10 h 1238"/>
                  <a:gd name="T76" fmla="*/ 33 w 2200"/>
                  <a:gd name="T77" fmla="*/ 5 h 1238"/>
                  <a:gd name="T78" fmla="*/ 34 w 2200"/>
                  <a:gd name="T79" fmla="*/ 5 h 1238"/>
                  <a:gd name="T80" fmla="*/ 36 w 2200"/>
                  <a:gd name="T81" fmla="*/ 4 h 1238"/>
                  <a:gd name="T82" fmla="*/ 32 w 2200"/>
                  <a:gd name="T83" fmla="*/ 3 h 1238"/>
                  <a:gd name="T84" fmla="*/ 31 w 2200"/>
                  <a:gd name="T85" fmla="*/ 4 h 1238"/>
                  <a:gd name="T86" fmla="*/ 31 w 2200"/>
                  <a:gd name="T87" fmla="*/ 2 h 1238"/>
                  <a:gd name="T88" fmla="*/ 26 w 2200"/>
                  <a:gd name="T89" fmla="*/ 0 h 1238"/>
                  <a:gd name="T90" fmla="*/ 2 w 2200"/>
                  <a:gd name="T91" fmla="*/ 1 h 1238"/>
                  <a:gd name="T92" fmla="*/ 2 w 2200"/>
                  <a:gd name="T93" fmla="*/ 3 h 1238"/>
                  <a:gd name="T94" fmla="*/ 0 w 2200"/>
                  <a:gd name="T95" fmla="*/ 2 h 12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00"/>
                  <a:gd name="T145" fmla="*/ 0 h 1238"/>
                  <a:gd name="T146" fmla="*/ 2200 w 2200"/>
                  <a:gd name="T147" fmla="*/ 1238 h 12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00" h="1238">
                    <a:moveTo>
                      <a:pt x="0" y="69"/>
                    </a:moveTo>
                    <a:lnTo>
                      <a:pt x="26" y="169"/>
                    </a:lnTo>
                    <a:lnTo>
                      <a:pt x="56" y="180"/>
                    </a:lnTo>
                    <a:lnTo>
                      <a:pt x="32" y="187"/>
                    </a:lnTo>
                    <a:lnTo>
                      <a:pt x="12" y="491"/>
                    </a:lnTo>
                    <a:lnTo>
                      <a:pt x="70" y="612"/>
                    </a:lnTo>
                    <a:lnTo>
                      <a:pt x="104" y="612"/>
                    </a:lnTo>
                    <a:lnTo>
                      <a:pt x="89" y="656"/>
                    </a:lnTo>
                    <a:lnTo>
                      <a:pt x="160" y="786"/>
                    </a:lnTo>
                    <a:lnTo>
                      <a:pt x="231" y="816"/>
                    </a:lnTo>
                    <a:lnTo>
                      <a:pt x="291" y="890"/>
                    </a:lnTo>
                    <a:lnTo>
                      <a:pt x="378" y="881"/>
                    </a:lnTo>
                    <a:lnTo>
                      <a:pt x="524" y="951"/>
                    </a:lnTo>
                    <a:lnTo>
                      <a:pt x="698" y="924"/>
                    </a:lnTo>
                    <a:lnTo>
                      <a:pt x="800" y="1055"/>
                    </a:lnTo>
                    <a:lnTo>
                      <a:pt x="879" y="1020"/>
                    </a:lnTo>
                    <a:lnTo>
                      <a:pt x="978" y="1181"/>
                    </a:lnTo>
                    <a:lnTo>
                      <a:pt x="1053" y="1208"/>
                    </a:lnTo>
                    <a:lnTo>
                      <a:pt x="1046" y="1119"/>
                    </a:lnTo>
                    <a:lnTo>
                      <a:pt x="1126" y="1065"/>
                    </a:lnTo>
                    <a:lnTo>
                      <a:pt x="1133" y="1022"/>
                    </a:lnTo>
                    <a:lnTo>
                      <a:pt x="1244" y="1020"/>
                    </a:lnTo>
                    <a:lnTo>
                      <a:pt x="1346" y="1055"/>
                    </a:lnTo>
                    <a:lnTo>
                      <a:pt x="1347" y="1001"/>
                    </a:lnTo>
                    <a:lnTo>
                      <a:pt x="1307" y="995"/>
                    </a:lnTo>
                    <a:lnTo>
                      <a:pt x="1389" y="993"/>
                    </a:lnTo>
                    <a:lnTo>
                      <a:pt x="1394" y="969"/>
                    </a:lnTo>
                    <a:lnTo>
                      <a:pt x="1401" y="997"/>
                    </a:lnTo>
                    <a:lnTo>
                      <a:pt x="1557" y="1008"/>
                    </a:lnTo>
                    <a:lnTo>
                      <a:pt x="1597" y="1053"/>
                    </a:lnTo>
                    <a:lnTo>
                      <a:pt x="1603" y="1134"/>
                    </a:lnTo>
                    <a:lnTo>
                      <a:pt x="1654" y="1238"/>
                    </a:lnTo>
                    <a:lnTo>
                      <a:pt x="1684" y="1235"/>
                    </a:lnTo>
                    <a:lnTo>
                      <a:pt x="1699" y="1156"/>
                    </a:lnTo>
                    <a:lnTo>
                      <a:pt x="1644" y="969"/>
                    </a:lnTo>
                    <a:lnTo>
                      <a:pt x="1676" y="889"/>
                    </a:lnTo>
                    <a:lnTo>
                      <a:pt x="1870" y="736"/>
                    </a:lnTo>
                    <a:lnTo>
                      <a:pt x="1833" y="720"/>
                    </a:lnTo>
                    <a:lnTo>
                      <a:pt x="1867" y="713"/>
                    </a:lnTo>
                    <a:lnTo>
                      <a:pt x="1840" y="662"/>
                    </a:lnTo>
                    <a:lnTo>
                      <a:pt x="1846" y="617"/>
                    </a:lnTo>
                    <a:lnTo>
                      <a:pt x="1805" y="585"/>
                    </a:lnTo>
                    <a:lnTo>
                      <a:pt x="1846" y="608"/>
                    </a:lnTo>
                    <a:lnTo>
                      <a:pt x="1835" y="554"/>
                    </a:lnTo>
                    <a:lnTo>
                      <a:pt x="1862" y="536"/>
                    </a:lnTo>
                    <a:lnTo>
                      <a:pt x="1867" y="656"/>
                    </a:lnTo>
                    <a:lnTo>
                      <a:pt x="1895" y="586"/>
                    </a:lnTo>
                    <a:lnTo>
                      <a:pt x="1878" y="529"/>
                    </a:lnTo>
                    <a:lnTo>
                      <a:pt x="1896" y="562"/>
                    </a:lnTo>
                    <a:lnTo>
                      <a:pt x="1937" y="464"/>
                    </a:lnTo>
                    <a:lnTo>
                      <a:pt x="2092" y="420"/>
                    </a:lnTo>
                    <a:lnTo>
                      <a:pt x="2051" y="394"/>
                    </a:lnTo>
                    <a:lnTo>
                      <a:pt x="2081" y="320"/>
                    </a:lnTo>
                    <a:lnTo>
                      <a:pt x="2195" y="264"/>
                    </a:lnTo>
                    <a:lnTo>
                      <a:pt x="2200" y="233"/>
                    </a:lnTo>
                    <a:lnTo>
                      <a:pt x="2171" y="209"/>
                    </a:lnTo>
                    <a:lnTo>
                      <a:pt x="2171" y="136"/>
                    </a:lnTo>
                    <a:lnTo>
                      <a:pt x="2109" y="114"/>
                    </a:lnTo>
                    <a:lnTo>
                      <a:pt x="2061" y="230"/>
                    </a:lnTo>
                    <a:lnTo>
                      <a:pt x="1867" y="274"/>
                    </a:lnTo>
                    <a:lnTo>
                      <a:pt x="1851" y="324"/>
                    </a:lnTo>
                    <a:lnTo>
                      <a:pt x="1740" y="345"/>
                    </a:lnTo>
                    <a:lnTo>
                      <a:pt x="1747" y="363"/>
                    </a:lnTo>
                    <a:lnTo>
                      <a:pt x="1637" y="431"/>
                    </a:lnTo>
                    <a:lnTo>
                      <a:pt x="1586" y="429"/>
                    </a:lnTo>
                    <a:lnTo>
                      <a:pt x="1584" y="410"/>
                    </a:lnTo>
                    <a:lnTo>
                      <a:pt x="1592" y="387"/>
                    </a:lnTo>
                    <a:lnTo>
                      <a:pt x="1604" y="372"/>
                    </a:lnTo>
                    <a:lnTo>
                      <a:pt x="1611" y="351"/>
                    </a:lnTo>
                    <a:lnTo>
                      <a:pt x="1592" y="297"/>
                    </a:lnTo>
                    <a:lnTo>
                      <a:pt x="1554" y="318"/>
                    </a:lnTo>
                    <a:lnTo>
                      <a:pt x="1569" y="230"/>
                    </a:lnTo>
                    <a:lnTo>
                      <a:pt x="1509" y="209"/>
                    </a:lnTo>
                    <a:lnTo>
                      <a:pt x="1465" y="264"/>
                    </a:lnTo>
                    <a:lnTo>
                      <a:pt x="1448" y="413"/>
                    </a:lnTo>
                    <a:lnTo>
                      <a:pt x="1413" y="417"/>
                    </a:lnTo>
                    <a:lnTo>
                      <a:pt x="1402" y="347"/>
                    </a:lnTo>
                    <a:lnTo>
                      <a:pt x="1434" y="234"/>
                    </a:lnTo>
                    <a:lnTo>
                      <a:pt x="1403" y="252"/>
                    </a:lnTo>
                    <a:lnTo>
                      <a:pt x="1451" y="196"/>
                    </a:lnTo>
                    <a:lnTo>
                      <a:pt x="1552" y="194"/>
                    </a:lnTo>
                    <a:lnTo>
                      <a:pt x="1536" y="164"/>
                    </a:lnTo>
                    <a:lnTo>
                      <a:pt x="1529" y="164"/>
                    </a:lnTo>
                    <a:lnTo>
                      <a:pt x="1381" y="146"/>
                    </a:lnTo>
                    <a:lnTo>
                      <a:pt x="1403" y="110"/>
                    </a:lnTo>
                    <a:lnTo>
                      <a:pt x="1315" y="159"/>
                    </a:lnTo>
                    <a:lnTo>
                      <a:pt x="1243" y="159"/>
                    </a:lnTo>
                    <a:lnTo>
                      <a:pt x="1330" y="82"/>
                    </a:lnTo>
                    <a:lnTo>
                      <a:pt x="1147" y="40"/>
                    </a:lnTo>
                    <a:lnTo>
                      <a:pt x="1127" y="0"/>
                    </a:lnTo>
                    <a:lnTo>
                      <a:pt x="1126" y="26"/>
                    </a:lnTo>
                    <a:lnTo>
                      <a:pt x="72" y="26"/>
                    </a:lnTo>
                    <a:lnTo>
                      <a:pt x="90" y="73"/>
                    </a:lnTo>
                    <a:lnTo>
                      <a:pt x="70" y="114"/>
                    </a:lnTo>
                    <a:lnTo>
                      <a:pt x="74" y="72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7" name="Freeform 317"/>
              <p:cNvSpPr>
                <a:spLocks/>
              </p:cNvSpPr>
              <p:nvPr/>
            </p:nvSpPr>
            <p:spPr bwMode="auto">
              <a:xfrm>
                <a:off x="2329" y="3472"/>
                <a:ext cx="56" cy="68"/>
              </a:xfrm>
              <a:custGeom>
                <a:avLst/>
                <a:gdLst>
                  <a:gd name="T0" fmla="*/ 0 w 199"/>
                  <a:gd name="T1" fmla="*/ 5 h 238"/>
                  <a:gd name="T2" fmla="*/ 1 w 199"/>
                  <a:gd name="T3" fmla="*/ 0 h 238"/>
                  <a:gd name="T4" fmla="*/ 1 w 199"/>
                  <a:gd name="T5" fmla="*/ 0 h 238"/>
                  <a:gd name="T6" fmla="*/ 4 w 199"/>
                  <a:gd name="T7" fmla="*/ 2 h 238"/>
                  <a:gd name="T8" fmla="*/ 5 w 199"/>
                  <a:gd name="T9" fmla="*/ 3 h 238"/>
                  <a:gd name="T10" fmla="*/ 4 w 199"/>
                  <a:gd name="T11" fmla="*/ 4 h 238"/>
                  <a:gd name="T12" fmla="*/ 3 w 199"/>
                  <a:gd name="T13" fmla="*/ 5 h 238"/>
                  <a:gd name="T14" fmla="*/ 0 w 199"/>
                  <a:gd name="T15" fmla="*/ 5 h 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238"/>
                  <a:gd name="T26" fmla="*/ 199 w 199"/>
                  <a:gd name="T27" fmla="*/ 238 h 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238">
                    <a:moveTo>
                      <a:pt x="0" y="192"/>
                    </a:moveTo>
                    <a:lnTo>
                      <a:pt x="31" y="8"/>
                    </a:lnTo>
                    <a:lnTo>
                      <a:pt x="62" y="0"/>
                    </a:lnTo>
                    <a:lnTo>
                      <a:pt x="174" y="94"/>
                    </a:lnTo>
                    <a:lnTo>
                      <a:pt x="199" y="131"/>
                    </a:lnTo>
                    <a:lnTo>
                      <a:pt x="189" y="178"/>
                    </a:lnTo>
                    <a:lnTo>
                      <a:pt x="136" y="238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8" name="Freeform 318"/>
              <p:cNvSpPr>
                <a:spLocks/>
              </p:cNvSpPr>
              <p:nvPr/>
            </p:nvSpPr>
            <p:spPr bwMode="auto">
              <a:xfrm>
                <a:off x="2168" y="2929"/>
                <a:ext cx="146" cy="144"/>
              </a:xfrm>
              <a:custGeom>
                <a:avLst/>
                <a:gdLst>
                  <a:gd name="T0" fmla="*/ 0 w 510"/>
                  <a:gd name="T1" fmla="*/ 3 h 507"/>
                  <a:gd name="T2" fmla="*/ 1 w 510"/>
                  <a:gd name="T3" fmla="*/ 5 h 507"/>
                  <a:gd name="T4" fmla="*/ 3 w 510"/>
                  <a:gd name="T5" fmla="*/ 5 h 507"/>
                  <a:gd name="T6" fmla="*/ 3 w 510"/>
                  <a:gd name="T7" fmla="*/ 6 h 507"/>
                  <a:gd name="T8" fmla="*/ 5 w 510"/>
                  <a:gd name="T9" fmla="*/ 6 h 507"/>
                  <a:gd name="T10" fmla="*/ 5 w 510"/>
                  <a:gd name="T11" fmla="*/ 10 h 507"/>
                  <a:gd name="T12" fmla="*/ 6 w 510"/>
                  <a:gd name="T13" fmla="*/ 11 h 507"/>
                  <a:gd name="T14" fmla="*/ 7 w 510"/>
                  <a:gd name="T15" fmla="*/ 12 h 507"/>
                  <a:gd name="T16" fmla="*/ 9 w 510"/>
                  <a:gd name="T17" fmla="*/ 10 h 507"/>
                  <a:gd name="T18" fmla="*/ 8 w 510"/>
                  <a:gd name="T19" fmla="*/ 10 h 507"/>
                  <a:gd name="T20" fmla="*/ 8 w 510"/>
                  <a:gd name="T21" fmla="*/ 8 h 507"/>
                  <a:gd name="T22" fmla="*/ 9 w 510"/>
                  <a:gd name="T23" fmla="*/ 9 h 507"/>
                  <a:gd name="T24" fmla="*/ 11 w 510"/>
                  <a:gd name="T25" fmla="*/ 7 h 507"/>
                  <a:gd name="T26" fmla="*/ 11 w 510"/>
                  <a:gd name="T27" fmla="*/ 6 h 507"/>
                  <a:gd name="T28" fmla="*/ 11 w 510"/>
                  <a:gd name="T29" fmla="*/ 5 h 507"/>
                  <a:gd name="T30" fmla="*/ 11 w 510"/>
                  <a:gd name="T31" fmla="*/ 5 h 507"/>
                  <a:gd name="T32" fmla="*/ 12 w 510"/>
                  <a:gd name="T33" fmla="*/ 4 h 507"/>
                  <a:gd name="T34" fmla="*/ 11 w 510"/>
                  <a:gd name="T35" fmla="*/ 4 h 507"/>
                  <a:gd name="T36" fmla="*/ 11 w 510"/>
                  <a:gd name="T37" fmla="*/ 3 h 507"/>
                  <a:gd name="T38" fmla="*/ 9 w 510"/>
                  <a:gd name="T39" fmla="*/ 2 h 507"/>
                  <a:gd name="T40" fmla="*/ 10 w 510"/>
                  <a:gd name="T41" fmla="*/ 2 h 507"/>
                  <a:gd name="T42" fmla="*/ 5 w 510"/>
                  <a:gd name="T43" fmla="*/ 2 h 507"/>
                  <a:gd name="T44" fmla="*/ 3 w 510"/>
                  <a:gd name="T45" fmla="*/ 0 h 507"/>
                  <a:gd name="T46" fmla="*/ 3 w 510"/>
                  <a:gd name="T47" fmla="*/ 1 h 507"/>
                  <a:gd name="T48" fmla="*/ 1 w 510"/>
                  <a:gd name="T49" fmla="*/ 1 h 507"/>
                  <a:gd name="T50" fmla="*/ 2 w 510"/>
                  <a:gd name="T51" fmla="*/ 3 h 507"/>
                  <a:gd name="T52" fmla="*/ 1 w 510"/>
                  <a:gd name="T53" fmla="*/ 3 h 507"/>
                  <a:gd name="T54" fmla="*/ 1 w 510"/>
                  <a:gd name="T55" fmla="*/ 2 h 507"/>
                  <a:gd name="T56" fmla="*/ 2 w 510"/>
                  <a:gd name="T57" fmla="*/ 1 h 507"/>
                  <a:gd name="T58" fmla="*/ 0 w 510"/>
                  <a:gd name="T59" fmla="*/ 3 h 5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0"/>
                  <a:gd name="T91" fmla="*/ 0 h 507"/>
                  <a:gd name="T92" fmla="*/ 510 w 510"/>
                  <a:gd name="T93" fmla="*/ 507 h 5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0" h="507">
                    <a:moveTo>
                      <a:pt x="0" y="138"/>
                    </a:moveTo>
                    <a:lnTo>
                      <a:pt x="48" y="226"/>
                    </a:lnTo>
                    <a:lnTo>
                      <a:pt x="122" y="237"/>
                    </a:lnTo>
                    <a:lnTo>
                      <a:pt x="146" y="275"/>
                    </a:lnTo>
                    <a:lnTo>
                      <a:pt x="220" y="269"/>
                    </a:lnTo>
                    <a:lnTo>
                      <a:pt x="208" y="422"/>
                    </a:lnTo>
                    <a:lnTo>
                      <a:pt x="243" y="486"/>
                    </a:lnTo>
                    <a:lnTo>
                      <a:pt x="284" y="507"/>
                    </a:lnTo>
                    <a:lnTo>
                      <a:pt x="379" y="448"/>
                    </a:lnTo>
                    <a:lnTo>
                      <a:pt x="341" y="437"/>
                    </a:lnTo>
                    <a:lnTo>
                      <a:pt x="325" y="352"/>
                    </a:lnTo>
                    <a:lnTo>
                      <a:pt x="387" y="368"/>
                    </a:lnTo>
                    <a:lnTo>
                      <a:pt x="487" y="315"/>
                    </a:lnTo>
                    <a:lnTo>
                      <a:pt x="457" y="275"/>
                    </a:lnTo>
                    <a:lnTo>
                      <a:pt x="491" y="236"/>
                    </a:lnTo>
                    <a:lnTo>
                      <a:pt x="477" y="207"/>
                    </a:lnTo>
                    <a:lnTo>
                      <a:pt x="510" y="175"/>
                    </a:lnTo>
                    <a:lnTo>
                      <a:pt x="467" y="168"/>
                    </a:lnTo>
                    <a:lnTo>
                      <a:pt x="467" y="127"/>
                    </a:lnTo>
                    <a:lnTo>
                      <a:pt x="391" y="84"/>
                    </a:lnTo>
                    <a:lnTo>
                      <a:pt x="426" y="72"/>
                    </a:lnTo>
                    <a:lnTo>
                      <a:pt x="200" y="81"/>
                    </a:lnTo>
                    <a:lnTo>
                      <a:pt x="127" y="0"/>
                    </a:lnTo>
                    <a:lnTo>
                      <a:pt x="133" y="37"/>
                    </a:lnTo>
                    <a:lnTo>
                      <a:pt x="66" y="68"/>
                    </a:lnTo>
                    <a:lnTo>
                      <a:pt x="86" y="127"/>
                    </a:lnTo>
                    <a:lnTo>
                      <a:pt x="63" y="150"/>
                    </a:lnTo>
                    <a:lnTo>
                      <a:pt x="48" y="96"/>
                    </a:lnTo>
                    <a:lnTo>
                      <a:pt x="73" y="22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Freeform 320"/>
            <p:cNvSpPr>
              <a:spLocks/>
            </p:cNvSpPr>
            <p:nvPr/>
          </p:nvSpPr>
          <p:spPr bwMode="auto">
            <a:xfrm>
              <a:off x="2428672" y="3380601"/>
              <a:ext cx="302020" cy="23709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21"/>
            <p:cNvSpPr>
              <a:spLocks/>
            </p:cNvSpPr>
            <p:nvPr/>
          </p:nvSpPr>
          <p:spPr bwMode="auto">
            <a:xfrm>
              <a:off x="1546145" y="3267612"/>
              <a:ext cx="39223" cy="79648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22"/>
            <p:cNvSpPr>
              <a:spLocks/>
            </p:cNvSpPr>
            <p:nvPr/>
          </p:nvSpPr>
          <p:spPr bwMode="auto">
            <a:xfrm>
              <a:off x="949948" y="3421351"/>
              <a:ext cx="435380" cy="451955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23"/>
            <p:cNvSpPr>
              <a:spLocks/>
            </p:cNvSpPr>
            <p:nvPr/>
          </p:nvSpPr>
          <p:spPr bwMode="auto">
            <a:xfrm>
              <a:off x="3550462" y="4571614"/>
              <a:ext cx="860954" cy="709422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24"/>
            <p:cNvSpPr>
              <a:spLocks/>
            </p:cNvSpPr>
            <p:nvPr/>
          </p:nvSpPr>
          <p:spPr bwMode="auto">
            <a:xfrm>
              <a:off x="4225105" y="5321786"/>
              <a:ext cx="76486" cy="79648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325"/>
            <p:cNvSpPr>
              <a:spLocks/>
            </p:cNvSpPr>
            <p:nvPr/>
          </p:nvSpPr>
          <p:spPr bwMode="auto">
            <a:xfrm>
              <a:off x="1336299" y="3087941"/>
              <a:ext cx="164738" cy="666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326"/>
            <p:cNvSpPr>
              <a:spLocks/>
            </p:cNvSpPr>
            <p:nvPr/>
          </p:nvSpPr>
          <p:spPr bwMode="auto">
            <a:xfrm>
              <a:off x="3011140" y="3689931"/>
              <a:ext cx="101981" cy="138921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327"/>
            <p:cNvSpPr>
              <a:spLocks/>
            </p:cNvSpPr>
            <p:nvPr/>
          </p:nvSpPr>
          <p:spPr bwMode="auto">
            <a:xfrm>
              <a:off x="1195095" y="3008294"/>
              <a:ext cx="70602" cy="53716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328"/>
            <p:cNvSpPr>
              <a:spLocks/>
            </p:cNvSpPr>
            <p:nvPr/>
          </p:nvSpPr>
          <p:spPr bwMode="auto">
            <a:xfrm>
              <a:off x="3030751" y="3645476"/>
              <a:ext cx="70602" cy="40750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329"/>
            <p:cNvSpPr>
              <a:spLocks/>
            </p:cNvSpPr>
            <p:nvPr/>
          </p:nvSpPr>
          <p:spPr bwMode="auto">
            <a:xfrm>
              <a:off x="3570073" y="4203011"/>
              <a:ext cx="25495" cy="24080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330"/>
            <p:cNvSpPr>
              <a:spLocks/>
            </p:cNvSpPr>
            <p:nvPr/>
          </p:nvSpPr>
          <p:spPr bwMode="auto">
            <a:xfrm>
              <a:off x="1614786" y="3219453"/>
              <a:ext cx="131398" cy="8335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331"/>
            <p:cNvSpPr>
              <a:spLocks/>
            </p:cNvSpPr>
            <p:nvPr/>
          </p:nvSpPr>
          <p:spPr bwMode="auto">
            <a:xfrm>
              <a:off x="3103315" y="3651033"/>
              <a:ext cx="194156" cy="433433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332"/>
            <p:cNvSpPr>
              <a:spLocks/>
            </p:cNvSpPr>
            <p:nvPr/>
          </p:nvSpPr>
          <p:spPr bwMode="auto">
            <a:xfrm>
              <a:off x="3324927" y="3977034"/>
              <a:ext cx="105903" cy="100023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333"/>
            <p:cNvSpPr>
              <a:spLocks/>
            </p:cNvSpPr>
            <p:nvPr/>
          </p:nvSpPr>
          <p:spPr bwMode="auto">
            <a:xfrm>
              <a:off x="2840518" y="4091875"/>
              <a:ext cx="39223" cy="88909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334"/>
            <p:cNvSpPr>
              <a:spLocks/>
            </p:cNvSpPr>
            <p:nvPr/>
          </p:nvSpPr>
          <p:spPr bwMode="auto">
            <a:xfrm>
              <a:off x="2707158" y="2943464"/>
              <a:ext cx="1308101" cy="900206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Freeform 335"/>
            <p:cNvSpPr>
              <a:spLocks/>
            </p:cNvSpPr>
            <p:nvPr/>
          </p:nvSpPr>
          <p:spPr bwMode="auto">
            <a:xfrm>
              <a:off x="3458287" y="3851079"/>
              <a:ext cx="47068" cy="40750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Freeform 336"/>
            <p:cNvSpPr>
              <a:spLocks/>
            </p:cNvSpPr>
            <p:nvPr/>
          </p:nvSpPr>
          <p:spPr bwMode="auto">
            <a:xfrm>
              <a:off x="3699511" y="3726977"/>
              <a:ext cx="37262" cy="75943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Freeform 337"/>
            <p:cNvSpPr>
              <a:spLocks/>
            </p:cNvSpPr>
            <p:nvPr/>
          </p:nvSpPr>
          <p:spPr bwMode="auto">
            <a:xfrm>
              <a:off x="1387290" y="3017555"/>
              <a:ext cx="227496" cy="100023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Freeform 338"/>
            <p:cNvSpPr>
              <a:spLocks/>
            </p:cNvSpPr>
            <p:nvPr/>
          </p:nvSpPr>
          <p:spPr bwMode="auto">
            <a:xfrm>
              <a:off x="1308843" y="2806396"/>
              <a:ext cx="56874" cy="92614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Freeform 339"/>
            <p:cNvSpPr>
              <a:spLocks/>
            </p:cNvSpPr>
            <p:nvPr/>
          </p:nvSpPr>
          <p:spPr bwMode="auto">
            <a:xfrm>
              <a:off x="1346105" y="2876782"/>
              <a:ext cx="19612" cy="11114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Freeform 340"/>
            <p:cNvSpPr>
              <a:spLocks/>
            </p:cNvSpPr>
            <p:nvPr/>
          </p:nvSpPr>
          <p:spPr bwMode="auto">
            <a:xfrm>
              <a:off x="1373561" y="2856407"/>
              <a:ext cx="33340" cy="38898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Freeform 341"/>
            <p:cNvSpPr>
              <a:spLocks/>
            </p:cNvSpPr>
            <p:nvPr/>
          </p:nvSpPr>
          <p:spPr bwMode="auto">
            <a:xfrm>
              <a:off x="1573601" y="2348883"/>
              <a:ext cx="233379" cy="383421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Freeform 342"/>
            <p:cNvSpPr>
              <a:spLocks/>
            </p:cNvSpPr>
            <p:nvPr/>
          </p:nvSpPr>
          <p:spPr bwMode="auto">
            <a:xfrm>
              <a:off x="1040162" y="3017555"/>
              <a:ext cx="268680" cy="255614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Freeform 343"/>
            <p:cNvSpPr>
              <a:spLocks/>
            </p:cNvSpPr>
            <p:nvPr/>
          </p:nvSpPr>
          <p:spPr bwMode="auto">
            <a:xfrm>
              <a:off x="1318649" y="3254646"/>
              <a:ext cx="17651" cy="46307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Freeform 344"/>
            <p:cNvSpPr>
              <a:spLocks/>
            </p:cNvSpPr>
            <p:nvPr/>
          </p:nvSpPr>
          <p:spPr bwMode="auto">
            <a:xfrm>
              <a:off x="1261775" y="2899009"/>
              <a:ext cx="188272" cy="225978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Freeform 345"/>
            <p:cNvSpPr>
              <a:spLocks/>
            </p:cNvSpPr>
            <p:nvPr/>
          </p:nvSpPr>
          <p:spPr bwMode="auto">
            <a:xfrm>
              <a:off x="1565756" y="3289840"/>
              <a:ext cx="133360" cy="146330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Freeform 346"/>
            <p:cNvSpPr>
              <a:spLocks/>
            </p:cNvSpPr>
            <p:nvPr/>
          </p:nvSpPr>
          <p:spPr bwMode="auto">
            <a:xfrm>
              <a:off x="1638320" y="3460249"/>
              <a:ext cx="60796" cy="9261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Freeform 347"/>
            <p:cNvSpPr>
              <a:spLocks/>
            </p:cNvSpPr>
            <p:nvPr/>
          </p:nvSpPr>
          <p:spPr bwMode="auto">
            <a:xfrm>
              <a:off x="1479465" y="3095351"/>
              <a:ext cx="141204" cy="81500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Freeform 348"/>
            <p:cNvSpPr>
              <a:spLocks/>
            </p:cNvSpPr>
            <p:nvPr/>
          </p:nvSpPr>
          <p:spPr bwMode="auto">
            <a:xfrm>
              <a:off x="2589488" y="3449135"/>
              <a:ext cx="623652" cy="683490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Freeform 349"/>
            <p:cNvSpPr>
              <a:spLocks/>
            </p:cNvSpPr>
            <p:nvPr/>
          </p:nvSpPr>
          <p:spPr bwMode="auto">
            <a:xfrm>
              <a:off x="3168033" y="4190045"/>
              <a:ext cx="233379" cy="264875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3" name="Freeform 350"/>
            <p:cNvSpPr>
              <a:spLocks/>
            </p:cNvSpPr>
            <p:nvPr/>
          </p:nvSpPr>
          <p:spPr bwMode="auto">
            <a:xfrm>
              <a:off x="3387684" y="4460478"/>
              <a:ext cx="192195" cy="666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Freeform 351"/>
            <p:cNvSpPr>
              <a:spLocks/>
            </p:cNvSpPr>
            <p:nvPr/>
          </p:nvSpPr>
          <p:spPr bwMode="auto">
            <a:xfrm>
              <a:off x="3464170" y="4221534"/>
              <a:ext cx="209845" cy="196341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5" name="Freeform 352"/>
            <p:cNvSpPr>
              <a:spLocks/>
            </p:cNvSpPr>
            <p:nvPr/>
          </p:nvSpPr>
          <p:spPr bwMode="auto">
            <a:xfrm>
              <a:off x="3630870" y="4517898"/>
              <a:ext cx="49029" cy="14818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Freeform 353"/>
            <p:cNvSpPr>
              <a:spLocks/>
            </p:cNvSpPr>
            <p:nvPr/>
          </p:nvSpPr>
          <p:spPr bwMode="auto">
            <a:xfrm>
              <a:off x="3674015" y="4278955"/>
              <a:ext cx="133360" cy="174114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7" name="Freeform 354"/>
            <p:cNvSpPr>
              <a:spLocks/>
            </p:cNvSpPr>
            <p:nvPr/>
          </p:nvSpPr>
          <p:spPr bwMode="auto">
            <a:xfrm>
              <a:off x="3777958" y="4517898"/>
              <a:ext cx="74525" cy="44455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Freeform 355"/>
            <p:cNvSpPr>
              <a:spLocks/>
            </p:cNvSpPr>
            <p:nvPr/>
          </p:nvSpPr>
          <p:spPr bwMode="auto">
            <a:xfrm>
              <a:off x="3854443" y="4271546"/>
              <a:ext cx="27456" cy="6853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Freeform 356"/>
            <p:cNvSpPr>
              <a:spLocks/>
            </p:cNvSpPr>
            <p:nvPr/>
          </p:nvSpPr>
          <p:spPr bwMode="auto">
            <a:xfrm>
              <a:off x="3866210" y="4384534"/>
              <a:ext cx="60796" cy="22227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Freeform 357"/>
            <p:cNvSpPr>
              <a:spLocks/>
            </p:cNvSpPr>
            <p:nvPr/>
          </p:nvSpPr>
          <p:spPr bwMode="auto">
            <a:xfrm>
              <a:off x="3928968" y="4330818"/>
              <a:ext cx="223574" cy="20189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Freeform 358"/>
            <p:cNvSpPr>
              <a:spLocks/>
            </p:cNvSpPr>
            <p:nvPr/>
          </p:nvSpPr>
          <p:spPr bwMode="auto">
            <a:xfrm>
              <a:off x="3934851" y="4486410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" name="Freeform 359"/>
            <p:cNvSpPr>
              <a:spLocks/>
            </p:cNvSpPr>
            <p:nvPr/>
          </p:nvSpPr>
          <p:spPr bwMode="auto">
            <a:xfrm>
              <a:off x="2077622" y="3341703"/>
              <a:ext cx="407924" cy="383421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" name="Freeform 360"/>
            <p:cNvSpPr>
              <a:spLocks/>
            </p:cNvSpPr>
            <p:nvPr/>
          </p:nvSpPr>
          <p:spPr bwMode="auto">
            <a:xfrm>
              <a:off x="1959952" y="3413942"/>
              <a:ext cx="213768" cy="211159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Freeform 361"/>
            <p:cNvSpPr>
              <a:spLocks/>
            </p:cNvSpPr>
            <p:nvPr/>
          </p:nvSpPr>
          <p:spPr bwMode="auto">
            <a:xfrm>
              <a:off x="1279425" y="3137953"/>
              <a:ext cx="249069" cy="255614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Freeform 362"/>
            <p:cNvSpPr>
              <a:spLocks/>
            </p:cNvSpPr>
            <p:nvPr/>
          </p:nvSpPr>
          <p:spPr bwMode="auto">
            <a:xfrm>
              <a:off x="1310804" y="3302805"/>
              <a:ext cx="29418" cy="62977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" name="Freeform 363"/>
            <p:cNvSpPr>
              <a:spLocks/>
            </p:cNvSpPr>
            <p:nvPr/>
          </p:nvSpPr>
          <p:spPr bwMode="auto">
            <a:xfrm>
              <a:off x="1402979" y="3386158"/>
              <a:ext cx="64719" cy="40750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" name="Freeform 364"/>
            <p:cNvSpPr>
              <a:spLocks/>
            </p:cNvSpPr>
            <p:nvPr/>
          </p:nvSpPr>
          <p:spPr bwMode="auto">
            <a:xfrm>
              <a:off x="3903473" y="3504703"/>
              <a:ext cx="50990" cy="64830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" name="Freeform 365"/>
            <p:cNvSpPr>
              <a:spLocks/>
            </p:cNvSpPr>
            <p:nvPr/>
          </p:nvSpPr>
          <p:spPr bwMode="auto">
            <a:xfrm>
              <a:off x="3928968" y="3300953"/>
              <a:ext cx="241224" cy="213012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Freeform 366"/>
            <p:cNvSpPr>
              <a:spLocks/>
            </p:cNvSpPr>
            <p:nvPr/>
          </p:nvSpPr>
          <p:spPr bwMode="auto">
            <a:xfrm>
              <a:off x="3956424" y="3495442"/>
              <a:ext cx="50990" cy="38898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" name="Freeform 367"/>
            <p:cNvSpPr>
              <a:spLocks/>
            </p:cNvSpPr>
            <p:nvPr/>
          </p:nvSpPr>
          <p:spPr bwMode="auto">
            <a:xfrm>
              <a:off x="4121163" y="3187964"/>
              <a:ext cx="125515" cy="112989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" name="Freeform 368"/>
            <p:cNvSpPr>
              <a:spLocks/>
            </p:cNvSpPr>
            <p:nvPr/>
          </p:nvSpPr>
          <p:spPr bwMode="auto">
            <a:xfrm>
              <a:off x="3791686" y="3262055"/>
              <a:ext cx="133360" cy="140773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" name="Freeform 369"/>
            <p:cNvSpPr>
              <a:spLocks/>
            </p:cNvSpPr>
            <p:nvPr/>
          </p:nvSpPr>
          <p:spPr bwMode="auto">
            <a:xfrm>
              <a:off x="3830909" y="3378749"/>
              <a:ext cx="70602" cy="112989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" name="Freeform 370"/>
            <p:cNvSpPr>
              <a:spLocks/>
            </p:cNvSpPr>
            <p:nvPr/>
          </p:nvSpPr>
          <p:spPr bwMode="auto">
            <a:xfrm>
              <a:off x="3275898" y="3789954"/>
              <a:ext cx="152971" cy="194489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Freeform 371"/>
            <p:cNvSpPr>
              <a:spLocks/>
            </p:cNvSpPr>
            <p:nvPr/>
          </p:nvSpPr>
          <p:spPr bwMode="auto">
            <a:xfrm>
              <a:off x="1259814" y="3045339"/>
              <a:ext cx="9806" cy="20375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Freeform 372"/>
            <p:cNvSpPr>
              <a:spLocks/>
            </p:cNvSpPr>
            <p:nvPr/>
          </p:nvSpPr>
          <p:spPr bwMode="auto">
            <a:xfrm>
              <a:off x="3275898" y="4169670"/>
              <a:ext cx="80408" cy="116693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Freeform 373"/>
            <p:cNvSpPr>
              <a:spLocks/>
            </p:cNvSpPr>
            <p:nvPr/>
          </p:nvSpPr>
          <p:spPr bwMode="auto">
            <a:xfrm>
              <a:off x="3477898" y="4158557"/>
              <a:ext cx="202001" cy="140773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Freeform 374"/>
            <p:cNvSpPr>
              <a:spLocks/>
            </p:cNvSpPr>
            <p:nvPr/>
          </p:nvSpPr>
          <p:spPr bwMode="auto">
            <a:xfrm>
              <a:off x="3009178" y="2986066"/>
              <a:ext cx="676604" cy="309330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Freeform 375"/>
            <p:cNvSpPr>
              <a:spLocks/>
            </p:cNvSpPr>
            <p:nvPr/>
          </p:nvSpPr>
          <p:spPr bwMode="auto">
            <a:xfrm>
              <a:off x="2246283" y="3730681"/>
              <a:ext cx="164738" cy="20189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" name="Freeform 376"/>
            <p:cNvSpPr>
              <a:spLocks/>
            </p:cNvSpPr>
            <p:nvPr/>
          </p:nvSpPr>
          <p:spPr bwMode="auto">
            <a:xfrm>
              <a:off x="2846401" y="3595465"/>
              <a:ext cx="168661" cy="96318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" name="Freeform 377"/>
            <p:cNvSpPr>
              <a:spLocks/>
            </p:cNvSpPr>
            <p:nvPr/>
          </p:nvSpPr>
          <p:spPr bwMode="auto">
            <a:xfrm>
              <a:off x="1210784" y="2950873"/>
              <a:ext cx="76486" cy="79648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" name="Freeform 378"/>
            <p:cNvSpPr>
              <a:spLocks/>
            </p:cNvSpPr>
            <p:nvPr/>
          </p:nvSpPr>
          <p:spPr bwMode="auto">
            <a:xfrm>
              <a:off x="4687941" y="5321786"/>
              <a:ext cx="166700" cy="16855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" name="Freeform 379"/>
            <p:cNvSpPr>
              <a:spLocks/>
            </p:cNvSpPr>
            <p:nvPr/>
          </p:nvSpPr>
          <p:spPr bwMode="auto">
            <a:xfrm>
              <a:off x="4819340" y="5155081"/>
              <a:ext cx="123554" cy="187080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" name="Freeform 380"/>
            <p:cNvSpPr>
              <a:spLocks/>
            </p:cNvSpPr>
            <p:nvPr/>
          </p:nvSpPr>
          <p:spPr bwMode="auto">
            <a:xfrm>
              <a:off x="1244124" y="2304429"/>
              <a:ext cx="551089" cy="487148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" name="Freeform 381"/>
            <p:cNvSpPr>
              <a:spLocks/>
            </p:cNvSpPr>
            <p:nvPr/>
          </p:nvSpPr>
          <p:spPr bwMode="auto">
            <a:xfrm>
              <a:off x="2436516" y="3417647"/>
              <a:ext cx="354972" cy="340819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5" name="Freeform 382"/>
            <p:cNvSpPr>
              <a:spLocks/>
            </p:cNvSpPr>
            <p:nvPr/>
          </p:nvSpPr>
          <p:spPr bwMode="auto">
            <a:xfrm>
              <a:off x="4148619" y="4382682"/>
              <a:ext cx="213768" cy="179671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6" name="Freeform 383"/>
            <p:cNvSpPr>
              <a:spLocks/>
            </p:cNvSpPr>
            <p:nvPr/>
          </p:nvSpPr>
          <p:spPr bwMode="auto">
            <a:xfrm>
              <a:off x="4303551" y="4419728"/>
              <a:ext cx="88253" cy="46307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7" name="Freeform 384"/>
            <p:cNvSpPr>
              <a:spLocks/>
            </p:cNvSpPr>
            <p:nvPr/>
          </p:nvSpPr>
          <p:spPr bwMode="auto">
            <a:xfrm>
              <a:off x="4356503" y="4384534"/>
              <a:ext cx="45107" cy="46307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8" name="Freeform 385"/>
            <p:cNvSpPr>
              <a:spLocks/>
            </p:cNvSpPr>
            <p:nvPr/>
          </p:nvSpPr>
          <p:spPr bwMode="auto">
            <a:xfrm>
              <a:off x="3636753" y="4056682"/>
              <a:ext cx="50990" cy="666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Freeform 386"/>
            <p:cNvSpPr>
              <a:spLocks/>
            </p:cNvSpPr>
            <p:nvPr/>
          </p:nvSpPr>
          <p:spPr bwMode="auto">
            <a:xfrm>
              <a:off x="3695588" y="3884420"/>
              <a:ext cx="88253" cy="142625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Freeform 387"/>
            <p:cNvSpPr>
              <a:spLocks/>
            </p:cNvSpPr>
            <p:nvPr/>
          </p:nvSpPr>
          <p:spPr bwMode="auto">
            <a:xfrm>
              <a:off x="3703433" y="4004818"/>
              <a:ext cx="23534" cy="29636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1" name="Freeform 388"/>
            <p:cNvSpPr>
              <a:spLocks/>
            </p:cNvSpPr>
            <p:nvPr/>
          </p:nvSpPr>
          <p:spPr bwMode="auto">
            <a:xfrm>
              <a:off x="3736773" y="4041863"/>
              <a:ext cx="23534" cy="37046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Freeform 389"/>
            <p:cNvSpPr>
              <a:spLocks/>
            </p:cNvSpPr>
            <p:nvPr/>
          </p:nvSpPr>
          <p:spPr bwMode="auto">
            <a:xfrm>
              <a:off x="3740695" y="4091875"/>
              <a:ext cx="92175" cy="98171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3" name="Freeform 390"/>
            <p:cNvSpPr>
              <a:spLocks/>
            </p:cNvSpPr>
            <p:nvPr/>
          </p:nvSpPr>
          <p:spPr bwMode="auto">
            <a:xfrm>
              <a:off x="3750501" y="4069648"/>
              <a:ext cx="21573" cy="38898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" name="Freeform 391"/>
            <p:cNvSpPr>
              <a:spLocks/>
            </p:cNvSpPr>
            <p:nvPr/>
          </p:nvSpPr>
          <p:spPr bwMode="auto">
            <a:xfrm>
              <a:off x="1434358" y="2902714"/>
              <a:ext cx="215729" cy="175966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5" name="Freeform 392"/>
            <p:cNvSpPr>
              <a:spLocks/>
            </p:cNvSpPr>
            <p:nvPr/>
          </p:nvSpPr>
          <p:spPr bwMode="auto">
            <a:xfrm>
              <a:off x="940143" y="3289840"/>
              <a:ext cx="64719" cy="127807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6" name="Freeform 393"/>
            <p:cNvSpPr>
              <a:spLocks/>
            </p:cNvSpPr>
            <p:nvPr/>
          </p:nvSpPr>
          <p:spPr bwMode="auto">
            <a:xfrm>
              <a:off x="1565756" y="3102760"/>
              <a:ext cx="203962" cy="129659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7" name="Freeform 394"/>
            <p:cNvSpPr>
              <a:spLocks/>
            </p:cNvSpPr>
            <p:nvPr/>
          </p:nvSpPr>
          <p:spPr bwMode="auto">
            <a:xfrm>
              <a:off x="1873660" y="3547306"/>
              <a:ext cx="451069" cy="409353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8" name="Freeform 395"/>
            <p:cNvSpPr>
              <a:spLocks/>
            </p:cNvSpPr>
            <p:nvPr/>
          </p:nvSpPr>
          <p:spPr bwMode="auto">
            <a:xfrm>
              <a:off x="1553989" y="2000656"/>
              <a:ext cx="3643856" cy="1283627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9" name="Freeform 396"/>
            <p:cNvSpPr>
              <a:spLocks/>
            </p:cNvSpPr>
            <p:nvPr/>
          </p:nvSpPr>
          <p:spPr bwMode="auto">
            <a:xfrm>
              <a:off x="2130574" y="1833951"/>
              <a:ext cx="105903" cy="51864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0" name="Freeform 397"/>
            <p:cNvSpPr>
              <a:spLocks/>
            </p:cNvSpPr>
            <p:nvPr/>
          </p:nvSpPr>
          <p:spPr bwMode="auto">
            <a:xfrm>
              <a:off x="2161952" y="2372963"/>
              <a:ext cx="43146" cy="25932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1" name="Freeform 398"/>
            <p:cNvSpPr>
              <a:spLocks/>
            </p:cNvSpPr>
            <p:nvPr/>
          </p:nvSpPr>
          <p:spPr bwMode="auto">
            <a:xfrm>
              <a:off x="2236477" y="2211815"/>
              <a:ext cx="129437" cy="107432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2" name="Freeform 399"/>
            <p:cNvSpPr>
              <a:spLocks/>
            </p:cNvSpPr>
            <p:nvPr/>
          </p:nvSpPr>
          <p:spPr bwMode="auto">
            <a:xfrm>
              <a:off x="2279623" y="2037701"/>
              <a:ext cx="329477" cy="174114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3" name="Freeform 400"/>
            <p:cNvSpPr>
              <a:spLocks/>
            </p:cNvSpPr>
            <p:nvPr/>
          </p:nvSpPr>
          <p:spPr bwMode="auto">
            <a:xfrm>
              <a:off x="2469856" y="1808019"/>
              <a:ext cx="62757" cy="35193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4" name="Freeform 401"/>
            <p:cNvSpPr>
              <a:spLocks/>
            </p:cNvSpPr>
            <p:nvPr/>
          </p:nvSpPr>
          <p:spPr bwMode="auto">
            <a:xfrm>
              <a:off x="3077819" y="1878405"/>
              <a:ext cx="56874" cy="22227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5" name="Freeform 402"/>
            <p:cNvSpPr>
              <a:spLocks/>
            </p:cNvSpPr>
            <p:nvPr/>
          </p:nvSpPr>
          <p:spPr bwMode="auto">
            <a:xfrm>
              <a:off x="3089586" y="1815428"/>
              <a:ext cx="135321" cy="64830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6" name="Freeform 403"/>
            <p:cNvSpPr>
              <a:spLocks/>
            </p:cNvSpPr>
            <p:nvPr/>
          </p:nvSpPr>
          <p:spPr bwMode="auto">
            <a:xfrm>
              <a:off x="3117043" y="1872849"/>
              <a:ext cx="152971" cy="74091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7" name="Freeform 404"/>
            <p:cNvSpPr>
              <a:spLocks/>
            </p:cNvSpPr>
            <p:nvPr/>
          </p:nvSpPr>
          <p:spPr bwMode="auto">
            <a:xfrm>
              <a:off x="3260208" y="1909894"/>
              <a:ext cx="127476" cy="77796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8" name="Freeform 405"/>
            <p:cNvSpPr>
              <a:spLocks/>
            </p:cNvSpPr>
            <p:nvPr/>
          </p:nvSpPr>
          <p:spPr bwMode="auto">
            <a:xfrm>
              <a:off x="4050560" y="2072894"/>
              <a:ext cx="145127" cy="74091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9" name="Freeform 406"/>
            <p:cNvSpPr>
              <a:spLocks/>
            </p:cNvSpPr>
            <p:nvPr/>
          </p:nvSpPr>
          <p:spPr bwMode="auto">
            <a:xfrm>
              <a:off x="4152541" y="2076599"/>
              <a:ext cx="88253" cy="50011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0" name="Freeform 407"/>
            <p:cNvSpPr>
              <a:spLocks/>
            </p:cNvSpPr>
            <p:nvPr/>
          </p:nvSpPr>
          <p:spPr bwMode="auto">
            <a:xfrm>
              <a:off x="4162347" y="2915680"/>
              <a:ext cx="62757" cy="255614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1" name="Freeform 408"/>
            <p:cNvSpPr>
              <a:spLocks/>
            </p:cNvSpPr>
            <p:nvPr/>
          </p:nvSpPr>
          <p:spPr bwMode="auto">
            <a:xfrm>
              <a:off x="4258445" y="2104383"/>
              <a:ext cx="98059" cy="37046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2" name="Freeform 409"/>
            <p:cNvSpPr>
              <a:spLocks/>
            </p:cNvSpPr>
            <p:nvPr/>
          </p:nvSpPr>
          <p:spPr bwMode="auto">
            <a:xfrm>
              <a:off x="944065" y="3237976"/>
              <a:ext cx="260836" cy="207455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3" name="Freeform 410"/>
            <p:cNvSpPr>
              <a:spLocks/>
            </p:cNvSpPr>
            <p:nvPr/>
          </p:nvSpPr>
          <p:spPr bwMode="auto">
            <a:xfrm>
              <a:off x="1365717" y="1878405"/>
              <a:ext cx="225535" cy="175966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4" name="Freeform 411"/>
            <p:cNvSpPr>
              <a:spLocks/>
            </p:cNvSpPr>
            <p:nvPr/>
          </p:nvSpPr>
          <p:spPr bwMode="auto">
            <a:xfrm>
              <a:off x="1510843" y="1854326"/>
              <a:ext cx="203962" cy="74091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5" name="Freeform 412"/>
            <p:cNvSpPr>
              <a:spLocks/>
            </p:cNvSpPr>
            <p:nvPr/>
          </p:nvSpPr>
          <p:spPr bwMode="auto">
            <a:xfrm>
              <a:off x="1581446" y="1974724"/>
              <a:ext cx="86292" cy="48159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6" name="Freeform 413"/>
            <p:cNvSpPr>
              <a:spLocks/>
            </p:cNvSpPr>
            <p:nvPr/>
          </p:nvSpPr>
          <p:spPr bwMode="auto">
            <a:xfrm>
              <a:off x="1375523" y="2389634"/>
              <a:ext cx="274564" cy="492705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Freeform 414"/>
            <p:cNvSpPr>
              <a:spLocks/>
            </p:cNvSpPr>
            <p:nvPr/>
          </p:nvSpPr>
          <p:spPr bwMode="auto">
            <a:xfrm>
              <a:off x="1263736" y="3121282"/>
              <a:ext cx="94136" cy="51864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Freeform 415"/>
            <p:cNvSpPr>
              <a:spLocks/>
            </p:cNvSpPr>
            <p:nvPr/>
          </p:nvSpPr>
          <p:spPr bwMode="auto">
            <a:xfrm>
              <a:off x="1893272" y="3415794"/>
              <a:ext cx="152971" cy="127807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9" name="Freeform 416"/>
            <p:cNvSpPr>
              <a:spLocks/>
            </p:cNvSpPr>
            <p:nvPr/>
          </p:nvSpPr>
          <p:spPr bwMode="auto">
            <a:xfrm>
              <a:off x="3217063" y="3832556"/>
              <a:ext cx="170622" cy="357489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Freeform 417"/>
            <p:cNvSpPr>
              <a:spLocks/>
            </p:cNvSpPr>
            <p:nvPr/>
          </p:nvSpPr>
          <p:spPr bwMode="auto">
            <a:xfrm>
              <a:off x="2224710" y="3699192"/>
              <a:ext cx="111787" cy="85205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1" name="Freeform 418"/>
            <p:cNvSpPr>
              <a:spLocks/>
            </p:cNvSpPr>
            <p:nvPr/>
          </p:nvSpPr>
          <p:spPr bwMode="auto">
            <a:xfrm>
              <a:off x="1293153" y="3417647"/>
              <a:ext cx="82369" cy="177818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2" name="Freeform 419"/>
            <p:cNvSpPr>
              <a:spLocks/>
            </p:cNvSpPr>
            <p:nvPr/>
          </p:nvSpPr>
          <p:spPr bwMode="auto">
            <a:xfrm>
              <a:off x="1691271" y="3286135"/>
              <a:ext cx="60796" cy="50011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3" name="Freeform 420"/>
            <p:cNvSpPr>
              <a:spLocks/>
            </p:cNvSpPr>
            <p:nvPr/>
          </p:nvSpPr>
          <p:spPr bwMode="auto">
            <a:xfrm>
              <a:off x="1699116" y="3282430"/>
              <a:ext cx="394195" cy="166705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4" name="Freeform 421"/>
            <p:cNvSpPr>
              <a:spLocks/>
            </p:cNvSpPr>
            <p:nvPr/>
          </p:nvSpPr>
          <p:spPr bwMode="auto">
            <a:xfrm>
              <a:off x="920531" y="2891600"/>
              <a:ext cx="84330" cy="109284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5" name="Freeform 422"/>
            <p:cNvSpPr>
              <a:spLocks/>
            </p:cNvSpPr>
            <p:nvPr/>
          </p:nvSpPr>
          <p:spPr bwMode="auto">
            <a:xfrm>
              <a:off x="965638" y="2884191"/>
              <a:ext cx="52952" cy="42602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6" name="Freeform 423"/>
            <p:cNvSpPr>
              <a:spLocks/>
            </p:cNvSpPr>
            <p:nvPr/>
          </p:nvSpPr>
          <p:spPr bwMode="auto">
            <a:xfrm>
              <a:off x="989172" y="2787873"/>
              <a:ext cx="15689" cy="16670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7" name="Freeform 424"/>
            <p:cNvSpPr>
              <a:spLocks/>
            </p:cNvSpPr>
            <p:nvPr/>
          </p:nvSpPr>
          <p:spPr bwMode="auto">
            <a:xfrm>
              <a:off x="995055" y="2806396"/>
              <a:ext cx="11767" cy="12966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8" name="Freeform 425"/>
            <p:cNvSpPr>
              <a:spLocks/>
            </p:cNvSpPr>
            <p:nvPr/>
          </p:nvSpPr>
          <p:spPr bwMode="auto">
            <a:xfrm>
              <a:off x="1006822" y="2776759"/>
              <a:ext cx="166700" cy="275989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Freeform 426"/>
            <p:cNvSpPr>
              <a:spLocks/>
            </p:cNvSpPr>
            <p:nvPr/>
          </p:nvSpPr>
          <p:spPr bwMode="auto">
            <a:xfrm>
              <a:off x="5148816" y="2597088"/>
              <a:ext cx="64719" cy="22227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0" name="Freeform 427"/>
            <p:cNvSpPr>
              <a:spLocks/>
            </p:cNvSpPr>
            <p:nvPr/>
          </p:nvSpPr>
          <p:spPr bwMode="auto">
            <a:xfrm>
              <a:off x="3317082" y="3773283"/>
              <a:ext cx="151010" cy="348228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Freeform 428"/>
            <p:cNvSpPr>
              <a:spLocks/>
            </p:cNvSpPr>
            <p:nvPr/>
          </p:nvSpPr>
          <p:spPr bwMode="auto">
            <a:xfrm>
              <a:off x="2061933" y="3873306"/>
              <a:ext cx="205923" cy="153739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2" name="Freeform 429"/>
            <p:cNvSpPr>
              <a:spLocks/>
            </p:cNvSpPr>
            <p:nvPr/>
          </p:nvSpPr>
          <p:spPr bwMode="auto">
            <a:xfrm>
              <a:off x="2046243" y="3914056"/>
              <a:ext cx="76486" cy="112989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3" name="Freeform 430"/>
            <p:cNvSpPr>
              <a:spLocks/>
            </p:cNvSpPr>
            <p:nvPr/>
          </p:nvSpPr>
          <p:spPr bwMode="auto">
            <a:xfrm>
              <a:off x="1428474" y="3143510"/>
              <a:ext cx="200039" cy="170409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4" name="Freeform 431"/>
            <p:cNvSpPr>
              <a:spLocks/>
            </p:cNvSpPr>
            <p:nvPr/>
          </p:nvSpPr>
          <p:spPr bwMode="auto">
            <a:xfrm>
              <a:off x="1381406" y="4454921"/>
              <a:ext cx="272603" cy="290807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5" name="Freeform 432"/>
            <p:cNvSpPr>
              <a:spLocks/>
            </p:cNvSpPr>
            <p:nvPr/>
          </p:nvSpPr>
          <p:spPr bwMode="auto">
            <a:xfrm>
              <a:off x="1389251" y="4430841"/>
              <a:ext cx="21573" cy="24080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6" name="Freeform 433"/>
            <p:cNvSpPr>
              <a:spLocks/>
            </p:cNvSpPr>
            <p:nvPr/>
          </p:nvSpPr>
          <p:spPr bwMode="auto">
            <a:xfrm>
              <a:off x="1559873" y="4738319"/>
              <a:ext cx="200039" cy="216716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7" name="Freeform 434"/>
            <p:cNvSpPr>
              <a:spLocks/>
            </p:cNvSpPr>
            <p:nvPr/>
          </p:nvSpPr>
          <p:spPr bwMode="auto">
            <a:xfrm>
              <a:off x="1755990" y="4375273"/>
              <a:ext cx="37262" cy="44455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8" name="Freeform 435"/>
            <p:cNvSpPr>
              <a:spLocks/>
            </p:cNvSpPr>
            <p:nvPr/>
          </p:nvSpPr>
          <p:spPr bwMode="auto">
            <a:xfrm>
              <a:off x="1316687" y="4023341"/>
              <a:ext cx="162777" cy="263023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9" name="Freeform 436"/>
            <p:cNvSpPr>
              <a:spLocks/>
            </p:cNvSpPr>
            <p:nvPr/>
          </p:nvSpPr>
          <p:spPr bwMode="auto">
            <a:xfrm>
              <a:off x="1446125" y="4064091"/>
              <a:ext cx="278486" cy="188932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0" name="Freeform 437"/>
            <p:cNvSpPr>
              <a:spLocks/>
            </p:cNvSpPr>
            <p:nvPr/>
          </p:nvSpPr>
          <p:spPr bwMode="auto">
            <a:xfrm>
              <a:off x="1422591" y="3765874"/>
              <a:ext cx="227496" cy="381569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1" name="Freeform 438"/>
            <p:cNvSpPr>
              <a:spLocks/>
            </p:cNvSpPr>
            <p:nvPr/>
          </p:nvSpPr>
          <p:spPr bwMode="auto">
            <a:xfrm>
              <a:off x="1373561" y="4234500"/>
              <a:ext cx="160816" cy="20375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2" name="Freeform 439"/>
            <p:cNvSpPr>
              <a:spLocks/>
            </p:cNvSpPr>
            <p:nvPr/>
          </p:nvSpPr>
          <p:spPr bwMode="auto">
            <a:xfrm>
              <a:off x="1399057" y="4201159"/>
              <a:ext cx="404001" cy="427876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3" name="Freeform 440"/>
            <p:cNvSpPr>
              <a:spLocks/>
            </p:cNvSpPr>
            <p:nvPr/>
          </p:nvSpPr>
          <p:spPr bwMode="auto">
            <a:xfrm>
              <a:off x="1826592" y="3456544"/>
              <a:ext cx="49029" cy="27784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4" name="Freeform 441"/>
            <p:cNvSpPr>
              <a:spLocks/>
            </p:cNvSpPr>
            <p:nvPr/>
          </p:nvSpPr>
          <p:spPr bwMode="auto">
            <a:xfrm>
              <a:off x="1155871" y="4030750"/>
              <a:ext cx="56874" cy="144478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5" name="Freeform 442"/>
            <p:cNvSpPr>
              <a:spLocks/>
            </p:cNvSpPr>
            <p:nvPr/>
          </p:nvSpPr>
          <p:spPr bwMode="auto">
            <a:xfrm>
              <a:off x="1336299" y="4269693"/>
              <a:ext cx="39223" cy="29636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6" name="Freeform 443"/>
            <p:cNvSpPr>
              <a:spLocks/>
            </p:cNvSpPr>
            <p:nvPr/>
          </p:nvSpPr>
          <p:spPr bwMode="auto">
            <a:xfrm>
              <a:off x="1840320" y="3895534"/>
              <a:ext cx="321632" cy="344523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7" name="Freeform 444"/>
            <p:cNvSpPr>
              <a:spLocks/>
            </p:cNvSpPr>
            <p:nvPr/>
          </p:nvSpPr>
          <p:spPr bwMode="auto">
            <a:xfrm>
              <a:off x="2028593" y="4023341"/>
              <a:ext cx="33340" cy="44455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Freeform 445"/>
            <p:cNvSpPr>
              <a:spLocks/>
            </p:cNvSpPr>
            <p:nvPr/>
          </p:nvSpPr>
          <p:spPr bwMode="auto">
            <a:xfrm>
              <a:off x="1320610" y="4269693"/>
              <a:ext cx="119631" cy="140773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9" name="Freeform 446"/>
            <p:cNvSpPr>
              <a:spLocks/>
            </p:cNvSpPr>
            <p:nvPr/>
          </p:nvSpPr>
          <p:spPr bwMode="auto">
            <a:xfrm>
              <a:off x="777365" y="4002966"/>
              <a:ext cx="64719" cy="12966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0" name="Freeform 447"/>
            <p:cNvSpPr>
              <a:spLocks/>
            </p:cNvSpPr>
            <p:nvPr/>
          </p:nvSpPr>
          <p:spPr bwMode="auto">
            <a:xfrm>
              <a:off x="1071541" y="4060386"/>
              <a:ext cx="90214" cy="150034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1" name="Freeform 448"/>
            <p:cNvSpPr>
              <a:spLocks/>
            </p:cNvSpPr>
            <p:nvPr/>
          </p:nvSpPr>
          <p:spPr bwMode="auto">
            <a:xfrm>
              <a:off x="814628" y="4023341"/>
              <a:ext cx="156894" cy="125955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2" name="Freeform 449"/>
            <p:cNvSpPr>
              <a:spLocks/>
            </p:cNvSpPr>
            <p:nvPr/>
          </p:nvSpPr>
          <p:spPr bwMode="auto">
            <a:xfrm>
              <a:off x="2093311" y="3623249"/>
              <a:ext cx="35301" cy="11114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3" name="Freeform 450"/>
            <p:cNvSpPr>
              <a:spLocks/>
            </p:cNvSpPr>
            <p:nvPr/>
          </p:nvSpPr>
          <p:spPr bwMode="auto">
            <a:xfrm>
              <a:off x="1861893" y="3519522"/>
              <a:ext cx="33340" cy="100023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4" name="Freeform 451"/>
            <p:cNvSpPr>
              <a:spLocks/>
            </p:cNvSpPr>
            <p:nvPr/>
          </p:nvSpPr>
          <p:spPr bwMode="auto">
            <a:xfrm>
              <a:off x="953871" y="4071500"/>
              <a:ext cx="127476" cy="146330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5" name="Freeform 452"/>
            <p:cNvSpPr>
              <a:spLocks/>
            </p:cNvSpPr>
            <p:nvPr/>
          </p:nvSpPr>
          <p:spPr bwMode="auto">
            <a:xfrm>
              <a:off x="1877583" y="3515817"/>
              <a:ext cx="92175" cy="109284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6" name="Freeform 453"/>
            <p:cNvSpPr>
              <a:spLocks/>
            </p:cNvSpPr>
            <p:nvPr/>
          </p:nvSpPr>
          <p:spPr bwMode="auto">
            <a:xfrm>
              <a:off x="1861893" y="4214125"/>
              <a:ext cx="168661" cy="214864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7" name="Freeform 454"/>
            <p:cNvSpPr>
              <a:spLocks/>
            </p:cNvSpPr>
            <p:nvPr/>
          </p:nvSpPr>
          <p:spPr bwMode="auto">
            <a:xfrm>
              <a:off x="2128612" y="3602874"/>
              <a:ext cx="39223" cy="35193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8" name="Freeform 455"/>
            <p:cNvSpPr>
              <a:spLocks/>
            </p:cNvSpPr>
            <p:nvPr/>
          </p:nvSpPr>
          <p:spPr bwMode="auto">
            <a:xfrm>
              <a:off x="1883466" y="3480624"/>
              <a:ext cx="33340" cy="40750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9" name="Freeform 456"/>
            <p:cNvSpPr>
              <a:spLocks/>
            </p:cNvSpPr>
            <p:nvPr/>
          </p:nvSpPr>
          <p:spPr bwMode="auto">
            <a:xfrm>
              <a:off x="891113" y="4125216"/>
              <a:ext cx="84330" cy="92614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0" name="Freeform 457"/>
            <p:cNvSpPr>
              <a:spLocks/>
            </p:cNvSpPr>
            <p:nvPr/>
          </p:nvSpPr>
          <p:spPr bwMode="auto">
            <a:xfrm>
              <a:off x="1334338" y="3521374"/>
              <a:ext cx="333399" cy="342671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1" name="Freeform 458"/>
            <p:cNvSpPr>
              <a:spLocks/>
            </p:cNvSpPr>
            <p:nvPr/>
          </p:nvSpPr>
          <p:spPr bwMode="auto">
            <a:xfrm>
              <a:off x="2054088" y="4604955"/>
              <a:ext cx="151010" cy="324148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2" name="Freeform 459"/>
            <p:cNvSpPr>
              <a:spLocks/>
            </p:cNvSpPr>
            <p:nvPr/>
          </p:nvSpPr>
          <p:spPr bwMode="auto">
            <a:xfrm>
              <a:off x="1834437" y="4540126"/>
              <a:ext cx="70602" cy="183375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" name="Freeform 460"/>
            <p:cNvSpPr>
              <a:spLocks/>
            </p:cNvSpPr>
            <p:nvPr/>
          </p:nvSpPr>
          <p:spPr bwMode="auto">
            <a:xfrm>
              <a:off x="877385" y="3728829"/>
              <a:ext cx="347127" cy="35378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4" name="Freeform 461"/>
            <p:cNvSpPr>
              <a:spLocks/>
            </p:cNvSpPr>
            <p:nvPr/>
          </p:nvSpPr>
          <p:spPr bwMode="auto">
            <a:xfrm>
              <a:off x="773443" y="3671408"/>
              <a:ext cx="260836" cy="30377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5" name="Freeform 462"/>
            <p:cNvSpPr>
              <a:spLocks/>
            </p:cNvSpPr>
            <p:nvPr/>
          </p:nvSpPr>
          <p:spPr bwMode="auto">
            <a:xfrm>
              <a:off x="859735" y="3456544"/>
              <a:ext cx="249069" cy="205603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6" name="Freeform 463"/>
            <p:cNvSpPr>
              <a:spLocks/>
            </p:cNvSpPr>
            <p:nvPr/>
          </p:nvSpPr>
          <p:spPr bwMode="auto">
            <a:xfrm>
              <a:off x="1777563" y="4564205"/>
              <a:ext cx="223574" cy="390830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7" name="Freeform 464"/>
            <p:cNvSpPr>
              <a:spLocks/>
            </p:cNvSpPr>
            <p:nvPr/>
          </p:nvSpPr>
          <p:spPr bwMode="auto">
            <a:xfrm>
              <a:off x="1140182" y="3765874"/>
              <a:ext cx="339283" cy="281546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8" name="Freeform 465"/>
            <p:cNvSpPr>
              <a:spLocks/>
            </p:cNvSpPr>
            <p:nvPr/>
          </p:nvSpPr>
          <p:spPr bwMode="auto">
            <a:xfrm>
              <a:off x="1195095" y="3995557"/>
              <a:ext cx="249069" cy="227830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9" name="Freeform 466"/>
            <p:cNvSpPr>
              <a:spLocks/>
            </p:cNvSpPr>
            <p:nvPr/>
          </p:nvSpPr>
          <p:spPr bwMode="auto">
            <a:xfrm>
              <a:off x="777365" y="4023341"/>
              <a:ext cx="64719" cy="42602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0" name="Freeform 467"/>
            <p:cNvSpPr>
              <a:spLocks/>
            </p:cNvSpPr>
            <p:nvPr/>
          </p:nvSpPr>
          <p:spPr bwMode="auto">
            <a:xfrm>
              <a:off x="2220787" y="3699192"/>
              <a:ext cx="11767" cy="40750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1" name="Freeform 468"/>
            <p:cNvSpPr>
              <a:spLocks/>
            </p:cNvSpPr>
            <p:nvPr/>
          </p:nvSpPr>
          <p:spPr bwMode="auto">
            <a:xfrm>
              <a:off x="1755990" y="4343784"/>
              <a:ext cx="37262" cy="38898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2" name="Freeform 469"/>
            <p:cNvSpPr>
              <a:spLocks/>
            </p:cNvSpPr>
            <p:nvPr/>
          </p:nvSpPr>
          <p:spPr bwMode="auto">
            <a:xfrm>
              <a:off x="761676" y="3930727"/>
              <a:ext cx="131398" cy="96318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3" name="Freeform 470"/>
            <p:cNvSpPr>
              <a:spLocks/>
            </p:cNvSpPr>
            <p:nvPr/>
          </p:nvSpPr>
          <p:spPr bwMode="auto">
            <a:xfrm>
              <a:off x="853851" y="4090023"/>
              <a:ext cx="66680" cy="6853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" name="Freeform 471"/>
            <p:cNvSpPr>
              <a:spLocks/>
            </p:cNvSpPr>
            <p:nvPr/>
          </p:nvSpPr>
          <p:spPr bwMode="auto">
            <a:xfrm>
              <a:off x="2012903" y="4041863"/>
              <a:ext cx="217690" cy="318591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5" name="Freeform 472"/>
            <p:cNvSpPr>
              <a:spLocks/>
            </p:cNvSpPr>
            <p:nvPr/>
          </p:nvSpPr>
          <p:spPr bwMode="auto">
            <a:xfrm>
              <a:off x="1671660" y="4686455"/>
              <a:ext cx="168661" cy="16855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6" name="Freeform 473"/>
            <p:cNvSpPr>
              <a:spLocks/>
            </p:cNvSpPr>
            <p:nvPr/>
          </p:nvSpPr>
          <p:spPr bwMode="auto">
            <a:xfrm>
              <a:off x="1381406" y="4716092"/>
              <a:ext cx="290253" cy="298216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7" name="Freeform 474"/>
            <p:cNvSpPr>
              <a:spLocks/>
            </p:cNvSpPr>
            <p:nvPr/>
          </p:nvSpPr>
          <p:spPr bwMode="auto">
            <a:xfrm>
              <a:off x="773443" y="3660295"/>
              <a:ext cx="180428" cy="163000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8" name="Freeform 475"/>
            <p:cNvSpPr>
              <a:spLocks/>
            </p:cNvSpPr>
            <p:nvPr/>
          </p:nvSpPr>
          <p:spPr bwMode="auto">
            <a:xfrm>
              <a:off x="1604980" y="3775136"/>
              <a:ext cx="353011" cy="461217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9" name="Freeform 476"/>
            <p:cNvSpPr>
              <a:spLocks/>
            </p:cNvSpPr>
            <p:nvPr/>
          </p:nvSpPr>
          <p:spPr bwMode="auto">
            <a:xfrm>
              <a:off x="1793252" y="4930956"/>
              <a:ext cx="27456" cy="37046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0" name="Freeform 477"/>
            <p:cNvSpPr>
              <a:spLocks/>
            </p:cNvSpPr>
            <p:nvPr/>
          </p:nvSpPr>
          <p:spPr bwMode="auto">
            <a:xfrm>
              <a:off x="1769718" y="4341932"/>
              <a:ext cx="231418" cy="251909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1" name="Freeform 478"/>
            <p:cNvSpPr>
              <a:spLocks/>
            </p:cNvSpPr>
            <p:nvPr/>
          </p:nvSpPr>
          <p:spPr bwMode="auto">
            <a:xfrm>
              <a:off x="1132337" y="4060386"/>
              <a:ext cx="47068" cy="120398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2" name="Freeform 479"/>
            <p:cNvSpPr>
              <a:spLocks/>
            </p:cNvSpPr>
            <p:nvPr/>
          </p:nvSpPr>
          <p:spPr bwMode="auto">
            <a:xfrm>
              <a:off x="1771679" y="4227091"/>
              <a:ext cx="111787" cy="124102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3" name="Freeform 480"/>
            <p:cNvSpPr>
              <a:spLocks/>
            </p:cNvSpPr>
            <p:nvPr/>
          </p:nvSpPr>
          <p:spPr bwMode="auto">
            <a:xfrm>
              <a:off x="1659892" y="3560272"/>
              <a:ext cx="239263" cy="246353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4" name="Freeform 481"/>
            <p:cNvSpPr>
              <a:spLocks/>
            </p:cNvSpPr>
            <p:nvPr/>
          </p:nvSpPr>
          <p:spPr bwMode="auto">
            <a:xfrm>
              <a:off x="1024473" y="3969625"/>
              <a:ext cx="158855" cy="127807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5" name="Freeform 482"/>
            <p:cNvSpPr>
              <a:spLocks/>
            </p:cNvSpPr>
            <p:nvPr/>
          </p:nvSpPr>
          <p:spPr bwMode="auto">
            <a:xfrm>
              <a:off x="1604980" y="4510489"/>
              <a:ext cx="251030" cy="227830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6" name="Freeform 483"/>
            <p:cNvSpPr>
              <a:spLocks/>
            </p:cNvSpPr>
            <p:nvPr/>
          </p:nvSpPr>
          <p:spPr bwMode="auto">
            <a:xfrm>
              <a:off x="1487309" y="4843899"/>
              <a:ext cx="349089" cy="307478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7" name="Freeform 484"/>
            <p:cNvSpPr>
              <a:spLocks/>
            </p:cNvSpPr>
            <p:nvPr/>
          </p:nvSpPr>
          <p:spPr bwMode="auto">
            <a:xfrm>
              <a:off x="1710883" y="5008751"/>
              <a:ext cx="49029" cy="55568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8" name="Freeform 485"/>
            <p:cNvSpPr>
              <a:spLocks/>
            </p:cNvSpPr>
            <p:nvPr/>
          </p:nvSpPr>
          <p:spPr bwMode="auto">
            <a:xfrm>
              <a:off x="1632436" y="2876782"/>
              <a:ext cx="168661" cy="142625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9" name="Freeform 486"/>
            <p:cNvSpPr>
              <a:spLocks/>
            </p:cNvSpPr>
            <p:nvPr/>
          </p:nvSpPr>
          <p:spPr bwMode="auto">
            <a:xfrm>
              <a:off x="1606941" y="2978657"/>
              <a:ext cx="376545" cy="23709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0" name="Freeform 487"/>
            <p:cNvSpPr>
              <a:spLocks/>
            </p:cNvSpPr>
            <p:nvPr/>
          </p:nvSpPr>
          <p:spPr bwMode="auto">
            <a:xfrm>
              <a:off x="1703038" y="3099055"/>
              <a:ext cx="72563" cy="87057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1" name="Freeform 488"/>
            <p:cNvSpPr>
              <a:spLocks/>
            </p:cNvSpPr>
            <p:nvPr/>
          </p:nvSpPr>
          <p:spPr bwMode="auto">
            <a:xfrm>
              <a:off x="1959952" y="3215748"/>
              <a:ext cx="156894" cy="77796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2" name="Freeform 489"/>
            <p:cNvSpPr>
              <a:spLocks/>
            </p:cNvSpPr>
            <p:nvPr/>
          </p:nvSpPr>
          <p:spPr bwMode="auto">
            <a:xfrm>
              <a:off x="2077622" y="3262055"/>
              <a:ext cx="131398" cy="116693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Freeform 490"/>
            <p:cNvSpPr>
              <a:spLocks/>
            </p:cNvSpPr>
            <p:nvPr/>
          </p:nvSpPr>
          <p:spPr bwMode="auto">
            <a:xfrm>
              <a:off x="2050166" y="3284283"/>
              <a:ext cx="88253" cy="7223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Freeform 491"/>
            <p:cNvSpPr>
              <a:spLocks/>
            </p:cNvSpPr>
            <p:nvPr/>
          </p:nvSpPr>
          <p:spPr bwMode="auto">
            <a:xfrm>
              <a:off x="2099195" y="2884191"/>
              <a:ext cx="892333" cy="42046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5" name="Freeform 492"/>
            <p:cNvSpPr>
              <a:spLocks/>
            </p:cNvSpPr>
            <p:nvPr/>
          </p:nvSpPr>
          <p:spPr bwMode="auto">
            <a:xfrm>
              <a:off x="2312963" y="3154623"/>
              <a:ext cx="392234" cy="261171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6" name="Freeform 493"/>
            <p:cNvSpPr>
              <a:spLocks/>
            </p:cNvSpPr>
            <p:nvPr/>
          </p:nvSpPr>
          <p:spPr bwMode="auto">
            <a:xfrm>
              <a:off x="2263933" y="3239828"/>
              <a:ext cx="298098" cy="227830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7" name="Freeform 494"/>
            <p:cNvSpPr>
              <a:spLocks/>
            </p:cNvSpPr>
            <p:nvPr/>
          </p:nvSpPr>
          <p:spPr bwMode="auto">
            <a:xfrm>
              <a:off x="2597332" y="3237976"/>
              <a:ext cx="249069" cy="114841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8" name="Freeform 495"/>
            <p:cNvSpPr>
              <a:spLocks/>
            </p:cNvSpPr>
            <p:nvPr/>
          </p:nvSpPr>
          <p:spPr bwMode="auto">
            <a:xfrm>
              <a:off x="2571837" y="3306510"/>
              <a:ext cx="158855" cy="120398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9" name="Freeform 496"/>
            <p:cNvSpPr>
              <a:spLocks/>
            </p:cNvSpPr>
            <p:nvPr/>
          </p:nvSpPr>
          <p:spPr bwMode="auto">
            <a:xfrm>
              <a:off x="3589685" y="3782545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70" name="Rounded Rectangle 269"/>
          <p:cNvSpPr/>
          <p:nvPr/>
        </p:nvSpPr>
        <p:spPr>
          <a:xfrm>
            <a:off x="0" y="1572864"/>
            <a:ext cx="9029700" cy="4383436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2" name="Diagram 271"/>
          <p:cNvGraphicFramePr/>
          <p:nvPr>
            <p:extLst>
              <p:ext uri="{D42A27DB-BD31-4B8C-83A1-F6EECF244321}">
                <p14:modId xmlns:p14="http://schemas.microsoft.com/office/powerpoint/2010/main" val="1623761044"/>
              </p:ext>
            </p:extLst>
          </p:nvPr>
        </p:nvGraphicFramePr>
        <p:xfrm>
          <a:off x="865002" y="1572864"/>
          <a:ext cx="7035858" cy="461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3" name="Rectangle 272"/>
          <p:cNvSpPr/>
          <p:nvPr/>
        </p:nvSpPr>
        <p:spPr>
          <a:xfrm>
            <a:off x="3783841" y="3125820"/>
            <a:ext cx="166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Better policies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9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260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35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1st Global E-waste Monitor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30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304800" y="2895600"/>
            <a:ext cx="4191000" cy="3650553"/>
          </a:xfrm>
        </p:spPr>
        <p:txBody>
          <a:bodyPr>
            <a:normAutofit/>
          </a:bodyPr>
          <a:lstStyle/>
          <a:p>
            <a:r>
              <a:rPr lang="en-US" b="1" dirty="0" smtClean="0"/>
              <a:t>First global e-waste monitor</a:t>
            </a:r>
            <a:endParaRPr lang="en-US" sz="2000" dirty="0">
              <a:solidFill>
                <a:srgbClr val="FF4747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381000" y="5638800"/>
            <a:ext cx="4235450" cy="907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6BD4FF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0000FF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381000" y="5422901"/>
            <a:ext cx="4235450" cy="1123254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Feng</a:t>
            </a:r>
            <a:r>
              <a:rPr lang="en-US" u="sng" dirty="0" smtClean="0"/>
              <a:t> Wang </a:t>
            </a:r>
            <a:r>
              <a:rPr lang="en-US" dirty="0" smtClean="0"/>
              <a:t>– </a:t>
            </a:r>
            <a:r>
              <a:rPr lang="en-US" dirty="0" err="1" smtClean="0"/>
              <a:t>fwang</a:t>
            </a:r>
            <a:r>
              <a:rPr lang="en-US" dirty="0" smtClean="0"/>
              <a:t> [at] </a:t>
            </a:r>
            <a:r>
              <a:rPr lang="en-US" dirty="0" err="1" smtClean="0"/>
              <a:t>unu.edu</a:t>
            </a:r>
            <a:endParaRPr lang="en-US" dirty="0" smtClean="0"/>
          </a:p>
          <a:p>
            <a:r>
              <a:rPr lang="en-US" dirty="0" err="1" smtClean="0"/>
              <a:t>Kees</a:t>
            </a:r>
            <a:r>
              <a:rPr lang="en-US" dirty="0" smtClean="0"/>
              <a:t> </a:t>
            </a:r>
            <a:r>
              <a:rPr lang="en-US" dirty="0" err="1" smtClean="0"/>
              <a:t>Baldé</a:t>
            </a:r>
            <a:r>
              <a:rPr lang="en-US" dirty="0" smtClean="0"/>
              <a:t> – </a:t>
            </a:r>
            <a:r>
              <a:rPr lang="en-US" dirty="0" err="1" smtClean="0"/>
              <a:t>balde</a:t>
            </a:r>
            <a:r>
              <a:rPr lang="en-US" dirty="0" smtClean="0"/>
              <a:t> [at] </a:t>
            </a:r>
            <a:r>
              <a:rPr lang="en-US" dirty="0" err="1" smtClean="0"/>
              <a:t>unu.edu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United Nations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1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world</a:t>
            </a:r>
            <a:endParaRPr lang="en-US" sz="2000" dirty="0"/>
          </a:p>
        </p:txBody>
      </p:sp>
      <p:pic>
        <p:nvPicPr>
          <p:cNvPr id="4" name="Picture 3" descr="World figure 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80" y="1111393"/>
            <a:ext cx="6610299" cy="5128412"/>
          </a:xfrm>
          <a:prstGeom prst="rect">
            <a:avLst/>
          </a:prstGeom>
        </p:spPr>
      </p:pic>
      <p:sp>
        <p:nvSpPr>
          <p:cNvPr id="8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9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935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304800" y="2895601"/>
            <a:ext cx="4191000" cy="2857500"/>
          </a:xfrm>
        </p:spPr>
        <p:txBody>
          <a:bodyPr>
            <a:normAutofit/>
          </a:bodyPr>
          <a:lstStyle/>
          <a:p>
            <a:r>
              <a:rPr lang="en-US" b="1" dirty="0" smtClean="0"/>
              <a:t>E</a:t>
            </a:r>
            <a:r>
              <a:rPr lang="en-US" b="1" dirty="0"/>
              <a:t>-waste Statistics – guidelines on classification, reporting and indicators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co</a:t>
            </a:r>
            <a:r>
              <a:rPr lang="en-US" sz="1600" b="1" dirty="0"/>
              <a:t>-authored by representatives of UNU, SBC, UNCTAD, </a:t>
            </a:r>
            <a:r>
              <a:rPr lang="en-US" sz="1600" b="1" dirty="0" smtClean="0"/>
              <a:t>ITU, Eurostat</a:t>
            </a:r>
            <a:r>
              <a:rPr lang="en-US" sz="1600" dirty="0"/>
              <a:t>	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381000" y="5638800"/>
            <a:ext cx="4235450" cy="907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6BD4FF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0000FF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368300" y="6388100"/>
            <a:ext cx="4235450" cy="45015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Kees</a:t>
            </a:r>
            <a:r>
              <a:rPr lang="en-US" dirty="0" smtClean="0"/>
              <a:t> </a:t>
            </a:r>
            <a:r>
              <a:rPr lang="en-US" dirty="0" err="1" smtClean="0"/>
              <a:t>Baldé</a:t>
            </a:r>
            <a:r>
              <a:rPr lang="en-US" dirty="0" smtClean="0"/>
              <a:t> – </a:t>
            </a:r>
            <a:r>
              <a:rPr lang="en-US" dirty="0" err="1" smtClean="0"/>
              <a:t>balde</a:t>
            </a:r>
            <a:r>
              <a:rPr lang="en-US" dirty="0" smtClean="0"/>
              <a:t> [at] </a:t>
            </a:r>
            <a:r>
              <a:rPr lang="en-US" dirty="0" err="1" smtClean="0"/>
              <a:t>unu.edu</a:t>
            </a:r>
            <a:endParaRPr lang="en-US" dirty="0" smtClean="0"/>
          </a:p>
          <a:p>
            <a:r>
              <a:rPr lang="en-US" dirty="0" smtClean="0"/>
              <a:t>United Nations University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6045200"/>
            <a:ext cx="3359750" cy="7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5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E-waste types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4FE1A-19D2-BD48-86E8-84B4373F5A0A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World figur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94" y="2011092"/>
            <a:ext cx="8337395" cy="3916337"/>
          </a:xfrm>
          <a:prstGeom prst="rect">
            <a:avLst/>
          </a:prstGeom>
        </p:spPr>
      </p:pic>
      <p:sp>
        <p:nvSpPr>
          <p:cNvPr id="6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7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452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E-waste generation in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t>21</a:t>
            </a:fld>
            <a:endParaRPr lang="it-IT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53112" y="2641600"/>
            <a:ext cx="374650" cy="300038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18025" y="4102100"/>
            <a:ext cx="361950" cy="398463"/>
          </a:xfrm>
          <a:custGeom>
            <a:avLst/>
            <a:gdLst>
              <a:gd name="T0" fmla="*/ 92 w 228"/>
              <a:gd name="T1" fmla="*/ 16 h 251"/>
              <a:gd name="T2" fmla="*/ 102 w 228"/>
              <a:gd name="T3" fmla="*/ 35 h 251"/>
              <a:gd name="T4" fmla="*/ 121 w 228"/>
              <a:gd name="T5" fmla="*/ 44 h 251"/>
              <a:gd name="T6" fmla="*/ 137 w 228"/>
              <a:gd name="T7" fmla="*/ 44 h 251"/>
              <a:gd name="T8" fmla="*/ 144 w 228"/>
              <a:gd name="T9" fmla="*/ 27 h 251"/>
              <a:gd name="T10" fmla="*/ 157 w 228"/>
              <a:gd name="T11" fmla="*/ 23 h 251"/>
              <a:gd name="T12" fmla="*/ 165 w 228"/>
              <a:gd name="T13" fmla="*/ 30 h 251"/>
              <a:gd name="T14" fmla="*/ 187 w 228"/>
              <a:gd name="T15" fmla="*/ 43 h 251"/>
              <a:gd name="T16" fmla="*/ 188 w 228"/>
              <a:gd name="T17" fmla="*/ 63 h 251"/>
              <a:gd name="T18" fmla="*/ 195 w 228"/>
              <a:gd name="T19" fmla="*/ 84 h 251"/>
              <a:gd name="T20" fmla="*/ 198 w 228"/>
              <a:gd name="T21" fmla="*/ 107 h 251"/>
              <a:gd name="T22" fmla="*/ 217 w 228"/>
              <a:gd name="T23" fmla="*/ 104 h 251"/>
              <a:gd name="T24" fmla="*/ 227 w 228"/>
              <a:gd name="T25" fmla="*/ 112 h 251"/>
              <a:gd name="T26" fmla="*/ 228 w 228"/>
              <a:gd name="T27" fmla="*/ 132 h 251"/>
              <a:gd name="T28" fmla="*/ 227 w 228"/>
              <a:gd name="T29" fmla="*/ 147 h 251"/>
              <a:gd name="T30" fmla="*/ 186 w 228"/>
              <a:gd name="T31" fmla="*/ 213 h 251"/>
              <a:gd name="T32" fmla="*/ 209 w 228"/>
              <a:gd name="T33" fmla="*/ 243 h 251"/>
              <a:gd name="T34" fmla="*/ 132 w 228"/>
              <a:gd name="T35" fmla="*/ 248 h 251"/>
              <a:gd name="T36" fmla="*/ 46 w 228"/>
              <a:gd name="T37" fmla="*/ 239 h 251"/>
              <a:gd name="T38" fmla="*/ 33 w 228"/>
              <a:gd name="T39" fmla="*/ 231 h 251"/>
              <a:gd name="T40" fmla="*/ 10 w 228"/>
              <a:gd name="T41" fmla="*/ 234 h 251"/>
              <a:gd name="T42" fmla="*/ 0 w 228"/>
              <a:gd name="T43" fmla="*/ 225 h 251"/>
              <a:gd name="T44" fmla="*/ 9 w 228"/>
              <a:gd name="T45" fmla="*/ 188 h 251"/>
              <a:gd name="T46" fmla="*/ 16 w 228"/>
              <a:gd name="T47" fmla="*/ 160 h 251"/>
              <a:gd name="T48" fmla="*/ 31 w 228"/>
              <a:gd name="T49" fmla="*/ 138 h 251"/>
              <a:gd name="T50" fmla="*/ 39 w 228"/>
              <a:gd name="T51" fmla="*/ 113 h 251"/>
              <a:gd name="T52" fmla="*/ 33 w 228"/>
              <a:gd name="T53" fmla="*/ 94 h 251"/>
              <a:gd name="T54" fmla="*/ 24 w 228"/>
              <a:gd name="T55" fmla="*/ 69 h 251"/>
              <a:gd name="T56" fmla="*/ 31 w 228"/>
              <a:gd name="T57" fmla="*/ 56 h 251"/>
              <a:gd name="T58" fmla="*/ 22 w 228"/>
              <a:gd name="T59" fmla="*/ 22 h 251"/>
              <a:gd name="T60" fmla="*/ 14 w 228"/>
              <a:gd name="T61" fmla="*/ 5 h 251"/>
              <a:gd name="T62" fmla="*/ 27 w 228"/>
              <a:gd name="T63" fmla="*/ 3 h 251"/>
              <a:gd name="T64" fmla="*/ 88 w 228"/>
              <a:gd name="T65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51">
                <a:moveTo>
                  <a:pt x="88" y="1"/>
                </a:moveTo>
                <a:lnTo>
                  <a:pt x="92" y="16"/>
                </a:lnTo>
                <a:lnTo>
                  <a:pt x="97" y="29"/>
                </a:lnTo>
                <a:lnTo>
                  <a:pt x="102" y="35"/>
                </a:lnTo>
                <a:lnTo>
                  <a:pt x="109" y="46"/>
                </a:lnTo>
                <a:lnTo>
                  <a:pt x="121" y="44"/>
                </a:lnTo>
                <a:lnTo>
                  <a:pt x="127" y="42"/>
                </a:lnTo>
                <a:lnTo>
                  <a:pt x="137" y="44"/>
                </a:lnTo>
                <a:lnTo>
                  <a:pt x="140" y="39"/>
                </a:lnTo>
                <a:lnTo>
                  <a:pt x="144" y="27"/>
                </a:lnTo>
                <a:lnTo>
                  <a:pt x="156" y="26"/>
                </a:lnTo>
                <a:lnTo>
                  <a:pt x="157" y="23"/>
                </a:lnTo>
                <a:lnTo>
                  <a:pt x="166" y="22"/>
                </a:lnTo>
                <a:lnTo>
                  <a:pt x="165" y="30"/>
                </a:lnTo>
                <a:lnTo>
                  <a:pt x="187" y="30"/>
                </a:lnTo>
                <a:lnTo>
                  <a:pt x="187" y="43"/>
                </a:lnTo>
                <a:lnTo>
                  <a:pt x="190" y="51"/>
                </a:lnTo>
                <a:lnTo>
                  <a:pt x="188" y="63"/>
                </a:lnTo>
                <a:lnTo>
                  <a:pt x="189" y="76"/>
                </a:lnTo>
                <a:lnTo>
                  <a:pt x="195" y="84"/>
                </a:lnTo>
                <a:lnTo>
                  <a:pt x="193" y="109"/>
                </a:lnTo>
                <a:lnTo>
                  <a:pt x="198" y="107"/>
                </a:lnTo>
                <a:lnTo>
                  <a:pt x="206" y="107"/>
                </a:lnTo>
                <a:lnTo>
                  <a:pt x="217" y="104"/>
                </a:lnTo>
                <a:lnTo>
                  <a:pt x="226" y="105"/>
                </a:lnTo>
                <a:lnTo>
                  <a:pt x="227" y="112"/>
                </a:lnTo>
                <a:lnTo>
                  <a:pt x="225" y="122"/>
                </a:lnTo>
                <a:lnTo>
                  <a:pt x="228" y="132"/>
                </a:lnTo>
                <a:lnTo>
                  <a:pt x="225" y="140"/>
                </a:lnTo>
                <a:lnTo>
                  <a:pt x="227" y="147"/>
                </a:lnTo>
                <a:lnTo>
                  <a:pt x="188" y="146"/>
                </a:lnTo>
                <a:lnTo>
                  <a:pt x="186" y="213"/>
                </a:lnTo>
                <a:lnTo>
                  <a:pt x="198" y="230"/>
                </a:lnTo>
                <a:lnTo>
                  <a:pt x="209" y="243"/>
                </a:lnTo>
                <a:lnTo>
                  <a:pt x="176" y="251"/>
                </a:lnTo>
                <a:lnTo>
                  <a:pt x="132" y="248"/>
                </a:lnTo>
                <a:lnTo>
                  <a:pt x="120" y="238"/>
                </a:lnTo>
                <a:lnTo>
                  <a:pt x="46" y="239"/>
                </a:lnTo>
                <a:lnTo>
                  <a:pt x="43" y="240"/>
                </a:lnTo>
                <a:lnTo>
                  <a:pt x="33" y="231"/>
                </a:lnTo>
                <a:lnTo>
                  <a:pt x="21" y="230"/>
                </a:lnTo>
                <a:lnTo>
                  <a:pt x="10" y="234"/>
                </a:lnTo>
                <a:lnTo>
                  <a:pt x="1" y="238"/>
                </a:lnTo>
                <a:lnTo>
                  <a:pt x="0" y="225"/>
                </a:lnTo>
                <a:lnTo>
                  <a:pt x="2" y="206"/>
                </a:lnTo>
                <a:lnTo>
                  <a:pt x="9" y="188"/>
                </a:lnTo>
                <a:lnTo>
                  <a:pt x="10" y="179"/>
                </a:lnTo>
                <a:lnTo>
                  <a:pt x="16" y="160"/>
                </a:lnTo>
                <a:lnTo>
                  <a:pt x="21" y="151"/>
                </a:lnTo>
                <a:lnTo>
                  <a:pt x="31" y="138"/>
                </a:lnTo>
                <a:lnTo>
                  <a:pt x="37" y="129"/>
                </a:lnTo>
                <a:lnTo>
                  <a:pt x="39" y="113"/>
                </a:lnTo>
                <a:lnTo>
                  <a:pt x="39" y="101"/>
                </a:lnTo>
                <a:lnTo>
                  <a:pt x="33" y="94"/>
                </a:lnTo>
                <a:lnTo>
                  <a:pt x="29" y="81"/>
                </a:lnTo>
                <a:lnTo>
                  <a:pt x="24" y="69"/>
                </a:lnTo>
                <a:lnTo>
                  <a:pt x="25" y="64"/>
                </a:lnTo>
                <a:lnTo>
                  <a:pt x="31" y="56"/>
                </a:lnTo>
                <a:lnTo>
                  <a:pt x="25" y="36"/>
                </a:lnTo>
                <a:lnTo>
                  <a:pt x="22" y="22"/>
                </a:lnTo>
                <a:lnTo>
                  <a:pt x="13" y="9"/>
                </a:lnTo>
                <a:lnTo>
                  <a:pt x="14" y="5"/>
                </a:lnTo>
                <a:lnTo>
                  <a:pt x="22" y="2"/>
                </a:lnTo>
                <a:lnTo>
                  <a:pt x="27" y="3"/>
                </a:lnTo>
                <a:lnTo>
                  <a:pt x="34" y="0"/>
                </a:lnTo>
                <a:lnTo>
                  <a:pt x="88" y="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529137" y="4056063"/>
            <a:ext cx="31750" cy="44450"/>
          </a:xfrm>
          <a:custGeom>
            <a:avLst/>
            <a:gdLst>
              <a:gd name="T0" fmla="*/ 10 w 20"/>
              <a:gd name="T1" fmla="*/ 26 h 28"/>
              <a:gd name="T2" fmla="*/ 5 w 20"/>
              <a:gd name="T3" fmla="*/ 28 h 28"/>
              <a:gd name="T4" fmla="*/ 0 w 20"/>
              <a:gd name="T5" fmla="*/ 12 h 28"/>
              <a:gd name="T6" fmla="*/ 7 w 20"/>
              <a:gd name="T7" fmla="*/ 3 h 28"/>
              <a:gd name="T8" fmla="*/ 13 w 20"/>
              <a:gd name="T9" fmla="*/ 0 h 28"/>
              <a:gd name="T10" fmla="*/ 20 w 20"/>
              <a:gd name="T11" fmla="*/ 7 h 28"/>
              <a:gd name="T12" fmla="*/ 13 w 20"/>
              <a:gd name="T13" fmla="*/ 11 h 28"/>
              <a:gd name="T14" fmla="*/ 10 w 20"/>
              <a:gd name="T15" fmla="*/ 16 h 28"/>
              <a:gd name="T16" fmla="*/ 10 w 20"/>
              <a:gd name="T1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10" y="26"/>
                </a:moveTo>
                <a:lnTo>
                  <a:pt x="5" y="28"/>
                </a:lnTo>
                <a:lnTo>
                  <a:pt x="0" y="12"/>
                </a:lnTo>
                <a:lnTo>
                  <a:pt x="7" y="3"/>
                </a:lnTo>
                <a:lnTo>
                  <a:pt x="13" y="0"/>
                </a:lnTo>
                <a:lnTo>
                  <a:pt x="20" y="7"/>
                </a:lnTo>
                <a:lnTo>
                  <a:pt x="13" y="11"/>
                </a:lnTo>
                <a:lnTo>
                  <a:pt x="10" y="16"/>
                </a:lnTo>
                <a:lnTo>
                  <a:pt x="10" y="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95825" y="2503487"/>
            <a:ext cx="49213" cy="100013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646737" y="3049587"/>
            <a:ext cx="134938" cy="117475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219325" y="4629150"/>
            <a:ext cx="449263" cy="1089025"/>
          </a:xfrm>
          <a:custGeom>
            <a:avLst/>
            <a:gdLst>
              <a:gd name="T0" fmla="*/ 331 w 1160"/>
              <a:gd name="T1" fmla="*/ 82 h 2811"/>
              <a:gd name="T2" fmla="*/ 436 w 1160"/>
              <a:gd name="T3" fmla="*/ 17 h 2811"/>
              <a:gd name="T4" fmla="*/ 602 w 1160"/>
              <a:gd name="T5" fmla="*/ 174 h 2811"/>
              <a:gd name="T6" fmla="*/ 761 w 1160"/>
              <a:gd name="T7" fmla="*/ 250 h 2811"/>
              <a:gd name="T8" fmla="*/ 855 w 1160"/>
              <a:gd name="T9" fmla="*/ 321 h 2811"/>
              <a:gd name="T10" fmla="*/ 877 w 1160"/>
              <a:gd name="T11" fmla="*/ 473 h 2811"/>
              <a:gd name="T12" fmla="*/ 1016 w 1160"/>
              <a:gd name="T13" fmla="*/ 472 h 2811"/>
              <a:gd name="T14" fmla="*/ 1076 w 1160"/>
              <a:gd name="T15" fmla="*/ 332 h 2811"/>
              <a:gd name="T16" fmla="*/ 1153 w 1160"/>
              <a:gd name="T17" fmla="*/ 365 h 2811"/>
              <a:gd name="T18" fmla="*/ 1105 w 1160"/>
              <a:gd name="T19" fmla="*/ 480 h 2811"/>
              <a:gd name="T20" fmla="*/ 990 w 1160"/>
              <a:gd name="T21" fmla="*/ 597 h 2811"/>
              <a:gd name="T22" fmla="*/ 904 w 1160"/>
              <a:gd name="T23" fmla="*/ 781 h 2811"/>
              <a:gd name="T24" fmla="*/ 914 w 1160"/>
              <a:gd name="T25" fmla="*/ 953 h 2811"/>
              <a:gd name="T26" fmla="*/ 907 w 1160"/>
              <a:gd name="T27" fmla="*/ 1027 h 2811"/>
              <a:gd name="T28" fmla="*/ 1014 w 1160"/>
              <a:gd name="T29" fmla="*/ 1144 h 2811"/>
              <a:gd name="T30" fmla="*/ 1067 w 1160"/>
              <a:gd name="T31" fmla="*/ 1239 h 2811"/>
              <a:gd name="T32" fmla="*/ 1027 w 1160"/>
              <a:gd name="T33" fmla="*/ 1389 h 2811"/>
              <a:gd name="T34" fmla="*/ 797 w 1160"/>
              <a:gd name="T35" fmla="*/ 1452 h 2811"/>
              <a:gd name="T36" fmla="*/ 745 w 1160"/>
              <a:gd name="T37" fmla="*/ 1494 h 2811"/>
              <a:gd name="T38" fmla="*/ 770 w 1160"/>
              <a:gd name="T39" fmla="*/ 1600 h 2811"/>
              <a:gd name="T40" fmla="*/ 668 w 1160"/>
              <a:gd name="T41" fmla="*/ 1641 h 2811"/>
              <a:gd name="T42" fmla="*/ 573 w 1160"/>
              <a:gd name="T43" fmla="*/ 1632 h 2811"/>
              <a:gd name="T44" fmla="*/ 659 w 1160"/>
              <a:gd name="T45" fmla="*/ 1741 h 2811"/>
              <a:gd name="T46" fmla="*/ 722 w 1160"/>
              <a:gd name="T47" fmla="*/ 1759 h 2811"/>
              <a:gd name="T48" fmla="*/ 626 w 1160"/>
              <a:gd name="T49" fmla="*/ 1837 h 2811"/>
              <a:gd name="T50" fmla="*/ 639 w 1160"/>
              <a:gd name="T51" fmla="*/ 1966 h 2811"/>
              <a:gd name="T52" fmla="*/ 536 w 1160"/>
              <a:gd name="T53" fmla="*/ 2010 h 2811"/>
              <a:gd name="T54" fmla="*/ 623 w 1160"/>
              <a:gd name="T55" fmla="*/ 2134 h 2811"/>
              <a:gd name="T56" fmla="*/ 695 w 1160"/>
              <a:gd name="T57" fmla="*/ 2225 h 2811"/>
              <a:gd name="T58" fmla="*/ 626 w 1160"/>
              <a:gd name="T59" fmla="*/ 2369 h 2811"/>
              <a:gd name="T60" fmla="*/ 567 w 1160"/>
              <a:gd name="T61" fmla="*/ 2441 h 2811"/>
              <a:gd name="T62" fmla="*/ 683 w 1160"/>
              <a:gd name="T63" fmla="*/ 2574 h 2811"/>
              <a:gd name="T64" fmla="*/ 590 w 1160"/>
              <a:gd name="T65" fmla="*/ 2557 h 2811"/>
              <a:gd name="T66" fmla="*/ 383 w 1160"/>
              <a:gd name="T67" fmla="*/ 2498 h 2811"/>
              <a:gd name="T68" fmla="*/ 317 w 1160"/>
              <a:gd name="T69" fmla="*/ 2442 h 2811"/>
              <a:gd name="T70" fmla="*/ 241 w 1160"/>
              <a:gd name="T71" fmla="*/ 2324 h 2811"/>
              <a:gd name="T72" fmla="*/ 278 w 1160"/>
              <a:gd name="T73" fmla="*/ 2234 h 2811"/>
              <a:gd name="T74" fmla="*/ 264 w 1160"/>
              <a:gd name="T75" fmla="*/ 2121 h 2811"/>
              <a:gd name="T76" fmla="*/ 226 w 1160"/>
              <a:gd name="T77" fmla="*/ 1961 h 2811"/>
              <a:gd name="T78" fmla="*/ 232 w 1160"/>
              <a:gd name="T79" fmla="*/ 1914 h 2811"/>
              <a:gd name="T80" fmla="*/ 206 w 1160"/>
              <a:gd name="T81" fmla="*/ 1862 h 2811"/>
              <a:gd name="T82" fmla="*/ 119 w 1160"/>
              <a:gd name="T83" fmla="*/ 1733 h 2811"/>
              <a:gd name="T84" fmla="*/ 99 w 1160"/>
              <a:gd name="T85" fmla="*/ 1613 h 2811"/>
              <a:gd name="T86" fmla="*/ 88 w 1160"/>
              <a:gd name="T87" fmla="*/ 1451 h 2811"/>
              <a:gd name="T88" fmla="*/ 78 w 1160"/>
              <a:gd name="T89" fmla="*/ 1338 h 2811"/>
              <a:gd name="T90" fmla="*/ 98 w 1160"/>
              <a:gd name="T91" fmla="*/ 1204 h 2811"/>
              <a:gd name="T92" fmla="*/ 102 w 1160"/>
              <a:gd name="T93" fmla="*/ 1051 h 2811"/>
              <a:gd name="T94" fmla="*/ 63 w 1160"/>
              <a:gd name="T95" fmla="*/ 957 h 2811"/>
              <a:gd name="T96" fmla="*/ 27 w 1160"/>
              <a:gd name="T97" fmla="*/ 723 h 2811"/>
              <a:gd name="T98" fmla="*/ 17 w 1160"/>
              <a:gd name="T99" fmla="*/ 564 h 2811"/>
              <a:gd name="T100" fmla="*/ 94 w 1160"/>
              <a:gd name="T101" fmla="*/ 431 h 2811"/>
              <a:gd name="T102" fmla="*/ 77 w 1160"/>
              <a:gd name="T103" fmla="*/ 370 h 2811"/>
              <a:gd name="T104" fmla="*/ 128 w 1160"/>
              <a:gd name="T105" fmla="*/ 186 h 2811"/>
              <a:gd name="T106" fmla="*/ 130 w 1160"/>
              <a:gd name="T107" fmla="*/ 77 h 2811"/>
              <a:gd name="T108" fmla="*/ 281 w 1160"/>
              <a:gd name="T109" fmla="*/ 20 h 2811"/>
              <a:gd name="T110" fmla="*/ 889 w 1160"/>
              <a:gd name="T111" fmla="*/ 2811 h 2811"/>
              <a:gd name="T112" fmla="*/ 806 w 1160"/>
              <a:gd name="T113" fmla="*/ 2780 h 2811"/>
              <a:gd name="T114" fmla="*/ 662 w 1160"/>
              <a:gd name="T115" fmla="*/ 2598 h 2811"/>
              <a:gd name="T116" fmla="*/ 759 w 1160"/>
              <a:gd name="T117" fmla="*/ 2697 h 2811"/>
              <a:gd name="T118" fmla="*/ 959 w 1160"/>
              <a:gd name="T119" fmla="*/ 2766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0" h="2811">
                <a:moveTo>
                  <a:pt x="281" y="20"/>
                </a:moveTo>
                <a:lnTo>
                  <a:pt x="331" y="82"/>
                </a:lnTo>
                <a:lnTo>
                  <a:pt x="352" y="13"/>
                </a:lnTo>
                <a:lnTo>
                  <a:pt x="436" y="17"/>
                </a:lnTo>
                <a:lnTo>
                  <a:pt x="450" y="35"/>
                </a:lnTo>
                <a:lnTo>
                  <a:pt x="602" y="174"/>
                </a:lnTo>
                <a:lnTo>
                  <a:pt x="663" y="187"/>
                </a:lnTo>
                <a:lnTo>
                  <a:pt x="761" y="250"/>
                </a:lnTo>
                <a:lnTo>
                  <a:pt x="840" y="283"/>
                </a:lnTo>
                <a:lnTo>
                  <a:pt x="855" y="321"/>
                </a:lnTo>
                <a:lnTo>
                  <a:pt x="801" y="450"/>
                </a:lnTo>
                <a:lnTo>
                  <a:pt x="877" y="473"/>
                </a:lnTo>
                <a:lnTo>
                  <a:pt x="960" y="486"/>
                </a:lnTo>
                <a:lnTo>
                  <a:pt x="1016" y="472"/>
                </a:lnTo>
                <a:lnTo>
                  <a:pt x="1074" y="407"/>
                </a:lnTo>
                <a:lnTo>
                  <a:pt x="1076" y="332"/>
                </a:lnTo>
                <a:lnTo>
                  <a:pt x="1111" y="316"/>
                </a:lnTo>
                <a:lnTo>
                  <a:pt x="1153" y="365"/>
                </a:lnTo>
                <a:lnTo>
                  <a:pt x="1160" y="433"/>
                </a:lnTo>
                <a:lnTo>
                  <a:pt x="1105" y="480"/>
                </a:lnTo>
                <a:lnTo>
                  <a:pt x="1060" y="514"/>
                </a:lnTo>
                <a:lnTo>
                  <a:pt x="990" y="597"/>
                </a:lnTo>
                <a:lnTo>
                  <a:pt x="911" y="713"/>
                </a:lnTo>
                <a:lnTo>
                  <a:pt x="904" y="781"/>
                </a:lnTo>
                <a:lnTo>
                  <a:pt x="899" y="868"/>
                </a:lnTo>
                <a:lnTo>
                  <a:pt x="914" y="953"/>
                </a:lnTo>
                <a:lnTo>
                  <a:pt x="902" y="972"/>
                </a:lnTo>
                <a:lnTo>
                  <a:pt x="907" y="1027"/>
                </a:lnTo>
                <a:lnTo>
                  <a:pt x="910" y="1071"/>
                </a:lnTo>
                <a:lnTo>
                  <a:pt x="1014" y="1144"/>
                </a:lnTo>
                <a:lnTo>
                  <a:pt x="1015" y="1202"/>
                </a:lnTo>
                <a:lnTo>
                  <a:pt x="1067" y="1239"/>
                </a:lnTo>
                <a:lnTo>
                  <a:pt x="1071" y="1280"/>
                </a:lnTo>
                <a:lnTo>
                  <a:pt x="1027" y="1389"/>
                </a:lnTo>
                <a:lnTo>
                  <a:pt x="933" y="1434"/>
                </a:lnTo>
                <a:lnTo>
                  <a:pt x="797" y="1452"/>
                </a:lnTo>
                <a:lnTo>
                  <a:pt x="719" y="1443"/>
                </a:lnTo>
                <a:lnTo>
                  <a:pt x="745" y="1494"/>
                </a:lnTo>
                <a:lnTo>
                  <a:pt x="747" y="1557"/>
                </a:lnTo>
                <a:lnTo>
                  <a:pt x="770" y="1600"/>
                </a:lnTo>
                <a:lnTo>
                  <a:pt x="736" y="1629"/>
                </a:lnTo>
                <a:lnTo>
                  <a:pt x="668" y="1641"/>
                </a:lnTo>
                <a:lnTo>
                  <a:pt x="594" y="1610"/>
                </a:lnTo>
                <a:lnTo>
                  <a:pt x="573" y="1632"/>
                </a:lnTo>
                <a:lnTo>
                  <a:pt x="606" y="1716"/>
                </a:lnTo>
                <a:lnTo>
                  <a:pt x="659" y="1741"/>
                </a:lnTo>
                <a:lnTo>
                  <a:pt x="689" y="1715"/>
                </a:lnTo>
                <a:lnTo>
                  <a:pt x="722" y="1759"/>
                </a:lnTo>
                <a:lnTo>
                  <a:pt x="666" y="1785"/>
                </a:lnTo>
                <a:lnTo>
                  <a:pt x="626" y="1837"/>
                </a:lnTo>
                <a:lnTo>
                  <a:pt x="641" y="1922"/>
                </a:lnTo>
                <a:lnTo>
                  <a:pt x="639" y="1966"/>
                </a:lnTo>
                <a:lnTo>
                  <a:pt x="575" y="1967"/>
                </a:lnTo>
                <a:lnTo>
                  <a:pt x="536" y="2010"/>
                </a:lnTo>
                <a:lnTo>
                  <a:pt x="537" y="2072"/>
                </a:lnTo>
                <a:lnTo>
                  <a:pt x="623" y="2134"/>
                </a:lnTo>
                <a:lnTo>
                  <a:pt x="693" y="2150"/>
                </a:lnTo>
                <a:lnTo>
                  <a:pt x="695" y="2225"/>
                </a:lnTo>
                <a:lnTo>
                  <a:pt x="633" y="2272"/>
                </a:lnTo>
                <a:lnTo>
                  <a:pt x="626" y="2369"/>
                </a:lnTo>
                <a:lnTo>
                  <a:pt x="578" y="2402"/>
                </a:lnTo>
                <a:lnTo>
                  <a:pt x="567" y="2441"/>
                </a:lnTo>
                <a:lnTo>
                  <a:pt x="621" y="2527"/>
                </a:lnTo>
                <a:lnTo>
                  <a:pt x="683" y="2574"/>
                </a:lnTo>
                <a:lnTo>
                  <a:pt x="654" y="2570"/>
                </a:lnTo>
                <a:lnTo>
                  <a:pt x="590" y="2557"/>
                </a:lnTo>
                <a:lnTo>
                  <a:pt x="429" y="2546"/>
                </a:lnTo>
                <a:lnTo>
                  <a:pt x="383" y="2498"/>
                </a:lnTo>
                <a:lnTo>
                  <a:pt x="359" y="2436"/>
                </a:lnTo>
                <a:lnTo>
                  <a:pt x="317" y="2442"/>
                </a:lnTo>
                <a:lnTo>
                  <a:pt x="282" y="2412"/>
                </a:lnTo>
                <a:lnTo>
                  <a:pt x="241" y="2324"/>
                </a:lnTo>
                <a:lnTo>
                  <a:pt x="277" y="2287"/>
                </a:lnTo>
                <a:lnTo>
                  <a:pt x="278" y="2234"/>
                </a:lnTo>
                <a:lnTo>
                  <a:pt x="255" y="2192"/>
                </a:lnTo>
                <a:lnTo>
                  <a:pt x="264" y="2121"/>
                </a:lnTo>
                <a:lnTo>
                  <a:pt x="250" y="2010"/>
                </a:lnTo>
                <a:lnTo>
                  <a:pt x="226" y="1961"/>
                </a:lnTo>
                <a:lnTo>
                  <a:pt x="250" y="1945"/>
                </a:lnTo>
                <a:lnTo>
                  <a:pt x="232" y="1914"/>
                </a:lnTo>
                <a:lnTo>
                  <a:pt x="195" y="1897"/>
                </a:lnTo>
                <a:lnTo>
                  <a:pt x="206" y="1862"/>
                </a:lnTo>
                <a:lnTo>
                  <a:pt x="165" y="1830"/>
                </a:lnTo>
                <a:lnTo>
                  <a:pt x="119" y="1733"/>
                </a:lnTo>
                <a:lnTo>
                  <a:pt x="141" y="1716"/>
                </a:lnTo>
                <a:lnTo>
                  <a:pt x="99" y="1613"/>
                </a:lnTo>
                <a:lnTo>
                  <a:pt x="90" y="1526"/>
                </a:lnTo>
                <a:lnTo>
                  <a:pt x="88" y="1451"/>
                </a:lnTo>
                <a:lnTo>
                  <a:pt x="121" y="1420"/>
                </a:lnTo>
                <a:lnTo>
                  <a:pt x="78" y="1338"/>
                </a:lnTo>
                <a:lnTo>
                  <a:pt x="58" y="1260"/>
                </a:lnTo>
                <a:lnTo>
                  <a:pt x="98" y="1204"/>
                </a:lnTo>
                <a:lnTo>
                  <a:pt x="80" y="1134"/>
                </a:lnTo>
                <a:lnTo>
                  <a:pt x="102" y="1051"/>
                </a:lnTo>
                <a:lnTo>
                  <a:pt x="85" y="973"/>
                </a:lnTo>
                <a:lnTo>
                  <a:pt x="63" y="957"/>
                </a:lnTo>
                <a:lnTo>
                  <a:pt x="0" y="811"/>
                </a:lnTo>
                <a:lnTo>
                  <a:pt x="27" y="723"/>
                </a:lnTo>
                <a:lnTo>
                  <a:pt x="5" y="641"/>
                </a:lnTo>
                <a:lnTo>
                  <a:pt x="17" y="564"/>
                </a:lnTo>
                <a:lnTo>
                  <a:pt x="51" y="484"/>
                </a:lnTo>
                <a:lnTo>
                  <a:pt x="94" y="431"/>
                </a:lnTo>
                <a:lnTo>
                  <a:pt x="67" y="397"/>
                </a:lnTo>
                <a:lnTo>
                  <a:pt x="77" y="370"/>
                </a:lnTo>
                <a:lnTo>
                  <a:pt x="54" y="228"/>
                </a:lnTo>
                <a:lnTo>
                  <a:pt x="128" y="186"/>
                </a:lnTo>
                <a:lnTo>
                  <a:pt x="142" y="98"/>
                </a:lnTo>
                <a:lnTo>
                  <a:pt x="130" y="77"/>
                </a:lnTo>
                <a:lnTo>
                  <a:pt x="182" y="0"/>
                </a:lnTo>
                <a:lnTo>
                  <a:pt x="281" y="20"/>
                </a:lnTo>
                <a:moveTo>
                  <a:pt x="947" y="2807"/>
                </a:moveTo>
                <a:lnTo>
                  <a:pt x="889" y="2811"/>
                </a:lnTo>
                <a:lnTo>
                  <a:pt x="845" y="2782"/>
                </a:lnTo>
                <a:lnTo>
                  <a:pt x="806" y="2780"/>
                </a:lnTo>
                <a:lnTo>
                  <a:pt x="739" y="2780"/>
                </a:lnTo>
                <a:lnTo>
                  <a:pt x="662" y="2598"/>
                </a:lnTo>
                <a:lnTo>
                  <a:pt x="702" y="2636"/>
                </a:lnTo>
                <a:lnTo>
                  <a:pt x="759" y="2697"/>
                </a:lnTo>
                <a:lnTo>
                  <a:pt x="862" y="2746"/>
                </a:lnTo>
                <a:lnTo>
                  <a:pt x="959" y="2766"/>
                </a:lnTo>
                <a:lnTo>
                  <a:pt x="947" y="2807"/>
                </a:lnTo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46700" y="2551112"/>
            <a:ext cx="92075" cy="80963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7351712" y="4260850"/>
            <a:ext cx="1160463" cy="1084263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27537" y="2297112"/>
            <a:ext cx="190500" cy="85725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387975" y="2600325"/>
            <a:ext cx="41275" cy="31750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383212" y="2530475"/>
            <a:ext cx="150813" cy="117475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029200" y="3986213"/>
            <a:ext cx="49213" cy="71438"/>
          </a:xfrm>
          <a:custGeom>
            <a:avLst/>
            <a:gdLst>
              <a:gd name="T0" fmla="*/ 5 w 31"/>
              <a:gd name="T1" fmla="*/ 45 h 45"/>
              <a:gd name="T2" fmla="*/ 4 w 31"/>
              <a:gd name="T3" fmla="*/ 20 h 45"/>
              <a:gd name="T4" fmla="*/ 0 w 31"/>
              <a:gd name="T5" fmla="*/ 10 h 45"/>
              <a:gd name="T6" fmla="*/ 11 w 31"/>
              <a:gd name="T7" fmla="*/ 12 h 45"/>
              <a:gd name="T8" fmla="*/ 16 w 31"/>
              <a:gd name="T9" fmla="*/ 0 h 45"/>
              <a:gd name="T10" fmla="*/ 26 w 31"/>
              <a:gd name="T11" fmla="*/ 2 h 45"/>
              <a:gd name="T12" fmla="*/ 27 w 31"/>
              <a:gd name="T13" fmla="*/ 10 h 45"/>
              <a:gd name="T14" fmla="*/ 31 w 31"/>
              <a:gd name="T15" fmla="*/ 14 h 45"/>
              <a:gd name="T16" fmla="*/ 31 w 31"/>
              <a:gd name="T17" fmla="*/ 21 h 45"/>
              <a:gd name="T18" fmla="*/ 27 w 31"/>
              <a:gd name="T19" fmla="*/ 25 h 45"/>
              <a:gd name="T20" fmla="*/ 19 w 31"/>
              <a:gd name="T21" fmla="*/ 36 h 45"/>
              <a:gd name="T22" fmla="*/ 12 w 31"/>
              <a:gd name="T23" fmla="*/ 44 h 45"/>
              <a:gd name="T24" fmla="*/ 5 w 31"/>
              <a:gd name="T2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45">
                <a:moveTo>
                  <a:pt x="5" y="45"/>
                </a:moveTo>
                <a:lnTo>
                  <a:pt x="4" y="20"/>
                </a:lnTo>
                <a:lnTo>
                  <a:pt x="0" y="10"/>
                </a:lnTo>
                <a:lnTo>
                  <a:pt x="11" y="12"/>
                </a:lnTo>
                <a:lnTo>
                  <a:pt x="16" y="0"/>
                </a:lnTo>
                <a:lnTo>
                  <a:pt x="26" y="2"/>
                </a:lnTo>
                <a:lnTo>
                  <a:pt x="27" y="10"/>
                </a:lnTo>
                <a:lnTo>
                  <a:pt x="31" y="14"/>
                </a:lnTo>
                <a:lnTo>
                  <a:pt x="31" y="21"/>
                </a:lnTo>
                <a:lnTo>
                  <a:pt x="27" y="25"/>
                </a:lnTo>
                <a:lnTo>
                  <a:pt x="19" y="36"/>
                </a:lnTo>
                <a:lnTo>
                  <a:pt x="12" y="44"/>
                </a:lnTo>
                <a:lnTo>
                  <a:pt x="5" y="45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244975" y="2219325"/>
            <a:ext cx="92075" cy="63500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203700" y="3505200"/>
            <a:ext cx="88900" cy="201613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022725" y="3409950"/>
            <a:ext cx="222250" cy="182563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677025" y="3036887"/>
            <a:ext cx="153988" cy="190500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772025" y="2452687"/>
            <a:ext cx="161925" cy="98425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957387" y="3078162"/>
            <a:ext cx="23813" cy="49213"/>
          </a:xfrm>
          <a:custGeom>
            <a:avLst/>
            <a:gdLst>
              <a:gd name="T0" fmla="*/ 13 w 15"/>
              <a:gd name="T1" fmla="*/ 30 h 31"/>
              <a:gd name="T2" fmla="*/ 8 w 15"/>
              <a:gd name="T3" fmla="*/ 31 h 31"/>
              <a:gd name="T4" fmla="*/ 5 w 15"/>
              <a:gd name="T5" fmla="*/ 19 h 31"/>
              <a:gd name="T6" fmla="*/ 0 w 15"/>
              <a:gd name="T7" fmla="*/ 13 h 31"/>
              <a:gd name="T8" fmla="*/ 6 w 15"/>
              <a:gd name="T9" fmla="*/ 0 h 31"/>
              <a:gd name="T10" fmla="*/ 11 w 15"/>
              <a:gd name="T11" fmla="*/ 0 h 31"/>
              <a:gd name="T12" fmla="*/ 15 w 15"/>
              <a:gd name="T13" fmla="*/ 18 h 31"/>
              <a:gd name="T14" fmla="*/ 13 w 15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3" y="30"/>
                </a:moveTo>
                <a:lnTo>
                  <a:pt x="8" y="31"/>
                </a:lnTo>
                <a:lnTo>
                  <a:pt x="5" y="19"/>
                </a:lnTo>
                <a:lnTo>
                  <a:pt x="0" y="13"/>
                </a:lnTo>
                <a:lnTo>
                  <a:pt x="6" y="0"/>
                </a:lnTo>
                <a:lnTo>
                  <a:pt x="11" y="0"/>
                </a:lnTo>
                <a:lnTo>
                  <a:pt x="15" y="18"/>
                </a:lnTo>
                <a:lnTo>
                  <a:pt x="13" y="3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952625" y="3022600"/>
            <a:ext cx="33338" cy="15875"/>
          </a:xfrm>
          <a:custGeom>
            <a:avLst/>
            <a:gdLst>
              <a:gd name="T0" fmla="*/ 20 w 21"/>
              <a:gd name="T1" fmla="*/ 6 h 10"/>
              <a:gd name="T2" fmla="*/ 0 w 21"/>
              <a:gd name="T3" fmla="*/ 10 h 10"/>
              <a:gd name="T4" fmla="*/ 0 w 21"/>
              <a:gd name="T5" fmla="*/ 2 h 10"/>
              <a:gd name="T6" fmla="*/ 9 w 21"/>
              <a:gd name="T7" fmla="*/ 0 h 10"/>
              <a:gd name="T8" fmla="*/ 21 w 21"/>
              <a:gd name="T9" fmla="*/ 1 h 10"/>
              <a:gd name="T10" fmla="*/ 20 w 21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0" y="6"/>
                </a:moveTo>
                <a:lnTo>
                  <a:pt x="0" y="10"/>
                </a:lnTo>
                <a:lnTo>
                  <a:pt x="0" y="2"/>
                </a:lnTo>
                <a:lnTo>
                  <a:pt x="9" y="0"/>
                </a:lnTo>
                <a:lnTo>
                  <a:pt x="21" y="1"/>
                </a:lnTo>
                <a:lnTo>
                  <a:pt x="20" y="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987550" y="3017837"/>
            <a:ext cx="20638" cy="38100"/>
          </a:xfrm>
          <a:custGeom>
            <a:avLst/>
            <a:gdLst>
              <a:gd name="T0" fmla="*/ 13 w 13"/>
              <a:gd name="T1" fmla="*/ 9 h 24"/>
              <a:gd name="T2" fmla="*/ 7 w 13"/>
              <a:gd name="T3" fmla="*/ 24 h 24"/>
              <a:gd name="T4" fmla="*/ 5 w 13"/>
              <a:gd name="T5" fmla="*/ 21 h 24"/>
              <a:gd name="T6" fmla="*/ 7 w 13"/>
              <a:gd name="T7" fmla="*/ 10 h 24"/>
              <a:gd name="T8" fmla="*/ 0 w 13"/>
              <a:gd name="T9" fmla="*/ 2 h 24"/>
              <a:gd name="T10" fmla="*/ 1 w 13"/>
              <a:gd name="T11" fmla="*/ 0 h 24"/>
              <a:gd name="T12" fmla="*/ 13 w 13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4">
                <a:moveTo>
                  <a:pt x="13" y="9"/>
                </a:moveTo>
                <a:lnTo>
                  <a:pt x="7" y="24"/>
                </a:lnTo>
                <a:lnTo>
                  <a:pt x="5" y="21"/>
                </a:lnTo>
                <a:lnTo>
                  <a:pt x="7" y="10"/>
                </a:lnTo>
                <a:lnTo>
                  <a:pt x="0" y="2"/>
                </a:lnTo>
                <a:lnTo>
                  <a:pt x="1" y="0"/>
                </a:lnTo>
                <a:lnTo>
                  <a:pt x="13" y="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94225" y="2420937"/>
            <a:ext cx="103188" cy="84138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759325" y="2071687"/>
            <a:ext cx="231775" cy="152400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608137" y="3298825"/>
            <a:ext cx="41275" cy="85725"/>
          </a:xfrm>
          <a:custGeom>
            <a:avLst/>
            <a:gdLst>
              <a:gd name="T0" fmla="*/ 6 w 26"/>
              <a:gd name="T1" fmla="*/ 14 h 54"/>
              <a:gd name="T2" fmla="*/ 6 w 26"/>
              <a:gd name="T3" fmla="*/ 11 h 54"/>
              <a:gd name="T4" fmla="*/ 9 w 26"/>
              <a:gd name="T5" fmla="*/ 11 h 54"/>
              <a:gd name="T6" fmla="*/ 12 w 26"/>
              <a:gd name="T7" fmla="*/ 13 h 54"/>
              <a:gd name="T8" fmla="*/ 20 w 26"/>
              <a:gd name="T9" fmla="*/ 0 h 54"/>
              <a:gd name="T10" fmla="*/ 23 w 26"/>
              <a:gd name="T11" fmla="*/ 0 h 54"/>
              <a:gd name="T12" fmla="*/ 23 w 26"/>
              <a:gd name="T13" fmla="*/ 3 h 54"/>
              <a:gd name="T14" fmla="*/ 26 w 26"/>
              <a:gd name="T15" fmla="*/ 3 h 54"/>
              <a:gd name="T16" fmla="*/ 25 w 26"/>
              <a:gd name="T17" fmla="*/ 9 h 54"/>
              <a:gd name="T18" fmla="*/ 21 w 26"/>
              <a:gd name="T19" fmla="*/ 18 h 54"/>
              <a:gd name="T20" fmla="*/ 22 w 26"/>
              <a:gd name="T21" fmla="*/ 21 h 54"/>
              <a:gd name="T22" fmla="*/ 19 w 26"/>
              <a:gd name="T23" fmla="*/ 29 h 54"/>
              <a:gd name="T24" fmla="*/ 20 w 26"/>
              <a:gd name="T25" fmla="*/ 31 h 54"/>
              <a:gd name="T26" fmla="*/ 17 w 26"/>
              <a:gd name="T27" fmla="*/ 41 h 54"/>
              <a:gd name="T28" fmla="*/ 13 w 26"/>
              <a:gd name="T29" fmla="*/ 46 h 54"/>
              <a:gd name="T30" fmla="*/ 10 w 26"/>
              <a:gd name="T31" fmla="*/ 47 h 54"/>
              <a:gd name="T32" fmla="*/ 5 w 26"/>
              <a:gd name="T33" fmla="*/ 54 h 54"/>
              <a:gd name="T34" fmla="*/ 0 w 26"/>
              <a:gd name="T35" fmla="*/ 54 h 54"/>
              <a:gd name="T36" fmla="*/ 4 w 26"/>
              <a:gd name="T37" fmla="*/ 31 h 54"/>
              <a:gd name="T38" fmla="*/ 6 w 26"/>
              <a:gd name="T3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4">
                <a:moveTo>
                  <a:pt x="6" y="14"/>
                </a:moveTo>
                <a:lnTo>
                  <a:pt x="6" y="11"/>
                </a:lnTo>
                <a:lnTo>
                  <a:pt x="9" y="11"/>
                </a:lnTo>
                <a:lnTo>
                  <a:pt x="12" y="1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5" y="9"/>
                </a:lnTo>
                <a:lnTo>
                  <a:pt x="21" y="18"/>
                </a:lnTo>
                <a:lnTo>
                  <a:pt x="22" y="21"/>
                </a:lnTo>
                <a:lnTo>
                  <a:pt x="19" y="29"/>
                </a:lnTo>
                <a:lnTo>
                  <a:pt x="20" y="31"/>
                </a:lnTo>
                <a:lnTo>
                  <a:pt x="17" y="41"/>
                </a:lnTo>
                <a:lnTo>
                  <a:pt x="13" y="46"/>
                </a:lnTo>
                <a:lnTo>
                  <a:pt x="10" y="47"/>
                </a:lnTo>
                <a:lnTo>
                  <a:pt x="5" y="54"/>
                </a:lnTo>
                <a:lnTo>
                  <a:pt x="0" y="54"/>
                </a:lnTo>
                <a:lnTo>
                  <a:pt x="4" y="31"/>
                </a:lnTo>
                <a:lnTo>
                  <a:pt x="6" y="1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2163762" y="4230688"/>
            <a:ext cx="365125" cy="433388"/>
          </a:xfrm>
          <a:custGeom>
            <a:avLst/>
            <a:gdLst>
              <a:gd name="T0" fmla="*/ 141 w 230"/>
              <a:gd name="T1" fmla="*/ 255 h 273"/>
              <a:gd name="T2" fmla="*/ 121 w 230"/>
              <a:gd name="T3" fmla="*/ 254 h 273"/>
              <a:gd name="T4" fmla="*/ 116 w 230"/>
              <a:gd name="T5" fmla="*/ 271 h 273"/>
              <a:gd name="T6" fmla="*/ 104 w 230"/>
              <a:gd name="T7" fmla="*/ 256 h 273"/>
              <a:gd name="T8" fmla="*/ 79 w 230"/>
              <a:gd name="T9" fmla="*/ 251 h 273"/>
              <a:gd name="T10" fmla="*/ 67 w 230"/>
              <a:gd name="T11" fmla="*/ 270 h 273"/>
              <a:gd name="T12" fmla="*/ 54 w 230"/>
              <a:gd name="T13" fmla="*/ 273 h 273"/>
              <a:gd name="T14" fmla="*/ 43 w 230"/>
              <a:gd name="T15" fmla="*/ 244 h 273"/>
              <a:gd name="T16" fmla="*/ 31 w 230"/>
              <a:gd name="T17" fmla="*/ 221 h 273"/>
              <a:gd name="T18" fmla="*/ 34 w 230"/>
              <a:gd name="T19" fmla="*/ 201 h 273"/>
              <a:gd name="T20" fmla="*/ 24 w 230"/>
              <a:gd name="T21" fmla="*/ 192 h 273"/>
              <a:gd name="T22" fmla="*/ 20 w 230"/>
              <a:gd name="T23" fmla="*/ 177 h 273"/>
              <a:gd name="T24" fmla="*/ 10 w 230"/>
              <a:gd name="T25" fmla="*/ 163 h 273"/>
              <a:gd name="T26" fmla="*/ 19 w 230"/>
              <a:gd name="T27" fmla="*/ 140 h 273"/>
              <a:gd name="T28" fmla="*/ 10 w 230"/>
              <a:gd name="T29" fmla="*/ 123 h 273"/>
              <a:gd name="T30" fmla="*/ 13 w 230"/>
              <a:gd name="T31" fmla="*/ 116 h 273"/>
              <a:gd name="T32" fmla="*/ 10 w 230"/>
              <a:gd name="T33" fmla="*/ 108 h 273"/>
              <a:gd name="T34" fmla="*/ 16 w 230"/>
              <a:gd name="T35" fmla="*/ 98 h 273"/>
              <a:gd name="T36" fmla="*/ 15 w 230"/>
              <a:gd name="T37" fmla="*/ 80 h 273"/>
              <a:gd name="T38" fmla="*/ 15 w 230"/>
              <a:gd name="T39" fmla="*/ 65 h 273"/>
              <a:gd name="T40" fmla="*/ 18 w 230"/>
              <a:gd name="T41" fmla="*/ 58 h 273"/>
              <a:gd name="T42" fmla="*/ 0 w 230"/>
              <a:gd name="T43" fmla="*/ 25 h 273"/>
              <a:gd name="T44" fmla="*/ 14 w 230"/>
              <a:gd name="T45" fmla="*/ 27 h 273"/>
              <a:gd name="T46" fmla="*/ 23 w 230"/>
              <a:gd name="T47" fmla="*/ 26 h 273"/>
              <a:gd name="T48" fmla="*/ 27 w 230"/>
              <a:gd name="T49" fmla="*/ 20 h 273"/>
              <a:gd name="T50" fmla="*/ 43 w 230"/>
              <a:gd name="T51" fmla="*/ 12 h 273"/>
              <a:gd name="T52" fmla="*/ 52 w 230"/>
              <a:gd name="T53" fmla="*/ 4 h 273"/>
              <a:gd name="T54" fmla="*/ 76 w 230"/>
              <a:gd name="T55" fmla="*/ 0 h 273"/>
              <a:gd name="T56" fmla="*/ 74 w 230"/>
              <a:gd name="T57" fmla="*/ 16 h 273"/>
              <a:gd name="T58" fmla="*/ 77 w 230"/>
              <a:gd name="T59" fmla="*/ 24 h 273"/>
              <a:gd name="T60" fmla="*/ 76 w 230"/>
              <a:gd name="T61" fmla="*/ 38 h 273"/>
              <a:gd name="T62" fmla="*/ 97 w 230"/>
              <a:gd name="T63" fmla="*/ 56 h 273"/>
              <a:gd name="T64" fmla="*/ 118 w 230"/>
              <a:gd name="T65" fmla="*/ 60 h 273"/>
              <a:gd name="T66" fmla="*/ 126 w 230"/>
              <a:gd name="T67" fmla="*/ 68 h 273"/>
              <a:gd name="T68" fmla="*/ 138 w 230"/>
              <a:gd name="T69" fmla="*/ 72 h 273"/>
              <a:gd name="T70" fmla="*/ 146 w 230"/>
              <a:gd name="T71" fmla="*/ 78 h 273"/>
              <a:gd name="T72" fmla="*/ 158 w 230"/>
              <a:gd name="T73" fmla="*/ 77 h 273"/>
              <a:gd name="T74" fmla="*/ 169 w 230"/>
              <a:gd name="T75" fmla="*/ 84 h 273"/>
              <a:gd name="T76" fmla="*/ 170 w 230"/>
              <a:gd name="T77" fmla="*/ 96 h 273"/>
              <a:gd name="T78" fmla="*/ 174 w 230"/>
              <a:gd name="T79" fmla="*/ 102 h 273"/>
              <a:gd name="T80" fmla="*/ 175 w 230"/>
              <a:gd name="T81" fmla="*/ 111 h 273"/>
              <a:gd name="T82" fmla="*/ 170 w 230"/>
              <a:gd name="T83" fmla="*/ 111 h 273"/>
              <a:gd name="T84" fmla="*/ 179 w 230"/>
              <a:gd name="T85" fmla="*/ 135 h 273"/>
              <a:gd name="T86" fmla="*/ 213 w 230"/>
              <a:gd name="T87" fmla="*/ 136 h 273"/>
              <a:gd name="T88" fmla="*/ 212 w 230"/>
              <a:gd name="T89" fmla="*/ 148 h 273"/>
              <a:gd name="T90" fmla="*/ 214 w 230"/>
              <a:gd name="T91" fmla="*/ 156 h 273"/>
              <a:gd name="T92" fmla="*/ 225 w 230"/>
              <a:gd name="T93" fmla="*/ 162 h 273"/>
              <a:gd name="T94" fmla="*/ 230 w 230"/>
              <a:gd name="T95" fmla="*/ 175 h 273"/>
              <a:gd name="T96" fmla="*/ 228 w 230"/>
              <a:gd name="T97" fmla="*/ 191 h 273"/>
              <a:gd name="T98" fmla="*/ 224 w 230"/>
              <a:gd name="T99" fmla="*/ 201 h 273"/>
              <a:gd name="T100" fmla="*/ 227 w 230"/>
              <a:gd name="T101" fmla="*/ 212 h 273"/>
              <a:gd name="T102" fmla="*/ 222 w 230"/>
              <a:gd name="T103" fmla="*/ 217 h 273"/>
              <a:gd name="T104" fmla="*/ 221 w 230"/>
              <a:gd name="T105" fmla="*/ 210 h 273"/>
              <a:gd name="T106" fmla="*/ 203 w 230"/>
              <a:gd name="T107" fmla="*/ 200 h 273"/>
              <a:gd name="T108" fmla="*/ 186 w 230"/>
              <a:gd name="T109" fmla="*/ 199 h 273"/>
              <a:gd name="T110" fmla="*/ 155 w 230"/>
              <a:gd name="T111" fmla="*/ 205 h 273"/>
              <a:gd name="T112" fmla="*/ 148 w 230"/>
              <a:gd name="T113" fmla="*/ 224 h 273"/>
              <a:gd name="T114" fmla="*/ 149 w 230"/>
              <a:gd name="T115" fmla="*/ 235 h 273"/>
              <a:gd name="T116" fmla="*/ 145 w 230"/>
              <a:gd name="T117" fmla="*/ 260 h 273"/>
              <a:gd name="T118" fmla="*/ 141 w 230"/>
              <a:gd name="T119" fmla="*/ 25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73">
                <a:moveTo>
                  <a:pt x="141" y="255"/>
                </a:moveTo>
                <a:lnTo>
                  <a:pt x="121" y="254"/>
                </a:lnTo>
                <a:lnTo>
                  <a:pt x="116" y="271"/>
                </a:lnTo>
                <a:lnTo>
                  <a:pt x="104" y="256"/>
                </a:lnTo>
                <a:lnTo>
                  <a:pt x="79" y="251"/>
                </a:lnTo>
                <a:lnTo>
                  <a:pt x="67" y="270"/>
                </a:lnTo>
                <a:lnTo>
                  <a:pt x="54" y="273"/>
                </a:lnTo>
                <a:lnTo>
                  <a:pt x="43" y="244"/>
                </a:lnTo>
                <a:lnTo>
                  <a:pt x="31" y="221"/>
                </a:lnTo>
                <a:lnTo>
                  <a:pt x="34" y="201"/>
                </a:lnTo>
                <a:lnTo>
                  <a:pt x="24" y="192"/>
                </a:lnTo>
                <a:lnTo>
                  <a:pt x="20" y="177"/>
                </a:lnTo>
                <a:lnTo>
                  <a:pt x="10" y="163"/>
                </a:lnTo>
                <a:lnTo>
                  <a:pt x="19" y="140"/>
                </a:lnTo>
                <a:lnTo>
                  <a:pt x="10" y="123"/>
                </a:lnTo>
                <a:lnTo>
                  <a:pt x="13" y="116"/>
                </a:lnTo>
                <a:lnTo>
                  <a:pt x="10" y="108"/>
                </a:lnTo>
                <a:lnTo>
                  <a:pt x="16" y="98"/>
                </a:lnTo>
                <a:lnTo>
                  <a:pt x="15" y="80"/>
                </a:lnTo>
                <a:lnTo>
                  <a:pt x="15" y="65"/>
                </a:lnTo>
                <a:lnTo>
                  <a:pt x="18" y="58"/>
                </a:lnTo>
                <a:lnTo>
                  <a:pt x="0" y="25"/>
                </a:lnTo>
                <a:lnTo>
                  <a:pt x="14" y="27"/>
                </a:lnTo>
                <a:lnTo>
                  <a:pt x="23" y="26"/>
                </a:lnTo>
                <a:lnTo>
                  <a:pt x="27" y="20"/>
                </a:lnTo>
                <a:lnTo>
                  <a:pt x="43" y="12"/>
                </a:lnTo>
                <a:lnTo>
                  <a:pt x="52" y="4"/>
                </a:lnTo>
                <a:lnTo>
                  <a:pt x="76" y="0"/>
                </a:lnTo>
                <a:lnTo>
                  <a:pt x="74" y="16"/>
                </a:lnTo>
                <a:lnTo>
                  <a:pt x="77" y="24"/>
                </a:lnTo>
                <a:lnTo>
                  <a:pt x="76" y="38"/>
                </a:lnTo>
                <a:lnTo>
                  <a:pt x="97" y="56"/>
                </a:lnTo>
                <a:lnTo>
                  <a:pt x="118" y="60"/>
                </a:lnTo>
                <a:lnTo>
                  <a:pt x="126" y="68"/>
                </a:lnTo>
                <a:lnTo>
                  <a:pt x="138" y="72"/>
                </a:lnTo>
                <a:lnTo>
                  <a:pt x="146" y="78"/>
                </a:lnTo>
                <a:lnTo>
                  <a:pt x="158" y="77"/>
                </a:lnTo>
                <a:lnTo>
                  <a:pt x="169" y="84"/>
                </a:lnTo>
                <a:lnTo>
                  <a:pt x="170" y="96"/>
                </a:lnTo>
                <a:lnTo>
                  <a:pt x="174" y="102"/>
                </a:lnTo>
                <a:lnTo>
                  <a:pt x="175" y="111"/>
                </a:lnTo>
                <a:lnTo>
                  <a:pt x="170" y="111"/>
                </a:lnTo>
                <a:lnTo>
                  <a:pt x="179" y="135"/>
                </a:lnTo>
                <a:lnTo>
                  <a:pt x="213" y="136"/>
                </a:lnTo>
                <a:lnTo>
                  <a:pt x="212" y="148"/>
                </a:lnTo>
                <a:lnTo>
                  <a:pt x="214" y="156"/>
                </a:lnTo>
                <a:lnTo>
                  <a:pt x="225" y="162"/>
                </a:lnTo>
                <a:lnTo>
                  <a:pt x="230" y="175"/>
                </a:lnTo>
                <a:lnTo>
                  <a:pt x="228" y="191"/>
                </a:lnTo>
                <a:lnTo>
                  <a:pt x="224" y="201"/>
                </a:lnTo>
                <a:lnTo>
                  <a:pt x="227" y="212"/>
                </a:lnTo>
                <a:lnTo>
                  <a:pt x="222" y="217"/>
                </a:lnTo>
                <a:lnTo>
                  <a:pt x="221" y="210"/>
                </a:lnTo>
                <a:lnTo>
                  <a:pt x="203" y="200"/>
                </a:lnTo>
                <a:lnTo>
                  <a:pt x="186" y="199"/>
                </a:lnTo>
                <a:lnTo>
                  <a:pt x="155" y="205"/>
                </a:lnTo>
                <a:lnTo>
                  <a:pt x="148" y="224"/>
                </a:lnTo>
                <a:lnTo>
                  <a:pt x="149" y="235"/>
                </a:lnTo>
                <a:lnTo>
                  <a:pt x="145" y="260"/>
                </a:lnTo>
                <a:lnTo>
                  <a:pt x="141" y="255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2028825" y="3735388"/>
            <a:ext cx="1143000" cy="1287463"/>
          </a:xfrm>
          <a:custGeom>
            <a:avLst/>
            <a:gdLst>
              <a:gd name="T0" fmla="*/ 390 w 720"/>
              <a:gd name="T1" fmla="*/ 680 h 811"/>
              <a:gd name="T2" fmla="*/ 383 w 720"/>
              <a:gd name="T3" fmla="*/ 644 h 811"/>
              <a:gd name="T4" fmla="*/ 378 w 720"/>
              <a:gd name="T5" fmla="*/ 605 h 811"/>
              <a:gd name="T6" fmla="*/ 358 w 720"/>
              <a:gd name="T7" fmla="*/ 580 h 811"/>
              <a:gd name="T8" fmla="*/ 315 w 720"/>
              <a:gd name="T9" fmla="*/ 568 h 811"/>
              <a:gd name="T10" fmla="*/ 309 w 720"/>
              <a:gd name="T11" fmla="*/ 513 h 811"/>
              <a:gd name="T12" fmla="*/ 299 w 720"/>
              <a:gd name="T13" fmla="*/ 468 h 811"/>
              <a:gd name="T14" fmla="*/ 255 w 720"/>
              <a:gd name="T15" fmla="*/ 423 h 811"/>
              <a:gd name="T16" fmla="*/ 254 w 720"/>
              <a:gd name="T17" fmla="*/ 396 h 811"/>
              <a:gd name="T18" fmla="*/ 211 w 720"/>
              <a:gd name="T19" fmla="*/ 380 h 811"/>
              <a:gd name="T20" fmla="*/ 162 w 720"/>
              <a:gd name="T21" fmla="*/ 336 h 811"/>
              <a:gd name="T22" fmla="*/ 128 w 720"/>
              <a:gd name="T23" fmla="*/ 324 h 811"/>
              <a:gd name="T24" fmla="*/ 85 w 720"/>
              <a:gd name="T25" fmla="*/ 337 h 811"/>
              <a:gd name="T26" fmla="*/ 52 w 720"/>
              <a:gd name="T27" fmla="*/ 319 h 811"/>
              <a:gd name="T28" fmla="*/ 19 w 720"/>
              <a:gd name="T29" fmla="*/ 297 h 811"/>
              <a:gd name="T30" fmla="*/ 4 w 720"/>
              <a:gd name="T31" fmla="*/ 253 h 811"/>
              <a:gd name="T32" fmla="*/ 19 w 720"/>
              <a:gd name="T33" fmla="*/ 219 h 811"/>
              <a:gd name="T34" fmla="*/ 73 w 720"/>
              <a:gd name="T35" fmla="*/ 199 h 811"/>
              <a:gd name="T36" fmla="*/ 70 w 720"/>
              <a:gd name="T37" fmla="*/ 113 h 811"/>
              <a:gd name="T38" fmla="*/ 85 w 720"/>
              <a:gd name="T39" fmla="*/ 89 h 811"/>
              <a:gd name="T40" fmla="*/ 116 w 720"/>
              <a:gd name="T41" fmla="*/ 67 h 811"/>
              <a:gd name="T42" fmla="*/ 138 w 720"/>
              <a:gd name="T43" fmla="*/ 94 h 811"/>
              <a:gd name="T44" fmla="*/ 177 w 720"/>
              <a:gd name="T45" fmla="*/ 78 h 811"/>
              <a:gd name="T46" fmla="*/ 176 w 720"/>
              <a:gd name="T47" fmla="*/ 58 h 811"/>
              <a:gd name="T48" fmla="*/ 170 w 720"/>
              <a:gd name="T49" fmla="*/ 23 h 811"/>
              <a:gd name="T50" fmla="*/ 216 w 720"/>
              <a:gd name="T51" fmla="*/ 23 h 811"/>
              <a:gd name="T52" fmla="*/ 251 w 720"/>
              <a:gd name="T53" fmla="*/ 0 h 811"/>
              <a:gd name="T54" fmla="*/ 263 w 720"/>
              <a:gd name="T55" fmla="*/ 27 h 811"/>
              <a:gd name="T56" fmla="*/ 261 w 720"/>
              <a:gd name="T57" fmla="*/ 72 h 811"/>
              <a:gd name="T58" fmla="*/ 289 w 720"/>
              <a:gd name="T59" fmla="*/ 78 h 811"/>
              <a:gd name="T60" fmla="*/ 318 w 720"/>
              <a:gd name="T61" fmla="*/ 70 h 811"/>
              <a:gd name="T62" fmla="*/ 328 w 720"/>
              <a:gd name="T63" fmla="*/ 57 h 811"/>
              <a:gd name="T64" fmla="*/ 363 w 720"/>
              <a:gd name="T65" fmla="*/ 66 h 811"/>
              <a:gd name="T66" fmla="*/ 384 w 720"/>
              <a:gd name="T67" fmla="*/ 65 h 811"/>
              <a:gd name="T68" fmla="*/ 414 w 720"/>
              <a:gd name="T69" fmla="*/ 22 h 811"/>
              <a:gd name="T70" fmla="*/ 439 w 720"/>
              <a:gd name="T71" fmla="*/ 88 h 811"/>
              <a:gd name="T72" fmla="*/ 464 w 720"/>
              <a:gd name="T73" fmla="*/ 135 h 811"/>
              <a:gd name="T74" fmla="*/ 540 w 720"/>
              <a:gd name="T75" fmla="*/ 154 h 811"/>
              <a:gd name="T76" fmla="*/ 622 w 720"/>
              <a:gd name="T77" fmla="*/ 169 h 811"/>
              <a:gd name="T78" fmla="*/ 703 w 720"/>
              <a:gd name="T79" fmla="*/ 216 h 811"/>
              <a:gd name="T80" fmla="*/ 713 w 720"/>
              <a:gd name="T81" fmla="*/ 296 h 811"/>
              <a:gd name="T82" fmla="*/ 656 w 720"/>
              <a:gd name="T83" fmla="*/ 380 h 811"/>
              <a:gd name="T84" fmla="*/ 646 w 720"/>
              <a:gd name="T85" fmla="*/ 467 h 811"/>
              <a:gd name="T86" fmla="*/ 622 w 720"/>
              <a:gd name="T87" fmla="*/ 544 h 811"/>
              <a:gd name="T88" fmla="*/ 584 w 720"/>
              <a:gd name="T89" fmla="*/ 587 h 811"/>
              <a:gd name="T90" fmla="*/ 505 w 720"/>
              <a:gd name="T91" fmla="*/ 626 h 811"/>
              <a:gd name="T92" fmla="*/ 495 w 720"/>
              <a:gd name="T93" fmla="*/ 695 h 811"/>
              <a:gd name="T94" fmla="*/ 453 w 720"/>
              <a:gd name="T95" fmla="*/ 770 h 811"/>
              <a:gd name="T96" fmla="*/ 422 w 720"/>
              <a:gd name="T97" fmla="*/ 799 h 811"/>
              <a:gd name="T98" fmla="*/ 380 w 720"/>
              <a:gd name="T99" fmla="*/ 7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0" h="811">
                <a:moveTo>
                  <a:pt x="342" y="737"/>
                </a:moveTo>
                <a:lnTo>
                  <a:pt x="362" y="709"/>
                </a:lnTo>
                <a:lnTo>
                  <a:pt x="379" y="689"/>
                </a:lnTo>
                <a:lnTo>
                  <a:pt x="390" y="680"/>
                </a:lnTo>
                <a:lnTo>
                  <a:pt x="403" y="669"/>
                </a:lnTo>
                <a:lnTo>
                  <a:pt x="401" y="652"/>
                </a:lnTo>
                <a:lnTo>
                  <a:pt x="391" y="640"/>
                </a:lnTo>
                <a:lnTo>
                  <a:pt x="383" y="644"/>
                </a:lnTo>
                <a:lnTo>
                  <a:pt x="385" y="632"/>
                </a:lnTo>
                <a:lnTo>
                  <a:pt x="386" y="620"/>
                </a:lnTo>
                <a:lnTo>
                  <a:pt x="385" y="608"/>
                </a:lnTo>
                <a:lnTo>
                  <a:pt x="378" y="605"/>
                </a:lnTo>
                <a:lnTo>
                  <a:pt x="371" y="608"/>
                </a:lnTo>
                <a:lnTo>
                  <a:pt x="365" y="607"/>
                </a:lnTo>
                <a:lnTo>
                  <a:pt x="362" y="599"/>
                </a:lnTo>
                <a:lnTo>
                  <a:pt x="358" y="580"/>
                </a:lnTo>
                <a:lnTo>
                  <a:pt x="354" y="574"/>
                </a:lnTo>
                <a:lnTo>
                  <a:pt x="341" y="568"/>
                </a:lnTo>
                <a:lnTo>
                  <a:pt x="334" y="572"/>
                </a:lnTo>
                <a:lnTo>
                  <a:pt x="315" y="568"/>
                </a:lnTo>
                <a:lnTo>
                  <a:pt x="313" y="540"/>
                </a:lnTo>
                <a:lnTo>
                  <a:pt x="307" y="529"/>
                </a:lnTo>
                <a:lnTo>
                  <a:pt x="312" y="524"/>
                </a:lnTo>
                <a:lnTo>
                  <a:pt x="309" y="513"/>
                </a:lnTo>
                <a:lnTo>
                  <a:pt x="313" y="503"/>
                </a:lnTo>
                <a:lnTo>
                  <a:pt x="315" y="487"/>
                </a:lnTo>
                <a:lnTo>
                  <a:pt x="310" y="474"/>
                </a:lnTo>
                <a:lnTo>
                  <a:pt x="299" y="468"/>
                </a:lnTo>
                <a:lnTo>
                  <a:pt x="297" y="460"/>
                </a:lnTo>
                <a:lnTo>
                  <a:pt x="298" y="448"/>
                </a:lnTo>
                <a:lnTo>
                  <a:pt x="264" y="447"/>
                </a:lnTo>
                <a:lnTo>
                  <a:pt x="255" y="423"/>
                </a:lnTo>
                <a:lnTo>
                  <a:pt x="260" y="423"/>
                </a:lnTo>
                <a:lnTo>
                  <a:pt x="259" y="414"/>
                </a:lnTo>
                <a:lnTo>
                  <a:pt x="255" y="408"/>
                </a:lnTo>
                <a:lnTo>
                  <a:pt x="254" y="396"/>
                </a:lnTo>
                <a:lnTo>
                  <a:pt x="243" y="389"/>
                </a:lnTo>
                <a:lnTo>
                  <a:pt x="231" y="390"/>
                </a:lnTo>
                <a:lnTo>
                  <a:pt x="223" y="384"/>
                </a:lnTo>
                <a:lnTo>
                  <a:pt x="211" y="380"/>
                </a:lnTo>
                <a:lnTo>
                  <a:pt x="203" y="372"/>
                </a:lnTo>
                <a:lnTo>
                  <a:pt x="182" y="368"/>
                </a:lnTo>
                <a:lnTo>
                  <a:pt x="161" y="350"/>
                </a:lnTo>
                <a:lnTo>
                  <a:pt x="162" y="336"/>
                </a:lnTo>
                <a:lnTo>
                  <a:pt x="159" y="328"/>
                </a:lnTo>
                <a:lnTo>
                  <a:pt x="161" y="312"/>
                </a:lnTo>
                <a:lnTo>
                  <a:pt x="137" y="316"/>
                </a:lnTo>
                <a:lnTo>
                  <a:pt x="128" y="324"/>
                </a:lnTo>
                <a:lnTo>
                  <a:pt x="112" y="332"/>
                </a:lnTo>
                <a:lnTo>
                  <a:pt x="108" y="338"/>
                </a:lnTo>
                <a:lnTo>
                  <a:pt x="99" y="339"/>
                </a:lnTo>
                <a:lnTo>
                  <a:pt x="85" y="337"/>
                </a:lnTo>
                <a:lnTo>
                  <a:pt x="75" y="341"/>
                </a:lnTo>
                <a:lnTo>
                  <a:pt x="67" y="338"/>
                </a:lnTo>
                <a:lnTo>
                  <a:pt x="66" y="307"/>
                </a:lnTo>
                <a:lnTo>
                  <a:pt x="52" y="319"/>
                </a:lnTo>
                <a:lnTo>
                  <a:pt x="36" y="318"/>
                </a:lnTo>
                <a:lnTo>
                  <a:pt x="28" y="307"/>
                </a:lnTo>
                <a:lnTo>
                  <a:pt x="16" y="306"/>
                </a:lnTo>
                <a:lnTo>
                  <a:pt x="19" y="297"/>
                </a:lnTo>
                <a:lnTo>
                  <a:pt x="9" y="284"/>
                </a:lnTo>
                <a:lnTo>
                  <a:pt x="0" y="266"/>
                </a:lnTo>
                <a:lnTo>
                  <a:pt x="5" y="262"/>
                </a:lnTo>
                <a:lnTo>
                  <a:pt x="4" y="253"/>
                </a:lnTo>
                <a:lnTo>
                  <a:pt x="15" y="247"/>
                </a:lnTo>
                <a:lnTo>
                  <a:pt x="13" y="236"/>
                </a:lnTo>
                <a:lnTo>
                  <a:pt x="18" y="229"/>
                </a:lnTo>
                <a:lnTo>
                  <a:pt x="19" y="219"/>
                </a:lnTo>
                <a:lnTo>
                  <a:pt x="39" y="205"/>
                </a:lnTo>
                <a:lnTo>
                  <a:pt x="54" y="201"/>
                </a:lnTo>
                <a:lnTo>
                  <a:pt x="56" y="198"/>
                </a:lnTo>
                <a:lnTo>
                  <a:pt x="73" y="199"/>
                </a:lnTo>
                <a:lnTo>
                  <a:pt x="80" y="142"/>
                </a:lnTo>
                <a:lnTo>
                  <a:pt x="81" y="133"/>
                </a:lnTo>
                <a:lnTo>
                  <a:pt x="78" y="121"/>
                </a:lnTo>
                <a:lnTo>
                  <a:pt x="70" y="113"/>
                </a:lnTo>
                <a:lnTo>
                  <a:pt x="70" y="98"/>
                </a:lnTo>
                <a:lnTo>
                  <a:pt x="80" y="95"/>
                </a:lnTo>
                <a:lnTo>
                  <a:pt x="84" y="97"/>
                </a:lnTo>
                <a:lnTo>
                  <a:pt x="85" y="89"/>
                </a:lnTo>
                <a:lnTo>
                  <a:pt x="74" y="87"/>
                </a:lnTo>
                <a:lnTo>
                  <a:pt x="74" y="74"/>
                </a:lnTo>
                <a:lnTo>
                  <a:pt x="109" y="74"/>
                </a:lnTo>
                <a:lnTo>
                  <a:pt x="116" y="67"/>
                </a:lnTo>
                <a:lnTo>
                  <a:pt x="121" y="74"/>
                </a:lnTo>
                <a:lnTo>
                  <a:pt x="124" y="86"/>
                </a:lnTo>
                <a:lnTo>
                  <a:pt x="128" y="83"/>
                </a:lnTo>
                <a:lnTo>
                  <a:pt x="138" y="94"/>
                </a:lnTo>
                <a:lnTo>
                  <a:pt x="152" y="93"/>
                </a:lnTo>
                <a:lnTo>
                  <a:pt x="156" y="87"/>
                </a:lnTo>
                <a:lnTo>
                  <a:pt x="169" y="82"/>
                </a:lnTo>
                <a:lnTo>
                  <a:pt x="177" y="78"/>
                </a:lnTo>
                <a:lnTo>
                  <a:pt x="179" y="70"/>
                </a:lnTo>
                <a:lnTo>
                  <a:pt x="192" y="64"/>
                </a:lnTo>
                <a:lnTo>
                  <a:pt x="191" y="59"/>
                </a:lnTo>
                <a:lnTo>
                  <a:pt x="176" y="58"/>
                </a:lnTo>
                <a:lnTo>
                  <a:pt x="173" y="44"/>
                </a:lnTo>
                <a:lnTo>
                  <a:pt x="174" y="30"/>
                </a:lnTo>
                <a:lnTo>
                  <a:pt x="166" y="25"/>
                </a:lnTo>
                <a:lnTo>
                  <a:pt x="170" y="23"/>
                </a:lnTo>
                <a:lnTo>
                  <a:pt x="183" y="26"/>
                </a:lnTo>
                <a:lnTo>
                  <a:pt x="198" y="31"/>
                </a:lnTo>
                <a:lnTo>
                  <a:pt x="203" y="26"/>
                </a:lnTo>
                <a:lnTo>
                  <a:pt x="216" y="23"/>
                </a:lnTo>
                <a:lnTo>
                  <a:pt x="237" y="15"/>
                </a:lnTo>
                <a:lnTo>
                  <a:pt x="244" y="7"/>
                </a:lnTo>
                <a:lnTo>
                  <a:pt x="242" y="1"/>
                </a:lnTo>
                <a:lnTo>
                  <a:pt x="251" y="0"/>
                </a:lnTo>
                <a:lnTo>
                  <a:pt x="255" y="5"/>
                </a:lnTo>
                <a:lnTo>
                  <a:pt x="253" y="14"/>
                </a:lnTo>
                <a:lnTo>
                  <a:pt x="259" y="18"/>
                </a:lnTo>
                <a:lnTo>
                  <a:pt x="263" y="27"/>
                </a:lnTo>
                <a:lnTo>
                  <a:pt x="258" y="34"/>
                </a:lnTo>
                <a:lnTo>
                  <a:pt x="255" y="52"/>
                </a:lnTo>
                <a:lnTo>
                  <a:pt x="259" y="63"/>
                </a:lnTo>
                <a:lnTo>
                  <a:pt x="261" y="72"/>
                </a:lnTo>
                <a:lnTo>
                  <a:pt x="272" y="82"/>
                </a:lnTo>
                <a:lnTo>
                  <a:pt x="281" y="83"/>
                </a:lnTo>
                <a:lnTo>
                  <a:pt x="283" y="79"/>
                </a:lnTo>
                <a:lnTo>
                  <a:pt x="289" y="78"/>
                </a:lnTo>
                <a:lnTo>
                  <a:pt x="297" y="74"/>
                </a:lnTo>
                <a:lnTo>
                  <a:pt x="303" y="69"/>
                </a:lnTo>
                <a:lnTo>
                  <a:pt x="313" y="71"/>
                </a:lnTo>
                <a:lnTo>
                  <a:pt x="318" y="70"/>
                </a:lnTo>
                <a:lnTo>
                  <a:pt x="328" y="72"/>
                </a:lnTo>
                <a:lnTo>
                  <a:pt x="329" y="67"/>
                </a:lnTo>
                <a:lnTo>
                  <a:pt x="326" y="63"/>
                </a:lnTo>
                <a:lnTo>
                  <a:pt x="328" y="57"/>
                </a:lnTo>
                <a:lnTo>
                  <a:pt x="336" y="59"/>
                </a:lnTo>
                <a:lnTo>
                  <a:pt x="344" y="57"/>
                </a:lnTo>
                <a:lnTo>
                  <a:pt x="355" y="61"/>
                </a:lnTo>
                <a:lnTo>
                  <a:pt x="363" y="66"/>
                </a:lnTo>
                <a:lnTo>
                  <a:pt x="368" y="60"/>
                </a:lnTo>
                <a:lnTo>
                  <a:pt x="373" y="61"/>
                </a:lnTo>
                <a:lnTo>
                  <a:pt x="375" y="67"/>
                </a:lnTo>
                <a:lnTo>
                  <a:pt x="384" y="65"/>
                </a:lnTo>
                <a:lnTo>
                  <a:pt x="391" y="57"/>
                </a:lnTo>
                <a:lnTo>
                  <a:pt x="397" y="42"/>
                </a:lnTo>
                <a:lnTo>
                  <a:pt x="408" y="23"/>
                </a:lnTo>
                <a:lnTo>
                  <a:pt x="414" y="22"/>
                </a:lnTo>
                <a:lnTo>
                  <a:pt x="419" y="34"/>
                </a:lnTo>
                <a:lnTo>
                  <a:pt x="429" y="70"/>
                </a:lnTo>
                <a:lnTo>
                  <a:pt x="438" y="73"/>
                </a:lnTo>
                <a:lnTo>
                  <a:pt x="439" y="88"/>
                </a:lnTo>
                <a:lnTo>
                  <a:pt x="425" y="105"/>
                </a:lnTo>
                <a:lnTo>
                  <a:pt x="430" y="111"/>
                </a:lnTo>
                <a:lnTo>
                  <a:pt x="463" y="114"/>
                </a:lnTo>
                <a:lnTo>
                  <a:pt x="464" y="135"/>
                </a:lnTo>
                <a:lnTo>
                  <a:pt x="478" y="121"/>
                </a:lnTo>
                <a:lnTo>
                  <a:pt x="501" y="129"/>
                </a:lnTo>
                <a:lnTo>
                  <a:pt x="531" y="142"/>
                </a:lnTo>
                <a:lnTo>
                  <a:pt x="540" y="154"/>
                </a:lnTo>
                <a:lnTo>
                  <a:pt x="537" y="165"/>
                </a:lnTo>
                <a:lnTo>
                  <a:pt x="559" y="159"/>
                </a:lnTo>
                <a:lnTo>
                  <a:pt x="595" y="170"/>
                </a:lnTo>
                <a:lnTo>
                  <a:pt x="622" y="169"/>
                </a:lnTo>
                <a:lnTo>
                  <a:pt x="649" y="186"/>
                </a:lnTo>
                <a:lnTo>
                  <a:pt x="673" y="210"/>
                </a:lnTo>
                <a:lnTo>
                  <a:pt x="687" y="216"/>
                </a:lnTo>
                <a:lnTo>
                  <a:pt x="703" y="216"/>
                </a:lnTo>
                <a:lnTo>
                  <a:pt x="710" y="223"/>
                </a:lnTo>
                <a:lnTo>
                  <a:pt x="716" y="249"/>
                </a:lnTo>
                <a:lnTo>
                  <a:pt x="720" y="262"/>
                </a:lnTo>
                <a:lnTo>
                  <a:pt x="713" y="296"/>
                </a:lnTo>
                <a:lnTo>
                  <a:pt x="704" y="310"/>
                </a:lnTo>
                <a:lnTo>
                  <a:pt x="679" y="339"/>
                </a:lnTo>
                <a:lnTo>
                  <a:pt x="668" y="362"/>
                </a:lnTo>
                <a:lnTo>
                  <a:pt x="656" y="380"/>
                </a:lnTo>
                <a:lnTo>
                  <a:pt x="651" y="381"/>
                </a:lnTo>
                <a:lnTo>
                  <a:pt x="647" y="396"/>
                </a:lnTo>
                <a:lnTo>
                  <a:pt x="649" y="435"/>
                </a:lnTo>
                <a:lnTo>
                  <a:pt x="646" y="467"/>
                </a:lnTo>
                <a:lnTo>
                  <a:pt x="645" y="481"/>
                </a:lnTo>
                <a:lnTo>
                  <a:pt x="640" y="489"/>
                </a:lnTo>
                <a:lnTo>
                  <a:pt x="638" y="516"/>
                </a:lnTo>
                <a:lnTo>
                  <a:pt x="622" y="544"/>
                </a:lnTo>
                <a:lnTo>
                  <a:pt x="620" y="565"/>
                </a:lnTo>
                <a:lnTo>
                  <a:pt x="606" y="574"/>
                </a:lnTo>
                <a:lnTo>
                  <a:pt x="603" y="587"/>
                </a:lnTo>
                <a:lnTo>
                  <a:pt x="584" y="587"/>
                </a:lnTo>
                <a:lnTo>
                  <a:pt x="556" y="595"/>
                </a:lnTo>
                <a:lnTo>
                  <a:pt x="544" y="604"/>
                </a:lnTo>
                <a:lnTo>
                  <a:pt x="525" y="610"/>
                </a:lnTo>
                <a:lnTo>
                  <a:pt x="505" y="626"/>
                </a:lnTo>
                <a:lnTo>
                  <a:pt x="492" y="647"/>
                </a:lnTo>
                <a:lnTo>
                  <a:pt x="491" y="662"/>
                </a:lnTo>
                <a:lnTo>
                  <a:pt x="496" y="674"/>
                </a:lnTo>
                <a:lnTo>
                  <a:pt x="495" y="695"/>
                </a:lnTo>
                <a:lnTo>
                  <a:pt x="492" y="705"/>
                </a:lnTo>
                <a:lnTo>
                  <a:pt x="481" y="717"/>
                </a:lnTo>
                <a:lnTo>
                  <a:pt x="466" y="753"/>
                </a:lnTo>
                <a:lnTo>
                  <a:pt x="453" y="770"/>
                </a:lnTo>
                <a:lnTo>
                  <a:pt x="443" y="779"/>
                </a:lnTo>
                <a:lnTo>
                  <a:pt x="438" y="799"/>
                </a:lnTo>
                <a:lnTo>
                  <a:pt x="429" y="811"/>
                </a:lnTo>
                <a:lnTo>
                  <a:pt x="422" y="799"/>
                </a:lnTo>
                <a:lnTo>
                  <a:pt x="428" y="789"/>
                </a:lnTo>
                <a:lnTo>
                  <a:pt x="416" y="775"/>
                </a:lnTo>
                <a:lnTo>
                  <a:pt x="400" y="764"/>
                </a:lnTo>
                <a:lnTo>
                  <a:pt x="380" y="750"/>
                </a:lnTo>
                <a:lnTo>
                  <a:pt x="374" y="751"/>
                </a:lnTo>
                <a:lnTo>
                  <a:pt x="353" y="735"/>
                </a:lnTo>
                <a:lnTo>
                  <a:pt x="342" y="737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510462" y="3729038"/>
            <a:ext cx="34925" cy="47625"/>
          </a:xfrm>
          <a:custGeom>
            <a:avLst/>
            <a:gdLst>
              <a:gd name="T0" fmla="*/ 0 w 22"/>
              <a:gd name="T1" fmla="*/ 19 h 30"/>
              <a:gd name="T2" fmla="*/ 7 w 22"/>
              <a:gd name="T3" fmla="*/ 12 h 30"/>
              <a:gd name="T4" fmla="*/ 22 w 22"/>
              <a:gd name="T5" fmla="*/ 0 h 30"/>
              <a:gd name="T6" fmla="*/ 22 w 22"/>
              <a:gd name="T7" fmla="*/ 11 h 30"/>
              <a:gd name="T8" fmla="*/ 21 w 22"/>
              <a:gd name="T9" fmla="*/ 24 h 30"/>
              <a:gd name="T10" fmla="*/ 12 w 22"/>
              <a:gd name="T11" fmla="*/ 23 h 30"/>
              <a:gd name="T12" fmla="*/ 9 w 22"/>
              <a:gd name="T13" fmla="*/ 30 h 30"/>
              <a:gd name="T14" fmla="*/ 0 w 22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0">
                <a:moveTo>
                  <a:pt x="0" y="19"/>
                </a:moveTo>
                <a:lnTo>
                  <a:pt x="7" y="12"/>
                </a:lnTo>
                <a:lnTo>
                  <a:pt x="22" y="0"/>
                </a:lnTo>
                <a:lnTo>
                  <a:pt x="22" y="11"/>
                </a:lnTo>
                <a:lnTo>
                  <a:pt x="21" y="24"/>
                </a:lnTo>
                <a:lnTo>
                  <a:pt x="12" y="23"/>
                </a:lnTo>
                <a:lnTo>
                  <a:pt x="9" y="30"/>
                </a:lnTo>
                <a:lnTo>
                  <a:pt x="0" y="19"/>
                </a:lnTo>
                <a:close/>
              </a:path>
            </a:pathLst>
          </a:custGeom>
          <a:solidFill>
            <a:srgbClr val="526814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6684962" y="2976562"/>
            <a:ext cx="93663" cy="5080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4746625" y="4491038"/>
            <a:ext cx="274638" cy="303213"/>
          </a:xfrm>
          <a:custGeom>
            <a:avLst/>
            <a:gdLst>
              <a:gd name="T0" fmla="*/ 108 w 173"/>
              <a:gd name="T1" fmla="*/ 19 h 191"/>
              <a:gd name="T2" fmla="*/ 112 w 173"/>
              <a:gd name="T3" fmla="*/ 22 h 191"/>
              <a:gd name="T4" fmla="*/ 117 w 173"/>
              <a:gd name="T5" fmla="*/ 34 h 191"/>
              <a:gd name="T6" fmla="*/ 137 w 173"/>
              <a:gd name="T7" fmla="*/ 57 h 191"/>
              <a:gd name="T8" fmla="*/ 144 w 173"/>
              <a:gd name="T9" fmla="*/ 59 h 191"/>
              <a:gd name="T10" fmla="*/ 144 w 173"/>
              <a:gd name="T11" fmla="*/ 67 h 191"/>
              <a:gd name="T12" fmla="*/ 149 w 173"/>
              <a:gd name="T13" fmla="*/ 80 h 191"/>
              <a:gd name="T14" fmla="*/ 162 w 173"/>
              <a:gd name="T15" fmla="*/ 83 h 191"/>
              <a:gd name="T16" fmla="*/ 173 w 173"/>
              <a:gd name="T17" fmla="*/ 92 h 191"/>
              <a:gd name="T18" fmla="*/ 147 w 173"/>
              <a:gd name="T19" fmla="*/ 108 h 191"/>
              <a:gd name="T20" fmla="*/ 130 w 173"/>
              <a:gd name="T21" fmla="*/ 123 h 191"/>
              <a:gd name="T22" fmla="*/ 124 w 173"/>
              <a:gd name="T23" fmla="*/ 137 h 191"/>
              <a:gd name="T24" fmla="*/ 118 w 173"/>
              <a:gd name="T25" fmla="*/ 145 h 191"/>
              <a:gd name="T26" fmla="*/ 108 w 173"/>
              <a:gd name="T27" fmla="*/ 146 h 191"/>
              <a:gd name="T28" fmla="*/ 104 w 173"/>
              <a:gd name="T29" fmla="*/ 156 h 191"/>
              <a:gd name="T30" fmla="*/ 102 w 173"/>
              <a:gd name="T31" fmla="*/ 163 h 191"/>
              <a:gd name="T32" fmla="*/ 90 w 173"/>
              <a:gd name="T33" fmla="*/ 168 h 191"/>
              <a:gd name="T34" fmla="*/ 76 w 173"/>
              <a:gd name="T35" fmla="*/ 167 h 191"/>
              <a:gd name="T36" fmla="*/ 68 w 173"/>
              <a:gd name="T37" fmla="*/ 161 h 191"/>
              <a:gd name="T38" fmla="*/ 60 w 173"/>
              <a:gd name="T39" fmla="*/ 158 h 191"/>
              <a:gd name="T40" fmla="*/ 51 w 173"/>
              <a:gd name="T41" fmla="*/ 163 h 191"/>
              <a:gd name="T42" fmla="*/ 47 w 173"/>
              <a:gd name="T43" fmla="*/ 173 h 191"/>
              <a:gd name="T44" fmla="*/ 38 w 173"/>
              <a:gd name="T45" fmla="*/ 179 h 191"/>
              <a:gd name="T46" fmla="*/ 28 w 173"/>
              <a:gd name="T47" fmla="*/ 189 h 191"/>
              <a:gd name="T48" fmla="*/ 16 w 173"/>
              <a:gd name="T49" fmla="*/ 191 h 191"/>
              <a:gd name="T50" fmla="*/ 12 w 173"/>
              <a:gd name="T51" fmla="*/ 183 h 191"/>
              <a:gd name="T52" fmla="*/ 14 w 173"/>
              <a:gd name="T53" fmla="*/ 171 h 191"/>
              <a:gd name="T54" fmla="*/ 4 w 173"/>
              <a:gd name="T55" fmla="*/ 151 h 191"/>
              <a:gd name="T56" fmla="*/ 0 w 173"/>
              <a:gd name="T57" fmla="*/ 148 h 191"/>
              <a:gd name="T58" fmla="*/ 2 w 173"/>
              <a:gd name="T59" fmla="*/ 87 h 191"/>
              <a:gd name="T60" fmla="*/ 20 w 173"/>
              <a:gd name="T61" fmla="*/ 87 h 191"/>
              <a:gd name="T62" fmla="*/ 23 w 173"/>
              <a:gd name="T63" fmla="*/ 13 h 191"/>
              <a:gd name="T64" fmla="*/ 36 w 173"/>
              <a:gd name="T65" fmla="*/ 12 h 191"/>
              <a:gd name="T66" fmla="*/ 65 w 173"/>
              <a:gd name="T67" fmla="*/ 5 h 191"/>
              <a:gd name="T68" fmla="*/ 71 w 173"/>
              <a:gd name="T69" fmla="*/ 13 h 191"/>
              <a:gd name="T70" fmla="*/ 83 w 173"/>
              <a:gd name="T71" fmla="*/ 5 h 191"/>
              <a:gd name="T72" fmla="*/ 89 w 173"/>
              <a:gd name="T73" fmla="*/ 5 h 191"/>
              <a:gd name="T74" fmla="*/ 99 w 173"/>
              <a:gd name="T75" fmla="*/ 0 h 191"/>
              <a:gd name="T76" fmla="*/ 102 w 173"/>
              <a:gd name="T77" fmla="*/ 2 h 191"/>
              <a:gd name="T78" fmla="*/ 108 w 173"/>
              <a:gd name="T79" fmla="*/ 1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" h="191">
                <a:moveTo>
                  <a:pt x="108" y="19"/>
                </a:moveTo>
                <a:lnTo>
                  <a:pt x="112" y="22"/>
                </a:lnTo>
                <a:lnTo>
                  <a:pt x="117" y="34"/>
                </a:lnTo>
                <a:lnTo>
                  <a:pt x="137" y="57"/>
                </a:lnTo>
                <a:lnTo>
                  <a:pt x="144" y="59"/>
                </a:lnTo>
                <a:lnTo>
                  <a:pt x="144" y="67"/>
                </a:lnTo>
                <a:lnTo>
                  <a:pt x="149" y="80"/>
                </a:lnTo>
                <a:lnTo>
                  <a:pt x="162" y="83"/>
                </a:lnTo>
                <a:lnTo>
                  <a:pt x="173" y="92"/>
                </a:lnTo>
                <a:lnTo>
                  <a:pt x="147" y="108"/>
                </a:lnTo>
                <a:lnTo>
                  <a:pt x="130" y="123"/>
                </a:lnTo>
                <a:lnTo>
                  <a:pt x="124" y="137"/>
                </a:lnTo>
                <a:lnTo>
                  <a:pt x="118" y="145"/>
                </a:lnTo>
                <a:lnTo>
                  <a:pt x="108" y="146"/>
                </a:lnTo>
                <a:lnTo>
                  <a:pt x="104" y="156"/>
                </a:lnTo>
                <a:lnTo>
                  <a:pt x="102" y="163"/>
                </a:lnTo>
                <a:lnTo>
                  <a:pt x="90" y="168"/>
                </a:lnTo>
                <a:lnTo>
                  <a:pt x="76" y="167"/>
                </a:lnTo>
                <a:lnTo>
                  <a:pt x="68" y="161"/>
                </a:lnTo>
                <a:lnTo>
                  <a:pt x="60" y="158"/>
                </a:lnTo>
                <a:lnTo>
                  <a:pt x="51" y="163"/>
                </a:lnTo>
                <a:lnTo>
                  <a:pt x="47" y="173"/>
                </a:lnTo>
                <a:lnTo>
                  <a:pt x="38" y="179"/>
                </a:lnTo>
                <a:lnTo>
                  <a:pt x="28" y="189"/>
                </a:lnTo>
                <a:lnTo>
                  <a:pt x="16" y="191"/>
                </a:lnTo>
                <a:lnTo>
                  <a:pt x="12" y="183"/>
                </a:lnTo>
                <a:lnTo>
                  <a:pt x="14" y="171"/>
                </a:lnTo>
                <a:lnTo>
                  <a:pt x="4" y="151"/>
                </a:lnTo>
                <a:lnTo>
                  <a:pt x="0" y="148"/>
                </a:lnTo>
                <a:lnTo>
                  <a:pt x="2" y="87"/>
                </a:lnTo>
                <a:lnTo>
                  <a:pt x="20" y="87"/>
                </a:lnTo>
                <a:lnTo>
                  <a:pt x="23" y="13"/>
                </a:lnTo>
                <a:lnTo>
                  <a:pt x="36" y="12"/>
                </a:lnTo>
                <a:lnTo>
                  <a:pt x="65" y="5"/>
                </a:lnTo>
                <a:lnTo>
                  <a:pt x="71" y="13"/>
                </a:lnTo>
                <a:lnTo>
                  <a:pt x="83" y="5"/>
                </a:lnTo>
                <a:lnTo>
                  <a:pt x="89" y="5"/>
                </a:lnTo>
                <a:lnTo>
                  <a:pt x="99" y="0"/>
                </a:lnTo>
                <a:lnTo>
                  <a:pt x="102" y="2"/>
                </a:lnTo>
                <a:lnTo>
                  <a:pt x="108" y="19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4603750" y="3541713"/>
            <a:ext cx="376238" cy="292100"/>
          </a:xfrm>
          <a:custGeom>
            <a:avLst/>
            <a:gdLst>
              <a:gd name="T0" fmla="*/ 14 w 237"/>
              <a:gd name="T1" fmla="*/ 77 h 184"/>
              <a:gd name="T2" fmla="*/ 29 w 237"/>
              <a:gd name="T3" fmla="*/ 76 h 184"/>
              <a:gd name="T4" fmla="*/ 33 w 237"/>
              <a:gd name="T5" fmla="*/ 70 h 184"/>
              <a:gd name="T6" fmla="*/ 36 w 237"/>
              <a:gd name="T7" fmla="*/ 71 h 184"/>
              <a:gd name="T8" fmla="*/ 40 w 237"/>
              <a:gd name="T9" fmla="*/ 75 h 184"/>
              <a:gd name="T10" fmla="*/ 64 w 237"/>
              <a:gd name="T11" fmla="*/ 68 h 184"/>
              <a:gd name="T12" fmla="*/ 71 w 237"/>
              <a:gd name="T13" fmla="*/ 59 h 184"/>
              <a:gd name="T14" fmla="*/ 81 w 237"/>
              <a:gd name="T15" fmla="*/ 52 h 184"/>
              <a:gd name="T16" fmla="*/ 79 w 237"/>
              <a:gd name="T17" fmla="*/ 45 h 184"/>
              <a:gd name="T18" fmla="*/ 84 w 237"/>
              <a:gd name="T19" fmla="*/ 43 h 184"/>
              <a:gd name="T20" fmla="*/ 102 w 237"/>
              <a:gd name="T21" fmla="*/ 44 h 184"/>
              <a:gd name="T22" fmla="*/ 119 w 237"/>
              <a:gd name="T23" fmla="*/ 35 h 184"/>
              <a:gd name="T24" fmla="*/ 132 w 237"/>
              <a:gd name="T25" fmla="*/ 12 h 184"/>
              <a:gd name="T26" fmla="*/ 141 w 237"/>
              <a:gd name="T27" fmla="*/ 3 h 184"/>
              <a:gd name="T28" fmla="*/ 152 w 237"/>
              <a:gd name="T29" fmla="*/ 0 h 184"/>
              <a:gd name="T30" fmla="*/ 155 w 237"/>
              <a:gd name="T31" fmla="*/ 9 h 184"/>
              <a:gd name="T32" fmla="*/ 165 w 237"/>
              <a:gd name="T33" fmla="*/ 22 h 184"/>
              <a:gd name="T34" fmla="*/ 165 w 237"/>
              <a:gd name="T35" fmla="*/ 30 h 184"/>
              <a:gd name="T36" fmla="*/ 163 w 237"/>
              <a:gd name="T37" fmla="*/ 39 h 184"/>
              <a:gd name="T38" fmla="*/ 164 w 237"/>
              <a:gd name="T39" fmla="*/ 45 h 184"/>
              <a:gd name="T40" fmla="*/ 170 w 237"/>
              <a:gd name="T41" fmla="*/ 51 h 184"/>
              <a:gd name="T42" fmla="*/ 185 w 237"/>
              <a:gd name="T43" fmla="*/ 61 h 184"/>
              <a:gd name="T44" fmla="*/ 195 w 237"/>
              <a:gd name="T45" fmla="*/ 69 h 184"/>
              <a:gd name="T46" fmla="*/ 195 w 237"/>
              <a:gd name="T47" fmla="*/ 76 h 184"/>
              <a:gd name="T48" fmla="*/ 207 w 237"/>
              <a:gd name="T49" fmla="*/ 86 h 184"/>
              <a:gd name="T50" fmla="*/ 215 w 237"/>
              <a:gd name="T51" fmla="*/ 95 h 184"/>
              <a:gd name="T52" fmla="*/ 220 w 237"/>
              <a:gd name="T53" fmla="*/ 108 h 184"/>
              <a:gd name="T54" fmla="*/ 234 w 237"/>
              <a:gd name="T55" fmla="*/ 116 h 184"/>
              <a:gd name="T56" fmla="*/ 237 w 237"/>
              <a:gd name="T57" fmla="*/ 123 h 184"/>
              <a:gd name="T58" fmla="*/ 231 w 237"/>
              <a:gd name="T59" fmla="*/ 125 h 184"/>
              <a:gd name="T60" fmla="*/ 219 w 237"/>
              <a:gd name="T61" fmla="*/ 124 h 184"/>
              <a:gd name="T62" fmla="*/ 205 w 237"/>
              <a:gd name="T63" fmla="*/ 122 h 184"/>
              <a:gd name="T64" fmla="*/ 198 w 237"/>
              <a:gd name="T65" fmla="*/ 124 h 184"/>
              <a:gd name="T66" fmla="*/ 196 w 237"/>
              <a:gd name="T67" fmla="*/ 129 h 184"/>
              <a:gd name="T68" fmla="*/ 190 w 237"/>
              <a:gd name="T69" fmla="*/ 130 h 184"/>
              <a:gd name="T70" fmla="*/ 182 w 237"/>
              <a:gd name="T71" fmla="*/ 125 h 184"/>
              <a:gd name="T72" fmla="*/ 162 w 237"/>
              <a:gd name="T73" fmla="*/ 136 h 184"/>
              <a:gd name="T74" fmla="*/ 154 w 237"/>
              <a:gd name="T75" fmla="*/ 133 h 184"/>
              <a:gd name="T76" fmla="*/ 151 w 237"/>
              <a:gd name="T77" fmla="*/ 135 h 184"/>
              <a:gd name="T78" fmla="*/ 146 w 237"/>
              <a:gd name="T79" fmla="*/ 148 h 184"/>
              <a:gd name="T80" fmla="*/ 132 w 237"/>
              <a:gd name="T81" fmla="*/ 144 h 184"/>
              <a:gd name="T82" fmla="*/ 119 w 237"/>
              <a:gd name="T83" fmla="*/ 142 h 184"/>
              <a:gd name="T84" fmla="*/ 107 w 237"/>
              <a:gd name="T85" fmla="*/ 134 h 184"/>
              <a:gd name="T86" fmla="*/ 92 w 237"/>
              <a:gd name="T87" fmla="*/ 127 h 184"/>
              <a:gd name="T88" fmla="*/ 82 w 237"/>
              <a:gd name="T89" fmla="*/ 133 h 184"/>
              <a:gd name="T90" fmla="*/ 75 w 237"/>
              <a:gd name="T91" fmla="*/ 144 h 184"/>
              <a:gd name="T92" fmla="*/ 73 w 237"/>
              <a:gd name="T93" fmla="*/ 159 h 184"/>
              <a:gd name="T94" fmla="*/ 61 w 237"/>
              <a:gd name="T95" fmla="*/ 157 h 184"/>
              <a:gd name="T96" fmla="*/ 49 w 237"/>
              <a:gd name="T97" fmla="*/ 154 h 184"/>
              <a:gd name="T98" fmla="*/ 38 w 237"/>
              <a:gd name="T99" fmla="*/ 165 h 184"/>
              <a:gd name="T100" fmla="*/ 29 w 237"/>
              <a:gd name="T101" fmla="*/ 184 h 184"/>
              <a:gd name="T102" fmla="*/ 27 w 237"/>
              <a:gd name="T103" fmla="*/ 178 h 184"/>
              <a:gd name="T104" fmla="*/ 26 w 237"/>
              <a:gd name="T105" fmla="*/ 169 h 184"/>
              <a:gd name="T106" fmla="*/ 17 w 237"/>
              <a:gd name="T107" fmla="*/ 162 h 184"/>
              <a:gd name="T108" fmla="*/ 10 w 237"/>
              <a:gd name="T109" fmla="*/ 152 h 184"/>
              <a:gd name="T110" fmla="*/ 9 w 237"/>
              <a:gd name="T111" fmla="*/ 144 h 184"/>
              <a:gd name="T112" fmla="*/ 0 w 237"/>
              <a:gd name="T113" fmla="*/ 133 h 184"/>
              <a:gd name="T114" fmla="*/ 2 w 237"/>
              <a:gd name="T115" fmla="*/ 127 h 184"/>
              <a:gd name="T116" fmla="*/ 0 w 237"/>
              <a:gd name="T117" fmla="*/ 118 h 184"/>
              <a:gd name="T118" fmla="*/ 1 w 237"/>
              <a:gd name="T119" fmla="*/ 102 h 184"/>
              <a:gd name="T120" fmla="*/ 5 w 237"/>
              <a:gd name="T121" fmla="*/ 98 h 184"/>
              <a:gd name="T122" fmla="*/ 14 w 237"/>
              <a:gd name="T123" fmla="*/ 7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84">
                <a:moveTo>
                  <a:pt x="14" y="77"/>
                </a:moveTo>
                <a:lnTo>
                  <a:pt x="29" y="76"/>
                </a:lnTo>
                <a:lnTo>
                  <a:pt x="33" y="70"/>
                </a:lnTo>
                <a:lnTo>
                  <a:pt x="36" y="71"/>
                </a:lnTo>
                <a:lnTo>
                  <a:pt x="40" y="75"/>
                </a:lnTo>
                <a:lnTo>
                  <a:pt x="64" y="68"/>
                </a:lnTo>
                <a:lnTo>
                  <a:pt x="71" y="59"/>
                </a:lnTo>
                <a:lnTo>
                  <a:pt x="81" y="52"/>
                </a:lnTo>
                <a:lnTo>
                  <a:pt x="79" y="45"/>
                </a:lnTo>
                <a:lnTo>
                  <a:pt x="84" y="43"/>
                </a:lnTo>
                <a:lnTo>
                  <a:pt x="102" y="44"/>
                </a:lnTo>
                <a:lnTo>
                  <a:pt x="119" y="35"/>
                </a:lnTo>
                <a:lnTo>
                  <a:pt x="132" y="12"/>
                </a:lnTo>
                <a:lnTo>
                  <a:pt x="141" y="3"/>
                </a:lnTo>
                <a:lnTo>
                  <a:pt x="152" y="0"/>
                </a:lnTo>
                <a:lnTo>
                  <a:pt x="155" y="9"/>
                </a:lnTo>
                <a:lnTo>
                  <a:pt x="165" y="22"/>
                </a:lnTo>
                <a:lnTo>
                  <a:pt x="165" y="30"/>
                </a:lnTo>
                <a:lnTo>
                  <a:pt x="163" y="39"/>
                </a:lnTo>
                <a:lnTo>
                  <a:pt x="164" y="45"/>
                </a:lnTo>
                <a:lnTo>
                  <a:pt x="170" y="51"/>
                </a:lnTo>
                <a:lnTo>
                  <a:pt x="185" y="61"/>
                </a:lnTo>
                <a:lnTo>
                  <a:pt x="195" y="69"/>
                </a:lnTo>
                <a:lnTo>
                  <a:pt x="195" y="76"/>
                </a:lnTo>
                <a:lnTo>
                  <a:pt x="207" y="86"/>
                </a:lnTo>
                <a:lnTo>
                  <a:pt x="215" y="95"/>
                </a:lnTo>
                <a:lnTo>
                  <a:pt x="220" y="108"/>
                </a:lnTo>
                <a:lnTo>
                  <a:pt x="234" y="116"/>
                </a:lnTo>
                <a:lnTo>
                  <a:pt x="237" y="123"/>
                </a:lnTo>
                <a:lnTo>
                  <a:pt x="231" y="125"/>
                </a:lnTo>
                <a:lnTo>
                  <a:pt x="219" y="124"/>
                </a:lnTo>
                <a:lnTo>
                  <a:pt x="205" y="122"/>
                </a:lnTo>
                <a:lnTo>
                  <a:pt x="198" y="124"/>
                </a:lnTo>
                <a:lnTo>
                  <a:pt x="196" y="129"/>
                </a:lnTo>
                <a:lnTo>
                  <a:pt x="190" y="130"/>
                </a:lnTo>
                <a:lnTo>
                  <a:pt x="182" y="125"/>
                </a:lnTo>
                <a:lnTo>
                  <a:pt x="162" y="136"/>
                </a:lnTo>
                <a:lnTo>
                  <a:pt x="154" y="133"/>
                </a:lnTo>
                <a:lnTo>
                  <a:pt x="151" y="135"/>
                </a:lnTo>
                <a:lnTo>
                  <a:pt x="146" y="148"/>
                </a:lnTo>
                <a:lnTo>
                  <a:pt x="132" y="144"/>
                </a:lnTo>
                <a:lnTo>
                  <a:pt x="119" y="142"/>
                </a:lnTo>
                <a:lnTo>
                  <a:pt x="107" y="134"/>
                </a:lnTo>
                <a:lnTo>
                  <a:pt x="92" y="127"/>
                </a:lnTo>
                <a:lnTo>
                  <a:pt x="82" y="133"/>
                </a:lnTo>
                <a:lnTo>
                  <a:pt x="75" y="144"/>
                </a:lnTo>
                <a:lnTo>
                  <a:pt x="73" y="159"/>
                </a:lnTo>
                <a:lnTo>
                  <a:pt x="61" y="157"/>
                </a:lnTo>
                <a:lnTo>
                  <a:pt x="49" y="154"/>
                </a:lnTo>
                <a:lnTo>
                  <a:pt x="38" y="165"/>
                </a:lnTo>
                <a:lnTo>
                  <a:pt x="29" y="184"/>
                </a:lnTo>
                <a:lnTo>
                  <a:pt x="27" y="178"/>
                </a:lnTo>
                <a:lnTo>
                  <a:pt x="26" y="169"/>
                </a:lnTo>
                <a:lnTo>
                  <a:pt x="17" y="162"/>
                </a:lnTo>
                <a:lnTo>
                  <a:pt x="10" y="152"/>
                </a:lnTo>
                <a:lnTo>
                  <a:pt x="9" y="144"/>
                </a:lnTo>
                <a:lnTo>
                  <a:pt x="0" y="133"/>
                </a:lnTo>
                <a:lnTo>
                  <a:pt x="2" y="127"/>
                </a:lnTo>
                <a:lnTo>
                  <a:pt x="0" y="118"/>
                </a:lnTo>
                <a:lnTo>
                  <a:pt x="1" y="102"/>
                </a:lnTo>
                <a:lnTo>
                  <a:pt x="5" y="98"/>
                </a:lnTo>
                <a:lnTo>
                  <a:pt x="14" y="7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2514600" y="2362200"/>
            <a:ext cx="58738" cy="34925"/>
          </a:xfrm>
          <a:custGeom>
            <a:avLst/>
            <a:gdLst>
              <a:gd name="T0" fmla="*/ 11 w 37"/>
              <a:gd name="T1" fmla="*/ 10 h 22"/>
              <a:gd name="T2" fmla="*/ 22 w 37"/>
              <a:gd name="T3" fmla="*/ 13 h 22"/>
              <a:gd name="T4" fmla="*/ 37 w 37"/>
              <a:gd name="T5" fmla="*/ 12 h 22"/>
              <a:gd name="T6" fmla="*/ 26 w 37"/>
              <a:gd name="T7" fmla="*/ 21 h 22"/>
              <a:gd name="T8" fmla="*/ 20 w 37"/>
              <a:gd name="T9" fmla="*/ 22 h 22"/>
              <a:gd name="T10" fmla="*/ 2 w 37"/>
              <a:gd name="T11" fmla="*/ 13 h 22"/>
              <a:gd name="T12" fmla="*/ 0 w 37"/>
              <a:gd name="T13" fmla="*/ 6 h 22"/>
              <a:gd name="T14" fmla="*/ 8 w 37"/>
              <a:gd name="T15" fmla="*/ 0 h 22"/>
              <a:gd name="T16" fmla="*/ 11 w 37"/>
              <a:gd name="T17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2">
                <a:moveTo>
                  <a:pt x="11" y="10"/>
                </a:moveTo>
                <a:lnTo>
                  <a:pt x="22" y="13"/>
                </a:lnTo>
                <a:lnTo>
                  <a:pt x="37" y="12"/>
                </a:lnTo>
                <a:lnTo>
                  <a:pt x="26" y="21"/>
                </a:lnTo>
                <a:lnTo>
                  <a:pt x="20" y="22"/>
                </a:lnTo>
                <a:lnTo>
                  <a:pt x="2" y="13"/>
                </a:lnTo>
                <a:lnTo>
                  <a:pt x="0" y="6"/>
                </a:lnTo>
                <a:lnTo>
                  <a:pt x="8" y="0"/>
                </a:lnTo>
                <a:lnTo>
                  <a:pt x="11" y="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893762" y="1347787"/>
            <a:ext cx="2208213" cy="1189038"/>
          </a:xfrm>
          <a:custGeom>
            <a:avLst/>
            <a:gdLst>
              <a:gd name="T0" fmla="*/ 5030 w 5699"/>
              <a:gd name="T1" fmla="*/ 189 h 3068"/>
              <a:gd name="T2" fmla="*/ 4486 w 5699"/>
              <a:gd name="T3" fmla="*/ 395 h 3068"/>
              <a:gd name="T4" fmla="*/ 4419 w 5699"/>
              <a:gd name="T5" fmla="*/ 225 h 3068"/>
              <a:gd name="T6" fmla="*/ 4392 w 5699"/>
              <a:gd name="T7" fmla="*/ 58 h 3068"/>
              <a:gd name="T8" fmla="*/ 5423 w 5699"/>
              <a:gd name="T9" fmla="*/ 7 h 3068"/>
              <a:gd name="T10" fmla="*/ 4022 w 5699"/>
              <a:gd name="T11" fmla="*/ 136 h 3068"/>
              <a:gd name="T12" fmla="*/ 3430 w 5699"/>
              <a:gd name="T13" fmla="*/ 261 h 3068"/>
              <a:gd name="T14" fmla="*/ 3861 w 5699"/>
              <a:gd name="T15" fmla="*/ 239 h 3068"/>
              <a:gd name="T16" fmla="*/ 3040 w 5699"/>
              <a:gd name="T17" fmla="*/ 281 h 3068"/>
              <a:gd name="T18" fmla="*/ 2702 w 5699"/>
              <a:gd name="T19" fmla="*/ 373 h 3068"/>
              <a:gd name="T20" fmla="*/ 3998 w 5699"/>
              <a:gd name="T21" fmla="*/ 378 h 3068"/>
              <a:gd name="T22" fmla="*/ 4259 w 5699"/>
              <a:gd name="T23" fmla="*/ 497 h 3068"/>
              <a:gd name="T24" fmla="*/ 3108 w 5699"/>
              <a:gd name="T25" fmla="*/ 415 h 3068"/>
              <a:gd name="T26" fmla="*/ 2781 w 5699"/>
              <a:gd name="T27" fmla="*/ 376 h 3068"/>
              <a:gd name="T28" fmla="*/ 3397 w 5699"/>
              <a:gd name="T29" fmla="*/ 466 h 3068"/>
              <a:gd name="T30" fmla="*/ 3741 w 5699"/>
              <a:gd name="T31" fmla="*/ 428 h 3068"/>
              <a:gd name="T32" fmla="*/ 2485 w 5699"/>
              <a:gd name="T33" fmla="*/ 522 h 3068"/>
              <a:gd name="T34" fmla="*/ 3658 w 5699"/>
              <a:gd name="T35" fmla="*/ 525 h 3068"/>
              <a:gd name="T36" fmla="*/ 3220 w 5699"/>
              <a:gd name="T37" fmla="*/ 713 h 3068"/>
              <a:gd name="T38" fmla="*/ 4363 w 5699"/>
              <a:gd name="T39" fmla="*/ 644 h 3068"/>
              <a:gd name="T40" fmla="*/ 4935 w 5699"/>
              <a:gd name="T41" fmla="*/ 1030 h 3068"/>
              <a:gd name="T42" fmla="*/ 4609 w 5699"/>
              <a:gd name="T43" fmla="*/ 1331 h 3068"/>
              <a:gd name="T44" fmla="*/ 3970 w 5699"/>
              <a:gd name="T45" fmla="*/ 1206 h 3068"/>
              <a:gd name="T46" fmla="*/ 4260 w 5699"/>
              <a:gd name="T47" fmla="*/ 820 h 3068"/>
              <a:gd name="T48" fmla="*/ 4081 w 5699"/>
              <a:gd name="T49" fmla="*/ 547 h 3068"/>
              <a:gd name="T50" fmla="*/ 3095 w 5699"/>
              <a:gd name="T51" fmla="*/ 573 h 3068"/>
              <a:gd name="T52" fmla="*/ 2829 w 5699"/>
              <a:gd name="T53" fmla="*/ 664 h 3068"/>
              <a:gd name="T54" fmla="*/ 2787 w 5699"/>
              <a:gd name="T55" fmla="*/ 885 h 3068"/>
              <a:gd name="T56" fmla="*/ 2450 w 5699"/>
              <a:gd name="T57" fmla="*/ 782 h 3068"/>
              <a:gd name="T58" fmla="*/ 3509 w 5699"/>
              <a:gd name="T59" fmla="*/ 917 h 3068"/>
              <a:gd name="T60" fmla="*/ 3972 w 5699"/>
              <a:gd name="T61" fmla="*/ 981 h 3068"/>
              <a:gd name="T62" fmla="*/ 2985 w 5699"/>
              <a:gd name="T63" fmla="*/ 1402 h 3068"/>
              <a:gd name="T64" fmla="*/ 3247 w 5699"/>
              <a:gd name="T65" fmla="*/ 1941 h 3068"/>
              <a:gd name="T66" fmla="*/ 3750 w 5699"/>
              <a:gd name="T67" fmla="*/ 1783 h 3068"/>
              <a:gd name="T68" fmla="*/ 4337 w 5699"/>
              <a:gd name="T69" fmla="*/ 1477 h 3068"/>
              <a:gd name="T70" fmla="*/ 4740 w 5699"/>
              <a:gd name="T71" fmla="*/ 1945 h 3068"/>
              <a:gd name="T72" fmla="*/ 4219 w 5699"/>
              <a:gd name="T73" fmla="*/ 2347 h 3068"/>
              <a:gd name="T74" fmla="*/ 4164 w 5699"/>
              <a:gd name="T75" fmla="*/ 2685 h 3068"/>
              <a:gd name="T76" fmla="*/ 4034 w 5699"/>
              <a:gd name="T77" fmla="*/ 2767 h 3068"/>
              <a:gd name="T78" fmla="*/ 3533 w 5699"/>
              <a:gd name="T79" fmla="*/ 2788 h 3068"/>
              <a:gd name="T80" fmla="*/ 2912 w 5699"/>
              <a:gd name="T81" fmla="*/ 3023 h 3068"/>
              <a:gd name="T82" fmla="*/ 2877 w 5699"/>
              <a:gd name="T83" fmla="*/ 2695 h 3068"/>
              <a:gd name="T84" fmla="*/ 2569 w 5699"/>
              <a:gd name="T85" fmla="*/ 2536 h 3068"/>
              <a:gd name="T86" fmla="*/ 1634 w 5699"/>
              <a:gd name="T87" fmla="*/ 2455 h 3068"/>
              <a:gd name="T88" fmla="*/ 264 w 5699"/>
              <a:gd name="T89" fmla="*/ 2180 h 3068"/>
              <a:gd name="T90" fmla="*/ 224 w 5699"/>
              <a:gd name="T91" fmla="*/ 1603 h 3068"/>
              <a:gd name="T92" fmla="*/ 1272 w 5699"/>
              <a:gd name="T93" fmla="*/ 843 h 3068"/>
              <a:gd name="T94" fmla="*/ 1966 w 5699"/>
              <a:gd name="T95" fmla="*/ 852 h 3068"/>
              <a:gd name="T96" fmla="*/ 2624 w 5699"/>
              <a:gd name="T97" fmla="*/ 901 h 3068"/>
              <a:gd name="T98" fmla="*/ 3256 w 5699"/>
              <a:gd name="T99" fmla="*/ 947 h 3068"/>
              <a:gd name="T100" fmla="*/ 3159 w 5699"/>
              <a:gd name="T101" fmla="*/ 875 h 3068"/>
              <a:gd name="T102" fmla="*/ 4305 w 5699"/>
              <a:gd name="T103" fmla="*/ 930 h 3068"/>
              <a:gd name="T104" fmla="*/ 3839 w 5699"/>
              <a:gd name="T105" fmla="*/ 1271 h 3068"/>
              <a:gd name="T106" fmla="*/ 3588 w 5699"/>
              <a:gd name="T107" fmla="*/ 1392 h 3068"/>
              <a:gd name="T108" fmla="*/ 3812 w 5699"/>
              <a:gd name="T109" fmla="*/ 1392 h 3068"/>
              <a:gd name="T110" fmla="*/ 4766 w 5699"/>
              <a:gd name="T111" fmla="*/ 2387 h 3068"/>
              <a:gd name="T112" fmla="*/ 4866 w 5699"/>
              <a:gd name="T113" fmla="*/ 2637 h 3068"/>
              <a:gd name="T114" fmla="*/ 4753 w 5699"/>
              <a:gd name="T115" fmla="*/ 2312 h 3068"/>
              <a:gd name="T116" fmla="*/ 117 w 5699"/>
              <a:gd name="T117" fmla="*/ 2327 h 3068"/>
              <a:gd name="T118" fmla="*/ 4287 w 5699"/>
              <a:gd name="T119" fmla="*/ 2375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99" h="3068">
                <a:moveTo>
                  <a:pt x="5423" y="7"/>
                </a:moveTo>
                <a:lnTo>
                  <a:pt x="5539" y="10"/>
                </a:lnTo>
                <a:lnTo>
                  <a:pt x="5629" y="17"/>
                </a:lnTo>
                <a:lnTo>
                  <a:pt x="5699" y="30"/>
                </a:lnTo>
                <a:lnTo>
                  <a:pt x="5686" y="44"/>
                </a:lnTo>
                <a:lnTo>
                  <a:pt x="5555" y="66"/>
                </a:lnTo>
                <a:lnTo>
                  <a:pt x="5436" y="76"/>
                </a:lnTo>
                <a:lnTo>
                  <a:pt x="5383" y="88"/>
                </a:lnTo>
                <a:lnTo>
                  <a:pt x="5484" y="87"/>
                </a:lnTo>
                <a:lnTo>
                  <a:pt x="5346" y="120"/>
                </a:lnTo>
                <a:lnTo>
                  <a:pt x="5257" y="135"/>
                </a:lnTo>
                <a:lnTo>
                  <a:pt x="5136" y="180"/>
                </a:lnTo>
                <a:lnTo>
                  <a:pt x="5030" y="189"/>
                </a:lnTo>
                <a:lnTo>
                  <a:pt x="4989" y="201"/>
                </a:lnTo>
                <a:lnTo>
                  <a:pt x="4840" y="207"/>
                </a:lnTo>
                <a:lnTo>
                  <a:pt x="4898" y="214"/>
                </a:lnTo>
                <a:lnTo>
                  <a:pt x="4856" y="224"/>
                </a:lnTo>
                <a:lnTo>
                  <a:pt x="4869" y="253"/>
                </a:lnTo>
                <a:lnTo>
                  <a:pt x="4804" y="273"/>
                </a:lnTo>
                <a:lnTo>
                  <a:pt x="4714" y="290"/>
                </a:lnTo>
                <a:lnTo>
                  <a:pt x="4669" y="313"/>
                </a:lnTo>
                <a:lnTo>
                  <a:pt x="4584" y="331"/>
                </a:lnTo>
                <a:lnTo>
                  <a:pt x="4578" y="345"/>
                </a:lnTo>
                <a:lnTo>
                  <a:pt x="4664" y="343"/>
                </a:lnTo>
                <a:lnTo>
                  <a:pt x="4652" y="357"/>
                </a:lnTo>
                <a:lnTo>
                  <a:pt x="4486" y="395"/>
                </a:lnTo>
                <a:lnTo>
                  <a:pt x="4373" y="377"/>
                </a:lnTo>
                <a:lnTo>
                  <a:pt x="4218" y="387"/>
                </a:lnTo>
                <a:lnTo>
                  <a:pt x="4152" y="380"/>
                </a:lnTo>
                <a:lnTo>
                  <a:pt x="4062" y="376"/>
                </a:lnTo>
                <a:lnTo>
                  <a:pt x="4086" y="347"/>
                </a:lnTo>
                <a:lnTo>
                  <a:pt x="4191" y="333"/>
                </a:lnTo>
                <a:lnTo>
                  <a:pt x="4212" y="290"/>
                </a:lnTo>
                <a:lnTo>
                  <a:pt x="4246" y="285"/>
                </a:lnTo>
                <a:lnTo>
                  <a:pt x="4349" y="311"/>
                </a:lnTo>
                <a:lnTo>
                  <a:pt x="4322" y="273"/>
                </a:lnTo>
                <a:lnTo>
                  <a:pt x="4256" y="262"/>
                </a:lnTo>
                <a:lnTo>
                  <a:pt x="4319" y="239"/>
                </a:lnTo>
                <a:lnTo>
                  <a:pt x="4419" y="225"/>
                </a:lnTo>
                <a:lnTo>
                  <a:pt x="4453" y="206"/>
                </a:lnTo>
                <a:lnTo>
                  <a:pt x="4411" y="184"/>
                </a:lnTo>
                <a:lnTo>
                  <a:pt x="4423" y="155"/>
                </a:lnTo>
                <a:lnTo>
                  <a:pt x="4548" y="157"/>
                </a:lnTo>
                <a:lnTo>
                  <a:pt x="4578" y="163"/>
                </a:lnTo>
                <a:lnTo>
                  <a:pt x="4673" y="143"/>
                </a:lnTo>
                <a:lnTo>
                  <a:pt x="4575" y="137"/>
                </a:lnTo>
                <a:lnTo>
                  <a:pt x="4408" y="140"/>
                </a:lnTo>
                <a:lnTo>
                  <a:pt x="4347" y="122"/>
                </a:lnTo>
                <a:lnTo>
                  <a:pt x="4335" y="100"/>
                </a:lnTo>
                <a:lnTo>
                  <a:pt x="4300" y="85"/>
                </a:lnTo>
                <a:lnTo>
                  <a:pt x="4312" y="67"/>
                </a:lnTo>
                <a:lnTo>
                  <a:pt x="4392" y="58"/>
                </a:lnTo>
                <a:lnTo>
                  <a:pt x="4447" y="56"/>
                </a:lnTo>
                <a:lnTo>
                  <a:pt x="4547" y="48"/>
                </a:lnTo>
                <a:lnTo>
                  <a:pt x="4636" y="29"/>
                </a:lnTo>
                <a:lnTo>
                  <a:pt x="4688" y="32"/>
                </a:lnTo>
                <a:lnTo>
                  <a:pt x="4721" y="46"/>
                </a:lnTo>
                <a:lnTo>
                  <a:pt x="4787" y="19"/>
                </a:lnTo>
                <a:lnTo>
                  <a:pt x="4855" y="11"/>
                </a:lnTo>
                <a:lnTo>
                  <a:pt x="4941" y="5"/>
                </a:lnTo>
                <a:lnTo>
                  <a:pt x="5080" y="3"/>
                </a:lnTo>
                <a:lnTo>
                  <a:pt x="5098" y="9"/>
                </a:lnTo>
                <a:lnTo>
                  <a:pt x="5236" y="0"/>
                </a:lnTo>
                <a:lnTo>
                  <a:pt x="5329" y="3"/>
                </a:lnTo>
                <a:lnTo>
                  <a:pt x="5423" y="7"/>
                </a:lnTo>
                <a:moveTo>
                  <a:pt x="4382" y="188"/>
                </a:moveTo>
                <a:lnTo>
                  <a:pt x="4419" y="206"/>
                </a:lnTo>
                <a:lnTo>
                  <a:pt x="4335" y="223"/>
                </a:lnTo>
                <a:lnTo>
                  <a:pt x="4199" y="267"/>
                </a:lnTo>
                <a:lnTo>
                  <a:pt x="4110" y="271"/>
                </a:lnTo>
                <a:lnTo>
                  <a:pt x="4018" y="263"/>
                </a:lnTo>
                <a:lnTo>
                  <a:pt x="3994" y="240"/>
                </a:lnTo>
                <a:lnTo>
                  <a:pt x="4019" y="219"/>
                </a:lnTo>
                <a:lnTo>
                  <a:pt x="4074" y="204"/>
                </a:lnTo>
                <a:lnTo>
                  <a:pt x="3987" y="204"/>
                </a:lnTo>
                <a:lnTo>
                  <a:pt x="3958" y="185"/>
                </a:lnTo>
                <a:lnTo>
                  <a:pt x="3959" y="160"/>
                </a:lnTo>
                <a:lnTo>
                  <a:pt x="4022" y="136"/>
                </a:lnTo>
                <a:lnTo>
                  <a:pt x="4075" y="119"/>
                </a:lnTo>
                <a:lnTo>
                  <a:pt x="4127" y="116"/>
                </a:lnTo>
                <a:lnTo>
                  <a:pt x="4123" y="103"/>
                </a:lnTo>
                <a:lnTo>
                  <a:pt x="4233" y="101"/>
                </a:lnTo>
                <a:lnTo>
                  <a:pt x="4257" y="129"/>
                </a:lnTo>
                <a:lnTo>
                  <a:pt x="4321" y="141"/>
                </a:lnTo>
                <a:lnTo>
                  <a:pt x="4386" y="151"/>
                </a:lnTo>
                <a:lnTo>
                  <a:pt x="4382" y="188"/>
                </a:lnTo>
                <a:moveTo>
                  <a:pt x="3671" y="265"/>
                </a:moveTo>
                <a:lnTo>
                  <a:pt x="3660" y="289"/>
                </a:lnTo>
                <a:lnTo>
                  <a:pt x="3589" y="283"/>
                </a:lnTo>
                <a:lnTo>
                  <a:pt x="3534" y="263"/>
                </a:lnTo>
                <a:lnTo>
                  <a:pt x="3430" y="261"/>
                </a:lnTo>
                <a:lnTo>
                  <a:pt x="3498" y="244"/>
                </a:lnTo>
                <a:lnTo>
                  <a:pt x="3458" y="230"/>
                </a:lnTo>
                <a:lnTo>
                  <a:pt x="3484" y="208"/>
                </a:lnTo>
                <a:lnTo>
                  <a:pt x="3567" y="216"/>
                </a:lnTo>
                <a:lnTo>
                  <a:pt x="3669" y="237"/>
                </a:lnTo>
                <a:lnTo>
                  <a:pt x="3671" y="265"/>
                </a:lnTo>
                <a:moveTo>
                  <a:pt x="3857" y="280"/>
                </a:moveTo>
                <a:lnTo>
                  <a:pt x="3771" y="293"/>
                </a:lnTo>
                <a:lnTo>
                  <a:pt x="3748" y="279"/>
                </a:lnTo>
                <a:lnTo>
                  <a:pt x="3753" y="257"/>
                </a:lnTo>
                <a:lnTo>
                  <a:pt x="3779" y="233"/>
                </a:lnTo>
                <a:lnTo>
                  <a:pt x="3838" y="235"/>
                </a:lnTo>
                <a:lnTo>
                  <a:pt x="3861" y="239"/>
                </a:lnTo>
                <a:lnTo>
                  <a:pt x="3894" y="259"/>
                </a:lnTo>
                <a:lnTo>
                  <a:pt x="3857" y="280"/>
                </a:lnTo>
                <a:moveTo>
                  <a:pt x="3231" y="248"/>
                </a:moveTo>
                <a:lnTo>
                  <a:pt x="3157" y="260"/>
                </a:lnTo>
                <a:lnTo>
                  <a:pt x="3078" y="260"/>
                </a:lnTo>
                <a:lnTo>
                  <a:pt x="3090" y="251"/>
                </a:lnTo>
                <a:lnTo>
                  <a:pt x="3163" y="234"/>
                </a:lnTo>
                <a:lnTo>
                  <a:pt x="3185" y="237"/>
                </a:lnTo>
                <a:lnTo>
                  <a:pt x="3231" y="248"/>
                </a:lnTo>
                <a:moveTo>
                  <a:pt x="3135" y="302"/>
                </a:moveTo>
                <a:lnTo>
                  <a:pt x="3021" y="319"/>
                </a:lnTo>
                <a:lnTo>
                  <a:pt x="2975" y="300"/>
                </a:lnTo>
                <a:lnTo>
                  <a:pt x="3040" y="281"/>
                </a:lnTo>
                <a:lnTo>
                  <a:pt x="3119" y="275"/>
                </a:lnTo>
                <a:lnTo>
                  <a:pt x="3175" y="284"/>
                </a:lnTo>
                <a:lnTo>
                  <a:pt x="3135" y="302"/>
                </a:lnTo>
                <a:moveTo>
                  <a:pt x="3917" y="312"/>
                </a:moveTo>
                <a:lnTo>
                  <a:pt x="3893" y="314"/>
                </a:lnTo>
                <a:lnTo>
                  <a:pt x="3806" y="310"/>
                </a:lnTo>
                <a:lnTo>
                  <a:pt x="3812" y="294"/>
                </a:lnTo>
                <a:lnTo>
                  <a:pt x="3909" y="294"/>
                </a:lnTo>
                <a:lnTo>
                  <a:pt x="3930" y="305"/>
                </a:lnTo>
                <a:lnTo>
                  <a:pt x="3917" y="312"/>
                </a:lnTo>
                <a:moveTo>
                  <a:pt x="2839" y="305"/>
                </a:moveTo>
                <a:lnTo>
                  <a:pt x="2768" y="351"/>
                </a:lnTo>
                <a:lnTo>
                  <a:pt x="2702" y="373"/>
                </a:lnTo>
                <a:lnTo>
                  <a:pt x="2651" y="376"/>
                </a:lnTo>
                <a:lnTo>
                  <a:pt x="2523" y="402"/>
                </a:lnTo>
                <a:lnTo>
                  <a:pt x="2430" y="412"/>
                </a:lnTo>
                <a:lnTo>
                  <a:pt x="2382" y="398"/>
                </a:lnTo>
                <a:lnTo>
                  <a:pt x="2382" y="398"/>
                </a:lnTo>
                <a:lnTo>
                  <a:pt x="2530" y="352"/>
                </a:lnTo>
                <a:lnTo>
                  <a:pt x="2686" y="313"/>
                </a:lnTo>
                <a:lnTo>
                  <a:pt x="2760" y="314"/>
                </a:lnTo>
                <a:lnTo>
                  <a:pt x="2839" y="305"/>
                </a:lnTo>
                <a:moveTo>
                  <a:pt x="3847" y="338"/>
                </a:moveTo>
                <a:lnTo>
                  <a:pt x="3880" y="358"/>
                </a:lnTo>
                <a:lnTo>
                  <a:pt x="3977" y="357"/>
                </a:lnTo>
                <a:lnTo>
                  <a:pt x="3998" y="378"/>
                </a:lnTo>
                <a:lnTo>
                  <a:pt x="3963" y="401"/>
                </a:lnTo>
                <a:lnTo>
                  <a:pt x="4005" y="415"/>
                </a:lnTo>
                <a:lnTo>
                  <a:pt x="4022" y="430"/>
                </a:lnTo>
                <a:lnTo>
                  <a:pt x="4087" y="433"/>
                </a:lnTo>
                <a:lnTo>
                  <a:pt x="4155" y="438"/>
                </a:lnTo>
                <a:lnTo>
                  <a:pt x="4247" y="425"/>
                </a:lnTo>
                <a:lnTo>
                  <a:pt x="4354" y="419"/>
                </a:lnTo>
                <a:lnTo>
                  <a:pt x="4431" y="424"/>
                </a:lnTo>
                <a:lnTo>
                  <a:pt x="4463" y="448"/>
                </a:lnTo>
                <a:lnTo>
                  <a:pt x="4451" y="474"/>
                </a:lnTo>
                <a:lnTo>
                  <a:pt x="4405" y="491"/>
                </a:lnTo>
                <a:lnTo>
                  <a:pt x="4317" y="505"/>
                </a:lnTo>
                <a:lnTo>
                  <a:pt x="4259" y="497"/>
                </a:lnTo>
                <a:lnTo>
                  <a:pt x="4104" y="507"/>
                </a:lnTo>
                <a:lnTo>
                  <a:pt x="3998" y="509"/>
                </a:lnTo>
                <a:lnTo>
                  <a:pt x="3924" y="501"/>
                </a:lnTo>
                <a:lnTo>
                  <a:pt x="3810" y="480"/>
                </a:lnTo>
                <a:lnTo>
                  <a:pt x="3828" y="444"/>
                </a:lnTo>
                <a:lnTo>
                  <a:pt x="3855" y="413"/>
                </a:lnTo>
                <a:lnTo>
                  <a:pt x="3834" y="386"/>
                </a:lnTo>
                <a:lnTo>
                  <a:pt x="3740" y="378"/>
                </a:lnTo>
                <a:lnTo>
                  <a:pt x="3704" y="359"/>
                </a:lnTo>
                <a:lnTo>
                  <a:pt x="3751" y="334"/>
                </a:lnTo>
                <a:lnTo>
                  <a:pt x="3847" y="338"/>
                </a:lnTo>
                <a:moveTo>
                  <a:pt x="3116" y="393"/>
                </a:moveTo>
                <a:lnTo>
                  <a:pt x="3108" y="415"/>
                </a:lnTo>
                <a:lnTo>
                  <a:pt x="3165" y="405"/>
                </a:lnTo>
                <a:lnTo>
                  <a:pt x="3214" y="408"/>
                </a:lnTo>
                <a:lnTo>
                  <a:pt x="3186" y="439"/>
                </a:lnTo>
                <a:lnTo>
                  <a:pt x="3120" y="469"/>
                </a:lnTo>
                <a:lnTo>
                  <a:pt x="2937" y="479"/>
                </a:lnTo>
                <a:lnTo>
                  <a:pt x="2775" y="507"/>
                </a:lnTo>
                <a:lnTo>
                  <a:pt x="2696" y="508"/>
                </a:lnTo>
                <a:lnTo>
                  <a:pt x="2716" y="487"/>
                </a:lnTo>
                <a:lnTo>
                  <a:pt x="2856" y="459"/>
                </a:lnTo>
                <a:lnTo>
                  <a:pt x="2618" y="466"/>
                </a:lnTo>
                <a:lnTo>
                  <a:pt x="2563" y="455"/>
                </a:lnTo>
                <a:lnTo>
                  <a:pt x="2712" y="393"/>
                </a:lnTo>
                <a:lnTo>
                  <a:pt x="2781" y="376"/>
                </a:lnTo>
                <a:lnTo>
                  <a:pt x="2894" y="397"/>
                </a:lnTo>
                <a:lnTo>
                  <a:pt x="2935" y="434"/>
                </a:lnTo>
                <a:lnTo>
                  <a:pt x="3017" y="439"/>
                </a:lnTo>
                <a:lnTo>
                  <a:pt x="3020" y="379"/>
                </a:lnTo>
                <a:lnTo>
                  <a:pt x="3094" y="356"/>
                </a:lnTo>
                <a:lnTo>
                  <a:pt x="3136" y="364"/>
                </a:lnTo>
                <a:lnTo>
                  <a:pt x="3116" y="393"/>
                </a:lnTo>
                <a:moveTo>
                  <a:pt x="3634" y="361"/>
                </a:moveTo>
                <a:lnTo>
                  <a:pt x="3639" y="390"/>
                </a:lnTo>
                <a:lnTo>
                  <a:pt x="3605" y="422"/>
                </a:lnTo>
                <a:lnTo>
                  <a:pt x="3531" y="469"/>
                </a:lnTo>
                <a:lnTo>
                  <a:pt x="3440" y="476"/>
                </a:lnTo>
                <a:lnTo>
                  <a:pt x="3397" y="466"/>
                </a:lnTo>
                <a:lnTo>
                  <a:pt x="3440" y="428"/>
                </a:lnTo>
                <a:lnTo>
                  <a:pt x="3353" y="433"/>
                </a:lnTo>
                <a:lnTo>
                  <a:pt x="3406" y="385"/>
                </a:lnTo>
                <a:lnTo>
                  <a:pt x="3457" y="387"/>
                </a:lnTo>
                <a:lnTo>
                  <a:pt x="3555" y="366"/>
                </a:lnTo>
                <a:lnTo>
                  <a:pt x="3621" y="369"/>
                </a:lnTo>
                <a:lnTo>
                  <a:pt x="3634" y="361"/>
                </a:lnTo>
                <a:moveTo>
                  <a:pt x="3759" y="471"/>
                </a:moveTo>
                <a:lnTo>
                  <a:pt x="3706" y="496"/>
                </a:lnTo>
                <a:lnTo>
                  <a:pt x="3637" y="491"/>
                </a:lnTo>
                <a:lnTo>
                  <a:pt x="3593" y="474"/>
                </a:lnTo>
                <a:lnTo>
                  <a:pt x="3651" y="445"/>
                </a:lnTo>
                <a:lnTo>
                  <a:pt x="3741" y="428"/>
                </a:lnTo>
                <a:lnTo>
                  <a:pt x="3762" y="450"/>
                </a:lnTo>
                <a:lnTo>
                  <a:pt x="3759" y="471"/>
                </a:lnTo>
                <a:moveTo>
                  <a:pt x="2102" y="711"/>
                </a:moveTo>
                <a:lnTo>
                  <a:pt x="1922" y="744"/>
                </a:lnTo>
                <a:lnTo>
                  <a:pt x="1931" y="714"/>
                </a:lnTo>
                <a:lnTo>
                  <a:pt x="1854" y="677"/>
                </a:lnTo>
                <a:lnTo>
                  <a:pt x="1914" y="648"/>
                </a:lnTo>
                <a:lnTo>
                  <a:pt x="2013" y="599"/>
                </a:lnTo>
                <a:lnTo>
                  <a:pt x="2115" y="555"/>
                </a:lnTo>
                <a:lnTo>
                  <a:pt x="2118" y="515"/>
                </a:lnTo>
                <a:lnTo>
                  <a:pt x="2304" y="505"/>
                </a:lnTo>
                <a:lnTo>
                  <a:pt x="2359" y="518"/>
                </a:lnTo>
                <a:lnTo>
                  <a:pt x="2485" y="522"/>
                </a:lnTo>
                <a:lnTo>
                  <a:pt x="2511" y="541"/>
                </a:lnTo>
                <a:lnTo>
                  <a:pt x="2532" y="569"/>
                </a:lnTo>
                <a:lnTo>
                  <a:pt x="2446" y="586"/>
                </a:lnTo>
                <a:lnTo>
                  <a:pt x="2261" y="633"/>
                </a:lnTo>
                <a:lnTo>
                  <a:pt x="2138" y="681"/>
                </a:lnTo>
                <a:lnTo>
                  <a:pt x="2102" y="711"/>
                </a:lnTo>
                <a:moveTo>
                  <a:pt x="3636" y="616"/>
                </a:moveTo>
                <a:lnTo>
                  <a:pt x="3531" y="667"/>
                </a:lnTo>
                <a:lnTo>
                  <a:pt x="3474" y="664"/>
                </a:lnTo>
                <a:lnTo>
                  <a:pt x="3499" y="605"/>
                </a:lnTo>
                <a:lnTo>
                  <a:pt x="3534" y="571"/>
                </a:lnTo>
                <a:lnTo>
                  <a:pt x="3589" y="543"/>
                </a:lnTo>
                <a:lnTo>
                  <a:pt x="3658" y="525"/>
                </a:lnTo>
                <a:lnTo>
                  <a:pt x="3762" y="528"/>
                </a:lnTo>
                <a:lnTo>
                  <a:pt x="3844" y="544"/>
                </a:lnTo>
                <a:lnTo>
                  <a:pt x="3710" y="603"/>
                </a:lnTo>
                <a:lnTo>
                  <a:pt x="3636" y="616"/>
                </a:lnTo>
                <a:moveTo>
                  <a:pt x="3338" y="545"/>
                </a:moveTo>
                <a:lnTo>
                  <a:pt x="3385" y="558"/>
                </a:lnTo>
                <a:lnTo>
                  <a:pt x="3485" y="550"/>
                </a:lnTo>
                <a:lnTo>
                  <a:pt x="3479" y="569"/>
                </a:lnTo>
                <a:lnTo>
                  <a:pt x="3398" y="601"/>
                </a:lnTo>
                <a:lnTo>
                  <a:pt x="3448" y="630"/>
                </a:lnTo>
                <a:lnTo>
                  <a:pt x="3378" y="692"/>
                </a:lnTo>
                <a:lnTo>
                  <a:pt x="3265" y="718"/>
                </a:lnTo>
                <a:lnTo>
                  <a:pt x="3220" y="713"/>
                </a:lnTo>
                <a:lnTo>
                  <a:pt x="3210" y="686"/>
                </a:lnTo>
                <a:lnTo>
                  <a:pt x="3133" y="634"/>
                </a:lnTo>
                <a:lnTo>
                  <a:pt x="3157" y="612"/>
                </a:lnTo>
                <a:lnTo>
                  <a:pt x="3254" y="620"/>
                </a:lnTo>
                <a:lnTo>
                  <a:pt x="3243" y="577"/>
                </a:lnTo>
                <a:lnTo>
                  <a:pt x="3338" y="545"/>
                </a:lnTo>
                <a:moveTo>
                  <a:pt x="4004" y="590"/>
                </a:moveTo>
                <a:lnTo>
                  <a:pt x="4008" y="632"/>
                </a:lnTo>
                <a:lnTo>
                  <a:pt x="4104" y="578"/>
                </a:lnTo>
                <a:lnTo>
                  <a:pt x="4258" y="551"/>
                </a:lnTo>
                <a:lnTo>
                  <a:pt x="4288" y="620"/>
                </a:lnTo>
                <a:lnTo>
                  <a:pt x="4244" y="664"/>
                </a:lnTo>
                <a:lnTo>
                  <a:pt x="4363" y="644"/>
                </a:lnTo>
                <a:lnTo>
                  <a:pt x="4434" y="618"/>
                </a:lnTo>
                <a:lnTo>
                  <a:pt x="4523" y="652"/>
                </a:lnTo>
                <a:lnTo>
                  <a:pt x="4571" y="684"/>
                </a:lnTo>
                <a:lnTo>
                  <a:pt x="4556" y="714"/>
                </a:lnTo>
                <a:lnTo>
                  <a:pt x="4665" y="699"/>
                </a:lnTo>
                <a:lnTo>
                  <a:pt x="4689" y="743"/>
                </a:lnTo>
                <a:lnTo>
                  <a:pt x="4799" y="771"/>
                </a:lnTo>
                <a:lnTo>
                  <a:pt x="4828" y="799"/>
                </a:lnTo>
                <a:lnTo>
                  <a:pt x="4836" y="866"/>
                </a:lnTo>
                <a:lnTo>
                  <a:pt x="4715" y="899"/>
                </a:lnTo>
                <a:lnTo>
                  <a:pt x="4815" y="946"/>
                </a:lnTo>
                <a:lnTo>
                  <a:pt x="4893" y="962"/>
                </a:lnTo>
                <a:lnTo>
                  <a:pt x="4935" y="1030"/>
                </a:lnTo>
                <a:lnTo>
                  <a:pt x="5020" y="1035"/>
                </a:lnTo>
                <a:lnTo>
                  <a:pt x="4975" y="1087"/>
                </a:lnTo>
                <a:lnTo>
                  <a:pt x="4828" y="1174"/>
                </a:lnTo>
                <a:lnTo>
                  <a:pt x="4776" y="1142"/>
                </a:lnTo>
                <a:lnTo>
                  <a:pt x="4727" y="1070"/>
                </a:lnTo>
                <a:lnTo>
                  <a:pt x="4649" y="1079"/>
                </a:lnTo>
                <a:lnTo>
                  <a:pt x="4617" y="1122"/>
                </a:lnTo>
                <a:lnTo>
                  <a:pt x="4652" y="1166"/>
                </a:lnTo>
                <a:lnTo>
                  <a:pt x="4710" y="1201"/>
                </a:lnTo>
                <a:lnTo>
                  <a:pt x="4723" y="1221"/>
                </a:lnTo>
                <a:lnTo>
                  <a:pt x="4721" y="1296"/>
                </a:lnTo>
                <a:lnTo>
                  <a:pt x="4672" y="1352"/>
                </a:lnTo>
                <a:lnTo>
                  <a:pt x="4609" y="1331"/>
                </a:lnTo>
                <a:lnTo>
                  <a:pt x="4496" y="1269"/>
                </a:lnTo>
                <a:lnTo>
                  <a:pt x="4542" y="1335"/>
                </a:lnTo>
                <a:lnTo>
                  <a:pt x="4579" y="1382"/>
                </a:lnTo>
                <a:lnTo>
                  <a:pt x="4575" y="1409"/>
                </a:lnTo>
                <a:lnTo>
                  <a:pt x="4431" y="1378"/>
                </a:lnTo>
                <a:lnTo>
                  <a:pt x="4330" y="1333"/>
                </a:lnTo>
                <a:lnTo>
                  <a:pt x="4281" y="1296"/>
                </a:lnTo>
                <a:lnTo>
                  <a:pt x="4313" y="1274"/>
                </a:lnTo>
                <a:lnTo>
                  <a:pt x="4250" y="1235"/>
                </a:lnTo>
                <a:lnTo>
                  <a:pt x="4189" y="1198"/>
                </a:lnTo>
                <a:lnTo>
                  <a:pt x="4176" y="1220"/>
                </a:lnTo>
                <a:lnTo>
                  <a:pt x="4002" y="1232"/>
                </a:lnTo>
                <a:lnTo>
                  <a:pt x="3970" y="1206"/>
                </a:lnTo>
                <a:lnTo>
                  <a:pt x="4044" y="1151"/>
                </a:lnTo>
                <a:lnTo>
                  <a:pt x="4152" y="1149"/>
                </a:lnTo>
                <a:lnTo>
                  <a:pt x="4275" y="1140"/>
                </a:lnTo>
                <a:lnTo>
                  <a:pt x="4273" y="1113"/>
                </a:lnTo>
                <a:lnTo>
                  <a:pt x="4317" y="1076"/>
                </a:lnTo>
                <a:lnTo>
                  <a:pt x="4435" y="1004"/>
                </a:lnTo>
                <a:lnTo>
                  <a:pt x="4441" y="971"/>
                </a:lnTo>
                <a:lnTo>
                  <a:pt x="4436" y="946"/>
                </a:lnTo>
                <a:lnTo>
                  <a:pt x="4376" y="911"/>
                </a:lnTo>
                <a:lnTo>
                  <a:pt x="4282" y="887"/>
                </a:lnTo>
                <a:lnTo>
                  <a:pt x="4330" y="868"/>
                </a:lnTo>
                <a:lnTo>
                  <a:pt x="4305" y="824"/>
                </a:lnTo>
                <a:lnTo>
                  <a:pt x="4260" y="820"/>
                </a:lnTo>
                <a:lnTo>
                  <a:pt x="4235" y="796"/>
                </a:lnTo>
                <a:lnTo>
                  <a:pt x="4191" y="817"/>
                </a:lnTo>
                <a:lnTo>
                  <a:pt x="4086" y="826"/>
                </a:lnTo>
                <a:lnTo>
                  <a:pt x="3902" y="810"/>
                </a:lnTo>
                <a:lnTo>
                  <a:pt x="3805" y="789"/>
                </a:lnTo>
                <a:lnTo>
                  <a:pt x="3727" y="779"/>
                </a:lnTo>
                <a:lnTo>
                  <a:pt x="3704" y="754"/>
                </a:lnTo>
                <a:lnTo>
                  <a:pt x="3787" y="722"/>
                </a:lnTo>
                <a:lnTo>
                  <a:pt x="3712" y="722"/>
                </a:lnTo>
                <a:lnTo>
                  <a:pt x="3758" y="652"/>
                </a:lnTo>
                <a:lnTo>
                  <a:pt x="3854" y="592"/>
                </a:lnTo>
                <a:lnTo>
                  <a:pt x="3932" y="565"/>
                </a:lnTo>
                <a:lnTo>
                  <a:pt x="4081" y="547"/>
                </a:lnTo>
                <a:lnTo>
                  <a:pt x="4004" y="590"/>
                </a:lnTo>
                <a:moveTo>
                  <a:pt x="4530" y="594"/>
                </a:moveTo>
                <a:lnTo>
                  <a:pt x="4520" y="612"/>
                </a:lnTo>
                <a:lnTo>
                  <a:pt x="4467" y="610"/>
                </a:lnTo>
                <a:lnTo>
                  <a:pt x="4412" y="609"/>
                </a:lnTo>
                <a:lnTo>
                  <a:pt x="4347" y="618"/>
                </a:lnTo>
                <a:lnTo>
                  <a:pt x="4336" y="614"/>
                </a:lnTo>
                <a:lnTo>
                  <a:pt x="4308" y="578"/>
                </a:lnTo>
                <a:lnTo>
                  <a:pt x="4331" y="554"/>
                </a:lnTo>
                <a:lnTo>
                  <a:pt x="4359" y="550"/>
                </a:lnTo>
                <a:lnTo>
                  <a:pt x="4471" y="557"/>
                </a:lnTo>
                <a:lnTo>
                  <a:pt x="4530" y="594"/>
                </a:lnTo>
                <a:moveTo>
                  <a:pt x="3095" y="573"/>
                </a:moveTo>
                <a:lnTo>
                  <a:pt x="3001" y="617"/>
                </a:lnTo>
                <a:lnTo>
                  <a:pt x="2972" y="570"/>
                </a:lnTo>
                <a:lnTo>
                  <a:pt x="3000" y="561"/>
                </a:lnTo>
                <a:lnTo>
                  <a:pt x="3072" y="558"/>
                </a:lnTo>
                <a:lnTo>
                  <a:pt x="3095" y="573"/>
                </a:lnTo>
                <a:moveTo>
                  <a:pt x="2573" y="593"/>
                </a:moveTo>
                <a:lnTo>
                  <a:pt x="2509" y="624"/>
                </a:lnTo>
                <a:lnTo>
                  <a:pt x="2649" y="604"/>
                </a:lnTo>
                <a:lnTo>
                  <a:pt x="2682" y="638"/>
                </a:lnTo>
                <a:lnTo>
                  <a:pt x="2780" y="603"/>
                </a:lnTo>
                <a:lnTo>
                  <a:pt x="2803" y="625"/>
                </a:lnTo>
                <a:lnTo>
                  <a:pt x="2772" y="692"/>
                </a:lnTo>
                <a:lnTo>
                  <a:pt x="2829" y="664"/>
                </a:lnTo>
                <a:lnTo>
                  <a:pt x="2869" y="595"/>
                </a:lnTo>
                <a:lnTo>
                  <a:pt x="2926" y="585"/>
                </a:lnTo>
                <a:lnTo>
                  <a:pt x="2965" y="596"/>
                </a:lnTo>
                <a:lnTo>
                  <a:pt x="2994" y="623"/>
                </a:lnTo>
                <a:lnTo>
                  <a:pt x="2956" y="689"/>
                </a:lnTo>
                <a:lnTo>
                  <a:pt x="2922" y="738"/>
                </a:lnTo>
                <a:lnTo>
                  <a:pt x="2976" y="773"/>
                </a:lnTo>
                <a:lnTo>
                  <a:pt x="3041" y="806"/>
                </a:lnTo>
                <a:lnTo>
                  <a:pt x="3005" y="837"/>
                </a:lnTo>
                <a:lnTo>
                  <a:pt x="2910" y="843"/>
                </a:lnTo>
                <a:lnTo>
                  <a:pt x="2919" y="870"/>
                </a:lnTo>
                <a:lnTo>
                  <a:pt x="2875" y="897"/>
                </a:lnTo>
                <a:lnTo>
                  <a:pt x="2787" y="885"/>
                </a:lnTo>
                <a:lnTo>
                  <a:pt x="2712" y="866"/>
                </a:lnTo>
                <a:lnTo>
                  <a:pt x="2644" y="870"/>
                </a:lnTo>
                <a:lnTo>
                  <a:pt x="2517" y="895"/>
                </a:lnTo>
                <a:lnTo>
                  <a:pt x="2367" y="906"/>
                </a:lnTo>
                <a:lnTo>
                  <a:pt x="2263" y="912"/>
                </a:lnTo>
                <a:lnTo>
                  <a:pt x="2269" y="878"/>
                </a:lnTo>
                <a:lnTo>
                  <a:pt x="2215" y="859"/>
                </a:lnTo>
                <a:lnTo>
                  <a:pt x="2158" y="867"/>
                </a:lnTo>
                <a:lnTo>
                  <a:pt x="2154" y="810"/>
                </a:lnTo>
                <a:lnTo>
                  <a:pt x="2198" y="803"/>
                </a:lnTo>
                <a:lnTo>
                  <a:pt x="2294" y="791"/>
                </a:lnTo>
                <a:lnTo>
                  <a:pt x="2367" y="794"/>
                </a:lnTo>
                <a:lnTo>
                  <a:pt x="2450" y="782"/>
                </a:lnTo>
                <a:lnTo>
                  <a:pt x="2365" y="765"/>
                </a:lnTo>
                <a:lnTo>
                  <a:pt x="2244" y="771"/>
                </a:lnTo>
                <a:lnTo>
                  <a:pt x="2170" y="770"/>
                </a:lnTo>
                <a:lnTo>
                  <a:pt x="2171" y="744"/>
                </a:lnTo>
                <a:lnTo>
                  <a:pt x="2326" y="716"/>
                </a:lnTo>
                <a:lnTo>
                  <a:pt x="2244" y="717"/>
                </a:lnTo>
                <a:lnTo>
                  <a:pt x="2172" y="699"/>
                </a:lnTo>
                <a:lnTo>
                  <a:pt x="2278" y="647"/>
                </a:lnTo>
                <a:lnTo>
                  <a:pt x="2347" y="620"/>
                </a:lnTo>
                <a:lnTo>
                  <a:pt x="2535" y="580"/>
                </a:lnTo>
                <a:lnTo>
                  <a:pt x="2573" y="593"/>
                </a:lnTo>
                <a:moveTo>
                  <a:pt x="3571" y="843"/>
                </a:moveTo>
                <a:lnTo>
                  <a:pt x="3509" y="917"/>
                </a:lnTo>
                <a:lnTo>
                  <a:pt x="3629" y="860"/>
                </a:lnTo>
                <a:lnTo>
                  <a:pt x="3656" y="907"/>
                </a:lnTo>
                <a:lnTo>
                  <a:pt x="3596" y="961"/>
                </a:lnTo>
                <a:lnTo>
                  <a:pt x="3611" y="1010"/>
                </a:lnTo>
                <a:lnTo>
                  <a:pt x="3711" y="957"/>
                </a:lnTo>
                <a:lnTo>
                  <a:pt x="3800" y="894"/>
                </a:lnTo>
                <a:lnTo>
                  <a:pt x="3866" y="816"/>
                </a:lnTo>
                <a:lnTo>
                  <a:pt x="3938" y="821"/>
                </a:lnTo>
                <a:lnTo>
                  <a:pt x="4010" y="832"/>
                </a:lnTo>
                <a:lnTo>
                  <a:pt x="4055" y="867"/>
                </a:lnTo>
                <a:lnTo>
                  <a:pt x="4032" y="903"/>
                </a:lnTo>
                <a:lnTo>
                  <a:pt x="3962" y="942"/>
                </a:lnTo>
                <a:lnTo>
                  <a:pt x="3972" y="981"/>
                </a:lnTo>
                <a:lnTo>
                  <a:pt x="3939" y="1016"/>
                </a:lnTo>
                <a:lnTo>
                  <a:pt x="3792" y="1068"/>
                </a:lnTo>
                <a:lnTo>
                  <a:pt x="3706" y="1080"/>
                </a:lnTo>
                <a:lnTo>
                  <a:pt x="3664" y="1057"/>
                </a:lnTo>
                <a:lnTo>
                  <a:pt x="3619" y="1095"/>
                </a:lnTo>
                <a:lnTo>
                  <a:pt x="3518" y="1158"/>
                </a:lnTo>
                <a:lnTo>
                  <a:pt x="3477" y="1191"/>
                </a:lnTo>
                <a:lnTo>
                  <a:pt x="3373" y="1242"/>
                </a:lnTo>
                <a:lnTo>
                  <a:pt x="3287" y="1247"/>
                </a:lnTo>
                <a:lnTo>
                  <a:pt x="3218" y="1280"/>
                </a:lnTo>
                <a:lnTo>
                  <a:pt x="3178" y="1330"/>
                </a:lnTo>
                <a:lnTo>
                  <a:pt x="3103" y="1339"/>
                </a:lnTo>
                <a:lnTo>
                  <a:pt x="2985" y="1402"/>
                </a:lnTo>
                <a:lnTo>
                  <a:pt x="2858" y="1490"/>
                </a:lnTo>
                <a:lnTo>
                  <a:pt x="2792" y="1552"/>
                </a:lnTo>
                <a:lnTo>
                  <a:pt x="2726" y="1644"/>
                </a:lnTo>
                <a:lnTo>
                  <a:pt x="2806" y="1657"/>
                </a:lnTo>
                <a:lnTo>
                  <a:pt x="2785" y="1732"/>
                </a:lnTo>
                <a:lnTo>
                  <a:pt x="2776" y="1793"/>
                </a:lnTo>
                <a:lnTo>
                  <a:pt x="2872" y="1777"/>
                </a:lnTo>
                <a:lnTo>
                  <a:pt x="2966" y="1812"/>
                </a:lnTo>
                <a:lnTo>
                  <a:pt x="3010" y="1842"/>
                </a:lnTo>
                <a:lnTo>
                  <a:pt x="3032" y="1880"/>
                </a:lnTo>
                <a:lnTo>
                  <a:pt x="3098" y="1903"/>
                </a:lnTo>
                <a:lnTo>
                  <a:pt x="3146" y="1937"/>
                </a:lnTo>
                <a:lnTo>
                  <a:pt x="3247" y="1941"/>
                </a:lnTo>
                <a:lnTo>
                  <a:pt x="3311" y="1949"/>
                </a:lnTo>
                <a:lnTo>
                  <a:pt x="3264" y="2020"/>
                </a:lnTo>
                <a:lnTo>
                  <a:pt x="3242" y="2102"/>
                </a:lnTo>
                <a:lnTo>
                  <a:pt x="3244" y="2194"/>
                </a:lnTo>
                <a:lnTo>
                  <a:pt x="3304" y="2272"/>
                </a:lnTo>
                <a:lnTo>
                  <a:pt x="3366" y="2245"/>
                </a:lnTo>
                <a:lnTo>
                  <a:pt x="3439" y="2160"/>
                </a:lnTo>
                <a:lnTo>
                  <a:pt x="3468" y="2031"/>
                </a:lnTo>
                <a:lnTo>
                  <a:pt x="3445" y="1988"/>
                </a:lnTo>
                <a:lnTo>
                  <a:pt x="3565" y="1950"/>
                </a:lnTo>
                <a:lnTo>
                  <a:pt x="3664" y="1893"/>
                </a:lnTo>
                <a:lnTo>
                  <a:pt x="3727" y="1837"/>
                </a:lnTo>
                <a:lnTo>
                  <a:pt x="3750" y="1783"/>
                </a:lnTo>
                <a:lnTo>
                  <a:pt x="3744" y="1715"/>
                </a:lnTo>
                <a:lnTo>
                  <a:pt x="3702" y="1655"/>
                </a:lnTo>
                <a:lnTo>
                  <a:pt x="3820" y="1572"/>
                </a:lnTo>
                <a:lnTo>
                  <a:pt x="3835" y="1501"/>
                </a:lnTo>
                <a:lnTo>
                  <a:pt x="3888" y="1379"/>
                </a:lnTo>
                <a:lnTo>
                  <a:pt x="3939" y="1361"/>
                </a:lnTo>
                <a:lnTo>
                  <a:pt x="4028" y="1382"/>
                </a:lnTo>
                <a:lnTo>
                  <a:pt x="4084" y="1390"/>
                </a:lnTo>
                <a:lnTo>
                  <a:pt x="4144" y="1370"/>
                </a:lnTo>
                <a:lnTo>
                  <a:pt x="4184" y="1396"/>
                </a:lnTo>
                <a:lnTo>
                  <a:pt x="4232" y="1441"/>
                </a:lnTo>
                <a:lnTo>
                  <a:pt x="4233" y="1471"/>
                </a:lnTo>
                <a:lnTo>
                  <a:pt x="4337" y="1477"/>
                </a:lnTo>
                <a:lnTo>
                  <a:pt x="4301" y="1543"/>
                </a:lnTo>
                <a:lnTo>
                  <a:pt x="4270" y="1643"/>
                </a:lnTo>
                <a:lnTo>
                  <a:pt x="4320" y="1656"/>
                </a:lnTo>
                <a:lnTo>
                  <a:pt x="4342" y="1702"/>
                </a:lnTo>
                <a:lnTo>
                  <a:pt x="4451" y="1658"/>
                </a:lnTo>
                <a:lnTo>
                  <a:pt x="4550" y="1571"/>
                </a:lnTo>
                <a:lnTo>
                  <a:pt x="4608" y="1534"/>
                </a:lnTo>
                <a:lnTo>
                  <a:pt x="4621" y="1605"/>
                </a:lnTo>
                <a:lnTo>
                  <a:pt x="4655" y="1706"/>
                </a:lnTo>
                <a:lnTo>
                  <a:pt x="4683" y="1802"/>
                </a:lnTo>
                <a:lnTo>
                  <a:pt x="4637" y="1853"/>
                </a:lnTo>
                <a:lnTo>
                  <a:pt x="4702" y="1898"/>
                </a:lnTo>
                <a:lnTo>
                  <a:pt x="4740" y="1945"/>
                </a:lnTo>
                <a:lnTo>
                  <a:pt x="4833" y="1966"/>
                </a:lnTo>
                <a:lnTo>
                  <a:pt x="4864" y="1992"/>
                </a:lnTo>
                <a:lnTo>
                  <a:pt x="4864" y="2061"/>
                </a:lnTo>
                <a:lnTo>
                  <a:pt x="4910" y="2072"/>
                </a:lnTo>
                <a:lnTo>
                  <a:pt x="4925" y="2102"/>
                </a:lnTo>
                <a:lnTo>
                  <a:pt x="4899" y="2195"/>
                </a:lnTo>
                <a:lnTo>
                  <a:pt x="4842" y="2226"/>
                </a:lnTo>
                <a:lnTo>
                  <a:pt x="4786" y="2254"/>
                </a:lnTo>
                <a:lnTo>
                  <a:pt x="4670" y="2284"/>
                </a:lnTo>
                <a:lnTo>
                  <a:pt x="4565" y="2352"/>
                </a:lnTo>
                <a:lnTo>
                  <a:pt x="4450" y="2365"/>
                </a:lnTo>
                <a:lnTo>
                  <a:pt x="4317" y="2348"/>
                </a:lnTo>
                <a:lnTo>
                  <a:pt x="4219" y="2347"/>
                </a:lnTo>
                <a:lnTo>
                  <a:pt x="4149" y="2353"/>
                </a:lnTo>
                <a:lnTo>
                  <a:pt x="4073" y="2412"/>
                </a:lnTo>
                <a:lnTo>
                  <a:pt x="3976" y="2449"/>
                </a:lnTo>
                <a:lnTo>
                  <a:pt x="3840" y="2559"/>
                </a:lnTo>
                <a:lnTo>
                  <a:pt x="3736" y="2636"/>
                </a:lnTo>
                <a:lnTo>
                  <a:pt x="3798" y="2622"/>
                </a:lnTo>
                <a:lnTo>
                  <a:pt x="3943" y="2513"/>
                </a:lnTo>
                <a:lnTo>
                  <a:pt x="4107" y="2444"/>
                </a:lnTo>
                <a:lnTo>
                  <a:pt x="4208" y="2435"/>
                </a:lnTo>
                <a:lnTo>
                  <a:pt x="4252" y="2476"/>
                </a:lnTo>
                <a:lnTo>
                  <a:pt x="4171" y="2532"/>
                </a:lnTo>
                <a:lnTo>
                  <a:pt x="4162" y="2622"/>
                </a:lnTo>
                <a:lnTo>
                  <a:pt x="4164" y="2685"/>
                </a:lnTo>
                <a:lnTo>
                  <a:pt x="4238" y="2727"/>
                </a:lnTo>
                <a:lnTo>
                  <a:pt x="4353" y="2715"/>
                </a:lnTo>
                <a:lnTo>
                  <a:pt x="4448" y="2621"/>
                </a:lnTo>
                <a:lnTo>
                  <a:pt x="4434" y="2681"/>
                </a:lnTo>
                <a:lnTo>
                  <a:pt x="4469" y="2712"/>
                </a:lnTo>
                <a:lnTo>
                  <a:pt x="4370" y="2766"/>
                </a:lnTo>
                <a:lnTo>
                  <a:pt x="4206" y="2816"/>
                </a:lnTo>
                <a:lnTo>
                  <a:pt x="4129" y="2850"/>
                </a:lnTo>
                <a:lnTo>
                  <a:pt x="4035" y="2911"/>
                </a:lnTo>
                <a:lnTo>
                  <a:pt x="3985" y="2905"/>
                </a:lnTo>
                <a:lnTo>
                  <a:pt x="4004" y="2834"/>
                </a:lnTo>
                <a:lnTo>
                  <a:pt x="4142" y="2764"/>
                </a:lnTo>
                <a:lnTo>
                  <a:pt x="4034" y="2767"/>
                </a:lnTo>
                <a:lnTo>
                  <a:pt x="3955" y="2777"/>
                </a:lnTo>
                <a:lnTo>
                  <a:pt x="3927" y="2730"/>
                </a:lnTo>
                <a:lnTo>
                  <a:pt x="3965" y="2616"/>
                </a:lnTo>
                <a:lnTo>
                  <a:pt x="3943" y="2592"/>
                </a:lnTo>
                <a:lnTo>
                  <a:pt x="3894" y="2606"/>
                </a:lnTo>
                <a:lnTo>
                  <a:pt x="3879" y="2584"/>
                </a:lnTo>
                <a:lnTo>
                  <a:pt x="3806" y="2647"/>
                </a:lnTo>
                <a:lnTo>
                  <a:pt x="3764" y="2712"/>
                </a:lnTo>
                <a:lnTo>
                  <a:pt x="3727" y="2750"/>
                </a:lnTo>
                <a:lnTo>
                  <a:pt x="3694" y="2763"/>
                </a:lnTo>
                <a:lnTo>
                  <a:pt x="3671" y="2767"/>
                </a:lnTo>
                <a:lnTo>
                  <a:pt x="3657" y="2788"/>
                </a:lnTo>
                <a:lnTo>
                  <a:pt x="3533" y="2788"/>
                </a:lnTo>
                <a:lnTo>
                  <a:pt x="3430" y="2789"/>
                </a:lnTo>
                <a:lnTo>
                  <a:pt x="3394" y="2804"/>
                </a:lnTo>
                <a:lnTo>
                  <a:pt x="3301" y="2864"/>
                </a:lnTo>
                <a:lnTo>
                  <a:pt x="3291" y="2871"/>
                </a:lnTo>
                <a:lnTo>
                  <a:pt x="3258" y="2904"/>
                </a:lnTo>
                <a:lnTo>
                  <a:pt x="3195" y="2904"/>
                </a:lnTo>
                <a:lnTo>
                  <a:pt x="3128" y="2904"/>
                </a:lnTo>
                <a:lnTo>
                  <a:pt x="3093" y="2917"/>
                </a:lnTo>
                <a:lnTo>
                  <a:pt x="3098" y="2934"/>
                </a:lnTo>
                <a:lnTo>
                  <a:pt x="3095" y="2960"/>
                </a:lnTo>
                <a:lnTo>
                  <a:pt x="3091" y="2968"/>
                </a:lnTo>
                <a:lnTo>
                  <a:pt x="2987" y="3010"/>
                </a:lnTo>
                <a:lnTo>
                  <a:pt x="2912" y="3023"/>
                </a:lnTo>
                <a:lnTo>
                  <a:pt x="2816" y="3068"/>
                </a:lnTo>
                <a:lnTo>
                  <a:pt x="2799" y="3068"/>
                </a:lnTo>
                <a:lnTo>
                  <a:pt x="2780" y="3055"/>
                </a:lnTo>
                <a:lnTo>
                  <a:pt x="2777" y="3043"/>
                </a:lnTo>
                <a:lnTo>
                  <a:pt x="2782" y="3034"/>
                </a:lnTo>
                <a:lnTo>
                  <a:pt x="2807" y="3005"/>
                </a:lnTo>
                <a:lnTo>
                  <a:pt x="2856" y="2958"/>
                </a:lnTo>
                <a:lnTo>
                  <a:pt x="2894" y="2909"/>
                </a:lnTo>
                <a:lnTo>
                  <a:pt x="2908" y="2836"/>
                </a:lnTo>
                <a:lnTo>
                  <a:pt x="2923" y="2760"/>
                </a:lnTo>
                <a:lnTo>
                  <a:pt x="2868" y="2720"/>
                </a:lnTo>
                <a:lnTo>
                  <a:pt x="2882" y="2705"/>
                </a:lnTo>
                <a:lnTo>
                  <a:pt x="2877" y="2695"/>
                </a:lnTo>
                <a:lnTo>
                  <a:pt x="2858" y="2695"/>
                </a:lnTo>
                <a:lnTo>
                  <a:pt x="2850" y="2682"/>
                </a:lnTo>
                <a:lnTo>
                  <a:pt x="2855" y="2662"/>
                </a:lnTo>
                <a:lnTo>
                  <a:pt x="2838" y="2671"/>
                </a:lnTo>
                <a:lnTo>
                  <a:pt x="2822" y="2668"/>
                </a:lnTo>
                <a:lnTo>
                  <a:pt x="2829" y="2660"/>
                </a:lnTo>
                <a:lnTo>
                  <a:pt x="2817" y="2652"/>
                </a:lnTo>
                <a:lnTo>
                  <a:pt x="2820" y="2630"/>
                </a:lnTo>
                <a:lnTo>
                  <a:pt x="2779" y="2603"/>
                </a:lnTo>
                <a:lnTo>
                  <a:pt x="2738" y="2575"/>
                </a:lnTo>
                <a:lnTo>
                  <a:pt x="2687" y="2543"/>
                </a:lnTo>
                <a:lnTo>
                  <a:pt x="2639" y="2513"/>
                </a:lnTo>
                <a:lnTo>
                  <a:pt x="2569" y="2536"/>
                </a:lnTo>
                <a:lnTo>
                  <a:pt x="2547" y="2537"/>
                </a:lnTo>
                <a:lnTo>
                  <a:pt x="2475" y="2515"/>
                </a:lnTo>
                <a:lnTo>
                  <a:pt x="2416" y="2526"/>
                </a:lnTo>
                <a:lnTo>
                  <a:pt x="2365" y="2500"/>
                </a:lnTo>
                <a:lnTo>
                  <a:pt x="2304" y="2487"/>
                </a:lnTo>
                <a:lnTo>
                  <a:pt x="2260" y="2482"/>
                </a:lnTo>
                <a:lnTo>
                  <a:pt x="2247" y="2468"/>
                </a:lnTo>
                <a:lnTo>
                  <a:pt x="2258" y="2422"/>
                </a:lnTo>
                <a:lnTo>
                  <a:pt x="2236" y="2423"/>
                </a:lnTo>
                <a:lnTo>
                  <a:pt x="2219" y="2455"/>
                </a:lnTo>
                <a:lnTo>
                  <a:pt x="2083" y="2455"/>
                </a:lnTo>
                <a:lnTo>
                  <a:pt x="1858" y="2455"/>
                </a:lnTo>
                <a:lnTo>
                  <a:pt x="1634" y="2455"/>
                </a:lnTo>
                <a:lnTo>
                  <a:pt x="1436" y="2455"/>
                </a:lnTo>
                <a:lnTo>
                  <a:pt x="1239" y="2455"/>
                </a:lnTo>
                <a:lnTo>
                  <a:pt x="1045" y="2455"/>
                </a:lnTo>
                <a:lnTo>
                  <a:pt x="844" y="2455"/>
                </a:lnTo>
                <a:lnTo>
                  <a:pt x="779" y="2455"/>
                </a:lnTo>
                <a:lnTo>
                  <a:pt x="584" y="2455"/>
                </a:lnTo>
                <a:lnTo>
                  <a:pt x="397" y="2455"/>
                </a:lnTo>
                <a:lnTo>
                  <a:pt x="388" y="2455"/>
                </a:lnTo>
                <a:lnTo>
                  <a:pt x="316" y="2373"/>
                </a:lnTo>
                <a:lnTo>
                  <a:pt x="294" y="2337"/>
                </a:lnTo>
                <a:lnTo>
                  <a:pt x="200" y="2303"/>
                </a:lnTo>
                <a:lnTo>
                  <a:pt x="217" y="2230"/>
                </a:lnTo>
                <a:lnTo>
                  <a:pt x="264" y="2180"/>
                </a:lnTo>
                <a:lnTo>
                  <a:pt x="209" y="2145"/>
                </a:lnTo>
                <a:lnTo>
                  <a:pt x="249" y="2079"/>
                </a:lnTo>
                <a:lnTo>
                  <a:pt x="220" y="2019"/>
                </a:lnTo>
                <a:lnTo>
                  <a:pt x="253" y="1977"/>
                </a:lnTo>
                <a:lnTo>
                  <a:pt x="320" y="1938"/>
                </a:lnTo>
                <a:lnTo>
                  <a:pt x="362" y="1887"/>
                </a:lnTo>
                <a:lnTo>
                  <a:pt x="300" y="1836"/>
                </a:lnTo>
                <a:lnTo>
                  <a:pt x="319" y="1744"/>
                </a:lnTo>
                <a:lnTo>
                  <a:pt x="333" y="1687"/>
                </a:lnTo>
                <a:lnTo>
                  <a:pt x="311" y="1651"/>
                </a:lnTo>
                <a:lnTo>
                  <a:pt x="302" y="1618"/>
                </a:lnTo>
                <a:lnTo>
                  <a:pt x="309" y="1577"/>
                </a:lnTo>
                <a:lnTo>
                  <a:pt x="224" y="1603"/>
                </a:lnTo>
                <a:lnTo>
                  <a:pt x="121" y="1647"/>
                </a:lnTo>
                <a:lnTo>
                  <a:pt x="119" y="1595"/>
                </a:lnTo>
                <a:lnTo>
                  <a:pt x="111" y="1561"/>
                </a:lnTo>
                <a:lnTo>
                  <a:pt x="75" y="1539"/>
                </a:lnTo>
                <a:lnTo>
                  <a:pt x="18" y="1536"/>
                </a:lnTo>
                <a:lnTo>
                  <a:pt x="510" y="1099"/>
                </a:lnTo>
                <a:lnTo>
                  <a:pt x="854" y="828"/>
                </a:lnTo>
                <a:lnTo>
                  <a:pt x="933" y="845"/>
                </a:lnTo>
                <a:lnTo>
                  <a:pt x="974" y="880"/>
                </a:lnTo>
                <a:lnTo>
                  <a:pt x="1022" y="886"/>
                </a:lnTo>
                <a:lnTo>
                  <a:pt x="1108" y="856"/>
                </a:lnTo>
                <a:lnTo>
                  <a:pt x="1202" y="834"/>
                </a:lnTo>
                <a:lnTo>
                  <a:pt x="1272" y="843"/>
                </a:lnTo>
                <a:lnTo>
                  <a:pt x="1392" y="812"/>
                </a:lnTo>
                <a:lnTo>
                  <a:pt x="1502" y="794"/>
                </a:lnTo>
                <a:lnTo>
                  <a:pt x="1503" y="823"/>
                </a:lnTo>
                <a:lnTo>
                  <a:pt x="1564" y="807"/>
                </a:lnTo>
                <a:lnTo>
                  <a:pt x="1617" y="774"/>
                </a:lnTo>
                <a:lnTo>
                  <a:pt x="1644" y="781"/>
                </a:lnTo>
                <a:lnTo>
                  <a:pt x="1659" y="845"/>
                </a:lnTo>
                <a:lnTo>
                  <a:pt x="1788" y="796"/>
                </a:lnTo>
                <a:lnTo>
                  <a:pt x="1732" y="850"/>
                </a:lnTo>
                <a:lnTo>
                  <a:pt x="1812" y="839"/>
                </a:lnTo>
                <a:lnTo>
                  <a:pt x="1857" y="818"/>
                </a:lnTo>
                <a:lnTo>
                  <a:pt x="1917" y="822"/>
                </a:lnTo>
                <a:lnTo>
                  <a:pt x="1966" y="852"/>
                </a:lnTo>
                <a:lnTo>
                  <a:pt x="2065" y="878"/>
                </a:lnTo>
                <a:lnTo>
                  <a:pt x="2127" y="890"/>
                </a:lnTo>
                <a:lnTo>
                  <a:pt x="2185" y="886"/>
                </a:lnTo>
                <a:lnTo>
                  <a:pt x="2220" y="922"/>
                </a:lnTo>
                <a:lnTo>
                  <a:pt x="2105" y="958"/>
                </a:lnTo>
                <a:lnTo>
                  <a:pt x="2189" y="974"/>
                </a:lnTo>
                <a:lnTo>
                  <a:pt x="2347" y="965"/>
                </a:lnTo>
                <a:lnTo>
                  <a:pt x="2407" y="953"/>
                </a:lnTo>
                <a:lnTo>
                  <a:pt x="2423" y="997"/>
                </a:lnTo>
                <a:lnTo>
                  <a:pt x="2520" y="960"/>
                </a:lnTo>
                <a:lnTo>
                  <a:pt x="2494" y="929"/>
                </a:lnTo>
                <a:lnTo>
                  <a:pt x="2554" y="904"/>
                </a:lnTo>
                <a:lnTo>
                  <a:pt x="2624" y="901"/>
                </a:lnTo>
                <a:lnTo>
                  <a:pt x="2675" y="893"/>
                </a:lnTo>
                <a:lnTo>
                  <a:pt x="2702" y="911"/>
                </a:lnTo>
                <a:lnTo>
                  <a:pt x="2720" y="950"/>
                </a:lnTo>
                <a:lnTo>
                  <a:pt x="2787" y="944"/>
                </a:lnTo>
                <a:lnTo>
                  <a:pt x="2854" y="977"/>
                </a:lnTo>
                <a:lnTo>
                  <a:pt x="2951" y="965"/>
                </a:lnTo>
                <a:lnTo>
                  <a:pt x="3030" y="967"/>
                </a:lnTo>
                <a:lnTo>
                  <a:pt x="3064" y="922"/>
                </a:lnTo>
                <a:lnTo>
                  <a:pt x="3124" y="909"/>
                </a:lnTo>
                <a:lnTo>
                  <a:pt x="3188" y="934"/>
                </a:lnTo>
                <a:lnTo>
                  <a:pt x="3128" y="1003"/>
                </a:lnTo>
                <a:lnTo>
                  <a:pt x="3213" y="945"/>
                </a:lnTo>
                <a:lnTo>
                  <a:pt x="3256" y="947"/>
                </a:lnTo>
                <a:lnTo>
                  <a:pt x="3344" y="874"/>
                </a:lnTo>
                <a:lnTo>
                  <a:pt x="3325" y="830"/>
                </a:lnTo>
                <a:lnTo>
                  <a:pt x="3288" y="801"/>
                </a:lnTo>
                <a:lnTo>
                  <a:pt x="3365" y="724"/>
                </a:lnTo>
                <a:lnTo>
                  <a:pt x="3475" y="674"/>
                </a:lnTo>
                <a:lnTo>
                  <a:pt x="3534" y="685"/>
                </a:lnTo>
                <a:lnTo>
                  <a:pt x="3559" y="715"/>
                </a:lnTo>
                <a:lnTo>
                  <a:pt x="3561" y="794"/>
                </a:lnTo>
                <a:lnTo>
                  <a:pt x="3483" y="829"/>
                </a:lnTo>
                <a:lnTo>
                  <a:pt x="3571" y="843"/>
                </a:lnTo>
                <a:moveTo>
                  <a:pt x="3269" y="871"/>
                </a:moveTo>
                <a:lnTo>
                  <a:pt x="3213" y="896"/>
                </a:lnTo>
                <a:lnTo>
                  <a:pt x="3159" y="875"/>
                </a:lnTo>
                <a:lnTo>
                  <a:pt x="3107" y="882"/>
                </a:lnTo>
                <a:lnTo>
                  <a:pt x="3062" y="850"/>
                </a:lnTo>
                <a:lnTo>
                  <a:pt x="3131" y="828"/>
                </a:lnTo>
                <a:lnTo>
                  <a:pt x="3197" y="797"/>
                </a:lnTo>
                <a:lnTo>
                  <a:pt x="3236" y="818"/>
                </a:lnTo>
                <a:lnTo>
                  <a:pt x="3257" y="830"/>
                </a:lnTo>
                <a:lnTo>
                  <a:pt x="3261" y="844"/>
                </a:lnTo>
                <a:lnTo>
                  <a:pt x="3269" y="871"/>
                </a:lnTo>
                <a:moveTo>
                  <a:pt x="4250" y="1014"/>
                </a:moveTo>
                <a:lnTo>
                  <a:pt x="4184" y="1017"/>
                </a:lnTo>
                <a:lnTo>
                  <a:pt x="4195" y="981"/>
                </a:lnTo>
                <a:lnTo>
                  <a:pt x="4247" y="940"/>
                </a:lnTo>
                <a:lnTo>
                  <a:pt x="4305" y="930"/>
                </a:lnTo>
                <a:lnTo>
                  <a:pt x="4334" y="951"/>
                </a:lnTo>
                <a:lnTo>
                  <a:pt x="4313" y="982"/>
                </a:lnTo>
                <a:lnTo>
                  <a:pt x="4300" y="992"/>
                </a:lnTo>
                <a:lnTo>
                  <a:pt x="4250" y="1014"/>
                </a:lnTo>
                <a:moveTo>
                  <a:pt x="3649" y="1125"/>
                </a:moveTo>
                <a:lnTo>
                  <a:pt x="3636" y="1158"/>
                </a:lnTo>
                <a:lnTo>
                  <a:pt x="3673" y="1146"/>
                </a:lnTo>
                <a:lnTo>
                  <a:pt x="3692" y="1166"/>
                </a:lnTo>
                <a:lnTo>
                  <a:pt x="3737" y="1192"/>
                </a:lnTo>
                <a:lnTo>
                  <a:pt x="3787" y="1215"/>
                </a:lnTo>
                <a:lnTo>
                  <a:pt x="3768" y="1251"/>
                </a:lnTo>
                <a:lnTo>
                  <a:pt x="3814" y="1246"/>
                </a:lnTo>
                <a:lnTo>
                  <a:pt x="3839" y="1271"/>
                </a:lnTo>
                <a:lnTo>
                  <a:pt x="3772" y="1295"/>
                </a:lnTo>
                <a:lnTo>
                  <a:pt x="3693" y="1277"/>
                </a:lnTo>
                <a:lnTo>
                  <a:pt x="3684" y="1242"/>
                </a:lnTo>
                <a:lnTo>
                  <a:pt x="3599" y="1283"/>
                </a:lnTo>
                <a:lnTo>
                  <a:pt x="3489" y="1323"/>
                </a:lnTo>
                <a:lnTo>
                  <a:pt x="3500" y="1278"/>
                </a:lnTo>
                <a:lnTo>
                  <a:pt x="3416" y="1285"/>
                </a:lnTo>
                <a:lnTo>
                  <a:pt x="3493" y="1247"/>
                </a:lnTo>
                <a:lnTo>
                  <a:pt x="3543" y="1187"/>
                </a:lnTo>
                <a:lnTo>
                  <a:pt x="3612" y="1118"/>
                </a:lnTo>
                <a:lnTo>
                  <a:pt x="3649" y="1125"/>
                </a:lnTo>
                <a:moveTo>
                  <a:pt x="3684" y="1349"/>
                </a:moveTo>
                <a:lnTo>
                  <a:pt x="3588" y="1392"/>
                </a:lnTo>
                <a:lnTo>
                  <a:pt x="3547" y="1390"/>
                </a:lnTo>
                <a:lnTo>
                  <a:pt x="3548" y="1369"/>
                </a:lnTo>
                <a:lnTo>
                  <a:pt x="3615" y="1333"/>
                </a:lnTo>
                <a:lnTo>
                  <a:pt x="3695" y="1334"/>
                </a:lnTo>
                <a:lnTo>
                  <a:pt x="3684" y="1349"/>
                </a:lnTo>
                <a:moveTo>
                  <a:pt x="3812" y="1392"/>
                </a:moveTo>
                <a:lnTo>
                  <a:pt x="3764" y="1432"/>
                </a:lnTo>
                <a:lnTo>
                  <a:pt x="3741" y="1426"/>
                </a:lnTo>
                <a:lnTo>
                  <a:pt x="3740" y="1403"/>
                </a:lnTo>
                <a:lnTo>
                  <a:pt x="3746" y="1397"/>
                </a:lnTo>
                <a:lnTo>
                  <a:pt x="3783" y="1374"/>
                </a:lnTo>
                <a:lnTo>
                  <a:pt x="3807" y="1376"/>
                </a:lnTo>
                <a:lnTo>
                  <a:pt x="3812" y="1392"/>
                </a:lnTo>
                <a:moveTo>
                  <a:pt x="43" y="2029"/>
                </a:moveTo>
                <a:lnTo>
                  <a:pt x="64" y="2040"/>
                </a:lnTo>
                <a:lnTo>
                  <a:pt x="130" y="2033"/>
                </a:lnTo>
                <a:lnTo>
                  <a:pt x="37" y="2126"/>
                </a:lnTo>
                <a:lnTo>
                  <a:pt x="41" y="2192"/>
                </a:lnTo>
                <a:lnTo>
                  <a:pt x="15" y="2192"/>
                </a:lnTo>
                <a:lnTo>
                  <a:pt x="6" y="2154"/>
                </a:lnTo>
                <a:lnTo>
                  <a:pt x="12" y="2116"/>
                </a:lnTo>
                <a:lnTo>
                  <a:pt x="0" y="2091"/>
                </a:lnTo>
                <a:lnTo>
                  <a:pt x="18" y="2055"/>
                </a:lnTo>
                <a:lnTo>
                  <a:pt x="43" y="2029"/>
                </a:lnTo>
                <a:moveTo>
                  <a:pt x="4831" y="2315"/>
                </a:moveTo>
                <a:lnTo>
                  <a:pt x="4766" y="2387"/>
                </a:lnTo>
                <a:lnTo>
                  <a:pt x="4817" y="2359"/>
                </a:lnTo>
                <a:lnTo>
                  <a:pt x="4855" y="2377"/>
                </a:lnTo>
                <a:lnTo>
                  <a:pt x="4824" y="2406"/>
                </a:lnTo>
                <a:lnTo>
                  <a:pt x="4875" y="2429"/>
                </a:lnTo>
                <a:lnTo>
                  <a:pt x="4911" y="2409"/>
                </a:lnTo>
                <a:lnTo>
                  <a:pt x="4969" y="2434"/>
                </a:lnTo>
                <a:lnTo>
                  <a:pt x="4932" y="2495"/>
                </a:lnTo>
                <a:lnTo>
                  <a:pt x="4982" y="2481"/>
                </a:lnTo>
                <a:lnTo>
                  <a:pt x="4978" y="2525"/>
                </a:lnTo>
                <a:lnTo>
                  <a:pt x="4985" y="2577"/>
                </a:lnTo>
                <a:lnTo>
                  <a:pt x="4937" y="2650"/>
                </a:lnTo>
                <a:lnTo>
                  <a:pt x="4906" y="2653"/>
                </a:lnTo>
                <a:lnTo>
                  <a:pt x="4866" y="2637"/>
                </a:lnTo>
                <a:lnTo>
                  <a:pt x="4899" y="2569"/>
                </a:lnTo>
                <a:lnTo>
                  <a:pt x="4884" y="2559"/>
                </a:lnTo>
                <a:lnTo>
                  <a:pt x="4786" y="2631"/>
                </a:lnTo>
                <a:lnTo>
                  <a:pt x="4747" y="2628"/>
                </a:lnTo>
                <a:lnTo>
                  <a:pt x="4805" y="2589"/>
                </a:lnTo>
                <a:lnTo>
                  <a:pt x="4747" y="2569"/>
                </a:lnTo>
                <a:lnTo>
                  <a:pt x="4675" y="2574"/>
                </a:lnTo>
                <a:lnTo>
                  <a:pt x="4546" y="2571"/>
                </a:lnTo>
                <a:lnTo>
                  <a:pt x="4544" y="2546"/>
                </a:lnTo>
                <a:lnTo>
                  <a:pt x="4594" y="2517"/>
                </a:lnTo>
                <a:lnTo>
                  <a:pt x="4572" y="2494"/>
                </a:lnTo>
                <a:lnTo>
                  <a:pt x="4643" y="2444"/>
                </a:lnTo>
                <a:lnTo>
                  <a:pt x="4753" y="2312"/>
                </a:lnTo>
                <a:lnTo>
                  <a:pt x="4808" y="2265"/>
                </a:lnTo>
                <a:lnTo>
                  <a:pt x="4873" y="2237"/>
                </a:lnTo>
                <a:lnTo>
                  <a:pt x="4902" y="2241"/>
                </a:lnTo>
                <a:lnTo>
                  <a:pt x="4883" y="2263"/>
                </a:lnTo>
                <a:lnTo>
                  <a:pt x="4831" y="2315"/>
                </a:lnTo>
                <a:moveTo>
                  <a:pt x="326" y="2496"/>
                </a:moveTo>
                <a:lnTo>
                  <a:pt x="285" y="2507"/>
                </a:lnTo>
                <a:lnTo>
                  <a:pt x="202" y="2469"/>
                </a:lnTo>
                <a:lnTo>
                  <a:pt x="202" y="2440"/>
                </a:lnTo>
                <a:lnTo>
                  <a:pt x="163" y="2411"/>
                </a:lnTo>
                <a:lnTo>
                  <a:pt x="167" y="2387"/>
                </a:lnTo>
                <a:lnTo>
                  <a:pt x="110" y="2372"/>
                </a:lnTo>
                <a:lnTo>
                  <a:pt x="117" y="2327"/>
                </a:lnTo>
                <a:lnTo>
                  <a:pt x="137" y="2308"/>
                </a:lnTo>
                <a:lnTo>
                  <a:pt x="192" y="2326"/>
                </a:lnTo>
                <a:lnTo>
                  <a:pt x="223" y="2339"/>
                </a:lnTo>
                <a:lnTo>
                  <a:pt x="278" y="2347"/>
                </a:lnTo>
                <a:lnTo>
                  <a:pt x="281" y="2376"/>
                </a:lnTo>
                <a:lnTo>
                  <a:pt x="286" y="2415"/>
                </a:lnTo>
                <a:lnTo>
                  <a:pt x="329" y="2450"/>
                </a:lnTo>
                <a:lnTo>
                  <a:pt x="326" y="2496"/>
                </a:lnTo>
                <a:moveTo>
                  <a:pt x="4418" y="2446"/>
                </a:moveTo>
                <a:lnTo>
                  <a:pt x="4385" y="2448"/>
                </a:lnTo>
                <a:lnTo>
                  <a:pt x="4309" y="2422"/>
                </a:lnTo>
                <a:lnTo>
                  <a:pt x="4262" y="2382"/>
                </a:lnTo>
                <a:lnTo>
                  <a:pt x="4287" y="2375"/>
                </a:lnTo>
                <a:lnTo>
                  <a:pt x="4366" y="2396"/>
                </a:lnTo>
                <a:lnTo>
                  <a:pt x="4421" y="2431"/>
                </a:lnTo>
                <a:lnTo>
                  <a:pt x="4418" y="2446"/>
                </a:lnTo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338637" y="2336800"/>
            <a:ext cx="112713" cy="66675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2159000" y="4489450"/>
            <a:ext cx="387350" cy="1239838"/>
          </a:xfrm>
          <a:custGeom>
            <a:avLst/>
            <a:gdLst>
              <a:gd name="T0" fmla="*/ 233 w 999"/>
              <a:gd name="T1" fmla="*/ 450 h 3202"/>
              <a:gd name="T2" fmla="*/ 296 w 999"/>
              <a:gd name="T3" fmla="*/ 460 h 3202"/>
              <a:gd name="T4" fmla="*/ 208 w 999"/>
              <a:gd name="T5" fmla="*/ 590 h 3202"/>
              <a:gd name="T6" fmla="*/ 221 w 999"/>
              <a:gd name="T7" fmla="*/ 759 h 3202"/>
              <a:gd name="T8" fmla="*/ 205 w 999"/>
              <a:gd name="T9" fmla="*/ 846 h 3202"/>
              <a:gd name="T10" fmla="*/ 159 w 999"/>
              <a:gd name="T11" fmla="*/ 1003 h 3202"/>
              <a:gd name="T12" fmla="*/ 154 w 999"/>
              <a:gd name="T13" fmla="*/ 1173 h 3202"/>
              <a:gd name="T14" fmla="*/ 239 w 999"/>
              <a:gd name="T15" fmla="*/ 1335 h 3202"/>
              <a:gd name="T16" fmla="*/ 234 w 999"/>
              <a:gd name="T17" fmla="*/ 1496 h 3202"/>
              <a:gd name="T18" fmla="*/ 212 w 999"/>
              <a:gd name="T19" fmla="*/ 1622 h 3202"/>
              <a:gd name="T20" fmla="*/ 275 w 999"/>
              <a:gd name="T21" fmla="*/ 1782 h 3202"/>
              <a:gd name="T22" fmla="*/ 244 w 999"/>
              <a:gd name="T23" fmla="*/ 1888 h 3202"/>
              <a:gd name="T24" fmla="*/ 295 w 999"/>
              <a:gd name="T25" fmla="*/ 2078 h 3202"/>
              <a:gd name="T26" fmla="*/ 319 w 999"/>
              <a:gd name="T27" fmla="*/ 2192 h 3202"/>
              <a:gd name="T28" fmla="*/ 349 w 999"/>
              <a:gd name="T29" fmla="*/ 2259 h 3202"/>
              <a:gd name="T30" fmla="*/ 404 w 999"/>
              <a:gd name="T31" fmla="*/ 2307 h 3202"/>
              <a:gd name="T32" fmla="*/ 404 w 999"/>
              <a:gd name="T33" fmla="*/ 2372 h 3202"/>
              <a:gd name="T34" fmla="*/ 409 w 999"/>
              <a:gd name="T35" fmla="*/ 2554 h 3202"/>
              <a:gd name="T36" fmla="*/ 431 w 999"/>
              <a:gd name="T37" fmla="*/ 2649 h 3202"/>
              <a:gd name="T38" fmla="*/ 436 w 999"/>
              <a:gd name="T39" fmla="*/ 2774 h 3202"/>
              <a:gd name="T40" fmla="*/ 513 w 999"/>
              <a:gd name="T41" fmla="*/ 2798 h 3202"/>
              <a:gd name="T42" fmla="*/ 583 w 999"/>
              <a:gd name="T43" fmla="*/ 2908 h 3202"/>
              <a:gd name="T44" fmla="*/ 808 w 999"/>
              <a:gd name="T45" fmla="*/ 2932 h 3202"/>
              <a:gd name="T46" fmla="*/ 728 w 999"/>
              <a:gd name="T47" fmla="*/ 2952 h 3202"/>
              <a:gd name="T48" fmla="*/ 706 w 999"/>
              <a:gd name="T49" fmla="*/ 3058 h 3202"/>
              <a:gd name="T50" fmla="*/ 596 w 999"/>
              <a:gd name="T51" fmla="*/ 3033 h 3202"/>
              <a:gd name="T52" fmla="*/ 498 w 999"/>
              <a:gd name="T53" fmla="*/ 2976 h 3202"/>
              <a:gd name="T54" fmla="*/ 354 w 999"/>
              <a:gd name="T55" fmla="*/ 2877 h 3202"/>
              <a:gd name="T56" fmla="*/ 296 w 999"/>
              <a:gd name="T57" fmla="*/ 2774 h 3202"/>
              <a:gd name="T58" fmla="*/ 226 w 999"/>
              <a:gd name="T59" fmla="*/ 2552 h 3202"/>
              <a:gd name="T60" fmla="*/ 162 w 999"/>
              <a:gd name="T61" fmla="*/ 2463 h 3202"/>
              <a:gd name="T62" fmla="*/ 173 w 999"/>
              <a:gd name="T63" fmla="*/ 2250 h 3202"/>
              <a:gd name="T64" fmla="*/ 237 w 999"/>
              <a:gd name="T65" fmla="*/ 2105 h 3202"/>
              <a:gd name="T66" fmla="*/ 196 w 999"/>
              <a:gd name="T67" fmla="*/ 2188 h 3202"/>
              <a:gd name="T68" fmla="*/ 132 w 999"/>
              <a:gd name="T69" fmla="*/ 2056 h 3202"/>
              <a:gd name="T70" fmla="*/ 124 w 999"/>
              <a:gd name="T71" fmla="*/ 1842 h 3202"/>
              <a:gd name="T72" fmla="*/ 50 w 999"/>
              <a:gd name="T73" fmla="*/ 1664 h 3202"/>
              <a:gd name="T74" fmla="*/ 88 w 999"/>
              <a:gd name="T75" fmla="*/ 1524 h 3202"/>
              <a:gd name="T76" fmla="*/ 107 w 999"/>
              <a:gd name="T77" fmla="*/ 1262 h 3202"/>
              <a:gd name="T78" fmla="*/ 72 w 999"/>
              <a:gd name="T79" fmla="*/ 1065 h 3202"/>
              <a:gd name="T80" fmla="*/ 68 w 999"/>
              <a:gd name="T81" fmla="*/ 856 h 3202"/>
              <a:gd name="T82" fmla="*/ 52 w 999"/>
              <a:gd name="T83" fmla="*/ 515 h 3202"/>
              <a:gd name="T84" fmla="*/ 28 w 999"/>
              <a:gd name="T85" fmla="*/ 185 h 3202"/>
              <a:gd name="T86" fmla="*/ 36 w 999"/>
              <a:gd name="T87" fmla="*/ 43 h 3202"/>
              <a:gd name="T88" fmla="*/ 93 w 999"/>
              <a:gd name="T89" fmla="*/ 57 h 3202"/>
              <a:gd name="T90" fmla="*/ 152 w 999"/>
              <a:gd name="T91" fmla="*/ 155 h 3202"/>
              <a:gd name="T92" fmla="*/ 189 w 999"/>
              <a:gd name="T93" fmla="*/ 333 h 3202"/>
              <a:gd name="T94" fmla="*/ 893 w 999"/>
              <a:gd name="T95" fmla="*/ 3142 h 3202"/>
              <a:gd name="T96" fmla="*/ 999 w 999"/>
              <a:gd name="T97" fmla="*/ 3144 h 3202"/>
              <a:gd name="T98" fmla="*/ 950 w 999"/>
              <a:gd name="T99" fmla="*/ 3202 h 3202"/>
              <a:gd name="T100" fmla="*/ 878 w 999"/>
              <a:gd name="T101" fmla="*/ 3193 h 3202"/>
              <a:gd name="T102" fmla="*/ 750 w 999"/>
              <a:gd name="T103" fmla="*/ 3157 h 3202"/>
              <a:gd name="T104" fmla="*/ 565 w 999"/>
              <a:gd name="T105" fmla="*/ 3068 h 3202"/>
              <a:gd name="T106" fmla="*/ 497 w 999"/>
              <a:gd name="T107" fmla="*/ 2993 h 3202"/>
              <a:gd name="T108" fmla="*/ 708 w 999"/>
              <a:gd name="T109" fmla="*/ 3077 h 3202"/>
              <a:gd name="T110" fmla="*/ 721 w 999"/>
              <a:gd name="T111" fmla="*/ 2984 h 3202"/>
              <a:gd name="T112" fmla="*/ 816 w 999"/>
              <a:gd name="T113" fmla="*/ 296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9" h="3202">
                <a:moveTo>
                  <a:pt x="189" y="333"/>
                </a:moveTo>
                <a:lnTo>
                  <a:pt x="233" y="450"/>
                </a:lnTo>
                <a:lnTo>
                  <a:pt x="284" y="439"/>
                </a:lnTo>
                <a:lnTo>
                  <a:pt x="296" y="460"/>
                </a:lnTo>
                <a:lnTo>
                  <a:pt x="282" y="548"/>
                </a:lnTo>
                <a:lnTo>
                  <a:pt x="208" y="590"/>
                </a:lnTo>
                <a:lnTo>
                  <a:pt x="231" y="732"/>
                </a:lnTo>
                <a:lnTo>
                  <a:pt x="221" y="759"/>
                </a:lnTo>
                <a:lnTo>
                  <a:pt x="248" y="793"/>
                </a:lnTo>
                <a:lnTo>
                  <a:pt x="205" y="846"/>
                </a:lnTo>
                <a:lnTo>
                  <a:pt x="171" y="926"/>
                </a:lnTo>
                <a:lnTo>
                  <a:pt x="159" y="1003"/>
                </a:lnTo>
                <a:lnTo>
                  <a:pt x="181" y="1085"/>
                </a:lnTo>
                <a:lnTo>
                  <a:pt x="154" y="1173"/>
                </a:lnTo>
                <a:lnTo>
                  <a:pt x="217" y="1319"/>
                </a:lnTo>
                <a:lnTo>
                  <a:pt x="239" y="1335"/>
                </a:lnTo>
                <a:lnTo>
                  <a:pt x="256" y="1413"/>
                </a:lnTo>
                <a:lnTo>
                  <a:pt x="234" y="1496"/>
                </a:lnTo>
                <a:lnTo>
                  <a:pt x="252" y="1566"/>
                </a:lnTo>
                <a:lnTo>
                  <a:pt x="212" y="1622"/>
                </a:lnTo>
                <a:lnTo>
                  <a:pt x="232" y="1700"/>
                </a:lnTo>
                <a:lnTo>
                  <a:pt x="275" y="1782"/>
                </a:lnTo>
                <a:lnTo>
                  <a:pt x="242" y="1813"/>
                </a:lnTo>
                <a:lnTo>
                  <a:pt x="244" y="1888"/>
                </a:lnTo>
                <a:lnTo>
                  <a:pt x="253" y="1975"/>
                </a:lnTo>
                <a:lnTo>
                  <a:pt x="295" y="2078"/>
                </a:lnTo>
                <a:lnTo>
                  <a:pt x="273" y="2095"/>
                </a:lnTo>
                <a:lnTo>
                  <a:pt x="319" y="2192"/>
                </a:lnTo>
                <a:lnTo>
                  <a:pt x="360" y="2224"/>
                </a:lnTo>
                <a:lnTo>
                  <a:pt x="349" y="2259"/>
                </a:lnTo>
                <a:lnTo>
                  <a:pt x="386" y="2276"/>
                </a:lnTo>
                <a:lnTo>
                  <a:pt x="404" y="2307"/>
                </a:lnTo>
                <a:lnTo>
                  <a:pt x="380" y="2323"/>
                </a:lnTo>
                <a:lnTo>
                  <a:pt x="404" y="2372"/>
                </a:lnTo>
                <a:lnTo>
                  <a:pt x="418" y="2483"/>
                </a:lnTo>
                <a:lnTo>
                  <a:pt x="409" y="2554"/>
                </a:lnTo>
                <a:lnTo>
                  <a:pt x="432" y="2596"/>
                </a:lnTo>
                <a:lnTo>
                  <a:pt x="431" y="2649"/>
                </a:lnTo>
                <a:lnTo>
                  <a:pt x="395" y="2686"/>
                </a:lnTo>
                <a:lnTo>
                  <a:pt x="436" y="2774"/>
                </a:lnTo>
                <a:lnTo>
                  <a:pt x="471" y="2804"/>
                </a:lnTo>
                <a:lnTo>
                  <a:pt x="513" y="2798"/>
                </a:lnTo>
                <a:lnTo>
                  <a:pt x="537" y="2860"/>
                </a:lnTo>
                <a:lnTo>
                  <a:pt x="583" y="2908"/>
                </a:lnTo>
                <a:lnTo>
                  <a:pt x="744" y="2919"/>
                </a:lnTo>
                <a:lnTo>
                  <a:pt x="808" y="2932"/>
                </a:lnTo>
                <a:lnTo>
                  <a:pt x="751" y="2931"/>
                </a:lnTo>
                <a:lnTo>
                  <a:pt x="728" y="2952"/>
                </a:lnTo>
                <a:lnTo>
                  <a:pt x="683" y="2981"/>
                </a:lnTo>
                <a:lnTo>
                  <a:pt x="706" y="3058"/>
                </a:lnTo>
                <a:lnTo>
                  <a:pt x="680" y="3060"/>
                </a:lnTo>
                <a:lnTo>
                  <a:pt x="596" y="3033"/>
                </a:lnTo>
                <a:lnTo>
                  <a:pt x="498" y="2976"/>
                </a:lnTo>
                <a:lnTo>
                  <a:pt x="498" y="2976"/>
                </a:lnTo>
                <a:lnTo>
                  <a:pt x="397" y="2929"/>
                </a:lnTo>
                <a:lnTo>
                  <a:pt x="354" y="2877"/>
                </a:lnTo>
                <a:lnTo>
                  <a:pt x="352" y="2829"/>
                </a:lnTo>
                <a:lnTo>
                  <a:pt x="296" y="2774"/>
                </a:lnTo>
                <a:lnTo>
                  <a:pt x="230" y="2632"/>
                </a:lnTo>
                <a:lnTo>
                  <a:pt x="226" y="2552"/>
                </a:lnTo>
                <a:lnTo>
                  <a:pt x="272" y="2488"/>
                </a:lnTo>
                <a:lnTo>
                  <a:pt x="162" y="2463"/>
                </a:lnTo>
                <a:lnTo>
                  <a:pt x="199" y="2389"/>
                </a:lnTo>
                <a:lnTo>
                  <a:pt x="173" y="2250"/>
                </a:lnTo>
                <a:lnTo>
                  <a:pt x="258" y="2280"/>
                </a:lnTo>
                <a:lnTo>
                  <a:pt x="237" y="2105"/>
                </a:lnTo>
                <a:lnTo>
                  <a:pt x="184" y="2083"/>
                </a:lnTo>
                <a:lnTo>
                  <a:pt x="196" y="2188"/>
                </a:lnTo>
                <a:lnTo>
                  <a:pt x="150" y="2176"/>
                </a:lnTo>
                <a:lnTo>
                  <a:pt x="132" y="2056"/>
                </a:lnTo>
                <a:lnTo>
                  <a:pt x="109" y="1900"/>
                </a:lnTo>
                <a:lnTo>
                  <a:pt x="124" y="1842"/>
                </a:lnTo>
                <a:lnTo>
                  <a:pt x="81" y="1759"/>
                </a:lnTo>
                <a:lnTo>
                  <a:pt x="50" y="1664"/>
                </a:lnTo>
                <a:lnTo>
                  <a:pt x="79" y="1661"/>
                </a:lnTo>
                <a:lnTo>
                  <a:pt x="88" y="1524"/>
                </a:lnTo>
                <a:lnTo>
                  <a:pt x="105" y="1389"/>
                </a:lnTo>
                <a:lnTo>
                  <a:pt x="107" y="1262"/>
                </a:lnTo>
                <a:lnTo>
                  <a:pt x="65" y="1135"/>
                </a:lnTo>
                <a:lnTo>
                  <a:pt x="72" y="1065"/>
                </a:lnTo>
                <a:lnTo>
                  <a:pt x="44" y="960"/>
                </a:lnTo>
                <a:lnTo>
                  <a:pt x="68" y="856"/>
                </a:lnTo>
                <a:lnTo>
                  <a:pt x="55" y="691"/>
                </a:lnTo>
                <a:lnTo>
                  <a:pt x="52" y="515"/>
                </a:lnTo>
                <a:lnTo>
                  <a:pt x="50" y="324"/>
                </a:lnTo>
                <a:lnTo>
                  <a:pt x="28" y="185"/>
                </a:lnTo>
                <a:lnTo>
                  <a:pt x="0" y="65"/>
                </a:lnTo>
                <a:lnTo>
                  <a:pt x="36" y="43"/>
                </a:lnTo>
                <a:lnTo>
                  <a:pt x="51" y="0"/>
                </a:lnTo>
                <a:lnTo>
                  <a:pt x="93" y="57"/>
                </a:lnTo>
                <a:lnTo>
                  <a:pt x="110" y="119"/>
                </a:lnTo>
                <a:lnTo>
                  <a:pt x="152" y="155"/>
                </a:lnTo>
                <a:lnTo>
                  <a:pt x="138" y="237"/>
                </a:lnTo>
                <a:lnTo>
                  <a:pt x="189" y="333"/>
                </a:lnTo>
                <a:moveTo>
                  <a:pt x="816" y="2960"/>
                </a:moveTo>
                <a:lnTo>
                  <a:pt x="893" y="3142"/>
                </a:lnTo>
                <a:lnTo>
                  <a:pt x="960" y="3142"/>
                </a:lnTo>
                <a:lnTo>
                  <a:pt x="999" y="3144"/>
                </a:lnTo>
                <a:lnTo>
                  <a:pt x="992" y="3177"/>
                </a:lnTo>
                <a:lnTo>
                  <a:pt x="950" y="3202"/>
                </a:lnTo>
                <a:lnTo>
                  <a:pt x="918" y="3200"/>
                </a:lnTo>
                <a:lnTo>
                  <a:pt x="878" y="3193"/>
                </a:lnTo>
                <a:lnTo>
                  <a:pt x="821" y="3169"/>
                </a:lnTo>
                <a:lnTo>
                  <a:pt x="750" y="3157"/>
                </a:lnTo>
                <a:lnTo>
                  <a:pt x="650" y="3112"/>
                </a:lnTo>
                <a:lnTo>
                  <a:pt x="565" y="3068"/>
                </a:lnTo>
                <a:lnTo>
                  <a:pt x="436" y="2976"/>
                </a:lnTo>
                <a:lnTo>
                  <a:pt x="497" y="2993"/>
                </a:lnTo>
                <a:lnTo>
                  <a:pt x="611" y="3048"/>
                </a:lnTo>
                <a:lnTo>
                  <a:pt x="708" y="3077"/>
                </a:lnTo>
                <a:lnTo>
                  <a:pt x="724" y="3040"/>
                </a:lnTo>
                <a:lnTo>
                  <a:pt x="721" y="2984"/>
                </a:lnTo>
                <a:lnTo>
                  <a:pt x="766" y="2950"/>
                </a:lnTo>
                <a:lnTo>
                  <a:pt x="816" y="2960"/>
                </a:lnTo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7299325" y="3246437"/>
            <a:ext cx="65088" cy="61913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167437" y="2157412"/>
            <a:ext cx="1493838" cy="1082675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3932237" y="3562350"/>
            <a:ext cx="174625" cy="203200"/>
          </a:xfrm>
          <a:custGeom>
            <a:avLst/>
            <a:gdLst>
              <a:gd name="T0" fmla="*/ 105 w 110"/>
              <a:gd name="T1" fmla="*/ 115 h 128"/>
              <a:gd name="T2" fmla="*/ 97 w 110"/>
              <a:gd name="T3" fmla="*/ 115 h 128"/>
              <a:gd name="T4" fmla="*/ 84 w 110"/>
              <a:gd name="T5" fmla="*/ 111 h 128"/>
              <a:gd name="T6" fmla="*/ 72 w 110"/>
              <a:gd name="T7" fmla="*/ 111 h 128"/>
              <a:gd name="T8" fmla="*/ 50 w 110"/>
              <a:gd name="T9" fmla="*/ 115 h 128"/>
              <a:gd name="T10" fmla="*/ 37 w 110"/>
              <a:gd name="T11" fmla="*/ 121 h 128"/>
              <a:gd name="T12" fmla="*/ 19 w 110"/>
              <a:gd name="T13" fmla="*/ 128 h 128"/>
              <a:gd name="T14" fmla="*/ 16 w 110"/>
              <a:gd name="T15" fmla="*/ 128 h 128"/>
              <a:gd name="T16" fmla="*/ 17 w 110"/>
              <a:gd name="T17" fmla="*/ 111 h 128"/>
              <a:gd name="T18" fmla="*/ 19 w 110"/>
              <a:gd name="T19" fmla="*/ 108 h 128"/>
              <a:gd name="T20" fmla="*/ 18 w 110"/>
              <a:gd name="T21" fmla="*/ 100 h 128"/>
              <a:gd name="T22" fmla="*/ 11 w 110"/>
              <a:gd name="T23" fmla="*/ 91 h 128"/>
              <a:gd name="T24" fmla="*/ 5 w 110"/>
              <a:gd name="T25" fmla="*/ 90 h 128"/>
              <a:gd name="T26" fmla="*/ 0 w 110"/>
              <a:gd name="T27" fmla="*/ 84 h 128"/>
              <a:gd name="T28" fmla="*/ 3 w 110"/>
              <a:gd name="T29" fmla="*/ 75 h 128"/>
              <a:gd name="T30" fmla="*/ 2 w 110"/>
              <a:gd name="T31" fmla="*/ 65 h 128"/>
              <a:gd name="T32" fmla="*/ 3 w 110"/>
              <a:gd name="T33" fmla="*/ 59 h 128"/>
              <a:gd name="T34" fmla="*/ 6 w 110"/>
              <a:gd name="T35" fmla="*/ 59 h 128"/>
              <a:gd name="T36" fmla="*/ 7 w 110"/>
              <a:gd name="T37" fmla="*/ 50 h 128"/>
              <a:gd name="T38" fmla="*/ 5 w 110"/>
              <a:gd name="T39" fmla="*/ 46 h 128"/>
              <a:gd name="T40" fmla="*/ 7 w 110"/>
              <a:gd name="T41" fmla="*/ 43 h 128"/>
              <a:gd name="T42" fmla="*/ 14 w 110"/>
              <a:gd name="T43" fmla="*/ 40 h 128"/>
              <a:gd name="T44" fmla="*/ 9 w 110"/>
              <a:gd name="T45" fmla="*/ 24 h 128"/>
              <a:gd name="T46" fmla="*/ 5 w 110"/>
              <a:gd name="T47" fmla="*/ 15 h 128"/>
              <a:gd name="T48" fmla="*/ 7 w 110"/>
              <a:gd name="T49" fmla="*/ 8 h 128"/>
              <a:gd name="T50" fmla="*/ 11 w 110"/>
              <a:gd name="T51" fmla="*/ 6 h 128"/>
              <a:gd name="T52" fmla="*/ 13 w 110"/>
              <a:gd name="T53" fmla="*/ 5 h 128"/>
              <a:gd name="T54" fmla="*/ 18 w 110"/>
              <a:gd name="T55" fmla="*/ 7 h 128"/>
              <a:gd name="T56" fmla="*/ 32 w 110"/>
              <a:gd name="T57" fmla="*/ 8 h 128"/>
              <a:gd name="T58" fmla="*/ 35 w 110"/>
              <a:gd name="T59" fmla="*/ 2 h 128"/>
              <a:gd name="T60" fmla="*/ 39 w 110"/>
              <a:gd name="T61" fmla="*/ 2 h 128"/>
              <a:gd name="T62" fmla="*/ 44 w 110"/>
              <a:gd name="T63" fmla="*/ 0 h 128"/>
              <a:gd name="T64" fmla="*/ 47 w 110"/>
              <a:gd name="T65" fmla="*/ 9 h 128"/>
              <a:gd name="T66" fmla="*/ 51 w 110"/>
              <a:gd name="T67" fmla="*/ 6 h 128"/>
              <a:gd name="T68" fmla="*/ 58 w 110"/>
              <a:gd name="T69" fmla="*/ 3 h 128"/>
              <a:gd name="T70" fmla="*/ 67 w 110"/>
              <a:gd name="T71" fmla="*/ 7 h 128"/>
              <a:gd name="T72" fmla="*/ 70 w 110"/>
              <a:gd name="T73" fmla="*/ 14 h 128"/>
              <a:gd name="T74" fmla="*/ 78 w 110"/>
              <a:gd name="T75" fmla="*/ 19 h 128"/>
              <a:gd name="T76" fmla="*/ 85 w 110"/>
              <a:gd name="T77" fmla="*/ 14 h 128"/>
              <a:gd name="T78" fmla="*/ 93 w 110"/>
              <a:gd name="T79" fmla="*/ 13 h 128"/>
              <a:gd name="T80" fmla="*/ 106 w 110"/>
              <a:gd name="T81" fmla="*/ 18 h 128"/>
              <a:gd name="T82" fmla="*/ 110 w 110"/>
              <a:gd name="T83" fmla="*/ 48 h 128"/>
              <a:gd name="T84" fmla="*/ 103 w 110"/>
              <a:gd name="T85" fmla="*/ 65 h 128"/>
              <a:gd name="T86" fmla="*/ 98 w 110"/>
              <a:gd name="T87" fmla="*/ 88 h 128"/>
              <a:gd name="T88" fmla="*/ 106 w 110"/>
              <a:gd name="T89" fmla="*/ 107 h 128"/>
              <a:gd name="T90" fmla="*/ 105 w 110"/>
              <a:gd name="T9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28">
                <a:moveTo>
                  <a:pt x="105" y="115"/>
                </a:moveTo>
                <a:lnTo>
                  <a:pt x="97" y="115"/>
                </a:lnTo>
                <a:lnTo>
                  <a:pt x="84" y="111"/>
                </a:lnTo>
                <a:lnTo>
                  <a:pt x="72" y="111"/>
                </a:lnTo>
                <a:lnTo>
                  <a:pt x="50" y="115"/>
                </a:lnTo>
                <a:lnTo>
                  <a:pt x="37" y="121"/>
                </a:lnTo>
                <a:lnTo>
                  <a:pt x="19" y="128"/>
                </a:lnTo>
                <a:lnTo>
                  <a:pt x="16" y="128"/>
                </a:lnTo>
                <a:lnTo>
                  <a:pt x="17" y="111"/>
                </a:lnTo>
                <a:lnTo>
                  <a:pt x="19" y="108"/>
                </a:lnTo>
                <a:lnTo>
                  <a:pt x="18" y="100"/>
                </a:lnTo>
                <a:lnTo>
                  <a:pt x="11" y="91"/>
                </a:lnTo>
                <a:lnTo>
                  <a:pt x="5" y="90"/>
                </a:lnTo>
                <a:lnTo>
                  <a:pt x="0" y="84"/>
                </a:lnTo>
                <a:lnTo>
                  <a:pt x="3" y="75"/>
                </a:lnTo>
                <a:lnTo>
                  <a:pt x="2" y="65"/>
                </a:lnTo>
                <a:lnTo>
                  <a:pt x="3" y="59"/>
                </a:lnTo>
                <a:lnTo>
                  <a:pt x="6" y="59"/>
                </a:lnTo>
                <a:lnTo>
                  <a:pt x="7" y="50"/>
                </a:lnTo>
                <a:lnTo>
                  <a:pt x="5" y="46"/>
                </a:lnTo>
                <a:lnTo>
                  <a:pt x="7" y="43"/>
                </a:lnTo>
                <a:lnTo>
                  <a:pt x="14" y="40"/>
                </a:lnTo>
                <a:lnTo>
                  <a:pt x="9" y="24"/>
                </a:lnTo>
                <a:lnTo>
                  <a:pt x="5" y="15"/>
                </a:lnTo>
                <a:lnTo>
                  <a:pt x="7" y="8"/>
                </a:lnTo>
                <a:lnTo>
                  <a:pt x="11" y="6"/>
                </a:lnTo>
                <a:lnTo>
                  <a:pt x="13" y="5"/>
                </a:lnTo>
                <a:lnTo>
                  <a:pt x="18" y="7"/>
                </a:lnTo>
                <a:lnTo>
                  <a:pt x="32" y="8"/>
                </a:lnTo>
                <a:lnTo>
                  <a:pt x="35" y="2"/>
                </a:lnTo>
                <a:lnTo>
                  <a:pt x="39" y="2"/>
                </a:lnTo>
                <a:lnTo>
                  <a:pt x="44" y="0"/>
                </a:lnTo>
                <a:lnTo>
                  <a:pt x="47" y="9"/>
                </a:lnTo>
                <a:lnTo>
                  <a:pt x="51" y="6"/>
                </a:lnTo>
                <a:lnTo>
                  <a:pt x="58" y="3"/>
                </a:lnTo>
                <a:lnTo>
                  <a:pt x="67" y="7"/>
                </a:lnTo>
                <a:lnTo>
                  <a:pt x="70" y="14"/>
                </a:lnTo>
                <a:lnTo>
                  <a:pt x="78" y="19"/>
                </a:lnTo>
                <a:lnTo>
                  <a:pt x="85" y="14"/>
                </a:lnTo>
                <a:lnTo>
                  <a:pt x="93" y="13"/>
                </a:lnTo>
                <a:lnTo>
                  <a:pt x="106" y="18"/>
                </a:lnTo>
                <a:lnTo>
                  <a:pt x="110" y="48"/>
                </a:lnTo>
                <a:lnTo>
                  <a:pt x="103" y="65"/>
                </a:lnTo>
                <a:lnTo>
                  <a:pt x="98" y="88"/>
                </a:lnTo>
                <a:lnTo>
                  <a:pt x="106" y="107"/>
                </a:lnTo>
                <a:lnTo>
                  <a:pt x="105" y="11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4429125" y="3484562"/>
            <a:ext cx="220663" cy="366713"/>
          </a:xfrm>
          <a:custGeom>
            <a:avLst/>
            <a:gdLst>
              <a:gd name="T0" fmla="*/ 85 w 139"/>
              <a:gd name="T1" fmla="*/ 220 h 231"/>
              <a:gd name="T2" fmla="*/ 82 w 139"/>
              <a:gd name="T3" fmla="*/ 219 h 231"/>
              <a:gd name="T4" fmla="*/ 71 w 139"/>
              <a:gd name="T5" fmla="*/ 222 h 231"/>
              <a:gd name="T6" fmla="*/ 60 w 139"/>
              <a:gd name="T7" fmla="*/ 219 h 231"/>
              <a:gd name="T8" fmla="*/ 52 w 139"/>
              <a:gd name="T9" fmla="*/ 220 h 231"/>
              <a:gd name="T10" fmla="*/ 22 w 139"/>
              <a:gd name="T11" fmla="*/ 220 h 231"/>
              <a:gd name="T12" fmla="*/ 24 w 139"/>
              <a:gd name="T13" fmla="*/ 204 h 231"/>
              <a:gd name="T14" fmla="*/ 17 w 139"/>
              <a:gd name="T15" fmla="*/ 190 h 231"/>
              <a:gd name="T16" fmla="*/ 9 w 139"/>
              <a:gd name="T17" fmla="*/ 186 h 231"/>
              <a:gd name="T18" fmla="*/ 5 w 139"/>
              <a:gd name="T19" fmla="*/ 177 h 231"/>
              <a:gd name="T20" fmla="*/ 0 w 139"/>
              <a:gd name="T21" fmla="*/ 174 h 231"/>
              <a:gd name="T22" fmla="*/ 0 w 139"/>
              <a:gd name="T23" fmla="*/ 168 h 231"/>
              <a:gd name="T24" fmla="*/ 5 w 139"/>
              <a:gd name="T25" fmla="*/ 154 h 231"/>
              <a:gd name="T26" fmla="*/ 14 w 139"/>
              <a:gd name="T27" fmla="*/ 134 h 231"/>
              <a:gd name="T28" fmla="*/ 19 w 139"/>
              <a:gd name="T29" fmla="*/ 133 h 231"/>
              <a:gd name="T30" fmla="*/ 30 w 139"/>
              <a:gd name="T31" fmla="*/ 121 h 231"/>
              <a:gd name="T32" fmla="*/ 37 w 139"/>
              <a:gd name="T33" fmla="*/ 121 h 231"/>
              <a:gd name="T34" fmla="*/ 47 w 139"/>
              <a:gd name="T35" fmla="*/ 129 h 231"/>
              <a:gd name="T36" fmla="*/ 60 w 139"/>
              <a:gd name="T37" fmla="*/ 122 h 231"/>
              <a:gd name="T38" fmla="*/ 61 w 139"/>
              <a:gd name="T39" fmla="*/ 114 h 231"/>
              <a:gd name="T40" fmla="*/ 66 w 139"/>
              <a:gd name="T41" fmla="*/ 105 h 231"/>
              <a:gd name="T42" fmla="*/ 68 w 139"/>
              <a:gd name="T43" fmla="*/ 95 h 231"/>
              <a:gd name="T44" fmla="*/ 78 w 139"/>
              <a:gd name="T45" fmla="*/ 86 h 231"/>
              <a:gd name="T46" fmla="*/ 81 w 139"/>
              <a:gd name="T47" fmla="*/ 72 h 231"/>
              <a:gd name="T48" fmla="*/ 85 w 139"/>
              <a:gd name="T49" fmla="*/ 67 h 231"/>
              <a:gd name="T50" fmla="*/ 88 w 139"/>
              <a:gd name="T51" fmla="*/ 56 h 231"/>
              <a:gd name="T52" fmla="*/ 93 w 139"/>
              <a:gd name="T53" fmla="*/ 43 h 231"/>
              <a:gd name="T54" fmla="*/ 108 w 139"/>
              <a:gd name="T55" fmla="*/ 27 h 231"/>
              <a:gd name="T56" fmla="*/ 108 w 139"/>
              <a:gd name="T57" fmla="*/ 20 h 231"/>
              <a:gd name="T58" fmla="*/ 110 w 139"/>
              <a:gd name="T59" fmla="*/ 16 h 231"/>
              <a:gd name="T60" fmla="*/ 103 w 139"/>
              <a:gd name="T61" fmla="*/ 8 h 231"/>
              <a:gd name="T62" fmla="*/ 104 w 139"/>
              <a:gd name="T63" fmla="*/ 1 h 231"/>
              <a:gd name="T64" fmla="*/ 109 w 139"/>
              <a:gd name="T65" fmla="*/ 0 h 231"/>
              <a:gd name="T66" fmla="*/ 116 w 139"/>
              <a:gd name="T67" fmla="*/ 14 h 231"/>
              <a:gd name="T68" fmla="*/ 118 w 139"/>
              <a:gd name="T69" fmla="*/ 27 h 231"/>
              <a:gd name="T70" fmla="*/ 117 w 139"/>
              <a:gd name="T71" fmla="*/ 41 h 231"/>
              <a:gd name="T72" fmla="*/ 127 w 139"/>
              <a:gd name="T73" fmla="*/ 60 h 231"/>
              <a:gd name="T74" fmla="*/ 117 w 139"/>
              <a:gd name="T75" fmla="*/ 60 h 231"/>
              <a:gd name="T76" fmla="*/ 112 w 139"/>
              <a:gd name="T77" fmla="*/ 61 h 231"/>
              <a:gd name="T78" fmla="*/ 104 w 139"/>
              <a:gd name="T79" fmla="*/ 59 h 231"/>
              <a:gd name="T80" fmla="*/ 100 w 139"/>
              <a:gd name="T81" fmla="*/ 69 h 231"/>
              <a:gd name="T82" fmla="*/ 111 w 139"/>
              <a:gd name="T83" fmla="*/ 81 h 231"/>
              <a:gd name="T84" fmla="*/ 119 w 139"/>
              <a:gd name="T85" fmla="*/ 85 h 231"/>
              <a:gd name="T86" fmla="*/ 121 w 139"/>
              <a:gd name="T87" fmla="*/ 93 h 231"/>
              <a:gd name="T88" fmla="*/ 127 w 139"/>
              <a:gd name="T89" fmla="*/ 107 h 231"/>
              <a:gd name="T90" fmla="*/ 124 w 139"/>
              <a:gd name="T91" fmla="*/ 113 h 231"/>
              <a:gd name="T92" fmla="*/ 115 w 139"/>
              <a:gd name="T93" fmla="*/ 134 h 231"/>
              <a:gd name="T94" fmla="*/ 111 w 139"/>
              <a:gd name="T95" fmla="*/ 138 h 231"/>
              <a:gd name="T96" fmla="*/ 110 w 139"/>
              <a:gd name="T97" fmla="*/ 154 h 231"/>
              <a:gd name="T98" fmla="*/ 112 w 139"/>
              <a:gd name="T99" fmla="*/ 163 h 231"/>
              <a:gd name="T100" fmla="*/ 110 w 139"/>
              <a:gd name="T101" fmla="*/ 169 h 231"/>
              <a:gd name="T102" fmla="*/ 119 w 139"/>
              <a:gd name="T103" fmla="*/ 180 h 231"/>
              <a:gd name="T104" fmla="*/ 120 w 139"/>
              <a:gd name="T105" fmla="*/ 188 h 231"/>
              <a:gd name="T106" fmla="*/ 127 w 139"/>
              <a:gd name="T107" fmla="*/ 198 h 231"/>
              <a:gd name="T108" fmla="*/ 136 w 139"/>
              <a:gd name="T109" fmla="*/ 205 h 231"/>
              <a:gd name="T110" fmla="*/ 137 w 139"/>
              <a:gd name="T111" fmla="*/ 214 h 231"/>
              <a:gd name="T112" fmla="*/ 139 w 139"/>
              <a:gd name="T113" fmla="*/ 220 h 231"/>
              <a:gd name="T114" fmla="*/ 137 w 139"/>
              <a:gd name="T115" fmla="*/ 231 h 231"/>
              <a:gd name="T116" fmla="*/ 123 w 139"/>
              <a:gd name="T117" fmla="*/ 227 h 231"/>
              <a:gd name="T118" fmla="*/ 108 w 139"/>
              <a:gd name="T119" fmla="*/ 221 h 231"/>
              <a:gd name="T120" fmla="*/ 85 w 139"/>
              <a:gd name="T121" fmla="*/ 2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1">
                <a:moveTo>
                  <a:pt x="85" y="220"/>
                </a:moveTo>
                <a:lnTo>
                  <a:pt x="82" y="219"/>
                </a:lnTo>
                <a:lnTo>
                  <a:pt x="71" y="222"/>
                </a:lnTo>
                <a:lnTo>
                  <a:pt x="60" y="219"/>
                </a:lnTo>
                <a:lnTo>
                  <a:pt x="52" y="220"/>
                </a:lnTo>
                <a:lnTo>
                  <a:pt x="22" y="220"/>
                </a:lnTo>
                <a:lnTo>
                  <a:pt x="24" y="204"/>
                </a:lnTo>
                <a:lnTo>
                  <a:pt x="17" y="190"/>
                </a:lnTo>
                <a:lnTo>
                  <a:pt x="9" y="186"/>
                </a:lnTo>
                <a:lnTo>
                  <a:pt x="5" y="177"/>
                </a:lnTo>
                <a:lnTo>
                  <a:pt x="0" y="174"/>
                </a:lnTo>
                <a:lnTo>
                  <a:pt x="0" y="168"/>
                </a:lnTo>
                <a:lnTo>
                  <a:pt x="5" y="154"/>
                </a:lnTo>
                <a:lnTo>
                  <a:pt x="14" y="134"/>
                </a:lnTo>
                <a:lnTo>
                  <a:pt x="19" y="133"/>
                </a:lnTo>
                <a:lnTo>
                  <a:pt x="30" y="121"/>
                </a:lnTo>
                <a:lnTo>
                  <a:pt x="37" y="121"/>
                </a:lnTo>
                <a:lnTo>
                  <a:pt x="47" y="129"/>
                </a:lnTo>
                <a:lnTo>
                  <a:pt x="60" y="122"/>
                </a:lnTo>
                <a:lnTo>
                  <a:pt x="61" y="114"/>
                </a:lnTo>
                <a:lnTo>
                  <a:pt x="66" y="105"/>
                </a:lnTo>
                <a:lnTo>
                  <a:pt x="68" y="95"/>
                </a:lnTo>
                <a:lnTo>
                  <a:pt x="78" y="86"/>
                </a:lnTo>
                <a:lnTo>
                  <a:pt x="81" y="72"/>
                </a:lnTo>
                <a:lnTo>
                  <a:pt x="85" y="67"/>
                </a:lnTo>
                <a:lnTo>
                  <a:pt x="88" y="56"/>
                </a:lnTo>
                <a:lnTo>
                  <a:pt x="93" y="43"/>
                </a:lnTo>
                <a:lnTo>
                  <a:pt x="108" y="27"/>
                </a:lnTo>
                <a:lnTo>
                  <a:pt x="108" y="20"/>
                </a:lnTo>
                <a:lnTo>
                  <a:pt x="110" y="16"/>
                </a:lnTo>
                <a:lnTo>
                  <a:pt x="103" y="8"/>
                </a:lnTo>
                <a:lnTo>
                  <a:pt x="104" y="1"/>
                </a:lnTo>
                <a:lnTo>
                  <a:pt x="109" y="0"/>
                </a:lnTo>
                <a:lnTo>
                  <a:pt x="116" y="14"/>
                </a:lnTo>
                <a:lnTo>
                  <a:pt x="118" y="27"/>
                </a:lnTo>
                <a:lnTo>
                  <a:pt x="117" y="41"/>
                </a:lnTo>
                <a:lnTo>
                  <a:pt x="127" y="60"/>
                </a:lnTo>
                <a:lnTo>
                  <a:pt x="117" y="60"/>
                </a:lnTo>
                <a:lnTo>
                  <a:pt x="112" y="61"/>
                </a:lnTo>
                <a:lnTo>
                  <a:pt x="104" y="59"/>
                </a:lnTo>
                <a:lnTo>
                  <a:pt x="100" y="69"/>
                </a:lnTo>
                <a:lnTo>
                  <a:pt x="111" y="81"/>
                </a:lnTo>
                <a:lnTo>
                  <a:pt x="119" y="85"/>
                </a:lnTo>
                <a:lnTo>
                  <a:pt x="121" y="93"/>
                </a:lnTo>
                <a:lnTo>
                  <a:pt x="127" y="107"/>
                </a:lnTo>
                <a:lnTo>
                  <a:pt x="124" y="113"/>
                </a:lnTo>
                <a:lnTo>
                  <a:pt x="115" y="134"/>
                </a:lnTo>
                <a:lnTo>
                  <a:pt x="111" y="138"/>
                </a:lnTo>
                <a:lnTo>
                  <a:pt x="110" y="154"/>
                </a:lnTo>
                <a:lnTo>
                  <a:pt x="112" y="163"/>
                </a:lnTo>
                <a:lnTo>
                  <a:pt x="110" y="169"/>
                </a:lnTo>
                <a:lnTo>
                  <a:pt x="119" y="180"/>
                </a:lnTo>
                <a:lnTo>
                  <a:pt x="120" y="188"/>
                </a:lnTo>
                <a:lnTo>
                  <a:pt x="127" y="198"/>
                </a:lnTo>
                <a:lnTo>
                  <a:pt x="136" y="205"/>
                </a:lnTo>
                <a:lnTo>
                  <a:pt x="137" y="214"/>
                </a:lnTo>
                <a:lnTo>
                  <a:pt x="139" y="220"/>
                </a:lnTo>
                <a:lnTo>
                  <a:pt x="137" y="231"/>
                </a:lnTo>
                <a:lnTo>
                  <a:pt x="123" y="227"/>
                </a:lnTo>
                <a:lnTo>
                  <a:pt x="108" y="221"/>
                </a:lnTo>
                <a:lnTo>
                  <a:pt x="85" y="22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4537075" y="3735388"/>
            <a:ext cx="554038" cy="611188"/>
          </a:xfrm>
          <a:custGeom>
            <a:avLst/>
            <a:gdLst>
              <a:gd name="T0" fmla="*/ 342 w 349"/>
              <a:gd name="T1" fmla="*/ 61 h 385"/>
              <a:gd name="T2" fmla="*/ 343 w 349"/>
              <a:gd name="T3" fmla="*/ 71 h 385"/>
              <a:gd name="T4" fmla="*/ 329 w 349"/>
              <a:gd name="T5" fmla="*/ 87 h 385"/>
              <a:gd name="T6" fmla="*/ 324 w 349"/>
              <a:gd name="T7" fmla="*/ 114 h 385"/>
              <a:gd name="T8" fmla="*/ 320 w 349"/>
              <a:gd name="T9" fmla="*/ 137 h 385"/>
              <a:gd name="T10" fmla="*/ 314 w 349"/>
              <a:gd name="T11" fmla="*/ 155 h 385"/>
              <a:gd name="T12" fmla="*/ 310 w 349"/>
              <a:gd name="T13" fmla="*/ 168 h 385"/>
              <a:gd name="T14" fmla="*/ 315 w 349"/>
              <a:gd name="T15" fmla="*/ 203 h 385"/>
              <a:gd name="T16" fmla="*/ 316 w 349"/>
              <a:gd name="T17" fmla="*/ 233 h 385"/>
              <a:gd name="T18" fmla="*/ 330 w 349"/>
              <a:gd name="T19" fmla="*/ 256 h 385"/>
              <a:gd name="T20" fmla="*/ 332 w 349"/>
              <a:gd name="T21" fmla="*/ 281 h 385"/>
              <a:gd name="T22" fmla="*/ 303 w 349"/>
              <a:gd name="T23" fmla="*/ 287 h 385"/>
              <a:gd name="T24" fmla="*/ 301 w 349"/>
              <a:gd name="T25" fmla="*/ 309 h 385"/>
              <a:gd name="T26" fmla="*/ 295 w 349"/>
              <a:gd name="T27" fmla="*/ 354 h 385"/>
              <a:gd name="T28" fmla="*/ 312 w 349"/>
              <a:gd name="T29" fmla="*/ 366 h 385"/>
              <a:gd name="T30" fmla="*/ 318 w 349"/>
              <a:gd name="T31" fmla="*/ 385 h 385"/>
              <a:gd name="T32" fmla="*/ 297 w 349"/>
              <a:gd name="T33" fmla="*/ 373 h 385"/>
              <a:gd name="T34" fmla="*/ 276 w 349"/>
              <a:gd name="T35" fmla="*/ 362 h 385"/>
              <a:gd name="T36" fmla="*/ 261 w 349"/>
              <a:gd name="T37" fmla="*/ 357 h 385"/>
              <a:gd name="T38" fmla="*/ 241 w 349"/>
              <a:gd name="T39" fmla="*/ 345 h 385"/>
              <a:gd name="T40" fmla="*/ 221 w 349"/>
              <a:gd name="T41" fmla="*/ 344 h 385"/>
              <a:gd name="T42" fmla="*/ 214 w 349"/>
              <a:gd name="T43" fmla="*/ 336 h 385"/>
              <a:gd name="T44" fmla="*/ 194 w 349"/>
              <a:gd name="T45" fmla="*/ 338 h 385"/>
              <a:gd name="T46" fmla="*/ 181 w 349"/>
              <a:gd name="T47" fmla="*/ 340 h 385"/>
              <a:gd name="T48" fmla="*/ 177 w 349"/>
              <a:gd name="T49" fmla="*/ 307 h 385"/>
              <a:gd name="T50" fmla="*/ 178 w 349"/>
              <a:gd name="T51" fmla="*/ 282 h 385"/>
              <a:gd name="T52" fmla="*/ 175 w 349"/>
              <a:gd name="T53" fmla="*/ 261 h 385"/>
              <a:gd name="T54" fmla="*/ 154 w 349"/>
              <a:gd name="T55" fmla="*/ 253 h 385"/>
              <a:gd name="T56" fmla="*/ 144 w 349"/>
              <a:gd name="T57" fmla="*/ 257 h 385"/>
              <a:gd name="T58" fmla="*/ 128 w 349"/>
              <a:gd name="T59" fmla="*/ 270 h 385"/>
              <a:gd name="T60" fmla="*/ 115 w 349"/>
              <a:gd name="T61" fmla="*/ 273 h 385"/>
              <a:gd name="T62" fmla="*/ 97 w 349"/>
              <a:gd name="T63" fmla="*/ 277 h 385"/>
              <a:gd name="T64" fmla="*/ 85 w 349"/>
              <a:gd name="T65" fmla="*/ 260 h 385"/>
              <a:gd name="T66" fmla="*/ 76 w 349"/>
              <a:gd name="T67" fmla="*/ 232 h 385"/>
              <a:gd name="T68" fmla="*/ 15 w 349"/>
              <a:gd name="T69" fmla="*/ 234 h 385"/>
              <a:gd name="T70" fmla="*/ 2 w 349"/>
              <a:gd name="T71" fmla="*/ 236 h 385"/>
              <a:gd name="T72" fmla="*/ 5 w 349"/>
              <a:gd name="T73" fmla="*/ 228 h 385"/>
              <a:gd name="T74" fmla="*/ 8 w 349"/>
              <a:gd name="T75" fmla="*/ 213 h 385"/>
              <a:gd name="T76" fmla="*/ 20 w 349"/>
              <a:gd name="T77" fmla="*/ 211 h 385"/>
              <a:gd name="T78" fmla="*/ 36 w 349"/>
              <a:gd name="T79" fmla="*/ 203 h 385"/>
              <a:gd name="T80" fmla="*/ 44 w 349"/>
              <a:gd name="T81" fmla="*/ 213 h 385"/>
              <a:gd name="T82" fmla="*/ 66 w 349"/>
              <a:gd name="T83" fmla="*/ 190 h 385"/>
              <a:gd name="T84" fmla="*/ 70 w 349"/>
              <a:gd name="T85" fmla="*/ 166 h 385"/>
              <a:gd name="T86" fmla="*/ 86 w 349"/>
              <a:gd name="T87" fmla="*/ 135 h 385"/>
              <a:gd name="T88" fmla="*/ 101 w 349"/>
              <a:gd name="T89" fmla="*/ 118 h 385"/>
              <a:gd name="T90" fmla="*/ 104 w 349"/>
              <a:gd name="T91" fmla="*/ 103 h 385"/>
              <a:gd name="T92" fmla="*/ 105 w 349"/>
              <a:gd name="T93" fmla="*/ 73 h 385"/>
              <a:gd name="T94" fmla="*/ 114 w 349"/>
              <a:gd name="T95" fmla="*/ 49 h 385"/>
              <a:gd name="T96" fmla="*/ 117 w 349"/>
              <a:gd name="T97" fmla="*/ 22 h 385"/>
              <a:gd name="T98" fmla="*/ 134 w 349"/>
              <a:gd name="T99" fmla="*/ 5 h 385"/>
              <a:gd name="T100" fmla="*/ 161 w 349"/>
              <a:gd name="T101" fmla="*/ 20 h 385"/>
              <a:gd name="T102" fmla="*/ 188 w 349"/>
              <a:gd name="T103" fmla="*/ 26 h 385"/>
              <a:gd name="T104" fmla="*/ 196 w 349"/>
              <a:gd name="T105" fmla="*/ 11 h 385"/>
              <a:gd name="T106" fmla="*/ 224 w 349"/>
              <a:gd name="T107" fmla="*/ 3 h 385"/>
              <a:gd name="T108" fmla="*/ 238 w 349"/>
              <a:gd name="T109" fmla="*/ 7 h 385"/>
              <a:gd name="T110" fmla="*/ 247 w 349"/>
              <a:gd name="T111" fmla="*/ 0 h 385"/>
              <a:gd name="T112" fmla="*/ 273 w 349"/>
              <a:gd name="T113" fmla="*/ 3 h 385"/>
              <a:gd name="T114" fmla="*/ 290 w 349"/>
              <a:gd name="T115" fmla="*/ 18 h 385"/>
              <a:gd name="T116" fmla="*/ 303 w 349"/>
              <a:gd name="T117" fmla="*/ 17 h 385"/>
              <a:gd name="T118" fmla="*/ 322 w 349"/>
              <a:gd name="T119" fmla="*/ 14 h 385"/>
              <a:gd name="T120" fmla="*/ 343 w 349"/>
              <a:gd name="T121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85">
                <a:moveTo>
                  <a:pt x="343" y="37"/>
                </a:moveTo>
                <a:lnTo>
                  <a:pt x="342" y="61"/>
                </a:lnTo>
                <a:lnTo>
                  <a:pt x="349" y="64"/>
                </a:lnTo>
                <a:lnTo>
                  <a:pt x="343" y="71"/>
                </a:lnTo>
                <a:lnTo>
                  <a:pt x="336" y="77"/>
                </a:lnTo>
                <a:lnTo>
                  <a:pt x="329" y="87"/>
                </a:lnTo>
                <a:lnTo>
                  <a:pt x="325" y="97"/>
                </a:lnTo>
                <a:lnTo>
                  <a:pt x="324" y="114"/>
                </a:lnTo>
                <a:lnTo>
                  <a:pt x="320" y="122"/>
                </a:lnTo>
                <a:lnTo>
                  <a:pt x="320" y="137"/>
                </a:lnTo>
                <a:lnTo>
                  <a:pt x="314" y="143"/>
                </a:lnTo>
                <a:lnTo>
                  <a:pt x="314" y="155"/>
                </a:lnTo>
                <a:lnTo>
                  <a:pt x="311" y="157"/>
                </a:lnTo>
                <a:lnTo>
                  <a:pt x="310" y="168"/>
                </a:lnTo>
                <a:lnTo>
                  <a:pt x="314" y="178"/>
                </a:lnTo>
                <a:lnTo>
                  <a:pt x="315" y="203"/>
                </a:lnTo>
                <a:lnTo>
                  <a:pt x="318" y="222"/>
                </a:lnTo>
                <a:lnTo>
                  <a:pt x="316" y="233"/>
                </a:lnTo>
                <a:lnTo>
                  <a:pt x="320" y="245"/>
                </a:lnTo>
                <a:lnTo>
                  <a:pt x="330" y="256"/>
                </a:lnTo>
                <a:lnTo>
                  <a:pt x="340" y="283"/>
                </a:lnTo>
                <a:lnTo>
                  <a:pt x="332" y="281"/>
                </a:lnTo>
                <a:lnTo>
                  <a:pt x="308" y="284"/>
                </a:lnTo>
                <a:lnTo>
                  <a:pt x="303" y="287"/>
                </a:lnTo>
                <a:lnTo>
                  <a:pt x="297" y="300"/>
                </a:lnTo>
                <a:lnTo>
                  <a:pt x="301" y="309"/>
                </a:lnTo>
                <a:lnTo>
                  <a:pt x="297" y="334"/>
                </a:lnTo>
                <a:lnTo>
                  <a:pt x="295" y="354"/>
                </a:lnTo>
                <a:lnTo>
                  <a:pt x="300" y="358"/>
                </a:lnTo>
                <a:lnTo>
                  <a:pt x="312" y="366"/>
                </a:lnTo>
                <a:lnTo>
                  <a:pt x="317" y="363"/>
                </a:lnTo>
                <a:lnTo>
                  <a:pt x="318" y="385"/>
                </a:lnTo>
                <a:lnTo>
                  <a:pt x="304" y="385"/>
                </a:lnTo>
                <a:lnTo>
                  <a:pt x="297" y="373"/>
                </a:lnTo>
                <a:lnTo>
                  <a:pt x="290" y="364"/>
                </a:lnTo>
                <a:lnTo>
                  <a:pt x="276" y="362"/>
                </a:lnTo>
                <a:lnTo>
                  <a:pt x="273" y="351"/>
                </a:lnTo>
                <a:lnTo>
                  <a:pt x="261" y="357"/>
                </a:lnTo>
                <a:lnTo>
                  <a:pt x="247" y="354"/>
                </a:lnTo>
                <a:lnTo>
                  <a:pt x="241" y="345"/>
                </a:lnTo>
                <a:lnTo>
                  <a:pt x="229" y="343"/>
                </a:lnTo>
                <a:lnTo>
                  <a:pt x="221" y="344"/>
                </a:lnTo>
                <a:lnTo>
                  <a:pt x="220" y="337"/>
                </a:lnTo>
                <a:lnTo>
                  <a:pt x="214" y="336"/>
                </a:lnTo>
                <a:lnTo>
                  <a:pt x="205" y="335"/>
                </a:lnTo>
                <a:lnTo>
                  <a:pt x="194" y="338"/>
                </a:lnTo>
                <a:lnTo>
                  <a:pt x="186" y="338"/>
                </a:lnTo>
                <a:lnTo>
                  <a:pt x="181" y="340"/>
                </a:lnTo>
                <a:lnTo>
                  <a:pt x="183" y="315"/>
                </a:lnTo>
                <a:lnTo>
                  <a:pt x="177" y="307"/>
                </a:lnTo>
                <a:lnTo>
                  <a:pt x="176" y="294"/>
                </a:lnTo>
                <a:lnTo>
                  <a:pt x="178" y="282"/>
                </a:lnTo>
                <a:lnTo>
                  <a:pt x="175" y="274"/>
                </a:lnTo>
                <a:lnTo>
                  <a:pt x="175" y="261"/>
                </a:lnTo>
                <a:lnTo>
                  <a:pt x="153" y="261"/>
                </a:lnTo>
                <a:lnTo>
                  <a:pt x="154" y="253"/>
                </a:lnTo>
                <a:lnTo>
                  <a:pt x="145" y="254"/>
                </a:lnTo>
                <a:lnTo>
                  <a:pt x="144" y="257"/>
                </a:lnTo>
                <a:lnTo>
                  <a:pt x="132" y="258"/>
                </a:lnTo>
                <a:lnTo>
                  <a:pt x="128" y="270"/>
                </a:lnTo>
                <a:lnTo>
                  <a:pt x="125" y="275"/>
                </a:lnTo>
                <a:lnTo>
                  <a:pt x="115" y="273"/>
                </a:lnTo>
                <a:lnTo>
                  <a:pt x="109" y="275"/>
                </a:lnTo>
                <a:lnTo>
                  <a:pt x="97" y="277"/>
                </a:lnTo>
                <a:lnTo>
                  <a:pt x="90" y="266"/>
                </a:lnTo>
                <a:lnTo>
                  <a:pt x="85" y="260"/>
                </a:lnTo>
                <a:lnTo>
                  <a:pt x="80" y="247"/>
                </a:lnTo>
                <a:lnTo>
                  <a:pt x="76" y="232"/>
                </a:lnTo>
                <a:lnTo>
                  <a:pt x="22" y="231"/>
                </a:lnTo>
                <a:lnTo>
                  <a:pt x="15" y="234"/>
                </a:lnTo>
                <a:lnTo>
                  <a:pt x="10" y="233"/>
                </a:lnTo>
                <a:lnTo>
                  <a:pt x="2" y="236"/>
                </a:lnTo>
                <a:lnTo>
                  <a:pt x="0" y="230"/>
                </a:lnTo>
                <a:lnTo>
                  <a:pt x="5" y="228"/>
                </a:lnTo>
                <a:lnTo>
                  <a:pt x="5" y="218"/>
                </a:lnTo>
                <a:lnTo>
                  <a:pt x="8" y="213"/>
                </a:lnTo>
                <a:lnTo>
                  <a:pt x="15" y="209"/>
                </a:lnTo>
                <a:lnTo>
                  <a:pt x="20" y="211"/>
                </a:lnTo>
                <a:lnTo>
                  <a:pt x="26" y="203"/>
                </a:lnTo>
                <a:lnTo>
                  <a:pt x="36" y="203"/>
                </a:lnTo>
                <a:lnTo>
                  <a:pt x="37" y="209"/>
                </a:lnTo>
                <a:lnTo>
                  <a:pt x="44" y="213"/>
                </a:lnTo>
                <a:lnTo>
                  <a:pt x="55" y="200"/>
                </a:lnTo>
                <a:lnTo>
                  <a:pt x="66" y="190"/>
                </a:lnTo>
                <a:lnTo>
                  <a:pt x="70" y="183"/>
                </a:lnTo>
                <a:lnTo>
                  <a:pt x="70" y="166"/>
                </a:lnTo>
                <a:lnTo>
                  <a:pt x="78" y="146"/>
                </a:lnTo>
                <a:lnTo>
                  <a:pt x="86" y="135"/>
                </a:lnTo>
                <a:lnTo>
                  <a:pt x="98" y="125"/>
                </a:lnTo>
                <a:lnTo>
                  <a:pt x="101" y="118"/>
                </a:lnTo>
                <a:lnTo>
                  <a:pt x="101" y="111"/>
                </a:lnTo>
                <a:lnTo>
                  <a:pt x="104" y="103"/>
                </a:lnTo>
                <a:lnTo>
                  <a:pt x="103" y="92"/>
                </a:lnTo>
                <a:lnTo>
                  <a:pt x="105" y="73"/>
                </a:lnTo>
                <a:lnTo>
                  <a:pt x="109" y="60"/>
                </a:lnTo>
                <a:lnTo>
                  <a:pt x="114" y="49"/>
                </a:lnTo>
                <a:lnTo>
                  <a:pt x="115" y="37"/>
                </a:lnTo>
                <a:lnTo>
                  <a:pt x="117" y="22"/>
                </a:lnTo>
                <a:lnTo>
                  <a:pt x="124" y="11"/>
                </a:lnTo>
                <a:lnTo>
                  <a:pt x="134" y="5"/>
                </a:lnTo>
                <a:lnTo>
                  <a:pt x="149" y="12"/>
                </a:lnTo>
                <a:lnTo>
                  <a:pt x="161" y="20"/>
                </a:lnTo>
                <a:lnTo>
                  <a:pt x="174" y="22"/>
                </a:lnTo>
                <a:lnTo>
                  <a:pt x="188" y="26"/>
                </a:lnTo>
                <a:lnTo>
                  <a:pt x="193" y="13"/>
                </a:lnTo>
                <a:lnTo>
                  <a:pt x="196" y="11"/>
                </a:lnTo>
                <a:lnTo>
                  <a:pt x="204" y="14"/>
                </a:lnTo>
                <a:lnTo>
                  <a:pt x="224" y="3"/>
                </a:lnTo>
                <a:lnTo>
                  <a:pt x="232" y="8"/>
                </a:lnTo>
                <a:lnTo>
                  <a:pt x="238" y="7"/>
                </a:lnTo>
                <a:lnTo>
                  <a:pt x="240" y="2"/>
                </a:lnTo>
                <a:lnTo>
                  <a:pt x="247" y="0"/>
                </a:lnTo>
                <a:lnTo>
                  <a:pt x="261" y="2"/>
                </a:lnTo>
                <a:lnTo>
                  <a:pt x="273" y="3"/>
                </a:lnTo>
                <a:lnTo>
                  <a:pt x="279" y="1"/>
                </a:lnTo>
                <a:lnTo>
                  <a:pt x="290" y="18"/>
                </a:lnTo>
                <a:lnTo>
                  <a:pt x="298" y="20"/>
                </a:lnTo>
                <a:lnTo>
                  <a:pt x="303" y="17"/>
                </a:lnTo>
                <a:lnTo>
                  <a:pt x="312" y="18"/>
                </a:lnTo>
                <a:lnTo>
                  <a:pt x="322" y="14"/>
                </a:lnTo>
                <a:lnTo>
                  <a:pt x="326" y="23"/>
                </a:lnTo>
                <a:lnTo>
                  <a:pt x="343" y="3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4505325" y="3786188"/>
            <a:ext cx="214313" cy="288925"/>
          </a:xfrm>
          <a:custGeom>
            <a:avLst/>
            <a:gdLst>
              <a:gd name="T0" fmla="*/ 35 w 135"/>
              <a:gd name="T1" fmla="*/ 177 h 182"/>
              <a:gd name="T2" fmla="*/ 28 w 135"/>
              <a:gd name="T3" fmla="*/ 170 h 182"/>
              <a:gd name="T4" fmla="*/ 22 w 135"/>
              <a:gd name="T5" fmla="*/ 173 h 182"/>
              <a:gd name="T6" fmla="*/ 15 w 135"/>
              <a:gd name="T7" fmla="*/ 182 h 182"/>
              <a:gd name="T8" fmla="*/ 0 w 135"/>
              <a:gd name="T9" fmla="*/ 160 h 182"/>
              <a:gd name="T10" fmla="*/ 14 w 135"/>
              <a:gd name="T11" fmla="*/ 149 h 182"/>
              <a:gd name="T12" fmla="*/ 7 w 135"/>
              <a:gd name="T13" fmla="*/ 135 h 182"/>
              <a:gd name="T14" fmla="*/ 14 w 135"/>
              <a:gd name="T15" fmla="*/ 130 h 182"/>
              <a:gd name="T16" fmla="*/ 26 w 135"/>
              <a:gd name="T17" fmla="*/ 127 h 182"/>
              <a:gd name="T18" fmla="*/ 27 w 135"/>
              <a:gd name="T19" fmla="*/ 118 h 182"/>
              <a:gd name="T20" fmla="*/ 37 w 135"/>
              <a:gd name="T21" fmla="*/ 128 h 182"/>
              <a:gd name="T22" fmla="*/ 53 w 135"/>
              <a:gd name="T23" fmla="*/ 129 h 182"/>
              <a:gd name="T24" fmla="*/ 59 w 135"/>
              <a:gd name="T25" fmla="*/ 119 h 182"/>
              <a:gd name="T26" fmla="*/ 61 w 135"/>
              <a:gd name="T27" fmla="*/ 105 h 182"/>
              <a:gd name="T28" fmla="*/ 60 w 135"/>
              <a:gd name="T29" fmla="*/ 89 h 182"/>
              <a:gd name="T30" fmla="*/ 51 w 135"/>
              <a:gd name="T31" fmla="*/ 77 h 182"/>
              <a:gd name="T32" fmla="*/ 59 w 135"/>
              <a:gd name="T33" fmla="*/ 53 h 182"/>
              <a:gd name="T34" fmla="*/ 54 w 135"/>
              <a:gd name="T35" fmla="*/ 48 h 182"/>
              <a:gd name="T36" fmla="*/ 40 w 135"/>
              <a:gd name="T37" fmla="*/ 50 h 182"/>
              <a:gd name="T38" fmla="*/ 35 w 135"/>
              <a:gd name="T39" fmla="*/ 39 h 182"/>
              <a:gd name="T40" fmla="*/ 37 w 135"/>
              <a:gd name="T41" fmla="*/ 30 h 182"/>
              <a:gd name="T42" fmla="*/ 60 w 135"/>
              <a:gd name="T43" fmla="*/ 31 h 182"/>
              <a:gd name="T44" fmla="*/ 75 w 135"/>
              <a:gd name="T45" fmla="*/ 37 h 182"/>
              <a:gd name="T46" fmla="*/ 89 w 135"/>
              <a:gd name="T47" fmla="*/ 41 h 182"/>
              <a:gd name="T48" fmla="*/ 91 w 135"/>
              <a:gd name="T49" fmla="*/ 30 h 182"/>
              <a:gd name="T50" fmla="*/ 100 w 135"/>
              <a:gd name="T51" fmla="*/ 11 h 182"/>
              <a:gd name="T52" fmla="*/ 111 w 135"/>
              <a:gd name="T53" fmla="*/ 0 h 182"/>
              <a:gd name="T54" fmla="*/ 123 w 135"/>
              <a:gd name="T55" fmla="*/ 3 h 182"/>
              <a:gd name="T56" fmla="*/ 135 w 135"/>
              <a:gd name="T57" fmla="*/ 5 h 182"/>
              <a:gd name="T58" fmla="*/ 134 w 135"/>
              <a:gd name="T59" fmla="*/ 17 h 182"/>
              <a:gd name="T60" fmla="*/ 129 w 135"/>
              <a:gd name="T61" fmla="*/ 28 h 182"/>
              <a:gd name="T62" fmla="*/ 125 w 135"/>
              <a:gd name="T63" fmla="*/ 41 h 182"/>
              <a:gd name="T64" fmla="*/ 123 w 135"/>
              <a:gd name="T65" fmla="*/ 60 h 182"/>
              <a:gd name="T66" fmla="*/ 124 w 135"/>
              <a:gd name="T67" fmla="*/ 71 h 182"/>
              <a:gd name="T68" fmla="*/ 121 w 135"/>
              <a:gd name="T69" fmla="*/ 79 h 182"/>
              <a:gd name="T70" fmla="*/ 121 w 135"/>
              <a:gd name="T71" fmla="*/ 86 h 182"/>
              <a:gd name="T72" fmla="*/ 118 w 135"/>
              <a:gd name="T73" fmla="*/ 93 h 182"/>
              <a:gd name="T74" fmla="*/ 106 w 135"/>
              <a:gd name="T75" fmla="*/ 103 h 182"/>
              <a:gd name="T76" fmla="*/ 98 w 135"/>
              <a:gd name="T77" fmla="*/ 114 h 182"/>
              <a:gd name="T78" fmla="*/ 90 w 135"/>
              <a:gd name="T79" fmla="*/ 134 h 182"/>
              <a:gd name="T80" fmla="*/ 90 w 135"/>
              <a:gd name="T81" fmla="*/ 151 h 182"/>
              <a:gd name="T82" fmla="*/ 86 w 135"/>
              <a:gd name="T83" fmla="*/ 158 h 182"/>
              <a:gd name="T84" fmla="*/ 75 w 135"/>
              <a:gd name="T85" fmla="*/ 168 h 182"/>
              <a:gd name="T86" fmla="*/ 64 w 135"/>
              <a:gd name="T87" fmla="*/ 181 h 182"/>
              <a:gd name="T88" fmla="*/ 57 w 135"/>
              <a:gd name="T89" fmla="*/ 177 h 182"/>
              <a:gd name="T90" fmla="*/ 56 w 135"/>
              <a:gd name="T91" fmla="*/ 171 h 182"/>
              <a:gd name="T92" fmla="*/ 46 w 135"/>
              <a:gd name="T93" fmla="*/ 171 h 182"/>
              <a:gd name="T94" fmla="*/ 40 w 135"/>
              <a:gd name="T95" fmla="*/ 179 h 182"/>
              <a:gd name="T96" fmla="*/ 35 w 135"/>
              <a:gd name="T97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82">
                <a:moveTo>
                  <a:pt x="35" y="177"/>
                </a:moveTo>
                <a:lnTo>
                  <a:pt x="28" y="170"/>
                </a:lnTo>
                <a:lnTo>
                  <a:pt x="22" y="173"/>
                </a:lnTo>
                <a:lnTo>
                  <a:pt x="15" y="182"/>
                </a:lnTo>
                <a:lnTo>
                  <a:pt x="0" y="160"/>
                </a:lnTo>
                <a:lnTo>
                  <a:pt x="14" y="149"/>
                </a:lnTo>
                <a:lnTo>
                  <a:pt x="7" y="135"/>
                </a:lnTo>
                <a:lnTo>
                  <a:pt x="14" y="130"/>
                </a:lnTo>
                <a:lnTo>
                  <a:pt x="26" y="127"/>
                </a:lnTo>
                <a:lnTo>
                  <a:pt x="27" y="118"/>
                </a:lnTo>
                <a:lnTo>
                  <a:pt x="37" y="128"/>
                </a:lnTo>
                <a:lnTo>
                  <a:pt x="53" y="129"/>
                </a:lnTo>
                <a:lnTo>
                  <a:pt x="59" y="119"/>
                </a:lnTo>
                <a:lnTo>
                  <a:pt x="61" y="105"/>
                </a:lnTo>
                <a:lnTo>
                  <a:pt x="60" y="89"/>
                </a:lnTo>
                <a:lnTo>
                  <a:pt x="51" y="77"/>
                </a:lnTo>
                <a:lnTo>
                  <a:pt x="59" y="53"/>
                </a:lnTo>
                <a:lnTo>
                  <a:pt x="54" y="48"/>
                </a:lnTo>
                <a:lnTo>
                  <a:pt x="40" y="50"/>
                </a:lnTo>
                <a:lnTo>
                  <a:pt x="35" y="39"/>
                </a:lnTo>
                <a:lnTo>
                  <a:pt x="37" y="30"/>
                </a:lnTo>
                <a:lnTo>
                  <a:pt x="60" y="31"/>
                </a:lnTo>
                <a:lnTo>
                  <a:pt x="75" y="37"/>
                </a:lnTo>
                <a:lnTo>
                  <a:pt x="89" y="41"/>
                </a:lnTo>
                <a:lnTo>
                  <a:pt x="91" y="30"/>
                </a:lnTo>
                <a:lnTo>
                  <a:pt x="100" y="11"/>
                </a:lnTo>
                <a:lnTo>
                  <a:pt x="111" y="0"/>
                </a:lnTo>
                <a:lnTo>
                  <a:pt x="123" y="3"/>
                </a:lnTo>
                <a:lnTo>
                  <a:pt x="135" y="5"/>
                </a:lnTo>
                <a:lnTo>
                  <a:pt x="134" y="17"/>
                </a:lnTo>
                <a:lnTo>
                  <a:pt x="129" y="28"/>
                </a:lnTo>
                <a:lnTo>
                  <a:pt x="125" y="41"/>
                </a:lnTo>
                <a:lnTo>
                  <a:pt x="123" y="60"/>
                </a:lnTo>
                <a:lnTo>
                  <a:pt x="124" y="71"/>
                </a:lnTo>
                <a:lnTo>
                  <a:pt x="121" y="79"/>
                </a:lnTo>
                <a:lnTo>
                  <a:pt x="121" y="86"/>
                </a:lnTo>
                <a:lnTo>
                  <a:pt x="118" y="93"/>
                </a:lnTo>
                <a:lnTo>
                  <a:pt x="106" y="103"/>
                </a:lnTo>
                <a:lnTo>
                  <a:pt x="98" y="114"/>
                </a:lnTo>
                <a:lnTo>
                  <a:pt x="90" y="134"/>
                </a:lnTo>
                <a:lnTo>
                  <a:pt x="90" y="151"/>
                </a:lnTo>
                <a:lnTo>
                  <a:pt x="86" y="158"/>
                </a:lnTo>
                <a:lnTo>
                  <a:pt x="75" y="168"/>
                </a:lnTo>
                <a:lnTo>
                  <a:pt x="64" y="181"/>
                </a:lnTo>
                <a:lnTo>
                  <a:pt x="57" y="177"/>
                </a:lnTo>
                <a:lnTo>
                  <a:pt x="56" y="171"/>
                </a:lnTo>
                <a:lnTo>
                  <a:pt x="46" y="171"/>
                </a:lnTo>
                <a:lnTo>
                  <a:pt x="40" y="179"/>
                </a:lnTo>
                <a:lnTo>
                  <a:pt x="35" y="17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878012" y="3498850"/>
            <a:ext cx="354013" cy="552450"/>
          </a:xfrm>
          <a:custGeom>
            <a:avLst/>
            <a:gdLst>
              <a:gd name="T0" fmla="*/ 59 w 223"/>
              <a:gd name="T1" fmla="*/ 257 h 348"/>
              <a:gd name="T2" fmla="*/ 44 w 223"/>
              <a:gd name="T3" fmla="*/ 253 h 348"/>
              <a:gd name="T4" fmla="*/ 24 w 223"/>
              <a:gd name="T5" fmla="*/ 241 h 348"/>
              <a:gd name="T6" fmla="*/ 3 w 223"/>
              <a:gd name="T7" fmla="*/ 230 h 348"/>
              <a:gd name="T8" fmla="*/ 7 w 223"/>
              <a:gd name="T9" fmla="*/ 222 h 348"/>
              <a:gd name="T10" fmla="*/ 11 w 223"/>
              <a:gd name="T11" fmla="*/ 204 h 348"/>
              <a:gd name="T12" fmla="*/ 28 w 223"/>
              <a:gd name="T13" fmla="*/ 189 h 348"/>
              <a:gd name="T14" fmla="*/ 28 w 223"/>
              <a:gd name="T15" fmla="*/ 173 h 348"/>
              <a:gd name="T16" fmla="*/ 29 w 223"/>
              <a:gd name="T17" fmla="*/ 142 h 348"/>
              <a:gd name="T18" fmla="*/ 30 w 223"/>
              <a:gd name="T19" fmla="*/ 119 h 348"/>
              <a:gd name="T20" fmla="*/ 26 w 223"/>
              <a:gd name="T21" fmla="*/ 98 h 348"/>
              <a:gd name="T22" fmla="*/ 36 w 223"/>
              <a:gd name="T23" fmla="*/ 94 h 348"/>
              <a:gd name="T24" fmla="*/ 34 w 223"/>
              <a:gd name="T25" fmla="*/ 78 h 348"/>
              <a:gd name="T26" fmla="*/ 58 w 223"/>
              <a:gd name="T27" fmla="*/ 64 h 348"/>
              <a:gd name="T28" fmla="*/ 67 w 223"/>
              <a:gd name="T29" fmla="*/ 55 h 348"/>
              <a:gd name="T30" fmla="*/ 82 w 223"/>
              <a:gd name="T31" fmla="*/ 28 h 348"/>
              <a:gd name="T32" fmla="*/ 96 w 223"/>
              <a:gd name="T33" fmla="*/ 23 h 348"/>
              <a:gd name="T34" fmla="*/ 125 w 223"/>
              <a:gd name="T35" fmla="*/ 15 h 348"/>
              <a:gd name="T36" fmla="*/ 142 w 223"/>
              <a:gd name="T37" fmla="*/ 0 h 348"/>
              <a:gd name="T38" fmla="*/ 152 w 223"/>
              <a:gd name="T39" fmla="*/ 7 h 348"/>
              <a:gd name="T40" fmla="*/ 137 w 223"/>
              <a:gd name="T41" fmla="*/ 17 h 348"/>
              <a:gd name="T42" fmla="*/ 124 w 223"/>
              <a:gd name="T43" fmla="*/ 34 h 348"/>
              <a:gd name="T44" fmla="*/ 115 w 223"/>
              <a:gd name="T45" fmla="*/ 56 h 348"/>
              <a:gd name="T46" fmla="*/ 118 w 223"/>
              <a:gd name="T47" fmla="*/ 70 h 348"/>
              <a:gd name="T48" fmla="*/ 124 w 223"/>
              <a:gd name="T49" fmla="*/ 84 h 348"/>
              <a:gd name="T50" fmla="*/ 123 w 223"/>
              <a:gd name="T51" fmla="*/ 100 h 348"/>
              <a:gd name="T52" fmla="*/ 128 w 223"/>
              <a:gd name="T53" fmla="*/ 106 h 348"/>
              <a:gd name="T54" fmla="*/ 156 w 223"/>
              <a:gd name="T55" fmla="*/ 111 h 348"/>
              <a:gd name="T56" fmla="*/ 178 w 223"/>
              <a:gd name="T57" fmla="*/ 132 h 348"/>
              <a:gd name="T58" fmla="*/ 199 w 223"/>
              <a:gd name="T59" fmla="*/ 131 h 348"/>
              <a:gd name="T60" fmla="*/ 216 w 223"/>
              <a:gd name="T61" fmla="*/ 132 h 348"/>
              <a:gd name="T62" fmla="*/ 208 w 223"/>
              <a:gd name="T63" fmla="*/ 150 h 348"/>
              <a:gd name="T64" fmla="*/ 210 w 223"/>
              <a:gd name="T65" fmla="*/ 179 h 348"/>
              <a:gd name="T66" fmla="*/ 215 w 223"/>
              <a:gd name="T67" fmla="*/ 189 h 348"/>
              <a:gd name="T68" fmla="*/ 212 w 223"/>
              <a:gd name="T69" fmla="*/ 204 h 348"/>
              <a:gd name="T70" fmla="*/ 223 w 223"/>
              <a:gd name="T71" fmla="*/ 232 h 348"/>
              <a:gd name="T72" fmla="*/ 216 w 223"/>
              <a:gd name="T73" fmla="*/ 223 h 348"/>
              <a:gd name="T74" fmla="*/ 204 w 223"/>
              <a:gd name="T75" fmla="*/ 223 h 348"/>
              <a:gd name="T76" fmla="*/ 169 w 223"/>
              <a:gd name="T77" fmla="*/ 236 h 348"/>
              <a:gd name="T78" fmla="*/ 179 w 223"/>
              <a:gd name="T79" fmla="*/ 246 h 348"/>
              <a:gd name="T80" fmla="*/ 165 w 223"/>
              <a:gd name="T81" fmla="*/ 247 h 348"/>
              <a:gd name="T82" fmla="*/ 173 w 223"/>
              <a:gd name="T83" fmla="*/ 270 h 348"/>
              <a:gd name="T84" fmla="*/ 175 w 223"/>
              <a:gd name="T85" fmla="*/ 291 h 348"/>
              <a:gd name="T86" fmla="*/ 159 w 223"/>
              <a:gd name="T87" fmla="*/ 337 h 348"/>
              <a:gd name="T88" fmla="*/ 165 w 223"/>
              <a:gd name="T89" fmla="*/ 315 h 348"/>
              <a:gd name="T90" fmla="*/ 139 w 223"/>
              <a:gd name="T91" fmla="*/ 307 h 348"/>
              <a:gd name="T92" fmla="*/ 123 w 223"/>
              <a:gd name="T93" fmla="*/ 309 h 348"/>
              <a:gd name="T94" fmla="*/ 98 w 223"/>
              <a:gd name="T95" fmla="*/ 285 h 348"/>
              <a:gd name="T96" fmla="*/ 84 w 223"/>
              <a:gd name="T97" fmla="*/ 270 h 348"/>
              <a:gd name="T98" fmla="*/ 66 w 223"/>
              <a:gd name="T99" fmla="*/ 2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3" h="348">
                <a:moveTo>
                  <a:pt x="66" y="261"/>
                </a:moveTo>
                <a:lnTo>
                  <a:pt x="59" y="257"/>
                </a:lnTo>
                <a:lnTo>
                  <a:pt x="50" y="250"/>
                </a:lnTo>
                <a:lnTo>
                  <a:pt x="44" y="253"/>
                </a:lnTo>
                <a:lnTo>
                  <a:pt x="29" y="250"/>
                </a:lnTo>
                <a:lnTo>
                  <a:pt x="24" y="241"/>
                </a:lnTo>
                <a:lnTo>
                  <a:pt x="21" y="242"/>
                </a:lnTo>
                <a:lnTo>
                  <a:pt x="3" y="230"/>
                </a:lnTo>
                <a:lnTo>
                  <a:pt x="0" y="223"/>
                </a:lnTo>
                <a:lnTo>
                  <a:pt x="7" y="222"/>
                </a:lnTo>
                <a:lnTo>
                  <a:pt x="6" y="211"/>
                </a:lnTo>
                <a:lnTo>
                  <a:pt x="11" y="204"/>
                </a:lnTo>
                <a:lnTo>
                  <a:pt x="20" y="202"/>
                </a:lnTo>
                <a:lnTo>
                  <a:pt x="28" y="189"/>
                </a:lnTo>
                <a:lnTo>
                  <a:pt x="35" y="179"/>
                </a:lnTo>
                <a:lnTo>
                  <a:pt x="28" y="173"/>
                </a:lnTo>
                <a:lnTo>
                  <a:pt x="32" y="161"/>
                </a:lnTo>
                <a:lnTo>
                  <a:pt x="29" y="142"/>
                </a:lnTo>
                <a:lnTo>
                  <a:pt x="33" y="137"/>
                </a:lnTo>
                <a:lnTo>
                  <a:pt x="30" y="119"/>
                </a:lnTo>
                <a:lnTo>
                  <a:pt x="23" y="108"/>
                </a:lnTo>
                <a:lnTo>
                  <a:pt x="26" y="98"/>
                </a:lnTo>
                <a:lnTo>
                  <a:pt x="32" y="100"/>
                </a:lnTo>
                <a:lnTo>
                  <a:pt x="36" y="94"/>
                </a:lnTo>
                <a:lnTo>
                  <a:pt x="32" y="81"/>
                </a:lnTo>
                <a:lnTo>
                  <a:pt x="34" y="78"/>
                </a:lnTo>
                <a:lnTo>
                  <a:pt x="44" y="79"/>
                </a:lnTo>
                <a:lnTo>
                  <a:pt x="58" y="64"/>
                </a:lnTo>
                <a:lnTo>
                  <a:pt x="66" y="62"/>
                </a:lnTo>
                <a:lnTo>
                  <a:pt x="67" y="55"/>
                </a:lnTo>
                <a:lnTo>
                  <a:pt x="71" y="38"/>
                </a:lnTo>
                <a:lnTo>
                  <a:pt x="82" y="28"/>
                </a:lnTo>
                <a:lnTo>
                  <a:pt x="94" y="28"/>
                </a:lnTo>
                <a:lnTo>
                  <a:pt x="96" y="23"/>
                </a:lnTo>
                <a:lnTo>
                  <a:pt x="110" y="25"/>
                </a:lnTo>
                <a:lnTo>
                  <a:pt x="125" y="15"/>
                </a:lnTo>
                <a:lnTo>
                  <a:pt x="132" y="10"/>
                </a:lnTo>
                <a:lnTo>
                  <a:pt x="142" y="0"/>
                </a:lnTo>
                <a:lnTo>
                  <a:pt x="148" y="1"/>
                </a:lnTo>
                <a:lnTo>
                  <a:pt x="152" y="7"/>
                </a:lnTo>
                <a:lnTo>
                  <a:pt x="149" y="14"/>
                </a:lnTo>
                <a:lnTo>
                  <a:pt x="137" y="17"/>
                </a:lnTo>
                <a:lnTo>
                  <a:pt x="131" y="28"/>
                </a:lnTo>
                <a:lnTo>
                  <a:pt x="124" y="34"/>
                </a:lnTo>
                <a:lnTo>
                  <a:pt x="118" y="41"/>
                </a:lnTo>
                <a:lnTo>
                  <a:pt x="115" y="56"/>
                </a:lnTo>
                <a:lnTo>
                  <a:pt x="109" y="68"/>
                </a:lnTo>
                <a:lnTo>
                  <a:pt x="118" y="70"/>
                </a:lnTo>
                <a:lnTo>
                  <a:pt x="120" y="79"/>
                </a:lnTo>
                <a:lnTo>
                  <a:pt x="124" y="84"/>
                </a:lnTo>
                <a:lnTo>
                  <a:pt x="125" y="92"/>
                </a:lnTo>
                <a:lnTo>
                  <a:pt x="123" y="100"/>
                </a:lnTo>
                <a:lnTo>
                  <a:pt x="123" y="104"/>
                </a:lnTo>
                <a:lnTo>
                  <a:pt x="128" y="106"/>
                </a:lnTo>
                <a:lnTo>
                  <a:pt x="132" y="113"/>
                </a:lnTo>
                <a:lnTo>
                  <a:pt x="156" y="111"/>
                </a:lnTo>
                <a:lnTo>
                  <a:pt x="166" y="114"/>
                </a:lnTo>
                <a:lnTo>
                  <a:pt x="178" y="132"/>
                </a:lnTo>
                <a:lnTo>
                  <a:pt x="186" y="129"/>
                </a:lnTo>
                <a:lnTo>
                  <a:pt x="199" y="131"/>
                </a:lnTo>
                <a:lnTo>
                  <a:pt x="210" y="128"/>
                </a:lnTo>
                <a:lnTo>
                  <a:pt x="216" y="132"/>
                </a:lnTo>
                <a:lnTo>
                  <a:pt x="212" y="143"/>
                </a:lnTo>
                <a:lnTo>
                  <a:pt x="208" y="150"/>
                </a:lnTo>
                <a:lnTo>
                  <a:pt x="206" y="165"/>
                </a:lnTo>
                <a:lnTo>
                  <a:pt x="210" y="179"/>
                </a:lnTo>
                <a:lnTo>
                  <a:pt x="215" y="185"/>
                </a:lnTo>
                <a:lnTo>
                  <a:pt x="215" y="189"/>
                </a:lnTo>
                <a:lnTo>
                  <a:pt x="206" y="200"/>
                </a:lnTo>
                <a:lnTo>
                  <a:pt x="212" y="204"/>
                </a:lnTo>
                <a:lnTo>
                  <a:pt x="217" y="212"/>
                </a:lnTo>
                <a:lnTo>
                  <a:pt x="223" y="232"/>
                </a:lnTo>
                <a:lnTo>
                  <a:pt x="219" y="235"/>
                </a:lnTo>
                <a:lnTo>
                  <a:pt x="216" y="223"/>
                </a:lnTo>
                <a:lnTo>
                  <a:pt x="211" y="216"/>
                </a:lnTo>
                <a:lnTo>
                  <a:pt x="204" y="223"/>
                </a:lnTo>
                <a:lnTo>
                  <a:pt x="169" y="223"/>
                </a:lnTo>
                <a:lnTo>
                  <a:pt x="169" y="236"/>
                </a:lnTo>
                <a:lnTo>
                  <a:pt x="180" y="238"/>
                </a:lnTo>
                <a:lnTo>
                  <a:pt x="179" y="246"/>
                </a:lnTo>
                <a:lnTo>
                  <a:pt x="175" y="244"/>
                </a:lnTo>
                <a:lnTo>
                  <a:pt x="165" y="247"/>
                </a:lnTo>
                <a:lnTo>
                  <a:pt x="165" y="262"/>
                </a:lnTo>
                <a:lnTo>
                  <a:pt x="173" y="270"/>
                </a:lnTo>
                <a:lnTo>
                  <a:pt x="176" y="282"/>
                </a:lnTo>
                <a:lnTo>
                  <a:pt x="175" y="291"/>
                </a:lnTo>
                <a:lnTo>
                  <a:pt x="168" y="348"/>
                </a:lnTo>
                <a:lnTo>
                  <a:pt x="159" y="337"/>
                </a:lnTo>
                <a:lnTo>
                  <a:pt x="153" y="336"/>
                </a:lnTo>
                <a:lnTo>
                  <a:pt x="165" y="315"/>
                </a:lnTo>
                <a:lnTo>
                  <a:pt x="150" y="305"/>
                </a:lnTo>
                <a:lnTo>
                  <a:pt x="139" y="307"/>
                </a:lnTo>
                <a:lnTo>
                  <a:pt x="133" y="303"/>
                </a:lnTo>
                <a:lnTo>
                  <a:pt x="123" y="309"/>
                </a:lnTo>
                <a:lnTo>
                  <a:pt x="109" y="306"/>
                </a:lnTo>
                <a:lnTo>
                  <a:pt x="98" y="285"/>
                </a:lnTo>
                <a:lnTo>
                  <a:pt x="89" y="279"/>
                </a:lnTo>
                <a:lnTo>
                  <a:pt x="84" y="270"/>
                </a:lnTo>
                <a:lnTo>
                  <a:pt x="71" y="260"/>
                </a:lnTo>
                <a:lnTo>
                  <a:pt x="66" y="261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687512" y="3538538"/>
            <a:ext cx="95250" cy="100013"/>
          </a:xfrm>
          <a:custGeom>
            <a:avLst/>
            <a:gdLst>
              <a:gd name="T0" fmla="*/ 51 w 60"/>
              <a:gd name="T1" fmla="*/ 63 h 63"/>
              <a:gd name="T2" fmla="*/ 41 w 60"/>
              <a:gd name="T3" fmla="*/ 58 h 63"/>
              <a:gd name="T4" fmla="*/ 38 w 60"/>
              <a:gd name="T5" fmla="*/ 53 h 63"/>
              <a:gd name="T6" fmla="*/ 40 w 60"/>
              <a:gd name="T7" fmla="*/ 50 h 63"/>
              <a:gd name="T8" fmla="*/ 40 w 60"/>
              <a:gd name="T9" fmla="*/ 45 h 63"/>
              <a:gd name="T10" fmla="*/ 35 w 60"/>
              <a:gd name="T11" fmla="*/ 40 h 63"/>
              <a:gd name="T12" fmla="*/ 28 w 60"/>
              <a:gd name="T13" fmla="*/ 36 h 63"/>
              <a:gd name="T14" fmla="*/ 22 w 60"/>
              <a:gd name="T15" fmla="*/ 34 h 63"/>
              <a:gd name="T16" fmla="*/ 21 w 60"/>
              <a:gd name="T17" fmla="*/ 28 h 63"/>
              <a:gd name="T18" fmla="*/ 17 w 60"/>
              <a:gd name="T19" fmla="*/ 24 h 63"/>
              <a:gd name="T20" fmla="*/ 18 w 60"/>
              <a:gd name="T21" fmla="*/ 30 h 63"/>
              <a:gd name="T22" fmla="*/ 14 w 60"/>
              <a:gd name="T23" fmla="*/ 35 h 63"/>
              <a:gd name="T24" fmla="*/ 10 w 60"/>
              <a:gd name="T25" fmla="*/ 29 h 63"/>
              <a:gd name="T26" fmla="*/ 4 w 60"/>
              <a:gd name="T27" fmla="*/ 27 h 63"/>
              <a:gd name="T28" fmla="*/ 2 w 60"/>
              <a:gd name="T29" fmla="*/ 23 h 63"/>
              <a:gd name="T30" fmla="*/ 2 w 60"/>
              <a:gd name="T31" fmla="*/ 17 h 63"/>
              <a:gd name="T32" fmla="*/ 5 w 60"/>
              <a:gd name="T33" fmla="*/ 10 h 63"/>
              <a:gd name="T34" fmla="*/ 0 w 60"/>
              <a:gd name="T35" fmla="*/ 7 h 63"/>
              <a:gd name="T36" fmla="*/ 5 w 60"/>
              <a:gd name="T37" fmla="*/ 3 h 63"/>
              <a:gd name="T38" fmla="*/ 8 w 60"/>
              <a:gd name="T39" fmla="*/ 0 h 63"/>
              <a:gd name="T40" fmla="*/ 19 w 60"/>
              <a:gd name="T41" fmla="*/ 6 h 63"/>
              <a:gd name="T42" fmla="*/ 24 w 60"/>
              <a:gd name="T43" fmla="*/ 3 h 63"/>
              <a:gd name="T44" fmla="*/ 29 w 60"/>
              <a:gd name="T45" fmla="*/ 5 h 63"/>
              <a:gd name="T46" fmla="*/ 32 w 60"/>
              <a:gd name="T47" fmla="*/ 9 h 63"/>
              <a:gd name="T48" fmla="*/ 37 w 60"/>
              <a:gd name="T49" fmla="*/ 11 h 63"/>
              <a:gd name="T50" fmla="*/ 42 w 60"/>
              <a:gd name="T51" fmla="*/ 6 h 63"/>
              <a:gd name="T52" fmla="*/ 46 w 60"/>
              <a:gd name="T53" fmla="*/ 17 h 63"/>
              <a:gd name="T54" fmla="*/ 52 w 60"/>
              <a:gd name="T55" fmla="*/ 26 h 63"/>
              <a:gd name="T56" fmla="*/ 60 w 60"/>
              <a:gd name="T57" fmla="*/ 35 h 63"/>
              <a:gd name="T58" fmla="*/ 53 w 60"/>
              <a:gd name="T59" fmla="*/ 36 h 63"/>
              <a:gd name="T60" fmla="*/ 53 w 60"/>
              <a:gd name="T61" fmla="*/ 45 h 63"/>
              <a:gd name="T62" fmla="*/ 57 w 60"/>
              <a:gd name="T63" fmla="*/ 48 h 63"/>
              <a:gd name="T64" fmla="*/ 54 w 60"/>
              <a:gd name="T65" fmla="*/ 51 h 63"/>
              <a:gd name="T66" fmla="*/ 54 w 60"/>
              <a:gd name="T67" fmla="*/ 54 h 63"/>
              <a:gd name="T68" fmla="*/ 52 w 60"/>
              <a:gd name="T69" fmla="*/ 58 h 63"/>
              <a:gd name="T70" fmla="*/ 51 w 60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3">
                <a:moveTo>
                  <a:pt x="51" y="63"/>
                </a:moveTo>
                <a:lnTo>
                  <a:pt x="41" y="58"/>
                </a:lnTo>
                <a:lnTo>
                  <a:pt x="38" y="53"/>
                </a:lnTo>
                <a:lnTo>
                  <a:pt x="40" y="50"/>
                </a:lnTo>
                <a:lnTo>
                  <a:pt x="40" y="45"/>
                </a:lnTo>
                <a:lnTo>
                  <a:pt x="35" y="40"/>
                </a:lnTo>
                <a:lnTo>
                  <a:pt x="28" y="36"/>
                </a:lnTo>
                <a:lnTo>
                  <a:pt x="22" y="34"/>
                </a:lnTo>
                <a:lnTo>
                  <a:pt x="21" y="28"/>
                </a:lnTo>
                <a:lnTo>
                  <a:pt x="17" y="24"/>
                </a:lnTo>
                <a:lnTo>
                  <a:pt x="18" y="30"/>
                </a:lnTo>
                <a:lnTo>
                  <a:pt x="14" y="35"/>
                </a:lnTo>
                <a:lnTo>
                  <a:pt x="10" y="29"/>
                </a:lnTo>
                <a:lnTo>
                  <a:pt x="4" y="27"/>
                </a:lnTo>
                <a:lnTo>
                  <a:pt x="2" y="23"/>
                </a:lnTo>
                <a:lnTo>
                  <a:pt x="2" y="17"/>
                </a:lnTo>
                <a:lnTo>
                  <a:pt x="5" y="10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  <a:lnTo>
                  <a:pt x="19" y="6"/>
                </a:lnTo>
                <a:lnTo>
                  <a:pt x="24" y="3"/>
                </a:lnTo>
                <a:lnTo>
                  <a:pt x="29" y="5"/>
                </a:lnTo>
                <a:lnTo>
                  <a:pt x="32" y="9"/>
                </a:lnTo>
                <a:lnTo>
                  <a:pt x="37" y="11"/>
                </a:lnTo>
                <a:lnTo>
                  <a:pt x="42" y="6"/>
                </a:lnTo>
                <a:lnTo>
                  <a:pt x="46" y="17"/>
                </a:lnTo>
                <a:lnTo>
                  <a:pt x="52" y="26"/>
                </a:lnTo>
                <a:lnTo>
                  <a:pt x="60" y="35"/>
                </a:lnTo>
                <a:lnTo>
                  <a:pt x="53" y="36"/>
                </a:lnTo>
                <a:lnTo>
                  <a:pt x="53" y="45"/>
                </a:lnTo>
                <a:lnTo>
                  <a:pt x="57" y="48"/>
                </a:lnTo>
                <a:lnTo>
                  <a:pt x="54" y="51"/>
                </a:lnTo>
                <a:lnTo>
                  <a:pt x="54" y="54"/>
                </a:lnTo>
                <a:lnTo>
                  <a:pt x="52" y="58"/>
                </a:lnTo>
                <a:lnTo>
                  <a:pt x="51" y="63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755775" y="3144837"/>
            <a:ext cx="301625" cy="109538"/>
          </a:xfrm>
          <a:custGeom>
            <a:avLst/>
            <a:gdLst>
              <a:gd name="T0" fmla="*/ 53 w 190"/>
              <a:gd name="T1" fmla="*/ 0 h 69"/>
              <a:gd name="T2" fmla="*/ 68 w 190"/>
              <a:gd name="T3" fmla="*/ 1 h 69"/>
              <a:gd name="T4" fmla="*/ 82 w 190"/>
              <a:gd name="T5" fmla="*/ 1 h 69"/>
              <a:gd name="T6" fmla="*/ 98 w 190"/>
              <a:gd name="T7" fmla="*/ 8 h 69"/>
              <a:gd name="T8" fmla="*/ 104 w 190"/>
              <a:gd name="T9" fmla="*/ 16 h 69"/>
              <a:gd name="T10" fmla="*/ 121 w 190"/>
              <a:gd name="T11" fmla="*/ 14 h 69"/>
              <a:gd name="T12" fmla="*/ 127 w 190"/>
              <a:gd name="T13" fmla="*/ 19 h 69"/>
              <a:gd name="T14" fmla="*/ 140 w 190"/>
              <a:gd name="T15" fmla="*/ 31 h 69"/>
              <a:gd name="T16" fmla="*/ 150 w 190"/>
              <a:gd name="T17" fmla="*/ 41 h 69"/>
              <a:gd name="T18" fmla="*/ 156 w 190"/>
              <a:gd name="T19" fmla="*/ 40 h 69"/>
              <a:gd name="T20" fmla="*/ 166 w 190"/>
              <a:gd name="T21" fmla="*/ 45 h 69"/>
              <a:gd name="T22" fmla="*/ 164 w 190"/>
              <a:gd name="T23" fmla="*/ 51 h 69"/>
              <a:gd name="T24" fmla="*/ 177 w 190"/>
              <a:gd name="T25" fmla="*/ 51 h 69"/>
              <a:gd name="T26" fmla="*/ 190 w 190"/>
              <a:gd name="T27" fmla="*/ 60 h 69"/>
              <a:gd name="T28" fmla="*/ 187 w 190"/>
              <a:gd name="T29" fmla="*/ 65 h 69"/>
              <a:gd name="T30" fmla="*/ 175 w 190"/>
              <a:gd name="T31" fmla="*/ 67 h 69"/>
              <a:gd name="T32" fmla="*/ 163 w 190"/>
              <a:gd name="T33" fmla="*/ 68 h 69"/>
              <a:gd name="T34" fmla="*/ 151 w 190"/>
              <a:gd name="T35" fmla="*/ 67 h 69"/>
              <a:gd name="T36" fmla="*/ 124 w 190"/>
              <a:gd name="T37" fmla="*/ 69 h 69"/>
              <a:gd name="T38" fmla="*/ 138 w 190"/>
              <a:gd name="T39" fmla="*/ 57 h 69"/>
              <a:gd name="T40" fmla="*/ 131 w 190"/>
              <a:gd name="T41" fmla="*/ 52 h 69"/>
              <a:gd name="T42" fmla="*/ 120 w 190"/>
              <a:gd name="T43" fmla="*/ 50 h 69"/>
              <a:gd name="T44" fmla="*/ 114 w 190"/>
              <a:gd name="T45" fmla="*/ 45 h 69"/>
              <a:gd name="T46" fmla="*/ 112 w 190"/>
              <a:gd name="T47" fmla="*/ 33 h 69"/>
              <a:gd name="T48" fmla="*/ 101 w 190"/>
              <a:gd name="T49" fmla="*/ 34 h 69"/>
              <a:gd name="T50" fmla="*/ 86 w 190"/>
              <a:gd name="T51" fmla="*/ 28 h 69"/>
              <a:gd name="T52" fmla="*/ 81 w 190"/>
              <a:gd name="T53" fmla="*/ 24 h 69"/>
              <a:gd name="T54" fmla="*/ 58 w 190"/>
              <a:gd name="T55" fmla="*/ 20 h 69"/>
              <a:gd name="T56" fmla="*/ 52 w 190"/>
              <a:gd name="T57" fmla="*/ 16 h 69"/>
              <a:gd name="T58" fmla="*/ 60 w 190"/>
              <a:gd name="T59" fmla="*/ 11 h 69"/>
              <a:gd name="T60" fmla="*/ 42 w 190"/>
              <a:gd name="T61" fmla="*/ 10 h 69"/>
              <a:gd name="T62" fmla="*/ 28 w 190"/>
              <a:gd name="T63" fmla="*/ 21 h 69"/>
              <a:gd name="T64" fmla="*/ 20 w 190"/>
              <a:gd name="T65" fmla="*/ 21 h 69"/>
              <a:gd name="T66" fmla="*/ 17 w 190"/>
              <a:gd name="T67" fmla="*/ 26 h 69"/>
              <a:gd name="T68" fmla="*/ 7 w 190"/>
              <a:gd name="T69" fmla="*/ 28 h 69"/>
              <a:gd name="T70" fmla="*/ 0 w 190"/>
              <a:gd name="T71" fmla="*/ 27 h 69"/>
              <a:gd name="T72" fmla="*/ 11 w 190"/>
              <a:gd name="T73" fmla="*/ 20 h 69"/>
              <a:gd name="T74" fmla="*/ 16 w 190"/>
              <a:gd name="T75" fmla="*/ 13 h 69"/>
              <a:gd name="T76" fmla="*/ 25 w 190"/>
              <a:gd name="T77" fmla="*/ 8 h 69"/>
              <a:gd name="T78" fmla="*/ 34 w 190"/>
              <a:gd name="T79" fmla="*/ 4 h 69"/>
              <a:gd name="T80" fmla="*/ 48 w 190"/>
              <a:gd name="T81" fmla="*/ 2 h 69"/>
              <a:gd name="T82" fmla="*/ 53 w 190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0" h="69">
                <a:moveTo>
                  <a:pt x="53" y="0"/>
                </a:moveTo>
                <a:lnTo>
                  <a:pt x="68" y="1"/>
                </a:lnTo>
                <a:lnTo>
                  <a:pt x="82" y="1"/>
                </a:lnTo>
                <a:lnTo>
                  <a:pt x="98" y="8"/>
                </a:lnTo>
                <a:lnTo>
                  <a:pt x="104" y="16"/>
                </a:lnTo>
                <a:lnTo>
                  <a:pt x="121" y="14"/>
                </a:lnTo>
                <a:lnTo>
                  <a:pt x="127" y="19"/>
                </a:lnTo>
                <a:lnTo>
                  <a:pt x="140" y="31"/>
                </a:lnTo>
                <a:lnTo>
                  <a:pt x="150" y="41"/>
                </a:lnTo>
                <a:lnTo>
                  <a:pt x="156" y="40"/>
                </a:lnTo>
                <a:lnTo>
                  <a:pt x="166" y="45"/>
                </a:lnTo>
                <a:lnTo>
                  <a:pt x="164" y="51"/>
                </a:lnTo>
                <a:lnTo>
                  <a:pt x="177" y="51"/>
                </a:lnTo>
                <a:lnTo>
                  <a:pt x="190" y="60"/>
                </a:lnTo>
                <a:lnTo>
                  <a:pt x="187" y="65"/>
                </a:lnTo>
                <a:lnTo>
                  <a:pt x="175" y="67"/>
                </a:lnTo>
                <a:lnTo>
                  <a:pt x="163" y="68"/>
                </a:lnTo>
                <a:lnTo>
                  <a:pt x="151" y="67"/>
                </a:lnTo>
                <a:lnTo>
                  <a:pt x="124" y="69"/>
                </a:lnTo>
                <a:lnTo>
                  <a:pt x="138" y="57"/>
                </a:lnTo>
                <a:lnTo>
                  <a:pt x="131" y="52"/>
                </a:lnTo>
                <a:lnTo>
                  <a:pt x="120" y="50"/>
                </a:lnTo>
                <a:lnTo>
                  <a:pt x="114" y="45"/>
                </a:lnTo>
                <a:lnTo>
                  <a:pt x="112" y="33"/>
                </a:lnTo>
                <a:lnTo>
                  <a:pt x="101" y="34"/>
                </a:lnTo>
                <a:lnTo>
                  <a:pt x="86" y="28"/>
                </a:lnTo>
                <a:lnTo>
                  <a:pt x="81" y="24"/>
                </a:lnTo>
                <a:lnTo>
                  <a:pt x="58" y="20"/>
                </a:lnTo>
                <a:lnTo>
                  <a:pt x="52" y="16"/>
                </a:lnTo>
                <a:lnTo>
                  <a:pt x="60" y="11"/>
                </a:lnTo>
                <a:lnTo>
                  <a:pt x="42" y="10"/>
                </a:lnTo>
                <a:lnTo>
                  <a:pt x="28" y="21"/>
                </a:lnTo>
                <a:lnTo>
                  <a:pt x="20" y="21"/>
                </a:lnTo>
                <a:lnTo>
                  <a:pt x="17" y="26"/>
                </a:lnTo>
                <a:lnTo>
                  <a:pt x="7" y="28"/>
                </a:lnTo>
                <a:lnTo>
                  <a:pt x="0" y="27"/>
                </a:lnTo>
                <a:lnTo>
                  <a:pt x="11" y="20"/>
                </a:lnTo>
                <a:lnTo>
                  <a:pt x="16" y="13"/>
                </a:lnTo>
                <a:lnTo>
                  <a:pt x="25" y="8"/>
                </a:lnTo>
                <a:lnTo>
                  <a:pt x="34" y="4"/>
                </a:lnTo>
                <a:lnTo>
                  <a:pt x="48" y="2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080000" y="2733675"/>
            <a:ext cx="49213" cy="22225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067300" y="2749550"/>
            <a:ext cx="49213" cy="19050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4491037" y="2230437"/>
            <a:ext cx="169863" cy="82550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4332287" y="2108200"/>
            <a:ext cx="227013" cy="246063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389562" y="3490912"/>
            <a:ext cx="47625" cy="57150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4446587" y="2073275"/>
            <a:ext cx="42863" cy="41275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376737" y="2022475"/>
            <a:ext cx="68263" cy="90488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114550" y="3252787"/>
            <a:ext cx="104775" cy="76200"/>
          </a:xfrm>
          <a:custGeom>
            <a:avLst/>
            <a:gdLst>
              <a:gd name="T0" fmla="*/ 7 w 66"/>
              <a:gd name="T1" fmla="*/ 4 h 48"/>
              <a:gd name="T2" fmla="*/ 10 w 66"/>
              <a:gd name="T3" fmla="*/ 0 h 48"/>
              <a:gd name="T4" fmla="*/ 24 w 66"/>
              <a:gd name="T5" fmla="*/ 0 h 48"/>
              <a:gd name="T6" fmla="*/ 34 w 66"/>
              <a:gd name="T7" fmla="*/ 6 h 48"/>
              <a:gd name="T8" fmla="*/ 39 w 66"/>
              <a:gd name="T9" fmla="*/ 5 h 48"/>
              <a:gd name="T10" fmla="*/ 41 w 66"/>
              <a:gd name="T11" fmla="*/ 13 h 48"/>
              <a:gd name="T12" fmla="*/ 51 w 66"/>
              <a:gd name="T13" fmla="*/ 12 h 48"/>
              <a:gd name="T14" fmla="*/ 50 w 66"/>
              <a:gd name="T15" fmla="*/ 18 h 48"/>
              <a:gd name="T16" fmla="*/ 58 w 66"/>
              <a:gd name="T17" fmla="*/ 19 h 48"/>
              <a:gd name="T18" fmla="*/ 66 w 66"/>
              <a:gd name="T19" fmla="*/ 27 h 48"/>
              <a:gd name="T20" fmla="*/ 58 w 66"/>
              <a:gd name="T21" fmla="*/ 35 h 48"/>
              <a:gd name="T22" fmla="*/ 50 w 66"/>
              <a:gd name="T23" fmla="*/ 31 h 48"/>
              <a:gd name="T24" fmla="*/ 42 w 66"/>
              <a:gd name="T25" fmla="*/ 31 h 48"/>
              <a:gd name="T26" fmla="*/ 36 w 66"/>
              <a:gd name="T27" fmla="*/ 30 h 48"/>
              <a:gd name="T28" fmla="*/ 32 w 66"/>
              <a:gd name="T29" fmla="*/ 34 h 48"/>
              <a:gd name="T30" fmla="*/ 25 w 66"/>
              <a:gd name="T31" fmla="*/ 36 h 48"/>
              <a:gd name="T32" fmla="*/ 23 w 66"/>
              <a:gd name="T33" fmla="*/ 30 h 48"/>
              <a:gd name="T34" fmla="*/ 17 w 66"/>
              <a:gd name="T35" fmla="*/ 34 h 48"/>
              <a:gd name="T36" fmla="*/ 8 w 66"/>
              <a:gd name="T37" fmla="*/ 48 h 48"/>
              <a:gd name="T38" fmla="*/ 4 w 66"/>
              <a:gd name="T39" fmla="*/ 44 h 48"/>
              <a:gd name="T40" fmla="*/ 3 w 66"/>
              <a:gd name="T41" fmla="*/ 39 h 48"/>
              <a:gd name="T42" fmla="*/ 4 w 66"/>
              <a:gd name="T43" fmla="*/ 33 h 48"/>
              <a:gd name="T44" fmla="*/ 0 w 66"/>
              <a:gd name="T45" fmla="*/ 27 h 48"/>
              <a:gd name="T46" fmla="*/ 5 w 66"/>
              <a:gd name="T47" fmla="*/ 23 h 48"/>
              <a:gd name="T48" fmla="*/ 8 w 66"/>
              <a:gd name="T49" fmla="*/ 15 h 48"/>
              <a:gd name="T50" fmla="*/ 7 w 66"/>
              <a:gd name="T5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48">
                <a:moveTo>
                  <a:pt x="7" y="4"/>
                </a:moveTo>
                <a:lnTo>
                  <a:pt x="10" y="0"/>
                </a:lnTo>
                <a:lnTo>
                  <a:pt x="24" y="0"/>
                </a:lnTo>
                <a:lnTo>
                  <a:pt x="34" y="6"/>
                </a:lnTo>
                <a:lnTo>
                  <a:pt x="39" y="5"/>
                </a:lnTo>
                <a:lnTo>
                  <a:pt x="41" y="13"/>
                </a:lnTo>
                <a:lnTo>
                  <a:pt x="51" y="12"/>
                </a:lnTo>
                <a:lnTo>
                  <a:pt x="50" y="18"/>
                </a:lnTo>
                <a:lnTo>
                  <a:pt x="58" y="19"/>
                </a:lnTo>
                <a:lnTo>
                  <a:pt x="66" y="27"/>
                </a:lnTo>
                <a:lnTo>
                  <a:pt x="58" y="35"/>
                </a:lnTo>
                <a:lnTo>
                  <a:pt x="50" y="31"/>
                </a:lnTo>
                <a:lnTo>
                  <a:pt x="42" y="31"/>
                </a:lnTo>
                <a:lnTo>
                  <a:pt x="36" y="30"/>
                </a:lnTo>
                <a:lnTo>
                  <a:pt x="32" y="34"/>
                </a:lnTo>
                <a:lnTo>
                  <a:pt x="25" y="36"/>
                </a:lnTo>
                <a:lnTo>
                  <a:pt x="23" y="30"/>
                </a:lnTo>
                <a:lnTo>
                  <a:pt x="17" y="34"/>
                </a:lnTo>
                <a:lnTo>
                  <a:pt x="8" y="48"/>
                </a:lnTo>
                <a:lnTo>
                  <a:pt x="4" y="44"/>
                </a:lnTo>
                <a:lnTo>
                  <a:pt x="3" y="39"/>
                </a:lnTo>
                <a:lnTo>
                  <a:pt x="4" y="33"/>
                </a:lnTo>
                <a:lnTo>
                  <a:pt x="0" y="27"/>
                </a:lnTo>
                <a:lnTo>
                  <a:pt x="5" y="23"/>
                </a:lnTo>
                <a:lnTo>
                  <a:pt x="8" y="15"/>
                </a:lnTo>
                <a:lnTo>
                  <a:pt x="7" y="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3937000" y="2686050"/>
            <a:ext cx="585788" cy="595313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1820862" y="3863975"/>
            <a:ext cx="166688" cy="207963"/>
          </a:xfrm>
          <a:custGeom>
            <a:avLst/>
            <a:gdLst>
              <a:gd name="T0" fmla="*/ 13 w 105"/>
              <a:gd name="T1" fmla="*/ 99 h 131"/>
              <a:gd name="T2" fmla="*/ 22 w 105"/>
              <a:gd name="T3" fmla="*/ 84 h 131"/>
              <a:gd name="T4" fmla="*/ 18 w 105"/>
              <a:gd name="T5" fmla="*/ 75 h 131"/>
              <a:gd name="T6" fmla="*/ 11 w 105"/>
              <a:gd name="T7" fmla="*/ 84 h 131"/>
              <a:gd name="T8" fmla="*/ 0 w 105"/>
              <a:gd name="T9" fmla="*/ 75 h 131"/>
              <a:gd name="T10" fmla="*/ 4 w 105"/>
              <a:gd name="T11" fmla="*/ 69 h 131"/>
              <a:gd name="T12" fmla="*/ 0 w 105"/>
              <a:gd name="T13" fmla="*/ 50 h 131"/>
              <a:gd name="T14" fmla="*/ 7 w 105"/>
              <a:gd name="T15" fmla="*/ 47 h 131"/>
              <a:gd name="T16" fmla="*/ 10 w 105"/>
              <a:gd name="T17" fmla="*/ 34 h 131"/>
              <a:gd name="T18" fmla="*/ 17 w 105"/>
              <a:gd name="T19" fmla="*/ 21 h 131"/>
              <a:gd name="T20" fmla="*/ 16 w 105"/>
              <a:gd name="T21" fmla="*/ 12 h 131"/>
              <a:gd name="T22" fmla="*/ 26 w 105"/>
              <a:gd name="T23" fmla="*/ 8 h 131"/>
              <a:gd name="T24" fmla="*/ 39 w 105"/>
              <a:gd name="T25" fmla="*/ 0 h 131"/>
              <a:gd name="T26" fmla="*/ 57 w 105"/>
              <a:gd name="T27" fmla="*/ 12 h 131"/>
              <a:gd name="T28" fmla="*/ 60 w 105"/>
              <a:gd name="T29" fmla="*/ 11 h 131"/>
              <a:gd name="T30" fmla="*/ 65 w 105"/>
              <a:gd name="T31" fmla="*/ 20 h 131"/>
              <a:gd name="T32" fmla="*/ 80 w 105"/>
              <a:gd name="T33" fmla="*/ 23 h 131"/>
              <a:gd name="T34" fmla="*/ 86 w 105"/>
              <a:gd name="T35" fmla="*/ 20 h 131"/>
              <a:gd name="T36" fmla="*/ 95 w 105"/>
              <a:gd name="T37" fmla="*/ 27 h 131"/>
              <a:gd name="T38" fmla="*/ 102 w 105"/>
              <a:gd name="T39" fmla="*/ 31 h 131"/>
              <a:gd name="T40" fmla="*/ 105 w 105"/>
              <a:gd name="T41" fmla="*/ 47 h 131"/>
              <a:gd name="T42" fmla="*/ 99 w 105"/>
              <a:gd name="T43" fmla="*/ 61 h 131"/>
              <a:gd name="T44" fmla="*/ 80 w 105"/>
              <a:gd name="T45" fmla="*/ 83 h 131"/>
              <a:gd name="T46" fmla="*/ 58 w 105"/>
              <a:gd name="T47" fmla="*/ 91 h 131"/>
              <a:gd name="T48" fmla="*/ 47 w 105"/>
              <a:gd name="T49" fmla="*/ 109 h 131"/>
              <a:gd name="T50" fmla="*/ 44 w 105"/>
              <a:gd name="T51" fmla="*/ 123 h 131"/>
              <a:gd name="T52" fmla="*/ 34 w 105"/>
              <a:gd name="T53" fmla="*/ 131 h 131"/>
              <a:gd name="T54" fmla="*/ 26 w 105"/>
              <a:gd name="T55" fmla="*/ 121 h 131"/>
              <a:gd name="T56" fmla="*/ 18 w 105"/>
              <a:gd name="T57" fmla="*/ 119 h 131"/>
              <a:gd name="T58" fmla="*/ 10 w 105"/>
              <a:gd name="T59" fmla="*/ 120 h 131"/>
              <a:gd name="T60" fmla="*/ 10 w 105"/>
              <a:gd name="T61" fmla="*/ 113 h 131"/>
              <a:gd name="T62" fmla="*/ 15 w 105"/>
              <a:gd name="T63" fmla="*/ 108 h 131"/>
              <a:gd name="T64" fmla="*/ 13 w 105"/>
              <a:gd name="T65" fmla="*/ 9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1">
                <a:moveTo>
                  <a:pt x="13" y="99"/>
                </a:moveTo>
                <a:lnTo>
                  <a:pt x="22" y="84"/>
                </a:lnTo>
                <a:lnTo>
                  <a:pt x="18" y="75"/>
                </a:lnTo>
                <a:lnTo>
                  <a:pt x="11" y="84"/>
                </a:lnTo>
                <a:lnTo>
                  <a:pt x="0" y="75"/>
                </a:lnTo>
                <a:lnTo>
                  <a:pt x="4" y="69"/>
                </a:lnTo>
                <a:lnTo>
                  <a:pt x="0" y="50"/>
                </a:lnTo>
                <a:lnTo>
                  <a:pt x="7" y="47"/>
                </a:lnTo>
                <a:lnTo>
                  <a:pt x="10" y="34"/>
                </a:lnTo>
                <a:lnTo>
                  <a:pt x="17" y="21"/>
                </a:lnTo>
                <a:lnTo>
                  <a:pt x="16" y="12"/>
                </a:lnTo>
                <a:lnTo>
                  <a:pt x="26" y="8"/>
                </a:lnTo>
                <a:lnTo>
                  <a:pt x="39" y="0"/>
                </a:lnTo>
                <a:lnTo>
                  <a:pt x="57" y="12"/>
                </a:lnTo>
                <a:lnTo>
                  <a:pt x="60" y="11"/>
                </a:lnTo>
                <a:lnTo>
                  <a:pt x="65" y="20"/>
                </a:lnTo>
                <a:lnTo>
                  <a:pt x="80" y="23"/>
                </a:lnTo>
                <a:lnTo>
                  <a:pt x="86" y="20"/>
                </a:lnTo>
                <a:lnTo>
                  <a:pt x="95" y="27"/>
                </a:lnTo>
                <a:lnTo>
                  <a:pt x="102" y="31"/>
                </a:lnTo>
                <a:lnTo>
                  <a:pt x="105" y="47"/>
                </a:lnTo>
                <a:lnTo>
                  <a:pt x="99" y="61"/>
                </a:lnTo>
                <a:lnTo>
                  <a:pt x="80" y="83"/>
                </a:lnTo>
                <a:lnTo>
                  <a:pt x="58" y="91"/>
                </a:lnTo>
                <a:lnTo>
                  <a:pt x="47" y="109"/>
                </a:lnTo>
                <a:lnTo>
                  <a:pt x="44" y="123"/>
                </a:lnTo>
                <a:lnTo>
                  <a:pt x="34" y="131"/>
                </a:lnTo>
                <a:lnTo>
                  <a:pt x="26" y="121"/>
                </a:lnTo>
                <a:lnTo>
                  <a:pt x="18" y="119"/>
                </a:lnTo>
                <a:lnTo>
                  <a:pt x="10" y="120"/>
                </a:lnTo>
                <a:lnTo>
                  <a:pt x="10" y="113"/>
                </a:lnTo>
                <a:lnTo>
                  <a:pt x="15" y="108"/>
                </a:lnTo>
                <a:lnTo>
                  <a:pt x="13" y="9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872037" y="2867025"/>
            <a:ext cx="361950" cy="315913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5230812" y="3316287"/>
            <a:ext cx="198438" cy="182563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3933825" y="2468562"/>
            <a:ext cx="328613" cy="255588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4730750" y="1963737"/>
            <a:ext cx="112713" cy="66675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140325" y="3416300"/>
            <a:ext cx="431800" cy="379413"/>
          </a:xfrm>
          <a:custGeom>
            <a:avLst/>
            <a:gdLst>
              <a:gd name="T0" fmla="*/ 86 w 272"/>
              <a:gd name="T1" fmla="*/ 0 h 239"/>
              <a:gd name="T2" fmla="*/ 98 w 272"/>
              <a:gd name="T3" fmla="*/ 9 h 239"/>
              <a:gd name="T4" fmla="*/ 108 w 272"/>
              <a:gd name="T5" fmla="*/ 4 h 239"/>
              <a:gd name="T6" fmla="*/ 113 w 272"/>
              <a:gd name="T7" fmla="*/ 8 h 239"/>
              <a:gd name="T8" fmla="*/ 125 w 272"/>
              <a:gd name="T9" fmla="*/ 9 h 239"/>
              <a:gd name="T10" fmla="*/ 141 w 272"/>
              <a:gd name="T11" fmla="*/ 17 h 239"/>
              <a:gd name="T12" fmla="*/ 146 w 272"/>
              <a:gd name="T13" fmla="*/ 24 h 239"/>
              <a:gd name="T14" fmla="*/ 155 w 272"/>
              <a:gd name="T15" fmla="*/ 31 h 239"/>
              <a:gd name="T16" fmla="*/ 163 w 272"/>
              <a:gd name="T17" fmla="*/ 43 h 239"/>
              <a:gd name="T18" fmla="*/ 169 w 272"/>
              <a:gd name="T19" fmla="*/ 50 h 239"/>
              <a:gd name="T20" fmla="*/ 163 w 272"/>
              <a:gd name="T21" fmla="*/ 59 h 239"/>
              <a:gd name="T22" fmla="*/ 157 w 272"/>
              <a:gd name="T23" fmla="*/ 69 h 239"/>
              <a:gd name="T24" fmla="*/ 159 w 272"/>
              <a:gd name="T25" fmla="*/ 75 h 239"/>
              <a:gd name="T26" fmla="*/ 160 w 272"/>
              <a:gd name="T27" fmla="*/ 81 h 239"/>
              <a:gd name="T28" fmla="*/ 170 w 272"/>
              <a:gd name="T29" fmla="*/ 81 h 239"/>
              <a:gd name="T30" fmla="*/ 174 w 272"/>
              <a:gd name="T31" fmla="*/ 80 h 239"/>
              <a:gd name="T32" fmla="*/ 178 w 272"/>
              <a:gd name="T33" fmla="*/ 83 h 239"/>
              <a:gd name="T34" fmla="*/ 175 w 272"/>
              <a:gd name="T35" fmla="*/ 91 h 239"/>
              <a:gd name="T36" fmla="*/ 182 w 272"/>
              <a:gd name="T37" fmla="*/ 102 h 239"/>
              <a:gd name="T38" fmla="*/ 189 w 272"/>
              <a:gd name="T39" fmla="*/ 112 h 239"/>
              <a:gd name="T40" fmla="*/ 196 w 272"/>
              <a:gd name="T41" fmla="*/ 119 h 239"/>
              <a:gd name="T42" fmla="*/ 257 w 272"/>
              <a:gd name="T43" fmla="*/ 144 h 239"/>
              <a:gd name="T44" fmla="*/ 272 w 272"/>
              <a:gd name="T45" fmla="*/ 144 h 239"/>
              <a:gd name="T46" fmla="*/ 222 w 272"/>
              <a:gd name="T47" fmla="*/ 207 h 239"/>
              <a:gd name="T48" fmla="*/ 198 w 272"/>
              <a:gd name="T49" fmla="*/ 207 h 239"/>
              <a:gd name="T50" fmla="*/ 182 w 272"/>
              <a:gd name="T51" fmla="*/ 222 h 239"/>
              <a:gd name="T52" fmla="*/ 170 w 272"/>
              <a:gd name="T53" fmla="*/ 222 h 239"/>
              <a:gd name="T54" fmla="*/ 165 w 272"/>
              <a:gd name="T55" fmla="*/ 229 h 239"/>
              <a:gd name="T56" fmla="*/ 152 w 272"/>
              <a:gd name="T57" fmla="*/ 229 h 239"/>
              <a:gd name="T58" fmla="*/ 145 w 272"/>
              <a:gd name="T59" fmla="*/ 222 h 239"/>
              <a:gd name="T60" fmla="*/ 128 w 272"/>
              <a:gd name="T61" fmla="*/ 231 h 239"/>
              <a:gd name="T62" fmla="*/ 123 w 272"/>
              <a:gd name="T63" fmla="*/ 239 h 239"/>
              <a:gd name="T64" fmla="*/ 111 w 272"/>
              <a:gd name="T65" fmla="*/ 238 h 239"/>
              <a:gd name="T66" fmla="*/ 107 w 272"/>
              <a:gd name="T67" fmla="*/ 235 h 239"/>
              <a:gd name="T68" fmla="*/ 102 w 272"/>
              <a:gd name="T69" fmla="*/ 236 h 239"/>
              <a:gd name="T70" fmla="*/ 96 w 272"/>
              <a:gd name="T71" fmla="*/ 236 h 239"/>
              <a:gd name="T72" fmla="*/ 73 w 272"/>
              <a:gd name="T73" fmla="*/ 218 h 239"/>
              <a:gd name="T74" fmla="*/ 60 w 272"/>
              <a:gd name="T75" fmla="*/ 218 h 239"/>
              <a:gd name="T76" fmla="*/ 54 w 272"/>
              <a:gd name="T77" fmla="*/ 211 h 239"/>
              <a:gd name="T78" fmla="*/ 54 w 272"/>
              <a:gd name="T79" fmla="*/ 200 h 239"/>
              <a:gd name="T80" fmla="*/ 44 w 272"/>
              <a:gd name="T81" fmla="*/ 196 h 239"/>
              <a:gd name="T82" fmla="*/ 33 w 272"/>
              <a:gd name="T83" fmla="*/ 173 h 239"/>
              <a:gd name="T84" fmla="*/ 25 w 272"/>
              <a:gd name="T85" fmla="*/ 169 h 239"/>
              <a:gd name="T86" fmla="*/ 21 w 272"/>
              <a:gd name="T87" fmla="*/ 160 h 239"/>
              <a:gd name="T88" fmla="*/ 12 w 272"/>
              <a:gd name="T89" fmla="*/ 150 h 239"/>
              <a:gd name="T90" fmla="*/ 0 w 272"/>
              <a:gd name="T91" fmla="*/ 149 h 239"/>
              <a:gd name="T92" fmla="*/ 6 w 272"/>
              <a:gd name="T93" fmla="*/ 137 h 239"/>
              <a:gd name="T94" fmla="*/ 16 w 272"/>
              <a:gd name="T95" fmla="*/ 136 h 239"/>
              <a:gd name="T96" fmla="*/ 19 w 272"/>
              <a:gd name="T97" fmla="*/ 130 h 239"/>
              <a:gd name="T98" fmla="*/ 18 w 272"/>
              <a:gd name="T99" fmla="*/ 111 h 239"/>
              <a:gd name="T100" fmla="*/ 23 w 272"/>
              <a:gd name="T101" fmla="*/ 89 h 239"/>
              <a:gd name="T102" fmla="*/ 31 w 272"/>
              <a:gd name="T103" fmla="*/ 84 h 239"/>
              <a:gd name="T104" fmla="*/ 33 w 272"/>
              <a:gd name="T105" fmla="*/ 75 h 239"/>
              <a:gd name="T106" fmla="*/ 40 w 272"/>
              <a:gd name="T107" fmla="*/ 59 h 239"/>
              <a:gd name="T108" fmla="*/ 51 w 272"/>
              <a:gd name="T109" fmla="*/ 49 h 239"/>
              <a:gd name="T110" fmla="*/ 57 w 272"/>
              <a:gd name="T111" fmla="*/ 28 h 239"/>
              <a:gd name="T112" fmla="*/ 60 w 272"/>
              <a:gd name="T113" fmla="*/ 11 h 239"/>
              <a:gd name="T114" fmla="*/ 81 w 272"/>
              <a:gd name="T115" fmla="*/ 15 h 239"/>
              <a:gd name="T116" fmla="*/ 86 w 272"/>
              <a:gd name="T1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39">
                <a:moveTo>
                  <a:pt x="86" y="0"/>
                </a:moveTo>
                <a:lnTo>
                  <a:pt x="98" y="9"/>
                </a:lnTo>
                <a:lnTo>
                  <a:pt x="108" y="4"/>
                </a:lnTo>
                <a:lnTo>
                  <a:pt x="113" y="8"/>
                </a:lnTo>
                <a:lnTo>
                  <a:pt x="125" y="9"/>
                </a:lnTo>
                <a:lnTo>
                  <a:pt x="141" y="17"/>
                </a:lnTo>
                <a:lnTo>
                  <a:pt x="146" y="24"/>
                </a:lnTo>
                <a:lnTo>
                  <a:pt x="155" y="31"/>
                </a:lnTo>
                <a:lnTo>
                  <a:pt x="163" y="43"/>
                </a:lnTo>
                <a:lnTo>
                  <a:pt x="169" y="50"/>
                </a:lnTo>
                <a:lnTo>
                  <a:pt x="163" y="59"/>
                </a:lnTo>
                <a:lnTo>
                  <a:pt x="157" y="69"/>
                </a:lnTo>
                <a:lnTo>
                  <a:pt x="159" y="75"/>
                </a:lnTo>
                <a:lnTo>
                  <a:pt x="160" y="81"/>
                </a:lnTo>
                <a:lnTo>
                  <a:pt x="170" y="81"/>
                </a:lnTo>
                <a:lnTo>
                  <a:pt x="174" y="80"/>
                </a:lnTo>
                <a:lnTo>
                  <a:pt x="178" y="83"/>
                </a:lnTo>
                <a:lnTo>
                  <a:pt x="175" y="91"/>
                </a:lnTo>
                <a:lnTo>
                  <a:pt x="182" y="102"/>
                </a:lnTo>
                <a:lnTo>
                  <a:pt x="189" y="112"/>
                </a:lnTo>
                <a:lnTo>
                  <a:pt x="196" y="119"/>
                </a:lnTo>
                <a:lnTo>
                  <a:pt x="257" y="144"/>
                </a:lnTo>
                <a:lnTo>
                  <a:pt x="272" y="144"/>
                </a:lnTo>
                <a:lnTo>
                  <a:pt x="222" y="207"/>
                </a:lnTo>
                <a:lnTo>
                  <a:pt x="198" y="207"/>
                </a:lnTo>
                <a:lnTo>
                  <a:pt x="182" y="222"/>
                </a:lnTo>
                <a:lnTo>
                  <a:pt x="170" y="222"/>
                </a:lnTo>
                <a:lnTo>
                  <a:pt x="165" y="229"/>
                </a:lnTo>
                <a:lnTo>
                  <a:pt x="152" y="229"/>
                </a:lnTo>
                <a:lnTo>
                  <a:pt x="145" y="222"/>
                </a:lnTo>
                <a:lnTo>
                  <a:pt x="128" y="231"/>
                </a:lnTo>
                <a:lnTo>
                  <a:pt x="123" y="239"/>
                </a:lnTo>
                <a:lnTo>
                  <a:pt x="111" y="238"/>
                </a:lnTo>
                <a:lnTo>
                  <a:pt x="107" y="235"/>
                </a:lnTo>
                <a:lnTo>
                  <a:pt x="102" y="236"/>
                </a:lnTo>
                <a:lnTo>
                  <a:pt x="96" y="236"/>
                </a:lnTo>
                <a:lnTo>
                  <a:pt x="73" y="218"/>
                </a:lnTo>
                <a:lnTo>
                  <a:pt x="60" y="218"/>
                </a:lnTo>
                <a:lnTo>
                  <a:pt x="54" y="211"/>
                </a:lnTo>
                <a:lnTo>
                  <a:pt x="54" y="200"/>
                </a:lnTo>
                <a:lnTo>
                  <a:pt x="44" y="196"/>
                </a:lnTo>
                <a:lnTo>
                  <a:pt x="33" y="173"/>
                </a:lnTo>
                <a:lnTo>
                  <a:pt x="25" y="169"/>
                </a:lnTo>
                <a:lnTo>
                  <a:pt x="21" y="160"/>
                </a:lnTo>
                <a:lnTo>
                  <a:pt x="12" y="150"/>
                </a:lnTo>
                <a:lnTo>
                  <a:pt x="0" y="149"/>
                </a:lnTo>
                <a:lnTo>
                  <a:pt x="6" y="137"/>
                </a:lnTo>
                <a:lnTo>
                  <a:pt x="16" y="136"/>
                </a:lnTo>
                <a:lnTo>
                  <a:pt x="19" y="130"/>
                </a:lnTo>
                <a:lnTo>
                  <a:pt x="18" y="111"/>
                </a:lnTo>
                <a:lnTo>
                  <a:pt x="23" y="89"/>
                </a:lnTo>
                <a:lnTo>
                  <a:pt x="31" y="84"/>
                </a:lnTo>
                <a:lnTo>
                  <a:pt x="33" y="75"/>
                </a:lnTo>
                <a:lnTo>
                  <a:pt x="40" y="59"/>
                </a:lnTo>
                <a:lnTo>
                  <a:pt x="51" y="49"/>
                </a:lnTo>
                <a:lnTo>
                  <a:pt x="57" y="28"/>
                </a:lnTo>
                <a:lnTo>
                  <a:pt x="60" y="11"/>
                </a:lnTo>
                <a:lnTo>
                  <a:pt x="81" y="15"/>
                </a:lnTo>
                <a:lnTo>
                  <a:pt x="86" y="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4618037" y="1657350"/>
            <a:ext cx="279400" cy="300038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2651125" y="5586413"/>
            <a:ext cx="84138" cy="38100"/>
          </a:xfrm>
          <a:custGeom>
            <a:avLst/>
            <a:gdLst>
              <a:gd name="T0" fmla="*/ 0 w 53"/>
              <a:gd name="T1" fmla="*/ 15 h 24"/>
              <a:gd name="T2" fmla="*/ 15 w 53"/>
              <a:gd name="T3" fmla="*/ 3 h 24"/>
              <a:gd name="T4" fmla="*/ 30 w 53"/>
              <a:gd name="T5" fmla="*/ 8 h 24"/>
              <a:gd name="T6" fmla="*/ 37 w 53"/>
              <a:gd name="T7" fmla="*/ 0 h 24"/>
              <a:gd name="T8" fmla="*/ 53 w 53"/>
              <a:gd name="T9" fmla="*/ 9 h 24"/>
              <a:gd name="T10" fmla="*/ 50 w 53"/>
              <a:gd name="T11" fmla="*/ 16 h 24"/>
              <a:gd name="T12" fmla="*/ 31 w 53"/>
              <a:gd name="T13" fmla="*/ 22 h 24"/>
              <a:gd name="T14" fmla="*/ 21 w 53"/>
              <a:gd name="T15" fmla="*/ 15 h 24"/>
              <a:gd name="T16" fmla="*/ 11 w 53"/>
              <a:gd name="T17" fmla="*/ 24 h 24"/>
              <a:gd name="T18" fmla="*/ 0 w 53"/>
              <a:gd name="T19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24">
                <a:moveTo>
                  <a:pt x="0" y="15"/>
                </a:moveTo>
                <a:lnTo>
                  <a:pt x="15" y="3"/>
                </a:lnTo>
                <a:lnTo>
                  <a:pt x="30" y="8"/>
                </a:lnTo>
                <a:lnTo>
                  <a:pt x="37" y="0"/>
                </a:lnTo>
                <a:lnTo>
                  <a:pt x="53" y="9"/>
                </a:lnTo>
                <a:lnTo>
                  <a:pt x="50" y="16"/>
                </a:lnTo>
                <a:lnTo>
                  <a:pt x="31" y="22"/>
                </a:lnTo>
                <a:lnTo>
                  <a:pt x="21" y="15"/>
                </a:lnTo>
                <a:lnTo>
                  <a:pt x="11" y="24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592387" y="3719513"/>
            <a:ext cx="84138" cy="122238"/>
          </a:xfrm>
          <a:custGeom>
            <a:avLst/>
            <a:gdLst>
              <a:gd name="T0" fmla="*/ 36 w 53"/>
              <a:gd name="T1" fmla="*/ 67 h 77"/>
              <a:gd name="T2" fmla="*/ 29 w 53"/>
              <a:gd name="T3" fmla="*/ 75 h 77"/>
              <a:gd name="T4" fmla="*/ 20 w 53"/>
              <a:gd name="T5" fmla="*/ 77 h 77"/>
              <a:gd name="T6" fmla="*/ 18 w 53"/>
              <a:gd name="T7" fmla="*/ 71 h 77"/>
              <a:gd name="T8" fmla="*/ 13 w 53"/>
              <a:gd name="T9" fmla="*/ 70 h 77"/>
              <a:gd name="T10" fmla="*/ 8 w 53"/>
              <a:gd name="T11" fmla="*/ 76 h 77"/>
              <a:gd name="T12" fmla="*/ 0 w 53"/>
              <a:gd name="T13" fmla="*/ 71 h 77"/>
              <a:gd name="T14" fmla="*/ 4 w 53"/>
              <a:gd name="T15" fmla="*/ 62 h 77"/>
              <a:gd name="T16" fmla="*/ 6 w 53"/>
              <a:gd name="T17" fmla="*/ 53 h 77"/>
              <a:gd name="T18" fmla="*/ 10 w 53"/>
              <a:gd name="T19" fmla="*/ 44 h 77"/>
              <a:gd name="T20" fmla="*/ 2 w 53"/>
              <a:gd name="T21" fmla="*/ 32 h 77"/>
              <a:gd name="T22" fmla="*/ 1 w 53"/>
              <a:gd name="T23" fmla="*/ 18 h 77"/>
              <a:gd name="T24" fmla="*/ 11 w 53"/>
              <a:gd name="T25" fmla="*/ 0 h 77"/>
              <a:gd name="T26" fmla="*/ 17 w 53"/>
              <a:gd name="T27" fmla="*/ 2 h 77"/>
              <a:gd name="T28" fmla="*/ 31 w 53"/>
              <a:gd name="T29" fmla="*/ 7 h 77"/>
              <a:gd name="T30" fmla="*/ 50 w 53"/>
              <a:gd name="T31" fmla="*/ 25 h 77"/>
              <a:gd name="T32" fmla="*/ 53 w 53"/>
              <a:gd name="T33" fmla="*/ 33 h 77"/>
              <a:gd name="T34" fmla="*/ 42 w 53"/>
              <a:gd name="T35" fmla="*/ 52 h 77"/>
              <a:gd name="T36" fmla="*/ 36 w 53"/>
              <a:gd name="T3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7">
                <a:moveTo>
                  <a:pt x="36" y="67"/>
                </a:moveTo>
                <a:lnTo>
                  <a:pt x="29" y="75"/>
                </a:lnTo>
                <a:lnTo>
                  <a:pt x="20" y="77"/>
                </a:lnTo>
                <a:lnTo>
                  <a:pt x="18" y="71"/>
                </a:lnTo>
                <a:lnTo>
                  <a:pt x="13" y="70"/>
                </a:lnTo>
                <a:lnTo>
                  <a:pt x="8" y="76"/>
                </a:lnTo>
                <a:lnTo>
                  <a:pt x="0" y="71"/>
                </a:lnTo>
                <a:lnTo>
                  <a:pt x="4" y="62"/>
                </a:lnTo>
                <a:lnTo>
                  <a:pt x="6" y="53"/>
                </a:lnTo>
                <a:lnTo>
                  <a:pt x="10" y="44"/>
                </a:lnTo>
                <a:lnTo>
                  <a:pt x="2" y="32"/>
                </a:lnTo>
                <a:lnTo>
                  <a:pt x="1" y="18"/>
                </a:lnTo>
                <a:lnTo>
                  <a:pt x="11" y="0"/>
                </a:lnTo>
                <a:lnTo>
                  <a:pt x="17" y="2"/>
                </a:lnTo>
                <a:lnTo>
                  <a:pt x="31" y="7"/>
                </a:lnTo>
                <a:lnTo>
                  <a:pt x="50" y="25"/>
                </a:lnTo>
                <a:lnTo>
                  <a:pt x="53" y="33"/>
                </a:lnTo>
                <a:lnTo>
                  <a:pt x="42" y="52"/>
                </a:lnTo>
                <a:lnTo>
                  <a:pt x="36" y="67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4408487" y="2493962"/>
            <a:ext cx="26988" cy="52388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4064000" y="2230437"/>
            <a:ext cx="323850" cy="284163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4438650" y="3832225"/>
            <a:ext cx="163513" cy="207963"/>
          </a:xfrm>
          <a:custGeom>
            <a:avLst/>
            <a:gdLst>
              <a:gd name="T0" fmla="*/ 42 w 103"/>
              <a:gd name="T1" fmla="*/ 131 h 131"/>
              <a:gd name="T2" fmla="*/ 23 w 103"/>
              <a:gd name="T3" fmla="*/ 110 h 131"/>
              <a:gd name="T4" fmla="*/ 11 w 103"/>
              <a:gd name="T5" fmla="*/ 93 h 131"/>
              <a:gd name="T6" fmla="*/ 0 w 103"/>
              <a:gd name="T7" fmla="*/ 71 h 131"/>
              <a:gd name="T8" fmla="*/ 1 w 103"/>
              <a:gd name="T9" fmla="*/ 65 h 131"/>
              <a:gd name="T10" fmla="*/ 5 w 103"/>
              <a:gd name="T11" fmla="*/ 58 h 131"/>
              <a:gd name="T12" fmla="*/ 9 w 103"/>
              <a:gd name="T13" fmla="*/ 43 h 131"/>
              <a:gd name="T14" fmla="*/ 13 w 103"/>
              <a:gd name="T15" fmla="*/ 27 h 131"/>
              <a:gd name="T16" fmla="*/ 19 w 103"/>
              <a:gd name="T17" fmla="*/ 26 h 131"/>
              <a:gd name="T18" fmla="*/ 46 w 103"/>
              <a:gd name="T19" fmla="*/ 26 h 131"/>
              <a:gd name="T20" fmla="*/ 46 w 103"/>
              <a:gd name="T21" fmla="*/ 1 h 131"/>
              <a:gd name="T22" fmla="*/ 54 w 103"/>
              <a:gd name="T23" fmla="*/ 0 h 131"/>
              <a:gd name="T24" fmla="*/ 65 w 103"/>
              <a:gd name="T25" fmla="*/ 3 h 131"/>
              <a:gd name="T26" fmla="*/ 76 w 103"/>
              <a:gd name="T27" fmla="*/ 0 h 131"/>
              <a:gd name="T28" fmla="*/ 79 w 103"/>
              <a:gd name="T29" fmla="*/ 1 h 131"/>
              <a:gd name="T30" fmla="*/ 77 w 103"/>
              <a:gd name="T31" fmla="*/ 10 h 131"/>
              <a:gd name="T32" fmla="*/ 82 w 103"/>
              <a:gd name="T33" fmla="*/ 21 h 131"/>
              <a:gd name="T34" fmla="*/ 96 w 103"/>
              <a:gd name="T35" fmla="*/ 19 h 131"/>
              <a:gd name="T36" fmla="*/ 101 w 103"/>
              <a:gd name="T37" fmla="*/ 24 h 131"/>
              <a:gd name="T38" fmla="*/ 93 w 103"/>
              <a:gd name="T39" fmla="*/ 48 h 131"/>
              <a:gd name="T40" fmla="*/ 102 w 103"/>
              <a:gd name="T41" fmla="*/ 60 h 131"/>
              <a:gd name="T42" fmla="*/ 103 w 103"/>
              <a:gd name="T43" fmla="*/ 76 h 131"/>
              <a:gd name="T44" fmla="*/ 101 w 103"/>
              <a:gd name="T45" fmla="*/ 90 h 131"/>
              <a:gd name="T46" fmla="*/ 95 w 103"/>
              <a:gd name="T47" fmla="*/ 100 h 131"/>
              <a:gd name="T48" fmla="*/ 79 w 103"/>
              <a:gd name="T49" fmla="*/ 99 h 131"/>
              <a:gd name="T50" fmla="*/ 69 w 103"/>
              <a:gd name="T51" fmla="*/ 89 h 131"/>
              <a:gd name="T52" fmla="*/ 68 w 103"/>
              <a:gd name="T53" fmla="*/ 98 h 131"/>
              <a:gd name="T54" fmla="*/ 56 w 103"/>
              <a:gd name="T55" fmla="*/ 101 h 131"/>
              <a:gd name="T56" fmla="*/ 49 w 103"/>
              <a:gd name="T57" fmla="*/ 106 h 131"/>
              <a:gd name="T58" fmla="*/ 56 w 103"/>
              <a:gd name="T59" fmla="*/ 120 h 131"/>
              <a:gd name="T60" fmla="*/ 42 w 103"/>
              <a:gd name="T6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131">
                <a:moveTo>
                  <a:pt x="42" y="131"/>
                </a:moveTo>
                <a:lnTo>
                  <a:pt x="23" y="110"/>
                </a:lnTo>
                <a:lnTo>
                  <a:pt x="11" y="93"/>
                </a:lnTo>
                <a:lnTo>
                  <a:pt x="0" y="71"/>
                </a:lnTo>
                <a:lnTo>
                  <a:pt x="1" y="65"/>
                </a:lnTo>
                <a:lnTo>
                  <a:pt x="5" y="58"/>
                </a:lnTo>
                <a:lnTo>
                  <a:pt x="9" y="43"/>
                </a:lnTo>
                <a:lnTo>
                  <a:pt x="13" y="27"/>
                </a:lnTo>
                <a:lnTo>
                  <a:pt x="19" y="26"/>
                </a:lnTo>
                <a:lnTo>
                  <a:pt x="46" y="26"/>
                </a:lnTo>
                <a:lnTo>
                  <a:pt x="46" y="1"/>
                </a:lnTo>
                <a:lnTo>
                  <a:pt x="54" y="0"/>
                </a:lnTo>
                <a:lnTo>
                  <a:pt x="65" y="3"/>
                </a:lnTo>
                <a:lnTo>
                  <a:pt x="76" y="0"/>
                </a:lnTo>
                <a:lnTo>
                  <a:pt x="79" y="1"/>
                </a:lnTo>
                <a:lnTo>
                  <a:pt x="77" y="10"/>
                </a:lnTo>
                <a:lnTo>
                  <a:pt x="82" y="21"/>
                </a:lnTo>
                <a:lnTo>
                  <a:pt x="96" y="19"/>
                </a:lnTo>
                <a:lnTo>
                  <a:pt x="101" y="24"/>
                </a:lnTo>
                <a:lnTo>
                  <a:pt x="93" y="48"/>
                </a:lnTo>
                <a:lnTo>
                  <a:pt x="102" y="60"/>
                </a:lnTo>
                <a:lnTo>
                  <a:pt x="103" y="76"/>
                </a:lnTo>
                <a:lnTo>
                  <a:pt x="101" y="90"/>
                </a:lnTo>
                <a:lnTo>
                  <a:pt x="95" y="100"/>
                </a:lnTo>
                <a:lnTo>
                  <a:pt x="79" y="99"/>
                </a:lnTo>
                <a:lnTo>
                  <a:pt x="69" y="89"/>
                </a:lnTo>
                <a:lnTo>
                  <a:pt x="68" y="98"/>
                </a:lnTo>
                <a:lnTo>
                  <a:pt x="56" y="101"/>
                </a:lnTo>
                <a:lnTo>
                  <a:pt x="49" y="106"/>
                </a:lnTo>
                <a:lnTo>
                  <a:pt x="56" y="120"/>
                </a:lnTo>
                <a:lnTo>
                  <a:pt x="42" y="13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3995737" y="2101850"/>
            <a:ext cx="47625" cy="41275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4033837" y="1995487"/>
            <a:ext cx="190500" cy="273050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237162" y="2474912"/>
            <a:ext cx="190500" cy="82550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4087812" y="3543300"/>
            <a:ext cx="125413" cy="209550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3743325" y="3494087"/>
            <a:ext cx="211138" cy="174625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3694112" y="3451225"/>
            <a:ext cx="87313" cy="25400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3698875" y="3492500"/>
            <a:ext cx="85725" cy="52388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4452937" y="3833813"/>
            <a:ext cx="58738" cy="41275"/>
          </a:xfrm>
          <a:custGeom>
            <a:avLst/>
            <a:gdLst>
              <a:gd name="T0" fmla="*/ 4 w 37"/>
              <a:gd name="T1" fmla="*/ 26 h 26"/>
              <a:gd name="T2" fmla="*/ 0 w 37"/>
              <a:gd name="T3" fmla="*/ 23 h 26"/>
              <a:gd name="T4" fmla="*/ 7 w 37"/>
              <a:gd name="T5" fmla="*/ 0 h 26"/>
              <a:gd name="T6" fmla="*/ 37 w 37"/>
              <a:gd name="T7" fmla="*/ 0 h 26"/>
              <a:gd name="T8" fmla="*/ 37 w 37"/>
              <a:gd name="T9" fmla="*/ 25 h 26"/>
              <a:gd name="T10" fmla="*/ 10 w 37"/>
              <a:gd name="T11" fmla="*/ 25 h 26"/>
              <a:gd name="T12" fmla="*/ 4 w 37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">
                <a:moveTo>
                  <a:pt x="4" y="26"/>
                </a:moveTo>
                <a:lnTo>
                  <a:pt x="0" y="23"/>
                </a:lnTo>
                <a:lnTo>
                  <a:pt x="7" y="0"/>
                </a:lnTo>
                <a:lnTo>
                  <a:pt x="37" y="0"/>
                </a:lnTo>
                <a:lnTo>
                  <a:pt x="37" y="25"/>
                </a:lnTo>
                <a:lnTo>
                  <a:pt x="10" y="25"/>
                </a:lnTo>
                <a:lnTo>
                  <a:pt x="4" y="2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4827587" y="2732087"/>
            <a:ext cx="76200" cy="25400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724400" y="2532062"/>
            <a:ext cx="166688" cy="176213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2809875" y="1341437"/>
            <a:ext cx="1154113" cy="609600"/>
          </a:xfrm>
          <a:custGeom>
            <a:avLst/>
            <a:gdLst>
              <a:gd name="T0" fmla="*/ 429 w 727"/>
              <a:gd name="T1" fmla="*/ 5 h 384"/>
              <a:gd name="T2" fmla="*/ 571 w 727"/>
              <a:gd name="T3" fmla="*/ 1 h 384"/>
              <a:gd name="T4" fmla="*/ 571 w 727"/>
              <a:gd name="T5" fmla="*/ 16 h 384"/>
              <a:gd name="T6" fmla="*/ 556 w 727"/>
              <a:gd name="T7" fmla="*/ 18 h 384"/>
              <a:gd name="T8" fmla="*/ 618 w 727"/>
              <a:gd name="T9" fmla="*/ 23 h 384"/>
              <a:gd name="T10" fmla="*/ 689 w 727"/>
              <a:gd name="T11" fmla="*/ 20 h 384"/>
              <a:gd name="T12" fmla="*/ 679 w 727"/>
              <a:gd name="T13" fmla="*/ 38 h 384"/>
              <a:gd name="T14" fmla="*/ 662 w 727"/>
              <a:gd name="T15" fmla="*/ 44 h 384"/>
              <a:gd name="T16" fmla="*/ 631 w 727"/>
              <a:gd name="T17" fmla="*/ 79 h 384"/>
              <a:gd name="T18" fmla="*/ 603 w 727"/>
              <a:gd name="T19" fmla="*/ 94 h 384"/>
              <a:gd name="T20" fmla="*/ 610 w 727"/>
              <a:gd name="T21" fmla="*/ 116 h 384"/>
              <a:gd name="T22" fmla="*/ 608 w 727"/>
              <a:gd name="T23" fmla="*/ 138 h 384"/>
              <a:gd name="T24" fmla="*/ 567 w 727"/>
              <a:gd name="T25" fmla="*/ 146 h 384"/>
              <a:gd name="T26" fmla="*/ 555 w 727"/>
              <a:gd name="T27" fmla="*/ 158 h 384"/>
              <a:gd name="T28" fmla="*/ 578 w 727"/>
              <a:gd name="T29" fmla="*/ 176 h 384"/>
              <a:gd name="T30" fmla="*/ 548 w 727"/>
              <a:gd name="T31" fmla="*/ 187 h 384"/>
              <a:gd name="T32" fmla="*/ 518 w 727"/>
              <a:gd name="T33" fmla="*/ 198 h 384"/>
              <a:gd name="T34" fmla="*/ 532 w 727"/>
              <a:gd name="T35" fmla="*/ 214 h 384"/>
              <a:gd name="T36" fmla="*/ 436 w 727"/>
              <a:gd name="T37" fmla="*/ 234 h 384"/>
              <a:gd name="T38" fmla="*/ 362 w 727"/>
              <a:gd name="T39" fmla="*/ 273 h 384"/>
              <a:gd name="T40" fmla="*/ 311 w 727"/>
              <a:gd name="T41" fmla="*/ 282 h 384"/>
              <a:gd name="T42" fmla="*/ 280 w 727"/>
              <a:gd name="T43" fmla="*/ 319 h 384"/>
              <a:gd name="T44" fmla="*/ 241 w 727"/>
              <a:gd name="T45" fmla="*/ 364 h 384"/>
              <a:gd name="T46" fmla="*/ 190 w 727"/>
              <a:gd name="T47" fmla="*/ 369 h 384"/>
              <a:gd name="T48" fmla="*/ 148 w 727"/>
              <a:gd name="T49" fmla="*/ 340 h 384"/>
              <a:gd name="T50" fmla="*/ 136 w 727"/>
              <a:gd name="T51" fmla="*/ 288 h 384"/>
              <a:gd name="T52" fmla="*/ 129 w 727"/>
              <a:gd name="T53" fmla="*/ 251 h 384"/>
              <a:gd name="T54" fmla="*/ 185 w 727"/>
              <a:gd name="T55" fmla="*/ 216 h 384"/>
              <a:gd name="T56" fmla="*/ 167 w 727"/>
              <a:gd name="T57" fmla="*/ 211 h 384"/>
              <a:gd name="T58" fmla="*/ 146 w 727"/>
              <a:gd name="T59" fmla="*/ 196 h 384"/>
              <a:gd name="T60" fmla="*/ 193 w 727"/>
              <a:gd name="T61" fmla="*/ 191 h 384"/>
              <a:gd name="T62" fmla="*/ 153 w 727"/>
              <a:gd name="T63" fmla="*/ 177 h 384"/>
              <a:gd name="T64" fmla="*/ 163 w 727"/>
              <a:gd name="T65" fmla="*/ 151 h 384"/>
              <a:gd name="T66" fmla="*/ 143 w 727"/>
              <a:gd name="T67" fmla="*/ 117 h 384"/>
              <a:gd name="T68" fmla="*/ 96 w 727"/>
              <a:gd name="T69" fmla="*/ 101 h 384"/>
              <a:gd name="T70" fmla="*/ 23 w 727"/>
              <a:gd name="T71" fmla="*/ 98 h 384"/>
              <a:gd name="T72" fmla="*/ 69 w 727"/>
              <a:gd name="T73" fmla="*/ 83 h 384"/>
              <a:gd name="T74" fmla="*/ 7 w 727"/>
              <a:gd name="T75" fmla="*/ 67 h 384"/>
              <a:gd name="T76" fmla="*/ 114 w 727"/>
              <a:gd name="T77" fmla="*/ 49 h 384"/>
              <a:gd name="T78" fmla="*/ 148 w 727"/>
              <a:gd name="T79" fmla="*/ 29 h 384"/>
              <a:gd name="T80" fmla="*/ 195 w 727"/>
              <a:gd name="T81" fmla="*/ 19 h 384"/>
              <a:gd name="T82" fmla="*/ 274 w 727"/>
              <a:gd name="T83" fmla="*/ 21 h 384"/>
              <a:gd name="T84" fmla="*/ 347 w 727"/>
              <a:gd name="T85" fmla="*/ 20 h 384"/>
              <a:gd name="T86" fmla="*/ 350 w 727"/>
              <a:gd name="T87" fmla="*/ 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7" h="384">
                <a:moveTo>
                  <a:pt x="350" y="12"/>
                </a:moveTo>
                <a:lnTo>
                  <a:pt x="392" y="5"/>
                </a:lnTo>
                <a:lnTo>
                  <a:pt x="429" y="5"/>
                </a:lnTo>
                <a:lnTo>
                  <a:pt x="446" y="1"/>
                </a:lnTo>
                <a:lnTo>
                  <a:pt x="485" y="0"/>
                </a:lnTo>
                <a:lnTo>
                  <a:pt x="571" y="1"/>
                </a:lnTo>
                <a:lnTo>
                  <a:pt x="636" y="10"/>
                </a:lnTo>
                <a:lnTo>
                  <a:pt x="614" y="15"/>
                </a:lnTo>
                <a:lnTo>
                  <a:pt x="571" y="16"/>
                </a:lnTo>
                <a:lnTo>
                  <a:pt x="511" y="17"/>
                </a:lnTo>
                <a:lnTo>
                  <a:pt x="516" y="19"/>
                </a:lnTo>
                <a:lnTo>
                  <a:pt x="556" y="18"/>
                </a:lnTo>
                <a:lnTo>
                  <a:pt x="588" y="22"/>
                </a:lnTo>
                <a:lnTo>
                  <a:pt x="610" y="18"/>
                </a:lnTo>
                <a:lnTo>
                  <a:pt x="618" y="23"/>
                </a:lnTo>
                <a:lnTo>
                  <a:pt x="604" y="30"/>
                </a:lnTo>
                <a:lnTo>
                  <a:pt x="634" y="26"/>
                </a:lnTo>
                <a:lnTo>
                  <a:pt x="689" y="20"/>
                </a:lnTo>
                <a:lnTo>
                  <a:pt x="722" y="23"/>
                </a:lnTo>
                <a:lnTo>
                  <a:pt x="727" y="28"/>
                </a:lnTo>
                <a:lnTo>
                  <a:pt x="679" y="38"/>
                </a:lnTo>
                <a:lnTo>
                  <a:pt x="672" y="41"/>
                </a:lnTo>
                <a:lnTo>
                  <a:pt x="636" y="43"/>
                </a:lnTo>
                <a:lnTo>
                  <a:pt x="662" y="44"/>
                </a:lnTo>
                <a:lnTo>
                  <a:pt x="646" y="54"/>
                </a:lnTo>
                <a:lnTo>
                  <a:pt x="634" y="63"/>
                </a:lnTo>
                <a:lnTo>
                  <a:pt x="631" y="79"/>
                </a:lnTo>
                <a:lnTo>
                  <a:pt x="643" y="88"/>
                </a:lnTo>
                <a:lnTo>
                  <a:pt x="624" y="89"/>
                </a:lnTo>
                <a:lnTo>
                  <a:pt x="603" y="94"/>
                </a:lnTo>
                <a:lnTo>
                  <a:pt x="624" y="102"/>
                </a:lnTo>
                <a:lnTo>
                  <a:pt x="624" y="115"/>
                </a:lnTo>
                <a:lnTo>
                  <a:pt x="610" y="116"/>
                </a:lnTo>
                <a:lnTo>
                  <a:pt x="623" y="130"/>
                </a:lnTo>
                <a:lnTo>
                  <a:pt x="595" y="131"/>
                </a:lnTo>
                <a:lnTo>
                  <a:pt x="608" y="138"/>
                </a:lnTo>
                <a:lnTo>
                  <a:pt x="603" y="143"/>
                </a:lnTo>
                <a:lnTo>
                  <a:pt x="585" y="146"/>
                </a:lnTo>
                <a:lnTo>
                  <a:pt x="567" y="146"/>
                </a:lnTo>
                <a:lnTo>
                  <a:pt x="580" y="157"/>
                </a:lnTo>
                <a:lnTo>
                  <a:pt x="579" y="164"/>
                </a:lnTo>
                <a:lnTo>
                  <a:pt x="555" y="158"/>
                </a:lnTo>
                <a:lnTo>
                  <a:pt x="548" y="162"/>
                </a:lnTo>
                <a:lnTo>
                  <a:pt x="564" y="166"/>
                </a:lnTo>
                <a:lnTo>
                  <a:pt x="578" y="176"/>
                </a:lnTo>
                <a:lnTo>
                  <a:pt x="580" y="190"/>
                </a:lnTo>
                <a:lnTo>
                  <a:pt x="556" y="193"/>
                </a:lnTo>
                <a:lnTo>
                  <a:pt x="548" y="187"/>
                </a:lnTo>
                <a:lnTo>
                  <a:pt x="534" y="177"/>
                </a:lnTo>
                <a:lnTo>
                  <a:pt x="536" y="189"/>
                </a:lnTo>
                <a:lnTo>
                  <a:pt x="518" y="198"/>
                </a:lnTo>
                <a:lnTo>
                  <a:pt x="553" y="198"/>
                </a:lnTo>
                <a:lnTo>
                  <a:pt x="571" y="199"/>
                </a:lnTo>
                <a:lnTo>
                  <a:pt x="532" y="214"/>
                </a:lnTo>
                <a:lnTo>
                  <a:pt x="492" y="228"/>
                </a:lnTo>
                <a:lnTo>
                  <a:pt x="451" y="234"/>
                </a:lnTo>
                <a:lnTo>
                  <a:pt x="436" y="234"/>
                </a:lnTo>
                <a:lnTo>
                  <a:pt x="420" y="241"/>
                </a:lnTo>
                <a:lnTo>
                  <a:pt x="396" y="260"/>
                </a:lnTo>
                <a:lnTo>
                  <a:pt x="362" y="273"/>
                </a:lnTo>
                <a:lnTo>
                  <a:pt x="353" y="274"/>
                </a:lnTo>
                <a:lnTo>
                  <a:pt x="333" y="278"/>
                </a:lnTo>
                <a:lnTo>
                  <a:pt x="311" y="282"/>
                </a:lnTo>
                <a:lnTo>
                  <a:pt x="295" y="294"/>
                </a:lnTo>
                <a:lnTo>
                  <a:pt x="291" y="307"/>
                </a:lnTo>
                <a:lnTo>
                  <a:pt x="280" y="319"/>
                </a:lnTo>
                <a:lnTo>
                  <a:pt x="251" y="334"/>
                </a:lnTo>
                <a:lnTo>
                  <a:pt x="252" y="349"/>
                </a:lnTo>
                <a:lnTo>
                  <a:pt x="241" y="364"/>
                </a:lnTo>
                <a:lnTo>
                  <a:pt x="227" y="383"/>
                </a:lnTo>
                <a:lnTo>
                  <a:pt x="206" y="384"/>
                </a:lnTo>
                <a:lnTo>
                  <a:pt x="190" y="369"/>
                </a:lnTo>
                <a:lnTo>
                  <a:pt x="161" y="369"/>
                </a:lnTo>
                <a:lnTo>
                  <a:pt x="150" y="358"/>
                </a:lnTo>
                <a:lnTo>
                  <a:pt x="148" y="340"/>
                </a:lnTo>
                <a:lnTo>
                  <a:pt x="133" y="316"/>
                </a:lnTo>
                <a:lnTo>
                  <a:pt x="130" y="304"/>
                </a:lnTo>
                <a:lnTo>
                  <a:pt x="136" y="288"/>
                </a:lnTo>
                <a:lnTo>
                  <a:pt x="124" y="271"/>
                </a:lnTo>
                <a:lnTo>
                  <a:pt x="135" y="257"/>
                </a:lnTo>
                <a:lnTo>
                  <a:pt x="129" y="251"/>
                </a:lnTo>
                <a:lnTo>
                  <a:pt x="153" y="230"/>
                </a:lnTo>
                <a:lnTo>
                  <a:pt x="176" y="223"/>
                </a:lnTo>
                <a:lnTo>
                  <a:pt x="185" y="216"/>
                </a:lnTo>
                <a:lnTo>
                  <a:pt x="194" y="203"/>
                </a:lnTo>
                <a:lnTo>
                  <a:pt x="176" y="209"/>
                </a:lnTo>
                <a:lnTo>
                  <a:pt x="167" y="211"/>
                </a:lnTo>
                <a:lnTo>
                  <a:pt x="154" y="214"/>
                </a:lnTo>
                <a:lnTo>
                  <a:pt x="141" y="208"/>
                </a:lnTo>
                <a:lnTo>
                  <a:pt x="146" y="196"/>
                </a:lnTo>
                <a:lnTo>
                  <a:pt x="156" y="187"/>
                </a:lnTo>
                <a:lnTo>
                  <a:pt x="168" y="187"/>
                </a:lnTo>
                <a:lnTo>
                  <a:pt x="193" y="191"/>
                </a:lnTo>
                <a:lnTo>
                  <a:pt x="176" y="181"/>
                </a:lnTo>
                <a:lnTo>
                  <a:pt x="167" y="175"/>
                </a:lnTo>
                <a:lnTo>
                  <a:pt x="153" y="177"/>
                </a:lnTo>
                <a:lnTo>
                  <a:pt x="145" y="173"/>
                </a:lnTo>
                <a:lnTo>
                  <a:pt x="168" y="158"/>
                </a:lnTo>
                <a:lnTo>
                  <a:pt x="163" y="151"/>
                </a:lnTo>
                <a:lnTo>
                  <a:pt x="160" y="140"/>
                </a:lnTo>
                <a:lnTo>
                  <a:pt x="155" y="123"/>
                </a:lnTo>
                <a:lnTo>
                  <a:pt x="143" y="117"/>
                </a:lnTo>
                <a:lnTo>
                  <a:pt x="148" y="111"/>
                </a:lnTo>
                <a:lnTo>
                  <a:pt x="121" y="102"/>
                </a:lnTo>
                <a:lnTo>
                  <a:pt x="96" y="101"/>
                </a:lnTo>
                <a:lnTo>
                  <a:pt x="63" y="101"/>
                </a:lnTo>
                <a:lnTo>
                  <a:pt x="33" y="102"/>
                </a:lnTo>
                <a:lnTo>
                  <a:pt x="23" y="98"/>
                </a:lnTo>
                <a:lnTo>
                  <a:pt x="10" y="88"/>
                </a:lnTo>
                <a:lnTo>
                  <a:pt x="45" y="83"/>
                </a:lnTo>
                <a:lnTo>
                  <a:pt x="69" y="83"/>
                </a:lnTo>
                <a:lnTo>
                  <a:pt x="21" y="79"/>
                </a:lnTo>
                <a:lnTo>
                  <a:pt x="0" y="73"/>
                </a:lnTo>
                <a:lnTo>
                  <a:pt x="7" y="67"/>
                </a:lnTo>
                <a:lnTo>
                  <a:pt x="57" y="60"/>
                </a:lnTo>
                <a:lnTo>
                  <a:pt x="105" y="54"/>
                </a:lnTo>
                <a:lnTo>
                  <a:pt x="114" y="49"/>
                </a:lnTo>
                <a:lnTo>
                  <a:pt x="87" y="44"/>
                </a:lnTo>
                <a:lnTo>
                  <a:pt x="101" y="38"/>
                </a:lnTo>
                <a:lnTo>
                  <a:pt x="148" y="29"/>
                </a:lnTo>
                <a:lnTo>
                  <a:pt x="166" y="28"/>
                </a:lnTo>
                <a:lnTo>
                  <a:pt x="166" y="22"/>
                </a:lnTo>
                <a:lnTo>
                  <a:pt x="195" y="19"/>
                </a:lnTo>
                <a:lnTo>
                  <a:pt x="231" y="17"/>
                </a:lnTo>
                <a:lnTo>
                  <a:pt x="265" y="17"/>
                </a:lnTo>
                <a:lnTo>
                  <a:pt x="274" y="21"/>
                </a:lnTo>
                <a:lnTo>
                  <a:pt x="309" y="14"/>
                </a:lnTo>
                <a:lnTo>
                  <a:pt x="332" y="19"/>
                </a:lnTo>
                <a:lnTo>
                  <a:pt x="347" y="20"/>
                </a:lnTo>
                <a:lnTo>
                  <a:pt x="367" y="24"/>
                </a:lnTo>
                <a:lnTo>
                  <a:pt x="345" y="17"/>
                </a:lnTo>
                <a:lnTo>
                  <a:pt x="350" y="12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1516062" y="3321050"/>
            <a:ext cx="119063" cy="134938"/>
          </a:xfrm>
          <a:custGeom>
            <a:avLst/>
            <a:gdLst>
              <a:gd name="T0" fmla="*/ 37 w 75"/>
              <a:gd name="T1" fmla="*/ 85 h 85"/>
              <a:gd name="T2" fmla="*/ 28 w 75"/>
              <a:gd name="T3" fmla="*/ 81 h 85"/>
              <a:gd name="T4" fmla="*/ 17 w 75"/>
              <a:gd name="T5" fmla="*/ 81 h 85"/>
              <a:gd name="T6" fmla="*/ 9 w 75"/>
              <a:gd name="T7" fmla="*/ 77 h 85"/>
              <a:gd name="T8" fmla="*/ 0 w 75"/>
              <a:gd name="T9" fmla="*/ 68 h 85"/>
              <a:gd name="T10" fmla="*/ 1 w 75"/>
              <a:gd name="T11" fmla="*/ 62 h 85"/>
              <a:gd name="T12" fmla="*/ 4 w 75"/>
              <a:gd name="T13" fmla="*/ 58 h 85"/>
              <a:gd name="T14" fmla="*/ 2 w 75"/>
              <a:gd name="T15" fmla="*/ 54 h 85"/>
              <a:gd name="T16" fmla="*/ 12 w 75"/>
              <a:gd name="T17" fmla="*/ 37 h 85"/>
              <a:gd name="T18" fmla="*/ 36 w 75"/>
              <a:gd name="T19" fmla="*/ 37 h 85"/>
              <a:gd name="T20" fmla="*/ 37 w 75"/>
              <a:gd name="T21" fmla="*/ 29 h 85"/>
              <a:gd name="T22" fmla="*/ 34 w 75"/>
              <a:gd name="T23" fmla="*/ 28 h 85"/>
              <a:gd name="T24" fmla="*/ 33 w 75"/>
              <a:gd name="T25" fmla="*/ 24 h 85"/>
              <a:gd name="T26" fmla="*/ 27 w 75"/>
              <a:gd name="T27" fmla="*/ 19 h 85"/>
              <a:gd name="T28" fmla="*/ 21 w 75"/>
              <a:gd name="T29" fmla="*/ 12 h 85"/>
              <a:gd name="T30" fmla="*/ 29 w 75"/>
              <a:gd name="T31" fmla="*/ 12 h 85"/>
              <a:gd name="T32" fmla="*/ 30 w 75"/>
              <a:gd name="T33" fmla="*/ 0 h 85"/>
              <a:gd name="T34" fmla="*/ 47 w 75"/>
              <a:gd name="T35" fmla="*/ 0 h 85"/>
              <a:gd name="T36" fmla="*/ 64 w 75"/>
              <a:gd name="T37" fmla="*/ 0 h 85"/>
              <a:gd name="T38" fmla="*/ 62 w 75"/>
              <a:gd name="T39" fmla="*/ 17 h 85"/>
              <a:gd name="T40" fmla="*/ 58 w 75"/>
              <a:gd name="T41" fmla="*/ 40 h 85"/>
              <a:gd name="T42" fmla="*/ 63 w 75"/>
              <a:gd name="T43" fmla="*/ 40 h 85"/>
              <a:gd name="T44" fmla="*/ 69 w 75"/>
              <a:gd name="T45" fmla="*/ 44 h 85"/>
              <a:gd name="T46" fmla="*/ 71 w 75"/>
              <a:gd name="T47" fmla="*/ 41 h 85"/>
              <a:gd name="T48" fmla="*/ 75 w 75"/>
              <a:gd name="T49" fmla="*/ 44 h 85"/>
              <a:gd name="T50" fmla="*/ 66 w 75"/>
              <a:gd name="T51" fmla="*/ 52 h 85"/>
              <a:gd name="T52" fmla="*/ 57 w 75"/>
              <a:gd name="T53" fmla="*/ 58 h 85"/>
              <a:gd name="T54" fmla="*/ 55 w 75"/>
              <a:gd name="T55" fmla="*/ 61 h 85"/>
              <a:gd name="T56" fmla="*/ 56 w 75"/>
              <a:gd name="T57" fmla="*/ 66 h 85"/>
              <a:gd name="T58" fmla="*/ 52 w 75"/>
              <a:gd name="T59" fmla="*/ 71 h 85"/>
              <a:gd name="T60" fmla="*/ 48 w 75"/>
              <a:gd name="T61" fmla="*/ 72 h 85"/>
              <a:gd name="T62" fmla="*/ 49 w 75"/>
              <a:gd name="T63" fmla="*/ 74 h 85"/>
              <a:gd name="T64" fmla="*/ 45 w 75"/>
              <a:gd name="T65" fmla="*/ 77 h 85"/>
              <a:gd name="T66" fmla="*/ 38 w 75"/>
              <a:gd name="T67" fmla="*/ 82 h 85"/>
              <a:gd name="T68" fmla="*/ 37 w 75"/>
              <a:gd name="T6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5">
                <a:moveTo>
                  <a:pt x="37" y="85"/>
                </a:moveTo>
                <a:lnTo>
                  <a:pt x="28" y="81"/>
                </a:lnTo>
                <a:lnTo>
                  <a:pt x="17" y="81"/>
                </a:lnTo>
                <a:lnTo>
                  <a:pt x="9" y="77"/>
                </a:lnTo>
                <a:lnTo>
                  <a:pt x="0" y="68"/>
                </a:lnTo>
                <a:lnTo>
                  <a:pt x="1" y="62"/>
                </a:lnTo>
                <a:lnTo>
                  <a:pt x="4" y="58"/>
                </a:lnTo>
                <a:lnTo>
                  <a:pt x="2" y="54"/>
                </a:lnTo>
                <a:lnTo>
                  <a:pt x="12" y="37"/>
                </a:lnTo>
                <a:lnTo>
                  <a:pt x="36" y="37"/>
                </a:lnTo>
                <a:lnTo>
                  <a:pt x="37" y="29"/>
                </a:lnTo>
                <a:lnTo>
                  <a:pt x="34" y="28"/>
                </a:lnTo>
                <a:lnTo>
                  <a:pt x="33" y="24"/>
                </a:lnTo>
                <a:lnTo>
                  <a:pt x="27" y="19"/>
                </a:lnTo>
                <a:lnTo>
                  <a:pt x="21" y="12"/>
                </a:lnTo>
                <a:lnTo>
                  <a:pt x="29" y="12"/>
                </a:lnTo>
                <a:lnTo>
                  <a:pt x="30" y="0"/>
                </a:lnTo>
                <a:lnTo>
                  <a:pt x="47" y="0"/>
                </a:lnTo>
                <a:lnTo>
                  <a:pt x="64" y="0"/>
                </a:lnTo>
                <a:lnTo>
                  <a:pt x="62" y="17"/>
                </a:lnTo>
                <a:lnTo>
                  <a:pt x="58" y="40"/>
                </a:lnTo>
                <a:lnTo>
                  <a:pt x="63" y="40"/>
                </a:lnTo>
                <a:lnTo>
                  <a:pt x="69" y="44"/>
                </a:lnTo>
                <a:lnTo>
                  <a:pt x="71" y="41"/>
                </a:lnTo>
                <a:lnTo>
                  <a:pt x="75" y="44"/>
                </a:lnTo>
                <a:lnTo>
                  <a:pt x="66" y="52"/>
                </a:lnTo>
                <a:lnTo>
                  <a:pt x="57" y="58"/>
                </a:lnTo>
                <a:lnTo>
                  <a:pt x="55" y="61"/>
                </a:lnTo>
                <a:lnTo>
                  <a:pt x="56" y="66"/>
                </a:lnTo>
                <a:lnTo>
                  <a:pt x="52" y="71"/>
                </a:lnTo>
                <a:lnTo>
                  <a:pt x="48" y="72"/>
                </a:lnTo>
                <a:lnTo>
                  <a:pt x="49" y="74"/>
                </a:lnTo>
                <a:lnTo>
                  <a:pt x="45" y="77"/>
                </a:lnTo>
                <a:lnTo>
                  <a:pt x="38" y="82"/>
                </a:lnTo>
                <a:lnTo>
                  <a:pt x="37" y="85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2393950" y="3633788"/>
            <a:ext cx="139700" cy="233363"/>
          </a:xfrm>
          <a:custGeom>
            <a:avLst/>
            <a:gdLst>
              <a:gd name="T0" fmla="*/ 32 w 88"/>
              <a:gd name="T1" fmla="*/ 0 h 147"/>
              <a:gd name="T2" fmla="*/ 43 w 88"/>
              <a:gd name="T3" fmla="*/ 7 h 147"/>
              <a:gd name="T4" fmla="*/ 54 w 88"/>
              <a:gd name="T5" fmla="*/ 21 h 147"/>
              <a:gd name="T6" fmla="*/ 54 w 88"/>
              <a:gd name="T7" fmla="*/ 32 h 147"/>
              <a:gd name="T8" fmla="*/ 61 w 88"/>
              <a:gd name="T9" fmla="*/ 32 h 147"/>
              <a:gd name="T10" fmla="*/ 71 w 88"/>
              <a:gd name="T11" fmla="*/ 42 h 147"/>
              <a:gd name="T12" fmla="*/ 78 w 88"/>
              <a:gd name="T13" fmla="*/ 49 h 147"/>
              <a:gd name="T14" fmla="*/ 74 w 88"/>
              <a:gd name="T15" fmla="*/ 68 h 147"/>
              <a:gd name="T16" fmla="*/ 63 w 88"/>
              <a:gd name="T17" fmla="*/ 73 h 147"/>
              <a:gd name="T18" fmla="*/ 64 w 88"/>
              <a:gd name="T19" fmla="*/ 78 h 147"/>
              <a:gd name="T20" fmla="*/ 61 w 88"/>
              <a:gd name="T21" fmla="*/ 89 h 147"/>
              <a:gd name="T22" fmla="*/ 68 w 88"/>
              <a:gd name="T23" fmla="*/ 104 h 147"/>
              <a:gd name="T24" fmla="*/ 74 w 88"/>
              <a:gd name="T25" fmla="*/ 104 h 147"/>
              <a:gd name="T26" fmla="*/ 77 w 88"/>
              <a:gd name="T27" fmla="*/ 116 h 147"/>
              <a:gd name="T28" fmla="*/ 88 w 88"/>
              <a:gd name="T29" fmla="*/ 134 h 147"/>
              <a:gd name="T30" fmla="*/ 83 w 88"/>
              <a:gd name="T31" fmla="*/ 135 h 147"/>
              <a:gd name="T32" fmla="*/ 73 w 88"/>
              <a:gd name="T33" fmla="*/ 133 h 147"/>
              <a:gd name="T34" fmla="*/ 67 w 88"/>
              <a:gd name="T35" fmla="*/ 138 h 147"/>
              <a:gd name="T36" fmla="*/ 59 w 88"/>
              <a:gd name="T37" fmla="*/ 142 h 147"/>
              <a:gd name="T38" fmla="*/ 53 w 88"/>
              <a:gd name="T39" fmla="*/ 143 h 147"/>
              <a:gd name="T40" fmla="*/ 51 w 88"/>
              <a:gd name="T41" fmla="*/ 147 h 147"/>
              <a:gd name="T42" fmla="*/ 42 w 88"/>
              <a:gd name="T43" fmla="*/ 146 h 147"/>
              <a:gd name="T44" fmla="*/ 31 w 88"/>
              <a:gd name="T45" fmla="*/ 136 h 147"/>
              <a:gd name="T46" fmla="*/ 29 w 88"/>
              <a:gd name="T47" fmla="*/ 127 h 147"/>
              <a:gd name="T48" fmla="*/ 25 w 88"/>
              <a:gd name="T49" fmla="*/ 116 h 147"/>
              <a:gd name="T50" fmla="*/ 28 w 88"/>
              <a:gd name="T51" fmla="*/ 98 h 147"/>
              <a:gd name="T52" fmla="*/ 33 w 88"/>
              <a:gd name="T53" fmla="*/ 91 h 147"/>
              <a:gd name="T54" fmla="*/ 29 w 88"/>
              <a:gd name="T55" fmla="*/ 82 h 147"/>
              <a:gd name="T56" fmla="*/ 23 w 88"/>
              <a:gd name="T57" fmla="*/ 78 h 147"/>
              <a:gd name="T58" fmla="*/ 25 w 88"/>
              <a:gd name="T59" fmla="*/ 69 h 147"/>
              <a:gd name="T60" fmla="*/ 21 w 88"/>
              <a:gd name="T61" fmla="*/ 64 h 147"/>
              <a:gd name="T62" fmla="*/ 12 w 88"/>
              <a:gd name="T63" fmla="*/ 65 h 147"/>
              <a:gd name="T64" fmla="*/ 0 w 88"/>
              <a:gd name="T65" fmla="*/ 50 h 147"/>
              <a:gd name="T66" fmla="*/ 5 w 88"/>
              <a:gd name="T67" fmla="*/ 44 h 147"/>
              <a:gd name="T68" fmla="*/ 5 w 88"/>
              <a:gd name="T69" fmla="*/ 34 h 147"/>
              <a:gd name="T70" fmla="*/ 16 w 88"/>
              <a:gd name="T71" fmla="*/ 31 h 147"/>
              <a:gd name="T72" fmla="*/ 21 w 88"/>
              <a:gd name="T73" fmla="*/ 27 h 147"/>
              <a:gd name="T74" fmla="*/ 15 w 88"/>
              <a:gd name="T75" fmla="*/ 19 h 147"/>
              <a:gd name="T76" fmla="*/ 17 w 88"/>
              <a:gd name="T77" fmla="*/ 12 h 147"/>
              <a:gd name="T78" fmla="*/ 32 w 88"/>
              <a:gd name="T7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147">
                <a:moveTo>
                  <a:pt x="32" y="0"/>
                </a:moveTo>
                <a:lnTo>
                  <a:pt x="43" y="7"/>
                </a:lnTo>
                <a:lnTo>
                  <a:pt x="54" y="21"/>
                </a:lnTo>
                <a:lnTo>
                  <a:pt x="54" y="32"/>
                </a:lnTo>
                <a:lnTo>
                  <a:pt x="61" y="32"/>
                </a:lnTo>
                <a:lnTo>
                  <a:pt x="71" y="42"/>
                </a:lnTo>
                <a:lnTo>
                  <a:pt x="78" y="49"/>
                </a:lnTo>
                <a:lnTo>
                  <a:pt x="74" y="68"/>
                </a:lnTo>
                <a:lnTo>
                  <a:pt x="63" y="73"/>
                </a:lnTo>
                <a:lnTo>
                  <a:pt x="64" y="78"/>
                </a:lnTo>
                <a:lnTo>
                  <a:pt x="61" y="89"/>
                </a:lnTo>
                <a:lnTo>
                  <a:pt x="68" y="104"/>
                </a:lnTo>
                <a:lnTo>
                  <a:pt x="74" y="104"/>
                </a:lnTo>
                <a:lnTo>
                  <a:pt x="77" y="116"/>
                </a:lnTo>
                <a:lnTo>
                  <a:pt x="88" y="134"/>
                </a:lnTo>
                <a:lnTo>
                  <a:pt x="83" y="135"/>
                </a:lnTo>
                <a:lnTo>
                  <a:pt x="73" y="133"/>
                </a:lnTo>
                <a:lnTo>
                  <a:pt x="67" y="138"/>
                </a:lnTo>
                <a:lnTo>
                  <a:pt x="59" y="142"/>
                </a:lnTo>
                <a:lnTo>
                  <a:pt x="53" y="143"/>
                </a:lnTo>
                <a:lnTo>
                  <a:pt x="51" y="147"/>
                </a:lnTo>
                <a:lnTo>
                  <a:pt x="42" y="146"/>
                </a:lnTo>
                <a:lnTo>
                  <a:pt x="31" y="136"/>
                </a:lnTo>
                <a:lnTo>
                  <a:pt x="29" y="127"/>
                </a:lnTo>
                <a:lnTo>
                  <a:pt x="25" y="116"/>
                </a:lnTo>
                <a:lnTo>
                  <a:pt x="28" y="98"/>
                </a:lnTo>
                <a:lnTo>
                  <a:pt x="33" y="91"/>
                </a:lnTo>
                <a:lnTo>
                  <a:pt x="29" y="82"/>
                </a:lnTo>
                <a:lnTo>
                  <a:pt x="23" y="78"/>
                </a:lnTo>
                <a:lnTo>
                  <a:pt x="25" y="69"/>
                </a:lnTo>
                <a:lnTo>
                  <a:pt x="21" y="64"/>
                </a:lnTo>
                <a:lnTo>
                  <a:pt x="12" y="65"/>
                </a:lnTo>
                <a:lnTo>
                  <a:pt x="0" y="50"/>
                </a:lnTo>
                <a:lnTo>
                  <a:pt x="5" y="44"/>
                </a:lnTo>
                <a:lnTo>
                  <a:pt x="5" y="34"/>
                </a:lnTo>
                <a:lnTo>
                  <a:pt x="16" y="31"/>
                </a:lnTo>
                <a:lnTo>
                  <a:pt x="21" y="27"/>
                </a:lnTo>
                <a:lnTo>
                  <a:pt x="15" y="19"/>
                </a:lnTo>
                <a:lnTo>
                  <a:pt x="17" y="12"/>
                </a:lnTo>
                <a:lnTo>
                  <a:pt x="32" y="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1598612" y="3381375"/>
            <a:ext cx="180975" cy="100013"/>
          </a:xfrm>
          <a:custGeom>
            <a:avLst/>
            <a:gdLst>
              <a:gd name="T0" fmla="*/ 34 w 114"/>
              <a:gd name="T1" fmla="*/ 63 h 63"/>
              <a:gd name="T2" fmla="*/ 32 w 114"/>
              <a:gd name="T3" fmla="*/ 56 h 63"/>
              <a:gd name="T4" fmla="*/ 27 w 114"/>
              <a:gd name="T5" fmla="*/ 54 h 63"/>
              <a:gd name="T6" fmla="*/ 29 w 114"/>
              <a:gd name="T7" fmla="*/ 46 h 63"/>
              <a:gd name="T8" fmla="*/ 26 w 114"/>
              <a:gd name="T9" fmla="*/ 44 h 63"/>
              <a:gd name="T10" fmla="*/ 23 w 114"/>
              <a:gd name="T11" fmla="*/ 42 h 63"/>
              <a:gd name="T12" fmla="*/ 14 w 114"/>
              <a:gd name="T13" fmla="*/ 45 h 63"/>
              <a:gd name="T14" fmla="*/ 14 w 114"/>
              <a:gd name="T15" fmla="*/ 42 h 63"/>
              <a:gd name="T16" fmla="*/ 9 w 114"/>
              <a:gd name="T17" fmla="*/ 39 h 63"/>
              <a:gd name="T18" fmla="*/ 5 w 114"/>
              <a:gd name="T19" fmla="*/ 34 h 63"/>
              <a:gd name="T20" fmla="*/ 0 w 114"/>
              <a:gd name="T21" fmla="*/ 33 h 63"/>
              <a:gd name="T22" fmla="*/ 4 w 114"/>
              <a:gd name="T23" fmla="*/ 28 h 63"/>
              <a:gd name="T24" fmla="*/ 3 w 114"/>
              <a:gd name="T25" fmla="*/ 23 h 63"/>
              <a:gd name="T26" fmla="*/ 5 w 114"/>
              <a:gd name="T27" fmla="*/ 19 h 63"/>
              <a:gd name="T28" fmla="*/ 14 w 114"/>
              <a:gd name="T29" fmla="*/ 14 h 63"/>
              <a:gd name="T30" fmla="*/ 23 w 114"/>
              <a:gd name="T31" fmla="*/ 6 h 63"/>
              <a:gd name="T32" fmla="*/ 25 w 114"/>
              <a:gd name="T33" fmla="*/ 7 h 63"/>
              <a:gd name="T34" fmla="*/ 30 w 114"/>
              <a:gd name="T35" fmla="*/ 3 h 63"/>
              <a:gd name="T36" fmla="*/ 35 w 114"/>
              <a:gd name="T37" fmla="*/ 2 h 63"/>
              <a:gd name="T38" fmla="*/ 36 w 114"/>
              <a:gd name="T39" fmla="*/ 4 h 63"/>
              <a:gd name="T40" fmla="*/ 39 w 114"/>
              <a:gd name="T41" fmla="*/ 3 h 63"/>
              <a:gd name="T42" fmla="*/ 48 w 114"/>
              <a:gd name="T43" fmla="*/ 5 h 63"/>
              <a:gd name="T44" fmla="*/ 56 w 114"/>
              <a:gd name="T45" fmla="*/ 4 h 63"/>
              <a:gd name="T46" fmla="*/ 62 w 114"/>
              <a:gd name="T47" fmla="*/ 2 h 63"/>
              <a:gd name="T48" fmla="*/ 65 w 114"/>
              <a:gd name="T49" fmla="*/ 0 h 63"/>
              <a:gd name="T50" fmla="*/ 70 w 114"/>
              <a:gd name="T51" fmla="*/ 1 h 63"/>
              <a:gd name="T52" fmla="*/ 74 w 114"/>
              <a:gd name="T53" fmla="*/ 2 h 63"/>
              <a:gd name="T54" fmla="*/ 79 w 114"/>
              <a:gd name="T55" fmla="*/ 2 h 63"/>
              <a:gd name="T56" fmla="*/ 83 w 114"/>
              <a:gd name="T57" fmla="*/ 0 h 63"/>
              <a:gd name="T58" fmla="*/ 91 w 114"/>
              <a:gd name="T59" fmla="*/ 3 h 63"/>
              <a:gd name="T60" fmla="*/ 94 w 114"/>
              <a:gd name="T61" fmla="*/ 3 h 63"/>
              <a:gd name="T62" fmla="*/ 99 w 114"/>
              <a:gd name="T63" fmla="*/ 7 h 63"/>
              <a:gd name="T64" fmla="*/ 104 w 114"/>
              <a:gd name="T65" fmla="*/ 12 h 63"/>
              <a:gd name="T66" fmla="*/ 110 w 114"/>
              <a:gd name="T67" fmla="*/ 15 h 63"/>
              <a:gd name="T68" fmla="*/ 114 w 114"/>
              <a:gd name="T69" fmla="*/ 21 h 63"/>
              <a:gd name="T70" fmla="*/ 108 w 114"/>
              <a:gd name="T71" fmla="*/ 20 h 63"/>
              <a:gd name="T72" fmla="*/ 105 w 114"/>
              <a:gd name="T73" fmla="*/ 23 h 63"/>
              <a:gd name="T74" fmla="*/ 99 w 114"/>
              <a:gd name="T75" fmla="*/ 26 h 63"/>
              <a:gd name="T76" fmla="*/ 94 w 114"/>
              <a:gd name="T77" fmla="*/ 26 h 63"/>
              <a:gd name="T78" fmla="*/ 90 w 114"/>
              <a:gd name="T79" fmla="*/ 29 h 63"/>
              <a:gd name="T80" fmla="*/ 86 w 114"/>
              <a:gd name="T81" fmla="*/ 28 h 63"/>
              <a:gd name="T82" fmla="*/ 84 w 114"/>
              <a:gd name="T83" fmla="*/ 25 h 63"/>
              <a:gd name="T84" fmla="*/ 82 w 114"/>
              <a:gd name="T85" fmla="*/ 25 h 63"/>
              <a:gd name="T86" fmla="*/ 79 w 114"/>
              <a:gd name="T87" fmla="*/ 30 h 63"/>
              <a:gd name="T88" fmla="*/ 77 w 114"/>
              <a:gd name="T89" fmla="*/ 30 h 63"/>
              <a:gd name="T90" fmla="*/ 76 w 114"/>
              <a:gd name="T91" fmla="*/ 34 h 63"/>
              <a:gd name="T92" fmla="*/ 69 w 114"/>
              <a:gd name="T93" fmla="*/ 40 h 63"/>
              <a:gd name="T94" fmla="*/ 66 w 114"/>
              <a:gd name="T95" fmla="*/ 42 h 63"/>
              <a:gd name="T96" fmla="*/ 64 w 114"/>
              <a:gd name="T97" fmla="*/ 45 h 63"/>
              <a:gd name="T98" fmla="*/ 59 w 114"/>
              <a:gd name="T99" fmla="*/ 41 h 63"/>
              <a:gd name="T100" fmla="*/ 54 w 114"/>
              <a:gd name="T101" fmla="*/ 46 h 63"/>
              <a:gd name="T102" fmla="*/ 51 w 114"/>
              <a:gd name="T103" fmla="*/ 46 h 63"/>
              <a:gd name="T104" fmla="*/ 46 w 114"/>
              <a:gd name="T105" fmla="*/ 47 h 63"/>
              <a:gd name="T106" fmla="*/ 46 w 114"/>
              <a:gd name="T107" fmla="*/ 57 h 63"/>
              <a:gd name="T108" fmla="*/ 43 w 114"/>
              <a:gd name="T109" fmla="*/ 57 h 63"/>
              <a:gd name="T110" fmla="*/ 40 w 114"/>
              <a:gd name="T111" fmla="*/ 62 h 63"/>
              <a:gd name="T112" fmla="*/ 34 w 114"/>
              <a:gd name="T1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" h="63">
                <a:moveTo>
                  <a:pt x="34" y="63"/>
                </a:moveTo>
                <a:lnTo>
                  <a:pt x="32" y="56"/>
                </a:lnTo>
                <a:lnTo>
                  <a:pt x="27" y="54"/>
                </a:lnTo>
                <a:lnTo>
                  <a:pt x="29" y="46"/>
                </a:lnTo>
                <a:lnTo>
                  <a:pt x="26" y="44"/>
                </a:lnTo>
                <a:lnTo>
                  <a:pt x="23" y="42"/>
                </a:lnTo>
                <a:lnTo>
                  <a:pt x="14" y="45"/>
                </a:lnTo>
                <a:lnTo>
                  <a:pt x="14" y="42"/>
                </a:lnTo>
                <a:lnTo>
                  <a:pt x="9" y="39"/>
                </a:lnTo>
                <a:lnTo>
                  <a:pt x="5" y="34"/>
                </a:lnTo>
                <a:lnTo>
                  <a:pt x="0" y="33"/>
                </a:lnTo>
                <a:lnTo>
                  <a:pt x="4" y="28"/>
                </a:lnTo>
                <a:lnTo>
                  <a:pt x="3" y="23"/>
                </a:lnTo>
                <a:lnTo>
                  <a:pt x="5" y="19"/>
                </a:lnTo>
                <a:lnTo>
                  <a:pt x="14" y="14"/>
                </a:lnTo>
                <a:lnTo>
                  <a:pt x="23" y="6"/>
                </a:lnTo>
                <a:lnTo>
                  <a:pt x="25" y="7"/>
                </a:lnTo>
                <a:lnTo>
                  <a:pt x="30" y="3"/>
                </a:lnTo>
                <a:lnTo>
                  <a:pt x="35" y="2"/>
                </a:lnTo>
                <a:lnTo>
                  <a:pt x="36" y="4"/>
                </a:lnTo>
                <a:lnTo>
                  <a:pt x="39" y="3"/>
                </a:lnTo>
                <a:lnTo>
                  <a:pt x="48" y="5"/>
                </a:lnTo>
                <a:lnTo>
                  <a:pt x="56" y="4"/>
                </a:lnTo>
                <a:lnTo>
                  <a:pt x="62" y="2"/>
                </a:lnTo>
                <a:lnTo>
                  <a:pt x="65" y="0"/>
                </a:lnTo>
                <a:lnTo>
                  <a:pt x="70" y="1"/>
                </a:lnTo>
                <a:lnTo>
                  <a:pt x="74" y="2"/>
                </a:lnTo>
                <a:lnTo>
                  <a:pt x="79" y="2"/>
                </a:lnTo>
                <a:lnTo>
                  <a:pt x="83" y="0"/>
                </a:lnTo>
                <a:lnTo>
                  <a:pt x="91" y="3"/>
                </a:lnTo>
                <a:lnTo>
                  <a:pt x="94" y="3"/>
                </a:lnTo>
                <a:lnTo>
                  <a:pt x="99" y="7"/>
                </a:lnTo>
                <a:lnTo>
                  <a:pt x="104" y="12"/>
                </a:lnTo>
                <a:lnTo>
                  <a:pt x="110" y="15"/>
                </a:lnTo>
                <a:lnTo>
                  <a:pt x="114" y="21"/>
                </a:lnTo>
                <a:lnTo>
                  <a:pt x="108" y="20"/>
                </a:lnTo>
                <a:lnTo>
                  <a:pt x="105" y="23"/>
                </a:lnTo>
                <a:lnTo>
                  <a:pt x="99" y="26"/>
                </a:lnTo>
                <a:lnTo>
                  <a:pt x="94" y="26"/>
                </a:lnTo>
                <a:lnTo>
                  <a:pt x="90" y="29"/>
                </a:lnTo>
                <a:lnTo>
                  <a:pt x="86" y="28"/>
                </a:lnTo>
                <a:lnTo>
                  <a:pt x="84" y="25"/>
                </a:lnTo>
                <a:lnTo>
                  <a:pt x="82" y="25"/>
                </a:lnTo>
                <a:lnTo>
                  <a:pt x="79" y="30"/>
                </a:lnTo>
                <a:lnTo>
                  <a:pt x="77" y="30"/>
                </a:lnTo>
                <a:lnTo>
                  <a:pt x="76" y="34"/>
                </a:lnTo>
                <a:lnTo>
                  <a:pt x="69" y="40"/>
                </a:lnTo>
                <a:lnTo>
                  <a:pt x="66" y="42"/>
                </a:lnTo>
                <a:lnTo>
                  <a:pt x="64" y="45"/>
                </a:lnTo>
                <a:lnTo>
                  <a:pt x="59" y="41"/>
                </a:lnTo>
                <a:lnTo>
                  <a:pt x="54" y="46"/>
                </a:lnTo>
                <a:lnTo>
                  <a:pt x="51" y="46"/>
                </a:lnTo>
                <a:lnTo>
                  <a:pt x="46" y="47"/>
                </a:lnTo>
                <a:lnTo>
                  <a:pt x="46" y="57"/>
                </a:lnTo>
                <a:lnTo>
                  <a:pt x="43" y="57"/>
                </a:lnTo>
                <a:lnTo>
                  <a:pt x="40" y="62"/>
                </a:lnTo>
                <a:lnTo>
                  <a:pt x="34" y="6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4538662" y="2379662"/>
            <a:ext cx="149225" cy="130175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chemeClr val="accent5">
              <a:lumMod val="5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2041525" y="3252787"/>
            <a:ext cx="85725" cy="61913"/>
          </a:xfrm>
          <a:custGeom>
            <a:avLst/>
            <a:gdLst>
              <a:gd name="T0" fmla="*/ 27 w 54"/>
              <a:gd name="T1" fmla="*/ 0 h 39"/>
              <a:gd name="T2" fmla="*/ 38 w 54"/>
              <a:gd name="T3" fmla="*/ 0 h 39"/>
              <a:gd name="T4" fmla="*/ 53 w 54"/>
              <a:gd name="T5" fmla="*/ 4 h 39"/>
              <a:gd name="T6" fmla="*/ 54 w 54"/>
              <a:gd name="T7" fmla="*/ 15 h 39"/>
              <a:gd name="T8" fmla="*/ 51 w 54"/>
              <a:gd name="T9" fmla="*/ 23 h 39"/>
              <a:gd name="T10" fmla="*/ 46 w 54"/>
              <a:gd name="T11" fmla="*/ 27 h 39"/>
              <a:gd name="T12" fmla="*/ 50 w 54"/>
              <a:gd name="T13" fmla="*/ 33 h 39"/>
              <a:gd name="T14" fmla="*/ 49 w 54"/>
              <a:gd name="T15" fmla="*/ 39 h 39"/>
              <a:gd name="T16" fmla="*/ 38 w 54"/>
              <a:gd name="T17" fmla="*/ 35 h 39"/>
              <a:gd name="T18" fmla="*/ 29 w 54"/>
              <a:gd name="T19" fmla="*/ 36 h 39"/>
              <a:gd name="T20" fmla="*/ 18 w 54"/>
              <a:gd name="T21" fmla="*/ 35 h 39"/>
              <a:gd name="T22" fmla="*/ 9 w 54"/>
              <a:gd name="T23" fmla="*/ 39 h 39"/>
              <a:gd name="T24" fmla="*/ 0 w 54"/>
              <a:gd name="T25" fmla="*/ 32 h 39"/>
              <a:gd name="T26" fmla="*/ 3 w 54"/>
              <a:gd name="T27" fmla="*/ 26 h 39"/>
              <a:gd name="T28" fmla="*/ 19 w 54"/>
              <a:gd name="T29" fmla="*/ 29 h 39"/>
              <a:gd name="T30" fmla="*/ 33 w 54"/>
              <a:gd name="T31" fmla="*/ 30 h 39"/>
              <a:gd name="T32" fmla="*/ 39 w 54"/>
              <a:gd name="T33" fmla="*/ 26 h 39"/>
              <a:gd name="T34" fmla="*/ 32 w 54"/>
              <a:gd name="T35" fmla="*/ 17 h 39"/>
              <a:gd name="T36" fmla="*/ 33 w 54"/>
              <a:gd name="T37" fmla="*/ 9 h 39"/>
              <a:gd name="T38" fmla="*/ 22 w 54"/>
              <a:gd name="T39" fmla="*/ 5 h 39"/>
              <a:gd name="T40" fmla="*/ 27 w 54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39">
                <a:moveTo>
                  <a:pt x="27" y="0"/>
                </a:moveTo>
                <a:lnTo>
                  <a:pt x="38" y="0"/>
                </a:lnTo>
                <a:lnTo>
                  <a:pt x="53" y="4"/>
                </a:lnTo>
                <a:lnTo>
                  <a:pt x="54" y="15"/>
                </a:lnTo>
                <a:lnTo>
                  <a:pt x="51" y="23"/>
                </a:lnTo>
                <a:lnTo>
                  <a:pt x="46" y="27"/>
                </a:lnTo>
                <a:lnTo>
                  <a:pt x="50" y="33"/>
                </a:lnTo>
                <a:lnTo>
                  <a:pt x="49" y="39"/>
                </a:lnTo>
                <a:lnTo>
                  <a:pt x="38" y="35"/>
                </a:lnTo>
                <a:lnTo>
                  <a:pt x="29" y="36"/>
                </a:lnTo>
                <a:lnTo>
                  <a:pt x="18" y="35"/>
                </a:lnTo>
                <a:lnTo>
                  <a:pt x="9" y="39"/>
                </a:lnTo>
                <a:lnTo>
                  <a:pt x="0" y="32"/>
                </a:lnTo>
                <a:lnTo>
                  <a:pt x="3" y="26"/>
                </a:lnTo>
                <a:lnTo>
                  <a:pt x="19" y="29"/>
                </a:lnTo>
                <a:lnTo>
                  <a:pt x="33" y="30"/>
                </a:lnTo>
                <a:lnTo>
                  <a:pt x="39" y="26"/>
                </a:lnTo>
                <a:lnTo>
                  <a:pt x="32" y="17"/>
                </a:lnTo>
                <a:lnTo>
                  <a:pt x="33" y="9"/>
                </a:lnTo>
                <a:lnTo>
                  <a:pt x="22" y="5"/>
                </a:lnTo>
                <a:lnTo>
                  <a:pt x="27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4600575" y="2311400"/>
            <a:ext cx="165100" cy="92075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7" name="Freeform 86"/>
          <p:cNvSpPr>
            <a:spLocks noEditPoints="1"/>
          </p:cNvSpPr>
          <p:nvPr/>
        </p:nvSpPr>
        <p:spPr bwMode="auto">
          <a:xfrm>
            <a:off x="6958012" y="3729038"/>
            <a:ext cx="1335088" cy="522288"/>
          </a:xfrm>
          <a:custGeom>
            <a:avLst/>
            <a:gdLst>
              <a:gd name="T0" fmla="*/ 552 w 3445"/>
              <a:gd name="T1" fmla="*/ 826 h 1349"/>
              <a:gd name="T2" fmla="*/ 373 w 3445"/>
              <a:gd name="T3" fmla="*/ 522 h 1349"/>
              <a:gd name="T4" fmla="*/ 188 w 3445"/>
              <a:gd name="T5" fmla="*/ 258 h 1349"/>
              <a:gd name="T6" fmla="*/ 0 w 3445"/>
              <a:gd name="T7" fmla="*/ 0 h 1349"/>
              <a:gd name="T8" fmla="*/ 294 w 3445"/>
              <a:gd name="T9" fmla="*/ 161 h 1349"/>
              <a:gd name="T10" fmla="*/ 550 w 3445"/>
              <a:gd name="T11" fmla="*/ 347 h 1349"/>
              <a:gd name="T12" fmla="*/ 664 w 3445"/>
              <a:gd name="T13" fmla="*/ 557 h 1349"/>
              <a:gd name="T14" fmla="*/ 784 w 3445"/>
              <a:gd name="T15" fmla="*/ 673 h 1349"/>
              <a:gd name="T16" fmla="*/ 1707 w 3445"/>
              <a:gd name="T17" fmla="*/ 311 h 1349"/>
              <a:gd name="T18" fmla="*/ 1681 w 3445"/>
              <a:gd name="T19" fmla="*/ 535 h 1349"/>
              <a:gd name="T20" fmla="*/ 1562 w 3445"/>
              <a:gd name="T21" fmla="*/ 778 h 1349"/>
              <a:gd name="T22" fmla="*/ 1357 w 3445"/>
              <a:gd name="T23" fmla="*/ 732 h 1349"/>
              <a:gd name="T24" fmla="*/ 1129 w 3445"/>
              <a:gd name="T25" fmla="*/ 716 h 1349"/>
              <a:gd name="T26" fmla="*/ 1037 w 3445"/>
              <a:gd name="T27" fmla="*/ 431 h 1349"/>
              <a:gd name="T28" fmla="*/ 1154 w 3445"/>
              <a:gd name="T29" fmla="*/ 401 h 1349"/>
              <a:gd name="T30" fmla="*/ 1330 w 3445"/>
              <a:gd name="T31" fmla="*/ 339 h 1349"/>
              <a:gd name="T32" fmla="*/ 1527 w 3445"/>
              <a:gd name="T33" fmla="*/ 197 h 1349"/>
              <a:gd name="T34" fmla="*/ 1662 w 3445"/>
              <a:gd name="T35" fmla="*/ 191 h 1349"/>
              <a:gd name="T36" fmla="*/ 2518 w 3445"/>
              <a:gd name="T37" fmla="*/ 445 h 1349"/>
              <a:gd name="T38" fmla="*/ 2477 w 3445"/>
              <a:gd name="T39" fmla="*/ 543 h 1349"/>
              <a:gd name="T40" fmla="*/ 2463 w 3445"/>
              <a:gd name="T41" fmla="*/ 281 h 1349"/>
              <a:gd name="T42" fmla="*/ 2262 w 3445"/>
              <a:gd name="T43" fmla="*/ 346 h 1349"/>
              <a:gd name="T44" fmla="*/ 1948 w 3445"/>
              <a:gd name="T45" fmla="*/ 434 h 1349"/>
              <a:gd name="T46" fmla="*/ 1979 w 3445"/>
              <a:gd name="T47" fmla="*/ 548 h 1349"/>
              <a:gd name="T48" fmla="*/ 2047 w 3445"/>
              <a:gd name="T49" fmla="*/ 596 h 1349"/>
              <a:gd name="T50" fmla="*/ 2098 w 3445"/>
              <a:gd name="T51" fmla="*/ 865 h 1349"/>
              <a:gd name="T52" fmla="*/ 2065 w 3445"/>
              <a:gd name="T53" fmla="*/ 847 h 1349"/>
              <a:gd name="T54" fmla="*/ 1931 w 3445"/>
              <a:gd name="T55" fmla="*/ 773 h 1349"/>
              <a:gd name="T56" fmla="*/ 1889 w 3445"/>
              <a:gd name="T57" fmla="*/ 937 h 1349"/>
              <a:gd name="T58" fmla="*/ 1826 w 3445"/>
              <a:gd name="T59" fmla="*/ 764 h 1349"/>
              <a:gd name="T60" fmla="*/ 1816 w 3445"/>
              <a:gd name="T61" fmla="*/ 582 h 1349"/>
              <a:gd name="T62" fmla="*/ 1993 w 3445"/>
              <a:gd name="T63" fmla="*/ 380 h 1349"/>
              <a:gd name="T64" fmla="*/ 2262 w 3445"/>
              <a:gd name="T65" fmla="*/ 346 h 1349"/>
              <a:gd name="T66" fmla="*/ 3092 w 3445"/>
              <a:gd name="T67" fmla="*/ 663 h 1349"/>
              <a:gd name="T68" fmla="*/ 3365 w 3445"/>
              <a:gd name="T69" fmla="*/ 672 h 1349"/>
              <a:gd name="T70" fmla="*/ 3353 w 3445"/>
              <a:gd name="T71" fmla="*/ 1173 h 1349"/>
              <a:gd name="T72" fmla="*/ 3200 w 3445"/>
              <a:gd name="T73" fmla="*/ 1114 h 1349"/>
              <a:gd name="T74" fmla="*/ 3062 w 3445"/>
              <a:gd name="T75" fmla="*/ 854 h 1349"/>
              <a:gd name="T76" fmla="*/ 2838 w 3445"/>
              <a:gd name="T77" fmla="*/ 817 h 1349"/>
              <a:gd name="T78" fmla="*/ 2849 w 3445"/>
              <a:gd name="T79" fmla="*/ 676 h 1349"/>
              <a:gd name="T80" fmla="*/ 2758 w 3445"/>
              <a:gd name="T81" fmla="*/ 604 h 1349"/>
              <a:gd name="T82" fmla="*/ 2800 w 3445"/>
              <a:gd name="T83" fmla="*/ 498 h 1349"/>
              <a:gd name="T84" fmla="*/ 2677 w 3445"/>
              <a:gd name="T85" fmla="*/ 795 h 1349"/>
              <a:gd name="T86" fmla="*/ 2458 w 3445"/>
              <a:gd name="T87" fmla="*/ 755 h 1349"/>
              <a:gd name="T88" fmla="*/ 2409 w 3445"/>
              <a:gd name="T89" fmla="*/ 761 h 1349"/>
              <a:gd name="T90" fmla="*/ 2391 w 3445"/>
              <a:gd name="T91" fmla="*/ 733 h 1349"/>
              <a:gd name="T92" fmla="*/ 2914 w 3445"/>
              <a:gd name="T93" fmla="*/ 990 h 1349"/>
              <a:gd name="T94" fmla="*/ 2960 w 3445"/>
              <a:gd name="T95" fmla="*/ 996 h 1349"/>
              <a:gd name="T96" fmla="*/ 1295 w 3445"/>
              <a:gd name="T97" fmla="*/ 1058 h 1349"/>
              <a:gd name="T98" fmla="*/ 1431 w 3445"/>
              <a:gd name="T99" fmla="*/ 1212 h 1349"/>
              <a:gd name="T100" fmla="*/ 1136 w 3445"/>
              <a:gd name="T101" fmla="*/ 1158 h 1349"/>
              <a:gd name="T102" fmla="*/ 830 w 3445"/>
              <a:gd name="T103" fmla="*/ 1093 h 1349"/>
              <a:gd name="T104" fmla="*/ 898 w 3445"/>
              <a:gd name="T105" fmla="*/ 974 h 1349"/>
              <a:gd name="T106" fmla="*/ 2061 w 3445"/>
              <a:gd name="T107" fmla="*/ 1156 h 1349"/>
              <a:gd name="T108" fmla="*/ 1835 w 3445"/>
              <a:gd name="T109" fmla="*/ 1186 h 1349"/>
              <a:gd name="T110" fmla="*/ 2061 w 3445"/>
              <a:gd name="T111" fmla="*/ 1156 h 1349"/>
              <a:gd name="T112" fmla="*/ 1774 w 3445"/>
              <a:gd name="T113" fmla="*/ 1208 h 1349"/>
              <a:gd name="T114" fmla="*/ 1622 w 3445"/>
              <a:gd name="T115" fmla="*/ 1187 h 1349"/>
              <a:gd name="T116" fmla="*/ 2095 w 3445"/>
              <a:gd name="T117" fmla="*/ 1349 h 1349"/>
              <a:gd name="T118" fmla="*/ 2210 w 3445"/>
              <a:gd name="T119" fmla="*/ 1224 h 1349"/>
              <a:gd name="T120" fmla="*/ 1881 w 3445"/>
              <a:gd name="T121" fmla="*/ 1339 h 1349"/>
              <a:gd name="T122" fmla="*/ 1864 w 3445"/>
              <a:gd name="T123" fmla="*/ 129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5" h="1349">
                <a:moveTo>
                  <a:pt x="789" y="965"/>
                </a:moveTo>
                <a:lnTo>
                  <a:pt x="706" y="967"/>
                </a:lnTo>
                <a:lnTo>
                  <a:pt x="646" y="895"/>
                </a:lnTo>
                <a:lnTo>
                  <a:pt x="552" y="826"/>
                </a:lnTo>
                <a:lnTo>
                  <a:pt x="521" y="774"/>
                </a:lnTo>
                <a:lnTo>
                  <a:pt x="466" y="705"/>
                </a:lnTo>
                <a:lnTo>
                  <a:pt x="429" y="641"/>
                </a:lnTo>
                <a:lnTo>
                  <a:pt x="373" y="522"/>
                </a:lnTo>
                <a:lnTo>
                  <a:pt x="307" y="451"/>
                </a:lnTo>
                <a:lnTo>
                  <a:pt x="285" y="378"/>
                </a:lnTo>
                <a:lnTo>
                  <a:pt x="257" y="311"/>
                </a:lnTo>
                <a:lnTo>
                  <a:pt x="188" y="258"/>
                </a:lnTo>
                <a:lnTo>
                  <a:pt x="147" y="185"/>
                </a:lnTo>
                <a:lnTo>
                  <a:pt x="89" y="137"/>
                </a:lnTo>
                <a:lnTo>
                  <a:pt x="8" y="43"/>
                </a:lnTo>
                <a:lnTo>
                  <a:pt x="0" y="0"/>
                </a:lnTo>
                <a:lnTo>
                  <a:pt x="48" y="3"/>
                </a:lnTo>
                <a:lnTo>
                  <a:pt x="165" y="20"/>
                </a:lnTo>
                <a:lnTo>
                  <a:pt x="234" y="103"/>
                </a:lnTo>
                <a:lnTo>
                  <a:pt x="294" y="161"/>
                </a:lnTo>
                <a:lnTo>
                  <a:pt x="337" y="196"/>
                </a:lnTo>
                <a:lnTo>
                  <a:pt x="410" y="288"/>
                </a:lnTo>
                <a:lnTo>
                  <a:pt x="486" y="289"/>
                </a:lnTo>
                <a:lnTo>
                  <a:pt x="550" y="347"/>
                </a:lnTo>
                <a:lnTo>
                  <a:pt x="594" y="419"/>
                </a:lnTo>
                <a:lnTo>
                  <a:pt x="652" y="458"/>
                </a:lnTo>
                <a:lnTo>
                  <a:pt x="621" y="527"/>
                </a:lnTo>
                <a:lnTo>
                  <a:pt x="664" y="557"/>
                </a:lnTo>
                <a:lnTo>
                  <a:pt x="691" y="559"/>
                </a:lnTo>
                <a:lnTo>
                  <a:pt x="703" y="618"/>
                </a:lnTo>
                <a:lnTo>
                  <a:pt x="729" y="666"/>
                </a:lnTo>
                <a:lnTo>
                  <a:pt x="784" y="673"/>
                </a:lnTo>
                <a:lnTo>
                  <a:pt x="819" y="727"/>
                </a:lnTo>
                <a:lnTo>
                  <a:pt x="797" y="833"/>
                </a:lnTo>
                <a:lnTo>
                  <a:pt x="789" y="965"/>
                </a:lnTo>
                <a:moveTo>
                  <a:pt x="1707" y="311"/>
                </a:moveTo>
                <a:lnTo>
                  <a:pt x="1792" y="390"/>
                </a:lnTo>
                <a:lnTo>
                  <a:pt x="1703" y="400"/>
                </a:lnTo>
                <a:lnTo>
                  <a:pt x="1678" y="458"/>
                </a:lnTo>
                <a:lnTo>
                  <a:pt x="1681" y="535"/>
                </a:lnTo>
                <a:lnTo>
                  <a:pt x="1608" y="593"/>
                </a:lnTo>
                <a:lnTo>
                  <a:pt x="1605" y="678"/>
                </a:lnTo>
                <a:lnTo>
                  <a:pt x="1572" y="808"/>
                </a:lnTo>
                <a:lnTo>
                  <a:pt x="1562" y="778"/>
                </a:lnTo>
                <a:lnTo>
                  <a:pt x="1475" y="816"/>
                </a:lnTo>
                <a:lnTo>
                  <a:pt x="1447" y="764"/>
                </a:lnTo>
                <a:lnTo>
                  <a:pt x="1394" y="759"/>
                </a:lnTo>
                <a:lnTo>
                  <a:pt x="1357" y="732"/>
                </a:lnTo>
                <a:lnTo>
                  <a:pt x="1267" y="763"/>
                </a:lnTo>
                <a:lnTo>
                  <a:pt x="1240" y="722"/>
                </a:lnTo>
                <a:lnTo>
                  <a:pt x="1191" y="726"/>
                </a:lnTo>
                <a:lnTo>
                  <a:pt x="1129" y="716"/>
                </a:lnTo>
                <a:lnTo>
                  <a:pt x="1120" y="602"/>
                </a:lnTo>
                <a:lnTo>
                  <a:pt x="1083" y="578"/>
                </a:lnTo>
                <a:lnTo>
                  <a:pt x="1047" y="506"/>
                </a:lnTo>
                <a:lnTo>
                  <a:pt x="1037" y="431"/>
                </a:lnTo>
                <a:lnTo>
                  <a:pt x="1045" y="352"/>
                </a:lnTo>
                <a:lnTo>
                  <a:pt x="1089" y="296"/>
                </a:lnTo>
                <a:lnTo>
                  <a:pt x="1102" y="353"/>
                </a:lnTo>
                <a:lnTo>
                  <a:pt x="1154" y="401"/>
                </a:lnTo>
                <a:lnTo>
                  <a:pt x="1202" y="383"/>
                </a:lnTo>
                <a:lnTo>
                  <a:pt x="1250" y="389"/>
                </a:lnTo>
                <a:lnTo>
                  <a:pt x="1294" y="346"/>
                </a:lnTo>
                <a:lnTo>
                  <a:pt x="1330" y="339"/>
                </a:lnTo>
                <a:lnTo>
                  <a:pt x="1401" y="363"/>
                </a:lnTo>
                <a:lnTo>
                  <a:pt x="1463" y="345"/>
                </a:lnTo>
                <a:lnTo>
                  <a:pt x="1499" y="226"/>
                </a:lnTo>
                <a:lnTo>
                  <a:pt x="1527" y="197"/>
                </a:lnTo>
                <a:lnTo>
                  <a:pt x="1550" y="100"/>
                </a:lnTo>
                <a:lnTo>
                  <a:pt x="1637" y="100"/>
                </a:lnTo>
                <a:lnTo>
                  <a:pt x="1702" y="114"/>
                </a:lnTo>
                <a:lnTo>
                  <a:pt x="1662" y="191"/>
                </a:lnTo>
                <a:lnTo>
                  <a:pt x="1719" y="272"/>
                </a:lnTo>
                <a:lnTo>
                  <a:pt x="1707" y="311"/>
                </a:lnTo>
                <a:moveTo>
                  <a:pt x="2521" y="370"/>
                </a:moveTo>
                <a:lnTo>
                  <a:pt x="2518" y="445"/>
                </a:lnTo>
                <a:lnTo>
                  <a:pt x="2479" y="436"/>
                </a:lnTo>
                <a:lnTo>
                  <a:pt x="2468" y="488"/>
                </a:lnTo>
                <a:lnTo>
                  <a:pt x="2498" y="533"/>
                </a:lnTo>
                <a:lnTo>
                  <a:pt x="2477" y="543"/>
                </a:lnTo>
                <a:lnTo>
                  <a:pt x="2447" y="489"/>
                </a:lnTo>
                <a:lnTo>
                  <a:pt x="2424" y="380"/>
                </a:lnTo>
                <a:lnTo>
                  <a:pt x="2439" y="312"/>
                </a:lnTo>
                <a:lnTo>
                  <a:pt x="2463" y="281"/>
                </a:lnTo>
                <a:lnTo>
                  <a:pt x="2469" y="328"/>
                </a:lnTo>
                <a:lnTo>
                  <a:pt x="2514" y="335"/>
                </a:lnTo>
                <a:lnTo>
                  <a:pt x="2521" y="370"/>
                </a:lnTo>
                <a:moveTo>
                  <a:pt x="2262" y="346"/>
                </a:moveTo>
                <a:lnTo>
                  <a:pt x="2202" y="430"/>
                </a:lnTo>
                <a:lnTo>
                  <a:pt x="2145" y="446"/>
                </a:lnTo>
                <a:lnTo>
                  <a:pt x="2073" y="430"/>
                </a:lnTo>
                <a:lnTo>
                  <a:pt x="1948" y="434"/>
                </a:lnTo>
                <a:lnTo>
                  <a:pt x="1882" y="446"/>
                </a:lnTo>
                <a:lnTo>
                  <a:pt x="1871" y="511"/>
                </a:lnTo>
                <a:lnTo>
                  <a:pt x="1938" y="586"/>
                </a:lnTo>
                <a:lnTo>
                  <a:pt x="1979" y="548"/>
                </a:lnTo>
                <a:lnTo>
                  <a:pt x="2119" y="519"/>
                </a:lnTo>
                <a:lnTo>
                  <a:pt x="2113" y="558"/>
                </a:lnTo>
                <a:lnTo>
                  <a:pt x="2080" y="546"/>
                </a:lnTo>
                <a:lnTo>
                  <a:pt x="2047" y="596"/>
                </a:lnTo>
                <a:lnTo>
                  <a:pt x="1980" y="629"/>
                </a:lnTo>
                <a:lnTo>
                  <a:pt x="2049" y="738"/>
                </a:lnTo>
                <a:lnTo>
                  <a:pt x="2034" y="767"/>
                </a:lnTo>
                <a:lnTo>
                  <a:pt x="2098" y="865"/>
                </a:lnTo>
                <a:lnTo>
                  <a:pt x="2095" y="921"/>
                </a:lnTo>
                <a:lnTo>
                  <a:pt x="2054" y="946"/>
                </a:lnTo>
                <a:lnTo>
                  <a:pt x="2026" y="916"/>
                </a:lnTo>
                <a:lnTo>
                  <a:pt x="2065" y="847"/>
                </a:lnTo>
                <a:lnTo>
                  <a:pt x="1990" y="880"/>
                </a:lnTo>
                <a:lnTo>
                  <a:pt x="1972" y="856"/>
                </a:lnTo>
                <a:lnTo>
                  <a:pt x="1983" y="823"/>
                </a:lnTo>
                <a:lnTo>
                  <a:pt x="1931" y="773"/>
                </a:lnTo>
                <a:lnTo>
                  <a:pt x="1939" y="690"/>
                </a:lnTo>
                <a:lnTo>
                  <a:pt x="1888" y="716"/>
                </a:lnTo>
                <a:lnTo>
                  <a:pt x="1891" y="815"/>
                </a:lnTo>
                <a:lnTo>
                  <a:pt x="1889" y="937"/>
                </a:lnTo>
                <a:lnTo>
                  <a:pt x="1841" y="950"/>
                </a:lnTo>
                <a:lnTo>
                  <a:pt x="1809" y="925"/>
                </a:lnTo>
                <a:lnTo>
                  <a:pt x="1834" y="846"/>
                </a:lnTo>
                <a:lnTo>
                  <a:pt x="1826" y="764"/>
                </a:lnTo>
                <a:lnTo>
                  <a:pt x="1794" y="763"/>
                </a:lnTo>
                <a:lnTo>
                  <a:pt x="1772" y="705"/>
                </a:lnTo>
                <a:lnTo>
                  <a:pt x="1805" y="649"/>
                </a:lnTo>
                <a:lnTo>
                  <a:pt x="1816" y="582"/>
                </a:lnTo>
                <a:lnTo>
                  <a:pt x="1855" y="453"/>
                </a:lnTo>
                <a:lnTo>
                  <a:pt x="1871" y="418"/>
                </a:lnTo>
                <a:lnTo>
                  <a:pt x="1934" y="355"/>
                </a:lnTo>
                <a:lnTo>
                  <a:pt x="1993" y="380"/>
                </a:lnTo>
                <a:lnTo>
                  <a:pt x="2088" y="392"/>
                </a:lnTo>
                <a:lnTo>
                  <a:pt x="2175" y="388"/>
                </a:lnTo>
                <a:lnTo>
                  <a:pt x="2248" y="327"/>
                </a:lnTo>
                <a:lnTo>
                  <a:pt x="2262" y="346"/>
                </a:lnTo>
                <a:moveTo>
                  <a:pt x="2932" y="565"/>
                </a:moveTo>
                <a:lnTo>
                  <a:pt x="2950" y="702"/>
                </a:lnTo>
                <a:lnTo>
                  <a:pt x="3026" y="753"/>
                </a:lnTo>
                <a:lnTo>
                  <a:pt x="3092" y="663"/>
                </a:lnTo>
                <a:lnTo>
                  <a:pt x="3179" y="612"/>
                </a:lnTo>
                <a:lnTo>
                  <a:pt x="3246" y="612"/>
                </a:lnTo>
                <a:lnTo>
                  <a:pt x="3310" y="641"/>
                </a:lnTo>
                <a:lnTo>
                  <a:pt x="3365" y="672"/>
                </a:lnTo>
                <a:lnTo>
                  <a:pt x="3445" y="688"/>
                </a:lnTo>
                <a:lnTo>
                  <a:pt x="3434" y="965"/>
                </a:lnTo>
                <a:lnTo>
                  <a:pt x="3414" y="1243"/>
                </a:lnTo>
                <a:lnTo>
                  <a:pt x="3353" y="1173"/>
                </a:lnTo>
                <a:lnTo>
                  <a:pt x="3279" y="1156"/>
                </a:lnTo>
                <a:lnTo>
                  <a:pt x="3258" y="1180"/>
                </a:lnTo>
                <a:lnTo>
                  <a:pt x="3163" y="1183"/>
                </a:lnTo>
                <a:lnTo>
                  <a:pt x="3200" y="1114"/>
                </a:lnTo>
                <a:lnTo>
                  <a:pt x="3249" y="1090"/>
                </a:lnTo>
                <a:lnTo>
                  <a:pt x="3236" y="997"/>
                </a:lnTo>
                <a:lnTo>
                  <a:pt x="3205" y="926"/>
                </a:lnTo>
                <a:lnTo>
                  <a:pt x="3062" y="854"/>
                </a:lnTo>
                <a:lnTo>
                  <a:pt x="3001" y="847"/>
                </a:lnTo>
                <a:lnTo>
                  <a:pt x="2891" y="768"/>
                </a:lnTo>
                <a:lnTo>
                  <a:pt x="2867" y="809"/>
                </a:lnTo>
                <a:lnTo>
                  <a:pt x="2838" y="817"/>
                </a:lnTo>
                <a:lnTo>
                  <a:pt x="2822" y="786"/>
                </a:lnTo>
                <a:lnTo>
                  <a:pt x="2823" y="749"/>
                </a:lnTo>
                <a:lnTo>
                  <a:pt x="2767" y="707"/>
                </a:lnTo>
                <a:lnTo>
                  <a:pt x="2849" y="676"/>
                </a:lnTo>
                <a:lnTo>
                  <a:pt x="2902" y="678"/>
                </a:lnTo>
                <a:lnTo>
                  <a:pt x="2897" y="655"/>
                </a:lnTo>
                <a:lnTo>
                  <a:pt x="2787" y="655"/>
                </a:lnTo>
                <a:lnTo>
                  <a:pt x="2758" y="604"/>
                </a:lnTo>
                <a:lnTo>
                  <a:pt x="2691" y="589"/>
                </a:lnTo>
                <a:lnTo>
                  <a:pt x="2659" y="546"/>
                </a:lnTo>
                <a:lnTo>
                  <a:pt x="2761" y="526"/>
                </a:lnTo>
                <a:lnTo>
                  <a:pt x="2800" y="498"/>
                </a:lnTo>
                <a:lnTo>
                  <a:pt x="2920" y="533"/>
                </a:lnTo>
                <a:lnTo>
                  <a:pt x="2932" y="565"/>
                </a:lnTo>
                <a:moveTo>
                  <a:pt x="2652" y="730"/>
                </a:moveTo>
                <a:lnTo>
                  <a:pt x="2677" y="795"/>
                </a:lnTo>
                <a:lnTo>
                  <a:pt x="2615" y="760"/>
                </a:lnTo>
                <a:lnTo>
                  <a:pt x="2552" y="753"/>
                </a:lnTo>
                <a:lnTo>
                  <a:pt x="2510" y="758"/>
                </a:lnTo>
                <a:lnTo>
                  <a:pt x="2458" y="755"/>
                </a:lnTo>
                <a:lnTo>
                  <a:pt x="2477" y="709"/>
                </a:lnTo>
                <a:lnTo>
                  <a:pt x="2570" y="705"/>
                </a:lnTo>
                <a:lnTo>
                  <a:pt x="2652" y="730"/>
                </a:lnTo>
                <a:moveTo>
                  <a:pt x="2409" y="761"/>
                </a:moveTo>
                <a:lnTo>
                  <a:pt x="2380" y="789"/>
                </a:lnTo>
                <a:lnTo>
                  <a:pt x="2328" y="774"/>
                </a:lnTo>
                <a:lnTo>
                  <a:pt x="2315" y="737"/>
                </a:lnTo>
                <a:lnTo>
                  <a:pt x="2391" y="733"/>
                </a:lnTo>
                <a:lnTo>
                  <a:pt x="2409" y="761"/>
                </a:lnTo>
                <a:moveTo>
                  <a:pt x="2960" y="996"/>
                </a:moveTo>
                <a:lnTo>
                  <a:pt x="2917" y="1054"/>
                </a:lnTo>
                <a:lnTo>
                  <a:pt x="2914" y="990"/>
                </a:lnTo>
                <a:lnTo>
                  <a:pt x="2929" y="959"/>
                </a:lnTo>
                <a:lnTo>
                  <a:pt x="2947" y="930"/>
                </a:lnTo>
                <a:lnTo>
                  <a:pt x="2962" y="955"/>
                </a:lnTo>
                <a:lnTo>
                  <a:pt x="2960" y="996"/>
                </a:lnTo>
                <a:moveTo>
                  <a:pt x="996" y="1044"/>
                </a:moveTo>
                <a:lnTo>
                  <a:pt x="1139" y="1052"/>
                </a:lnTo>
                <a:lnTo>
                  <a:pt x="1158" y="1017"/>
                </a:lnTo>
                <a:lnTo>
                  <a:pt x="1295" y="1058"/>
                </a:lnTo>
                <a:lnTo>
                  <a:pt x="1319" y="1113"/>
                </a:lnTo>
                <a:lnTo>
                  <a:pt x="1431" y="1129"/>
                </a:lnTo>
                <a:lnTo>
                  <a:pt x="1519" y="1179"/>
                </a:lnTo>
                <a:lnTo>
                  <a:pt x="1431" y="1212"/>
                </a:lnTo>
                <a:lnTo>
                  <a:pt x="1351" y="1177"/>
                </a:lnTo>
                <a:lnTo>
                  <a:pt x="1283" y="1180"/>
                </a:lnTo>
                <a:lnTo>
                  <a:pt x="1206" y="1174"/>
                </a:lnTo>
                <a:lnTo>
                  <a:pt x="1136" y="1158"/>
                </a:lnTo>
                <a:lnTo>
                  <a:pt x="1052" y="1126"/>
                </a:lnTo>
                <a:lnTo>
                  <a:pt x="997" y="1117"/>
                </a:lnTo>
                <a:lnTo>
                  <a:pt x="965" y="1128"/>
                </a:lnTo>
                <a:lnTo>
                  <a:pt x="830" y="1093"/>
                </a:lnTo>
                <a:lnTo>
                  <a:pt x="819" y="1056"/>
                </a:lnTo>
                <a:lnTo>
                  <a:pt x="751" y="1050"/>
                </a:lnTo>
                <a:lnTo>
                  <a:pt x="807" y="969"/>
                </a:lnTo>
                <a:lnTo>
                  <a:pt x="898" y="974"/>
                </a:lnTo>
                <a:lnTo>
                  <a:pt x="957" y="1007"/>
                </a:lnTo>
                <a:lnTo>
                  <a:pt x="987" y="1013"/>
                </a:lnTo>
                <a:lnTo>
                  <a:pt x="996" y="1044"/>
                </a:lnTo>
                <a:moveTo>
                  <a:pt x="2061" y="1156"/>
                </a:moveTo>
                <a:lnTo>
                  <a:pt x="2046" y="1203"/>
                </a:lnTo>
                <a:lnTo>
                  <a:pt x="1932" y="1227"/>
                </a:lnTo>
                <a:lnTo>
                  <a:pt x="1833" y="1217"/>
                </a:lnTo>
                <a:lnTo>
                  <a:pt x="1835" y="1186"/>
                </a:lnTo>
                <a:lnTo>
                  <a:pt x="1896" y="1168"/>
                </a:lnTo>
                <a:lnTo>
                  <a:pt x="1941" y="1193"/>
                </a:lnTo>
                <a:lnTo>
                  <a:pt x="1991" y="1187"/>
                </a:lnTo>
                <a:lnTo>
                  <a:pt x="2061" y="1156"/>
                </a:lnTo>
                <a:moveTo>
                  <a:pt x="1685" y="1156"/>
                </a:moveTo>
                <a:lnTo>
                  <a:pt x="1711" y="1179"/>
                </a:lnTo>
                <a:lnTo>
                  <a:pt x="1758" y="1172"/>
                </a:lnTo>
                <a:lnTo>
                  <a:pt x="1774" y="1208"/>
                </a:lnTo>
                <a:lnTo>
                  <a:pt x="1685" y="1225"/>
                </a:lnTo>
                <a:lnTo>
                  <a:pt x="1633" y="1236"/>
                </a:lnTo>
                <a:lnTo>
                  <a:pt x="1592" y="1236"/>
                </a:lnTo>
                <a:lnTo>
                  <a:pt x="1622" y="1187"/>
                </a:lnTo>
                <a:lnTo>
                  <a:pt x="1663" y="1186"/>
                </a:lnTo>
                <a:lnTo>
                  <a:pt x="1685" y="1156"/>
                </a:lnTo>
                <a:moveTo>
                  <a:pt x="2161" y="1330"/>
                </a:moveTo>
                <a:lnTo>
                  <a:pt x="2095" y="1349"/>
                </a:lnTo>
                <a:lnTo>
                  <a:pt x="2087" y="1339"/>
                </a:lnTo>
                <a:lnTo>
                  <a:pt x="2097" y="1310"/>
                </a:lnTo>
                <a:lnTo>
                  <a:pt x="2133" y="1258"/>
                </a:lnTo>
                <a:lnTo>
                  <a:pt x="2210" y="1224"/>
                </a:lnTo>
                <a:lnTo>
                  <a:pt x="2217" y="1241"/>
                </a:lnTo>
                <a:lnTo>
                  <a:pt x="2216" y="1266"/>
                </a:lnTo>
                <a:lnTo>
                  <a:pt x="2161" y="1330"/>
                </a:lnTo>
                <a:moveTo>
                  <a:pt x="1881" y="1339"/>
                </a:moveTo>
                <a:lnTo>
                  <a:pt x="1850" y="1340"/>
                </a:lnTo>
                <a:lnTo>
                  <a:pt x="1756" y="1280"/>
                </a:lnTo>
                <a:lnTo>
                  <a:pt x="1827" y="1264"/>
                </a:lnTo>
                <a:lnTo>
                  <a:pt x="1864" y="1290"/>
                </a:lnTo>
                <a:lnTo>
                  <a:pt x="1888" y="1316"/>
                </a:lnTo>
                <a:lnTo>
                  <a:pt x="1881" y="1339"/>
                </a:lnTo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6121400" y="2738437"/>
            <a:ext cx="800100" cy="908050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3932237" y="2103437"/>
            <a:ext cx="100013" cy="109538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5370512" y="2600325"/>
            <a:ext cx="598488" cy="481013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5254625" y="2676525"/>
            <a:ext cx="285750" cy="273050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3646487" y="1758950"/>
            <a:ext cx="234950" cy="88900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135562" y="2811462"/>
            <a:ext cx="38100" cy="125413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4519612" y="2649537"/>
            <a:ext cx="82550" cy="52388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4400550" y="2551112"/>
            <a:ext cx="44450" cy="76200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359275" y="2360612"/>
            <a:ext cx="319088" cy="298450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1930400" y="3298825"/>
            <a:ext cx="60325" cy="26988"/>
          </a:xfrm>
          <a:custGeom>
            <a:avLst/>
            <a:gdLst>
              <a:gd name="T0" fmla="*/ 14 w 38"/>
              <a:gd name="T1" fmla="*/ 0 h 17"/>
              <a:gd name="T2" fmla="*/ 26 w 38"/>
              <a:gd name="T3" fmla="*/ 2 h 17"/>
              <a:gd name="T4" fmla="*/ 35 w 38"/>
              <a:gd name="T5" fmla="*/ 7 h 17"/>
              <a:gd name="T6" fmla="*/ 38 w 38"/>
              <a:gd name="T7" fmla="*/ 13 h 17"/>
              <a:gd name="T8" fmla="*/ 25 w 38"/>
              <a:gd name="T9" fmla="*/ 13 h 17"/>
              <a:gd name="T10" fmla="*/ 19 w 38"/>
              <a:gd name="T11" fmla="*/ 17 h 17"/>
              <a:gd name="T12" fmla="*/ 9 w 38"/>
              <a:gd name="T13" fmla="*/ 13 h 17"/>
              <a:gd name="T14" fmla="*/ 0 w 38"/>
              <a:gd name="T15" fmla="*/ 6 h 17"/>
              <a:gd name="T16" fmla="*/ 2 w 38"/>
              <a:gd name="T17" fmla="*/ 1 h 17"/>
              <a:gd name="T18" fmla="*/ 10 w 38"/>
              <a:gd name="T19" fmla="*/ 0 h 17"/>
              <a:gd name="T20" fmla="*/ 14 w 38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7">
                <a:moveTo>
                  <a:pt x="14" y="0"/>
                </a:moveTo>
                <a:lnTo>
                  <a:pt x="26" y="2"/>
                </a:lnTo>
                <a:lnTo>
                  <a:pt x="35" y="7"/>
                </a:lnTo>
                <a:lnTo>
                  <a:pt x="38" y="13"/>
                </a:lnTo>
                <a:lnTo>
                  <a:pt x="25" y="13"/>
                </a:lnTo>
                <a:lnTo>
                  <a:pt x="19" y="17"/>
                </a:lnTo>
                <a:lnTo>
                  <a:pt x="9" y="13"/>
                </a:lnTo>
                <a:lnTo>
                  <a:pt x="0" y="6"/>
                </a:lnTo>
                <a:lnTo>
                  <a:pt x="2" y="1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159375" y="2808287"/>
            <a:ext cx="111125" cy="138113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7839075" y="2776537"/>
            <a:ext cx="60325" cy="53975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7759700" y="2546350"/>
            <a:ext cx="276225" cy="339725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7885112" y="2409825"/>
            <a:ext cx="142875" cy="130175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5372100" y="2095500"/>
            <a:ext cx="1035050" cy="474663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5170487" y="3727450"/>
            <a:ext cx="231775" cy="336550"/>
          </a:xfrm>
          <a:custGeom>
            <a:avLst/>
            <a:gdLst>
              <a:gd name="T0" fmla="*/ 131 w 146"/>
              <a:gd name="T1" fmla="*/ 132 h 212"/>
              <a:gd name="T2" fmla="*/ 141 w 146"/>
              <a:gd name="T3" fmla="*/ 149 h 212"/>
              <a:gd name="T4" fmla="*/ 128 w 146"/>
              <a:gd name="T5" fmla="*/ 158 h 212"/>
              <a:gd name="T6" fmla="*/ 124 w 146"/>
              <a:gd name="T7" fmla="*/ 166 h 212"/>
              <a:gd name="T8" fmla="*/ 117 w 146"/>
              <a:gd name="T9" fmla="*/ 168 h 212"/>
              <a:gd name="T10" fmla="*/ 114 w 146"/>
              <a:gd name="T11" fmla="*/ 183 h 212"/>
              <a:gd name="T12" fmla="*/ 108 w 146"/>
              <a:gd name="T13" fmla="*/ 191 h 212"/>
              <a:gd name="T14" fmla="*/ 104 w 146"/>
              <a:gd name="T15" fmla="*/ 205 h 212"/>
              <a:gd name="T16" fmla="*/ 97 w 146"/>
              <a:gd name="T17" fmla="*/ 212 h 212"/>
              <a:gd name="T18" fmla="*/ 71 w 146"/>
              <a:gd name="T19" fmla="*/ 191 h 212"/>
              <a:gd name="T20" fmla="*/ 70 w 146"/>
              <a:gd name="T21" fmla="*/ 179 h 212"/>
              <a:gd name="T22" fmla="*/ 3 w 146"/>
              <a:gd name="T23" fmla="*/ 136 h 212"/>
              <a:gd name="T24" fmla="*/ 0 w 146"/>
              <a:gd name="T25" fmla="*/ 134 h 212"/>
              <a:gd name="T26" fmla="*/ 0 w 146"/>
              <a:gd name="T27" fmla="*/ 112 h 212"/>
              <a:gd name="T28" fmla="*/ 5 w 146"/>
              <a:gd name="T29" fmla="*/ 104 h 212"/>
              <a:gd name="T30" fmla="*/ 14 w 146"/>
              <a:gd name="T31" fmla="*/ 90 h 212"/>
              <a:gd name="T32" fmla="*/ 21 w 146"/>
              <a:gd name="T33" fmla="*/ 75 h 212"/>
              <a:gd name="T34" fmla="*/ 13 w 146"/>
              <a:gd name="T35" fmla="*/ 51 h 212"/>
              <a:gd name="T36" fmla="*/ 11 w 146"/>
              <a:gd name="T37" fmla="*/ 41 h 212"/>
              <a:gd name="T38" fmla="*/ 2 w 146"/>
              <a:gd name="T39" fmla="*/ 26 h 212"/>
              <a:gd name="T40" fmla="*/ 13 w 146"/>
              <a:gd name="T41" fmla="*/ 14 h 212"/>
              <a:gd name="T42" fmla="*/ 25 w 146"/>
              <a:gd name="T43" fmla="*/ 0 h 212"/>
              <a:gd name="T44" fmla="*/ 35 w 146"/>
              <a:gd name="T45" fmla="*/ 4 h 212"/>
              <a:gd name="T46" fmla="*/ 35 w 146"/>
              <a:gd name="T47" fmla="*/ 15 h 212"/>
              <a:gd name="T48" fmla="*/ 41 w 146"/>
              <a:gd name="T49" fmla="*/ 22 h 212"/>
              <a:gd name="T50" fmla="*/ 54 w 146"/>
              <a:gd name="T51" fmla="*/ 22 h 212"/>
              <a:gd name="T52" fmla="*/ 77 w 146"/>
              <a:gd name="T53" fmla="*/ 40 h 212"/>
              <a:gd name="T54" fmla="*/ 83 w 146"/>
              <a:gd name="T55" fmla="*/ 40 h 212"/>
              <a:gd name="T56" fmla="*/ 88 w 146"/>
              <a:gd name="T57" fmla="*/ 39 h 212"/>
              <a:gd name="T58" fmla="*/ 92 w 146"/>
              <a:gd name="T59" fmla="*/ 42 h 212"/>
              <a:gd name="T60" fmla="*/ 104 w 146"/>
              <a:gd name="T61" fmla="*/ 43 h 212"/>
              <a:gd name="T62" fmla="*/ 109 w 146"/>
              <a:gd name="T63" fmla="*/ 35 h 212"/>
              <a:gd name="T64" fmla="*/ 126 w 146"/>
              <a:gd name="T65" fmla="*/ 26 h 212"/>
              <a:gd name="T66" fmla="*/ 133 w 146"/>
              <a:gd name="T67" fmla="*/ 33 h 212"/>
              <a:gd name="T68" fmla="*/ 146 w 146"/>
              <a:gd name="T69" fmla="*/ 33 h 212"/>
              <a:gd name="T70" fmla="*/ 130 w 146"/>
              <a:gd name="T71" fmla="*/ 56 h 212"/>
              <a:gd name="T72" fmla="*/ 131 w 146"/>
              <a:gd name="T73" fmla="*/ 13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212">
                <a:moveTo>
                  <a:pt x="131" y="132"/>
                </a:moveTo>
                <a:lnTo>
                  <a:pt x="141" y="149"/>
                </a:lnTo>
                <a:lnTo>
                  <a:pt x="128" y="158"/>
                </a:lnTo>
                <a:lnTo>
                  <a:pt x="124" y="166"/>
                </a:lnTo>
                <a:lnTo>
                  <a:pt x="117" y="168"/>
                </a:lnTo>
                <a:lnTo>
                  <a:pt x="114" y="183"/>
                </a:lnTo>
                <a:lnTo>
                  <a:pt x="108" y="191"/>
                </a:lnTo>
                <a:lnTo>
                  <a:pt x="104" y="205"/>
                </a:lnTo>
                <a:lnTo>
                  <a:pt x="97" y="212"/>
                </a:lnTo>
                <a:lnTo>
                  <a:pt x="71" y="191"/>
                </a:lnTo>
                <a:lnTo>
                  <a:pt x="70" y="179"/>
                </a:lnTo>
                <a:lnTo>
                  <a:pt x="3" y="136"/>
                </a:lnTo>
                <a:lnTo>
                  <a:pt x="0" y="134"/>
                </a:lnTo>
                <a:lnTo>
                  <a:pt x="0" y="112"/>
                </a:lnTo>
                <a:lnTo>
                  <a:pt x="5" y="104"/>
                </a:lnTo>
                <a:lnTo>
                  <a:pt x="14" y="90"/>
                </a:lnTo>
                <a:lnTo>
                  <a:pt x="21" y="75"/>
                </a:lnTo>
                <a:lnTo>
                  <a:pt x="13" y="51"/>
                </a:lnTo>
                <a:lnTo>
                  <a:pt x="11" y="41"/>
                </a:lnTo>
                <a:lnTo>
                  <a:pt x="2" y="26"/>
                </a:lnTo>
                <a:lnTo>
                  <a:pt x="13" y="14"/>
                </a:lnTo>
                <a:lnTo>
                  <a:pt x="25" y="0"/>
                </a:lnTo>
                <a:lnTo>
                  <a:pt x="35" y="4"/>
                </a:lnTo>
                <a:lnTo>
                  <a:pt x="35" y="15"/>
                </a:lnTo>
                <a:lnTo>
                  <a:pt x="41" y="22"/>
                </a:lnTo>
                <a:lnTo>
                  <a:pt x="54" y="22"/>
                </a:lnTo>
                <a:lnTo>
                  <a:pt x="77" y="40"/>
                </a:lnTo>
                <a:lnTo>
                  <a:pt x="83" y="40"/>
                </a:lnTo>
                <a:lnTo>
                  <a:pt x="88" y="39"/>
                </a:lnTo>
                <a:lnTo>
                  <a:pt x="92" y="42"/>
                </a:lnTo>
                <a:lnTo>
                  <a:pt x="104" y="43"/>
                </a:lnTo>
                <a:lnTo>
                  <a:pt x="109" y="35"/>
                </a:lnTo>
                <a:lnTo>
                  <a:pt x="126" y="26"/>
                </a:lnTo>
                <a:lnTo>
                  <a:pt x="133" y="33"/>
                </a:lnTo>
                <a:lnTo>
                  <a:pt x="146" y="33"/>
                </a:lnTo>
                <a:lnTo>
                  <a:pt x="130" y="56"/>
                </a:lnTo>
                <a:lnTo>
                  <a:pt x="131" y="13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6049962" y="2484437"/>
            <a:ext cx="263525" cy="130175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7143750" y="3429000"/>
            <a:ext cx="153988" cy="134938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7607300" y="2636837"/>
            <a:ext cx="122238" cy="138113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4714875" y="2484437"/>
            <a:ext cx="44450" cy="46038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chemeClr val="bg2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5487987" y="2917825"/>
            <a:ext cx="53975" cy="50800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7048500" y="3168650"/>
            <a:ext cx="239713" cy="282575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5153025" y="2767012"/>
            <a:ext cx="38100" cy="5080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3849687" y="3627438"/>
            <a:ext cx="112713" cy="138113"/>
          </a:xfrm>
          <a:custGeom>
            <a:avLst/>
            <a:gdLst>
              <a:gd name="T0" fmla="*/ 68 w 71"/>
              <a:gd name="T1" fmla="*/ 87 h 87"/>
              <a:gd name="T2" fmla="*/ 63 w 71"/>
              <a:gd name="T3" fmla="*/ 87 h 87"/>
              <a:gd name="T4" fmla="*/ 44 w 71"/>
              <a:gd name="T5" fmla="*/ 77 h 87"/>
              <a:gd name="T6" fmla="*/ 27 w 71"/>
              <a:gd name="T7" fmla="*/ 61 h 87"/>
              <a:gd name="T8" fmla="*/ 12 w 71"/>
              <a:gd name="T9" fmla="*/ 50 h 87"/>
              <a:gd name="T10" fmla="*/ 0 w 71"/>
              <a:gd name="T11" fmla="*/ 37 h 87"/>
              <a:gd name="T12" fmla="*/ 4 w 71"/>
              <a:gd name="T13" fmla="*/ 30 h 87"/>
              <a:gd name="T14" fmla="*/ 5 w 71"/>
              <a:gd name="T15" fmla="*/ 24 h 87"/>
              <a:gd name="T16" fmla="*/ 13 w 71"/>
              <a:gd name="T17" fmla="*/ 12 h 87"/>
              <a:gd name="T18" fmla="*/ 22 w 71"/>
              <a:gd name="T19" fmla="*/ 3 h 87"/>
              <a:gd name="T20" fmla="*/ 26 w 71"/>
              <a:gd name="T21" fmla="*/ 2 h 87"/>
              <a:gd name="T22" fmla="*/ 31 w 71"/>
              <a:gd name="T23" fmla="*/ 0 h 87"/>
              <a:gd name="T24" fmla="*/ 38 w 71"/>
              <a:gd name="T25" fmla="*/ 13 h 87"/>
              <a:gd name="T26" fmla="*/ 37 w 71"/>
              <a:gd name="T27" fmla="*/ 21 h 87"/>
              <a:gd name="T28" fmla="*/ 41 w 71"/>
              <a:gd name="T29" fmla="*/ 26 h 87"/>
              <a:gd name="T30" fmla="*/ 46 w 71"/>
              <a:gd name="T31" fmla="*/ 26 h 87"/>
              <a:gd name="T32" fmla="*/ 49 w 71"/>
              <a:gd name="T33" fmla="*/ 17 h 87"/>
              <a:gd name="T34" fmla="*/ 55 w 71"/>
              <a:gd name="T35" fmla="*/ 18 h 87"/>
              <a:gd name="T36" fmla="*/ 54 w 71"/>
              <a:gd name="T37" fmla="*/ 24 h 87"/>
              <a:gd name="T38" fmla="*/ 55 w 71"/>
              <a:gd name="T39" fmla="*/ 34 h 87"/>
              <a:gd name="T40" fmla="*/ 52 w 71"/>
              <a:gd name="T41" fmla="*/ 43 h 87"/>
              <a:gd name="T42" fmla="*/ 57 w 71"/>
              <a:gd name="T43" fmla="*/ 49 h 87"/>
              <a:gd name="T44" fmla="*/ 63 w 71"/>
              <a:gd name="T45" fmla="*/ 50 h 87"/>
              <a:gd name="T46" fmla="*/ 70 w 71"/>
              <a:gd name="T47" fmla="*/ 59 h 87"/>
              <a:gd name="T48" fmla="*/ 71 w 71"/>
              <a:gd name="T49" fmla="*/ 67 h 87"/>
              <a:gd name="T50" fmla="*/ 69 w 71"/>
              <a:gd name="T51" fmla="*/ 70 h 87"/>
              <a:gd name="T52" fmla="*/ 68 w 71"/>
              <a:gd name="T5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87">
                <a:moveTo>
                  <a:pt x="68" y="87"/>
                </a:moveTo>
                <a:lnTo>
                  <a:pt x="63" y="87"/>
                </a:lnTo>
                <a:lnTo>
                  <a:pt x="44" y="77"/>
                </a:lnTo>
                <a:lnTo>
                  <a:pt x="27" y="61"/>
                </a:lnTo>
                <a:lnTo>
                  <a:pt x="12" y="50"/>
                </a:lnTo>
                <a:lnTo>
                  <a:pt x="0" y="37"/>
                </a:lnTo>
                <a:lnTo>
                  <a:pt x="4" y="30"/>
                </a:lnTo>
                <a:lnTo>
                  <a:pt x="5" y="24"/>
                </a:lnTo>
                <a:lnTo>
                  <a:pt x="13" y="12"/>
                </a:lnTo>
                <a:lnTo>
                  <a:pt x="22" y="3"/>
                </a:lnTo>
                <a:lnTo>
                  <a:pt x="26" y="2"/>
                </a:lnTo>
                <a:lnTo>
                  <a:pt x="31" y="0"/>
                </a:lnTo>
                <a:lnTo>
                  <a:pt x="38" y="13"/>
                </a:lnTo>
                <a:lnTo>
                  <a:pt x="37" y="21"/>
                </a:lnTo>
                <a:lnTo>
                  <a:pt x="41" y="26"/>
                </a:lnTo>
                <a:lnTo>
                  <a:pt x="46" y="26"/>
                </a:lnTo>
                <a:lnTo>
                  <a:pt x="49" y="17"/>
                </a:lnTo>
                <a:lnTo>
                  <a:pt x="55" y="18"/>
                </a:lnTo>
                <a:lnTo>
                  <a:pt x="54" y="24"/>
                </a:lnTo>
                <a:lnTo>
                  <a:pt x="55" y="34"/>
                </a:lnTo>
                <a:lnTo>
                  <a:pt x="52" y="43"/>
                </a:lnTo>
                <a:lnTo>
                  <a:pt x="57" y="49"/>
                </a:lnTo>
                <a:lnTo>
                  <a:pt x="63" y="50"/>
                </a:lnTo>
                <a:lnTo>
                  <a:pt x="70" y="59"/>
                </a:lnTo>
                <a:lnTo>
                  <a:pt x="71" y="67"/>
                </a:lnTo>
                <a:lnTo>
                  <a:pt x="69" y="70"/>
                </a:lnTo>
                <a:lnTo>
                  <a:pt x="68" y="8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445000" y="2816225"/>
            <a:ext cx="454025" cy="447675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6500812" y="3584575"/>
            <a:ext cx="61913" cy="127000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42 w 42"/>
              <a:gd name="T3" fmla="*/ 12 h 41"/>
              <a:gd name="T4" fmla="*/ 36 w 42"/>
              <a:gd name="T5" fmla="*/ 22 h 41"/>
              <a:gd name="T6" fmla="*/ 32 w 42"/>
              <a:gd name="T7" fmla="*/ 29 h 41"/>
              <a:gd name="T8" fmla="*/ 22 w 42"/>
              <a:gd name="T9" fmla="*/ 32 h 41"/>
              <a:gd name="T10" fmla="*/ 18 w 42"/>
              <a:gd name="T11" fmla="*/ 39 h 41"/>
              <a:gd name="T12" fmla="*/ 12 w 42"/>
              <a:gd name="T13" fmla="*/ 41 h 41"/>
              <a:gd name="T14" fmla="*/ 0 w 42"/>
              <a:gd name="T15" fmla="*/ 25 h 41"/>
              <a:gd name="T16" fmla="*/ 10 w 42"/>
              <a:gd name="T17" fmla="*/ 12 h 41"/>
              <a:gd name="T18" fmla="*/ 20 w 42"/>
              <a:gd name="T19" fmla="*/ 4 h 41"/>
              <a:gd name="T20" fmla="*/ 29 w 42"/>
              <a:gd name="T21" fmla="*/ 0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42" y="12"/>
                </a:lnTo>
                <a:lnTo>
                  <a:pt x="36" y="22"/>
                </a:lnTo>
                <a:lnTo>
                  <a:pt x="32" y="29"/>
                </a:lnTo>
                <a:lnTo>
                  <a:pt x="22" y="32"/>
                </a:lnTo>
                <a:lnTo>
                  <a:pt x="18" y="39"/>
                </a:lnTo>
                <a:lnTo>
                  <a:pt x="12" y="41"/>
                </a:lnTo>
                <a:lnTo>
                  <a:pt x="0" y="25"/>
                </a:lnTo>
                <a:lnTo>
                  <a:pt x="10" y="12"/>
                </a:lnTo>
                <a:lnTo>
                  <a:pt x="20" y="4"/>
                </a:lnTo>
                <a:lnTo>
                  <a:pt x="29" y="0"/>
                </a:lnTo>
                <a:lnTo>
                  <a:pt x="36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4691062" y="2065337"/>
            <a:ext cx="139700" cy="76200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rgbClr val="936A08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325937" y="2262187"/>
            <a:ext cx="14288" cy="22225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689475" y="2014537"/>
            <a:ext cx="173038" cy="74613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rgbClr val="936A08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3695700" y="2730500"/>
            <a:ext cx="455613" cy="471488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7" h="297">
                <a:moveTo>
                  <a:pt x="217" y="0"/>
                </a:moveTo>
                <a:lnTo>
                  <a:pt x="227" y="9"/>
                </a:lnTo>
                <a:lnTo>
                  <a:pt x="244" y="7"/>
                </a:lnTo>
                <a:lnTo>
                  <a:pt x="261" y="12"/>
                </a:lnTo>
                <a:lnTo>
                  <a:pt x="269" y="12"/>
                </a:lnTo>
                <a:lnTo>
                  <a:pt x="275" y="25"/>
                </a:lnTo>
                <a:lnTo>
                  <a:pt x="276" y="38"/>
                </a:lnTo>
                <a:lnTo>
                  <a:pt x="282" y="60"/>
                </a:lnTo>
                <a:lnTo>
                  <a:pt x="287" y="64"/>
                </a:lnTo>
                <a:lnTo>
                  <a:pt x="284" y="72"/>
                </a:lnTo>
                <a:lnTo>
                  <a:pt x="261" y="76"/>
                </a:lnTo>
                <a:lnTo>
                  <a:pt x="253" y="84"/>
                </a:lnTo>
                <a:lnTo>
                  <a:pt x="242" y="85"/>
                </a:lnTo>
                <a:lnTo>
                  <a:pt x="242" y="101"/>
                </a:lnTo>
                <a:lnTo>
                  <a:pt x="221" y="109"/>
                </a:lnTo>
                <a:lnTo>
                  <a:pt x="214" y="119"/>
                </a:lnTo>
                <a:lnTo>
                  <a:pt x="200" y="125"/>
                </a:lnTo>
                <a:lnTo>
                  <a:pt x="182" y="128"/>
                </a:lnTo>
                <a:lnTo>
                  <a:pt x="153" y="143"/>
                </a:lnTo>
                <a:lnTo>
                  <a:pt x="153" y="168"/>
                </a:lnTo>
                <a:lnTo>
                  <a:pt x="150" y="168"/>
                </a:lnTo>
                <a:lnTo>
                  <a:pt x="150" y="168"/>
                </a:lnTo>
                <a:lnTo>
                  <a:pt x="150" y="179"/>
                </a:lnTo>
                <a:lnTo>
                  <a:pt x="139" y="180"/>
                </a:lnTo>
                <a:lnTo>
                  <a:pt x="133" y="184"/>
                </a:lnTo>
                <a:lnTo>
                  <a:pt x="125" y="184"/>
                </a:lnTo>
                <a:lnTo>
                  <a:pt x="119" y="182"/>
                </a:lnTo>
                <a:lnTo>
                  <a:pt x="104" y="184"/>
                </a:lnTo>
                <a:lnTo>
                  <a:pt x="98" y="200"/>
                </a:lnTo>
                <a:lnTo>
                  <a:pt x="92" y="202"/>
                </a:lnTo>
                <a:lnTo>
                  <a:pt x="83" y="228"/>
                </a:lnTo>
                <a:lnTo>
                  <a:pt x="58" y="250"/>
                </a:lnTo>
                <a:lnTo>
                  <a:pt x="51" y="279"/>
                </a:lnTo>
                <a:lnTo>
                  <a:pt x="43" y="288"/>
                </a:lnTo>
                <a:lnTo>
                  <a:pt x="41" y="296"/>
                </a:lnTo>
                <a:lnTo>
                  <a:pt x="0" y="297"/>
                </a:lnTo>
                <a:lnTo>
                  <a:pt x="0" y="297"/>
                </a:lnTo>
                <a:lnTo>
                  <a:pt x="1" y="288"/>
                </a:lnTo>
                <a:lnTo>
                  <a:pt x="8" y="282"/>
                </a:lnTo>
                <a:lnTo>
                  <a:pt x="14" y="271"/>
                </a:lnTo>
                <a:lnTo>
                  <a:pt x="13" y="264"/>
                </a:lnTo>
                <a:lnTo>
                  <a:pt x="20" y="249"/>
                </a:lnTo>
                <a:lnTo>
                  <a:pt x="30" y="236"/>
                </a:lnTo>
                <a:lnTo>
                  <a:pt x="37" y="233"/>
                </a:lnTo>
                <a:lnTo>
                  <a:pt x="42" y="221"/>
                </a:lnTo>
                <a:lnTo>
                  <a:pt x="42" y="210"/>
                </a:lnTo>
                <a:lnTo>
                  <a:pt x="49" y="197"/>
                </a:lnTo>
                <a:lnTo>
                  <a:pt x="61" y="189"/>
                </a:lnTo>
                <a:lnTo>
                  <a:pt x="73" y="168"/>
                </a:lnTo>
                <a:lnTo>
                  <a:pt x="74" y="168"/>
                </a:lnTo>
                <a:lnTo>
                  <a:pt x="83" y="160"/>
                </a:lnTo>
                <a:lnTo>
                  <a:pt x="99" y="158"/>
                </a:lnTo>
                <a:lnTo>
                  <a:pt x="114" y="144"/>
                </a:lnTo>
                <a:lnTo>
                  <a:pt x="123" y="138"/>
                </a:lnTo>
                <a:lnTo>
                  <a:pt x="138" y="121"/>
                </a:lnTo>
                <a:lnTo>
                  <a:pt x="134" y="95"/>
                </a:lnTo>
                <a:lnTo>
                  <a:pt x="141" y="77"/>
                </a:lnTo>
                <a:lnTo>
                  <a:pt x="144" y="66"/>
                </a:lnTo>
                <a:lnTo>
                  <a:pt x="156" y="52"/>
                </a:lnTo>
                <a:lnTo>
                  <a:pt x="173" y="43"/>
                </a:lnTo>
                <a:lnTo>
                  <a:pt x="186" y="34"/>
                </a:lnTo>
                <a:lnTo>
                  <a:pt x="198" y="13"/>
                </a:lnTo>
                <a:lnTo>
                  <a:pt x="204" y="0"/>
                </a:lnTo>
                <a:lnTo>
                  <a:pt x="217" y="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865687" y="2316162"/>
            <a:ext cx="95250" cy="96838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5416550" y="4306888"/>
            <a:ext cx="223838" cy="446088"/>
          </a:xfrm>
          <a:custGeom>
            <a:avLst/>
            <a:gdLst>
              <a:gd name="T0" fmla="*/ 127 w 141"/>
              <a:gd name="T1" fmla="*/ 8 h 281"/>
              <a:gd name="T2" fmla="*/ 131 w 141"/>
              <a:gd name="T3" fmla="*/ 17 h 281"/>
              <a:gd name="T4" fmla="*/ 135 w 141"/>
              <a:gd name="T5" fmla="*/ 31 h 281"/>
              <a:gd name="T6" fmla="*/ 136 w 141"/>
              <a:gd name="T7" fmla="*/ 56 h 281"/>
              <a:gd name="T8" fmla="*/ 141 w 141"/>
              <a:gd name="T9" fmla="*/ 66 h 281"/>
              <a:gd name="T10" fmla="*/ 138 w 141"/>
              <a:gd name="T11" fmla="*/ 76 h 281"/>
              <a:gd name="T12" fmla="*/ 134 w 141"/>
              <a:gd name="T13" fmla="*/ 82 h 281"/>
              <a:gd name="T14" fmla="*/ 129 w 141"/>
              <a:gd name="T15" fmla="*/ 70 h 281"/>
              <a:gd name="T16" fmla="*/ 125 w 141"/>
              <a:gd name="T17" fmla="*/ 76 h 281"/>
              <a:gd name="T18" fmla="*/ 128 w 141"/>
              <a:gd name="T19" fmla="*/ 91 h 281"/>
              <a:gd name="T20" fmla="*/ 126 w 141"/>
              <a:gd name="T21" fmla="*/ 100 h 281"/>
              <a:gd name="T22" fmla="*/ 120 w 141"/>
              <a:gd name="T23" fmla="*/ 105 h 281"/>
              <a:gd name="T24" fmla="*/ 118 w 141"/>
              <a:gd name="T25" fmla="*/ 122 h 281"/>
              <a:gd name="T26" fmla="*/ 109 w 141"/>
              <a:gd name="T27" fmla="*/ 147 h 281"/>
              <a:gd name="T28" fmla="*/ 98 w 141"/>
              <a:gd name="T29" fmla="*/ 175 h 281"/>
              <a:gd name="T30" fmla="*/ 83 w 141"/>
              <a:gd name="T31" fmla="*/ 215 h 281"/>
              <a:gd name="T32" fmla="*/ 74 w 141"/>
              <a:gd name="T33" fmla="*/ 244 h 281"/>
              <a:gd name="T34" fmla="*/ 63 w 141"/>
              <a:gd name="T35" fmla="*/ 268 h 281"/>
              <a:gd name="T36" fmla="*/ 49 w 141"/>
              <a:gd name="T37" fmla="*/ 272 h 281"/>
              <a:gd name="T38" fmla="*/ 32 w 141"/>
              <a:gd name="T39" fmla="*/ 281 h 281"/>
              <a:gd name="T40" fmla="*/ 22 w 141"/>
              <a:gd name="T41" fmla="*/ 276 h 281"/>
              <a:gd name="T42" fmla="*/ 9 w 141"/>
              <a:gd name="T43" fmla="*/ 268 h 281"/>
              <a:gd name="T44" fmla="*/ 5 w 141"/>
              <a:gd name="T45" fmla="*/ 258 h 281"/>
              <a:gd name="T46" fmla="*/ 5 w 141"/>
              <a:gd name="T47" fmla="*/ 239 h 281"/>
              <a:gd name="T48" fmla="*/ 0 w 141"/>
              <a:gd name="T49" fmla="*/ 223 h 281"/>
              <a:gd name="T50" fmla="*/ 0 w 141"/>
              <a:gd name="T51" fmla="*/ 208 h 281"/>
              <a:gd name="T52" fmla="*/ 4 w 141"/>
              <a:gd name="T53" fmla="*/ 193 h 281"/>
              <a:gd name="T54" fmla="*/ 13 w 141"/>
              <a:gd name="T55" fmla="*/ 189 h 281"/>
              <a:gd name="T56" fmla="*/ 13 w 141"/>
              <a:gd name="T57" fmla="*/ 182 h 281"/>
              <a:gd name="T58" fmla="*/ 23 w 141"/>
              <a:gd name="T59" fmla="*/ 166 h 281"/>
              <a:gd name="T60" fmla="*/ 26 w 141"/>
              <a:gd name="T61" fmla="*/ 153 h 281"/>
              <a:gd name="T62" fmla="*/ 22 w 141"/>
              <a:gd name="T63" fmla="*/ 143 h 281"/>
              <a:gd name="T64" fmla="*/ 20 w 141"/>
              <a:gd name="T65" fmla="*/ 130 h 281"/>
              <a:gd name="T66" fmla="*/ 19 w 141"/>
              <a:gd name="T67" fmla="*/ 111 h 281"/>
              <a:gd name="T68" fmla="*/ 27 w 141"/>
              <a:gd name="T69" fmla="*/ 99 h 281"/>
              <a:gd name="T70" fmla="*/ 30 w 141"/>
              <a:gd name="T71" fmla="*/ 86 h 281"/>
              <a:gd name="T72" fmla="*/ 39 w 141"/>
              <a:gd name="T73" fmla="*/ 85 h 281"/>
              <a:gd name="T74" fmla="*/ 49 w 141"/>
              <a:gd name="T75" fmla="*/ 81 h 281"/>
              <a:gd name="T76" fmla="*/ 56 w 141"/>
              <a:gd name="T77" fmla="*/ 77 h 281"/>
              <a:gd name="T78" fmla="*/ 64 w 141"/>
              <a:gd name="T79" fmla="*/ 77 h 281"/>
              <a:gd name="T80" fmla="*/ 75 w 141"/>
              <a:gd name="T81" fmla="*/ 65 h 281"/>
              <a:gd name="T82" fmla="*/ 91 w 141"/>
              <a:gd name="T83" fmla="*/ 53 h 281"/>
              <a:gd name="T84" fmla="*/ 97 w 141"/>
              <a:gd name="T85" fmla="*/ 42 h 281"/>
              <a:gd name="T86" fmla="*/ 95 w 141"/>
              <a:gd name="T87" fmla="*/ 33 h 281"/>
              <a:gd name="T88" fmla="*/ 102 w 141"/>
              <a:gd name="T89" fmla="*/ 36 h 281"/>
              <a:gd name="T90" fmla="*/ 113 w 141"/>
              <a:gd name="T91" fmla="*/ 21 h 281"/>
              <a:gd name="T92" fmla="*/ 114 w 141"/>
              <a:gd name="T93" fmla="*/ 9 h 281"/>
              <a:gd name="T94" fmla="*/ 121 w 141"/>
              <a:gd name="T95" fmla="*/ 0 h 281"/>
              <a:gd name="T96" fmla="*/ 127 w 141"/>
              <a:gd name="T97" fmla="*/ 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81">
                <a:moveTo>
                  <a:pt x="127" y="8"/>
                </a:moveTo>
                <a:lnTo>
                  <a:pt x="131" y="17"/>
                </a:lnTo>
                <a:lnTo>
                  <a:pt x="135" y="31"/>
                </a:lnTo>
                <a:lnTo>
                  <a:pt x="136" y="56"/>
                </a:lnTo>
                <a:lnTo>
                  <a:pt x="141" y="66"/>
                </a:lnTo>
                <a:lnTo>
                  <a:pt x="138" y="76"/>
                </a:lnTo>
                <a:lnTo>
                  <a:pt x="134" y="82"/>
                </a:lnTo>
                <a:lnTo>
                  <a:pt x="129" y="70"/>
                </a:lnTo>
                <a:lnTo>
                  <a:pt x="125" y="76"/>
                </a:lnTo>
                <a:lnTo>
                  <a:pt x="128" y="91"/>
                </a:lnTo>
                <a:lnTo>
                  <a:pt x="126" y="100"/>
                </a:lnTo>
                <a:lnTo>
                  <a:pt x="120" y="105"/>
                </a:lnTo>
                <a:lnTo>
                  <a:pt x="118" y="122"/>
                </a:lnTo>
                <a:lnTo>
                  <a:pt x="109" y="147"/>
                </a:lnTo>
                <a:lnTo>
                  <a:pt x="98" y="175"/>
                </a:lnTo>
                <a:lnTo>
                  <a:pt x="83" y="215"/>
                </a:lnTo>
                <a:lnTo>
                  <a:pt x="74" y="244"/>
                </a:lnTo>
                <a:lnTo>
                  <a:pt x="63" y="268"/>
                </a:lnTo>
                <a:lnTo>
                  <a:pt x="49" y="272"/>
                </a:lnTo>
                <a:lnTo>
                  <a:pt x="32" y="281"/>
                </a:lnTo>
                <a:lnTo>
                  <a:pt x="22" y="276"/>
                </a:lnTo>
                <a:lnTo>
                  <a:pt x="9" y="268"/>
                </a:lnTo>
                <a:lnTo>
                  <a:pt x="5" y="258"/>
                </a:lnTo>
                <a:lnTo>
                  <a:pt x="5" y="239"/>
                </a:lnTo>
                <a:lnTo>
                  <a:pt x="0" y="223"/>
                </a:lnTo>
                <a:lnTo>
                  <a:pt x="0" y="208"/>
                </a:lnTo>
                <a:lnTo>
                  <a:pt x="4" y="193"/>
                </a:lnTo>
                <a:lnTo>
                  <a:pt x="13" y="189"/>
                </a:lnTo>
                <a:lnTo>
                  <a:pt x="13" y="182"/>
                </a:lnTo>
                <a:lnTo>
                  <a:pt x="23" y="166"/>
                </a:lnTo>
                <a:lnTo>
                  <a:pt x="26" y="153"/>
                </a:lnTo>
                <a:lnTo>
                  <a:pt x="22" y="143"/>
                </a:lnTo>
                <a:lnTo>
                  <a:pt x="20" y="130"/>
                </a:lnTo>
                <a:lnTo>
                  <a:pt x="19" y="111"/>
                </a:lnTo>
                <a:lnTo>
                  <a:pt x="27" y="99"/>
                </a:lnTo>
                <a:lnTo>
                  <a:pt x="30" y="86"/>
                </a:lnTo>
                <a:lnTo>
                  <a:pt x="39" y="85"/>
                </a:lnTo>
                <a:lnTo>
                  <a:pt x="49" y="81"/>
                </a:lnTo>
                <a:lnTo>
                  <a:pt x="56" y="77"/>
                </a:lnTo>
                <a:lnTo>
                  <a:pt x="64" y="77"/>
                </a:lnTo>
                <a:lnTo>
                  <a:pt x="75" y="65"/>
                </a:lnTo>
                <a:lnTo>
                  <a:pt x="91" y="53"/>
                </a:lnTo>
                <a:lnTo>
                  <a:pt x="97" y="42"/>
                </a:lnTo>
                <a:lnTo>
                  <a:pt x="95" y="33"/>
                </a:lnTo>
                <a:lnTo>
                  <a:pt x="102" y="36"/>
                </a:lnTo>
                <a:lnTo>
                  <a:pt x="113" y="21"/>
                </a:lnTo>
                <a:lnTo>
                  <a:pt x="114" y="9"/>
                </a:lnTo>
                <a:lnTo>
                  <a:pt x="121" y="0"/>
                </a:lnTo>
                <a:lnTo>
                  <a:pt x="127" y="8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935037" y="2830512"/>
            <a:ext cx="765175" cy="598488"/>
          </a:xfrm>
          <a:custGeom>
            <a:avLst/>
            <a:gdLst>
              <a:gd name="T0" fmla="*/ 298 w 482"/>
              <a:gd name="T1" fmla="*/ 175 h 377"/>
              <a:gd name="T2" fmla="*/ 288 w 482"/>
              <a:gd name="T3" fmla="*/ 225 h 377"/>
              <a:gd name="T4" fmla="*/ 303 w 482"/>
              <a:gd name="T5" fmla="*/ 266 h 377"/>
              <a:gd name="T6" fmla="*/ 329 w 482"/>
              <a:gd name="T7" fmla="*/ 294 h 377"/>
              <a:gd name="T8" fmla="*/ 366 w 482"/>
              <a:gd name="T9" fmla="*/ 295 h 377"/>
              <a:gd name="T10" fmla="*/ 405 w 482"/>
              <a:gd name="T11" fmla="*/ 279 h 377"/>
              <a:gd name="T12" fmla="*/ 419 w 482"/>
              <a:gd name="T13" fmla="*/ 243 h 377"/>
              <a:gd name="T14" fmla="*/ 468 w 482"/>
              <a:gd name="T15" fmla="*/ 234 h 377"/>
              <a:gd name="T16" fmla="*/ 480 w 482"/>
              <a:gd name="T17" fmla="*/ 246 h 377"/>
              <a:gd name="T18" fmla="*/ 465 w 482"/>
              <a:gd name="T19" fmla="*/ 275 h 377"/>
              <a:gd name="T20" fmla="*/ 451 w 482"/>
              <a:gd name="T21" fmla="*/ 295 h 377"/>
              <a:gd name="T22" fmla="*/ 436 w 482"/>
              <a:gd name="T23" fmla="*/ 308 h 377"/>
              <a:gd name="T24" fmla="*/ 430 w 482"/>
              <a:gd name="T25" fmla="*/ 309 h 377"/>
              <a:gd name="T26" fmla="*/ 395 w 482"/>
              <a:gd name="T27" fmla="*/ 321 h 377"/>
              <a:gd name="T28" fmla="*/ 399 w 482"/>
              <a:gd name="T29" fmla="*/ 333 h 377"/>
              <a:gd name="T30" fmla="*/ 402 w 482"/>
              <a:gd name="T31" fmla="*/ 346 h 377"/>
              <a:gd name="T32" fmla="*/ 370 w 482"/>
              <a:gd name="T33" fmla="*/ 367 h 377"/>
              <a:gd name="T34" fmla="*/ 348 w 482"/>
              <a:gd name="T35" fmla="*/ 355 h 377"/>
              <a:gd name="T36" fmla="*/ 315 w 482"/>
              <a:gd name="T37" fmla="*/ 344 h 377"/>
              <a:gd name="T38" fmla="*/ 278 w 482"/>
              <a:gd name="T39" fmla="*/ 349 h 377"/>
              <a:gd name="T40" fmla="*/ 236 w 482"/>
              <a:gd name="T41" fmla="*/ 332 h 377"/>
              <a:gd name="T42" fmla="*/ 199 w 482"/>
              <a:gd name="T43" fmla="*/ 307 h 377"/>
              <a:gd name="T44" fmla="*/ 165 w 482"/>
              <a:gd name="T45" fmla="*/ 290 h 377"/>
              <a:gd name="T46" fmla="*/ 138 w 482"/>
              <a:gd name="T47" fmla="*/ 255 h 377"/>
              <a:gd name="T48" fmla="*/ 149 w 482"/>
              <a:gd name="T49" fmla="*/ 242 h 377"/>
              <a:gd name="T50" fmla="*/ 146 w 482"/>
              <a:gd name="T51" fmla="*/ 217 h 377"/>
              <a:gd name="T52" fmla="*/ 116 w 482"/>
              <a:gd name="T53" fmla="*/ 169 h 377"/>
              <a:gd name="T54" fmla="*/ 95 w 482"/>
              <a:gd name="T55" fmla="*/ 143 h 377"/>
              <a:gd name="T56" fmla="*/ 85 w 482"/>
              <a:gd name="T57" fmla="*/ 115 h 377"/>
              <a:gd name="T58" fmla="*/ 68 w 482"/>
              <a:gd name="T59" fmla="*/ 88 h 377"/>
              <a:gd name="T60" fmla="*/ 59 w 482"/>
              <a:gd name="T61" fmla="*/ 56 h 377"/>
              <a:gd name="T62" fmla="*/ 50 w 482"/>
              <a:gd name="T63" fmla="*/ 24 h 377"/>
              <a:gd name="T64" fmla="*/ 31 w 482"/>
              <a:gd name="T65" fmla="*/ 27 h 377"/>
              <a:gd name="T66" fmla="*/ 31 w 482"/>
              <a:gd name="T67" fmla="*/ 62 h 377"/>
              <a:gd name="T68" fmla="*/ 43 w 482"/>
              <a:gd name="T69" fmla="*/ 82 h 377"/>
              <a:gd name="T70" fmla="*/ 46 w 482"/>
              <a:gd name="T71" fmla="*/ 102 h 377"/>
              <a:gd name="T72" fmla="*/ 61 w 482"/>
              <a:gd name="T73" fmla="*/ 125 h 377"/>
              <a:gd name="T74" fmla="*/ 67 w 482"/>
              <a:gd name="T75" fmla="*/ 164 h 377"/>
              <a:gd name="T76" fmla="*/ 80 w 482"/>
              <a:gd name="T77" fmla="*/ 185 h 377"/>
              <a:gd name="T78" fmla="*/ 74 w 482"/>
              <a:gd name="T79" fmla="*/ 205 h 377"/>
              <a:gd name="T80" fmla="*/ 59 w 482"/>
              <a:gd name="T81" fmla="*/ 181 h 377"/>
              <a:gd name="T82" fmla="*/ 45 w 482"/>
              <a:gd name="T83" fmla="*/ 150 h 377"/>
              <a:gd name="T84" fmla="*/ 28 w 482"/>
              <a:gd name="T85" fmla="*/ 123 h 377"/>
              <a:gd name="T86" fmla="*/ 13 w 482"/>
              <a:gd name="T87" fmla="*/ 115 h 377"/>
              <a:gd name="T88" fmla="*/ 14 w 482"/>
              <a:gd name="T89" fmla="*/ 103 h 377"/>
              <a:gd name="T90" fmla="*/ 17 w 482"/>
              <a:gd name="T91" fmla="*/ 71 h 377"/>
              <a:gd name="T92" fmla="*/ 4 w 482"/>
              <a:gd name="T93" fmla="*/ 39 h 377"/>
              <a:gd name="T94" fmla="*/ 21 w 482"/>
              <a:gd name="T95" fmla="*/ 2 h 377"/>
              <a:gd name="T96" fmla="*/ 64 w 482"/>
              <a:gd name="T97" fmla="*/ 14 h 377"/>
              <a:gd name="T98" fmla="*/ 148 w 482"/>
              <a:gd name="T99" fmla="*/ 28 h 377"/>
              <a:gd name="T100" fmla="*/ 185 w 482"/>
              <a:gd name="T101" fmla="*/ 27 h 377"/>
              <a:gd name="T102" fmla="*/ 202 w 482"/>
              <a:gd name="T103" fmla="*/ 54 h 377"/>
              <a:gd name="T104" fmla="*/ 224 w 482"/>
              <a:gd name="T105" fmla="*/ 78 h 377"/>
              <a:gd name="T106" fmla="*/ 264 w 482"/>
              <a:gd name="T107" fmla="*/ 69 h 377"/>
              <a:gd name="T108" fmla="*/ 280 w 482"/>
              <a:gd name="T109" fmla="*/ 107 h 377"/>
              <a:gd name="T110" fmla="*/ 296 w 482"/>
              <a:gd name="T111" fmla="*/ 13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2" h="377">
                <a:moveTo>
                  <a:pt x="315" y="142"/>
                </a:moveTo>
                <a:lnTo>
                  <a:pt x="304" y="160"/>
                </a:lnTo>
                <a:lnTo>
                  <a:pt x="298" y="175"/>
                </a:lnTo>
                <a:lnTo>
                  <a:pt x="291" y="203"/>
                </a:lnTo>
                <a:lnTo>
                  <a:pt x="287" y="213"/>
                </a:lnTo>
                <a:lnTo>
                  <a:pt x="288" y="225"/>
                </a:lnTo>
                <a:lnTo>
                  <a:pt x="292" y="235"/>
                </a:lnTo>
                <a:lnTo>
                  <a:pt x="293" y="251"/>
                </a:lnTo>
                <a:lnTo>
                  <a:pt x="303" y="266"/>
                </a:lnTo>
                <a:lnTo>
                  <a:pt x="305" y="278"/>
                </a:lnTo>
                <a:lnTo>
                  <a:pt x="311" y="288"/>
                </a:lnTo>
                <a:lnTo>
                  <a:pt x="329" y="294"/>
                </a:lnTo>
                <a:lnTo>
                  <a:pt x="335" y="302"/>
                </a:lnTo>
                <a:lnTo>
                  <a:pt x="352" y="297"/>
                </a:lnTo>
                <a:lnTo>
                  <a:pt x="366" y="295"/>
                </a:lnTo>
                <a:lnTo>
                  <a:pt x="380" y="291"/>
                </a:lnTo>
                <a:lnTo>
                  <a:pt x="392" y="287"/>
                </a:lnTo>
                <a:lnTo>
                  <a:pt x="405" y="279"/>
                </a:lnTo>
                <a:lnTo>
                  <a:pt x="411" y="267"/>
                </a:lnTo>
                <a:lnTo>
                  <a:pt x="415" y="249"/>
                </a:lnTo>
                <a:lnTo>
                  <a:pt x="419" y="243"/>
                </a:lnTo>
                <a:lnTo>
                  <a:pt x="432" y="238"/>
                </a:lnTo>
                <a:lnTo>
                  <a:pt x="452" y="233"/>
                </a:lnTo>
                <a:lnTo>
                  <a:pt x="468" y="234"/>
                </a:lnTo>
                <a:lnTo>
                  <a:pt x="479" y="232"/>
                </a:lnTo>
                <a:lnTo>
                  <a:pt x="482" y="236"/>
                </a:lnTo>
                <a:lnTo>
                  <a:pt x="480" y="246"/>
                </a:lnTo>
                <a:lnTo>
                  <a:pt x="469" y="259"/>
                </a:lnTo>
                <a:lnTo>
                  <a:pt x="463" y="271"/>
                </a:lnTo>
                <a:lnTo>
                  <a:pt x="465" y="275"/>
                </a:lnTo>
                <a:lnTo>
                  <a:pt x="461" y="284"/>
                </a:lnTo>
                <a:lnTo>
                  <a:pt x="455" y="300"/>
                </a:lnTo>
                <a:lnTo>
                  <a:pt x="451" y="295"/>
                </a:lnTo>
                <a:lnTo>
                  <a:pt x="447" y="295"/>
                </a:lnTo>
                <a:lnTo>
                  <a:pt x="444" y="295"/>
                </a:lnTo>
                <a:lnTo>
                  <a:pt x="436" y="308"/>
                </a:lnTo>
                <a:lnTo>
                  <a:pt x="433" y="306"/>
                </a:lnTo>
                <a:lnTo>
                  <a:pt x="430" y="306"/>
                </a:lnTo>
                <a:lnTo>
                  <a:pt x="430" y="309"/>
                </a:lnTo>
                <a:lnTo>
                  <a:pt x="413" y="309"/>
                </a:lnTo>
                <a:lnTo>
                  <a:pt x="396" y="309"/>
                </a:lnTo>
                <a:lnTo>
                  <a:pt x="395" y="321"/>
                </a:lnTo>
                <a:lnTo>
                  <a:pt x="387" y="321"/>
                </a:lnTo>
                <a:lnTo>
                  <a:pt x="393" y="328"/>
                </a:lnTo>
                <a:lnTo>
                  <a:pt x="399" y="333"/>
                </a:lnTo>
                <a:lnTo>
                  <a:pt x="400" y="337"/>
                </a:lnTo>
                <a:lnTo>
                  <a:pt x="403" y="338"/>
                </a:lnTo>
                <a:lnTo>
                  <a:pt x="402" y="346"/>
                </a:lnTo>
                <a:lnTo>
                  <a:pt x="378" y="346"/>
                </a:lnTo>
                <a:lnTo>
                  <a:pt x="368" y="363"/>
                </a:lnTo>
                <a:lnTo>
                  <a:pt x="370" y="367"/>
                </a:lnTo>
                <a:lnTo>
                  <a:pt x="367" y="371"/>
                </a:lnTo>
                <a:lnTo>
                  <a:pt x="366" y="377"/>
                </a:lnTo>
                <a:lnTo>
                  <a:pt x="348" y="355"/>
                </a:lnTo>
                <a:lnTo>
                  <a:pt x="339" y="348"/>
                </a:lnTo>
                <a:lnTo>
                  <a:pt x="325" y="343"/>
                </a:lnTo>
                <a:lnTo>
                  <a:pt x="315" y="344"/>
                </a:lnTo>
                <a:lnTo>
                  <a:pt x="299" y="352"/>
                </a:lnTo>
                <a:lnTo>
                  <a:pt x="290" y="354"/>
                </a:lnTo>
                <a:lnTo>
                  <a:pt x="278" y="349"/>
                </a:lnTo>
                <a:lnTo>
                  <a:pt x="265" y="345"/>
                </a:lnTo>
                <a:lnTo>
                  <a:pt x="249" y="335"/>
                </a:lnTo>
                <a:lnTo>
                  <a:pt x="236" y="332"/>
                </a:lnTo>
                <a:lnTo>
                  <a:pt x="216" y="323"/>
                </a:lnTo>
                <a:lnTo>
                  <a:pt x="203" y="313"/>
                </a:lnTo>
                <a:lnTo>
                  <a:pt x="199" y="307"/>
                </a:lnTo>
                <a:lnTo>
                  <a:pt x="189" y="306"/>
                </a:lnTo>
                <a:lnTo>
                  <a:pt x="171" y="299"/>
                </a:lnTo>
                <a:lnTo>
                  <a:pt x="165" y="290"/>
                </a:lnTo>
                <a:lnTo>
                  <a:pt x="148" y="278"/>
                </a:lnTo>
                <a:lnTo>
                  <a:pt x="141" y="265"/>
                </a:lnTo>
                <a:lnTo>
                  <a:pt x="138" y="255"/>
                </a:lnTo>
                <a:lnTo>
                  <a:pt x="145" y="253"/>
                </a:lnTo>
                <a:lnTo>
                  <a:pt x="144" y="247"/>
                </a:lnTo>
                <a:lnTo>
                  <a:pt x="149" y="242"/>
                </a:lnTo>
                <a:lnTo>
                  <a:pt x="150" y="234"/>
                </a:lnTo>
                <a:lnTo>
                  <a:pt x="146" y="225"/>
                </a:lnTo>
                <a:lnTo>
                  <a:pt x="146" y="217"/>
                </a:lnTo>
                <a:lnTo>
                  <a:pt x="142" y="206"/>
                </a:lnTo>
                <a:lnTo>
                  <a:pt x="131" y="186"/>
                </a:lnTo>
                <a:lnTo>
                  <a:pt x="116" y="169"/>
                </a:lnTo>
                <a:lnTo>
                  <a:pt x="110" y="156"/>
                </a:lnTo>
                <a:lnTo>
                  <a:pt x="97" y="148"/>
                </a:lnTo>
                <a:lnTo>
                  <a:pt x="95" y="143"/>
                </a:lnTo>
                <a:lnTo>
                  <a:pt x="101" y="130"/>
                </a:lnTo>
                <a:lnTo>
                  <a:pt x="93" y="125"/>
                </a:lnTo>
                <a:lnTo>
                  <a:pt x="85" y="115"/>
                </a:lnTo>
                <a:lnTo>
                  <a:pt x="85" y="101"/>
                </a:lnTo>
                <a:lnTo>
                  <a:pt x="75" y="99"/>
                </a:lnTo>
                <a:lnTo>
                  <a:pt x="68" y="88"/>
                </a:lnTo>
                <a:lnTo>
                  <a:pt x="63" y="78"/>
                </a:lnTo>
                <a:lnTo>
                  <a:pt x="64" y="72"/>
                </a:lnTo>
                <a:lnTo>
                  <a:pt x="59" y="56"/>
                </a:lnTo>
                <a:lnTo>
                  <a:pt x="58" y="40"/>
                </a:lnTo>
                <a:lnTo>
                  <a:pt x="61" y="32"/>
                </a:lnTo>
                <a:lnTo>
                  <a:pt x="50" y="24"/>
                </a:lnTo>
                <a:lnTo>
                  <a:pt x="44" y="25"/>
                </a:lnTo>
                <a:lnTo>
                  <a:pt x="36" y="19"/>
                </a:lnTo>
                <a:lnTo>
                  <a:pt x="31" y="27"/>
                </a:lnTo>
                <a:lnTo>
                  <a:pt x="30" y="37"/>
                </a:lnTo>
                <a:lnTo>
                  <a:pt x="27" y="53"/>
                </a:lnTo>
                <a:lnTo>
                  <a:pt x="31" y="62"/>
                </a:lnTo>
                <a:lnTo>
                  <a:pt x="39" y="76"/>
                </a:lnTo>
                <a:lnTo>
                  <a:pt x="41" y="81"/>
                </a:lnTo>
                <a:lnTo>
                  <a:pt x="43" y="82"/>
                </a:lnTo>
                <a:lnTo>
                  <a:pt x="43" y="89"/>
                </a:lnTo>
                <a:lnTo>
                  <a:pt x="47" y="89"/>
                </a:lnTo>
                <a:lnTo>
                  <a:pt x="46" y="102"/>
                </a:lnTo>
                <a:lnTo>
                  <a:pt x="51" y="108"/>
                </a:lnTo>
                <a:lnTo>
                  <a:pt x="52" y="115"/>
                </a:lnTo>
                <a:lnTo>
                  <a:pt x="61" y="125"/>
                </a:lnTo>
                <a:lnTo>
                  <a:pt x="62" y="145"/>
                </a:lnTo>
                <a:lnTo>
                  <a:pt x="65" y="154"/>
                </a:lnTo>
                <a:lnTo>
                  <a:pt x="67" y="164"/>
                </a:lnTo>
                <a:lnTo>
                  <a:pt x="66" y="174"/>
                </a:lnTo>
                <a:lnTo>
                  <a:pt x="74" y="175"/>
                </a:lnTo>
                <a:lnTo>
                  <a:pt x="80" y="185"/>
                </a:lnTo>
                <a:lnTo>
                  <a:pt x="84" y="194"/>
                </a:lnTo>
                <a:lnTo>
                  <a:pt x="83" y="198"/>
                </a:lnTo>
                <a:lnTo>
                  <a:pt x="74" y="205"/>
                </a:lnTo>
                <a:lnTo>
                  <a:pt x="71" y="205"/>
                </a:lnTo>
                <a:lnTo>
                  <a:pt x="68" y="193"/>
                </a:lnTo>
                <a:lnTo>
                  <a:pt x="59" y="181"/>
                </a:lnTo>
                <a:lnTo>
                  <a:pt x="49" y="171"/>
                </a:lnTo>
                <a:lnTo>
                  <a:pt x="41" y="165"/>
                </a:lnTo>
                <a:lnTo>
                  <a:pt x="45" y="150"/>
                </a:lnTo>
                <a:lnTo>
                  <a:pt x="45" y="139"/>
                </a:lnTo>
                <a:lnTo>
                  <a:pt x="38" y="133"/>
                </a:lnTo>
                <a:lnTo>
                  <a:pt x="28" y="123"/>
                </a:lnTo>
                <a:lnTo>
                  <a:pt x="25" y="126"/>
                </a:lnTo>
                <a:lnTo>
                  <a:pt x="22" y="121"/>
                </a:lnTo>
                <a:lnTo>
                  <a:pt x="13" y="115"/>
                </a:lnTo>
                <a:lnTo>
                  <a:pt x="6" y="103"/>
                </a:lnTo>
                <a:lnTo>
                  <a:pt x="7" y="102"/>
                </a:lnTo>
                <a:lnTo>
                  <a:pt x="14" y="103"/>
                </a:lnTo>
                <a:lnTo>
                  <a:pt x="23" y="95"/>
                </a:lnTo>
                <a:lnTo>
                  <a:pt x="26" y="86"/>
                </a:lnTo>
                <a:lnTo>
                  <a:pt x="17" y="71"/>
                </a:lnTo>
                <a:lnTo>
                  <a:pt x="8" y="65"/>
                </a:lnTo>
                <a:lnTo>
                  <a:pt x="6" y="52"/>
                </a:lnTo>
                <a:lnTo>
                  <a:pt x="4" y="39"/>
                </a:lnTo>
                <a:lnTo>
                  <a:pt x="1" y="22"/>
                </a:lnTo>
                <a:lnTo>
                  <a:pt x="0" y="4"/>
                </a:lnTo>
                <a:lnTo>
                  <a:pt x="21" y="2"/>
                </a:lnTo>
                <a:lnTo>
                  <a:pt x="43" y="0"/>
                </a:lnTo>
                <a:lnTo>
                  <a:pt x="41" y="4"/>
                </a:lnTo>
                <a:lnTo>
                  <a:pt x="64" y="14"/>
                </a:lnTo>
                <a:lnTo>
                  <a:pt x="99" y="29"/>
                </a:lnTo>
                <a:lnTo>
                  <a:pt x="134" y="28"/>
                </a:lnTo>
                <a:lnTo>
                  <a:pt x="148" y="28"/>
                </a:lnTo>
                <a:lnTo>
                  <a:pt x="150" y="20"/>
                </a:lnTo>
                <a:lnTo>
                  <a:pt x="181" y="20"/>
                </a:lnTo>
                <a:lnTo>
                  <a:pt x="185" y="27"/>
                </a:lnTo>
                <a:lnTo>
                  <a:pt x="192" y="34"/>
                </a:lnTo>
                <a:lnTo>
                  <a:pt x="200" y="43"/>
                </a:lnTo>
                <a:lnTo>
                  <a:pt x="202" y="54"/>
                </a:lnTo>
                <a:lnTo>
                  <a:pt x="203" y="65"/>
                </a:lnTo>
                <a:lnTo>
                  <a:pt x="211" y="71"/>
                </a:lnTo>
                <a:lnTo>
                  <a:pt x="224" y="78"/>
                </a:lnTo>
                <a:lnTo>
                  <a:pt x="240" y="61"/>
                </a:lnTo>
                <a:lnTo>
                  <a:pt x="254" y="61"/>
                </a:lnTo>
                <a:lnTo>
                  <a:pt x="264" y="69"/>
                </a:lnTo>
                <a:lnTo>
                  <a:pt x="269" y="83"/>
                </a:lnTo>
                <a:lnTo>
                  <a:pt x="273" y="95"/>
                </a:lnTo>
                <a:lnTo>
                  <a:pt x="280" y="107"/>
                </a:lnTo>
                <a:lnTo>
                  <a:pt x="281" y="122"/>
                </a:lnTo>
                <a:lnTo>
                  <a:pt x="283" y="132"/>
                </a:lnTo>
                <a:lnTo>
                  <a:pt x="296" y="138"/>
                </a:lnTo>
                <a:lnTo>
                  <a:pt x="307" y="143"/>
                </a:lnTo>
                <a:lnTo>
                  <a:pt x="315" y="142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727575" y="2516187"/>
            <a:ext cx="66675" cy="47625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3830637" y="3086100"/>
            <a:ext cx="474663" cy="490538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6819900" y="2974975"/>
            <a:ext cx="254000" cy="606425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672012" y="2476500"/>
            <a:ext cx="49213" cy="53975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6416675" y="2201862"/>
            <a:ext cx="865188" cy="338138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5054600" y="4249738"/>
            <a:ext cx="306388" cy="541338"/>
          </a:xfrm>
          <a:custGeom>
            <a:avLst/>
            <a:gdLst>
              <a:gd name="T0" fmla="*/ 96 w 193"/>
              <a:gd name="T1" fmla="*/ 23 h 341"/>
              <a:gd name="T2" fmla="*/ 122 w 193"/>
              <a:gd name="T3" fmla="*/ 26 h 341"/>
              <a:gd name="T4" fmla="*/ 142 w 193"/>
              <a:gd name="T5" fmla="*/ 20 h 341"/>
              <a:gd name="T6" fmla="*/ 173 w 193"/>
              <a:gd name="T7" fmla="*/ 12 h 341"/>
              <a:gd name="T8" fmla="*/ 190 w 193"/>
              <a:gd name="T9" fmla="*/ 9 h 341"/>
              <a:gd name="T10" fmla="*/ 191 w 193"/>
              <a:gd name="T11" fmla="*/ 48 h 341"/>
              <a:gd name="T12" fmla="*/ 193 w 193"/>
              <a:gd name="T13" fmla="*/ 91 h 341"/>
              <a:gd name="T14" fmla="*/ 179 w 193"/>
              <a:gd name="T15" fmla="*/ 120 h 341"/>
              <a:gd name="T16" fmla="*/ 150 w 193"/>
              <a:gd name="T17" fmla="*/ 141 h 341"/>
              <a:gd name="T18" fmla="*/ 107 w 193"/>
              <a:gd name="T19" fmla="*/ 173 h 341"/>
              <a:gd name="T20" fmla="*/ 86 w 193"/>
              <a:gd name="T21" fmla="*/ 192 h 341"/>
              <a:gd name="T22" fmla="*/ 76 w 193"/>
              <a:gd name="T23" fmla="*/ 211 h 341"/>
              <a:gd name="T24" fmla="*/ 87 w 193"/>
              <a:gd name="T25" fmla="*/ 239 h 341"/>
              <a:gd name="T26" fmla="*/ 90 w 193"/>
              <a:gd name="T27" fmla="*/ 244 h 341"/>
              <a:gd name="T28" fmla="*/ 84 w 193"/>
              <a:gd name="T29" fmla="*/ 274 h 341"/>
              <a:gd name="T30" fmla="*/ 85 w 193"/>
              <a:gd name="T31" fmla="*/ 287 h 341"/>
              <a:gd name="T32" fmla="*/ 62 w 193"/>
              <a:gd name="T33" fmla="*/ 301 h 341"/>
              <a:gd name="T34" fmla="*/ 31 w 193"/>
              <a:gd name="T35" fmla="*/ 320 h 341"/>
              <a:gd name="T36" fmla="*/ 36 w 193"/>
              <a:gd name="T37" fmla="*/ 330 h 341"/>
              <a:gd name="T38" fmla="*/ 20 w 193"/>
              <a:gd name="T39" fmla="*/ 341 h 341"/>
              <a:gd name="T40" fmla="*/ 18 w 193"/>
              <a:gd name="T41" fmla="*/ 322 h 341"/>
              <a:gd name="T42" fmla="*/ 21 w 193"/>
              <a:gd name="T43" fmla="*/ 292 h 341"/>
              <a:gd name="T44" fmla="*/ 11 w 193"/>
              <a:gd name="T45" fmla="*/ 248 h 341"/>
              <a:gd name="T46" fmla="*/ 37 w 193"/>
              <a:gd name="T47" fmla="*/ 209 h 341"/>
              <a:gd name="T48" fmla="*/ 42 w 193"/>
              <a:gd name="T49" fmla="*/ 195 h 341"/>
              <a:gd name="T50" fmla="*/ 41 w 193"/>
              <a:gd name="T51" fmla="*/ 173 h 341"/>
              <a:gd name="T52" fmla="*/ 47 w 193"/>
              <a:gd name="T53" fmla="*/ 133 h 341"/>
              <a:gd name="T54" fmla="*/ 29 w 193"/>
              <a:gd name="T55" fmla="*/ 124 h 341"/>
              <a:gd name="T56" fmla="*/ 17 w 193"/>
              <a:gd name="T57" fmla="*/ 115 h 341"/>
              <a:gd name="T58" fmla="*/ 1 w 193"/>
              <a:gd name="T59" fmla="*/ 108 h 341"/>
              <a:gd name="T60" fmla="*/ 56 w 193"/>
              <a:gd name="T61" fmla="*/ 76 h 341"/>
              <a:gd name="T62" fmla="*/ 71 w 193"/>
              <a:gd name="T63" fmla="*/ 84 h 341"/>
              <a:gd name="T64" fmla="*/ 79 w 193"/>
              <a:gd name="T65" fmla="*/ 97 h 341"/>
              <a:gd name="T66" fmla="*/ 75 w 193"/>
              <a:gd name="T67" fmla="*/ 122 h 341"/>
              <a:gd name="T68" fmla="*/ 92 w 193"/>
              <a:gd name="T69" fmla="*/ 120 h 341"/>
              <a:gd name="T70" fmla="*/ 100 w 193"/>
              <a:gd name="T71" fmla="*/ 89 h 341"/>
              <a:gd name="T72" fmla="*/ 87 w 193"/>
              <a:gd name="T73" fmla="*/ 67 h 341"/>
              <a:gd name="T74" fmla="*/ 76 w 193"/>
              <a:gd name="T75" fmla="*/ 4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341">
                <a:moveTo>
                  <a:pt x="82" y="25"/>
                </a:moveTo>
                <a:lnTo>
                  <a:pt x="96" y="23"/>
                </a:lnTo>
                <a:lnTo>
                  <a:pt x="117" y="29"/>
                </a:lnTo>
                <a:lnTo>
                  <a:pt x="122" y="26"/>
                </a:lnTo>
                <a:lnTo>
                  <a:pt x="135" y="26"/>
                </a:lnTo>
                <a:lnTo>
                  <a:pt x="142" y="20"/>
                </a:lnTo>
                <a:lnTo>
                  <a:pt x="153" y="20"/>
                </a:lnTo>
                <a:lnTo>
                  <a:pt x="173" y="12"/>
                </a:lnTo>
                <a:lnTo>
                  <a:pt x="188" y="0"/>
                </a:lnTo>
                <a:lnTo>
                  <a:pt x="190" y="9"/>
                </a:lnTo>
                <a:lnTo>
                  <a:pt x="189" y="30"/>
                </a:lnTo>
                <a:lnTo>
                  <a:pt x="191" y="48"/>
                </a:lnTo>
                <a:lnTo>
                  <a:pt x="190" y="81"/>
                </a:lnTo>
                <a:lnTo>
                  <a:pt x="193" y="91"/>
                </a:lnTo>
                <a:lnTo>
                  <a:pt x="186" y="105"/>
                </a:lnTo>
                <a:lnTo>
                  <a:pt x="179" y="120"/>
                </a:lnTo>
                <a:lnTo>
                  <a:pt x="166" y="133"/>
                </a:lnTo>
                <a:lnTo>
                  <a:pt x="150" y="141"/>
                </a:lnTo>
                <a:lnTo>
                  <a:pt x="129" y="151"/>
                </a:lnTo>
                <a:lnTo>
                  <a:pt x="107" y="173"/>
                </a:lnTo>
                <a:lnTo>
                  <a:pt x="100" y="177"/>
                </a:lnTo>
                <a:lnTo>
                  <a:pt x="86" y="192"/>
                </a:lnTo>
                <a:lnTo>
                  <a:pt x="79" y="196"/>
                </a:lnTo>
                <a:lnTo>
                  <a:pt x="76" y="211"/>
                </a:lnTo>
                <a:lnTo>
                  <a:pt x="84" y="227"/>
                </a:lnTo>
                <a:lnTo>
                  <a:pt x="87" y="239"/>
                </a:lnTo>
                <a:lnTo>
                  <a:pt x="86" y="245"/>
                </a:lnTo>
                <a:lnTo>
                  <a:pt x="90" y="244"/>
                </a:lnTo>
                <a:lnTo>
                  <a:pt x="88" y="265"/>
                </a:lnTo>
                <a:lnTo>
                  <a:pt x="84" y="274"/>
                </a:lnTo>
                <a:lnTo>
                  <a:pt x="88" y="278"/>
                </a:lnTo>
                <a:lnTo>
                  <a:pt x="85" y="287"/>
                </a:lnTo>
                <a:lnTo>
                  <a:pt x="77" y="294"/>
                </a:lnTo>
                <a:lnTo>
                  <a:pt x="62" y="301"/>
                </a:lnTo>
                <a:lnTo>
                  <a:pt x="39" y="312"/>
                </a:lnTo>
                <a:lnTo>
                  <a:pt x="31" y="320"/>
                </a:lnTo>
                <a:lnTo>
                  <a:pt x="32" y="329"/>
                </a:lnTo>
                <a:lnTo>
                  <a:pt x="36" y="330"/>
                </a:lnTo>
                <a:lnTo>
                  <a:pt x="34" y="341"/>
                </a:lnTo>
                <a:lnTo>
                  <a:pt x="20" y="341"/>
                </a:lnTo>
                <a:lnTo>
                  <a:pt x="20" y="332"/>
                </a:lnTo>
                <a:lnTo>
                  <a:pt x="18" y="322"/>
                </a:lnTo>
                <a:lnTo>
                  <a:pt x="17" y="315"/>
                </a:lnTo>
                <a:lnTo>
                  <a:pt x="21" y="292"/>
                </a:lnTo>
                <a:lnTo>
                  <a:pt x="18" y="277"/>
                </a:lnTo>
                <a:lnTo>
                  <a:pt x="11" y="248"/>
                </a:lnTo>
                <a:lnTo>
                  <a:pt x="31" y="224"/>
                </a:lnTo>
                <a:lnTo>
                  <a:pt x="37" y="209"/>
                </a:lnTo>
                <a:lnTo>
                  <a:pt x="39" y="207"/>
                </a:lnTo>
                <a:lnTo>
                  <a:pt x="42" y="195"/>
                </a:lnTo>
                <a:lnTo>
                  <a:pt x="40" y="189"/>
                </a:lnTo>
                <a:lnTo>
                  <a:pt x="41" y="173"/>
                </a:lnTo>
                <a:lnTo>
                  <a:pt x="46" y="159"/>
                </a:lnTo>
                <a:lnTo>
                  <a:pt x="47" y="133"/>
                </a:lnTo>
                <a:lnTo>
                  <a:pt x="38" y="126"/>
                </a:lnTo>
                <a:lnTo>
                  <a:pt x="29" y="124"/>
                </a:lnTo>
                <a:lnTo>
                  <a:pt x="25" y="119"/>
                </a:lnTo>
                <a:lnTo>
                  <a:pt x="17" y="115"/>
                </a:lnTo>
                <a:lnTo>
                  <a:pt x="2" y="115"/>
                </a:lnTo>
                <a:lnTo>
                  <a:pt x="1" y="108"/>
                </a:lnTo>
                <a:lnTo>
                  <a:pt x="0" y="93"/>
                </a:lnTo>
                <a:lnTo>
                  <a:pt x="56" y="76"/>
                </a:lnTo>
                <a:lnTo>
                  <a:pt x="66" y="86"/>
                </a:lnTo>
                <a:lnTo>
                  <a:pt x="71" y="84"/>
                </a:lnTo>
                <a:lnTo>
                  <a:pt x="78" y="89"/>
                </a:lnTo>
                <a:lnTo>
                  <a:pt x="79" y="97"/>
                </a:lnTo>
                <a:lnTo>
                  <a:pt x="74" y="107"/>
                </a:lnTo>
                <a:lnTo>
                  <a:pt x="75" y="122"/>
                </a:lnTo>
                <a:lnTo>
                  <a:pt x="86" y="134"/>
                </a:lnTo>
                <a:lnTo>
                  <a:pt x="92" y="120"/>
                </a:lnTo>
                <a:lnTo>
                  <a:pt x="100" y="116"/>
                </a:lnTo>
                <a:lnTo>
                  <a:pt x="100" y="89"/>
                </a:lnTo>
                <a:lnTo>
                  <a:pt x="93" y="74"/>
                </a:lnTo>
                <a:lnTo>
                  <a:pt x="87" y="67"/>
                </a:lnTo>
                <a:lnTo>
                  <a:pt x="80" y="68"/>
                </a:lnTo>
                <a:lnTo>
                  <a:pt x="76" y="40"/>
                </a:lnTo>
                <a:lnTo>
                  <a:pt x="82" y="25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3694112" y="3005137"/>
            <a:ext cx="347663" cy="422275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5127625" y="4213225"/>
            <a:ext cx="85725" cy="249238"/>
          </a:xfrm>
          <a:custGeom>
            <a:avLst/>
            <a:gdLst>
              <a:gd name="T0" fmla="*/ 36 w 54"/>
              <a:gd name="T1" fmla="*/ 48 h 157"/>
              <a:gd name="T2" fmla="*/ 30 w 54"/>
              <a:gd name="T3" fmla="*/ 63 h 157"/>
              <a:gd name="T4" fmla="*/ 34 w 54"/>
              <a:gd name="T5" fmla="*/ 91 h 157"/>
              <a:gd name="T6" fmla="*/ 41 w 54"/>
              <a:gd name="T7" fmla="*/ 90 h 157"/>
              <a:gd name="T8" fmla="*/ 47 w 54"/>
              <a:gd name="T9" fmla="*/ 97 h 157"/>
              <a:gd name="T10" fmla="*/ 54 w 54"/>
              <a:gd name="T11" fmla="*/ 112 h 157"/>
              <a:gd name="T12" fmla="*/ 54 w 54"/>
              <a:gd name="T13" fmla="*/ 139 h 157"/>
              <a:gd name="T14" fmla="*/ 46 w 54"/>
              <a:gd name="T15" fmla="*/ 143 h 157"/>
              <a:gd name="T16" fmla="*/ 40 w 54"/>
              <a:gd name="T17" fmla="*/ 157 h 157"/>
              <a:gd name="T18" fmla="*/ 29 w 54"/>
              <a:gd name="T19" fmla="*/ 145 h 157"/>
              <a:gd name="T20" fmla="*/ 28 w 54"/>
              <a:gd name="T21" fmla="*/ 130 h 157"/>
              <a:gd name="T22" fmla="*/ 33 w 54"/>
              <a:gd name="T23" fmla="*/ 120 h 157"/>
              <a:gd name="T24" fmla="*/ 32 w 54"/>
              <a:gd name="T25" fmla="*/ 112 h 157"/>
              <a:gd name="T26" fmla="*/ 25 w 54"/>
              <a:gd name="T27" fmla="*/ 107 h 157"/>
              <a:gd name="T28" fmla="*/ 20 w 54"/>
              <a:gd name="T29" fmla="*/ 109 h 157"/>
              <a:gd name="T30" fmla="*/ 10 w 54"/>
              <a:gd name="T31" fmla="*/ 99 h 157"/>
              <a:gd name="T32" fmla="*/ 0 w 54"/>
              <a:gd name="T33" fmla="*/ 93 h 157"/>
              <a:gd name="T34" fmla="*/ 6 w 54"/>
              <a:gd name="T35" fmla="*/ 74 h 157"/>
              <a:gd name="T36" fmla="*/ 12 w 54"/>
              <a:gd name="T37" fmla="*/ 67 h 157"/>
              <a:gd name="T38" fmla="*/ 9 w 54"/>
              <a:gd name="T39" fmla="*/ 50 h 157"/>
              <a:gd name="T40" fmla="*/ 13 w 54"/>
              <a:gd name="T41" fmla="*/ 33 h 157"/>
              <a:gd name="T42" fmla="*/ 17 w 54"/>
              <a:gd name="T43" fmla="*/ 27 h 157"/>
              <a:gd name="T44" fmla="*/ 13 w 54"/>
              <a:gd name="T45" fmla="*/ 10 h 157"/>
              <a:gd name="T46" fmla="*/ 4 w 54"/>
              <a:gd name="T47" fmla="*/ 0 h 157"/>
              <a:gd name="T48" fmla="*/ 22 w 54"/>
              <a:gd name="T49" fmla="*/ 4 h 157"/>
              <a:gd name="T50" fmla="*/ 25 w 54"/>
              <a:gd name="T51" fmla="*/ 10 h 157"/>
              <a:gd name="T52" fmla="*/ 32 w 54"/>
              <a:gd name="T53" fmla="*/ 20 h 157"/>
              <a:gd name="T54" fmla="*/ 36 w 54"/>
              <a:gd name="T55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7">
                <a:moveTo>
                  <a:pt x="36" y="48"/>
                </a:moveTo>
                <a:lnTo>
                  <a:pt x="30" y="63"/>
                </a:lnTo>
                <a:lnTo>
                  <a:pt x="34" y="91"/>
                </a:lnTo>
                <a:lnTo>
                  <a:pt x="41" y="90"/>
                </a:lnTo>
                <a:lnTo>
                  <a:pt x="47" y="97"/>
                </a:lnTo>
                <a:lnTo>
                  <a:pt x="54" y="112"/>
                </a:lnTo>
                <a:lnTo>
                  <a:pt x="54" y="139"/>
                </a:lnTo>
                <a:lnTo>
                  <a:pt x="46" y="143"/>
                </a:lnTo>
                <a:lnTo>
                  <a:pt x="40" y="157"/>
                </a:lnTo>
                <a:lnTo>
                  <a:pt x="29" y="145"/>
                </a:lnTo>
                <a:lnTo>
                  <a:pt x="28" y="130"/>
                </a:lnTo>
                <a:lnTo>
                  <a:pt x="33" y="120"/>
                </a:lnTo>
                <a:lnTo>
                  <a:pt x="32" y="112"/>
                </a:lnTo>
                <a:lnTo>
                  <a:pt x="25" y="107"/>
                </a:lnTo>
                <a:lnTo>
                  <a:pt x="20" y="109"/>
                </a:lnTo>
                <a:lnTo>
                  <a:pt x="10" y="99"/>
                </a:lnTo>
                <a:lnTo>
                  <a:pt x="0" y="93"/>
                </a:lnTo>
                <a:lnTo>
                  <a:pt x="6" y="74"/>
                </a:lnTo>
                <a:lnTo>
                  <a:pt x="12" y="67"/>
                </a:lnTo>
                <a:lnTo>
                  <a:pt x="9" y="50"/>
                </a:lnTo>
                <a:lnTo>
                  <a:pt x="13" y="33"/>
                </a:lnTo>
                <a:lnTo>
                  <a:pt x="17" y="27"/>
                </a:lnTo>
                <a:lnTo>
                  <a:pt x="13" y="10"/>
                </a:lnTo>
                <a:lnTo>
                  <a:pt x="4" y="0"/>
                </a:lnTo>
                <a:lnTo>
                  <a:pt x="22" y="4"/>
                </a:lnTo>
                <a:lnTo>
                  <a:pt x="25" y="10"/>
                </a:lnTo>
                <a:lnTo>
                  <a:pt x="32" y="20"/>
                </a:lnTo>
                <a:lnTo>
                  <a:pt x="36" y="48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0" name="Freeform 129"/>
          <p:cNvSpPr>
            <a:spLocks noEditPoints="1"/>
          </p:cNvSpPr>
          <p:nvPr/>
        </p:nvSpPr>
        <p:spPr bwMode="auto">
          <a:xfrm>
            <a:off x="7096125" y="3681413"/>
            <a:ext cx="557213" cy="201613"/>
          </a:xfrm>
          <a:custGeom>
            <a:avLst/>
            <a:gdLst>
              <a:gd name="T0" fmla="*/ 1401 w 1439"/>
              <a:gd name="T1" fmla="*/ 208 h 524"/>
              <a:gd name="T2" fmla="*/ 1346 w 1439"/>
              <a:gd name="T3" fmla="*/ 237 h 524"/>
              <a:gd name="T4" fmla="*/ 1281 w 1439"/>
              <a:gd name="T5" fmla="*/ 223 h 524"/>
              <a:gd name="T6" fmla="*/ 1194 w 1439"/>
              <a:gd name="T7" fmla="*/ 223 h 524"/>
              <a:gd name="T8" fmla="*/ 1171 w 1439"/>
              <a:gd name="T9" fmla="*/ 320 h 524"/>
              <a:gd name="T10" fmla="*/ 1143 w 1439"/>
              <a:gd name="T11" fmla="*/ 349 h 524"/>
              <a:gd name="T12" fmla="*/ 1107 w 1439"/>
              <a:gd name="T13" fmla="*/ 468 h 524"/>
              <a:gd name="T14" fmla="*/ 1045 w 1439"/>
              <a:gd name="T15" fmla="*/ 486 h 524"/>
              <a:gd name="T16" fmla="*/ 974 w 1439"/>
              <a:gd name="T17" fmla="*/ 462 h 524"/>
              <a:gd name="T18" fmla="*/ 938 w 1439"/>
              <a:gd name="T19" fmla="*/ 469 h 524"/>
              <a:gd name="T20" fmla="*/ 894 w 1439"/>
              <a:gd name="T21" fmla="*/ 512 h 524"/>
              <a:gd name="T22" fmla="*/ 846 w 1439"/>
              <a:gd name="T23" fmla="*/ 506 h 524"/>
              <a:gd name="T24" fmla="*/ 798 w 1439"/>
              <a:gd name="T25" fmla="*/ 524 h 524"/>
              <a:gd name="T26" fmla="*/ 746 w 1439"/>
              <a:gd name="T27" fmla="*/ 476 h 524"/>
              <a:gd name="T28" fmla="*/ 733 w 1439"/>
              <a:gd name="T29" fmla="*/ 419 h 524"/>
              <a:gd name="T30" fmla="*/ 788 w 1439"/>
              <a:gd name="T31" fmla="*/ 448 h 524"/>
              <a:gd name="T32" fmla="*/ 846 w 1439"/>
              <a:gd name="T33" fmla="*/ 432 h 524"/>
              <a:gd name="T34" fmla="*/ 860 w 1439"/>
              <a:gd name="T35" fmla="*/ 360 h 524"/>
              <a:gd name="T36" fmla="*/ 892 w 1439"/>
              <a:gd name="T37" fmla="*/ 344 h 524"/>
              <a:gd name="T38" fmla="*/ 981 w 1439"/>
              <a:gd name="T39" fmla="*/ 325 h 524"/>
              <a:gd name="T40" fmla="*/ 1033 w 1439"/>
              <a:gd name="T41" fmla="*/ 258 h 524"/>
              <a:gd name="T42" fmla="*/ 1068 w 1439"/>
              <a:gd name="T43" fmla="*/ 204 h 524"/>
              <a:gd name="T44" fmla="*/ 1104 w 1439"/>
              <a:gd name="T45" fmla="*/ 248 h 524"/>
              <a:gd name="T46" fmla="*/ 1119 w 1439"/>
              <a:gd name="T47" fmla="*/ 219 h 524"/>
              <a:gd name="T48" fmla="*/ 1155 w 1439"/>
              <a:gd name="T49" fmla="*/ 222 h 524"/>
              <a:gd name="T50" fmla="*/ 1157 w 1439"/>
              <a:gd name="T51" fmla="*/ 168 h 524"/>
              <a:gd name="T52" fmla="*/ 1159 w 1439"/>
              <a:gd name="T53" fmla="*/ 126 h 524"/>
              <a:gd name="T54" fmla="*/ 1214 w 1439"/>
              <a:gd name="T55" fmla="*/ 66 h 524"/>
              <a:gd name="T56" fmla="*/ 1248 w 1439"/>
              <a:gd name="T57" fmla="*/ 0 h 524"/>
              <a:gd name="T58" fmla="*/ 1278 w 1439"/>
              <a:gd name="T59" fmla="*/ 0 h 524"/>
              <a:gd name="T60" fmla="*/ 1319 w 1439"/>
              <a:gd name="T61" fmla="*/ 43 h 524"/>
              <a:gd name="T62" fmla="*/ 1325 w 1439"/>
              <a:gd name="T63" fmla="*/ 80 h 524"/>
              <a:gd name="T64" fmla="*/ 1375 w 1439"/>
              <a:gd name="T65" fmla="*/ 103 h 524"/>
              <a:gd name="T66" fmla="*/ 1439 w 1439"/>
              <a:gd name="T67" fmla="*/ 129 h 524"/>
              <a:gd name="T68" fmla="*/ 1436 w 1439"/>
              <a:gd name="T69" fmla="*/ 162 h 524"/>
              <a:gd name="T70" fmla="*/ 1385 w 1439"/>
              <a:gd name="T71" fmla="*/ 167 h 524"/>
              <a:gd name="T72" fmla="*/ 1401 w 1439"/>
              <a:gd name="T73" fmla="*/ 208 h 524"/>
              <a:gd name="T74" fmla="*/ 75 w 1439"/>
              <a:gd name="T75" fmla="*/ 61 h 524"/>
              <a:gd name="T76" fmla="*/ 83 w 1439"/>
              <a:gd name="T77" fmla="*/ 105 h 524"/>
              <a:gd name="T78" fmla="*/ 133 w 1439"/>
              <a:gd name="T79" fmla="*/ 95 h 524"/>
              <a:gd name="T80" fmla="*/ 155 w 1439"/>
              <a:gd name="T81" fmla="*/ 60 h 524"/>
              <a:gd name="T82" fmla="*/ 173 w 1439"/>
              <a:gd name="T83" fmla="*/ 68 h 524"/>
              <a:gd name="T84" fmla="*/ 220 w 1439"/>
              <a:gd name="T85" fmla="*/ 119 h 524"/>
              <a:gd name="T86" fmla="*/ 254 w 1439"/>
              <a:gd name="T87" fmla="*/ 176 h 524"/>
              <a:gd name="T88" fmla="*/ 260 w 1439"/>
              <a:gd name="T89" fmla="*/ 233 h 524"/>
              <a:gd name="T90" fmla="*/ 253 w 1439"/>
              <a:gd name="T91" fmla="*/ 272 h 524"/>
              <a:gd name="T92" fmla="*/ 261 w 1439"/>
              <a:gd name="T93" fmla="*/ 301 h 524"/>
              <a:gd name="T94" fmla="*/ 268 w 1439"/>
              <a:gd name="T95" fmla="*/ 352 h 524"/>
              <a:gd name="T96" fmla="*/ 295 w 1439"/>
              <a:gd name="T97" fmla="*/ 375 h 524"/>
              <a:gd name="T98" fmla="*/ 326 w 1439"/>
              <a:gd name="T99" fmla="*/ 451 h 524"/>
              <a:gd name="T100" fmla="*/ 325 w 1439"/>
              <a:gd name="T101" fmla="*/ 479 h 524"/>
              <a:gd name="T102" fmla="*/ 271 w 1439"/>
              <a:gd name="T103" fmla="*/ 485 h 524"/>
              <a:gd name="T104" fmla="*/ 199 w 1439"/>
              <a:gd name="T105" fmla="*/ 422 h 524"/>
              <a:gd name="T106" fmla="*/ 109 w 1439"/>
              <a:gd name="T107" fmla="*/ 354 h 524"/>
              <a:gd name="T108" fmla="*/ 99 w 1439"/>
              <a:gd name="T109" fmla="*/ 311 h 524"/>
              <a:gd name="T110" fmla="*/ 54 w 1439"/>
              <a:gd name="T111" fmla="*/ 254 h 524"/>
              <a:gd name="T112" fmla="*/ 42 w 1439"/>
              <a:gd name="T113" fmla="*/ 184 h 524"/>
              <a:gd name="T114" fmla="*/ 13 w 1439"/>
              <a:gd name="T115" fmla="*/ 137 h 524"/>
              <a:gd name="T116" fmla="*/ 18 w 1439"/>
              <a:gd name="T117" fmla="*/ 75 h 524"/>
              <a:gd name="T118" fmla="*/ 0 w 1439"/>
              <a:gd name="T119" fmla="*/ 39 h 524"/>
              <a:gd name="T120" fmla="*/ 12 w 1439"/>
              <a:gd name="T121" fmla="*/ 24 h 524"/>
              <a:gd name="T122" fmla="*/ 75 w 1439"/>
              <a:gd name="T123" fmla="*/ 6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9" h="524">
                <a:moveTo>
                  <a:pt x="1401" y="208"/>
                </a:moveTo>
                <a:lnTo>
                  <a:pt x="1346" y="237"/>
                </a:lnTo>
                <a:lnTo>
                  <a:pt x="1281" y="223"/>
                </a:lnTo>
                <a:lnTo>
                  <a:pt x="1194" y="223"/>
                </a:lnTo>
                <a:lnTo>
                  <a:pt x="1171" y="320"/>
                </a:lnTo>
                <a:lnTo>
                  <a:pt x="1143" y="349"/>
                </a:lnTo>
                <a:lnTo>
                  <a:pt x="1107" y="468"/>
                </a:lnTo>
                <a:lnTo>
                  <a:pt x="1045" y="486"/>
                </a:lnTo>
                <a:lnTo>
                  <a:pt x="974" y="462"/>
                </a:lnTo>
                <a:lnTo>
                  <a:pt x="938" y="469"/>
                </a:lnTo>
                <a:lnTo>
                  <a:pt x="894" y="512"/>
                </a:lnTo>
                <a:lnTo>
                  <a:pt x="846" y="506"/>
                </a:lnTo>
                <a:lnTo>
                  <a:pt x="798" y="524"/>
                </a:lnTo>
                <a:lnTo>
                  <a:pt x="746" y="476"/>
                </a:lnTo>
                <a:lnTo>
                  <a:pt x="733" y="419"/>
                </a:lnTo>
                <a:lnTo>
                  <a:pt x="788" y="448"/>
                </a:lnTo>
                <a:lnTo>
                  <a:pt x="846" y="432"/>
                </a:lnTo>
                <a:lnTo>
                  <a:pt x="860" y="360"/>
                </a:lnTo>
                <a:lnTo>
                  <a:pt x="892" y="344"/>
                </a:lnTo>
                <a:lnTo>
                  <a:pt x="981" y="325"/>
                </a:lnTo>
                <a:lnTo>
                  <a:pt x="1033" y="258"/>
                </a:lnTo>
                <a:lnTo>
                  <a:pt x="1068" y="204"/>
                </a:lnTo>
                <a:lnTo>
                  <a:pt x="1104" y="248"/>
                </a:lnTo>
                <a:lnTo>
                  <a:pt x="1119" y="219"/>
                </a:lnTo>
                <a:lnTo>
                  <a:pt x="1155" y="222"/>
                </a:lnTo>
                <a:lnTo>
                  <a:pt x="1157" y="168"/>
                </a:lnTo>
                <a:lnTo>
                  <a:pt x="1159" y="126"/>
                </a:lnTo>
                <a:lnTo>
                  <a:pt x="1214" y="66"/>
                </a:lnTo>
                <a:lnTo>
                  <a:pt x="1248" y="0"/>
                </a:lnTo>
                <a:lnTo>
                  <a:pt x="1278" y="0"/>
                </a:lnTo>
                <a:lnTo>
                  <a:pt x="1319" y="43"/>
                </a:lnTo>
                <a:lnTo>
                  <a:pt x="1325" y="80"/>
                </a:lnTo>
                <a:lnTo>
                  <a:pt x="1375" y="103"/>
                </a:lnTo>
                <a:lnTo>
                  <a:pt x="1439" y="129"/>
                </a:lnTo>
                <a:lnTo>
                  <a:pt x="1436" y="162"/>
                </a:lnTo>
                <a:lnTo>
                  <a:pt x="1385" y="167"/>
                </a:lnTo>
                <a:lnTo>
                  <a:pt x="1401" y="208"/>
                </a:lnTo>
                <a:moveTo>
                  <a:pt x="75" y="61"/>
                </a:moveTo>
                <a:lnTo>
                  <a:pt x="83" y="105"/>
                </a:lnTo>
                <a:lnTo>
                  <a:pt x="133" y="95"/>
                </a:lnTo>
                <a:lnTo>
                  <a:pt x="155" y="60"/>
                </a:lnTo>
                <a:lnTo>
                  <a:pt x="173" y="68"/>
                </a:lnTo>
                <a:lnTo>
                  <a:pt x="220" y="119"/>
                </a:lnTo>
                <a:lnTo>
                  <a:pt x="254" y="176"/>
                </a:lnTo>
                <a:lnTo>
                  <a:pt x="260" y="233"/>
                </a:lnTo>
                <a:lnTo>
                  <a:pt x="253" y="272"/>
                </a:lnTo>
                <a:lnTo>
                  <a:pt x="261" y="301"/>
                </a:lnTo>
                <a:lnTo>
                  <a:pt x="268" y="352"/>
                </a:lnTo>
                <a:lnTo>
                  <a:pt x="295" y="375"/>
                </a:lnTo>
                <a:lnTo>
                  <a:pt x="326" y="451"/>
                </a:lnTo>
                <a:lnTo>
                  <a:pt x="325" y="479"/>
                </a:lnTo>
                <a:lnTo>
                  <a:pt x="271" y="485"/>
                </a:lnTo>
                <a:lnTo>
                  <a:pt x="199" y="422"/>
                </a:lnTo>
                <a:lnTo>
                  <a:pt x="109" y="354"/>
                </a:lnTo>
                <a:lnTo>
                  <a:pt x="99" y="311"/>
                </a:lnTo>
                <a:lnTo>
                  <a:pt x="54" y="254"/>
                </a:lnTo>
                <a:lnTo>
                  <a:pt x="42" y="184"/>
                </a:lnTo>
                <a:lnTo>
                  <a:pt x="13" y="137"/>
                </a:lnTo>
                <a:lnTo>
                  <a:pt x="18" y="75"/>
                </a:lnTo>
                <a:lnTo>
                  <a:pt x="0" y="39"/>
                </a:lnTo>
                <a:lnTo>
                  <a:pt x="12" y="24"/>
                </a:lnTo>
                <a:lnTo>
                  <a:pt x="75" y="61"/>
                </a:lnTo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4519612" y="4467225"/>
            <a:ext cx="384175" cy="400050"/>
          </a:xfrm>
          <a:custGeom>
            <a:avLst/>
            <a:gdLst>
              <a:gd name="T0" fmla="*/ 76 w 242"/>
              <a:gd name="T1" fmla="*/ 242 h 252"/>
              <a:gd name="T2" fmla="*/ 64 w 242"/>
              <a:gd name="T3" fmla="*/ 226 h 252"/>
              <a:gd name="T4" fmla="*/ 58 w 242"/>
              <a:gd name="T5" fmla="*/ 211 h 252"/>
              <a:gd name="T6" fmla="*/ 54 w 242"/>
              <a:gd name="T7" fmla="*/ 191 h 252"/>
              <a:gd name="T8" fmla="*/ 50 w 242"/>
              <a:gd name="T9" fmla="*/ 176 h 252"/>
              <a:gd name="T10" fmla="*/ 45 w 242"/>
              <a:gd name="T11" fmla="*/ 144 h 252"/>
              <a:gd name="T12" fmla="*/ 46 w 242"/>
              <a:gd name="T13" fmla="*/ 119 h 252"/>
              <a:gd name="T14" fmla="*/ 44 w 242"/>
              <a:gd name="T15" fmla="*/ 108 h 252"/>
              <a:gd name="T16" fmla="*/ 37 w 242"/>
              <a:gd name="T17" fmla="*/ 99 h 252"/>
              <a:gd name="T18" fmla="*/ 28 w 242"/>
              <a:gd name="T19" fmla="*/ 82 h 252"/>
              <a:gd name="T20" fmla="*/ 19 w 242"/>
              <a:gd name="T21" fmla="*/ 57 h 252"/>
              <a:gd name="T22" fmla="*/ 15 w 242"/>
              <a:gd name="T23" fmla="*/ 44 h 252"/>
              <a:gd name="T24" fmla="*/ 1 w 242"/>
              <a:gd name="T25" fmla="*/ 24 h 252"/>
              <a:gd name="T26" fmla="*/ 0 w 242"/>
              <a:gd name="T27" fmla="*/ 8 h 252"/>
              <a:gd name="T28" fmla="*/ 9 w 242"/>
              <a:gd name="T29" fmla="*/ 4 h 252"/>
              <a:gd name="T30" fmla="*/ 20 w 242"/>
              <a:gd name="T31" fmla="*/ 0 h 252"/>
              <a:gd name="T32" fmla="*/ 32 w 242"/>
              <a:gd name="T33" fmla="*/ 1 h 252"/>
              <a:gd name="T34" fmla="*/ 42 w 242"/>
              <a:gd name="T35" fmla="*/ 10 h 252"/>
              <a:gd name="T36" fmla="*/ 45 w 242"/>
              <a:gd name="T37" fmla="*/ 9 h 252"/>
              <a:gd name="T38" fmla="*/ 119 w 242"/>
              <a:gd name="T39" fmla="*/ 8 h 252"/>
              <a:gd name="T40" fmla="*/ 131 w 242"/>
              <a:gd name="T41" fmla="*/ 18 h 252"/>
              <a:gd name="T42" fmla="*/ 175 w 242"/>
              <a:gd name="T43" fmla="*/ 21 h 252"/>
              <a:gd name="T44" fmla="*/ 208 w 242"/>
              <a:gd name="T45" fmla="*/ 13 h 252"/>
              <a:gd name="T46" fmla="*/ 223 w 242"/>
              <a:gd name="T47" fmla="*/ 8 h 252"/>
              <a:gd name="T48" fmla="*/ 235 w 242"/>
              <a:gd name="T49" fmla="*/ 9 h 252"/>
              <a:gd name="T50" fmla="*/ 242 w 242"/>
              <a:gd name="T51" fmla="*/ 14 h 252"/>
              <a:gd name="T52" fmla="*/ 242 w 242"/>
              <a:gd name="T53" fmla="*/ 15 h 252"/>
              <a:gd name="T54" fmla="*/ 232 w 242"/>
              <a:gd name="T55" fmla="*/ 20 h 252"/>
              <a:gd name="T56" fmla="*/ 226 w 242"/>
              <a:gd name="T57" fmla="*/ 20 h 252"/>
              <a:gd name="T58" fmla="*/ 214 w 242"/>
              <a:gd name="T59" fmla="*/ 28 h 252"/>
              <a:gd name="T60" fmla="*/ 208 w 242"/>
              <a:gd name="T61" fmla="*/ 20 h 252"/>
              <a:gd name="T62" fmla="*/ 179 w 242"/>
              <a:gd name="T63" fmla="*/ 27 h 252"/>
              <a:gd name="T64" fmla="*/ 166 w 242"/>
              <a:gd name="T65" fmla="*/ 28 h 252"/>
              <a:gd name="T66" fmla="*/ 163 w 242"/>
              <a:gd name="T67" fmla="*/ 102 h 252"/>
              <a:gd name="T68" fmla="*/ 145 w 242"/>
              <a:gd name="T69" fmla="*/ 102 h 252"/>
              <a:gd name="T70" fmla="*/ 143 w 242"/>
              <a:gd name="T71" fmla="*/ 163 h 252"/>
              <a:gd name="T72" fmla="*/ 139 w 242"/>
              <a:gd name="T73" fmla="*/ 240 h 252"/>
              <a:gd name="T74" fmla="*/ 123 w 242"/>
              <a:gd name="T75" fmla="*/ 250 h 252"/>
              <a:gd name="T76" fmla="*/ 114 w 242"/>
              <a:gd name="T77" fmla="*/ 252 h 252"/>
              <a:gd name="T78" fmla="*/ 103 w 242"/>
              <a:gd name="T79" fmla="*/ 248 h 252"/>
              <a:gd name="T80" fmla="*/ 95 w 242"/>
              <a:gd name="T81" fmla="*/ 246 h 252"/>
              <a:gd name="T82" fmla="*/ 92 w 242"/>
              <a:gd name="T83" fmla="*/ 238 h 252"/>
              <a:gd name="T84" fmla="*/ 85 w 242"/>
              <a:gd name="T85" fmla="*/ 232 h 252"/>
              <a:gd name="T86" fmla="*/ 76 w 242"/>
              <a:gd name="T87" fmla="*/ 24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52">
                <a:moveTo>
                  <a:pt x="76" y="242"/>
                </a:moveTo>
                <a:lnTo>
                  <a:pt x="64" y="226"/>
                </a:lnTo>
                <a:lnTo>
                  <a:pt x="58" y="211"/>
                </a:lnTo>
                <a:lnTo>
                  <a:pt x="54" y="191"/>
                </a:lnTo>
                <a:lnTo>
                  <a:pt x="50" y="176"/>
                </a:lnTo>
                <a:lnTo>
                  <a:pt x="45" y="144"/>
                </a:lnTo>
                <a:lnTo>
                  <a:pt x="46" y="119"/>
                </a:lnTo>
                <a:lnTo>
                  <a:pt x="44" y="108"/>
                </a:lnTo>
                <a:lnTo>
                  <a:pt x="37" y="99"/>
                </a:lnTo>
                <a:lnTo>
                  <a:pt x="28" y="82"/>
                </a:lnTo>
                <a:lnTo>
                  <a:pt x="19" y="57"/>
                </a:lnTo>
                <a:lnTo>
                  <a:pt x="15" y="44"/>
                </a:lnTo>
                <a:lnTo>
                  <a:pt x="1" y="24"/>
                </a:lnTo>
                <a:lnTo>
                  <a:pt x="0" y="8"/>
                </a:lnTo>
                <a:lnTo>
                  <a:pt x="9" y="4"/>
                </a:lnTo>
                <a:lnTo>
                  <a:pt x="20" y="0"/>
                </a:lnTo>
                <a:lnTo>
                  <a:pt x="32" y="1"/>
                </a:lnTo>
                <a:lnTo>
                  <a:pt x="42" y="10"/>
                </a:lnTo>
                <a:lnTo>
                  <a:pt x="45" y="9"/>
                </a:lnTo>
                <a:lnTo>
                  <a:pt x="119" y="8"/>
                </a:lnTo>
                <a:lnTo>
                  <a:pt x="131" y="18"/>
                </a:lnTo>
                <a:lnTo>
                  <a:pt x="175" y="21"/>
                </a:lnTo>
                <a:lnTo>
                  <a:pt x="208" y="13"/>
                </a:lnTo>
                <a:lnTo>
                  <a:pt x="223" y="8"/>
                </a:lnTo>
                <a:lnTo>
                  <a:pt x="235" y="9"/>
                </a:lnTo>
                <a:lnTo>
                  <a:pt x="242" y="14"/>
                </a:lnTo>
                <a:lnTo>
                  <a:pt x="242" y="15"/>
                </a:lnTo>
                <a:lnTo>
                  <a:pt x="232" y="20"/>
                </a:lnTo>
                <a:lnTo>
                  <a:pt x="226" y="20"/>
                </a:lnTo>
                <a:lnTo>
                  <a:pt x="214" y="28"/>
                </a:lnTo>
                <a:lnTo>
                  <a:pt x="208" y="20"/>
                </a:lnTo>
                <a:lnTo>
                  <a:pt x="179" y="27"/>
                </a:lnTo>
                <a:lnTo>
                  <a:pt x="166" y="28"/>
                </a:lnTo>
                <a:lnTo>
                  <a:pt x="163" y="102"/>
                </a:lnTo>
                <a:lnTo>
                  <a:pt x="145" y="102"/>
                </a:lnTo>
                <a:lnTo>
                  <a:pt x="143" y="163"/>
                </a:lnTo>
                <a:lnTo>
                  <a:pt x="139" y="240"/>
                </a:lnTo>
                <a:lnTo>
                  <a:pt x="123" y="250"/>
                </a:lnTo>
                <a:lnTo>
                  <a:pt x="114" y="252"/>
                </a:lnTo>
                <a:lnTo>
                  <a:pt x="103" y="248"/>
                </a:lnTo>
                <a:lnTo>
                  <a:pt x="95" y="246"/>
                </a:lnTo>
                <a:lnTo>
                  <a:pt x="92" y="238"/>
                </a:lnTo>
                <a:lnTo>
                  <a:pt x="85" y="232"/>
                </a:lnTo>
                <a:lnTo>
                  <a:pt x="76" y="24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8882062" y="4572000"/>
            <a:ext cx="68263" cy="76200"/>
          </a:xfrm>
          <a:custGeom>
            <a:avLst/>
            <a:gdLst>
              <a:gd name="T0" fmla="*/ 26 w 43"/>
              <a:gd name="T1" fmla="*/ 20 h 48"/>
              <a:gd name="T2" fmla="*/ 37 w 43"/>
              <a:gd name="T3" fmla="*/ 33 h 48"/>
              <a:gd name="T4" fmla="*/ 43 w 43"/>
              <a:gd name="T5" fmla="*/ 43 h 48"/>
              <a:gd name="T6" fmla="*/ 35 w 43"/>
              <a:gd name="T7" fmla="*/ 48 h 48"/>
              <a:gd name="T8" fmla="*/ 27 w 43"/>
              <a:gd name="T9" fmla="*/ 42 h 48"/>
              <a:gd name="T10" fmla="*/ 17 w 43"/>
              <a:gd name="T11" fmla="*/ 33 h 48"/>
              <a:gd name="T12" fmla="*/ 8 w 43"/>
              <a:gd name="T13" fmla="*/ 22 h 48"/>
              <a:gd name="T14" fmla="*/ 0 w 43"/>
              <a:gd name="T15" fmla="*/ 7 h 48"/>
              <a:gd name="T16" fmla="*/ 0 w 43"/>
              <a:gd name="T17" fmla="*/ 0 h 48"/>
              <a:gd name="T18" fmla="*/ 7 w 43"/>
              <a:gd name="T19" fmla="*/ 0 h 48"/>
              <a:gd name="T20" fmla="*/ 16 w 43"/>
              <a:gd name="T21" fmla="*/ 8 h 48"/>
              <a:gd name="T22" fmla="*/ 22 w 43"/>
              <a:gd name="T23" fmla="*/ 15 h 48"/>
              <a:gd name="T24" fmla="*/ 26 w 43"/>
              <a:gd name="T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8">
                <a:moveTo>
                  <a:pt x="26" y="20"/>
                </a:moveTo>
                <a:lnTo>
                  <a:pt x="37" y="33"/>
                </a:lnTo>
                <a:lnTo>
                  <a:pt x="43" y="43"/>
                </a:lnTo>
                <a:lnTo>
                  <a:pt x="35" y="48"/>
                </a:lnTo>
                <a:lnTo>
                  <a:pt x="27" y="42"/>
                </a:lnTo>
                <a:lnTo>
                  <a:pt x="17" y="33"/>
                </a:lnTo>
                <a:lnTo>
                  <a:pt x="8" y="22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16" y="8"/>
                </a:lnTo>
                <a:lnTo>
                  <a:pt x="22" y="15"/>
                </a:lnTo>
                <a:lnTo>
                  <a:pt x="26" y="2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4191000" y="3135312"/>
            <a:ext cx="446088" cy="388938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4260850" y="3451225"/>
            <a:ext cx="342900" cy="317500"/>
          </a:xfrm>
          <a:custGeom>
            <a:avLst/>
            <a:gdLst>
              <a:gd name="T0" fmla="*/ 106 w 216"/>
              <a:gd name="T1" fmla="*/ 189 h 200"/>
              <a:gd name="T2" fmla="*/ 87 w 216"/>
              <a:gd name="T3" fmla="*/ 197 h 200"/>
              <a:gd name="T4" fmla="*/ 80 w 216"/>
              <a:gd name="T5" fmla="*/ 196 h 200"/>
              <a:gd name="T6" fmla="*/ 73 w 216"/>
              <a:gd name="T7" fmla="*/ 200 h 200"/>
              <a:gd name="T8" fmla="*/ 59 w 216"/>
              <a:gd name="T9" fmla="*/ 200 h 200"/>
              <a:gd name="T10" fmla="*/ 49 w 216"/>
              <a:gd name="T11" fmla="*/ 187 h 200"/>
              <a:gd name="T12" fmla="*/ 43 w 216"/>
              <a:gd name="T13" fmla="*/ 172 h 200"/>
              <a:gd name="T14" fmla="*/ 30 w 216"/>
              <a:gd name="T15" fmla="*/ 158 h 200"/>
              <a:gd name="T16" fmla="*/ 16 w 216"/>
              <a:gd name="T17" fmla="*/ 158 h 200"/>
              <a:gd name="T18" fmla="*/ 0 w 216"/>
              <a:gd name="T19" fmla="*/ 158 h 200"/>
              <a:gd name="T20" fmla="*/ 1 w 216"/>
              <a:gd name="T21" fmla="*/ 125 h 200"/>
              <a:gd name="T22" fmla="*/ 0 w 216"/>
              <a:gd name="T23" fmla="*/ 112 h 200"/>
              <a:gd name="T24" fmla="*/ 4 w 216"/>
              <a:gd name="T25" fmla="*/ 98 h 200"/>
              <a:gd name="T26" fmla="*/ 9 w 216"/>
              <a:gd name="T27" fmla="*/ 92 h 200"/>
              <a:gd name="T28" fmla="*/ 18 w 216"/>
              <a:gd name="T29" fmla="*/ 79 h 200"/>
              <a:gd name="T30" fmla="*/ 16 w 216"/>
              <a:gd name="T31" fmla="*/ 74 h 200"/>
              <a:gd name="T32" fmla="*/ 20 w 216"/>
              <a:gd name="T33" fmla="*/ 65 h 200"/>
              <a:gd name="T34" fmla="*/ 16 w 216"/>
              <a:gd name="T35" fmla="*/ 53 h 200"/>
              <a:gd name="T36" fmla="*/ 16 w 216"/>
              <a:gd name="T37" fmla="*/ 46 h 200"/>
              <a:gd name="T38" fmla="*/ 17 w 216"/>
              <a:gd name="T39" fmla="*/ 28 h 200"/>
              <a:gd name="T40" fmla="*/ 23 w 216"/>
              <a:gd name="T41" fmla="*/ 19 h 200"/>
              <a:gd name="T42" fmla="*/ 25 w 216"/>
              <a:gd name="T43" fmla="*/ 7 h 200"/>
              <a:gd name="T44" fmla="*/ 30 w 216"/>
              <a:gd name="T45" fmla="*/ 3 h 200"/>
              <a:gd name="T46" fmla="*/ 49 w 216"/>
              <a:gd name="T47" fmla="*/ 0 h 200"/>
              <a:gd name="T48" fmla="*/ 68 w 216"/>
              <a:gd name="T49" fmla="*/ 8 h 200"/>
              <a:gd name="T50" fmla="*/ 75 w 216"/>
              <a:gd name="T51" fmla="*/ 16 h 200"/>
              <a:gd name="T52" fmla="*/ 84 w 216"/>
              <a:gd name="T53" fmla="*/ 16 h 200"/>
              <a:gd name="T54" fmla="*/ 93 w 216"/>
              <a:gd name="T55" fmla="*/ 11 h 200"/>
              <a:gd name="T56" fmla="*/ 115 w 216"/>
              <a:gd name="T57" fmla="*/ 22 h 200"/>
              <a:gd name="T58" fmla="*/ 124 w 216"/>
              <a:gd name="T59" fmla="*/ 21 h 200"/>
              <a:gd name="T60" fmla="*/ 135 w 216"/>
              <a:gd name="T61" fmla="*/ 13 h 200"/>
              <a:gd name="T62" fmla="*/ 145 w 216"/>
              <a:gd name="T63" fmla="*/ 13 h 200"/>
              <a:gd name="T64" fmla="*/ 151 w 216"/>
              <a:gd name="T65" fmla="*/ 10 h 200"/>
              <a:gd name="T66" fmla="*/ 161 w 216"/>
              <a:gd name="T67" fmla="*/ 11 h 200"/>
              <a:gd name="T68" fmla="*/ 175 w 216"/>
              <a:gd name="T69" fmla="*/ 17 h 200"/>
              <a:gd name="T70" fmla="*/ 189 w 216"/>
              <a:gd name="T71" fmla="*/ 6 h 200"/>
              <a:gd name="T72" fmla="*/ 193 w 216"/>
              <a:gd name="T73" fmla="*/ 7 h 200"/>
              <a:gd name="T74" fmla="*/ 206 w 216"/>
              <a:gd name="T75" fmla="*/ 29 h 200"/>
              <a:gd name="T76" fmla="*/ 209 w 216"/>
              <a:gd name="T77" fmla="*/ 29 h 200"/>
              <a:gd name="T78" fmla="*/ 216 w 216"/>
              <a:gd name="T79" fmla="*/ 37 h 200"/>
              <a:gd name="T80" fmla="*/ 214 w 216"/>
              <a:gd name="T81" fmla="*/ 41 h 200"/>
              <a:gd name="T82" fmla="*/ 214 w 216"/>
              <a:gd name="T83" fmla="*/ 48 h 200"/>
              <a:gd name="T84" fmla="*/ 199 w 216"/>
              <a:gd name="T85" fmla="*/ 64 h 200"/>
              <a:gd name="T86" fmla="*/ 194 w 216"/>
              <a:gd name="T87" fmla="*/ 77 h 200"/>
              <a:gd name="T88" fmla="*/ 191 w 216"/>
              <a:gd name="T89" fmla="*/ 88 h 200"/>
              <a:gd name="T90" fmla="*/ 187 w 216"/>
              <a:gd name="T91" fmla="*/ 93 h 200"/>
              <a:gd name="T92" fmla="*/ 184 w 216"/>
              <a:gd name="T93" fmla="*/ 107 h 200"/>
              <a:gd name="T94" fmla="*/ 174 w 216"/>
              <a:gd name="T95" fmla="*/ 116 h 200"/>
              <a:gd name="T96" fmla="*/ 172 w 216"/>
              <a:gd name="T97" fmla="*/ 126 h 200"/>
              <a:gd name="T98" fmla="*/ 167 w 216"/>
              <a:gd name="T99" fmla="*/ 135 h 200"/>
              <a:gd name="T100" fmla="*/ 166 w 216"/>
              <a:gd name="T101" fmla="*/ 143 h 200"/>
              <a:gd name="T102" fmla="*/ 153 w 216"/>
              <a:gd name="T103" fmla="*/ 150 h 200"/>
              <a:gd name="T104" fmla="*/ 143 w 216"/>
              <a:gd name="T105" fmla="*/ 142 h 200"/>
              <a:gd name="T106" fmla="*/ 136 w 216"/>
              <a:gd name="T107" fmla="*/ 142 h 200"/>
              <a:gd name="T108" fmla="*/ 125 w 216"/>
              <a:gd name="T109" fmla="*/ 154 h 200"/>
              <a:gd name="T110" fmla="*/ 120 w 216"/>
              <a:gd name="T111" fmla="*/ 155 h 200"/>
              <a:gd name="T112" fmla="*/ 111 w 216"/>
              <a:gd name="T113" fmla="*/ 175 h 200"/>
              <a:gd name="T114" fmla="*/ 106 w 216"/>
              <a:gd name="T115" fmla="*/ 1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00">
                <a:moveTo>
                  <a:pt x="106" y="189"/>
                </a:moveTo>
                <a:lnTo>
                  <a:pt x="87" y="197"/>
                </a:lnTo>
                <a:lnTo>
                  <a:pt x="80" y="196"/>
                </a:lnTo>
                <a:lnTo>
                  <a:pt x="73" y="200"/>
                </a:lnTo>
                <a:lnTo>
                  <a:pt x="59" y="200"/>
                </a:lnTo>
                <a:lnTo>
                  <a:pt x="49" y="187"/>
                </a:lnTo>
                <a:lnTo>
                  <a:pt x="43" y="172"/>
                </a:lnTo>
                <a:lnTo>
                  <a:pt x="30" y="158"/>
                </a:lnTo>
                <a:lnTo>
                  <a:pt x="16" y="158"/>
                </a:lnTo>
                <a:lnTo>
                  <a:pt x="0" y="158"/>
                </a:lnTo>
                <a:lnTo>
                  <a:pt x="1" y="125"/>
                </a:lnTo>
                <a:lnTo>
                  <a:pt x="0" y="112"/>
                </a:lnTo>
                <a:lnTo>
                  <a:pt x="4" y="98"/>
                </a:lnTo>
                <a:lnTo>
                  <a:pt x="9" y="92"/>
                </a:lnTo>
                <a:lnTo>
                  <a:pt x="18" y="79"/>
                </a:lnTo>
                <a:lnTo>
                  <a:pt x="16" y="74"/>
                </a:lnTo>
                <a:lnTo>
                  <a:pt x="20" y="65"/>
                </a:lnTo>
                <a:lnTo>
                  <a:pt x="16" y="53"/>
                </a:lnTo>
                <a:lnTo>
                  <a:pt x="16" y="46"/>
                </a:lnTo>
                <a:lnTo>
                  <a:pt x="17" y="28"/>
                </a:lnTo>
                <a:lnTo>
                  <a:pt x="23" y="19"/>
                </a:lnTo>
                <a:lnTo>
                  <a:pt x="25" y="7"/>
                </a:lnTo>
                <a:lnTo>
                  <a:pt x="30" y="3"/>
                </a:lnTo>
                <a:lnTo>
                  <a:pt x="49" y="0"/>
                </a:lnTo>
                <a:lnTo>
                  <a:pt x="68" y="8"/>
                </a:lnTo>
                <a:lnTo>
                  <a:pt x="75" y="16"/>
                </a:lnTo>
                <a:lnTo>
                  <a:pt x="84" y="16"/>
                </a:lnTo>
                <a:lnTo>
                  <a:pt x="93" y="11"/>
                </a:lnTo>
                <a:lnTo>
                  <a:pt x="115" y="22"/>
                </a:lnTo>
                <a:lnTo>
                  <a:pt x="124" y="21"/>
                </a:lnTo>
                <a:lnTo>
                  <a:pt x="135" y="13"/>
                </a:lnTo>
                <a:lnTo>
                  <a:pt x="145" y="13"/>
                </a:lnTo>
                <a:lnTo>
                  <a:pt x="151" y="10"/>
                </a:lnTo>
                <a:lnTo>
                  <a:pt x="161" y="11"/>
                </a:lnTo>
                <a:lnTo>
                  <a:pt x="175" y="17"/>
                </a:lnTo>
                <a:lnTo>
                  <a:pt x="189" y="6"/>
                </a:lnTo>
                <a:lnTo>
                  <a:pt x="193" y="7"/>
                </a:lnTo>
                <a:lnTo>
                  <a:pt x="206" y="29"/>
                </a:lnTo>
                <a:lnTo>
                  <a:pt x="209" y="29"/>
                </a:lnTo>
                <a:lnTo>
                  <a:pt x="216" y="37"/>
                </a:lnTo>
                <a:lnTo>
                  <a:pt x="214" y="41"/>
                </a:lnTo>
                <a:lnTo>
                  <a:pt x="214" y="48"/>
                </a:lnTo>
                <a:lnTo>
                  <a:pt x="199" y="64"/>
                </a:lnTo>
                <a:lnTo>
                  <a:pt x="194" y="77"/>
                </a:lnTo>
                <a:lnTo>
                  <a:pt x="191" y="88"/>
                </a:lnTo>
                <a:lnTo>
                  <a:pt x="187" y="93"/>
                </a:lnTo>
                <a:lnTo>
                  <a:pt x="184" y="107"/>
                </a:lnTo>
                <a:lnTo>
                  <a:pt x="174" y="116"/>
                </a:lnTo>
                <a:lnTo>
                  <a:pt x="172" y="126"/>
                </a:lnTo>
                <a:lnTo>
                  <a:pt x="167" y="135"/>
                </a:lnTo>
                <a:lnTo>
                  <a:pt x="166" y="143"/>
                </a:lnTo>
                <a:lnTo>
                  <a:pt x="153" y="150"/>
                </a:lnTo>
                <a:lnTo>
                  <a:pt x="143" y="142"/>
                </a:lnTo>
                <a:lnTo>
                  <a:pt x="136" y="142"/>
                </a:lnTo>
                <a:lnTo>
                  <a:pt x="125" y="154"/>
                </a:lnTo>
                <a:lnTo>
                  <a:pt x="120" y="155"/>
                </a:lnTo>
                <a:lnTo>
                  <a:pt x="111" y="175"/>
                </a:lnTo>
                <a:lnTo>
                  <a:pt x="106" y="18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643062" y="3413125"/>
            <a:ext cx="136525" cy="142875"/>
          </a:xfrm>
          <a:custGeom>
            <a:avLst/>
            <a:gdLst>
              <a:gd name="T0" fmla="*/ 33 w 86"/>
              <a:gd name="T1" fmla="*/ 82 h 90"/>
              <a:gd name="T2" fmla="*/ 27 w 86"/>
              <a:gd name="T3" fmla="*/ 75 h 90"/>
              <a:gd name="T4" fmla="*/ 19 w 86"/>
              <a:gd name="T5" fmla="*/ 67 h 90"/>
              <a:gd name="T6" fmla="*/ 15 w 86"/>
              <a:gd name="T7" fmla="*/ 60 h 90"/>
              <a:gd name="T8" fmla="*/ 8 w 86"/>
              <a:gd name="T9" fmla="*/ 54 h 90"/>
              <a:gd name="T10" fmla="*/ 0 w 86"/>
              <a:gd name="T11" fmla="*/ 44 h 90"/>
              <a:gd name="T12" fmla="*/ 2 w 86"/>
              <a:gd name="T13" fmla="*/ 41 h 90"/>
              <a:gd name="T14" fmla="*/ 5 w 86"/>
              <a:gd name="T15" fmla="*/ 44 h 90"/>
              <a:gd name="T16" fmla="*/ 6 w 86"/>
              <a:gd name="T17" fmla="*/ 43 h 90"/>
              <a:gd name="T18" fmla="*/ 12 w 86"/>
              <a:gd name="T19" fmla="*/ 42 h 90"/>
              <a:gd name="T20" fmla="*/ 15 w 86"/>
              <a:gd name="T21" fmla="*/ 37 h 90"/>
              <a:gd name="T22" fmla="*/ 18 w 86"/>
              <a:gd name="T23" fmla="*/ 37 h 90"/>
              <a:gd name="T24" fmla="*/ 18 w 86"/>
              <a:gd name="T25" fmla="*/ 27 h 90"/>
              <a:gd name="T26" fmla="*/ 23 w 86"/>
              <a:gd name="T27" fmla="*/ 26 h 90"/>
              <a:gd name="T28" fmla="*/ 26 w 86"/>
              <a:gd name="T29" fmla="*/ 26 h 90"/>
              <a:gd name="T30" fmla="*/ 31 w 86"/>
              <a:gd name="T31" fmla="*/ 21 h 90"/>
              <a:gd name="T32" fmla="*/ 36 w 86"/>
              <a:gd name="T33" fmla="*/ 25 h 90"/>
              <a:gd name="T34" fmla="*/ 38 w 86"/>
              <a:gd name="T35" fmla="*/ 22 h 90"/>
              <a:gd name="T36" fmla="*/ 41 w 86"/>
              <a:gd name="T37" fmla="*/ 20 h 90"/>
              <a:gd name="T38" fmla="*/ 48 w 86"/>
              <a:gd name="T39" fmla="*/ 14 h 90"/>
              <a:gd name="T40" fmla="*/ 49 w 86"/>
              <a:gd name="T41" fmla="*/ 10 h 90"/>
              <a:gd name="T42" fmla="*/ 51 w 86"/>
              <a:gd name="T43" fmla="*/ 10 h 90"/>
              <a:gd name="T44" fmla="*/ 54 w 86"/>
              <a:gd name="T45" fmla="*/ 5 h 90"/>
              <a:gd name="T46" fmla="*/ 56 w 86"/>
              <a:gd name="T47" fmla="*/ 5 h 90"/>
              <a:gd name="T48" fmla="*/ 58 w 86"/>
              <a:gd name="T49" fmla="*/ 8 h 90"/>
              <a:gd name="T50" fmla="*/ 62 w 86"/>
              <a:gd name="T51" fmla="*/ 9 h 90"/>
              <a:gd name="T52" fmla="*/ 66 w 86"/>
              <a:gd name="T53" fmla="*/ 6 h 90"/>
              <a:gd name="T54" fmla="*/ 71 w 86"/>
              <a:gd name="T55" fmla="*/ 6 h 90"/>
              <a:gd name="T56" fmla="*/ 77 w 86"/>
              <a:gd name="T57" fmla="*/ 3 h 90"/>
              <a:gd name="T58" fmla="*/ 80 w 86"/>
              <a:gd name="T59" fmla="*/ 0 h 90"/>
              <a:gd name="T60" fmla="*/ 86 w 86"/>
              <a:gd name="T61" fmla="*/ 1 h 90"/>
              <a:gd name="T62" fmla="*/ 85 w 86"/>
              <a:gd name="T63" fmla="*/ 3 h 90"/>
              <a:gd name="T64" fmla="*/ 83 w 86"/>
              <a:gd name="T65" fmla="*/ 8 h 90"/>
              <a:gd name="T66" fmla="*/ 84 w 86"/>
              <a:gd name="T67" fmla="*/ 15 h 90"/>
              <a:gd name="T68" fmla="*/ 79 w 86"/>
              <a:gd name="T69" fmla="*/ 22 h 90"/>
              <a:gd name="T70" fmla="*/ 77 w 86"/>
              <a:gd name="T71" fmla="*/ 30 h 90"/>
              <a:gd name="T72" fmla="*/ 76 w 86"/>
              <a:gd name="T73" fmla="*/ 40 h 90"/>
              <a:gd name="T74" fmla="*/ 76 w 86"/>
              <a:gd name="T75" fmla="*/ 45 h 90"/>
              <a:gd name="T76" fmla="*/ 76 w 86"/>
              <a:gd name="T77" fmla="*/ 54 h 90"/>
              <a:gd name="T78" fmla="*/ 73 w 86"/>
              <a:gd name="T79" fmla="*/ 56 h 90"/>
              <a:gd name="T80" fmla="*/ 70 w 86"/>
              <a:gd name="T81" fmla="*/ 65 h 90"/>
              <a:gd name="T82" fmla="*/ 71 w 86"/>
              <a:gd name="T83" fmla="*/ 71 h 90"/>
              <a:gd name="T84" fmla="*/ 67 w 86"/>
              <a:gd name="T85" fmla="*/ 76 h 90"/>
              <a:gd name="T86" fmla="*/ 67 w 86"/>
              <a:gd name="T87" fmla="*/ 82 h 90"/>
              <a:gd name="T88" fmla="*/ 70 w 86"/>
              <a:gd name="T89" fmla="*/ 85 h 90"/>
              <a:gd name="T90" fmla="*/ 65 w 86"/>
              <a:gd name="T91" fmla="*/ 90 h 90"/>
              <a:gd name="T92" fmla="*/ 60 w 86"/>
              <a:gd name="T93" fmla="*/ 88 h 90"/>
              <a:gd name="T94" fmla="*/ 57 w 86"/>
              <a:gd name="T95" fmla="*/ 84 h 90"/>
              <a:gd name="T96" fmla="*/ 52 w 86"/>
              <a:gd name="T97" fmla="*/ 82 h 90"/>
              <a:gd name="T98" fmla="*/ 47 w 86"/>
              <a:gd name="T99" fmla="*/ 85 h 90"/>
              <a:gd name="T100" fmla="*/ 36 w 86"/>
              <a:gd name="T101" fmla="*/ 79 h 90"/>
              <a:gd name="T102" fmla="*/ 33 w 86"/>
              <a:gd name="T10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90">
                <a:moveTo>
                  <a:pt x="33" y="82"/>
                </a:moveTo>
                <a:lnTo>
                  <a:pt x="27" y="75"/>
                </a:lnTo>
                <a:lnTo>
                  <a:pt x="19" y="67"/>
                </a:lnTo>
                <a:lnTo>
                  <a:pt x="15" y="60"/>
                </a:lnTo>
                <a:lnTo>
                  <a:pt x="8" y="54"/>
                </a:lnTo>
                <a:lnTo>
                  <a:pt x="0" y="44"/>
                </a:lnTo>
                <a:lnTo>
                  <a:pt x="2" y="41"/>
                </a:lnTo>
                <a:lnTo>
                  <a:pt x="5" y="44"/>
                </a:lnTo>
                <a:lnTo>
                  <a:pt x="6" y="43"/>
                </a:lnTo>
                <a:lnTo>
                  <a:pt x="12" y="42"/>
                </a:lnTo>
                <a:lnTo>
                  <a:pt x="15" y="37"/>
                </a:lnTo>
                <a:lnTo>
                  <a:pt x="18" y="37"/>
                </a:lnTo>
                <a:lnTo>
                  <a:pt x="18" y="27"/>
                </a:lnTo>
                <a:lnTo>
                  <a:pt x="23" y="26"/>
                </a:lnTo>
                <a:lnTo>
                  <a:pt x="26" y="26"/>
                </a:lnTo>
                <a:lnTo>
                  <a:pt x="31" y="21"/>
                </a:lnTo>
                <a:lnTo>
                  <a:pt x="36" y="25"/>
                </a:lnTo>
                <a:lnTo>
                  <a:pt x="38" y="22"/>
                </a:lnTo>
                <a:lnTo>
                  <a:pt x="41" y="20"/>
                </a:lnTo>
                <a:lnTo>
                  <a:pt x="48" y="14"/>
                </a:lnTo>
                <a:lnTo>
                  <a:pt x="49" y="10"/>
                </a:lnTo>
                <a:lnTo>
                  <a:pt x="51" y="10"/>
                </a:lnTo>
                <a:lnTo>
                  <a:pt x="54" y="5"/>
                </a:lnTo>
                <a:lnTo>
                  <a:pt x="56" y="5"/>
                </a:lnTo>
                <a:lnTo>
                  <a:pt x="58" y="8"/>
                </a:lnTo>
                <a:lnTo>
                  <a:pt x="62" y="9"/>
                </a:lnTo>
                <a:lnTo>
                  <a:pt x="66" y="6"/>
                </a:lnTo>
                <a:lnTo>
                  <a:pt x="71" y="6"/>
                </a:lnTo>
                <a:lnTo>
                  <a:pt x="77" y="3"/>
                </a:lnTo>
                <a:lnTo>
                  <a:pt x="80" y="0"/>
                </a:lnTo>
                <a:lnTo>
                  <a:pt x="86" y="1"/>
                </a:lnTo>
                <a:lnTo>
                  <a:pt x="85" y="3"/>
                </a:lnTo>
                <a:lnTo>
                  <a:pt x="83" y="8"/>
                </a:lnTo>
                <a:lnTo>
                  <a:pt x="84" y="15"/>
                </a:lnTo>
                <a:lnTo>
                  <a:pt x="79" y="22"/>
                </a:lnTo>
                <a:lnTo>
                  <a:pt x="77" y="30"/>
                </a:lnTo>
                <a:lnTo>
                  <a:pt x="76" y="40"/>
                </a:lnTo>
                <a:lnTo>
                  <a:pt x="76" y="45"/>
                </a:lnTo>
                <a:lnTo>
                  <a:pt x="76" y="54"/>
                </a:lnTo>
                <a:lnTo>
                  <a:pt x="73" y="56"/>
                </a:lnTo>
                <a:lnTo>
                  <a:pt x="70" y="65"/>
                </a:lnTo>
                <a:lnTo>
                  <a:pt x="71" y="71"/>
                </a:lnTo>
                <a:lnTo>
                  <a:pt x="67" y="76"/>
                </a:lnTo>
                <a:lnTo>
                  <a:pt x="67" y="82"/>
                </a:lnTo>
                <a:lnTo>
                  <a:pt x="70" y="85"/>
                </a:lnTo>
                <a:lnTo>
                  <a:pt x="65" y="90"/>
                </a:lnTo>
                <a:lnTo>
                  <a:pt x="60" y="88"/>
                </a:lnTo>
                <a:lnTo>
                  <a:pt x="57" y="84"/>
                </a:lnTo>
                <a:lnTo>
                  <a:pt x="52" y="82"/>
                </a:lnTo>
                <a:lnTo>
                  <a:pt x="47" y="85"/>
                </a:lnTo>
                <a:lnTo>
                  <a:pt x="36" y="79"/>
                </a:lnTo>
                <a:lnTo>
                  <a:pt x="33" y="8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4265612" y="2155825"/>
            <a:ext cx="92075" cy="85725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4295775" y="1628775"/>
            <a:ext cx="539750" cy="382588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4570412" y="1447800"/>
            <a:ext cx="76200" cy="23813"/>
          </a:xfrm>
          <a:custGeom>
            <a:avLst/>
            <a:gdLst>
              <a:gd name="T0" fmla="*/ 48 w 48"/>
              <a:gd name="T1" fmla="*/ 9 h 15"/>
              <a:gd name="T2" fmla="*/ 23 w 48"/>
              <a:gd name="T3" fmla="*/ 15 h 15"/>
              <a:gd name="T4" fmla="*/ 1 w 48"/>
              <a:gd name="T5" fmla="*/ 11 h 15"/>
              <a:gd name="T6" fmla="*/ 8 w 48"/>
              <a:gd name="T7" fmla="*/ 8 h 15"/>
              <a:gd name="T8" fmla="*/ 0 w 48"/>
              <a:gd name="T9" fmla="*/ 3 h 15"/>
              <a:gd name="T10" fmla="*/ 24 w 48"/>
              <a:gd name="T11" fmla="*/ 0 h 15"/>
              <a:gd name="T12" fmla="*/ 30 w 48"/>
              <a:gd name="T13" fmla="*/ 5 h 15"/>
              <a:gd name="T14" fmla="*/ 48 w 48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5">
                <a:moveTo>
                  <a:pt x="48" y="9"/>
                </a:moveTo>
                <a:lnTo>
                  <a:pt x="23" y="15"/>
                </a:lnTo>
                <a:lnTo>
                  <a:pt x="1" y="11"/>
                </a:lnTo>
                <a:lnTo>
                  <a:pt x="8" y="8"/>
                </a:lnTo>
                <a:lnTo>
                  <a:pt x="0" y="3"/>
                </a:lnTo>
                <a:lnTo>
                  <a:pt x="24" y="0"/>
                </a:lnTo>
                <a:lnTo>
                  <a:pt x="30" y="5"/>
                </a:lnTo>
                <a:lnTo>
                  <a:pt x="48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4373562" y="1412875"/>
            <a:ext cx="206375" cy="74613"/>
          </a:xfrm>
          <a:custGeom>
            <a:avLst/>
            <a:gdLst>
              <a:gd name="T0" fmla="*/ 89 w 130"/>
              <a:gd name="T1" fmla="*/ 4 h 47"/>
              <a:gd name="T2" fmla="*/ 130 w 130"/>
              <a:gd name="T3" fmla="*/ 15 h 47"/>
              <a:gd name="T4" fmla="*/ 102 w 130"/>
              <a:gd name="T5" fmla="*/ 21 h 47"/>
              <a:gd name="T6" fmla="*/ 98 w 130"/>
              <a:gd name="T7" fmla="*/ 31 h 47"/>
              <a:gd name="T8" fmla="*/ 88 w 130"/>
              <a:gd name="T9" fmla="*/ 34 h 47"/>
              <a:gd name="T10" fmla="*/ 85 w 130"/>
              <a:gd name="T11" fmla="*/ 46 h 47"/>
              <a:gd name="T12" fmla="*/ 70 w 130"/>
              <a:gd name="T13" fmla="*/ 47 h 47"/>
              <a:gd name="T14" fmla="*/ 43 w 130"/>
              <a:gd name="T15" fmla="*/ 38 h 47"/>
              <a:gd name="T16" fmla="*/ 53 w 130"/>
              <a:gd name="T17" fmla="*/ 32 h 47"/>
              <a:gd name="T18" fmla="*/ 35 w 130"/>
              <a:gd name="T19" fmla="*/ 28 h 47"/>
              <a:gd name="T20" fmla="*/ 10 w 130"/>
              <a:gd name="T21" fmla="*/ 16 h 47"/>
              <a:gd name="T22" fmla="*/ 0 w 130"/>
              <a:gd name="T23" fmla="*/ 5 h 47"/>
              <a:gd name="T24" fmla="*/ 30 w 130"/>
              <a:gd name="T25" fmla="*/ 0 h 47"/>
              <a:gd name="T26" fmla="*/ 37 w 130"/>
              <a:gd name="T27" fmla="*/ 5 h 47"/>
              <a:gd name="T28" fmla="*/ 54 w 130"/>
              <a:gd name="T29" fmla="*/ 5 h 47"/>
              <a:gd name="T30" fmla="*/ 57 w 130"/>
              <a:gd name="T31" fmla="*/ 0 h 47"/>
              <a:gd name="T32" fmla="*/ 74 w 130"/>
              <a:gd name="T33" fmla="*/ 0 h 47"/>
              <a:gd name="T34" fmla="*/ 89 w 130"/>
              <a:gd name="T35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47">
                <a:moveTo>
                  <a:pt x="89" y="4"/>
                </a:moveTo>
                <a:lnTo>
                  <a:pt x="130" y="15"/>
                </a:lnTo>
                <a:lnTo>
                  <a:pt x="102" y="21"/>
                </a:lnTo>
                <a:lnTo>
                  <a:pt x="98" y="31"/>
                </a:lnTo>
                <a:lnTo>
                  <a:pt x="88" y="34"/>
                </a:lnTo>
                <a:lnTo>
                  <a:pt x="85" y="46"/>
                </a:lnTo>
                <a:lnTo>
                  <a:pt x="70" y="47"/>
                </a:lnTo>
                <a:lnTo>
                  <a:pt x="43" y="38"/>
                </a:lnTo>
                <a:lnTo>
                  <a:pt x="53" y="32"/>
                </a:lnTo>
                <a:lnTo>
                  <a:pt x="35" y="28"/>
                </a:lnTo>
                <a:lnTo>
                  <a:pt x="10" y="16"/>
                </a:lnTo>
                <a:lnTo>
                  <a:pt x="0" y="5"/>
                </a:lnTo>
                <a:lnTo>
                  <a:pt x="30" y="0"/>
                </a:lnTo>
                <a:lnTo>
                  <a:pt x="37" y="5"/>
                </a:lnTo>
                <a:lnTo>
                  <a:pt x="54" y="5"/>
                </a:lnTo>
                <a:lnTo>
                  <a:pt x="57" y="0"/>
                </a:lnTo>
                <a:lnTo>
                  <a:pt x="74" y="0"/>
                </a:lnTo>
                <a:lnTo>
                  <a:pt x="89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495800" y="1400175"/>
            <a:ext cx="184150" cy="26988"/>
          </a:xfrm>
          <a:custGeom>
            <a:avLst/>
            <a:gdLst>
              <a:gd name="T0" fmla="*/ 92 w 116"/>
              <a:gd name="T1" fmla="*/ 3 h 17"/>
              <a:gd name="T2" fmla="*/ 116 w 116"/>
              <a:gd name="T3" fmla="*/ 8 h 17"/>
              <a:gd name="T4" fmla="*/ 101 w 116"/>
              <a:gd name="T5" fmla="*/ 15 h 17"/>
              <a:gd name="T6" fmla="*/ 68 w 116"/>
              <a:gd name="T7" fmla="*/ 17 h 17"/>
              <a:gd name="T8" fmla="*/ 34 w 116"/>
              <a:gd name="T9" fmla="*/ 14 h 17"/>
              <a:gd name="T10" fmla="*/ 31 w 116"/>
              <a:gd name="T11" fmla="*/ 11 h 17"/>
              <a:gd name="T12" fmla="*/ 14 w 116"/>
              <a:gd name="T13" fmla="*/ 11 h 17"/>
              <a:gd name="T14" fmla="*/ 0 w 116"/>
              <a:gd name="T15" fmla="*/ 4 h 17"/>
              <a:gd name="T16" fmla="*/ 35 w 116"/>
              <a:gd name="T17" fmla="*/ 1 h 17"/>
              <a:gd name="T18" fmla="*/ 52 w 116"/>
              <a:gd name="T19" fmla="*/ 4 h 17"/>
              <a:gd name="T20" fmla="*/ 62 w 116"/>
              <a:gd name="T21" fmla="*/ 0 h 17"/>
              <a:gd name="T22" fmla="*/ 92 w 116"/>
              <a:gd name="T2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7">
                <a:moveTo>
                  <a:pt x="92" y="3"/>
                </a:moveTo>
                <a:lnTo>
                  <a:pt x="116" y="8"/>
                </a:lnTo>
                <a:lnTo>
                  <a:pt x="101" y="15"/>
                </a:lnTo>
                <a:lnTo>
                  <a:pt x="68" y="17"/>
                </a:lnTo>
                <a:lnTo>
                  <a:pt x="34" y="14"/>
                </a:lnTo>
                <a:lnTo>
                  <a:pt x="31" y="11"/>
                </a:lnTo>
                <a:lnTo>
                  <a:pt x="14" y="11"/>
                </a:lnTo>
                <a:lnTo>
                  <a:pt x="0" y="4"/>
                </a:lnTo>
                <a:lnTo>
                  <a:pt x="35" y="1"/>
                </a:lnTo>
                <a:lnTo>
                  <a:pt x="52" y="4"/>
                </a:lnTo>
                <a:lnTo>
                  <a:pt x="62" y="0"/>
                </a:lnTo>
                <a:lnTo>
                  <a:pt x="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6429375" y="2906712"/>
            <a:ext cx="241300" cy="131763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2" name="Freeform 141"/>
          <p:cNvSpPr>
            <a:spLocks noEditPoints="1"/>
          </p:cNvSpPr>
          <p:nvPr/>
        </p:nvSpPr>
        <p:spPr bwMode="auto">
          <a:xfrm>
            <a:off x="8512175" y="5045075"/>
            <a:ext cx="517525" cy="398463"/>
          </a:xfrm>
          <a:custGeom>
            <a:avLst/>
            <a:gdLst>
              <a:gd name="T0" fmla="*/ 1141 w 1337"/>
              <a:gd name="T1" fmla="*/ 233 h 1028"/>
              <a:gd name="T2" fmla="*/ 1195 w 1337"/>
              <a:gd name="T3" fmla="*/ 199 h 1028"/>
              <a:gd name="T4" fmla="*/ 1204 w 1337"/>
              <a:gd name="T5" fmla="*/ 290 h 1028"/>
              <a:gd name="T6" fmla="*/ 1308 w 1337"/>
              <a:gd name="T7" fmla="*/ 265 h 1028"/>
              <a:gd name="T8" fmla="*/ 1271 w 1337"/>
              <a:gd name="T9" fmla="*/ 350 h 1028"/>
              <a:gd name="T10" fmla="*/ 1164 w 1337"/>
              <a:gd name="T11" fmla="*/ 397 h 1028"/>
              <a:gd name="T12" fmla="*/ 1109 w 1337"/>
              <a:gd name="T13" fmla="*/ 459 h 1028"/>
              <a:gd name="T14" fmla="*/ 1030 w 1337"/>
              <a:gd name="T15" fmla="*/ 521 h 1028"/>
              <a:gd name="T16" fmla="*/ 876 w 1337"/>
              <a:gd name="T17" fmla="*/ 612 h 1028"/>
              <a:gd name="T18" fmla="*/ 861 w 1337"/>
              <a:gd name="T19" fmla="*/ 578 h 1028"/>
              <a:gd name="T20" fmla="*/ 960 w 1337"/>
              <a:gd name="T21" fmla="*/ 462 h 1028"/>
              <a:gd name="T22" fmla="*/ 931 w 1337"/>
              <a:gd name="T23" fmla="*/ 397 h 1028"/>
              <a:gd name="T24" fmla="*/ 1055 w 1337"/>
              <a:gd name="T25" fmla="*/ 303 h 1028"/>
              <a:gd name="T26" fmla="*/ 1093 w 1337"/>
              <a:gd name="T27" fmla="*/ 191 h 1028"/>
              <a:gd name="T28" fmla="*/ 1092 w 1337"/>
              <a:gd name="T29" fmla="*/ 141 h 1028"/>
              <a:gd name="T30" fmla="*/ 1084 w 1337"/>
              <a:gd name="T31" fmla="*/ 6 h 1028"/>
              <a:gd name="T32" fmla="*/ 1126 w 1337"/>
              <a:gd name="T33" fmla="*/ 47 h 1028"/>
              <a:gd name="T34" fmla="*/ 1144 w 1337"/>
              <a:gd name="T35" fmla="*/ 144 h 1028"/>
              <a:gd name="T36" fmla="*/ 761 w 1337"/>
              <a:gd name="T37" fmla="*/ 582 h 1028"/>
              <a:gd name="T38" fmla="*/ 829 w 1337"/>
              <a:gd name="T39" fmla="*/ 583 h 1028"/>
              <a:gd name="T40" fmla="*/ 749 w 1337"/>
              <a:gd name="T41" fmla="*/ 658 h 1028"/>
              <a:gd name="T42" fmla="*/ 597 w 1337"/>
              <a:gd name="T43" fmla="*/ 754 h 1028"/>
              <a:gd name="T44" fmla="*/ 537 w 1337"/>
              <a:gd name="T45" fmla="*/ 795 h 1028"/>
              <a:gd name="T46" fmla="*/ 393 w 1337"/>
              <a:gd name="T47" fmla="*/ 882 h 1028"/>
              <a:gd name="T48" fmla="*/ 202 w 1337"/>
              <a:gd name="T49" fmla="*/ 1004 h 1028"/>
              <a:gd name="T50" fmla="*/ 88 w 1337"/>
              <a:gd name="T51" fmla="*/ 1026 h 1028"/>
              <a:gd name="T52" fmla="*/ 0 w 1337"/>
              <a:gd name="T53" fmla="*/ 993 h 1028"/>
              <a:gd name="T54" fmla="*/ 99 w 1337"/>
              <a:gd name="T55" fmla="*/ 900 h 1028"/>
              <a:gd name="T56" fmla="*/ 304 w 1337"/>
              <a:gd name="T57" fmla="*/ 801 h 1028"/>
              <a:gd name="T58" fmla="*/ 469 w 1337"/>
              <a:gd name="T59" fmla="*/ 725 h 1028"/>
              <a:gd name="T60" fmla="*/ 619 w 1337"/>
              <a:gd name="T61" fmla="*/ 619 h 1028"/>
              <a:gd name="T62" fmla="*/ 704 w 1337"/>
              <a:gd name="T63" fmla="*/ 550 h 1028"/>
              <a:gd name="T64" fmla="*/ 770 w 1337"/>
              <a:gd name="T65" fmla="*/ 547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7" h="1028">
                <a:moveTo>
                  <a:pt x="1144" y="144"/>
                </a:moveTo>
                <a:lnTo>
                  <a:pt x="1141" y="233"/>
                </a:lnTo>
                <a:lnTo>
                  <a:pt x="1178" y="176"/>
                </a:lnTo>
                <a:lnTo>
                  <a:pt x="1195" y="199"/>
                </a:lnTo>
                <a:lnTo>
                  <a:pt x="1166" y="263"/>
                </a:lnTo>
                <a:lnTo>
                  <a:pt x="1204" y="290"/>
                </a:lnTo>
                <a:lnTo>
                  <a:pt x="1247" y="297"/>
                </a:lnTo>
                <a:lnTo>
                  <a:pt x="1308" y="265"/>
                </a:lnTo>
                <a:lnTo>
                  <a:pt x="1337" y="275"/>
                </a:lnTo>
                <a:lnTo>
                  <a:pt x="1271" y="350"/>
                </a:lnTo>
                <a:lnTo>
                  <a:pt x="1216" y="399"/>
                </a:lnTo>
                <a:lnTo>
                  <a:pt x="1164" y="397"/>
                </a:lnTo>
                <a:lnTo>
                  <a:pt x="1128" y="423"/>
                </a:lnTo>
                <a:lnTo>
                  <a:pt x="1109" y="459"/>
                </a:lnTo>
                <a:lnTo>
                  <a:pt x="1088" y="475"/>
                </a:lnTo>
                <a:lnTo>
                  <a:pt x="1030" y="521"/>
                </a:lnTo>
                <a:lnTo>
                  <a:pt x="954" y="578"/>
                </a:lnTo>
                <a:lnTo>
                  <a:pt x="876" y="612"/>
                </a:lnTo>
                <a:lnTo>
                  <a:pt x="881" y="590"/>
                </a:lnTo>
                <a:lnTo>
                  <a:pt x="861" y="578"/>
                </a:lnTo>
                <a:lnTo>
                  <a:pt x="950" y="508"/>
                </a:lnTo>
                <a:lnTo>
                  <a:pt x="960" y="462"/>
                </a:lnTo>
                <a:lnTo>
                  <a:pt x="908" y="428"/>
                </a:lnTo>
                <a:lnTo>
                  <a:pt x="931" y="397"/>
                </a:lnTo>
                <a:lnTo>
                  <a:pt x="1001" y="368"/>
                </a:lnTo>
                <a:lnTo>
                  <a:pt x="1055" y="303"/>
                </a:lnTo>
                <a:lnTo>
                  <a:pt x="1087" y="248"/>
                </a:lnTo>
                <a:lnTo>
                  <a:pt x="1093" y="191"/>
                </a:lnTo>
                <a:lnTo>
                  <a:pt x="1104" y="176"/>
                </a:lnTo>
                <a:lnTo>
                  <a:pt x="1092" y="141"/>
                </a:lnTo>
                <a:lnTo>
                  <a:pt x="1080" y="66"/>
                </a:lnTo>
                <a:lnTo>
                  <a:pt x="1084" y="6"/>
                </a:lnTo>
                <a:lnTo>
                  <a:pt x="1114" y="0"/>
                </a:lnTo>
                <a:lnTo>
                  <a:pt x="1126" y="47"/>
                </a:lnTo>
                <a:lnTo>
                  <a:pt x="1169" y="69"/>
                </a:lnTo>
                <a:lnTo>
                  <a:pt x="1144" y="144"/>
                </a:lnTo>
                <a:moveTo>
                  <a:pt x="770" y="547"/>
                </a:moveTo>
                <a:lnTo>
                  <a:pt x="761" y="582"/>
                </a:lnTo>
                <a:lnTo>
                  <a:pt x="834" y="548"/>
                </a:lnTo>
                <a:lnTo>
                  <a:pt x="829" y="583"/>
                </a:lnTo>
                <a:lnTo>
                  <a:pt x="803" y="619"/>
                </a:lnTo>
                <a:lnTo>
                  <a:pt x="749" y="658"/>
                </a:lnTo>
                <a:lnTo>
                  <a:pt x="657" y="720"/>
                </a:lnTo>
                <a:lnTo>
                  <a:pt x="597" y="754"/>
                </a:lnTo>
                <a:lnTo>
                  <a:pt x="590" y="794"/>
                </a:lnTo>
                <a:lnTo>
                  <a:pt x="537" y="795"/>
                </a:lnTo>
                <a:lnTo>
                  <a:pt x="454" y="827"/>
                </a:lnTo>
                <a:lnTo>
                  <a:pt x="393" y="882"/>
                </a:lnTo>
                <a:lnTo>
                  <a:pt x="285" y="966"/>
                </a:lnTo>
                <a:lnTo>
                  <a:pt x="202" y="1004"/>
                </a:lnTo>
                <a:lnTo>
                  <a:pt x="148" y="1028"/>
                </a:lnTo>
                <a:lnTo>
                  <a:pt x="88" y="1026"/>
                </a:lnTo>
                <a:lnTo>
                  <a:pt x="68" y="998"/>
                </a:lnTo>
                <a:lnTo>
                  <a:pt x="0" y="993"/>
                </a:lnTo>
                <a:lnTo>
                  <a:pt x="13" y="962"/>
                </a:lnTo>
                <a:lnTo>
                  <a:pt x="99" y="900"/>
                </a:lnTo>
                <a:lnTo>
                  <a:pt x="248" y="817"/>
                </a:lnTo>
                <a:lnTo>
                  <a:pt x="304" y="801"/>
                </a:lnTo>
                <a:lnTo>
                  <a:pt x="378" y="769"/>
                </a:lnTo>
                <a:lnTo>
                  <a:pt x="469" y="725"/>
                </a:lnTo>
                <a:lnTo>
                  <a:pt x="543" y="681"/>
                </a:lnTo>
                <a:lnTo>
                  <a:pt x="619" y="619"/>
                </a:lnTo>
                <a:lnTo>
                  <a:pt x="661" y="597"/>
                </a:lnTo>
                <a:lnTo>
                  <a:pt x="704" y="550"/>
                </a:lnTo>
                <a:lnTo>
                  <a:pt x="780" y="511"/>
                </a:lnTo>
                <a:lnTo>
                  <a:pt x="770" y="547"/>
                </a:lnTo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5675312" y="3087687"/>
            <a:ext cx="212725" cy="273050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84862" y="2686050"/>
            <a:ext cx="430213" cy="441325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1768475" y="3592513"/>
            <a:ext cx="166688" cy="77788"/>
          </a:xfrm>
          <a:custGeom>
            <a:avLst/>
            <a:gdLst>
              <a:gd name="T0" fmla="*/ 92 w 105"/>
              <a:gd name="T1" fmla="*/ 49 h 49"/>
              <a:gd name="T2" fmla="*/ 87 w 105"/>
              <a:gd name="T3" fmla="*/ 43 h 49"/>
              <a:gd name="T4" fmla="*/ 83 w 105"/>
              <a:gd name="T5" fmla="*/ 32 h 49"/>
              <a:gd name="T6" fmla="*/ 88 w 105"/>
              <a:gd name="T7" fmla="*/ 27 h 49"/>
              <a:gd name="T8" fmla="*/ 83 w 105"/>
              <a:gd name="T9" fmla="*/ 25 h 49"/>
              <a:gd name="T10" fmla="*/ 80 w 105"/>
              <a:gd name="T11" fmla="*/ 18 h 49"/>
              <a:gd name="T12" fmla="*/ 72 w 105"/>
              <a:gd name="T13" fmla="*/ 12 h 49"/>
              <a:gd name="T14" fmla="*/ 63 w 105"/>
              <a:gd name="T15" fmla="*/ 14 h 49"/>
              <a:gd name="T16" fmla="*/ 59 w 105"/>
              <a:gd name="T17" fmla="*/ 21 h 49"/>
              <a:gd name="T18" fmla="*/ 52 w 105"/>
              <a:gd name="T19" fmla="*/ 26 h 49"/>
              <a:gd name="T20" fmla="*/ 48 w 105"/>
              <a:gd name="T21" fmla="*/ 27 h 49"/>
              <a:gd name="T22" fmla="*/ 46 w 105"/>
              <a:gd name="T23" fmla="*/ 31 h 49"/>
              <a:gd name="T24" fmla="*/ 54 w 105"/>
              <a:gd name="T25" fmla="*/ 43 h 49"/>
              <a:gd name="T26" fmla="*/ 49 w 105"/>
              <a:gd name="T27" fmla="*/ 45 h 49"/>
              <a:gd name="T28" fmla="*/ 46 w 105"/>
              <a:gd name="T29" fmla="*/ 48 h 49"/>
              <a:gd name="T30" fmla="*/ 37 w 105"/>
              <a:gd name="T31" fmla="*/ 49 h 49"/>
              <a:gd name="T32" fmla="*/ 35 w 105"/>
              <a:gd name="T33" fmla="*/ 37 h 49"/>
              <a:gd name="T34" fmla="*/ 32 w 105"/>
              <a:gd name="T35" fmla="*/ 40 h 49"/>
              <a:gd name="T36" fmla="*/ 26 w 105"/>
              <a:gd name="T37" fmla="*/ 39 h 49"/>
              <a:gd name="T38" fmla="*/ 23 w 105"/>
              <a:gd name="T39" fmla="*/ 31 h 49"/>
              <a:gd name="T40" fmla="*/ 16 w 105"/>
              <a:gd name="T41" fmla="*/ 29 h 49"/>
              <a:gd name="T42" fmla="*/ 11 w 105"/>
              <a:gd name="T43" fmla="*/ 27 h 49"/>
              <a:gd name="T44" fmla="*/ 3 w 105"/>
              <a:gd name="T45" fmla="*/ 27 h 49"/>
              <a:gd name="T46" fmla="*/ 2 w 105"/>
              <a:gd name="T47" fmla="*/ 32 h 49"/>
              <a:gd name="T48" fmla="*/ 0 w 105"/>
              <a:gd name="T49" fmla="*/ 29 h 49"/>
              <a:gd name="T50" fmla="*/ 1 w 105"/>
              <a:gd name="T51" fmla="*/ 24 h 49"/>
              <a:gd name="T52" fmla="*/ 3 w 105"/>
              <a:gd name="T53" fmla="*/ 20 h 49"/>
              <a:gd name="T54" fmla="*/ 3 w 105"/>
              <a:gd name="T55" fmla="*/ 16 h 49"/>
              <a:gd name="T56" fmla="*/ 6 w 105"/>
              <a:gd name="T57" fmla="*/ 14 h 49"/>
              <a:gd name="T58" fmla="*/ 2 w 105"/>
              <a:gd name="T59" fmla="*/ 11 h 49"/>
              <a:gd name="T60" fmla="*/ 2 w 105"/>
              <a:gd name="T61" fmla="*/ 2 h 49"/>
              <a:gd name="T62" fmla="*/ 9 w 105"/>
              <a:gd name="T63" fmla="*/ 1 h 49"/>
              <a:gd name="T64" fmla="*/ 16 w 105"/>
              <a:gd name="T65" fmla="*/ 8 h 49"/>
              <a:gd name="T66" fmla="*/ 15 w 105"/>
              <a:gd name="T67" fmla="*/ 12 h 49"/>
              <a:gd name="T68" fmla="*/ 22 w 105"/>
              <a:gd name="T69" fmla="*/ 13 h 49"/>
              <a:gd name="T70" fmla="*/ 24 w 105"/>
              <a:gd name="T71" fmla="*/ 12 h 49"/>
              <a:gd name="T72" fmla="*/ 29 w 105"/>
              <a:gd name="T73" fmla="*/ 17 h 49"/>
              <a:gd name="T74" fmla="*/ 38 w 105"/>
              <a:gd name="T75" fmla="*/ 15 h 49"/>
              <a:gd name="T76" fmla="*/ 46 w 105"/>
              <a:gd name="T77" fmla="*/ 10 h 49"/>
              <a:gd name="T78" fmla="*/ 57 w 105"/>
              <a:gd name="T79" fmla="*/ 6 h 49"/>
              <a:gd name="T80" fmla="*/ 64 w 105"/>
              <a:gd name="T81" fmla="*/ 0 h 49"/>
              <a:gd name="T82" fmla="*/ 74 w 105"/>
              <a:gd name="T83" fmla="*/ 1 h 49"/>
              <a:gd name="T84" fmla="*/ 73 w 105"/>
              <a:gd name="T85" fmla="*/ 3 h 49"/>
              <a:gd name="T86" fmla="*/ 83 w 105"/>
              <a:gd name="T87" fmla="*/ 4 h 49"/>
              <a:gd name="T88" fmla="*/ 91 w 105"/>
              <a:gd name="T89" fmla="*/ 7 h 49"/>
              <a:gd name="T90" fmla="*/ 97 w 105"/>
              <a:gd name="T91" fmla="*/ 14 h 49"/>
              <a:gd name="T92" fmla="*/ 103 w 105"/>
              <a:gd name="T93" fmla="*/ 19 h 49"/>
              <a:gd name="T94" fmla="*/ 101 w 105"/>
              <a:gd name="T95" fmla="*/ 22 h 49"/>
              <a:gd name="T96" fmla="*/ 105 w 105"/>
              <a:gd name="T97" fmla="*/ 35 h 49"/>
              <a:gd name="T98" fmla="*/ 101 w 105"/>
              <a:gd name="T99" fmla="*/ 41 h 49"/>
              <a:gd name="T100" fmla="*/ 95 w 105"/>
              <a:gd name="T101" fmla="*/ 39 h 49"/>
              <a:gd name="T102" fmla="*/ 92 w 105"/>
              <a:gd name="T10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" h="49">
                <a:moveTo>
                  <a:pt x="92" y="49"/>
                </a:moveTo>
                <a:lnTo>
                  <a:pt x="87" y="43"/>
                </a:lnTo>
                <a:lnTo>
                  <a:pt x="83" y="32"/>
                </a:lnTo>
                <a:lnTo>
                  <a:pt x="88" y="27"/>
                </a:lnTo>
                <a:lnTo>
                  <a:pt x="83" y="25"/>
                </a:lnTo>
                <a:lnTo>
                  <a:pt x="80" y="18"/>
                </a:lnTo>
                <a:lnTo>
                  <a:pt x="72" y="12"/>
                </a:lnTo>
                <a:lnTo>
                  <a:pt x="63" y="14"/>
                </a:lnTo>
                <a:lnTo>
                  <a:pt x="59" y="21"/>
                </a:lnTo>
                <a:lnTo>
                  <a:pt x="52" y="26"/>
                </a:lnTo>
                <a:lnTo>
                  <a:pt x="48" y="27"/>
                </a:lnTo>
                <a:lnTo>
                  <a:pt x="46" y="31"/>
                </a:lnTo>
                <a:lnTo>
                  <a:pt x="54" y="43"/>
                </a:lnTo>
                <a:lnTo>
                  <a:pt x="49" y="45"/>
                </a:lnTo>
                <a:lnTo>
                  <a:pt x="46" y="48"/>
                </a:lnTo>
                <a:lnTo>
                  <a:pt x="37" y="49"/>
                </a:lnTo>
                <a:lnTo>
                  <a:pt x="35" y="37"/>
                </a:lnTo>
                <a:lnTo>
                  <a:pt x="32" y="40"/>
                </a:lnTo>
                <a:lnTo>
                  <a:pt x="26" y="39"/>
                </a:lnTo>
                <a:lnTo>
                  <a:pt x="23" y="31"/>
                </a:lnTo>
                <a:lnTo>
                  <a:pt x="16" y="29"/>
                </a:lnTo>
                <a:lnTo>
                  <a:pt x="11" y="27"/>
                </a:lnTo>
                <a:lnTo>
                  <a:pt x="3" y="27"/>
                </a:lnTo>
                <a:lnTo>
                  <a:pt x="2" y="32"/>
                </a:lnTo>
                <a:lnTo>
                  <a:pt x="0" y="29"/>
                </a:lnTo>
                <a:lnTo>
                  <a:pt x="1" y="24"/>
                </a:lnTo>
                <a:lnTo>
                  <a:pt x="3" y="20"/>
                </a:lnTo>
                <a:lnTo>
                  <a:pt x="3" y="16"/>
                </a:lnTo>
                <a:lnTo>
                  <a:pt x="6" y="14"/>
                </a:lnTo>
                <a:lnTo>
                  <a:pt x="2" y="11"/>
                </a:lnTo>
                <a:lnTo>
                  <a:pt x="2" y="2"/>
                </a:lnTo>
                <a:lnTo>
                  <a:pt x="9" y="1"/>
                </a:lnTo>
                <a:lnTo>
                  <a:pt x="16" y="8"/>
                </a:lnTo>
                <a:lnTo>
                  <a:pt x="15" y="12"/>
                </a:lnTo>
                <a:lnTo>
                  <a:pt x="22" y="13"/>
                </a:lnTo>
                <a:lnTo>
                  <a:pt x="24" y="12"/>
                </a:lnTo>
                <a:lnTo>
                  <a:pt x="29" y="17"/>
                </a:lnTo>
                <a:lnTo>
                  <a:pt x="38" y="15"/>
                </a:lnTo>
                <a:lnTo>
                  <a:pt x="46" y="10"/>
                </a:lnTo>
                <a:lnTo>
                  <a:pt x="57" y="6"/>
                </a:lnTo>
                <a:lnTo>
                  <a:pt x="64" y="0"/>
                </a:lnTo>
                <a:lnTo>
                  <a:pt x="74" y="1"/>
                </a:lnTo>
                <a:lnTo>
                  <a:pt x="73" y="3"/>
                </a:lnTo>
                <a:lnTo>
                  <a:pt x="83" y="4"/>
                </a:lnTo>
                <a:lnTo>
                  <a:pt x="91" y="7"/>
                </a:lnTo>
                <a:lnTo>
                  <a:pt x="97" y="14"/>
                </a:lnTo>
                <a:lnTo>
                  <a:pt x="103" y="19"/>
                </a:lnTo>
                <a:lnTo>
                  <a:pt x="101" y="22"/>
                </a:lnTo>
                <a:lnTo>
                  <a:pt x="105" y="35"/>
                </a:lnTo>
                <a:lnTo>
                  <a:pt x="101" y="41"/>
                </a:lnTo>
                <a:lnTo>
                  <a:pt x="95" y="39"/>
                </a:lnTo>
                <a:lnTo>
                  <a:pt x="92" y="49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1809750" y="3911600"/>
            <a:ext cx="384175" cy="603250"/>
          </a:xfrm>
          <a:custGeom>
            <a:avLst/>
            <a:gdLst>
              <a:gd name="T0" fmla="*/ 229 w 242"/>
              <a:gd name="T1" fmla="*/ 374 h 380"/>
              <a:gd name="T2" fmla="*/ 201 w 242"/>
              <a:gd name="T3" fmla="*/ 368 h 380"/>
              <a:gd name="T4" fmla="*/ 160 w 242"/>
              <a:gd name="T5" fmla="*/ 338 h 380"/>
              <a:gd name="T6" fmla="*/ 111 w 242"/>
              <a:gd name="T7" fmla="*/ 303 h 380"/>
              <a:gd name="T8" fmla="*/ 104 w 242"/>
              <a:gd name="T9" fmla="*/ 280 h 380"/>
              <a:gd name="T10" fmla="*/ 66 w 242"/>
              <a:gd name="T11" fmla="*/ 214 h 380"/>
              <a:gd name="T12" fmla="*/ 38 w 242"/>
              <a:gd name="T13" fmla="*/ 163 h 380"/>
              <a:gd name="T14" fmla="*/ 17 w 242"/>
              <a:gd name="T15" fmla="*/ 134 h 380"/>
              <a:gd name="T16" fmla="*/ 9 w 242"/>
              <a:gd name="T17" fmla="*/ 117 h 380"/>
              <a:gd name="T18" fmla="*/ 5 w 242"/>
              <a:gd name="T19" fmla="*/ 82 h 380"/>
              <a:gd name="T20" fmla="*/ 22 w 242"/>
              <a:gd name="T21" fmla="*/ 78 h 380"/>
              <a:gd name="T22" fmla="*/ 17 w 242"/>
              <a:gd name="T23" fmla="*/ 90 h 380"/>
              <a:gd name="T24" fmla="*/ 33 w 242"/>
              <a:gd name="T25" fmla="*/ 91 h 380"/>
              <a:gd name="T26" fmla="*/ 51 w 242"/>
              <a:gd name="T27" fmla="*/ 93 h 380"/>
              <a:gd name="T28" fmla="*/ 65 w 242"/>
              <a:gd name="T29" fmla="*/ 61 h 380"/>
              <a:gd name="T30" fmla="*/ 106 w 242"/>
              <a:gd name="T31" fmla="*/ 31 h 380"/>
              <a:gd name="T32" fmla="*/ 109 w 242"/>
              <a:gd name="T33" fmla="*/ 1 h 380"/>
              <a:gd name="T34" fmla="*/ 127 w 242"/>
              <a:gd name="T35" fmla="*/ 10 h 380"/>
              <a:gd name="T36" fmla="*/ 141 w 242"/>
              <a:gd name="T37" fmla="*/ 25 h 380"/>
              <a:gd name="T38" fmla="*/ 166 w 242"/>
              <a:gd name="T39" fmla="*/ 49 h 380"/>
              <a:gd name="T40" fmla="*/ 182 w 242"/>
              <a:gd name="T41" fmla="*/ 47 h 380"/>
              <a:gd name="T42" fmla="*/ 208 w 242"/>
              <a:gd name="T43" fmla="*/ 55 h 380"/>
              <a:gd name="T44" fmla="*/ 202 w 242"/>
              <a:gd name="T45" fmla="*/ 77 h 380"/>
              <a:gd name="T46" fmla="*/ 194 w 242"/>
              <a:gd name="T47" fmla="*/ 87 h 380"/>
              <a:gd name="T48" fmla="*/ 177 w 242"/>
              <a:gd name="T49" fmla="*/ 94 h 380"/>
              <a:gd name="T50" fmla="*/ 156 w 242"/>
              <a:gd name="T51" fmla="*/ 118 h 380"/>
              <a:gd name="T52" fmla="*/ 153 w 242"/>
              <a:gd name="T53" fmla="*/ 136 h 380"/>
              <a:gd name="T54" fmla="*/ 143 w 242"/>
              <a:gd name="T55" fmla="*/ 151 h 380"/>
              <a:gd name="T56" fmla="*/ 147 w 242"/>
              <a:gd name="T57" fmla="*/ 173 h 380"/>
              <a:gd name="T58" fmla="*/ 154 w 242"/>
              <a:gd name="T59" fmla="*/ 195 h 380"/>
              <a:gd name="T60" fmla="*/ 174 w 242"/>
              <a:gd name="T61" fmla="*/ 207 h 380"/>
              <a:gd name="T62" fmla="*/ 204 w 242"/>
              <a:gd name="T63" fmla="*/ 196 h 380"/>
              <a:gd name="T64" fmla="*/ 213 w 242"/>
              <a:gd name="T65" fmla="*/ 230 h 380"/>
              <a:gd name="T66" fmla="*/ 241 w 242"/>
              <a:gd name="T67" fmla="*/ 259 h 380"/>
              <a:gd name="T68" fmla="*/ 238 w 242"/>
              <a:gd name="T69" fmla="*/ 281 h 380"/>
              <a:gd name="T70" fmla="*/ 233 w 242"/>
              <a:gd name="T71" fmla="*/ 309 h 380"/>
              <a:gd name="T72" fmla="*/ 233 w 242"/>
              <a:gd name="T73" fmla="*/ 324 h 380"/>
              <a:gd name="T74" fmla="*/ 233 w 242"/>
              <a:gd name="T75" fmla="*/ 36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2" h="380">
                <a:moveTo>
                  <a:pt x="233" y="364"/>
                </a:moveTo>
                <a:lnTo>
                  <a:pt x="229" y="374"/>
                </a:lnTo>
                <a:lnTo>
                  <a:pt x="220" y="380"/>
                </a:lnTo>
                <a:lnTo>
                  <a:pt x="201" y="368"/>
                </a:lnTo>
                <a:lnTo>
                  <a:pt x="199" y="359"/>
                </a:lnTo>
                <a:lnTo>
                  <a:pt x="160" y="338"/>
                </a:lnTo>
                <a:lnTo>
                  <a:pt x="126" y="315"/>
                </a:lnTo>
                <a:lnTo>
                  <a:pt x="111" y="303"/>
                </a:lnTo>
                <a:lnTo>
                  <a:pt x="102" y="286"/>
                </a:lnTo>
                <a:lnTo>
                  <a:pt x="104" y="280"/>
                </a:lnTo>
                <a:lnTo>
                  <a:pt x="87" y="252"/>
                </a:lnTo>
                <a:lnTo>
                  <a:pt x="66" y="214"/>
                </a:lnTo>
                <a:lnTo>
                  <a:pt x="46" y="173"/>
                </a:lnTo>
                <a:lnTo>
                  <a:pt x="38" y="163"/>
                </a:lnTo>
                <a:lnTo>
                  <a:pt x="32" y="148"/>
                </a:lnTo>
                <a:lnTo>
                  <a:pt x="17" y="134"/>
                </a:lnTo>
                <a:lnTo>
                  <a:pt x="4" y="126"/>
                </a:lnTo>
                <a:lnTo>
                  <a:pt x="9" y="117"/>
                </a:lnTo>
                <a:lnTo>
                  <a:pt x="0" y="97"/>
                </a:lnTo>
                <a:lnTo>
                  <a:pt x="5" y="82"/>
                </a:lnTo>
                <a:lnTo>
                  <a:pt x="20" y="69"/>
                </a:lnTo>
                <a:lnTo>
                  <a:pt x="22" y="78"/>
                </a:lnTo>
                <a:lnTo>
                  <a:pt x="17" y="83"/>
                </a:lnTo>
                <a:lnTo>
                  <a:pt x="17" y="90"/>
                </a:lnTo>
                <a:lnTo>
                  <a:pt x="25" y="89"/>
                </a:lnTo>
                <a:lnTo>
                  <a:pt x="33" y="91"/>
                </a:lnTo>
                <a:lnTo>
                  <a:pt x="41" y="101"/>
                </a:lnTo>
                <a:lnTo>
                  <a:pt x="51" y="93"/>
                </a:lnTo>
                <a:lnTo>
                  <a:pt x="54" y="79"/>
                </a:lnTo>
                <a:lnTo>
                  <a:pt x="65" y="61"/>
                </a:lnTo>
                <a:lnTo>
                  <a:pt x="87" y="53"/>
                </a:lnTo>
                <a:lnTo>
                  <a:pt x="106" y="31"/>
                </a:lnTo>
                <a:lnTo>
                  <a:pt x="112" y="17"/>
                </a:lnTo>
                <a:lnTo>
                  <a:pt x="109" y="1"/>
                </a:lnTo>
                <a:lnTo>
                  <a:pt x="114" y="0"/>
                </a:lnTo>
                <a:lnTo>
                  <a:pt x="127" y="10"/>
                </a:lnTo>
                <a:lnTo>
                  <a:pt x="132" y="19"/>
                </a:lnTo>
                <a:lnTo>
                  <a:pt x="141" y="25"/>
                </a:lnTo>
                <a:lnTo>
                  <a:pt x="152" y="46"/>
                </a:lnTo>
                <a:lnTo>
                  <a:pt x="166" y="49"/>
                </a:lnTo>
                <a:lnTo>
                  <a:pt x="176" y="43"/>
                </a:lnTo>
                <a:lnTo>
                  <a:pt x="182" y="47"/>
                </a:lnTo>
                <a:lnTo>
                  <a:pt x="193" y="45"/>
                </a:lnTo>
                <a:lnTo>
                  <a:pt x="208" y="55"/>
                </a:lnTo>
                <a:lnTo>
                  <a:pt x="196" y="76"/>
                </a:lnTo>
                <a:lnTo>
                  <a:pt x="202" y="77"/>
                </a:lnTo>
                <a:lnTo>
                  <a:pt x="211" y="88"/>
                </a:lnTo>
                <a:lnTo>
                  <a:pt x="194" y="87"/>
                </a:lnTo>
                <a:lnTo>
                  <a:pt x="192" y="90"/>
                </a:lnTo>
                <a:lnTo>
                  <a:pt x="177" y="94"/>
                </a:lnTo>
                <a:lnTo>
                  <a:pt x="157" y="108"/>
                </a:lnTo>
                <a:lnTo>
                  <a:pt x="156" y="118"/>
                </a:lnTo>
                <a:lnTo>
                  <a:pt x="151" y="125"/>
                </a:lnTo>
                <a:lnTo>
                  <a:pt x="153" y="136"/>
                </a:lnTo>
                <a:lnTo>
                  <a:pt x="142" y="142"/>
                </a:lnTo>
                <a:lnTo>
                  <a:pt x="143" y="151"/>
                </a:lnTo>
                <a:lnTo>
                  <a:pt x="138" y="155"/>
                </a:lnTo>
                <a:lnTo>
                  <a:pt x="147" y="173"/>
                </a:lnTo>
                <a:lnTo>
                  <a:pt x="157" y="186"/>
                </a:lnTo>
                <a:lnTo>
                  <a:pt x="154" y="195"/>
                </a:lnTo>
                <a:lnTo>
                  <a:pt x="166" y="196"/>
                </a:lnTo>
                <a:lnTo>
                  <a:pt x="174" y="207"/>
                </a:lnTo>
                <a:lnTo>
                  <a:pt x="190" y="208"/>
                </a:lnTo>
                <a:lnTo>
                  <a:pt x="204" y="196"/>
                </a:lnTo>
                <a:lnTo>
                  <a:pt x="205" y="227"/>
                </a:lnTo>
                <a:lnTo>
                  <a:pt x="213" y="230"/>
                </a:lnTo>
                <a:lnTo>
                  <a:pt x="223" y="226"/>
                </a:lnTo>
                <a:lnTo>
                  <a:pt x="241" y="259"/>
                </a:lnTo>
                <a:lnTo>
                  <a:pt x="238" y="266"/>
                </a:lnTo>
                <a:lnTo>
                  <a:pt x="238" y="281"/>
                </a:lnTo>
                <a:lnTo>
                  <a:pt x="239" y="299"/>
                </a:lnTo>
                <a:lnTo>
                  <a:pt x="233" y="309"/>
                </a:lnTo>
                <a:lnTo>
                  <a:pt x="236" y="317"/>
                </a:lnTo>
                <a:lnTo>
                  <a:pt x="233" y="324"/>
                </a:lnTo>
                <a:lnTo>
                  <a:pt x="242" y="341"/>
                </a:lnTo>
                <a:lnTo>
                  <a:pt x="233" y="36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7" name="Freeform 146"/>
          <p:cNvSpPr>
            <a:spLocks noEditPoints="1"/>
          </p:cNvSpPr>
          <p:nvPr/>
        </p:nvSpPr>
        <p:spPr bwMode="auto">
          <a:xfrm>
            <a:off x="7589837" y="3298825"/>
            <a:ext cx="274638" cy="425450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8683625" y="4075113"/>
            <a:ext cx="41275" cy="61913"/>
          </a:xfrm>
          <a:custGeom>
            <a:avLst/>
            <a:gdLst>
              <a:gd name="T0" fmla="*/ 23 w 26"/>
              <a:gd name="T1" fmla="*/ 37 h 39"/>
              <a:gd name="T2" fmla="*/ 18 w 26"/>
              <a:gd name="T3" fmla="*/ 39 h 39"/>
              <a:gd name="T4" fmla="*/ 10 w 26"/>
              <a:gd name="T5" fmla="*/ 31 h 39"/>
              <a:gd name="T6" fmla="*/ 3 w 26"/>
              <a:gd name="T7" fmla="*/ 18 h 39"/>
              <a:gd name="T8" fmla="*/ 0 w 26"/>
              <a:gd name="T9" fmla="*/ 2 h 39"/>
              <a:gd name="T10" fmla="*/ 3 w 26"/>
              <a:gd name="T11" fmla="*/ 0 h 39"/>
              <a:gd name="T12" fmla="*/ 5 w 26"/>
              <a:gd name="T13" fmla="*/ 6 h 39"/>
              <a:gd name="T14" fmla="*/ 10 w 26"/>
              <a:gd name="T15" fmla="*/ 11 h 39"/>
              <a:gd name="T16" fmla="*/ 18 w 26"/>
              <a:gd name="T17" fmla="*/ 24 h 39"/>
              <a:gd name="T18" fmla="*/ 26 w 26"/>
              <a:gd name="T19" fmla="*/ 31 h 39"/>
              <a:gd name="T20" fmla="*/ 23 w 26"/>
              <a:gd name="T2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9">
                <a:moveTo>
                  <a:pt x="23" y="37"/>
                </a:moveTo>
                <a:lnTo>
                  <a:pt x="18" y="39"/>
                </a:lnTo>
                <a:lnTo>
                  <a:pt x="10" y="31"/>
                </a:lnTo>
                <a:lnTo>
                  <a:pt x="3" y="18"/>
                </a:lnTo>
                <a:lnTo>
                  <a:pt x="0" y="2"/>
                </a:lnTo>
                <a:lnTo>
                  <a:pt x="3" y="0"/>
                </a:lnTo>
                <a:lnTo>
                  <a:pt x="5" y="6"/>
                </a:lnTo>
                <a:lnTo>
                  <a:pt x="10" y="11"/>
                </a:lnTo>
                <a:lnTo>
                  <a:pt x="18" y="24"/>
                </a:lnTo>
                <a:lnTo>
                  <a:pt x="26" y="31"/>
                </a:lnTo>
                <a:lnTo>
                  <a:pt x="23" y="3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8502650" y="4046538"/>
            <a:ext cx="119063" cy="71438"/>
          </a:xfrm>
          <a:custGeom>
            <a:avLst/>
            <a:gdLst>
              <a:gd name="T0" fmla="*/ 68 w 75"/>
              <a:gd name="T1" fmla="*/ 27 h 45"/>
              <a:gd name="T2" fmla="*/ 58 w 75"/>
              <a:gd name="T3" fmla="*/ 29 h 45"/>
              <a:gd name="T4" fmla="*/ 54 w 75"/>
              <a:gd name="T5" fmla="*/ 35 h 45"/>
              <a:gd name="T6" fmla="*/ 44 w 75"/>
              <a:gd name="T7" fmla="*/ 40 h 45"/>
              <a:gd name="T8" fmla="*/ 34 w 75"/>
              <a:gd name="T9" fmla="*/ 45 h 45"/>
              <a:gd name="T10" fmla="*/ 25 w 75"/>
              <a:gd name="T11" fmla="*/ 45 h 45"/>
              <a:gd name="T12" fmla="*/ 10 w 75"/>
              <a:gd name="T13" fmla="*/ 39 h 45"/>
              <a:gd name="T14" fmla="*/ 0 w 75"/>
              <a:gd name="T15" fmla="*/ 33 h 45"/>
              <a:gd name="T16" fmla="*/ 2 w 75"/>
              <a:gd name="T17" fmla="*/ 26 h 45"/>
              <a:gd name="T18" fmla="*/ 18 w 75"/>
              <a:gd name="T19" fmla="*/ 29 h 45"/>
              <a:gd name="T20" fmla="*/ 28 w 75"/>
              <a:gd name="T21" fmla="*/ 28 h 45"/>
              <a:gd name="T22" fmla="*/ 31 w 75"/>
              <a:gd name="T23" fmla="*/ 18 h 45"/>
              <a:gd name="T24" fmla="*/ 34 w 75"/>
              <a:gd name="T25" fmla="*/ 17 h 45"/>
              <a:gd name="T26" fmla="*/ 35 w 75"/>
              <a:gd name="T27" fmla="*/ 28 h 45"/>
              <a:gd name="T28" fmla="*/ 46 w 75"/>
              <a:gd name="T29" fmla="*/ 27 h 45"/>
              <a:gd name="T30" fmla="*/ 51 w 75"/>
              <a:gd name="T31" fmla="*/ 20 h 45"/>
              <a:gd name="T32" fmla="*/ 62 w 75"/>
              <a:gd name="T33" fmla="*/ 12 h 45"/>
              <a:gd name="T34" fmla="*/ 61 w 75"/>
              <a:gd name="T35" fmla="*/ 0 h 45"/>
              <a:gd name="T36" fmla="*/ 72 w 75"/>
              <a:gd name="T37" fmla="*/ 0 h 45"/>
              <a:gd name="T38" fmla="*/ 75 w 75"/>
              <a:gd name="T39" fmla="*/ 3 h 45"/>
              <a:gd name="T40" fmla="*/ 74 w 75"/>
              <a:gd name="T41" fmla="*/ 15 h 45"/>
              <a:gd name="T42" fmla="*/ 68 w 75"/>
              <a:gd name="T43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45">
                <a:moveTo>
                  <a:pt x="68" y="27"/>
                </a:moveTo>
                <a:lnTo>
                  <a:pt x="58" y="29"/>
                </a:lnTo>
                <a:lnTo>
                  <a:pt x="54" y="35"/>
                </a:lnTo>
                <a:lnTo>
                  <a:pt x="44" y="40"/>
                </a:lnTo>
                <a:lnTo>
                  <a:pt x="34" y="45"/>
                </a:lnTo>
                <a:lnTo>
                  <a:pt x="25" y="45"/>
                </a:lnTo>
                <a:lnTo>
                  <a:pt x="10" y="39"/>
                </a:lnTo>
                <a:lnTo>
                  <a:pt x="0" y="33"/>
                </a:lnTo>
                <a:lnTo>
                  <a:pt x="2" y="26"/>
                </a:lnTo>
                <a:lnTo>
                  <a:pt x="18" y="29"/>
                </a:lnTo>
                <a:lnTo>
                  <a:pt x="28" y="28"/>
                </a:lnTo>
                <a:lnTo>
                  <a:pt x="31" y="18"/>
                </a:lnTo>
                <a:lnTo>
                  <a:pt x="34" y="17"/>
                </a:lnTo>
                <a:lnTo>
                  <a:pt x="35" y="28"/>
                </a:lnTo>
                <a:lnTo>
                  <a:pt x="46" y="27"/>
                </a:lnTo>
                <a:lnTo>
                  <a:pt x="51" y="20"/>
                </a:lnTo>
                <a:lnTo>
                  <a:pt x="62" y="12"/>
                </a:lnTo>
                <a:lnTo>
                  <a:pt x="61" y="0"/>
                </a:lnTo>
                <a:lnTo>
                  <a:pt x="72" y="0"/>
                </a:lnTo>
                <a:lnTo>
                  <a:pt x="75" y="3"/>
                </a:lnTo>
                <a:lnTo>
                  <a:pt x="74" y="15"/>
                </a:lnTo>
                <a:lnTo>
                  <a:pt x="68" y="2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8281987" y="3994150"/>
            <a:ext cx="279400" cy="266700"/>
          </a:xfrm>
          <a:custGeom>
            <a:avLst/>
            <a:gdLst>
              <a:gd name="T0" fmla="*/ 116 w 176"/>
              <a:gd name="T1" fmla="*/ 100 h 168"/>
              <a:gd name="T2" fmla="*/ 131 w 176"/>
              <a:gd name="T3" fmla="*/ 114 h 168"/>
              <a:gd name="T4" fmla="*/ 141 w 176"/>
              <a:gd name="T5" fmla="*/ 136 h 168"/>
              <a:gd name="T6" fmla="*/ 151 w 176"/>
              <a:gd name="T7" fmla="*/ 135 h 168"/>
              <a:gd name="T8" fmla="*/ 149 w 176"/>
              <a:gd name="T9" fmla="*/ 144 h 168"/>
              <a:gd name="T10" fmla="*/ 163 w 176"/>
              <a:gd name="T11" fmla="*/ 148 h 168"/>
              <a:gd name="T12" fmla="*/ 157 w 176"/>
              <a:gd name="T13" fmla="*/ 151 h 168"/>
              <a:gd name="T14" fmla="*/ 176 w 176"/>
              <a:gd name="T15" fmla="*/ 160 h 168"/>
              <a:gd name="T16" fmla="*/ 173 w 176"/>
              <a:gd name="T17" fmla="*/ 166 h 168"/>
              <a:gd name="T18" fmla="*/ 161 w 176"/>
              <a:gd name="T19" fmla="*/ 168 h 168"/>
              <a:gd name="T20" fmla="*/ 157 w 176"/>
              <a:gd name="T21" fmla="*/ 162 h 168"/>
              <a:gd name="T22" fmla="*/ 141 w 176"/>
              <a:gd name="T23" fmla="*/ 160 h 168"/>
              <a:gd name="T24" fmla="*/ 123 w 176"/>
              <a:gd name="T25" fmla="*/ 157 h 168"/>
              <a:gd name="T26" fmla="*/ 111 w 176"/>
              <a:gd name="T27" fmla="*/ 144 h 168"/>
              <a:gd name="T28" fmla="*/ 101 w 176"/>
              <a:gd name="T29" fmla="*/ 132 h 168"/>
              <a:gd name="T30" fmla="*/ 93 w 176"/>
              <a:gd name="T31" fmla="*/ 114 h 168"/>
              <a:gd name="T32" fmla="*/ 70 w 176"/>
              <a:gd name="T33" fmla="*/ 105 h 168"/>
              <a:gd name="T34" fmla="*/ 54 w 176"/>
              <a:gd name="T35" fmla="*/ 111 h 168"/>
              <a:gd name="T36" fmla="*/ 43 w 176"/>
              <a:gd name="T37" fmla="*/ 118 h 168"/>
              <a:gd name="T38" fmla="*/ 43 w 176"/>
              <a:gd name="T39" fmla="*/ 133 h 168"/>
              <a:gd name="T40" fmla="*/ 28 w 176"/>
              <a:gd name="T41" fmla="*/ 140 h 168"/>
              <a:gd name="T42" fmla="*/ 19 w 176"/>
              <a:gd name="T43" fmla="*/ 137 h 168"/>
              <a:gd name="T44" fmla="*/ 0 w 176"/>
              <a:gd name="T45" fmla="*/ 136 h 168"/>
              <a:gd name="T46" fmla="*/ 5 w 176"/>
              <a:gd name="T47" fmla="*/ 68 h 168"/>
              <a:gd name="T48" fmla="*/ 7 w 176"/>
              <a:gd name="T49" fmla="*/ 0 h 168"/>
              <a:gd name="T50" fmla="*/ 39 w 176"/>
              <a:gd name="T51" fmla="*/ 15 h 168"/>
              <a:gd name="T52" fmla="*/ 72 w 176"/>
              <a:gd name="T53" fmla="*/ 27 h 168"/>
              <a:gd name="T54" fmla="*/ 84 w 176"/>
              <a:gd name="T55" fmla="*/ 37 h 168"/>
              <a:gd name="T56" fmla="*/ 94 w 176"/>
              <a:gd name="T57" fmla="*/ 48 h 168"/>
              <a:gd name="T58" fmla="*/ 96 w 176"/>
              <a:gd name="T59" fmla="*/ 60 h 168"/>
              <a:gd name="T60" fmla="*/ 126 w 176"/>
              <a:gd name="T61" fmla="*/ 73 h 168"/>
              <a:gd name="T62" fmla="*/ 130 w 176"/>
              <a:gd name="T63" fmla="*/ 84 h 168"/>
              <a:gd name="T64" fmla="*/ 113 w 176"/>
              <a:gd name="T65" fmla="*/ 86 h 168"/>
              <a:gd name="T66" fmla="*/ 116 w 176"/>
              <a:gd name="T67" fmla="*/ 10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8">
                <a:moveTo>
                  <a:pt x="116" y="100"/>
                </a:moveTo>
                <a:lnTo>
                  <a:pt x="131" y="114"/>
                </a:lnTo>
                <a:lnTo>
                  <a:pt x="141" y="136"/>
                </a:lnTo>
                <a:lnTo>
                  <a:pt x="151" y="135"/>
                </a:lnTo>
                <a:lnTo>
                  <a:pt x="149" y="144"/>
                </a:lnTo>
                <a:lnTo>
                  <a:pt x="163" y="148"/>
                </a:lnTo>
                <a:lnTo>
                  <a:pt x="157" y="151"/>
                </a:lnTo>
                <a:lnTo>
                  <a:pt x="176" y="160"/>
                </a:lnTo>
                <a:lnTo>
                  <a:pt x="173" y="166"/>
                </a:lnTo>
                <a:lnTo>
                  <a:pt x="161" y="168"/>
                </a:lnTo>
                <a:lnTo>
                  <a:pt x="157" y="162"/>
                </a:lnTo>
                <a:lnTo>
                  <a:pt x="141" y="160"/>
                </a:lnTo>
                <a:lnTo>
                  <a:pt x="123" y="157"/>
                </a:lnTo>
                <a:lnTo>
                  <a:pt x="111" y="144"/>
                </a:lnTo>
                <a:lnTo>
                  <a:pt x="101" y="132"/>
                </a:lnTo>
                <a:lnTo>
                  <a:pt x="93" y="114"/>
                </a:lnTo>
                <a:lnTo>
                  <a:pt x="70" y="105"/>
                </a:lnTo>
                <a:lnTo>
                  <a:pt x="54" y="111"/>
                </a:lnTo>
                <a:lnTo>
                  <a:pt x="43" y="118"/>
                </a:lnTo>
                <a:lnTo>
                  <a:pt x="43" y="133"/>
                </a:lnTo>
                <a:lnTo>
                  <a:pt x="28" y="140"/>
                </a:lnTo>
                <a:lnTo>
                  <a:pt x="19" y="137"/>
                </a:lnTo>
                <a:lnTo>
                  <a:pt x="0" y="136"/>
                </a:lnTo>
                <a:lnTo>
                  <a:pt x="5" y="68"/>
                </a:lnTo>
                <a:lnTo>
                  <a:pt x="7" y="0"/>
                </a:lnTo>
                <a:lnTo>
                  <a:pt x="39" y="15"/>
                </a:lnTo>
                <a:lnTo>
                  <a:pt x="72" y="27"/>
                </a:lnTo>
                <a:lnTo>
                  <a:pt x="84" y="37"/>
                </a:lnTo>
                <a:lnTo>
                  <a:pt x="94" y="48"/>
                </a:lnTo>
                <a:lnTo>
                  <a:pt x="96" y="60"/>
                </a:lnTo>
                <a:lnTo>
                  <a:pt x="126" y="73"/>
                </a:lnTo>
                <a:lnTo>
                  <a:pt x="130" y="84"/>
                </a:lnTo>
                <a:lnTo>
                  <a:pt x="113" y="86"/>
                </a:lnTo>
                <a:lnTo>
                  <a:pt x="116" y="1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8575675" y="3990975"/>
            <a:ext cx="69850" cy="74613"/>
          </a:xfrm>
          <a:custGeom>
            <a:avLst/>
            <a:gdLst>
              <a:gd name="T0" fmla="*/ 44 w 44"/>
              <a:gd name="T1" fmla="*/ 42 h 47"/>
              <a:gd name="T2" fmla="*/ 38 w 44"/>
              <a:gd name="T3" fmla="*/ 47 h 47"/>
              <a:gd name="T4" fmla="*/ 35 w 44"/>
              <a:gd name="T5" fmla="*/ 35 h 47"/>
              <a:gd name="T6" fmla="*/ 31 w 44"/>
              <a:gd name="T7" fmla="*/ 27 h 47"/>
              <a:gd name="T8" fmla="*/ 23 w 44"/>
              <a:gd name="T9" fmla="*/ 20 h 47"/>
              <a:gd name="T10" fmla="*/ 13 w 44"/>
              <a:gd name="T11" fmla="*/ 11 h 47"/>
              <a:gd name="T12" fmla="*/ 0 w 44"/>
              <a:gd name="T13" fmla="*/ 5 h 47"/>
              <a:gd name="T14" fmla="*/ 5 w 44"/>
              <a:gd name="T15" fmla="*/ 0 h 47"/>
              <a:gd name="T16" fmla="*/ 15 w 44"/>
              <a:gd name="T17" fmla="*/ 6 h 47"/>
              <a:gd name="T18" fmla="*/ 21 w 44"/>
              <a:gd name="T19" fmla="*/ 11 h 47"/>
              <a:gd name="T20" fmla="*/ 28 w 44"/>
              <a:gd name="T21" fmla="*/ 16 h 47"/>
              <a:gd name="T22" fmla="*/ 35 w 44"/>
              <a:gd name="T23" fmla="*/ 24 h 47"/>
              <a:gd name="T24" fmla="*/ 42 w 44"/>
              <a:gd name="T25" fmla="*/ 31 h 47"/>
              <a:gd name="T26" fmla="*/ 44 w 44"/>
              <a:gd name="T2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7">
                <a:moveTo>
                  <a:pt x="44" y="42"/>
                </a:moveTo>
                <a:lnTo>
                  <a:pt x="38" y="47"/>
                </a:lnTo>
                <a:lnTo>
                  <a:pt x="35" y="35"/>
                </a:lnTo>
                <a:lnTo>
                  <a:pt x="31" y="27"/>
                </a:lnTo>
                <a:lnTo>
                  <a:pt x="23" y="20"/>
                </a:lnTo>
                <a:lnTo>
                  <a:pt x="13" y="11"/>
                </a:lnTo>
                <a:lnTo>
                  <a:pt x="0" y="5"/>
                </a:lnTo>
                <a:lnTo>
                  <a:pt x="5" y="0"/>
                </a:lnTo>
                <a:lnTo>
                  <a:pt x="15" y="6"/>
                </a:lnTo>
                <a:lnTo>
                  <a:pt x="21" y="11"/>
                </a:lnTo>
                <a:lnTo>
                  <a:pt x="28" y="16"/>
                </a:lnTo>
                <a:lnTo>
                  <a:pt x="35" y="24"/>
                </a:lnTo>
                <a:lnTo>
                  <a:pt x="42" y="31"/>
                </a:lnTo>
                <a:lnTo>
                  <a:pt x="44" y="4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4530725" y="2112962"/>
            <a:ext cx="257175" cy="185738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2249487" y="3298825"/>
            <a:ext cx="47625" cy="17463"/>
          </a:xfrm>
          <a:custGeom>
            <a:avLst/>
            <a:gdLst>
              <a:gd name="T0" fmla="*/ 18 w 30"/>
              <a:gd name="T1" fmla="*/ 0 h 11"/>
              <a:gd name="T2" fmla="*/ 27 w 30"/>
              <a:gd name="T3" fmla="*/ 1 h 11"/>
              <a:gd name="T4" fmla="*/ 30 w 30"/>
              <a:gd name="T5" fmla="*/ 6 h 11"/>
              <a:gd name="T6" fmla="*/ 24 w 30"/>
              <a:gd name="T7" fmla="*/ 11 h 11"/>
              <a:gd name="T8" fmla="*/ 11 w 30"/>
              <a:gd name="T9" fmla="*/ 11 h 11"/>
              <a:gd name="T10" fmla="*/ 0 w 30"/>
              <a:gd name="T11" fmla="*/ 11 h 11"/>
              <a:gd name="T12" fmla="*/ 0 w 30"/>
              <a:gd name="T13" fmla="*/ 3 h 11"/>
              <a:gd name="T14" fmla="*/ 3 w 30"/>
              <a:gd name="T15" fmla="*/ 0 h 11"/>
              <a:gd name="T16" fmla="*/ 18 w 3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1">
                <a:moveTo>
                  <a:pt x="18" y="0"/>
                </a:moveTo>
                <a:lnTo>
                  <a:pt x="27" y="1"/>
                </a:lnTo>
                <a:lnTo>
                  <a:pt x="30" y="6"/>
                </a:lnTo>
                <a:lnTo>
                  <a:pt x="24" y="11"/>
                </a:lnTo>
                <a:lnTo>
                  <a:pt x="11" y="11"/>
                </a:lnTo>
                <a:lnTo>
                  <a:pt x="0" y="11"/>
                </a:lnTo>
                <a:lnTo>
                  <a:pt x="0" y="3"/>
                </a:lnTo>
                <a:lnTo>
                  <a:pt x="3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7521575" y="2493962"/>
            <a:ext cx="134938" cy="174625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3924300" y="2516187"/>
            <a:ext cx="87313" cy="179388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2393950" y="4546600"/>
            <a:ext cx="247650" cy="271463"/>
          </a:xfrm>
          <a:custGeom>
            <a:avLst/>
            <a:gdLst>
              <a:gd name="T0" fmla="*/ 0 w 156"/>
              <a:gd name="T1" fmla="*/ 61 h 171"/>
              <a:gd name="T2" fmla="*/ 4 w 156"/>
              <a:gd name="T3" fmla="*/ 36 h 171"/>
              <a:gd name="T4" fmla="*/ 3 w 156"/>
              <a:gd name="T5" fmla="*/ 25 h 171"/>
              <a:gd name="T6" fmla="*/ 10 w 156"/>
              <a:gd name="T7" fmla="*/ 6 h 171"/>
              <a:gd name="T8" fmla="*/ 41 w 156"/>
              <a:gd name="T9" fmla="*/ 0 h 171"/>
              <a:gd name="T10" fmla="*/ 58 w 156"/>
              <a:gd name="T11" fmla="*/ 1 h 171"/>
              <a:gd name="T12" fmla="*/ 76 w 156"/>
              <a:gd name="T13" fmla="*/ 11 h 171"/>
              <a:gd name="T14" fmla="*/ 77 w 156"/>
              <a:gd name="T15" fmla="*/ 18 h 171"/>
              <a:gd name="T16" fmla="*/ 83 w 156"/>
              <a:gd name="T17" fmla="*/ 29 h 171"/>
              <a:gd name="T18" fmla="*/ 85 w 156"/>
              <a:gd name="T19" fmla="*/ 57 h 171"/>
              <a:gd name="T20" fmla="*/ 104 w 156"/>
              <a:gd name="T21" fmla="*/ 61 h 171"/>
              <a:gd name="T22" fmla="*/ 111 w 156"/>
              <a:gd name="T23" fmla="*/ 57 h 171"/>
              <a:gd name="T24" fmla="*/ 124 w 156"/>
              <a:gd name="T25" fmla="*/ 63 h 171"/>
              <a:gd name="T26" fmla="*/ 128 w 156"/>
              <a:gd name="T27" fmla="*/ 69 h 171"/>
              <a:gd name="T28" fmla="*/ 132 w 156"/>
              <a:gd name="T29" fmla="*/ 88 h 171"/>
              <a:gd name="T30" fmla="*/ 135 w 156"/>
              <a:gd name="T31" fmla="*/ 96 h 171"/>
              <a:gd name="T32" fmla="*/ 141 w 156"/>
              <a:gd name="T33" fmla="*/ 97 h 171"/>
              <a:gd name="T34" fmla="*/ 148 w 156"/>
              <a:gd name="T35" fmla="*/ 94 h 171"/>
              <a:gd name="T36" fmla="*/ 155 w 156"/>
              <a:gd name="T37" fmla="*/ 97 h 171"/>
              <a:gd name="T38" fmla="*/ 156 w 156"/>
              <a:gd name="T39" fmla="*/ 109 h 171"/>
              <a:gd name="T40" fmla="*/ 155 w 156"/>
              <a:gd name="T41" fmla="*/ 121 h 171"/>
              <a:gd name="T42" fmla="*/ 153 w 156"/>
              <a:gd name="T43" fmla="*/ 133 h 171"/>
              <a:gd name="T44" fmla="*/ 152 w 156"/>
              <a:gd name="T45" fmla="*/ 151 h 171"/>
              <a:gd name="T46" fmla="*/ 138 w 156"/>
              <a:gd name="T47" fmla="*/ 167 h 171"/>
              <a:gd name="T48" fmla="*/ 124 w 156"/>
              <a:gd name="T49" fmla="*/ 171 h 171"/>
              <a:gd name="T50" fmla="*/ 104 w 156"/>
              <a:gd name="T51" fmla="*/ 167 h 171"/>
              <a:gd name="T52" fmla="*/ 85 w 156"/>
              <a:gd name="T53" fmla="*/ 162 h 171"/>
              <a:gd name="T54" fmla="*/ 99 w 156"/>
              <a:gd name="T55" fmla="*/ 130 h 171"/>
              <a:gd name="T56" fmla="*/ 95 w 156"/>
              <a:gd name="T57" fmla="*/ 121 h 171"/>
              <a:gd name="T58" fmla="*/ 76 w 156"/>
              <a:gd name="T59" fmla="*/ 113 h 171"/>
              <a:gd name="T60" fmla="*/ 52 w 156"/>
              <a:gd name="T61" fmla="*/ 98 h 171"/>
              <a:gd name="T62" fmla="*/ 37 w 156"/>
              <a:gd name="T63" fmla="*/ 95 h 171"/>
              <a:gd name="T64" fmla="*/ 0 w 156"/>
              <a:gd name="T65" fmla="*/ 6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6" h="171">
                <a:moveTo>
                  <a:pt x="0" y="61"/>
                </a:moveTo>
                <a:lnTo>
                  <a:pt x="4" y="36"/>
                </a:lnTo>
                <a:lnTo>
                  <a:pt x="3" y="25"/>
                </a:lnTo>
                <a:lnTo>
                  <a:pt x="10" y="6"/>
                </a:lnTo>
                <a:lnTo>
                  <a:pt x="41" y="0"/>
                </a:lnTo>
                <a:lnTo>
                  <a:pt x="58" y="1"/>
                </a:lnTo>
                <a:lnTo>
                  <a:pt x="76" y="11"/>
                </a:lnTo>
                <a:lnTo>
                  <a:pt x="77" y="18"/>
                </a:lnTo>
                <a:lnTo>
                  <a:pt x="83" y="29"/>
                </a:lnTo>
                <a:lnTo>
                  <a:pt x="85" y="57"/>
                </a:lnTo>
                <a:lnTo>
                  <a:pt x="104" y="61"/>
                </a:lnTo>
                <a:lnTo>
                  <a:pt x="111" y="57"/>
                </a:lnTo>
                <a:lnTo>
                  <a:pt x="124" y="63"/>
                </a:lnTo>
                <a:lnTo>
                  <a:pt x="128" y="69"/>
                </a:lnTo>
                <a:lnTo>
                  <a:pt x="132" y="88"/>
                </a:lnTo>
                <a:lnTo>
                  <a:pt x="135" y="96"/>
                </a:lnTo>
                <a:lnTo>
                  <a:pt x="141" y="97"/>
                </a:lnTo>
                <a:lnTo>
                  <a:pt x="148" y="94"/>
                </a:lnTo>
                <a:lnTo>
                  <a:pt x="155" y="97"/>
                </a:lnTo>
                <a:lnTo>
                  <a:pt x="156" y="109"/>
                </a:lnTo>
                <a:lnTo>
                  <a:pt x="155" y="121"/>
                </a:lnTo>
                <a:lnTo>
                  <a:pt x="153" y="133"/>
                </a:lnTo>
                <a:lnTo>
                  <a:pt x="152" y="151"/>
                </a:lnTo>
                <a:lnTo>
                  <a:pt x="138" y="167"/>
                </a:lnTo>
                <a:lnTo>
                  <a:pt x="124" y="171"/>
                </a:lnTo>
                <a:lnTo>
                  <a:pt x="104" y="167"/>
                </a:lnTo>
                <a:lnTo>
                  <a:pt x="85" y="162"/>
                </a:lnTo>
                <a:lnTo>
                  <a:pt x="99" y="130"/>
                </a:lnTo>
                <a:lnTo>
                  <a:pt x="95" y="121"/>
                </a:lnTo>
                <a:lnTo>
                  <a:pt x="76" y="113"/>
                </a:lnTo>
                <a:lnTo>
                  <a:pt x="52" y="98"/>
                </a:lnTo>
                <a:lnTo>
                  <a:pt x="37" y="95"/>
                </a:lnTo>
                <a:lnTo>
                  <a:pt x="0" y="61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5153025" y="2836862"/>
            <a:ext cx="17463" cy="38100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5618162" y="3048000"/>
            <a:ext cx="26988" cy="5080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4706937" y="2324100"/>
            <a:ext cx="250825" cy="147638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7673975" y="2127250"/>
            <a:ext cx="238125" cy="269875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4664075" y="2101850"/>
            <a:ext cx="76200" cy="26988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6980237" y="1558925"/>
            <a:ext cx="80963" cy="17463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7024687" y="1517650"/>
            <a:ext cx="101600" cy="20638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6835775" y="1501775"/>
            <a:ext cx="176213" cy="38100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230812" y="1482725"/>
            <a:ext cx="268288" cy="160338"/>
          </a:xfrm>
          <a:custGeom>
            <a:avLst/>
            <a:gdLst>
              <a:gd name="T0" fmla="*/ 90 w 169"/>
              <a:gd name="T1" fmla="*/ 100 h 101"/>
              <a:gd name="T2" fmla="*/ 83 w 169"/>
              <a:gd name="T3" fmla="*/ 101 h 101"/>
              <a:gd name="T4" fmla="*/ 39 w 169"/>
              <a:gd name="T5" fmla="*/ 99 h 101"/>
              <a:gd name="T6" fmla="*/ 32 w 169"/>
              <a:gd name="T7" fmla="*/ 92 h 101"/>
              <a:gd name="T8" fmla="*/ 6 w 169"/>
              <a:gd name="T9" fmla="*/ 87 h 101"/>
              <a:gd name="T10" fmla="*/ 0 w 169"/>
              <a:gd name="T11" fmla="*/ 78 h 101"/>
              <a:gd name="T12" fmla="*/ 11 w 169"/>
              <a:gd name="T13" fmla="*/ 75 h 101"/>
              <a:gd name="T14" fmla="*/ 5 w 169"/>
              <a:gd name="T15" fmla="*/ 66 h 101"/>
              <a:gd name="T16" fmla="*/ 23 w 169"/>
              <a:gd name="T17" fmla="*/ 52 h 101"/>
              <a:gd name="T18" fmla="*/ 10 w 169"/>
              <a:gd name="T19" fmla="*/ 50 h 101"/>
              <a:gd name="T20" fmla="*/ 32 w 169"/>
              <a:gd name="T21" fmla="*/ 36 h 101"/>
              <a:gd name="T22" fmla="*/ 24 w 169"/>
              <a:gd name="T23" fmla="*/ 29 h 101"/>
              <a:gd name="T24" fmla="*/ 46 w 169"/>
              <a:gd name="T25" fmla="*/ 20 h 101"/>
              <a:gd name="T26" fmla="*/ 80 w 169"/>
              <a:gd name="T27" fmla="*/ 10 h 101"/>
              <a:gd name="T28" fmla="*/ 118 w 169"/>
              <a:gd name="T29" fmla="*/ 8 h 101"/>
              <a:gd name="T30" fmla="*/ 134 w 169"/>
              <a:gd name="T31" fmla="*/ 2 h 101"/>
              <a:gd name="T32" fmla="*/ 156 w 169"/>
              <a:gd name="T33" fmla="*/ 0 h 101"/>
              <a:gd name="T34" fmla="*/ 169 w 169"/>
              <a:gd name="T35" fmla="*/ 6 h 101"/>
              <a:gd name="T36" fmla="*/ 165 w 169"/>
              <a:gd name="T37" fmla="*/ 11 h 101"/>
              <a:gd name="T38" fmla="*/ 127 w 169"/>
              <a:gd name="T39" fmla="*/ 18 h 101"/>
              <a:gd name="T40" fmla="*/ 95 w 169"/>
              <a:gd name="T41" fmla="*/ 26 h 101"/>
              <a:gd name="T42" fmla="*/ 67 w 169"/>
              <a:gd name="T43" fmla="*/ 41 h 101"/>
              <a:gd name="T44" fmla="*/ 58 w 169"/>
              <a:gd name="T45" fmla="*/ 56 h 101"/>
              <a:gd name="T46" fmla="*/ 47 w 169"/>
              <a:gd name="T47" fmla="*/ 72 h 101"/>
              <a:gd name="T48" fmla="*/ 57 w 169"/>
              <a:gd name="T49" fmla="*/ 86 h 101"/>
              <a:gd name="T50" fmla="*/ 90 w 169"/>
              <a:gd name="T5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01">
                <a:moveTo>
                  <a:pt x="90" y="100"/>
                </a:moveTo>
                <a:lnTo>
                  <a:pt x="83" y="101"/>
                </a:lnTo>
                <a:lnTo>
                  <a:pt x="39" y="99"/>
                </a:lnTo>
                <a:lnTo>
                  <a:pt x="32" y="92"/>
                </a:lnTo>
                <a:lnTo>
                  <a:pt x="6" y="87"/>
                </a:lnTo>
                <a:lnTo>
                  <a:pt x="0" y="78"/>
                </a:lnTo>
                <a:lnTo>
                  <a:pt x="11" y="75"/>
                </a:lnTo>
                <a:lnTo>
                  <a:pt x="5" y="66"/>
                </a:lnTo>
                <a:lnTo>
                  <a:pt x="23" y="52"/>
                </a:lnTo>
                <a:lnTo>
                  <a:pt x="10" y="50"/>
                </a:lnTo>
                <a:lnTo>
                  <a:pt x="32" y="36"/>
                </a:lnTo>
                <a:lnTo>
                  <a:pt x="24" y="29"/>
                </a:lnTo>
                <a:lnTo>
                  <a:pt x="46" y="20"/>
                </a:lnTo>
                <a:lnTo>
                  <a:pt x="80" y="10"/>
                </a:lnTo>
                <a:lnTo>
                  <a:pt x="118" y="8"/>
                </a:lnTo>
                <a:lnTo>
                  <a:pt x="134" y="2"/>
                </a:lnTo>
                <a:lnTo>
                  <a:pt x="156" y="0"/>
                </a:lnTo>
                <a:lnTo>
                  <a:pt x="169" y="6"/>
                </a:lnTo>
                <a:lnTo>
                  <a:pt x="165" y="11"/>
                </a:lnTo>
                <a:lnTo>
                  <a:pt x="127" y="18"/>
                </a:lnTo>
                <a:lnTo>
                  <a:pt x="95" y="26"/>
                </a:lnTo>
                <a:lnTo>
                  <a:pt x="67" y="41"/>
                </a:lnTo>
                <a:lnTo>
                  <a:pt x="58" y="56"/>
                </a:lnTo>
                <a:lnTo>
                  <a:pt x="47" y="72"/>
                </a:lnTo>
                <a:lnTo>
                  <a:pt x="57" y="86"/>
                </a:lnTo>
                <a:lnTo>
                  <a:pt x="90" y="10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6043612" y="1427162"/>
            <a:ext cx="98425" cy="33338"/>
          </a:xfrm>
          <a:custGeom>
            <a:avLst/>
            <a:gdLst>
              <a:gd name="T0" fmla="*/ 62 w 62"/>
              <a:gd name="T1" fmla="*/ 15 h 21"/>
              <a:gd name="T2" fmla="*/ 2 w 62"/>
              <a:gd name="T3" fmla="*/ 21 h 21"/>
              <a:gd name="T4" fmla="*/ 0 w 62"/>
              <a:gd name="T5" fmla="*/ 2 h 21"/>
              <a:gd name="T6" fmla="*/ 8 w 62"/>
              <a:gd name="T7" fmla="*/ 0 h 21"/>
              <a:gd name="T8" fmla="*/ 18 w 62"/>
              <a:gd name="T9" fmla="*/ 1 h 21"/>
              <a:gd name="T10" fmla="*/ 58 w 62"/>
              <a:gd name="T11" fmla="*/ 9 h 21"/>
              <a:gd name="T12" fmla="*/ 62 w 62"/>
              <a:gd name="T1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21">
                <a:moveTo>
                  <a:pt x="62" y="15"/>
                </a:moveTo>
                <a:lnTo>
                  <a:pt x="2" y="21"/>
                </a:lnTo>
                <a:lnTo>
                  <a:pt x="0" y="2"/>
                </a:lnTo>
                <a:lnTo>
                  <a:pt x="8" y="0"/>
                </a:lnTo>
                <a:lnTo>
                  <a:pt x="18" y="1"/>
                </a:lnTo>
                <a:lnTo>
                  <a:pt x="58" y="9"/>
                </a:lnTo>
                <a:lnTo>
                  <a:pt x="62" y="15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4989512" y="1393825"/>
            <a:ext cx="119063" cy="19050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830887" y="1387475"/>
            <a:ext cx="198438" cy="53975"/>
          </a:xfrm>
          <a:custGeom>
            <a:avLst/>
            <a:gdLst>
              <a:gd name="T0" fmla="*/ 125 w 125"/>
              <a:gd name="T1" fmla="*/ 32 h 34"/>
              <a:gd name="T2" fmla="*/ 102 w 125"/>
              <a:gd name="T3" fmla="*/ 34 h 34"/>
              <a:gd name="T4" fmla="*/ 65 w 125"/>
              <a:gd name="T5" fmla="*/ 30 h 34"/>
              <a:gd name="T6" fmla="*/ 39 w 125"/>
              <a:gd name="T7" fmla="*/ 24 h 34"/>
              <a:gd name="T8" fmla="*/ 19 w 125"/>
              <a:gd name="T9" fmla="*/ 15 h 34"/>
              <a:gd name="T10" fmla="*/ 0 w 125"/>
              <a:gd name="T11" fmla="*/ 12 h 34"/>
              <a:gd name="T12" fmla="*/ 19 w 125"/>
              <a:gd name="T13" fmla="*/ 3 h 34"/>
              <a:gd name="T14" fmla="*/ 39 w 125"/>
              <a:gd name="T15" fmla="*/ 0 h 34"/>
              <a:gd name="T16" fmla="*/ 70 w 125"/>
              <a:gd name="T17" fmla="*/ 7 h 34"/>
              <a:gd name="T18" fmla="*/ 113 w 125"/>
              <a:gd name="T19" fmla="*/ 19 h 34"/>
              <a:gd name="T20" fmla="*/ 125 w 125"/>
              <a:gd name="T2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34">
                <a:moveTo>
                  <a:pt x="125" y="32"/>
                </a:moveTo>
                <a:lnTo>
                  <a:pt x="102" y="34"/>
                </a:lnTo>
                <a:lnTo>
                  <a:pt x="65" y="30"/>
                </a:lnTo>
                <a:lnTo>
                  <a:pt x="39" y="24"/>
                </a:lnTo>
                <a:lnTo>
                  <a:pt x="19" y="15"/>
                </a:lnTo>
                <a:lnTo>
                  <a:pt x="0" y="12"/>
                </a:lnTo>
                <a:lnTo>
                  <a:pt x="19" y="3"/>
                </a:lnTo>
                <a:lnTo>
                  <a:pt x="39" y="0"/>
                </a:lnTo>
                <a:lnTo>
                  <a:pt x="70" y="7"/>
                </a:lnTo>
                <a:lnTo>
                  <a:pt x="113" y="19"/>
                </a:lnTo>
                <a:lnTo>
                  <a:pt x="125" y="32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5029200" y="3946525"/>
            <a:ext cx="52388" cy="58738"/>
          </a:xfrm>
          <a:custGeom>
            <a:avLst/>
            <a:gdLst>
              <a:gd name="T0" fmla="*/ 25 w 33"/>
              <a:gd name="T1" fmla="*/ 0 h 37"/>
              <a:gd name="T2" fmla="*/ 33 w 33"/>
              <a:gd name="T3" fmla="*/ 12 h 37"/>
              <a:gd name="T4" fmla="*/ 31 w 33"/>
              <a:gd name="T5" fmla="*/ 24 h 37"/>
              <a:gd name="T6" fmla="*/ 26 w 33"/>
              <a:gd name="T7" fmla="*/ 27 h 37"/>
              <a:gd name="T8" fmla="*/ 16 w 33"/>
              <a:gd name="T9" fmla="*/ 25 h 37"/>
              <a:gd name="T10" fmla="*/ 11 w 33"/>
              <a:gd name="T11" fmla="*/ 37 h 37"/>
              <a:gd name="T12" fmla="*/ 0 w 33"/>
              <a:gd name="T13" fmla="*/ 35 h 37"/>
              <a:gd name="T14" fmla="*/ 1 w 33"/>
              <a:gd name="T15" fmla="*/ 24 h 37"/>
              <a:gd name="T16" fmla="*/ 4 w 33"/>
              <a:gd name="T17" fmla="*/ 22 h 37"/>
              <a:gd name="T18" fmla="*/ 4 w 33"/>
              <a:gd name="T19" fmla="*/ 10 h 37"/>
              <a:gd name="T20" fmla="*/ 10 w 33"/>
              <a:gd name="T21" fmla="*/ 4 h 37"/>
              <a:gd name="T22" fmla="*/ 14 w 33"/>
              <a:gd name="T23" fmla="*/ 6 h 37"/>
              <a:gd name="T24" fmla="*/ 25 w 33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7">
                <a:moveTo>
                  <a:pt x="25" y="0"/>
                </a:moveTo>
                <a:lnTo>
                  <a:pt x="33" y="12"/>
                </a:lnTo>
                <a:lnTo>
                  <a:pt x="31" y="24"/>
                </a:lnTo>
                <a:lnTo>
                  <a:pt x="26" y="27"/>
                </a:lnTo>
                <a:lnTo>
                  <a:pt x="16" y="25"/>
                </a:lnTo>
                <a:lnTo>
                  <a:pt x="11" y="37"/>
                </a:lnTo>
                <a:lnTo>
                  <a:pt x="0" y="35"/>
                </a:lnTo>
                <a:lnTo>
                  <a:pt x="1" y="24"/>
                </a:lnTo>
                <a:lnTo>
                  <a:pt x="4" y="22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25" y="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3694112" y="2997200"/>
            <a:ext cx="244475" cy="219075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5156200" y="2849562"/>
            <a:ext cx="614363" cy="520700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rgbClr val="936A08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4818062" y="3182937"/>
            <a:ext cx="468313" cy="441325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4876800" y="3505200"/>
            <a:ext cx="333375" cy="288925"/>
          </a:xfrm>
          <a:custGeom>
            <a:avLst/>
            <a:gdLst>
              <a:gd name="T0" fmla="*/ 184 w 210"/>
              <a:gd name="T1" fmla="*/ 58 h 182"/>
              <a:gd name="T2" fmla="*/ 185 w 210"/>
              <a:gd name="T3" fmla="*/ 74 h 182"/>
              <a:gd name="T4" fmla="*/ 182 w 210"/>
              <a:gd name="T5" fmla="*/ 80 h 182"/>
              <a:gd name="T6" fmla="*/ 172 w 210"/>
              <a:gd name="T7" fmla="*/ 81 h 182"/>
              <a:gd name="T8" fmla="*/ 166 w 210"/>
              <a:gd name="T9" fmla="*/ 93 h 182"/>
              <a:gd name="T10" fmla="*/ 178 w 210"/>
              <a:gd name="T11" fmla="*/ 94 h 182"/>
              <a:gd name="T12" fmla="*/ 187 w 210"/>
              <a:gd name="T13" fmla="*/ 104 h 182"/>
              <a:gd name="T14" fmla="*/ 191 w 210"/>
              <a:gd name="T15" fmla="*/ 113 h 182"/>
              <a:gd name="T16" fmla="*/ 199 w 210"/>
              <a:gd name="T17" fmla="*/ 117 h 182"/>
              <a:gd name="T18" fmla="*/ 210 w 210"/>
              <a:gd name="T19" fmla="*/ 140 h 182"/>
              <a:gd name="T20" fmla="*/ 198 w 210"/>
              <a:gd name="T21" fmla="*/ 154 h 182"/>
              <a:gd name="T22" fmla="*/ 187 w 210"/>
              <a:gd name="T23" fmla="*/ 166 h 182"/>
              <a:gd name="T24" fmla="*/ 175 w 210"/>
              <a:gd name="T25" fmla="*/ 176 h 182"/>
              <a:gd name="T26" fmla="*/ 163 w 210"/>
              <a:gd name="T27" fmla="*/ 176 h 182"/>
              <a:gd name="T28" fmla="*/ 148 w 210"/>
              <a:gd name="T29" fmla="*/ 180 h 182"/>
              <a:gd name="T30" fmla="*/ 136 w 210"/>
              <a:gd name="T31" fmla="*/ 176 h 182"/>
              <a:gd name="T32" fmla="*/ 129 w 210"/>
              <a:gd name="T33" fmla="*/ 182 h 182"/>
              <a:gd name="T34" fmla="*/ 112 w 210"/>
              <a:gd name="T35" fmla="*/ 168 h 182"/>
              <a:gd name="T36" fmla="*/ 108 w 210"/>
              <a:gd name="T37" fmla="*/ 159 h 182"/>
              <a:gd name="T38" fmla="*/ 98 w 210"/>
              <a:gd name="T39" fmla="*/ 163 h 182"/>
              <a:gd name="T40" fmla="*/ 89 w 210"/>
              <a:gd name="T41" fmla="*/ 162 h 182"/>
              <a:gd name="T42" fmla="*/ 84 w 210"/>
              <a:gd name="T43" fmla="*/ 165 h 182"/>
              <a:gd name="T44" fmla="*/ 76 w 210"/>
              <a:gd name="T45" fmla="*/ 163 h 182"/>
              <a:gd name="T46" fmla="*/ 65 w 210"/>
              <a:gd name="T47" fmla="*/ 146 h 182"/>
              <a:gd name="T48" fmla="*/ 62 w 210"/>
              <a:gd name="T49" fmla="*/ 139 h 182"/>
              <a:gd name="T50" fmla="*/ 48 w 210"/>
              <a:gd name="T51" fmla="*/ 131 h 182"/>
              <a:gd name="T52" fmla="*/ 43 w 210"/>
              <a:gd name="T53" fmla="*/ 118 h 182"/>
              <a:gd name="T54" fmla="*/ 35 w 210"/>
              <a:gd name="T55" fmla="*/ 109 h 182"/>
              <a:gd name="T56" fmla="*/ 23 w 210"/>
              <a:gd name="T57" fmla="*/ 99 h 182"/>
              <a:gd name="T58" fmla="*/ 23 w 210"/>
              <a:gd name="T59" fmla="*/ 92 h 182"/>
              <a:gd name="T60" fmla="*/ 13 w 210"/>
              <a:gd name="T61" fmla="*/ 84 h 182"/>
              <a:gd name="T62" fmla="*/ 0 w 210"/>
              <a:gd name="T63" fmla="*/ 75 h 182"/>
              <a:gd name="T64" fmla="*/ 5 w 210"/>
              <a:gd name="T65" fmla="*/ 73 h 182"/>
              <a:gd name="T66" fmla="*/ 12 w 210"/>
              <a:gd name="T67" fmla="*/ 69 h 182"/>
              <a:gd name="T68" fmla="*/ 16 w 210"/>
              <a:gd name="T69" fmla="*/ 51 h 182"/>
              <a:gd name="T70" fmla="*/ 21 w 210"/>
              <a:gd name="T71" fmla="*/ 41 h 182"/>
              <a:gd name="T72" fmla="*/ 34 w 210"/>
              <a:gd name="T73" fmla="*/ 38 h 182"/>
              <a:gd name="T74" fmla="*/ 37 w 210"/>
              <a:gd name="T75" fmla="*/ 44 h 182"/>
              <a:gd name="T76" fmla="*/ 47 w 210"/>
              <a:gd name="T77" fmla="*/ 56 h 182"/>
              <a:gd name="T78" fmla="*/ 52 w 210"/>
              <a:gd name="T79" fmla="*/ 58 h 182"/>
              <a:gd name="T80" fmla="*/ 59 w 210"/>
              <a:gd name="T81" fmla="*/ 54 h 182"/>
              <a:gd name="T82" fmla="*/ 72 w 210"/>
              <a:gd name="T83" fmla="*/ 55 h 182"/>
              <a:gd name="T84" fmla="*/ 74 w 210"/>
              <a:gd name="T85" fmla="*/ 59 h 182"/>
              <a:gd name="T86" fmla="*/ 93 w 210"/>
              <a:gd name="T87" fmla="*/ 59 h 182"/>
              <a:gd name="T88" fmla="*/ 93 w 210"/>
              <a:gd name="T89" fmla="*/ 55 h 182"/>
              <a:gd name="T90" fmla="*/ 102 w 210"/>
              <a:gd name="T91" fmla="*/ 51 h 182"/>
              <a:gd name="T92" fmla="*/ 104 w 210"/>
              <a:gd name="T93" fmla="*/ 45 h 182"/>
              <a:gd name="T94" fmla="*/ 111 w 210"/>
              <a:gd name="T95" fmla="*/ 41 h 182"/>
              <a:gd name="T96" fmla="*/ 127 w 210"/>
              <a:gd name="T97" fmla="*/ 53 h 182"/>
              <a:gd name="T98" fmla="*/ 136 w 210"/>
              <a:gd name="T99" fmla="*/ 51 h 182"/>
              <a:gd name="T100" fmla="*/ 145 w 210"/>
              <a:gd name="T101" fmla="*/ 36 h 182"/>
              <a:gd name="T102" fmla="*/ 155 w 210"/>
              <a:gd name="T103" fmla="*/ 24 h 182"/>
              <a:gd name="T104" fmla="*/ 153 w 210"/>
              <a:gd name="T105" fmla="*/ 12 h 182"/>
              <a:gd name="T106" fmla="*/ 148 w 210"/>
              <a:gd name="T107" fmla="*/ 6 h 182"/>
              <a:gd name="T108" fmla="*/ 159 w 210"/>
              <a:gd name="T109" fmla="*/ 5 h 182"/>
              <a:gd name="T110" fmla="*/ 160 w 210"/>
              <a:gd name="T111" fmla="*/ 0 h 182"/>
              <a:gd name="T112" fmla="*/ 169 w 210"/>
              <a:gd name="T113" fmla="*/ 1 h 182"/>
              <a:gd name="T114" fmla="*/ 167 w 210"/>
              <a:gd name="T115" fmla="*/ 17 h 182"/>
              <a:gd name="T116" fmla="*/ 170 w 210"/>
              <a:gd name="T117" fmla="*/ 32 h 182"/>
              <a:gd name="T118" fmla="*/ 179 w 210"/>
              <a:gd name="T119" fmla="*/ 40 h 182"/>
              <a:gd name="T120" fmla="*/ 181 w 210"/>
              <a:gd name="T121" fmla="*/ 47 h 182"/>
              <a:gd name="T122" fmla="*/ 181 w 210"/>
              <a:gd name="T123" fmla="*/ 57 h 182"/>
              <a:gd name="T124" fmla="*/ 184 w 210"/>
              <a:gd name="T125" fmla="*/ 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182">
                <a:moveTo>
                  <a:pt x="184" y="58"/>
                </a:moveTo>
                <a:lnTo>
                  <a:pt x="185" y="74"/>
                </a:lnTo>
                <a:lnTo>
                  <a:pt x="182" y="80"/>
                </a:lnTo>
                <a:lnTo>
                  <a:pt x="172" y="81"/>
                </a:lnTo>
                <a:lnTo>
                  <a:pt x="166" y="93"/>
                </a:lnTo>
                <a:lnTo>
                  <a:pt x="178" y="94"/>
                </a:lnTo>
                <a:lnTo>
                  <a:pt x="187" y="104"/>
                </a:lnTo>
                <a:lnTo>
                  <a:pt x="191" y="113"/>
                </a:lnTo>
                <a:lnTo>
                  <a:pt x="199" y="117"/>
                </a:lnTo>
                <a:lnTo>
                  <a:pt x="210" y="140"/>
                </a:lnTo>
                <a:lnTo>
                  <a:pt x="198" y="154"/>
                </a:lnTo>
                <a:lnTo>
                  <a:pt x="187" y="166"/>
                </a:lnTo>
                <a:lnTo>
                  <a:pt x="175" y="176"/>
                </a:lnTo>
                <a:lnTo>
                  <a:pt x="163" y="176"/>
                </a:lnTo>
                <a:lnTo>
                  <a:pt x="148" y="180"/>
                </a:lnTo>
                <a:lnTo>
                  <a:pt x="136" y="176"/>
                </a:lnTo>
                <a:lnTo>
                  <a:pt x="129" y="182"/>
                </a:lnTo>
                <a:lnTo>
                  <a:pt x="112" y="168"/>
                </a:lnTo>
                <a:lnTo>
                  <a:pt x="108" y="159"/>
                </a:lnTo>
                <a:lnTo>
                  <a:pt x="98" y="163"/>
                </a:lnTo>
                <a:lnTo>
                  <a:pt x="89" y="162"/>
                </a:lnTo>
                <a:lnTo>
                  <a:pt x="84" y="165"/>
                </a:lnTo>
                <a:lnTo>
                  <a:pt x="76" y="163"/>
                </a:lnTo>
                <a:lnTo>
                  <a:pt x="65" y="146"/>
                </a:lnTo>
                <a:lnTo>
                  <a:pt x="62" y="139"/>
                </a:lnTo>
                <a:lnTo>
                  <a:pt x="48" y="131"/>
                </a:lnTo>
                <a:lnTo>
                  <a:pt x="43" y="118"/>
                </a:lnTo>
                <a:lnTo>
                  <a:pt x="35" y="109"/>
                </a:lnTo>
                <a:lnTo>
                  <a:pt x="23" y="99"/>
                </a:lnTo>
                <a:lnTo>
                  <a:pt x="23" y="92"/>
                </a:lnTo>
                <a:lnTo>
                  <a:pt x="13" y="84"/>
                </a:lnTo>
                <a:lnTo>
                  <a:pt x="0" y="75"/>
                </a:lnTo>
                <a:lnTo>
                  <a:pt x="5" y="73"/>
                </a:lnTo>
                <a:lnTo>
                  <a:pt x="12" y="69"/>
                </a:lnTo>
                <a:lnTo>
                  <a:pt x="16" y="51"/>
                </a:lnTo>
                <a:lnTo>
                  <a:pt x="21" y="41"/>
                </a:lnTo>
                <a:lnTo>
                  <a:pt x="34" y="38"/>
                </a:lnTo>
                <a:lnTo>
                  <a:pt x="37" y="44"/>
                </a:lnTo>
                <a:lnTo>
                  <a:pt x="47" y="56"/>
                </a:lnTo>
                <a:lnTo>
                  <a:pt x="52" y="58"/>
                </a:lnTo>
                <a:lnTo>
                  <a:pt x="59" y="54"/>
                </a:lnTo>
                <a:lnTo>
                  <a:pt x="72" y="55"/>
                </a:lnTo>
                <a:lnTo>
                  <a:pt x="74" y="59"/>
                </a:lnTo>
                <a:lnTo>
                  <a:pt x="93" y="59"/>
                </a:lnTo>
                <a:lnTo>
                  <a:pt x="93" y="55"/>
                </a:lnTo>
                <a:lnTo>
                  <a:pt x="102" y="51"/>
                </a:lnTo>
                <a:lnTo>
                  <a:pt x="104" y="45"/>
                </a:lnTo>
                <a:lnTo>
                  <a:pt x="111" y="41"/>
                </a:lnTo>
                <a:lnTo>
                  <a:pt x="127" y="53"/>
                </a:lnTo>
                <a:lnTo>
                  <a:pt x="136" y="51"/>
                </a:lnTo>
                <a:lnTo>
                  <a:pt x="145" y="36"/>
                </a:lnTo>
                <a:lnTo>
                  <a:pt x="155" y="24"/>
                </a:lnTo>
                <a:lnTo>
                  <a:pt x="153" y="12"/>
                </a:lnTo>
                <a:lnTo>
                  <a:pt x="148" y="6"/>
                </a:lnTo>
                <a:lnTo>
                  <a:pt x="159" y="5"/>
                </a:lnTo>
                <a:lnTo>
                  <a:pt x="160" y="0"/>
                </a:lnTo>
                <a:lnTo>
                  <a:pt x="169" y="1"/>
                </a:lnTo>
                <a:lnTo>
                  <a:pt x="167" y="17"/>
                </a:lnTo>
                <a:lnTo>
                  <a:pt x="170" y="32"/>
                </a:lnTo>
                <a:lnTo>
                  <a:pt x="179" y="40"/>
                </a:lnTo>
                <a:lnTo>
                  <a:pt x="181" y="47"/>
                </a:lnTo>
                <a:lnTo>
                  <a:pt x="181" y="57"/>
                </a:lnTo>
                <a:lnTo>
                  <a:pt x="184" y="58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3671887" y="3362325"/>
            <a:ext cx="177800" cy="139700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8866187" y="4246563"/>
            <a:ext cx="28575" cy="19050"/>
          </a:xfrm>
          <a:custGeom>
            <a:avLst/>
            <a:gdLst>
              <a:gd name="T0" fmla="*/ 14 w 18"/>
              <a:gd name="T1" fmla="*/ 5 h 12"/>
              <a:gd name="T2" fmla="*/ 18 w 18"/>
              <a:gd name="T3" fmla="*/ 12 h 12"/>
              <a:gd name="T4" fmla="*/ 6 w 18"/>
              <a:gd name="T5" fmla="*/ 12 h 12"/>
              <a:gd name="T6" fmla="*/ 0 w 18"/>
              <a:gd name="T7" fmla="*/ 0 h 12"/>
              <a:gd name="T8" fmla="*/ 11 w 18"/>
              <a:gd name="T9" fmla="*/ 4 h 12"/>
              <a:gd name="T10" fmla="*/ 14 w 18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14" y="5"/>
                </a:move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lnTo>
                  <a:pt x="11" y="4"/>
                </a:lnTo>
                <a:lnTo>
                  <a:pt x="14" y="5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8820150" y="4214813"/>
            <a:ext cx="34925" cy="20638"/>
          </a:xfrm>
          <a:custGeom>
            <a:avLst/>
            <a:gdLst>
              <a:gd name="T0" fmla="*/ 22 w 22"/>
              <a:gd name="T1" fmla="*/ 12 h 13"/>
              <a:gd name="T2" fmla="*/ 15 w 22"/>
              <a:gd name="T3" fmla="*/ 13 h 13"/>
              <a:gd name="T4" fmla="*/ 4 w 22"/>
              <a:gd name="T5" fmla="*/ 11 h 13"/>
              <a:gd name="T6" fmla="*/ 0 w 22"/>
              <a:gd name="T7" fmla="*/ 8 h 13"/>
              <a:gd name="T8" fmla="*/ 2 w 22"/>
              <a:gd name="T9" fmla="*/ 0 h 13"/>
              <a:gd name="T10" fmla="*/ 14 w 22"/>
              <a:gd name="T11" fmla="*/ 3 h 13"/>
              <a:gd name="T12" fmla="*/ 19 w 22"/>
              <a:gd name="T13" fmla="*/ 7 h 13"/>
              <a:gd name="T14" fmla="*/ 22 w 22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2"/>
                </a:moveTo>
                <a:lnTo>
                  <a:pt x="15" y="13"/>
                </a:lnTo>
                <a:lnTo>
                  <a:pt x="4" y="11"/>
                </a:lnTo>
                <a:lnTo>
                  <a:pt x="0" y="8"/>
                </a:lnTo>
                <a:lnTo>
                  <a:pt x="2" y="0"/>
                </a:lnTo>
                <a:lnTo>
                  <a:pt x="14" y="3"/>
                </a:lnTo>
                <a:lnTo>
                  <a:pt x="19" y="7"/>
                </a:lnTo>
                <a:lnTo>
                  <a:pt x="22" y="1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8851900" y="4183063"/>
            <a:ext cx="26988" cy="49213"/>
          </a:xfrm>
          <a:custGeom>
            <a:avLst/>
            <a:gdLst>
              <a:gd name="T0" fmla="*/ 17 w 17"/>
              <a:gd name="T1" fmla="*/ 27 h 31"/>
              <a:gd name="T2" fmla="*/ 14 w 17"/>
              <a:gd name="T3" fmla="*/ 31 h 31"/>
              <a:gd name="T4" fmla="*/ 3 w 17"/>
              <a:gd name="T5" fmla="*/ 13 h 31"/>
              <a:gd name="T6" fmla="*/ 0 w 17"/>
              <a:gd name="T7" fmla="*/ 0 h 31"/>
              <a:gd name="T8" fmla="*/ 6 w 17"/>
              <a:gd name="T9" fmla="*/ 0 h 31"/>
              <a:gd name="T10" fmla="*/ 11 w 17"/>
              <a:gd name="T11" fmla="*/ 17 h 31"/>
              <a:gd name="T12" fmla="*/ 17 w 17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1">
                <a:moveTo>
                  <a:pt x="17" y="27"/>
                </a:moveTo>
                <a:lnTo>
                  <a:pt x="14" y="31"/>
                </a:lnTo>
                <a:lnTo>
                  <a:pt x="3" y="13"/>
                </a:ln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17" y="2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8786812" y="4151313"/>
            <a:ext cx="46038" cy="39688"/>
          </a:xfrm>
          <a:custGeom>
            <a:avLst/>
            <a:gdLst>
              <a:gd name="T0" fmla="*/ 28 w 29"/>
              <a:gd name="T1" fmla="*/ 21 h 25"/>
              <a:gd name="T2" fmla="*/ 29 w 29"/>
              <a:gd name="T3" fmla="*/ 25 h 25"/>
              <a:gd name="T4" fmla="*/ 15 w 29"/>
              <a:gd name="T5" fmla="*/ 16 h 25"/>
              <a:gd name="T6" fmla="*/ 6 w 29"/>
              <a:gd name="T7" fmla="*/ 9 h 25"/>
              <a:gd name="T8" fmla="*/ 0 w 29"/>
              <a:gd name="T9" fmla="*/ 2 h 25"/>
              <a:gd name="T10" fmla="*/ 3 w 29"/>
              <a:gd name="T11" fmla="*/ 0 h 25"/>
              <a:gd name="T12" fmla="*/ 11 w 29"/>
              <a:gd name="T13" fmla="*/ 4 h 25"/>
              <a:gd name="T14" fmla="*/ 25 w 29"/>
              <a:gd name="T15" fmla="*/ 14 h 25"/>
              <a:gd name="T16" fmla="*/ 28 w 29"/>
              <a:gd name="T17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5">
                <a:moveTo>
                  <a:pt x="28" y="21"/>
                </a:moveTo>
                <a:lnTo>
                  <a:pt x="29" y="25"/>
                </a:lnTo>
                <a:lnTo>
                  <a:pt x="15" y="16"/>
                </a:lnTo>
                <a:lnTo>
                  <a:pt x="6" y="9"/>
                </a:lnTo>
                <a:lnTo>
                  <a:pt x="0" y="2"/>
                </a:lnTo>
                <a:lnTo>
                  <a:pt x="3" y="0"/>
                </a:lnTo>
                <a:lnTo>
                  <a:pt x="11" y="4"/>
                </a:lnTo>
                <a:lnTo>
                  <a:pt x="25" y="14"/>
                </a:lnTo>
                <a:lnTo>
                  <a:pt x="28" y="2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8737600" y="4125913"/>
            <a:ext cx="28575" cy="26988"/>
          </a:xfrm>
          <a:custGeom>
            <a:avLst/>
            <a:gdLst>
              <a:gd name="T0" fmla="*/ 18 w 18"/>
              <a:gd name="T1" fmla="*/ 16 h 17"/>
              <a:gd name="T2" fmla="*/ 15 w 18"/>
              <a:gd name="T3" fmla="*/ 17 h 17"/>
              <a:gd name="T4" fmla="*/ 7 w 18"/>
              <a:gd name="T5" fmla="*/ 13 h 17"/>
              <a:gd name="T6" fmla="*/ 0 w 18"/>
              <a:gd name="T7" fmla="*/ 4 h 17"/>
              <a:gd name="T8" fmla="*/ 2 w 18"/>
              <a:gd name="T9" fmla="*/ 0 h 17"/>
              <a:gd name="T10" fmla="*/ 12 w 18"/>
              <a:gd name="T11" fmla="*/ 9 h 17"/>
              <a:gd name="T12" fmla="*/ 18 w 18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16"/>
                </a:moveTo>
                <a:lnTo>
                  <a:pt x="15" y="17"/>
                </a:lnTo>
                <a:lnTo>
                  <a:pt x="7" y="13"/>
                </a:lnTo>
                <a:lnTo>
                  <a:pt x="0" y="4"/>
                </a:lnTo>
                <a:lnTo>
                  <a:pt x="2" y="0"/>
                </a:lnTo>
                <a:lnTo>
                  <a:pt x="12" y="9"/>
                </a:lnTo>
                <a:lnTo>
                  <a:pt x="18" y="16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3797300" y="3578225"/>
            <a:ext cx="87313" cy="107950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1574800" y="3433762"/>
            <a:ext cx="69850" cy="41275"/>
          </a:xfrm>
          <a:custGeom>
            <a:avLst/>
            <a:gdLst>
              <a:gd name="T0" fmla="*/ 42 w 44"/>
              <a:gd name="T1" fmla="*/ 21 h 26"/>
              <a:gd name="T2" fmla="*/ 39 w 44"/>
              <a:gd name="T3" fmla="*/ 26 h 26"/>
              <a:gd name="T4" fmla="*/ 29 w 44"/>
              <a:gd name="T5" fmla="*/ 26 h 26"/>
              <a:gd name="T6" fmla="*/ 22 w 44"/>
              <a:gd name="T7" fmla="*/ 24 h 26"/>
              <a:gd name="T8" fmla="*/ 15 w 44"/>
              <a:gd name="T9" fmla="*/ 20 h 26"/>
              <a:gd name="T10" fmla="*/ 5 w 44"/>
              <a:gd name="T11" fmla="*/ 18 h 26"/>
              <a:gd name="T12" fmla="*/ 0 w 44"/>
              <a:gd name="T13" fmla="*/ 14 h 26"/>
              <a:gd name="T14" fmla="*/ 1 w 44"/>
              <a:gd name="T15" fmla="*/ 11 h 26"/>
              <a:gd name="T16" fmla="*/ 8 w 44"/>
              <a:gd name="T17" fmla="*/ 6 h 26"/>
              <a:gd name="T18" fmla="*/ 12 w 44"/>
              <a:gd name="T19" fmla="*/ 3 h 26"/>
              <a:gd name="T20" fmla="*/ 11 w 44"/>
              <a:gd name="T21" fmla="*/ 1 h 26"/>
              <a:gd name="T22" fmla="*/ 15 w 44"/>
              <a:gd name="T23" fmla="*/ 0 h 26"/>
              <a:gd name="T24" fmla="*/ 20 w 44"/>
              <a:gd name="T25" fmla="*/ 1 h 26"/>
              <a:gd name="T26" fmla="*/ 24 w 44"/>
              <a:gd name="T27" fmla="*/ 6 h 26"/>
              <a:gd name="T28" fmla="*/ 29 w 44"/>
              <a:gd name="T29" fmla="*/ 9 h 26"/>
              <a:gd name="T30" fmla="*/ 29 w 44"/>
              <a:gd name="T31" fmla="*/ 12 h 26"/>
              <a:gd name="T32" fmla="*/ 38 w 44"/>
              <a:gd name="T33" fmla="*/ 9 h 26"/>
              <a:gd name="T34" fmla="*/ 41 w 44"/>
              <a:gd name="T35" fmla="*/ 11 h 26"/>
              <a:gd name="T36" fmla="*/ 44 w 44"/>
              <a:gd name="T37" fmla="*/ 13 h 26"/>
              <a:gd name="T38" fmla="*/ 42 w 44"/>
              <a:gd name="T3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6">
                <a:moveTo>
                  <a:pt x="42" y="21"/>
                </a:moveTo>
                <a:lnTo>
                  <a:pt x="39" y="26"/>
                </a:lnTo>
                <a:lnTo>
                  <a:pt x="29" y="26"/>
                </a:lnTo>
                <a:lnTo>
                  <a:pt x="22" y="24"/>
                </a:lnTo>
                <a:lnTo>
                  <a:pt x="15" y="20"/>
                </a:lnTo>
                <a:lnTo>
                  <a:pt x="5" y="18"/>
                </a:lnTo>
                <a:lnTo>
                  <a:pt x="0" y="14"/>
                </a:lnTo>
                <a:lnTo>
                  <a:pt x="1" y="11"/>
                </a:lnTo>
                <a:lnTo>
                  <a:pt x="8" y="6"/>
                </a:lnTo>
                <a:lnTo>
                  <a:pt x="12" y="3"/>
                </a:lnTo>
                <a:lnTo>
                  <a:pt x="11" y="1"/>
                </a:lnTo>
                <a:lnTo>
                  <a:pt x="15" y="0"/>
                </a:lnTo>
                <a:lnTo>
                  <a:pt x="20" y="1"/>
                </a:lnTo>
                <a:lnTo>
                  <a:pt x="24" y="6"/>
                </a:lnTo>
                <a:lnTo>
                  <a:pt x="29" y="9"/>
                </a:lnTo>
                <a:lnTo>
                  <a:pt x="29" y="12"/>
                </a:lnTo>
                <a:lnTo>
                  <a:pt x="38" y="9"/>
                </a:lnTo>
                <a:lnTo>
                  <a:pt x="41" y="11"/>
                </a:lnTo>
                <a:lnTo>
                  <a:pt x="44" y="13"/>
                </a:lnTo>
                <a:lnTo>
                  <a:pt x="42" y="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5418137" y="3530600"/>
            <a:ext cx="185738" cy="114300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5376862" y="3513137"/>
            <a:ext cx="287338" cy="450850"/>
          </a:xfrm>
          <a:custGeom>
            <a:avLst/>
            <a:gdLst>
              <a:gd name="T0" fmla="*/ 156 w 181"/>
              <a:gd name="T1" fmla="*/ 9 h 284"/>
              <a:gd name="T2" fmla="*/ 166 w 181"/>
              <a:gd name="T3" fmla="*/ 7 h 284"/>
              <a:gd name="T4" fmla="*/ 174 w 181"/>
              <a:gd name="T5" fmla="*/ 0 h 284"/>
              <a:gd name="T6" fmla="*/ 181 w 181"/>
              <a:gd name="T7" fmla="*/ 0 h 284"/>
              <a:gd name="T8" fmla="*/ 181 w 181"/>
              <a:gd name="T9" fmla="*/ 5 h 284"/>
              <a:gd name="T10" fmla="*/ 180 w 181"/>
              <a:gd name="T11" fmla="*/ 18 h 284"/>
              <a:gd name="T12" fmla="*/ 181 w 181"/>
              <a:gd name="T13" fmla="*/ 28 h 284"/>
              <a:gd name="T14" fmla="*/ 177 w 181"/>
              <a:gd name="T15" fmla="*/ 36 h 284"/>
              <a:gd name="T16" fmla="*/ 173 w 181"/>
              <a:gd name="T17" fmla="*/ 58 h 284"/>
              <a:gd name="T18" fmla="*/ 165 w 181"/>
              <a:gd name="T19" fmla="*/ 81 h 284"/>
              <a:gd name="T20" fmla="*/ 154 w 181"/>
              <a:gd name="T21" fmla="*/ 108 h 284"/>
              <a:gd name="T22" fmla="*/ 139 w 181"/>
              <a:gd name="T23" fmla="*/ 139 h 284"/>
              <a:gd name="T24" fmla="*/ 124 w 181"/>
              <a:gd name="T25" fmla="*/ 162 h 284"/>
              <a:gd name="T26" fmla="*/ 103 w 181"/>
              <a:gd name="T27" fmla="*/ 190 h 284"/>
              <a:gd name="T28" fmla="*/ 85 w 181"/>
              <a:gd name="T29" fmla="*/ 207 h 284"/>
              <a:gd name="T30" fmla="*/ 57 w 181"/>
              <a:gd name="T31" fmla="*/ 228 h 284"/>
              <a:gd name="T32" fmla="*/ 40 w 181"/>
              <a:gd name="T33" fmla="*/ 243 h 284"/>
              <a:gd name="T34" fmla="*/ 20 w 181"/>
              <a:gd name="T35" fmla="*/ 269 h 284"/>
              <a:gd name="T36" fmla="*/ 15 w 181"/>
              <a:gd name="T37" fmla="*/ 280 h 284"/>
              <a:gd name="T38" fmla="*/ 11 w 181"/>
              <a:gd name="T39" fmla="*/ 284 h 284"/>
              <a:gd name="T40" fmla="*/ 1 w 181"/>
              <a:gd name="T41" fmla="*/ 267 h 284"/>
              <a:gd name="T42" fmla="*/ 0 w 181"/>
              <a:gd name="T43" fmla="*/ 191 h 284"/>
              <a:gd name="T44" fmla="*/ 16 w 181"/>
              <a:gd name="T45" fmla="*/ 168 h 284"/>
              <a:gd name="T46" fmla="*/ 21 w 181"/>
              <a:gd name="T47" fmla="*/ 161 h 284"/>
              <a:gd name="T48" fmla="*/ 33 w 181"/>
              <a:gd name="T49" fmla="*/ 161 h 284"/>
              <a:gd name="T50" fmla="*/ 49 w 181"/>
              <a:gd name="T51" fmla="*/ 146 h 284"/>
              <a:gd name="T52" fmla="*/ 73 w 181"/>
              <a:gd name="T53" fmla="*/ 146 h 284"/>
              <a:gd name="T54" fmla="*/ 123 w 181"/>
              <a:gd name="T55" fmla="*/ 83 h 284"/>
              <a:gd name="T56" fmla="*/ 135 w 181"/>
              <a:gd name="T57" fmla="*/ 66 h 284"/>
              <a:gd name="T58" fmla="*/ 143 w 181"/>
              <a:gd name="T59" fmla="*/ 53 h 284"/>
              <a:gd name="T60" fmla="*/ 143 w 181"/>
              <a:gd name="T61" fmla="*/ 42 h 284"/>
              <a:gd name="T62" fmla="*/ 142 w 181"/>
              <a:gd name="T63" fmla="*/ 21 h 284"/>
              <a:gd name="T64" fmla="*/ 142 w 181"/>
              <a:gd name="T65" fmla="*/ 13 h 284"/>
              <a:gd name="T66" fmla="*/ 142 w 181"/>
              <a:gd name="T67" fmla="*/ 12 h 284"/>
              <a:gd name="T68" fmla="*/ 148 w 181"/>
              <a:gd name="T69" fmla="*/ 12 h 284"/>
              <a:gd name="T70" fmla="*/ 156 w 181"/>
              <a:gd name="T71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1" h="284">
                <a:moveTo>
                  <a:pt x="156" y="9"/>
                </a:moveTo>
                <a:lnTo>
                  <a:pt x="166" y="7"/>
                </a:lnTo>
                <a:lnTo>
                  <a:pt x="174" y="0"/>
                </a:lnTo>
                <a:lnTo>
                  <a:pt x="181" y="0"/>
                </a:lnTo>
                <a:lnTo>
                  <a:pt x="181" y="5"/>
                </a:lnTo>
                <a:lnTo>
                  <a:pt x="180" y="18"/>
                </a:lnTo>
                <a:lnTo>
                  <a:pt x="181" y="28"/>
                </a:lnTo>
                <a:lnTo>
                  <a:pt x="177" y="36"/>
                </a:lnTo>
                <a:lnTo>
                  <a:pt x="173" y="58"/>
                </a:lnTo>
                <a:lnTo>
                  <a:pt x="165" y="81"/>
                </a:lnTo>
                <a:lnTo>
                  <a:pt x="154" y="108"/>
                </a:lnTo>
                <a:lnTo>
                  <a:pt x="139" y="139"/>
                </a:lnTo>
                <a:lnTo>
                  <a:pt x="124" y="162"/>
                </a:lnTo>
                <a:lnTo>
                  <a:pt x="103" y="190"/>
                </a:lnTo>
                <a:lnTo>
                  <a:pt x="85" y="207"/>
                </a:lnTo>
                <a:lnTo>
                  <a:pt x="57" y="228"/>
                </a:lnTo>
                <a:lnTo>
                  <a:pt x="40" y="243"/>
                </a:lnTo>
                <a:lnTo>
                  <a:pt x="20" y="269"/>
                </a:lnTo>
                <a:lnTo>
                  <a:pt x="15" y="280"/>
                </a:lnTo>
                <a:lnTo>
                  <a:pt x="11" y="284"/>
                </a:lnTo>
                <a:lnTo>
                  <a:pt x="1" y="267"/>
                </a:lnTo>
                <a:lnTo>
                  <a:pt x="0" y="191"/>
                </a:lnTo>
                <a:lnTo>
                  <a:pt x="16" y="168"/>
                </a:lnTo>
                <a:lnTo>
                  <a:pt x="21" y="161"/>
                </a:lnTo>
                <a:lnTo>
                  <a:pt x="33" y="161"/>
                </a:lnTo>
                <a:lnTo>
                  <a:pt x="49" y="146"/>
                </a:lnTo>
                <a:lnTo>
                  <a:pt x="73" y="146"/>
                </a:lnTo>
                <a:lnTo>
                  <a:pt x="123" y="83"/>
                </a:lnTo>
                <a:lnTo>
                  <a:pt x="135" y="66"/>
                </a:lnTo>
                <a:lnTo>
                  <a:pt x="143" y="53"/>
                </a:lnTo>
                <a:lnTo>
                  <a:pt x="143" y="42"/>
                </a:lnTo>
                <a:lnTo>
                  <a:pt x="142" y="21"/>
                </a:lnTo>
                <a:lnTo>
                  <a:pt x="142" y="13"/>
                </a:lnTo>
                <a:lnTo>
                  <a:pt x="142" y="12"/>
                </a:lnTo>
                <a:lnTo>
                  <a:pt x="148" y="12"/>
                </a:lnTo>
                <a:lnTo>
                  <a:pt x="156" y="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4672012" y="2390775"/>
            <a:ext cx="117475" cy="127000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2490787" y="3709988"/>
            <a:ext cx="119063" cy="139700"/>
          </a:xfrm>
          <a:custGeom>
            <a:avLst/>
            <a:gdLst>
              <a:gd name="T0" fmla="*/ 17 w 75"/>
              <a:gd name="T1" fmla="*/ 1 h 88"/>
              <a:gd name="T2" fmla="*/ 39 w 75"/>
              <a:gd name="T3" fmla="*/ 5 h 88"/>
              <a:gd name="T4" fmla="*/ 41 w 75"/>
              <a:gd name="T5" fmla="*/ 2 h 88"/>
              <a:gd name="T6" fmla="*/ 56 w 75"/>
              <a:gd name="T7" fmla="*/ 0 h 88"/>
              <a:gd name="T8" fmla="*/ 75 w 75"/>
              <a:gd name="T9" fmla="*/ 6 h 88"/>
              <a:gd name="T10" fmla="*/ 65 w 75"/>
              <a:gd name="T11" fmla="*/ 24 h 88"/>
              <a:gd name="T12" fmla="*/ 66 w 75"/>
              <a:gd name="T13" fmla="*/ 38 h 88"/>
              <a:gd name="T14" fmla="*/ 74 w 75"/>
              <a:gd name="T15" fmla="*/ 50 h 88"/>
              <a:gd name="T16" fmla="*/ 70 w 75"/>
              <a:gd name="T17" fmla="*/ 59 h 88"/>
              <a:gd name="T18" fmla="*/ 68 w 75"/>
              <a:gd name="T19" fmla="*/ 69 h 88"/>
              <a:gd name="T20" fmla="*/ 64 w 75"/>
              <a:gd name="T21" fmla="*/ 77 h 88"/>
              <a:gd name="T22" fmla="*/ 53 w 75"/>
              <a:gd name="T23" fmla="*/ 73 h 88"/>
              <a:gd name="T24" fmla="*/ 45 w 75"/>
              <a:gd name="T25" fmla="*/ 75 h 88"/>
              <a:gd name="T26" fmla="*/ 37 w 75"/>
              <a:gd name="T27" fmla="*/ 73 h 88"/>
              <a:gd name="T28" fmla="*/ 35 w 75"/>
              <a:gd name="T29" fmla="*/ 79 h 88"/>
              <a:gd name="T30" fmla="*/ 38 w 75"/>
              <a:gd name="T31" fmla="*/ 83 h 88"/>
              <a:gd name="T32" fmla="*/ 37 w 75"/>
              <a:gd name="T33" fmla="*/ 88 h 88"/>
              <a:gd name="T34" fmla="*/ 27 w 75"/>
              <a:gd name="T35" fmla="*/ 86 h 88"/>
              <a:gd name="T36" fmla="*/ 16 w 75"/>
              <a:gd name="T37" fmla="*/ 68 h 88"/>
              <a:gd name="T38" fmla="*/ 13 w 75"/>
              <a:gd name="T39" fmla="*/ 56 h 88"/>
              <a:gd name="T40" fmla="*/ 7 w 75"/>
              <a:gd name="T41" fmla="*/ 56 h 88"/>
              <a:gd name="T42" fmla="*/ 0 w 75"/>
              <a:gd name="T43" fmla="*/ 41 h 88"/>
              <a:gd name="T44" fmla="*/ 3 w 75"/>
              <a:gd name="T45" fmla="*/ 30 h 88"/>
              <a:gd name="T46" fmla="*/ 2 w 75"/>
              <a:gd name="T47" fmla="*/ 25 h 88"/>
              <a:gd name="T48" fmla="*/ 13 w 75"/>
              <a:gd name="T49" fmla="*/ 20 h 88"/>
              <a:gd name="T50" fmla="*/ 17 w 75"/>
              <a:gd name="T51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88">
                <a:moveTo>
                  <a:pt x="17" y="1"/>
                </a:moveTo>
                <a:lnTo>
                  <a:pt x="39" y="5"/>
                </a:lnTo>
                <a:lnTo>
                  <a:pt x="41" y="2"/>
                </a:lnTo>
                <a:lnTo>
                  <a:pt x="56" y="0"/>
                </a:lnTo>
                <a:lnTo>
                  <a:pt x="75" y="6"/>
                </a:lnTo>
                <a:lnTo>
                  <a:pt x="65" y="24"/>
                </a:lnTo>
                <a:lnTo>
                  <a:pt x="66" y="38"/>
                </a:lnTo>
                <a:lnTo>
                  <a:pt x="74" y="50"/>
                </a:lnTo>
                <a:lnTo>
                  <a:pt x="70" y="59"/>
                </a:lnTo>
                <a:lnTo>
                  <a:pt x="68" y="69"/>
                </a:lnTo>
                <a:lnTo>
                  <a:pt x="64" y="77"/>
                </a:lnTo>
                <a:lnTo>
                  <a:pt x="53" y="73"/>
                </a:lnTo>
                <a:lnTo>
                  <a:pt x="45" y="75"/>
                </a:lnTo>
                <a:lnTo>
                  <a:pt x="37" y="73"/>
                </a:lnTo>
                <a:lnTo>
                  <a:pt x="35" y="79"/>
                </a:lnTo>
                <a:lnTo>
                  <a:pt x="38" y="83"/>
                </a:lnTo>
                <a:lnTo>
                  <a:pt x="37" y="88"/>
                </a:lnTo>
                <a:lnTo>
                  <a:pt x="27" y="86"/>
                </a:lnTo>
                <a:lnTo>
                  <a:pt x="16" y="68"/>
                </a:lnTo>
                <a:lnTo>
                  <a:pt x="13" y="56"/>
                </a:lnTo>
                <a:lnTo>
                  <a:pt x="7" y="56"/>
                </a:lnTo>
                <a:lnTo>
                  <a:pt x="0" y="41"/>
                </a:lnTo>
                <a:lnTo>
                  <a:pt x="3" y="30"/>
                </a:lnTo>
                <a:lnTo>
                  <a:pt x="2" y="25"/>
                </a:lnTo>
                <a:lnTo>
                  <a:pt x="13" y="20"/>
                </a:lnTo>
                <a:lnTo>
                  <a:pt x="17" y="1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4614862" y="2281237"/>
            <a:ext cx="142875" cy="57150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rgbClr val="936A08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4538662" y="2368550"/>
            <a:ext cx="73025" cy="46038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4441825" y="1685925"/>
            <a:ext cx="263525" cy="411163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5048250" y="4754563"/>
            <a:ext cx="38100" cy="53975"/>
          </a:xfrm>
          <a:custGeom>
            <a:avLst/>
            <a:gdLst>
              <a:gd name="T0" fmla="*/ 24 w 24"/>
              <a:gd name="T1" fmla="*/ 23 h 34"/>
              <a:gd name="T2" fmla="*/ 20 w 24"/>
              <a:gd name="T3" fmla="*/ 32 h 34"/>
              <a:gd name="T4" fmla="*/ 10 w 24"/>
              <a:gd name="T5" fmla="*/ 34 h 34"/>
              <a:gd name="T6" fmla="*/ 0 w 24"/>
              <a:gd name="T7" fmla="*/ 23 h 34"/>
              <a:gd name="T8" fmla="*/ 0 w 24"/>
              <a:gd name="T9" fmla="*/ 16 h 34"/>
              <a:gd name="T10" fmla="*/ 6 w 24"/>
              <a:gd name="T11" fmla="*/ 8 h 34"/>
              <a:gd name="T12" fmla="*/ 8 w 24"/>
              <a:gd name="T13" fmla="*/ 2 h 34"/>
              <a:gd name="T14" fmla="*/ 13 w 24"/>
              <a:gd name="T15" fmla="*/ 0 h 34"/>
              <a:gd name="T16" fmla="*/ 22 w 24"/>
              <a:gd name="T17" fmla="*/ 4 h 34"/>
              <a:gd name="T18" fmla="*/ 24 w 24"/>
              <a:gd name="T19" fmla="*/ 14 h 34"/>
              <a:gd name="T20" fmla="*/ 24 w 24"/>
              <a:gd name="T21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4">
                <a:moveTo>
                  <a:pt x="24" y="23"/>
                </a:moveTo>
                <a:lnTo>
                  <a:pt x="20" y="32"/>
                </a:lnTo>
                <a:lnTo>
                  <a:pt x="10" y="34"/>
                </a:lnTo>
                <a:lnTo>
                  <a:pt x="0" y="23"/>
                </a:lnTo>
                <a:lnTo>
                  <a:pt x="0" y="16"/>
                </a:lnTo>
                <a:lnTo>
                  <a:pt x="6" y="8"/>
                </a:lnTo>
                <a:lnTo>
                  <a:pt x="8" y="2"/>
                </a:lnTo>
                <a:lnTo>
                  <a:pt x="13" y="0"/>
                </a:lnTo>
                <a:lnTo>
                  <a:pt x="22" y="4"/>
                </a:lnTo>
                <a:lnTo>
                  <a:pt x="24" y="14"/>
                </a:lnTo>
                <a:lnTo>
                  <a:pt x="24" y="23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5165725" y="2682875"/>
            <a:ext cx="168275" cy="160338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4573587" y="3136900"/>
            <a:ext cx="298450" cy="527050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4179887" y="3544888"/>
            <a:ext cx="55563" cy="168275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6980237" y="3235325"/>
            <a:ext cx="252413" cy="485775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6002337" y="2559050"/>
            <a:ext cx="219075" cy="139700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5580062" y="2501900"/>
            <a:ext cx="411163" cy="244475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7815262" y="4181475"/>
            <a:ext cx="69850" cy="36513"/>
          </a:xfrm>
          <a:custGeom>
            <a:avLst/>
            <a:gdLst>
              <a:gd name="T0" fmla="*/ 0 w 44"/>
              <a:gd name="T1" fmla="*/ 13 h 23"/>
              <a:gd name="T2" fmla="*/ 2 w 44"/>
              <a:gd name="T3" fmla="*/ 8 h 23"/>
              <a:gd name="T4" fmla="*/ 19 w 44"/>
              <a:gd name="T5" fmla="*/ 4 h 23"/>
              <a:gd name="T6" fmla="*/ 32 w 44"/>
              <a:gd name="T7" fmla="*/ 3 h 23"/>
              <a:gd name="T8" fmla="*/ 37 w 44"/>
              <a:gd name="T9" fmla="*/ 0 h 23"/>
              <a:gd name="T10" fmla="*/ 44 w 44"/>
              <a:gd name="T11" fmla="*/ 3 h 23"/>
              <a:gd name="T12" fmla="*/ 37 w 44"/>
              <a:gd name="T13" fmla="*/ 9 h 23"/>
              <a:gd name="T14" fmla="*/ 17 w 44"/>
              <a:gd name="T15" fmla="*/ 18 h 23"/>
              <a:gd name="T16" fmla="*/ 1 w 44"/>
              <a:gd name="T17" fmla="*/ 23 h 23"/>
              <a:gd name="T18" fmla="*/ 1 w 44"/>
              <a:gd name="T19" fmla="*/ 17 h 23"/>
              <a:gd name="T20" fmla="*/ 0 w 44"/>
              <a:gd name="T2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3">
                <a:moveTo>
                  <a:pt x="0" y="13"/>
                </a:moveTo>
                <a:lnTo>
                  <a:pt x="2" y="8"/>
                </a:lnTo>
                <a:lnTo>
                  <a:pt x="19" y="4"/>
                </a:lnTo>
                <a:lnTo>
                  <a:pt x="32" y="3"/>
                </a:lnTo>
                <a:lnTo>
                  <a:pt x="37" y="0"/>
                </a:lnTo>
                <a:lnTo>
                  <a:pt x="44" y="3"/>
                </a:lnTo>
                <a:lnTo>
                  <a:pt x="37" y="9"/>
                </a:lnTo>
                <a:lnTo>
                  <a:pt x="17" y="18"/>
                </a:lnTo>
                <a:lnTo>
                  <a:pt x="1" y="23"/>
                </a:lnTo>
                <a:lnTo>
                  <a:pt x="1" y="17"/>
                </a:lnTo>
                <a:lnTo>
                  <a:pt x="0" y="13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7" name="Freeform 196"/>
          <p:cNvSpPr>
            <a:spLocks/>
          </p:cNvSpPr>
          <p:nvPr/>
        </p:nvSpPr>
        <p:spPr bwMode="auto">
          <a:xfrm>
            <a:off x="2382837" y="3549650"/>
            <a:ext cx="31750" cy="30163"/>
          </a:xfrm>
          <a:custGeom>
            <a:avLst/>
            <a:gdLst>
              <a:gd name="T0" fmla="*/ 6 w 20"/>
              <a:gd name="T1" fmla="*/ 3 h 19"/>
              <a:gd name="T2" fmla="*/ 16 w 20"/>
              <a:gd name="T3" fmla="*/ 0 h 19"/>
              <a:gd name="T4" fmla="*/ 20 w 20"/>
              <a:gd name="T5" fmla="*/ 1 h 19"/>
              <a:gd name="T6" fmla="*/ 19 w 20"/>
              <a:gd name="T7" fmla="*/ 16 h 19"/>
              <a:gd name="T8" fmla="*/ 3 w 20"/>
              <a:gd name="T9" fmla="*/ 19 h 19"/>
              <a:gd name="T10" fmla="*/ 0 w 20"/>
              <a:gd name="T11" fmla="*/ 17 h 19"/>
              <a:gd name="T12" fmla="*/ 6 w 20"/>
              <a:gd name="T13" fmla="*/ 11 h 19"/>
              <a:gd name="T14" fmla="*/ 6 w 20"/>
              <a:gd name="T1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6" y="3"/>
                </a:moveTo>
                <a:lnTo>
                  <a:pt x="16" y="0"/>
                </a:lnTo>
                <a:lnTo>
                  <a:pt x="20" y="1"/>
                </a:lnTo>
                <a:lnTo>
                  <a:pt x="19" y="16"/>
                </a:lnTo>
                <a:lnTo>
                  <a:pt x="3" y="19"/>
                </a:lnTo>
                <a:lnTo>
                  <a:pt x="0" y="17"/>
                </a:lnTo>
                <a:lnTo>
                  <a:pt x="6" y="11"/>
                </a:lnTo>
                <a:lnTo>
                  <a:pt x="6" y="3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8" name="Freeform 197"/>
          <p:cNvSpPr>
            <a:spLocks/>
          </p:cNvSpPr>
          <p:nvPr/>
        </p:nvSpPr>
        <p:spPr bwMode="auto">
          <a:xfrm>
            <a:off x="4389437" y="2678112"/>
            <a:ext cx="111125" cy="231775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9" name="Freeform 198"/>
          <p:cNvSpPr>
            <a:spLocks/>
          </p:cNvSpPr>
          <p:nvPr/>
        </p:nvSpPr>
        <p:spPr bwMode="auto">
          <a:xfrm>
            <a:off x="4886325" y="2524125"/>
            <a:ext cx="514350" cy="204788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0" name="Freeform 199"/>
          <p:cNvSpPr>
            <a:spLocks/>
          </p:cNvSpPr>
          <p:nvPr/>
        </p:nvSpPr>
        <p:spPr bwMode="auto">
          <a:xfrm>
            <a:off x="4876800" y="2520950"/>
            <a:ext cx="79375" cy="65088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1" name="Freeform 200"/>
          <p:cNvSpPr>
            <a:spLocks/>
          </p:cNvSpPr>
          <p:nvPr/>
        </p:nvSpPr>
        <p:spPr bwMode="auto">
          <a:xfrm>
            <a:off x="7599362" y="3074987"/>
            <a:ext cx="39688" cy="109538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2" name="Freeform 201"/>
          <p:cNvSpPr>
            <a:spLocks/>
          </p:cNvSpPr>
          <p:nvPr/>
        </p:nvSpPr>
        <p:spPr bwMode="auto">
          <a:xfrm>
            <a:off x="5037137" y="3940175"/>
            <a:ext cx="315913" cy="355600"/>
          </a:xfrm>
          <a:custGeom>
            <a:avLst/>
            <a:gdLst>
              <a:gd name="T0" fmla="*/ 84 w 199"/>
              <a:gd name="T1" fmla="*/ 0 h 224"/>
              <a:gd name="T2" fmla="*/ 87 w 199"/>
              <a:gd name="T3" fmla="*/ 2 h 224"/>
              <a:gd name="T4" fmla="*/ 154 w 199"/>
              <a:gd name="T5" fmla="*/ 45 h 224"/>
              <a:gd name="T6" fmla="*/ 155 w 199"/>
              <a:gd name="T7" fmla="*/ 57 h 224"/>
              <a:gd name="T8" fmla="*/ 181 w 199"/>
              <a:gd name="T9" fmla="*/ 78 h 224"/>
              <a:gd name="T10" fmla="*/ 172 w 199"/>
              <a:gd name="T11" fmla="*/ 103 h 224"/>
              <a:gd name="T12" fmla="*/ 173 w 199"/>
              <a:gd name="T13" fmla="*/ 115 h 224"/>
              <a:gd name="T14" fmla="*/ 184 w 199"/>
              <a:gd name="T15" fmla="*/ 123 h 224"/>
              <a:gd name="T16" fmla="*/ 185 w 199"/>
              <a:gd name="T17" fmla="*/ 128 h 224"/>
              <a:gd name="T18" fmla="*/ 180 w 199"/>
              <a:gd name="T19" fmla="*/ 141 h 224"/>
              <a:gd name="T20" fmla="*/ 181 w 199"/>
              <a:gd name="T21" fmla="*/ 147 h 224"/>
              <a:gd name="T22" fmla="*/ 179 w 199"/>
              <a:gd name="T23" fmla="*/ 157 h 224"/>
              <a:gd name="T24" fmla="*/ 185 w 199"/>
              <a:gd name="T25" fmla="*/ 170 h 224"/>
              <a:gd name="T26" fmla="*/ 192 w 199"/>
              <a:gd name="T27" fmla="*/ 190 h 224"/>
              <a:gd name="T28" fmla="*/ 199 w 199"/>
              <a:gd name="T29" fmla="*/ 195 h 224"/>
              <a:gd name="T30" fmla="*/ 184 w 199"/>
              <a:gd name="T31" fmla="*/ 207 h 224"/>
              <a:gd name="T32" fmla="*/ 164 w 199"/>
              <a:gd name="T33" fmla="*/ 215 h 224"/>
              <a:gd name="T34" fmla="*/ 153 w 199"/>
              <a:gd name="T35" fmla="*/ 215 h 224"/>
              <a:gd name="T36" fmla="*/ 146 w 199"/>
              <a:gd name="T37" fmla="*/ 221 h 224"/>
              <a:gd name="T38" fmla="*/ 133 w 199"/>
              <a:gd name="T39" fmla="*/ 221 h 224"/>
              <a:gd name="T40" fmla="*/ 128 w 199"/>
              <a:gd name="T41" fmla="*/ 224 h 224"/>
              <a:gd name="T42" fmla="*/ 107 w 199"/>
              <a:gd name="T43" fmla="*/ 218 h 224"/>
              <a:gd name="T44" fmla="*/ 93 w 199"/>
              <a:gd name="T45" fmla="*/ 220 h 224"/>
              <a:gd name="T46" fmla="*/ 89 w 199"/>
              <a:gd name="T47" fmla="*/ 192 h 224"/>
              <a:gd name="T48" fmla="*/ 82 w 199"/>
              <a:gd name="T49" fmla="*/ 182 h 224"/>
              <a:gd name="T50" fmla="*/ 79 w 199"/>
              <a:gd name="T51" fmla="*/ 176 h 224"/>
              <a:gd name="T52" fmla="*/ 61 w 199"/>
              <a:gd name="T53" fmla="*/ 172 h 224"/>
              <a:gd name="T54" fmla="*/ 51 w 199"/>
              <a:gd name="T55" fmla="*/ 166 h 224"/>
              <a:gd name="T56" fmla="*/ 39 w 199"/>
              <a:gd name="T57" fmla="*/ 163 h 224"/>
              <a:gd name="T58" fmla="*/ 32 w 199"/>
              <a:gd name="T59" fmla="*/ 159 h 224"/>
              <a:gd name="T60" fmla="*/ 25 w 199"/>
              <a:gd name="T61" fmla="*/ 154 h 224"/>
              <a:gd name="T62" fmla="*/ 15 w 199"/>
              <a:gd name="T63" fmla="*/ 127 h 224"/>
              <a:gd name="T64" fmla="*/ 5 w 199"/>
              <a:gd name="T65" fmla="*/ 116 h 224"/>
              <a:gd name="T66" fmla="*/ 1 w 199"/>
              <a:gd name="T67" fmla="*/ 104 h 224"/>
              <a:gd name="T68" fmla="*/ 3 w 199"/>
              <a:gd name="T69" fmla="*/ 93 h 224"/>
              <a:gd name="T70" fmla="*/ 0 w 199"/>
              <a:gd name="T71" fmla="*/ 74 h 224"/>
              <a:gd name="T72" fmla="*/ 7 w 199"/>
              <a:gd name="T73" fmla="*/ 73 h 224"/>
              <a:gd name="T74" fmla="*/ 14 w 199"/>
              <a:gd name="T75" fmla="*/ 65 h 224"/>
              <a:gd name="T76" fmla="*/ 22 w 199"/>
              <a:gd name="T77" fmla="*/ 54 h 224"/>
              <a:gd name="T78" fmla="*/ 26 w 199"/>
              <a:gd name="T79" fmla="*/ 50 h 224"/>
              <a:gd name="T80" fmla="*/ 26 w 199"/>
              <a:gd name="T81" fmla="*/ 43 h 224"/>
              <a:gd name="T82" fmla="*/ 22 w 199"/>
              <a:gd name="T83" fmla="*/ 39 h 224"/>
              <a:gd name="T84" fmla="*/ 21 w 199"/>
              <a:gd name="T85" fmla="*/ 31 h 224"/>
              <a:gd name="T86" fmla="*/ 26 w 199"/>
              <a:gd name="T87" fmla="*/ 28 h 224"/>
              <a:gd name="T88" fmla="*/ 28 w 199"/>
              <a:gd name="T89" fmla="*/ 16 h 224"/>
              <a:gd name="T90" fmla="*/ 20 w 199"/>
              <a:gd name="T91" fmla="*/ 4 h 224"/>
              <a:gd name="T92" fmla="*/ 27 w 199"/>
              <a:gd name="T93" fmla="*/ 2 h 224"/>
              <a:gd name="T94" fmla="*/ 47 w 199"/>
              <a:gd name="T95" fmla="*/ 2 h 224"/>
              <a:gd name="T96" fmla="*/ 84 w 199"/>
              <a:gd name="T9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24">
                <a:moveTo>
                  <a:pt x="84" y="0"/>
                </a:moveTo>
                <a:lnTo>
                  <a:pt x="87" y="2"/>
                </a:lnTo>
                <a:lnTo>
                  <a:pt x="154" y="45"/>
                </a:lnTo>
                <a:lnTo>
                  <a:pt x="155" y="57"/>
                </a:lnTo>
                <a:lnTo>
                  <a:pt x="181" y="78"/>
                </a:lnTo>
                <a:lnTo>
                  <a:pt x="172" y="103"/>
                </a:lnTo>
                <a:lnTo>
                  <a:pt x="173" y="115"/>
                </a:lnTo>
                <a:lnTo>
                  <a:pt x="184" y="123"/>
                </a:lnTo>
                <a:lnTo>
                  <a:pt x="185" y="128"/>
                </a:lnTo>
                <a:lnTo>
                  <a:pt x="180" y="141"/>
                </a:lnTo>
                <a:lnTo>
                  <a:pt x="181" y="147"/>
                </a:lnTo>
                <a:lnTo>
                  <a:pt x="179" y="157"/>
                </a:lnTo>
                <a:lnTo>
                  <a:pt x="185" y="170"/>
                </a:lnTo>
                <a:lnTo>
                  <a:pt x="192" y="190"/>
                </a:lnTo>
                <a:lnTo>
                  <a:pt x="199" y="195"/>
                </a:lnTo>
                <a:lnTo>
                  <a:pt x="184" y="207"/>
                </a:lnTo>
                <a:lnTo>
                  <a:pt x="164" y="215"/>
                </a:lnTo>
                <a:lnTo>
                  <a:pt x="153" y="215"/>
                </a:lnTo>
                <a:lnTo>
                  <a:pt x="146" y="221"/>
                </a:lnTo>
                <a:lnTo>
                  <a:pt x="133" y="221"/>
                </a:lnTo>
                <a:lnTo>
                  <a:pt x="128" y="224"/>
                </a:lnTo>
                <a:lnTo>
                  <a:pt x="107" y="218"/>
                </a:lnTo>
                <a:lnTo>
                  <a:pt x="93" y="220"/>
                </a:lnTo>
                <a:lnTo>
                  <a:pt x="89" y="192"/>
                </a:lnTo>
                <a:lnTo>
                  <a:pt x="82" y="182"/>
                </a:lnTo>
                <a:lnTo>
                  <a:pt x="79" y="176"/>
                </a:lnTo>
                <a:lnTo>
                  <a:pt x="61" y="172"/>
                </a:lnTo>
                <a:lnTo>
                  <a:pt x="51" y="166"/>
                </a:lnTo>
                <a:lnTo>
                  <a:pt x="39" y="163"/>
                </a:lnTo>
                <a:lnTo>
                  <a:pt x="32" y="159"/>
                </a:lnTo>
                <a:lnTo>
                  <a:pt x="25" y="154"/>
                </a:lnTo>
                <a:lnTo>
                  <a:pt x="15" y="127"/>
                </a:lnTo>
                <a:lnTo>
                  <a:pt x="5" y="116"/>
                </a:lnTo>
                <a:lnTo>
                  <a:pt x="1" y="104"/>
                </a:lnTo>
                <a:lnTo>
                  <a:pt x="3" y="93"/>
                </a:lnTo>
                <a:lnTo>
                  <a:pt x="0" y="74"/>
                </a:lnTo>
                <a:lnTo>
                  <a:pt x="7" y="73"/>
                </a:lnTo>
                <a:lnTo>
                  <a:pt x="14" y="65"/>
                </a:lnTo>
                <a:lnTo>
                  <a:pt x="22" y="54"/>
                </a:lnTo>
                <a:lnTo>
                  <a:pt x="26" y="50"/>
                </a:lnTo>
                <a:lnTo>
                  <a:pt x="26" y="43"/>
                </a:lnTo>
                <a:lnTo>
                  <a:pt x="22" y="39"/>
                </a:lnTo>
                <a:lnTo>
                  <a:pt x="21" y="31"/>
                </a:lnTo>
                <a:lnTo>
                  <a:pt x="26" y="28"/>
                </a:lnTo>
                <a:lnTo>
                  <a:pt x="28" y="16"/>
                </a:lnTo>
                <a:lnTo>
                  <a:pt x="20" y="4"/>
                </a:lnTo>
                <a:lnTo>
                  <a:pt x="27" y="2"/>
                </a:lnTo>
                <a:lnTo>
                  <a:pt x="47" y="2"/>
                </a:lnTo>
                <a:lnTo>
                  <a:pt x="84" y="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3" name="Freeform 202"/>
          <p:cNvSpPr>
            <a:spLocks/>
          </p:cNvSpPr>
          <p:nvPr/>
        </p:nvSpPr>
        <p:spPr bwMode="auto">
          <a:xfrm>
            <a:off x="5045075" y="3768725"/>
            <a:ext cx="158750" cy="187325"/>
          </a:xfrm>
          <a:custGeom>
            <a:avLst/>
            <a:gdLst>
              <a:gd name="T0" fmla="*/ 42 w 100"/>
              <a:gd name="T1" fmla="*/ 110 h 118"/>
              <a:gd name="T2" fmla="*/ 22 w 100"/>
              <a:gd name="T3" fmla="*/ 110 h 118"/>
              <a:gd name="T4" fmla="*/ 15 w 100"/>
              <a:gd name="T5" fmla="*/ 112 h 118"/>
              <a:gd name="T6" fmla="*/ 4 w 100"/>
              <a:gd name="T7" fmla="*/ 118 h 118"/>
              <a:gd name="T8" fmla="*/ 0 w 100"/>
              <a:gd name="T9" fmla="*/ 116 h 118"/>
              <a:gd name="T10" fmla="*/ 0 w 100"/>
              <a:gd name="T11" fmla="*/ 101 h 118"/>
              <a:gd name="T12" fmla="*/ 4 w 100"/>
              <a:gd name="T13" fmla="*/ 93 h 118"/>
              <a:gd name="T14" fmla="*/ 5 w 100"/>
              <a:gd name="T15" fmla="*/ 76 h 118"/>
              <a:gd name="T16" fmla="*/ 9 w 100"/>
              <a:gd name="T17" fmla="*/ 66 h 118"/>
              <a:gd name="T18" fmla="*/ 16 w 100"/>
              <a:gd name="T19" fmla="*/ 56 h 118"/>
              <a:gd name="T20" fmla="*/ 23 w 100"/>
              <a:gd name="T21" fmla="*/ 50 h 118"/>
              <a:gd name="T22" fmla="*/ 29 w 100"/>
              <a:gd name="T23" fmla="*/ 43 h 118"/>
              <a:gd name="T24" fmla="*/ 22 w 100"/>
              <a:gd name="T25" fmla="*/ 40 h 118"/>
              <a:gd name="T26" fmla="*/ 23 w 100"/>
              <a:gd name="T27" fmla="*/ 16 h 118"/>
              <a:gd name="T28" fmla="*/ 30 w 100"/>
              <a:gd name="T29" fmla="*/ 10 h 118"/>
              <a:gd name="T30" fmla="*/ 42 w 100"/>
              <a:gd name="T31" fmla="*/ 14 h 118"/>
              <a:gd name="T32" fmla="*/ 57 w 100"/>
              <a:gd name="T33" fmla="*/ 10 h 118"/>
              <a:gd name="T34" fmla="*/ 69 w 100"/>
              <a:gd name="T35" fmla="*/ 10 h 118"/>
              <a:gd name="T36" fmla="*/ 81 w 100"/>
              <a:gd name="T37" fmla="*/ 0 h 118"/>
              <a:gd name="T38" fmla="*/ 90 w 100"/>
              <a:gd name="T39" fmla="*/ 15 h 118"/>
              <a:gd name="T40" fmla="*/ 92 w 100"/>
              <a:gd name="T41" fmla="*/ 25 h 118"/>
              <a:gd name="T42" fmla="*/ 100 w 100"/>
              <a:gd name="T43" fmla="*/ 49 h 118"/>
              <a:gd name="T44" fmla="*/ 93 w 100"/>
              <a:gd name="T45" fmla="*/ 64 h 118"/>
              <a:gd name="T46" fmla="*/ 84 w 100"/>
              <a:gd name="T47" fmla="*/ 78 h 118"/>
              <a:gd name="T48" fmla="*/ 79 w 100"/>
              <a:gd name="T49" fmla="*/ 86 h 118"/>
              <a:gd name="T50" fmla="*/ 79 w 100"/>
              <a:gd name="T51" fmla="*/ 108 h 118"/>
              <a:gd name="T52" fmla="*/ 42 w 100"/>
              <a:gd name="T5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18">
                <a:moveTo>
                  <a:pt x="42" y="110"/>
                </a:moveTo>
                <a:lnTo>
                  <a:pt x="22" y="110"/>
                </a:lnTo>
                <a:lnTo>
                  <a:pt x="15" y="112"/>
                </a:lnTo>
                <a:lnTo>
                  <a:pt x="4" y="118"/>
                </a:lnTo>
                <a:lnTo>
                  <a:pt x="0" y="116"/>
                </a:lnTo>
                <a:lnTo>
                  <a:pt x="0" y="101"/>
                </a:lnTo>
                <a:lnTo>
                  <a:pt x="4" y="93"/>
                </a:lnTo>
                <a:lnTo>
                  <a:pt x="5" y="76"/>
                </a:lnTo>
                <a:lnTo>
                  <a:pt x="9" y="66"/>
                </a:lnTo>
                <a:lnTo>
                  <a:pt x="16" y="56"/>
                </a:lnTo>
                <a:lnTo>
                  <a:pt x="23" y="50"/>
                </a:lnTo>
                <a:lnTo>
                  <a:pt x="29" y="43"/>
                </a:lnTo>
                <a:lnTo>
                  <a:pt x="22" y="40"/>
                </a:lnTo>
                <a:lnTo>
                  <a:pt x="23" y="16"/>
                </a:lnTo>
                <a:lnTo>
                  <a:pt x="30" y="10"/>
                </a:lnTo>
                <a:lnTo>
                  <a:pt x="42" y="14"/>
                </a:lnTo>
                <a:lnTo>
                  <a:pt x="57" y="10"/>
                </a:lnTo>
                <a:lnTo>
                  <a:pt x="69" y="10"/>
                </a:lnTo>
                <a:lnTo>
                  <a:pt x="81" y="0"/>
                </a:lnTo>
                <a:lnTo>
                  <a:pt x="90" y="15"/>
                </a:lnTo>
                <a:lnTo>
                  <a:pt x="92" y="25"/>
                </a:lnTo>
                <a:lnTo>
                  <a:pt x="100" y="49"/>
                </a:lnTo>
                <a:lnTo>
                  <a:pt x="93" y="64"/>
                </a:lnTo>
                <a:lnTo>
                  <a:pt x="84" y="78"/>
                </a:lnTo>
                <a:lnTo>
                  <a:pt x="79" y="86"/>
                </a:lnTo>
                <a:lnTo>
                  <a:pt x="79" y="108"/>
                </a:lnTo>
                <a:lnTo>
                  <a:pt x="42" y="11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>
            <a:off x="4748212" y="2192337"/>
            <a:ext cx="457200" cy="257175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" name="Freeform 204"/>
          <p:cNvSpPr>
            <a:spLocks/>
          </p:cNvSpPr>
          <p:nvPr/>
        </p:nvSpPr>
        <p:spPr bwMode="auto">
          <a:xfrm>
            <a:off x="2566987" y="4902200"/>
            <a:ext cx="142875" cy="158750"/>
          </a:xfrm>
          <a:custGeom>
            <a:avLst/>
            <a:gdLst>
              <a:gd name="T0" fmla="*/ 3 w 90"/>
              <a:gd name="T1" fmla="*/ 2 h 100"/>
              <a:gd name="T2" fmla="*/ 14 w 90"/>
              <a:gd name="T3" fmla="*/ 0 h 100"/>
              <a:gd name="T4" fmla="*/ 35 w 90"/>
              <a:gd name="T5" fmla="*/ 16 h 100"/>
              <a:gd name="T6" fmla="*/ 41 w 90"/>
              <a:gd name="T7" fmla="*/ 15 h 100"/>
              <a:gd name="T8" fmla="*/ 61 w 90"/>
              <a:gd name="T9" fmla="*/ 29 h 100"/>
              <a:gd name="T10" fmla="*/ 77 w 90"/>
              <a:gd name="T11" fmla="*/ 40 h 100"/>
              <a:gd name="T12" fmla="*/ 89 w 90"/>
              <a:gd name="T13" fmla="*/ 54 h 100"/>
              <a:gd name="T14" fmla="*/ 83 w 90"/>
              <a:gd name="T15" fmla="*/ 64 h 100"/>
              <a:gd name="T16" fmla="*/ 90 w 90"/>
              <a:gd name="T17" fmla="*/ 76 h 100"/>
              <a:gd name="T18" fmla="*/ 84 w 90"/>
              <a:gd name="T19" fmla="*/ 89 h 100"/>
              <a:gd name="T20" fmla="*/ 67 w 90"/>
              <a:gd name="T21" fmla="*/ 100 h 100"/>
              <a:gd name="T22" fmla="*/ 53 w 90"/>
              <a:gd name="T23" fmla="*/ 96 h 100"/>
              <a:gd name="T24" fmla="*/ 44 w 90"/>
              <a:gd name="T25" fmla="*/ 98 h 100"/>
              <a:gd name="T26" fmla="*/ 27 w 90"/>
              <a:gd name="T27" fmla="*/ 89 h 100"/>
              <a:gd name="T28" fmla="*/ 15 w 90"/>
              <a:gd name="T29" fmla="*/ 90 h 100"/>
              <a:gd name="T30" fmla="*/ 2 w 90"/>
              <a:gd name="T31" fmla="*/ 79 h 100"/>
              <a:gd name="T32" fmla="*/ 1 w 90"/>
              <a:gd name="T33" fmla="*/ 65 h 100"/>
              <a:gd name="T34" fmla="*/ 4 w 90"/>
              <a:gd name="T35" fmla="*/ 61 h 100"/>
              <a:gd name="T36" fmla="*/ 0 w 90"/>
              <a:gd name="T37" fmla="*/ 40 h 100"/>
              <a:gd name="T38" fmla="*/ 2 w 90"/>
              <a:gd name="T39" fmla="*/ 19 h 100"/>
              <a:gd name="T40" fmla="*/ 3 w 90"/>
              <a:gd name="T41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00">
                <a:moveTo>
                  <a:pt x="3" y="2"/>
                </a:moveTo>
                <a:lnTo>
                  <a:pt x="14" y="0"/>
                </a:lnTo>
                <a:lnTo>
                  <a:pt x="35" y="16"/>
                </a:lnTo>
                <a:lnTo>
                  <a:pt x="41" y="15"/>
                </a:lnTo>
                <a:lnTo>
                  <a:pt x="61" y="29"/>
                </a:lnTo>
                <a:lnTo>
                  <a:pt x="77" y="40"/>
                </a:lnTo>
                <a:lnTo>
                  <a:pt x="89" y="54"/>
                </a:lnTo>
                <a:lnTo>
                  <a:pt x="83" y="64"/>
                </a:lnTo>
                <a:lnTo>
                  <a:pt x="90" y="76"/>
                </a:lnTo>
                <a:lnTo>
                  <a:pt x="84" y="89"/>
                </a:lnTo>
                <a:lnTo>
                  <a:pt x="67" y="100"/>
                </a:lnTo>
                <a:lnTo>
                  <a:pt x="53" y="96"/>
                </a:lnTo>
                <a:lnTo>
                  <a:pt x="44" y="98"/>
                </a:lnTo>
                <a:lnTo>
                  <a:pt x="27" y="89"/>
                </a:lnTo>
                <a:lnTo>
                  <a:pt x="15" y="90"/>
                </a:lnTo>
                <a:lnTo>
                  <a:pt x="2" y="79"/>
                </a:lnTo>
                <a:lnTo>
                  <a:pt x="1" y="65"/>
                </a:lnTo>
                <a:lnTo>
                  <a:pt x="4" y="61"/>
                </a:lnTo>
                <a:lnTo>
                  <a:pt x="0" y="40"/>
                </a:lnTo>
                <a:lnTo>
                  <a:pt x="2" y="19"/>
                </a:lnTo>
                <a:lnTo>
                  <a:pt x="3" y="2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>
            <a:off x="474662" y="2014537"/>
            <a:ext cx="76200" cy="39688"/>
          </a:xfrm>
          <a:custGeom>
            <a:avLst/>
            <a:gdLst>
              <a:gd name="T0" fmla="*/ 25 w 48"/>
              <a:gd name="T1" fmla="*/ 17 h 25"/>
              <a:gd name="T2" fmla="*/ 3 w 48"/>
              <a:gd name="T3" fmla="*/ 25 h 25"/>
              <a:gd name="T4" fmla="*/ 0 w 48"/>
              <a:gd name="T5" fmla="*/ 19 h 25"/>
              <a:gd name="T6" fmla="*/ 7 w 48"/>
              <a:gd name="T7" fmla="*/ 10 h 25"/>
              <a:gd name="T8" fmla="*/ 28 w 48"/>
              <a:gd name="T9" fmla="*/ 3 h 25"/>
              <a:gd name="T10" fmla="*/ 40 w 48"/>
              <a:gd name="T11" fmla="*/ 0 h 25"/>
              <a:gd name="T12" fmla="*/ 48 w 48"/>
              <a:gd name="T13" fmla="*/ 2 h 25"/>
              <a:gd name="T14" fmla="*/ 48 w 48"/>
              <a:gd name="T15" fmla="*/ 8 h 25"/>
              <a:gd name="T16" fmla="*/ 25 w 48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5">
                <a:moveTo>
                  <a:pt x="25" y="17"/>
                </a:moveTo>
                <a:lnTo>
                  <a:pt x="3" y="25"/>
                </a:lnTo>
                <a:lnTo>
                  <a:pt x="0" y="19"/>
                </a:lnTo>
                <a:lnTo>
                  <a:pt x="7" y="10"/>
                </a:lnTo>
                <a:lnTo>
                  <a:pt x="28" y="3"/>
                </a:lnTo>
                <a:lnTo>
                  <a:pt x="40" y="0"/>
                </a:lnTo>
                <a:lnTo>
                  <a:pt x="48" y="2"/>
                </a:lnTo>
                <a:lnTo>
                  <a:pt x="48" y="8"/>
                </a:lnTo>
                <a:lnTo>
                  <a:pt x="25" y="17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7" name="Freeform 207"/>
          <p:cNvSpPr>
            <a:spLocks/>
          </p:cNvSpPr>
          <p:nvPr/>
        </p:nvSpPr>
        <p:spPr bwMode="auto">
          <a:xfrm>
            <a:off x="280987" y="1941512"/>
            <a:ext cx="44450" cy="19050"/>
          </a:xfrm>
          <a:custGeom>
            <a:avLst/>
            <a:gdLst>
              <a:gd name="T0" fmla="*/ 21 w 28"/>
              <a:gd name="T1" fmla="*/ 9 h 12"/>
              <a:gd name="T2" fmla="*/ 8 w 28"/>
              <a:gd name="T3" fmla="*/ 12 h 12"/>
              <a:gd name="T4" fmla="*/ 3 w 28"/>
              <a:gd name="T5" fmla="*/ 8 h 12"/>
              <a:gd name="T6" fmla="*/ 0 w 28"/>
              <a:gd name="T7" fmla="*/ 3 h 12"/>
              <a:gd name="T8" fmla="*/ 19 w 28"/>
              <a:gd name="T9" fmla="*/ 0 h 12"/>
              <a:gd name="T10" fmla="*/ 28 w 28"/>
              <a:gd name="T11" fmla="*/ 1 h 12"/>
              <a:gd name="T12" fmla="*/ 21 w 28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2">
                <a:moveTo>
                  <a:pt x="21" y="9"/>
                </a:moveTo>
                <a:lnTo>
                  <a:pt x="8" y="12"/>
                </a:lnTo>
                <a:lnTo>
                  <a:pt x="3" y="8"/>
                </a:lnTo>
                <a:lnTo>
                  <a:pt x="0" y="3"/>
                </a:lnTo>
                <a:lnTo>
                  <a:pt x="19" y="0"/>
                </a:lnTo>
                <a:lnTo>
                  <a:pt x="28" y="1"/>
                </a:lnTo>
                <a:lnTo>
                  <a:pt x="21" y="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8" name="Freeform 208"/>
          <p:cNvSpPr>
            <a:spLocks/>
          </p:cNvSpPr>
          <p:nvPr/>
        </p:nvSpPr>
        <p:spPr bwMode="auto">
          <a:xfrm>
            <a:off x="307975" y="1838325"/>
            <a:ext cx="65088" cy="23813"/>
          </a:xfrm>
          <a:custGeom>
            <a:avLst/>
            <a:gdLst>
              <a:gd name="T0" fmla="*/ 10 w 41"/>
              <a:gd name="T1" fmla="*/ 0 h 15"/>
              <a:gd name="T2" fmla="*/ 14 w 41"/>
              <a:gd name="T3" fmla="*/ 4 h 15"/>
              <a:gd name="T4" fmla="*/ 26 w 41"/>
              <a:gd name="T5" fmla="*/ 2 h 15"/>
              <a:gd name="T6" fmla="*/ 30 w 41"/>
              <a:gd name="T7" fmla="*/ 7 h 15"/>
              <a:gd name="T8" fmla="*/ 41 w 41"/>
              <a:gd name="T9" fmla="*/ 9 h 15"/>
              <a:gd name="T10" fmla="*/ 37 w 41"/>
              <a:gd name="T11" fmla="*/ 11 h 15"/>
              <a:gd name="T12" fmla="*/ 21 w 41"/>
              <a:gd name="T13" fmla="*/ 15 h 15"/>
              <a:gd name="T14" fmla="*/ 16 w 41"/>
              <a:gd name="T15" fmla="*/ 11 h 15"/>
              <a:gd name="T16" fmla="*/ 15 w 41"/>
              <a:gd name="T17" fmla="*/ 8 h 15"/>
              <a:gd name="T18" fmla="*/ 1 w 41"/>
              <a:gd name="T19" fmla="*/ 9 h 15"/>
              <a:gd name="T20" fmla="*/ 0 w 41"/>
              <a:gd name="T21" fmla="*/ 7 h 15"/>
              <a:gd name="T22" fmla="*/ 10 w 4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5">
                <a:moveTo>
                  <a:pt x="10" y="0"/>
                </a:moveTo>
                <a:lnTo>
                  <a:pt x="14" y="4"/>
                </a:lnTo>
                <a:lnTo>
                  <a:pt x="26" y="2"/>
                </a:lnTo>
                <a:lnTo>
                  <a:pt x="30" y="7"/>
                </a:lnTo>
                <a:lnTo>
                  <a:pt x="41" y="9"/>
                </a:lnTo>
                <a:lnTo>
                  <a:pt x="37" y="11"/>
                </a:lnTo>
                <a:lnTo>
                  <a:pt x="21" y="15"/>
                </a:lnTo>
                <a:lnTo>
                  <a:pt x="16" y="11"/>
                </a:lnTo>
                <a:lnTo>
                  <a:pt x="15" y="8"/>
                </a:lnTo>
                <a:lnTo>
                  <a:pt x="1" y="9"/>
                </a:lnTo>
                <a:lnTo>
                  <a:pt x="0" y="7"/>
                </a:lnTo>
                <a:lnTo>
                  <a:pt x="10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9" name="Freeform 209"/>
          <p:cNvSpPr>
            <a:spLocks/>
          </p:cNvSpPr>
          <p:nvPr/>
        </p:nvSpPr>
        <p:spPr bwMode="auto">
          <a:xfrm>
            <a:off x="141287" y="1624012"/>
            <a:ext cx="1082675" cy="503238"/>
          </a:xfrm>
          <a:custGeom>
            <a:avLst/>
            <a:gdLst>
              <a:gd name="T0" fmla="*/ 542 w 682"/>
              <a:gd name="T1" fmla="*/ 8 h 317"/>
              <a:gd name="T2" fmla="*/ 572 w 682"/>
              <a:gd name="T3" fmla="*/ 16 h 317"/>
              <a:gd name="T4" fmla="*/ 630 w 682"/>
              <a:gd name="T5" fmla="*/ 21 h 317"/>
              <a:gd name="T6" fmla="*/ 671 w 682"/>
              <a:gd name="T7" fmla="*/ 26 h 317"/>
              <a:gd name="T8" fmla="*/ 598 w 682"/>
              <a:gd name="T9" fmla="*/ 94 h 317"/>
              <a:gd name="T10" fmla="*/ 501 w 682"/>
              <a:gd name="T11" fmla="*/ 207 h 317"/>
              <a:gd name="T12" fmla="*/ 529 w 682"/>
              <a:gd name="T13" fmla="*/ 217 h 317"/>
              <a:gd name="T14" fmla="*/ 550 w 682"/>
              <a:gd name="T15" fmla="*/ 229 h 317"/>
              <a:gd name="T16" fmla="*/ 547 w 682"/>
              <a:gd name="T17" fmla="*/ 274 h 317"/>
              <a:gd name="T18" fmla="*/ 536 w 682"/>
              <a:gd name="T19" fmla="*/ 309 h 317"/>
              <a:gd name="T20" fmla="*/ 536 w 682"/>
              <a:gd name="T21" fmla="*/ 278 h 317"/>
              <a:gd name="T22" fmla="*/ 526 w 682"/>
              <a:gd name="T23" fmla="*/ 242 h 317"/>
              <a:gd name="T24" fmla="*/ 480 w 682"/>
              <a:gd name="T25" fmla="*/ 216 h 317"/>
              <a:gd name="T26" fmla="*/ 429 w 682"/>
              <a:gd name="T27" fmla="*/ 207 h 317"/>
              <a:gd name="T28" fmla="*/ 380 w 682"/>
              <a:gd name="T29" fmla="*/ 194 h 317"/>
              <a:gd name="T30" fmla="*/ 338 w 682"/>
              <a:gd name="T31" fmla="*/ 213 h 317"/>
              <a:gd name="T32" fmla="*/ 307 w 682"/>
              <a:gd name="T33" fmla="*/ 212 h 317"/>
              <a:gd name="T34" fmla="*/ 358 w 682"/>
              <a:gd name="T35" fmla="*/ 183 h 317"/>
              <a:gd name="T36" fmla="*/ 267 w 682"/>
              <a:gd name="T37" fmla="*/ 220 h 317"/>
              <a:gd name="T38" fmla="*/ 213 w 682"/>
              <a:gd name="T39" fmla="*/ 251 h 317"/>
              <a:gd name="T40" fmla="*/ 145 w 682"/>
              <a:gd name="T41" fmla="*/ 276 h 317"/>
              <a:gd name="T42" fmla="*/ 95 w 682"/>
              <a:gd name="T43" fmla="*/ 292 h 317"/>
              <a:gd name="T44" fmla="*/ 32 w 682"/>
              <a:gd name="T45" fmla="*/ 311 h 317"/>
              <a:gd name="T46" fmla="*/ 28 w 682"/>
              <a:gd name="T47" fmla="*/ 304 h 317"/>
              <a:gd name="T48" fmla="*/ 98 w 682"/>
              <a:gd name="T49" fmla="*/ 285 h 317"/>
              <a:gd name="T50" fmla="*/ 155 w 682"/>
              <a:gd name="T51" fmla="*/ 261 h 317"/>
              <a:gd name="T52" fmla="*/ 213 w 682"/>
              <a:gd name="T53" fmla="*/ 228 h 317"/>
              <a:gd name="T54" fmla="*/ 172 w 682"/>
              <a:gd name="T55" fmla="*/ 238 h 317"/>
              <a:gd name="T56" fmla="*/ 167 w 682"/>
              <a:gd name="T57" fmla="*/ 225 h 317"/>
              <a:gd name="T58" fmla="*/ 146 w 682"/>
              <a:gd name="T59" fmla="*/ 221 h 317"/>
              <a:gd name="T60" fmla="*/ 132 w 682"/>
              <a:gd name="T61" fmla="*/ 211 h 317"/>
              <a:gd name="T62" fmla="*/ 139 w 682"/>
              <a:gd name="T63" fmla="*/ 186 h 317"/>
              <a:gd name="T64" fmla="*/ 183 w 682"/>
              <a:gd name="T65" fmla="*/ 157 h 317"/>
              <a:gd name="T66" fmla="*/ 220 w 682"/>
              <a:gd name="T67" fmla="*/ 149 h 317"/>
              <a:gd name="T68" fmla="*/ 270 w 682"/>
              <a:gd name="T69" fmla="*/ 136 h 317"/>
              <a:gd name="T70" fmla="*/ 295 w 682"/>
              <a:gd name="T71" fmla="*/ 117 h 317"/>
              <a:gd name="T72" fmla="*/ 256 w 682"/>
              <a:gd name="T73" fmla="*/ 125 h 317"/>
              <a:gd name="T74" fmla="*/ 213 w 682"/>
              <a:gd name="T75" fmla="*/ 119 h 317"/>
              <a:gd name="T76" fmla="*/ 246 w 682"/>
              <a:gd name="T77" fmla="*/ 93 h 317"/>
              <a:gd name="T78" fmla="*/ 286 w 682"/>
              <a:gd name="T79" fmla="*/ 93 h 317"/>
              <a:gd name="T80" fmla="*/ 313 w 682"/>
              <a:gd name="T81" fmla="*/ 74 h 317"/>
              <a:gd name="T82" fmla="*/ 305 w 682"/>
              <a:gd name="T83" fmla="*/ 52 h 317"/>
              <a:gd name="T84" fmla="*/ 380 w 682"/>
              <a:gd name="T85" fmla="*/ 34 h 317"/>
              <a:gd name="T86" fmla="*/ 439 w 682"/>
              <a:gd name="T87" fmla="*/ 16 h 317"/>
              <a:gd name="T88" fmla="*/ 519 w 682"/>
              <a:gd name="T8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" h="317">
                <a:moveTo>
                  <a:pt x="533" y="4"/>
                </a:moveTo>
                <a:lnTo>
                  <a:pt x="531" y="12"/>
                </a:lnTo>
                <a:lnTo>
                  <a:pt x="542" y="8"/>
                </a:lnTo>
                <a:lnTo>
                  <a:pt x="562" y="9"/>
                </a:lnTo>
                <a:lnTo>
                  <a:pt x="556" y="13"/>
                </a:lnTo>
                <a:lnTo>
                  <a:pt x="572" y="16"/>
                </a:lnTo>
                <a:lnTo>
                  <a:pt x="587" y="14"/>
                </a:lnTo>
                <a:lnTo>
                  <a:pt x="607" y="20"/>
                </a:lnTo>
                <a:lnTo>
                  <a:pt x="630" y="21"/>
                </a:lnTo>
                <a:lnTo>
                  <a:pt x="637" y="23"/>
                </a:lnTo>
                <a:lnTo>
                  <a:pt x="658" y="21"/>
                </a:lnTo>
                <a:lnTo>
                  <a:pt x="671" y="26"/>
                </a:lnTo>
                <a:lnTo>
                  <a:pt x="682" y="28"/>
                </a:lnTo>
                <a:lnTo>
                  <a:pt x="682" y="28"/>
                </a:lnTo>
                <a:lnTo>
                  <a:pt x="598" y="94"/>
                </a:lnTo>
                <a:lnTo>
                  <a:pt x="478" y="201"/>
                </a:lnTo>
                <a:lnTo>
                  <a:pt x="492" y="202"/>
                </a:lnTo>
                <a:lnTo>
                  <a:pt x="501" y="207"/>
                </a:lnTo>
                <a:lnTo>
                  <a:pt x="503" y="215"/>
                </a:lnTo>
                <a:lnTo>
                  <a:pt x="503" y="228"/>
                </a:lnTo>
                <a:lnTo>
                  <a:pt x="529" y="217"/>
                </a:lnTo>
                <a:lnTo>
                  <a:pt x="549" y="211"/>
                </a:lnTo>
                <a:lnTo>
                  <a:pt x="548" y="221"/>
                </a:lnTo>
                <a:lnTo>
                  <a:pt x="550" y="229"/>
                </a:lnTo>
                <a:lnTo>
                  <a:pt x="555" y="238"/>
                </a:lnTo>
                <a:lnTo>
                  <a:pt x="552" y="252"/>
                </a:lnTo>
                <a:lnTo>
                  <a:pt x="547" y="274"/>
                </a:lnTo>
                <a:lnTo>
                  <a:pt x="562" y="287"/>
                </a:lnTo>
                <a:lnTo>
                  <a:pt x="552" y="299"/>
                </a:lnTo>
                <a:lnTo>
                  <a:pt x="536" y="309"/>
                </a:lnTo>
                <a:lnTo>
                  <a:pt x="533" y="301"/>
                </a:lnTo>
                <a:lnTo>
                  <a:pt x="525" y="295"/>
                </a:lnTo>
                <a:lnTo>
                  <a:pt x="536" y="278"/>
                </a:lnTo>
                <a:lnTo>
                  <a:pt x="530" y="262"/>
                </a:lnTo>
                <a:lnTo>
                  <a:pt x="539" y="244"/>
                </a:lnTo>
                <a:lnTo>
                  <a:pt x="526" y="242"/>
                </a:lnTo>
                <a:lnTo>
                  <a:pt x="503" y="242"/>
                </a:lnTo>
                <a:lnTo>
                  <a:pt x="491" y="236"/>
                </a:lnTo>
                <a:lnTo>
                  <a:pt x="480" y="216"/>
                </a:lnTo>
                <a:lnTo>
                  <a:pt x="470" y="212"/>
                </a:lnTo>
                <a:lnTo>
                  <a:pt x="451" y="205"/>
                </a:lnTo>
                <a:lnTo>
                  <a:pt x="429" y="207"/>
                </a:lnTo>
                <a:lnTo>
                  <a:pt x="409" y="198"/>
                </a:lnTo>
                <a:lnTo>
                  <a:pt x="401" y="190"/>
                </a:lnTo>
                <a:lnTo>
                  <a:pt x="380" y="194"/>
                </a:lnTo>
                <a:lnTo>
                  <a:pt x="369" y="207"/>
                </a:lnTo>
                <a:lnTo>
                  <a:pt x="359" y="209"/>
                </a:lnTo>
                <a:lnTo>
                  <a:pt x="338" y="213"/>
                </a:lnTo>
                <a:lnTo>
                  <a:pt x="318" y="219"/>
                </a:lnTo>
                <a:lnTo>
                  <a:pt x="297" y="223"/>
                </a:lnTo>
                <a:lnTo>
                  <a:pt x="307" y="212"/>
                </a:lnTo>
                <a:lnTo>
                  <a:pt x="335" y="193"/>
                </a:lnTo>
                <a:lnTo>
                  <a:pt x="357" y="187"/>
                </a:lnTo>
                <a:lnTo>
                  <a:pt x="358" y="183"/>
                </a:lnTo>
                <a:lnTo>
                  <a:pt x="328" y="193"/>
                </a:lnTo>
                <a:lnTo>
                  <a:pt x="303" y="206"/>
                </a:lnTo>
                <a:lnTo>
                  <a:pt x="267" y="220"/>
                </a:lnTo>
                <a:lnTo>
                  <a:pt x="267" y="229"/>
                </a:lnTo>
                <a:lnTo>
                  <a:pt x="238" y="243"/>
                </a:lnTo>
                <a:lnTo>
                  <a:pt x="213" y="251"/>
                </a:lnTo>
                <a:lnTo>
                  <a:pt x="192" y="257"/>
                </a:lnTo>
                <a:lnTo>
                  <a:pt x="179" y="266"/>
                </a:lnTo>
                <a:lnTo>
                  <a:pt x="145" y="276"/>
                </a:lnTo>
                <a:lnTo>
                  <a:pt x="130" y="285"/>
                </a:lnTo>
                <a:lnTo>
                  <a:pt x="104" y="294"/>
                </a:lnTo>
                <a:lnTo>
                  <a:pt x="95" y="292"/>
                </a:lnTo>
                <a:lnTo>
                  <a:pt x="75" y="298"/>
                </a:lnTo>
                <a:lnTo>
                  <a:pt x="52" y="304"/>
                </a:lnTo>
                <a:lnTo>
                  <a:pt x="32" y="311"/>
                </a:lnTo>
                <a:lnTo>
                  <a:pt x="0" y="317"/>
                </a:lnTo>
                <a:lnTo>
                  <a:pt x="1" y="313"/>
                </a:lnTo>
                <a:lnTo>
                  <a:pt x="28" y="304"/>
                </a:lnTo>
                <a:lnTo>
                  <a:pt x="49" y="298"/>
                </a:lnTo>
                <a:lnTo>
                  <a:pt x="77" y="287"/>
                </a:lnTo>
                <a:lnTo>
                  <a:pt x="98" y="285"/>
                </a:lnTo>
                <a:lnTo>
                  <a:pt x="114" y="277"/>
                </a:lnTo>
                <a:lnTo>
                  <a:pt x="148" y="265"/>
                </a:lnTo>
                <a:lnTo>
                  <a:pt x="155" y="261"/>
                </a:lnTo>
                <a:lnTo>
                  <a:pt x="174" y="254"/>
                </a:lnTo>
                <a:lnTo>
                  <a:pt x="192" y="239"/>
                </a:lnTo>
                <a:lnTo>
                  <a:pt x="213" y="228"/>
                </a:lnTo>
                <a:lnTo>
                  <a:pt x="189" y="234"/>
                </a:lnTo>
                <a:lnTo>
                  <a:pt x="188" y="231"/>
                </a:lnTo>
                <a:lnTo>
                  <a:pt x="172" y="238"/>
                </a:lnTo>
                <a:lnTo>
                  <a:pt x="173" y="228"/>
                </a:lnTo>
                <a:lnTo>
                  <a:pt x="161" y="235"/>
                </a:lnTo>
                <a:lnTo>
                  <a:pt x="167" y="225"/>
                </a:lnTo>
                <a:lnTo>
                  <a:pt x="143" y="233"/>
                </a:lnTo>
                <a:lnTo>
                  <a:pt x="134" y="233"/>
                </a:lnTo>
                <a:lnTo>
                  <a:pt x="146" y="221"/>
                </a:lnTo>
                <a:lnTo>
                  <a:pt x="157" y="214"/>
                </a:lnTo>
                <a:lnTo>
                  <a:pt x="156" y="207"/>
                </a:lnTo>
                <a:lnTo>
                  <a:pt x="132" y="211"/>
                </a:lnTo>
                <a:lnTo>
                  <a:pt x="131" y="202"/>
                </a:lnTo>
                <a:lnTo>
                  <a:pt x="126" y="197"/>
                </a:lnTo>
                <a:lnTo>
                  <a:pt x="139" y="186"/>
                </a:lnTo>
                <a:lnTo>
                  <a:pt x="138" y="178"/>
                </a:lnTo>
                <a:lnTo>
                  <a:pt x="158" y="167"/>
                </a:lnTo>
                <a:lnTo>
                  <a:pt x="183" y="157"/>
                </a:lnTo>
                <a:lnTo>
                  <a:pt x="201" y="147"/>
                </a:lnTo>
                <a:lnTo>
                  <a:pt x="214" y="146"/>
                </a:lnTo>
                <a:lnTo>
                  <a:pt x="220" y="149"/>
                </a:lnTo>
                <a:lnTo>
                  <a:pt x="243" y="140"/>
                </a:lnTo>
                <a:lnTo>
                  <a:pt x="252" y="142"/>
                </a:lnTo>
                <a:lnTo>
                  <a:pt x="270" y="136"/>
                </a:lnTo>
                <a:lnTo>
                  <a:pt x="279" y="127"/>
                </a:lnTo>
                <a:lnTo>
                  <a:pt x="275" y="124"/>
                </a:lnTo>
                <a:lnTo>
                  <a:pt x="295" y="117"/>
                </a:lnTo>
                <a:lnTo>
                  <a:pt x="286" y="117"/>
                </a:lnTo>
                <a:lnTo>
                  <a:pt x="266" y="121"/>
                </a:lnTo>
                <a:lnTo>
                  <a:pt x="256" y="125"/>
                </a:lnTo>
                <a:lnTo>
                  <a:pt x="251" y="121"/>
                </a:lnTo>
                <a:lnTo>
                  <a:pt x="228" y="123"/>
                </a:lnTo>
                <a:lnTo>
                  <a:pt x="213" y="119"/>
                </a:lnTo>
                <a:lnTo>
                  <a:pt x="218" y="111"/>
                </a:lnTo>
                <a:lnTo>
                  <a:pt x="215" y="101"/>
                </a:lnTo>
                <a:lnTo>
                  <a:pt x="246" y="93"/>
                </a:lnTo>
                <a:lnTo>
                  <a:pt x="289" y="84"/>
                </a:lnTo>
                <a:lnTo>
                  <a:pt x="300" y="84"/>
                </a:lnTo>
                <a:lnTo>
                  <a:pt x="286" y="93"/>
                </a:lnTo>
                <a:lnTo>
                  <a:pt x="316" y="92"/>
                </a:lnTo>
                <a:lnTo>
                  <a:pt x="320" y="81"/>
                </a:lnTo>
                <a:lnTo>
                  <a:pt x="313" y="74"/>
                </a:lnTo>
                <a:lnTo>
                  <a:pt x="317" y="65"/>
                </a:lnTo>
                <a:lnTo>
                  <a:pt x="315" y="58"/>
                </a:lnTo>
                <a:lnTo>
                  <a:pt x="305" y="52"/>
                </a:lnTo>
                <a:lnTo>
                  <a:pt x="327" y="43"/>
                </a:lnTo>
                <a:lnTo>
                  <a:pt x="351" y="42"/>
                </a:lnTo>
                <a:lnTo>
                  <a:pt x="380" y="34"/>
                </a:lnTo>
                <a:lnTo>
                  <a:pt x="397" y="26"/>
                </a:lnTo>
                <a:lnTo>
                  <a:pt x="423" y="18"/>
                </a:lnTo>
                <a:lnTo>
                  <a:pt x="439" y="16"/>
                </a:lnTo>
                <a:lnTo>
                  <a:pt x="475" y="8"/>
                </a:lnTo>
                <a:lnTo>
                  <a:pt x="485" y="9"/>
                </a:lnTo>
                <a:lnTo>
                  <a:pt x="519" y="0"/>
                </a:lnTo>
                <a:lnTo>
                  <a:pt x="533" y="4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0" name="Freeform 210"/>
          <p:cNvSpPr>
            <a:spLocks/>
          </p:cNvSpPr>
          <p:nvPr/>
        </p:nvSpPr>
        <p:spPr bwMode="auto">
          <a:xfrm>
            <a:off x="841375" y="2286000"/>
            <a:ext cx="1589088" cy="795338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1" name="Freeform 211"/>
          <p:cNvSpPr>
            <a:spLocks/>
          </p:cNvSpPr>
          <p:nvPr/>
        </p:nvSpPr>
        <p:spPr bwMode="auto">
          <a:xfrm>
            <a:off x="5645150" y="2409825"/>
            <a:ext cx="492125" cy="274638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2" name="Freeform 212"/>
          <p:cNvSpPr>
            <a:spLocks/>
          </p:cNvSpPr>
          <p:nvPr/>
        </p:nvSpPr>
        <p:spPr bwMode="auto">
          <a:xfrm>
            <a:off x="2051050" y="3508375"/>
            <a:ext cx="393700" cy="376238"/>
          </a:xfrm>
          <a:custGeom>
            <a:avLst/>
            <a:gdLst>
              <a:gd name="T0" fmla="*/ 39 w 248"/>
              <a:gd name="T1" fmla="*/ 13 h 237"/>
              <a:gd name="T2" fmla="*/ 33 w 248"/>
              <a:gd name="T3" fmla="*/ 24 h 237"/>
              <a:gd name="T4" fmla="*/ 23 w 248"/>
              <a:gd name="T5" fmla="*/ 47 h 237"/>
              <a:gd name="T6" fmla="*/ 38 w 248"/>
              <a:gd name="T7" fmla="*/ 62 h 237"/>
              <a:gd name="T8" fmla="*/ 37 w 248"/>
              <a:gd name="T9" fmla="*/ 40 h 237"/>
              <a:gd name="T10" fmla="*/ 61 w 248"/>
              <a:gd name="T11" fmla="*/ 16 h 237"/>
              <a:gd name="T12" fmla="*/ 65 w 248"/>
              <a:gd name="T13" fmla="*/ 0 h 237"/>
              <a:gd name="T14" fmla="*/ 84 w 248"/>
              <a:gd name="T15" fmla="*/ 15 h 237"/>
              <a:gd name="T16" fmla="*/ 95 w 248"/>
              <a:gd name="T17" fmla="*/ 33 h 237"/>
              <a:gd name="T18" fmla="*/ 131 w 248"/>
              <a:gd name="T19" fmla="*/ 31 h 237"/>
              <a:gd name="T20" fmla="*/ 155 w 248"/>
              <a:gd name="T21" fmla="*/ 43 h 237"/>
              <a:gd name="T22" fmla="*/ 166 w 248"/>
              <a:gd name="T23" fmla="*/ 31 h 237"/>
              <a:gd name="T24" fmla="*/ 211 w 248"/>
              <a:gd name="T25" fmla="*/ 30 h 237"/>
              <a:gd name="T26" fmla="*/ 201 w 248"/>
              <a:gd name="T27" fmla="*/ 46 h 237"/>
              <a:gd name="T28" fmla="*/ 229 w 248"/>
              <a:gd name="T29" fmla="*/ 58 h 237"/>
              <a:gd name="T30" fmla="*/ 241 w 248"/>
              <a:gd name="T31" fmla="*/ 74 h 237"/>
              <a:gd name="T32" fmla="*/ 233 w 248"/>
              <a:gd name="T33" fmla="*/ 91 h 237"/>
              <a:gd name="T34" fmla="*/ 237 w 248"/>
              <a:gd name="T35" fmla="*/ 106 h 237"/>
              <a:gd name="T36" fmla="*/ 221 w 248"/>
              <a:gd name="T37" fmla="*/ 113 h 237"/>
              <a:gd name="T38" fmla="*/ 216 w 248"/>
              <a:gd name="T39" fmla="*/ 129 h 237"/>
              <a:gd name="T40" fmla="*/ 230 w 248"/>
              <a:gd name="T41" fmla="*/ 150 h 237"/>
              <a:gd name="T42" fmla="*/ 202 w 248"/>
              <a:gd name="T43" fmla="*/ 166 h 237"/>
              <a:gd name="T44" fmla="*/ 184 w 248"/>
              <a:gd name="T45" fmla="*/ 174 h 237"/>
              <a:gd name="T46" fmla="*/ 156 w 248"/>
              <a:gd name="T47" fmla="*/ 166 h 237"/>
              <a:gd name="T48" fmla="*/ 160 w 248"/>
              <a:gd name="T49" fmla="*/ 173 h 237"/>
              <a:gd name="T50" fmla="*/ 162 w 248"/>
              <a:gd name="T51" fmla="*/ 201 h 237"/>
              <a:gd name="T52" fmla="*/ 178 w 248"/>
              <a:gd name="T53" fmla="*/ 207 h 237"/>
              <a:gd name="T54" fmla="*/ 163 w 248"/>
              <a:gd name="T55" fmla="*/ 221 h 237"/>
              <a:gd name="T56" fmla="*/ 142 w 248"/>
              <a:gd name="T57" fmla="*/ 230 h 237"/>
              <a:gd name="T58" fmla="*/ 124 w 248"/>
              <a:gd name="T59" fmla="*/ 237 h 237"/>
              <a:gd name="T60" fmla="*/ 108 w 248"/>
              <a:gd name="T61" fmla="*/ 206 h 237"/>
              <a:gd name="T62" fmla="*/ 97 w 248"/>
              <a:gd name="T63" fmla="*/ 194 h 237"/>
              <a:gd name="T64" fmla="*/ 106 w 248"/>
              <a:gd name="T65" fmla="*/ 179 h 237"/>
              <a:gd name="T66" fmla="*/ 97 w 248"/>
              <a:gd name="T67" fmla="*/ 159 h 237"/>
              <a:gd name="T68" fmla="*/ 103 w 248"/>
              <a:gd name="T69" fmla="*/ 137 h 237"/>
              <a:gd name="T70" fmla="*/ 101 w 248"/>
              <a:gd name="T71" fmla="*/ 122 h 237"/>
              <a:gd name="T72" fmla="*/ 77 w 248"/>
              <a:gd name="T73" fmla="*/ 123 h 237"/>
              <a:gd name="T74" fmla="*/ 57 w 248"/>
              <a:gd name="T75" fmla="*/ 108 h 237"/>
              <a:gd name="T76" fmla="*/ 23 w 248"/>
              <a:gd name="T77" fmla="*/ 107 h 237"/>
              <a:gd name="T78" fmla="*/ 14 w 248"/>
              <a:gd name="T79" fmla="*/ 98 h 237"/>
              <a:gd name="T80" fmla="*/ 16 w 248"/>
              <a:gd name="T81" fmla="*/ 86 h 237"/>
              <a:gd name="T82" fmla="*/ 11 w 248"/>
              <a:gd name="T83" fmla="*/ 73 h 237"/>
              <a:gd name="T84" fmla="*/ 0 w 248"/>
              <a:gd name="T85" fmla="*/ 62 h 237"/>
              <a:gd name="T86" fmla="*/ 9 w 248"/>
              <a:gd name="T87" fmla="*/ 35 h 237"/>
              <a:gd name="T88" fmla="*/ 22 w 248"/>
              <a:gd name="T89" fmla="*/ 22 h 237"/>
              <a:gd name="T90" fmla="*/ 40 w 248"/>
              <a:gd name="T91" fmla="*/ 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37">
                <a:moveTo>
                  <a:pt x="40" y="8"/>
                </a:moveTo>
                <a:lnTo>
                  <a:pt x="39" y="13"/>
                </a:lnTo>
                <a:lnTo>
                  <a:pt x="28" y="15"/>
                </a:lnTo>
                <a:lnTo>
                  <a:pt x="33" y="24"/>
                </a:lnTo>
                <a:lnTo>
                  <a:pt x="32" y="35"/>
                </a:lnTo>
                <a:lnTo>
                  <a:pt x="23" y="47"/>
                </a:lnTo>
                <a:lnTo>
                  <a:pt x="29" y="64"/>
                </a:lnTo>
                <a:lnTo>
                  <a:pt x="38" y="62"/>
                </a:lnTo>
                <a:lnTo>
                  <a:pt x="42" y="48"/>
                </a:lnTo>
                <a:lnTo>
                  <a:pt x="37" y="40"/>
                </a:lnTo>
                <a:lnTo>
                  <a:pt x="37" y="24"/>
                </a:lnTo>
                <a:lnTo>
                  <a:pt x="61" y="16"/>
                </a:lnTo>
                <a:lnTo>
                  <a:pt x="59" y="6"/>
                </a:lnTo>
                <a:lnTo>
                  <a:pt x="65" y="0"/>
                </a:lnTo>
                <a:lnTo>
                  <a:pt x="71" y="14"/>
                </a:lnTo>
                <a:lnTo>
                  <a:pt x="84" y="15"/>
                </a:lnTo>
                <a:lnTo>
                  <a:pt x="95" y="26"/>
                </a:lnTo>
                <a:lnTo>
                  <a:pt x="95" y="33"/>
                </a:lnTo>
                <a:lnTo>
                  <a:pt x="112" y="33"/>
                </a:lnTo>
                <a:lnTo>
                  <a:pt x="131" y="31"/>
                </a:lnTo>
                <a:lnTo>
                  <a:pt x="141" y="41"/>
                </a:lnTo>
                <a:lnTo>
                  <a:pt x="155" y="43"/>
                </a:lnTo>
                <a:lnTo>
                  <a:pt x="166" y="37"/>
                </a:lnTo>
                <a:lnTo>
                  <a:pt x="166" y="31"/>
                </a:lnTo>
                <a:lnTo>
                  <a:pt x="189" y="30"/>
                </a:lnTo>
                <a:lnTo>
                  <a:pt x="211" y="30"/>
                </a:lnTo>
                <a:lnTo>
                  <a:pt x="195" y="36"/>
                </a:lnTo>
                <a:lnTo>
                  <a:pt x="201" y="46"/>
                </a:lnTo>
                <a:lnTo>
                  <a:pt x="215" y="47"/>
                </a:lnTo>
                <a:lnTo>
                  <a:pt x="229" y="58"/>
                </a:lnTo>
                <a:lnTo>
                  <a:pt x="231" y="74"/>
                </a:lnTo>
                <a:lnTo>
                  <a:pt x="241" y="74"/>
                </a:lnTo>
                <a:lnTo>
                  <a:pt x="248" y="79"/>
                </a:lnTo>
                <a:lnTo>
                  <a:pt x="233" y="91"/>
                </a:lnTo>
                <a:lnTo>
                  <a:pt x="231" y="98"/>
                </a:lnTo>
                <a:lnTo>
                  <a:pt x="237" y="106"/>
                </a:lnTo>
                <a:lnTo>
                  <a:pt x="232" y="110"/>
                </a:lnTo>
                <a:lnTo>
                  <a:pt x="221" y="113"/>
                </a:lnTo>
                <a:lnTo>
                  <a:pt x="221" y="123"/>
                </a:lnTo>
                <a:lnTo>
                  <a:pt x="216" y="129"/>
                </a:lnTo>
                <a:lnTo>
                  <a:pt x="228" y="144"/>
                </a:lnTo>
                <a:lnTo>
                  <a:pt x="230" y="150"/>
                </a:lnTo>
                <a:lnTo>
                  <a:pt x="223" y="158"/>
                </a:lnTo>
                <a:lnTo>
                  <a:pt x="202" y="166"/>
                </a:lnTo>
                <a:lnTo>
                  <a:pt x="189" y="169"/>
                </a:lnTo>
                <a:lnTo>
                  <a:pt x="184" y="174"/>
                </a:lnTo>
                <a:lnTo>
                  <a:pt x="169" y="169"/>
                </a:lnTo>
                <a:lnTo>
                  <a:pt x="156" y="166"/>
                </a:lnTo>
                <a:lnTo>
                  <a:pt x="152" y="168"/>
                </a:lnTo>
                <a:lnTo>
                  <a:pt x="160" y="173"/>
                </a:lnTo>
                <a:lnTo>
                  <a:pt x="159" y="187"/>
                </a:lnTo>
                <a:lnTo>
                  <a:pt x="162" y="201"/>
                </a:lnTo>
                <a:lnTo>
                  <a:pt x="177" y="202"/>
                </a:lnTo>
                <a:lnTo>
                  <a:pt x="178" y="207"/>
                </a:lnTo>
                <a:lnTo>
                  <a:pt x="165" y="213"/>
                </a:lnTo>
                <a:lnTo>
                  <a:pt x="163" y="221"/>
                </a:lnTo>
                <a:lnTo>
                  <a:pt x="155" y="225"/>
                </a:lnTo>
                <a:lnTo>
                  <a:pt x="142" y="230"/>
                </a:lnTo>
                <a:lnTo>
                  <a:pt x="138" y="236"/>
                </a:lnTo>
                <a:lnTo>
                  <a:pt x="124" y="237"/>
                </a:lnTo>
                <a:lnTo>
                  <a:pt x="114" y="226"/>
                </a:lnTo>
                <a:lnTo>
                  <a:pt x="108" y="206"/>
                </a:lnTo>
                <a:lnTo>
                  <a:pt x="103" y="198"/>
                </a:lnTo>
                <a:lnTo>
                  <a:pt x="97" y="194"/>
                </a:lnTo>
                <a:lnTo>
                  <a:pt x="106" y="183"/>
                </a:lnTo>
                <a:lnTo>
                  <a:pt x="106" y="179"/>
                </a:lnTo>
                <a:lnTo>
                  <a:pt x="101" y="173"/>
                </a:lnTo>
                <a:lnTo>
                  <a:pt x="97" y="159"/>
                </a:lnTo>
                <a:lnTo>
                  <a:pt x="99" y="144"/>
                </a:lnTo>
                <a:lnTo>
                  <a:pt x="103" y="137"/>
                </a:lnTo>
                <a:lnTo>
                  <a:pt x="107" y="126"/>
                </a:lnTo>
                <a:lnTo>
                  <a:pt x="101" y="122"/>
                </a:lnTo>
                <a:lnTo>
                  <a:pt x="90" y="125"/>
                </a:lnTo>
                <a:lnTo>
                  <a:pt x="77" y="123"/>
                </a:lnTo>
                <a:lnTo>
                  <a:pt x="69" y="126"/>
                </a:lnTo>
                <a:lnTo>
                  <a:pt x="57" y="108"/>
                </a:lnTo>
                <a:lnTo>
                  <a:pt x="47" y="105"/>
                </a:lnTo>
                <a:lnTo>
                  <a:pt x="23" y="107"/>
                </a:lnTo>
                <a:lnTo>
                  <a:pt x="19" y="100"/>
                </a:lnTo>
                <a:lnTo>
                  <a:pt x="14" y="98"/>
                </a:lnTo>
                <a:lnTo>
                  <a:pt x="14" y="94"/>
                </a:lnTo>
                <a:lnTo>
                  <a:pt x="16" y="86"/>
                </a:lnTo>
                <a:lnTo>
                  <a:pt x="15" y="78"/>
                </a:lnTo>
                <a:lnTo>
                  <a:pt x="11" y="73"/>
                </a:lnTo>
                <a:lnTo>
                  <a:pt x="9" y="64"/>
                </a:lnTo>
                <a:lnTo>
                  <a:pt x="0" y="62"/>
                </a:lnTo>
                <a:lnTo>
                  <a:pt x="6" y="50"/>
                </a:lnTo>
                <a:lnTo>
                  <a:pt x="9" y="35"/>
                </a:lnTo>
                <a:lnTo>
                  <a:pt x="15" y="28"/>
                </a:lnTo>
                <a:lnTo>
                  <a:pt x="22" y="22"/>
                </a:lnTo>
                <a:lnTo>
                  <a:pt x="28" y="11"/>
                </a:lnTo>
                <a:lnTo>
                  <a:pt x="40" y="8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3" name="Freeform 213"/>
          <p:cNvSpPr>
            <a:spLocks/>
          </p:cNvSpPr>
          <p:nvPr/>
        </p:nvSpPr>
        <p:spPr bwMode="auto">
          <a:xfrm>
            <a:off x="7096125" y="3138487"/>
            <a:ext cx="252413" cy="487363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4" name="Freeform 214"/>
          <p:cNvSpPr>
            <a:spLocks/>
          </p:cNvSpPr>
          <p:nvPr/>
        </p:nvSpPr>
        <p:spPr bwMode="auto">
          <a:xfrm>
            <a:off x="9004300" y="4433888"/>
            <a:ext cx="15875" cy="22225"/>
          </a:xfrm>
          <a:custGeom>
            <a:avLst/>
            <a:gdLst>
              <a:gd name="T0" fmla="*/ 10 w 10"/>
              <a:gd name="T1" fmla="*/ 12 h 14"/>
              <a:gd name="T2" fmla="*/ 3 w 10"/>
              <a:gd name="T3" fmla="*/ 14 h 14"/>
              <a:gd name="T4" fmla="*/ 0 w 10"/>
              <a:gd name="T5" fmla="*/ 5 h 14"/>
              <a:gd name="T6" fmla="*/ 1 w 10"/>
              <a:gd name="T7" fmla="*/ 0 h 14"/>
              <a:gd name="T8" fmla="*/ 10 w 10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10" y="12"/>
                </a:moveTo>
                <a:lnTo>
                  <a:pt x="3" y="14"/>
                </a:lnTo>
                <a:lnTo>
                  <a:pt x="0" y="5"/>
                </a:lnTo>
                <a:lnTo>
                  <a:pt x="1" y="0"/>
                </a:lnTo>
                <a:lnTo>
                  <a:pt x="10" y="12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5" name="Freeform 215"/>
          <p:cNvSpPr>
            <a:spLocks/>
          </p:cNvSpPr>
          <p:nvPr/>
        </p:nvSpPr>
        <p:spPr bwMode="auto">
          <a:xfrm>
            <a:off x="8993188" y="4391025"/>
            <a:ext cx="15875" cy="36513"/>
          </a:xfrm>
          <a:custGeom>
            <a:avLst/>
            <a:gdLst>
              <a:gd name="T0" fmla="*/ 10 w 10"/>
              <a:gd name="T1" fmla="*/ 7 h 23"/>
              <a:gd name="T2" fmla="*/ 10 w 10"/>
              <a:gd name="T3" fmla="*/ 23 h 23"/>
              <a:gd name="T4" fmla="*/ 6 w 10"/>
              <a:gd name="T5" fmla="*/ 21 h 23"/>
              <a:gd name="T6" fmla="*/ 1 w 10"/>
              <a:gd name="T7" fmla="*/ 22 h 23"/>
              <a:gd name="T8" fmla="*/ 0 w 10"/>
              <a:gd name="T9" fmla="*/ 16 h 23"/>
              <a:gd name="T10" fmla="*/ 3 w 10"/>
              <a:gd name="T11" fmla="*/ 0 h 23"/>
              <a:gd name="T12" fmla="*/ 10 w 1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3">
                <a:moveTo>
                  <a:pt x="10" y="7"/>
                </a:moveTo>
                <a:lnTo>
                  <a:pt x="10" y="23"/>
                </a:lnTo>
                <a:lnTo>
                  <a:pt x="6" y="21"/>
                </a:lnTo>
                <a:lnTo>
                  <a:pt x="1" y="22"/>
                </a:lnTo>
                <a:lnTo>
                  <a:pt x="0" y="16"/>
                </a:lnTo>
                <a:lnTo>
                  <a:pt x="3" y="0"/>
                </a:lnTo>
                <a:lnTo>
                  <a:pt x="10" y="7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6" name="Freeform 216"/>
          <p:cNvSpPr>
            <a:spLocks/>
          </p:cNvSpPr>
          <p:nvPr/>
        </p:nvSpPr>
        <p:spPr bwMode="auto">
          <a:xfrm>
            <a:off x="5411788" y="3282950"/>
            <a:ext cx="300038" cy="211138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7" name="Freeform 217"/>
          <p:cNvSpPr>
            <a:spLocks/>
          </p:cNvSpPr>
          <p:nvPr/>
        </p:nvSpPr>
        <p:spPr bwMode="auto">
          <a:xfrm>
            <a:off x="4640263" y="4637088"/>
            <a:ext cx="468313" cy="419100"/>
          </a:xfrm>
          <a:custGeom>
            <a:avLst/>
            <a:gdLst>
              <a:gd name="T0" fmla="*/ 264 w 295"/>
              <a:gd name="T1" fmla="*/ 152 h 264"/>
              <a:gd name="T2" fmla="*/ 250 w 295"/>
              <a:gd name="T3" fmla="*/ 173 h 264"/>
              <a:gd name="T4" fmla="*/ 217 w 295"/>
              <a:gd name="T5" fmla="*/ 210 h 264"/>
              <a:gd name="T6" fmla="*/ 190 w 295"/>
              <a:gd name="T7" fmla="*/ 232 h 264"/>
              <a:gd name="T8" fmla="*/ 162 w 295"/>
              <a:gd name="T9" fmla="*/ 241 h 264"/>
              <a:gd name="T10" fmla="*/ 149 w 295"/>
              <a:gd name="T11" fmla="*/ 243 h 264"/>
              <a:gd name="T12" fmla="*/ 121 w 295"/>
              <a:gd name="T13" fmla="*/ 243 h 264"/>
              <a:gd name="T14" fmla="*/ 104 w 295"/>
              <a:gd name="T15" fmla="*/ 245 h 264"/>
              <a:gd name="T16" fmla="*/ 70 w 295"/>
              <a:gd name="T17" fmla="*/ 256 h 264"/>
              <a:gd name="T18" fmla="*/ 51 w 295"/>
              <a:gd name="T19" fmla="*/ 264 h 264"/>
              <a:gd name="T20" fmla="*/ 38 w 295"/>
              <a:gd name="T21" fmla="*/ 257 h 264"/>
              <a:gd name="T22" fmla="*/ 30 w 295"/>
              <a:gd name="T23" fmla="*/ 250 h 264"/>
              <a:gd name="T24" fmla="*/ 29 w 295"/>
              <a:gd name="T25" fmla="*/ 232 h 264"/>
              <a:gd name="T26" fmla="*/ 30 w 295"/>
              <a:gd name="T27" fmla="*/ 215 h 264"/>
              <a:gd name="T28" fmla="*/ 20 w 295"/>
              <a:gd name="T29" fmla="*/ 180 h 264"/>
              <a:gd name="T30" fmla="*/ 12 w 295"/>
              <a:gd name="T31" fmla="*/ 162 h 264"/>
              <a:gd name="T32" fmla="*/ 9 w 295"/>
              <a:gd name="T33" fmla="*/ 125 h 264"/>
              <a:gd name="T34" fmla="*/ 19 w 295"/>
              <a:gd name="T35" fmla="*/ 139 h 264"/>
              <a:gd name="T36" fmla="*/ 38 w 295"/>
              <a:gd name="T37" fmla="*/ 145 h 264"/>
              <a:gd name="T38" fmla="*/ 63 w 295"/>
              <a:gd name="T39" fmla="*/ 133 h 264"/>
              <a:gd name="T40" fmla="*/ 71 w 295"/>
              <a:gd name="T41" fmla="*/ 59 h 264"/>
              <a:gd name="T42" fmla="*/ 79 w 295"/>
              <a:gd name="T43" fmla="*/ 91 h 264"/>
              <a:gd name="T44" fmla="*/ 95 w 295"/>
              <a:gd name="T45" fmla="*/ 97 h 264"/>
              <a:gd name="T46" fmla="*/ 113 w 295"/>
              <a:gd name="T47" fmla="*/ 81 h 264"/>
              <a:gd name="T48" fmla="*/ 127 w 295"/>
              <a:gd name="T49" fmla="*/ 66 h 264"/>
              <a:gd name="T50" fmla="*/ 143 w 295"/>
              <a:gd name="T51" fmla="*/ 75 h 264"/>
              <a:gd name="T52" fmla="*/ 169 w 295"/>
              <a:gd name="T53" fmla="*/ 71 h 264"/>
              <a:gd name="T54" fmla="*/ 175 w 295"/>
              <a:gd name="T55" fmla="*/ 54 h 264"/>
              <a:gd name="T56" fmla="*/ 191 w 295"/>
              <a:gd name="T57" fmla="*/ 45 h 264"/>
              <a:gd name="T58" fmla="*/ 214 w 295"/>
              <a:gd name="T59" fmla="*/ 16 h 264"/>
              <a:gd name="T60" fmla="*/ 248 w 295"/>
              <a:gd name="T61" fmla="*/ 1 h 264"/>
              <a:gd name="T62" fmla="*/ 262 w 295"/>
              <a:gd name="T63" fmla="*/ 2 h 264"/>
              <a:gd name="T64" fmla="*/ 279 w 295"/>
              <a:gd name="T65" fmla="*/ 33 h 264"/>
              <a:gd name="T66" fmla="*/ 278 w 295"/>
              <a:gd name="T67" fmla="*/ 71 h 264"/>
              <a:gd name="T68" fmla="*/ 270 w 295"/>
              <a:gd name="T69" fmla="*/ 74 h 264"/>
              <a:gd name="T70" fmla="*/ 263 w 295"/>
              <a:gd name="T71" fmla="*/ 82 h 264"/>
              <a:gd name="T72" fmla="*/ 257 w 295"/>
              <a:gd name="T73" fmla="*/ 97 h 264"/>
              <a:gd name="T74" fmla="*/ 277 w 295"/>
              <a:gd name="T75" fmla="*/ 106 h 264"/>
              <a:gd name="T76" fmla="*/ 295 w 295"/>
              <a:gd name="T77" fmla="*/ 97 h 264"/>
              <a:gd name="T78" fmla="*/ 286 w 295"/>
              <a:gd name="T79" fmla="*/ 129 h 264"/>
              <a:gd name="T80" fmla="*/ 268 w 295"/>
              <a:gd name="T81" fmla="*/ 14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264">
                <a:moveTo>
                  <a:pt x="268" y="149"/>
                </a:moveTo>
                <a:lnTo>
                  <a:pt x="264" y="152"/>
                </a:lnTo>
                <a:lnTo>
                  <a:pt x="256" y="163"/>
                </a:lnTo>
                <a:lnTo>
                  <a:pt x="250" y="173"/>
                </a:lnTo>
                <a:lnTo>
                  <a:pt x="239" y="188"/>
                </a:lnTo>
                <a:lnTo>
                  <a:pt x="217" y="210"/>
                </a:lnTo>
                <a:lnTo>
                  <a:pt x="204" y="222"/>
                </a:lnTo>
                <a:lnTo>
                  <a:pt x="190" y="232"/>
                </a:lnTo>
                <a:lnTo>
                  <a:pt x="171" y="240"/>
                </a:lnTo>
                <a:lnTo>
                  <a:pt x="162" y="241"/>
                </a:lnTo>
                <a:lnTo>
                  <a:pt x="159" y="246"/>
                </a:lnTo>
                <a:lnTo>
                  <a:pt x="149" y="243"/>
                </a:lnTo>
                <a:lnTo>
                  <a:pt x="140" y="247"/>
                </a:lnTo>
                <a:lnTo>
                  <a:pt x="121" y="243"/>
                </a:lnTo>
                <a:lnTo>
                  <a:pt x="111" y="246"/>
                </a:lnTo>
                <a:lnTo>
                  <a:pt x="104" y="245"/>
                </a:lnTo>
                <a:lnTo>
                  <a:pt x="85" y="253"/>
                </a:lnTo>
                <a:lnTo>
                  <a:pt x="70" y="256"/>
                </a:lnTo>
                <a:lnTo>
                  <a:pt x="59" y="264"/>
                </a:lnTo>
                <a:lnTo>
                  <a:pt x="51" y="264"/>
                </a:lnTo>
                <a:lnTo>
                  <a:pt x="44" y="257"/>
                </a:lnTo>
                <a:lnTo>
                  <a:pt x="38" y="257"/>
                </a:lnTo>
                <a:lnTo>
                  <a:pt x="31" y="247"/>
                </a:lnTo>
                <a:lnTo>
                  <a:pt x="30" y="250"/>
                </a:lnTo>
                <a:lnTo>
                  <a:pt x="28" y="245"/>
                </a:lnTo>
                <a:lnTo>
                  <a:pt x="29" y="232"/>
                </a:lnTo>
                <a:lnTo>
                  <a:pt x="24" y="219"/>
                </a:lnTo>
                <a:lnTo>
                  <a:pt x="30" y="215"/>
                </a:lnTo>
                <a:lnTo>
                  <a:pt x="30" y="199"/>
                </a:lnTo>
                <a:lnTo>
                  <a:pt x="20" y="180"/>
                </a:lnTo>
                <a:lnTo>
                  <a:pt x="12" y="162"/>
                </a:lnTo>
                <a:lnTo>
                  <a:pt x="12" y="162"/>
                </a:lnTo>
                <a:lnTo>
                  <a:pt x="0" y="135"/>
                </a:lnTo>
                <a:lnTo>
                  <a:pt x="9" y="125"/>
                </a:lnTo>
                <a:lnTo>
                  <a:pt x="16" y="131"/>
                </a:lnTo>
                <a:lnTo>
                  <a:pt x="19" y="139"/>
                </a:lnTo>
                <a:lnTo>
                  <a:pt x="27" y="141"/>
                </a:lnTo>
                <a:lnTo>
                  <a:pt x="38" y="145"/>
                </a:lnTo>
                <a:lnTo>
                  <a:pt x="47" y="143"/>
                </a:lnTo>
                <a:lnTo>
                  <a:pt x="63" y="133"/>
                </a:lnTo>
                <a:lnTo>
                  <a:pt x="67" y="56"/>
                </a:lnTo>
                <a:lnTo>
                  <a:pt x="71" y="59"/>
                </a:lnTo>
                <a:lnTo>
                  <a:pt x="81" y="79"/>
                </a:lnTo>
                <a:lnTo>
                  <a:pt x="79" y="91"/>
                </a:lnTo>
                <a:lnTo>
                  <a:pt x="83" y="99"/>
                </a:lnTo>
                <a:lnTo>
                  <a:pt x="95" y="97"/>
                </a:lnTo>
                <a:lnTo>
                  <a:pt x="105" y="87"/>
                </a:lnTo>
                <a:lnTo>
                  <a:pt x="113" y="81"/>
                </a:lnTo>
                <a:lnTo>
                  <a:pt x="118" y="71"/>
                </a:lnTo>
                <a:lnTo>
                  <a:pt x="127" y="66"/>
                </a:lnTo>
                <a:lnTo>
                  <a:pt x="135" y="69"/>
                </a:lnTo>
                <a:lnTo>
                  <a:pt x="143" y="75"/>
                </a:lnTo>
                <a:lnTo>
                  <a:pt x="157" y="76"/>
                </a:lnTo>
                <a:lnTo>
                  <a:pt x="169" y="71"/>
                </a:lnTo>
                <a:lnTo>
                  <a:pt x="171" y="64"/>
                </a:lnTo>
                <a:lnTo>
                  <a:pt x="175" y="54"/>
                </a:lnTo>
                <a:lnTo>
                  <a:pt x="185" y="53"/>
                </a:lnTo>
                <a:lnTo>
                  <a:pt x="191" y="45"/>
                </a:lnTo>
                <a:lnTo>
                  <a:pt x="197" y="31"/>
                </a:lnTo>
                <a:lnTo>
                  <a:pt x="214" y="16"/>
                </a:lnTo>
                <a:lnTo>
                  <a:pt x="240" y="0"/>
                </a:lnTo>
                <a:lnTo>
                  <a:pt x="248" y="1"/>
                </a:lnTo>
                <a:lnTo>
                  <a:pt x="256" y="4"/>
                </a:lnTo>
                <a:lnTo>
                  <a:pt x="262" y="2"/>
                </a:lnTo>
                <a:lnTo>
                  <a:pt x="272" y="4"/>
                </a:lnTo>
                <a:lnTo>
                  <a:pt x="279" y="33"/>
                </a:lnTo>
                <a:lnTo>
                  <a:pt x="282" y="48"/>
                </a:lnTo>
                <a:lnTo>
                  <a:pt x="278" y="71"/>
                </a:lnTo>
                <a:lnTo>
                  <a:pt x="279" y="78"/>
                </a:lnTo>
                <a:lnTo>
                  <a:pt x="270" y="74"/>
                </a:lnTo>
                <a:lnTo>
                  <a:pt x="265" y="76"/>
                </a:lnTo>
                <a:lnTo>
                  <a:pt x="263" y="82"/>
                </a:lnTo>
                <a:lnTo>
                  <a:pt x="257" y="90"/>
                </a:lnTo>
                <a:lnTo>
                  <a:pt x="257" y="97"/>
                </a:lnTo>
                <a:lnTo>
                  <a:pt x="267" y="108"/>
                </a:lnTo>
                <a:lnTo>
                  <a:pt x="277" y="106"/>
                </a:lnTo>
                <a:lnTo>
                  <a:pt x="281" y="97"/>
                </a:lnTo>
                <a:lnTo>
                  <a:pt x="295" y="97"/>
                </a:lnTo>
                <a:lnTo>
                  <a:pt x="289" y="112"/>
                </a:lnTo>
                <a:lnTo>
                  <a:pt x="286" y="129"/>
                </a:lnTo>
                <a:lnTo>
                  <a:pt x="281" y="139"/>
                </a:lnTo>
                <a:lnTo>
                  <a:pt x="268" y="149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8" name="Freeform 218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9" name="Freeform 219"/>
          <p:cNvSpPr>
            <a:spLocks/>
          </p:cNvSpPr>
          <p:nvPr/>
        </p:nvSpPr>
        <p:spPr bwMode="auto">
          <a:xfrm>
            <a:off x="4813300" y="4181475"/>
            <a:ext cx="341313" cy="320675"/>
          </a:xfrm>
          <a:custGeom>
            <a:avLst/>
            <a:gdLst>
              <a:gd name="T0" fmla="*/ 202 w 215"/>
              <a:gd name="T1" fmla="*/ 20 h 202"/>
              <a:gd name="T2" fmla="*/ 211 w 215"/>
              <a:gd name="T3" fmla="*/ 30 h 202"/>
              <a:gd name="T4" fmla="*/ 215 w 215"/>
              <a:gd name="T5" fmla="*/ 47 h 202"/>
              <a:gd name="T6" fmla="*/ 211 w 215"/>
              <a:gd name="T7" fmla="*/ 53 h 202"/>
              <a:gd name="T8" fmla="*/ 207 w 215"/>
              <a:gd name="T9" fmla="*/ 70 h 202"/>
              <a:gd name="T10" fmla="*/ 210 w 215"/>
              <a:gd name="T11" fmla="*/ 87 h 202"/>
              <a:gd name="T12" fmla="*/ 204 w 215"/>
              <a:gd name="T13" fmla="*/ 94 h 202"/>
              <a:gd name="T14" fmla="*/ 198 w 215"/>
              <a:gd name="T15" fmla="*/ 113 h 202"/>
              <a:gd name="T16" fmla="*/ 208 w 215"/>
              <a:gd name="T17" fmla="*/ 119 h 202"/>
              <a:gd name="T18" fmla="*/ 152 w 215"/>
              <a:gd name="T19" fmla="*/ 136 h 202"/>
              <a:gd name="T20" fmla="*/ 153 w 215"/>
              <a:gd name="T21" fmla="*/ 151 h 202"/>
              <a:gd name="T22" fmla="*/ 139 w 215"/>
              <a:gd name="T23" fmla="*/ 154 h 202"/>
              <a:gd name="T24" fmla="*/ 128 w 215"/>
              <a:gd name="T25" fmla="*/ 162 h 202"/>
              <a:gd name="T26" fmla="*/ 126 w 215"/>
              <a:gd name="T27" fmla="*/ 169 h 202"/>
              <a:gd name="T28" fmla="*/ 119 w 215"/>
              <a:gd name="T29" fmla="*/ 171 h 202"/>
              <a:gd name="T30" fmla="*/ 103 w 215"/>
              <a:gd name="T31" fmla="*/ 188 h 202"/>
              <a:gd name="T32" fmla="*/ 92 w 215"/>
              <a:gd name="T33" fmla="*/ 201 h 202"/>
              <a:gd name="T34" fmla="*/ 86 w 215"/>
              <a:gd name="T35" fmla="*/ 202 h 202"/>
              <a:gd name="T36" fmla="*/ 80 w 215"/>
              <a:gd name="T37" fmla="*/ 199 h 202"/>
              <a:gd name="T38" fmla="*/ 60 w 215"/>
              <a:gd name="T39" fmla="*/ 197 h 202"/>
              <a:gd name="T40" fmla="*/ 57 w 215"/>
              <a:gd name="T41" fmla="*/ 195 h 202"/>
              <a:gd name="T42" fmla="*/ 57 w 215"/>
              <a:gd name="T43" fmla="*/ 194 h 202"/>
              <a:gd name="T44" fmla="*/ 50 w 215"/>
              <a:gd name="T45" fmla="*/ 189 h 202"/>
              <a:gd name="T46" fmla="*/ 38 w 215"/>
              <a:gd name="T47" fmla="*/ 188 h 202"/>
              <a:gd name="T48" fmla="*/ 23 w 215"/>
              <a:gd name="T49" fmla="*/ 193 h 202"/>
              <a:gd name="T50" fmla="*/ 12 w 215"/>
              <a:gd name="T51" fmla="*/ 180 h 202"/>
              <a:gd name="T52" fmla="*/ 0 w 215"/>
              <a:gd name="T53" fmla="*/ 163 h 202"/>
              <a:gd name="T54" fmla="*/ 2 w 215"/>
              <a:gd name="T55" fmla="*/ 96 h 202"/>
              <a:gd name="T56" fmla="*/ 41 w 215"/>
              <a:gd name="T57" fmla="*/ 97 h 202"/>
              <a:gd name="T58" fmla="*/ 39 w 215"/>
              <a:gd name="T59" fmla="*/ 90 h 202"/>
              <a:gd name="T60" fmla="*/ 42 w 215"/>
              <a:gd name="T61" fmla="*/ 82 h 202"/>
              <a:gd name="T62" fmla="*/ 39 w 215"/>
              <a:gd name="T63" fmla="*/ 72 h 202"/>
              <a:gd name="T64" fmla="*/ 41 w 215"/>
              <a:gd name="T65" fmla="*/ 62 h 202"/>
              <a:gd name="T66" fmla="*/ 40 w 215"/>
              <a:gd name="T67" fmla="*/ 55 h 202"/>
              <a:gd name="T68" fmla="*/ 46 w 215"/>
              <a:gd name="T69" fmla="*/ 56 h 202"/>
              <a:gd name="T70" fmla="*/ 47 w 215"/>
              <a:gd name="T71" fmla="*/ 63 h 202"/>
              <a:gd name="T72" fmla="*/ 55 w 215"/>
              <a:gd name="T73" fmla="*/ 62 h 202"/>
              <a:gd name="T74" fmla="*/ 67 w 215"/>
              <a:gd name="T75" fmla="*/ 64 h 202"/>
              <a:gd name="T76" fmla="*/ 73 w 215"/>
              <a:gd name="T77" fmla="*/ 73 h 202"/>
              <a:gd name="T78" fmla="*/ 87 w 215"/>
              <a:gd name="T79" fmla="*/ 76 h 202"/>
              <a:gd name="T80" fmla="*/ 99 w 215"/>
              <a:gd name="T81" fmla="*/ 70 h 202"/>
              <a:gd name="T82" fmla="*/ 102 w 215"/>
              <a:gd name="T83" fmla="*/ 81 h 202"/>
              <a:gd name="T84" fmla="*/ 116 w 215"/>
              <a:gd name="T85" fmla="*/ 83 h 202"/>
              <a:gd name="T86" fmla="*/ 123 w 215"/>
              <a:gd name="T87" fmla="*/ 92 h 202"/>
              <a:gd name="T88" fmla="*/ 130 w 215"/>
              <a:gd name="T89" fmla="*/ 104 h 202"/>
              <a:gd name="T90" fmla="*/ 144 w 215"/>
              <a:gd name="T91" fmla="*/ 104 h 202"/>
              <a:gd name="T92" fmla="*/ 143 w 215"/>
              <a:gd name="T93" fmla="*/ 82 h 202"/>
              <a:gd name="T94" fmla="*/ 138 w 215"/>
              <a:gd name="T95" fmla="*/ 85 h 202"/>
              <a:gd name="T96" fmla="*/ 126 w 215"/>
              <a:gd name="T97" fmla="*/ 77 h 202"/>
              <a:gd name="T98" fmla="*/ 121 w 215"/>
              <a:gd name="T99" fmla="*/ 73 h 202"/>
              <a:gd name="T100" fmla="*/ 123 w 215"/>
              <a:gd name="T101" fmla="*/ 53 h 202"/>
              <a:gd name="T102" fmla="*/ 127 w 215"/>
              <a:gd name="T103" fmla="*/ 28 h 202"/>
              <a:gd name="T104" fmla="*/ 123 w 215"/>
              <a:gd name="T105" fmla="*/ 19 h 202"/>
              <a:gd name="T106" fmla="*/ 129 w 215"/>
              <a:gd name="T107" fmla="*/ 6 h 202"/>
              <a:gd name="T108" fmla="*/ 134 w 215"/>
              <a:gd name="T109" fmla="*/ 3 h 202"/>
              <a:gd name="T110" fmla="*/ 158 w 215"/>
              <a:gd name="T111" fmla="*/ 0 h 202"/>
              <a:gd name="T112" fmla="*/ 166 w 215"/>
              <a:gd name="T113" fmla="*/ 2 h 202"/>
              <a:gd name="T114" fmla="*/ 173 w 215"/>
              <a:gd name="T115" fmla="*/ 7 h 202"/>
              <a:gd name="T116" fmla="*/ 180 w 215"/>
              <a:gd name="T117" fmla="*/ 11 h 202"/>
              <a:gd name="T118" fmla="*/ 192 w 215"/>
              <a:gd name="T119" fmla="*/ 14 h 202"/>
              <a:gd name="T120" fmla="*/ 202 w 215"/>
              <a:gd name="T121" fmla="*/ 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02">
                <a:moveTo>
                  <a:pt x="202" y="20"/>
                </a:moveTo>
                <a:lnTo>
                  <a:pt x="211" y="30"/>
                </a:lnTo>
                <a:lnTo>
                  <a:pt x="215" y="47"/>
                </a:lnTo>
                <a:lnTo>
                  <a:pt x="211" y="53"/>
                </a:lnTo>
                <a:lnTo>
                  <a:pt x="207" y="70"/>
                </a:lnTo>
                <a:lnTo>
                  <a:pt x="210" y="87"/>
                </a:lnTo>
                <a:lnTo>
                  <a:pt x="204" y="94"/>
                </a:lnTo>
                <a:lnTo>
                  <a:pt x="198" y="113"/>
                </a:lnTo>
                <a:lnTo>
                  <a:pt x="208" y="119"/>
                </a:lnTo>
                <a:lnTo>
                  <a:pt x="152" y="136"/>
                </a:lnTo>
                <a:lnTo>
                  <a:pt x="153" y="151"/>
                </a:lnTo>
                <a:lnTo>
                  <a:pt x="139" y="154"/>
                </a:lnTo>
                <a:lnTo>
                  <a:pt x="128" y="162"/>
                </a:lnTo>
                <a:lnTo>
                  <a:pt x="126" y="169"/>
                </a:lnTo>
                <a:lnTo>
                  <a:pt x="119" y="171"/>
                </a:lnTo>
                <a:lnTo>
                  <a:pt x="103" y="188"/>
                </a:lnTo>
                <a:lnTo>
                  <a:pt x="92" y="201"/>
                </a:lnTo>
                <a:lnTo>
                  <a:pt x="86" y="202"/>
                </a:lnTo>
                <a:lnTo>
                  <a:pt x="80" y="199"/>
                </a:lnTo>
                <a:lnTo>
                  <a:pt x="60" y="197"/>
                </a:lnTo>
                <a:lnTo>
                  <a:pt x="57" y="195"/>
                </a:lnTo>
                <a:lnTo>
                  <a:pt x="57" y="194"/>
                </a:lnTo>
                <a:lnTo>
                  <a:pt x="50" y="189"/>
                </a:lnTo>
                <a:lnTo>
                  <a:pt x="38" y="188"/>
                </a:lnTo>
                <a:lnTo>
                  <a:pt x="23" y="193"/>
                </a:lnTo>
                <a:lnTo>
                  <a:pt x="12" y="180"/>
                </a:lnTo>
                <a:lnTo>
                  <a:pt x="0" y="163"/>
                </a:lnTo>
                <a:lnTo>
                  <a:pt x="2" y="96"/>
                </a:lnTo>
                <a:lnTo>
                  <a:pt x="41" y="97"/>
                </a:lnTo>
                <a:lnTo>
                  <a:pt x="39" y="90"/>
                </a:lnTo>
                <a:lnTo>
                  <a:pt x="42" y="82"/>
                </a:lnTo>
                <a:lnTo>
                  <a:pt x="39" y="72"/>
                </a:lnTo>
                <a:lnTo>
                  <a:pt x="41" y="62"/>
                </a:lnTo>
                <a:lnTo>
                  <a:pt x="40" y="55"/>
                </a:lnTo>
                <a:lnTo>
                  <a:pt x="46" y="56"/>
                </a:lnTo>
                <a:lnTo>
                  <a:pt x="47" y="63"/>
                </a:lnTo>
                <a:lnTo>
                  <a:pt x="55" y="62"/>
                </a:lnTo>
                <a:lnTo>
                  <a:pt x="67" y="64"/>
                </a:lnTo>
                <a:lnTo>
                  <a:pt x="73" y="73"/>
                </a:lnTo>
                <a:lnTo>
                  <a:pt x="87" y="76"/>
                </a:lnTo>
                <a:lnTo>
                  <a:pt x="99" y="70"/>
                </a:lnTo>
                <a:lnTo>
                  <a:pt x="102" y="81"/>
                </a:lnTo>
                <a:lnTo>
                  <a:pt x="116" y="83"/>
                </a:lnTo>
                <a:lnTo>
                  <a:pt x="123" y="92"/>
                </a:lnTo>
                <a:lnTo>
                  <a:pt x="130" y="104"/>
                </a:lnTo>
                <a:lnTo>
                  <a:pt x="144" y="104"/>
                </a:lnTo>
                <a:lnTo>
                  <a:pt x="143" y="82"/>
                </a:lnTo>
                <a:lnTo>
                  <a:pt x="138" y="85"/>
                </a:lnTo>
                <a:lnTo>
                  <a:pt x="126" y="77"/>
                </a:lnTo>
                <a:lnTo>
                  <a:pt x="121" y="73"/>
                </a:lnTo>
                <a:lnTo>
                  <a:pt x="123" y="53"/>
                </a:lnTo>
                <a:lnTo>
                  <a:pt x="127" y="28"/>
                </a:lnTo>
                <a:lnTo>
                  <a:pt x="123" y="19"/>
                </a:lnTo>
                <a:lnTo>
                  <a:pt x="129" y="6"/>
                </a:lnTo>
                <a:lnTo>
                  <a:pt x="134" y="3"/>
                </a:lnTo>
                <a:lnTo>
                  <a:pt x="158" y="0"/>
                </a:lnTo>
                <a:lnTo>
                  <a:pt x="166" y="2"/>
                </a:lnTo>
                <a:lnTo>
                  <a:pt x="173" y="7"/>
                </a:lnTo>
                <a:lnTo>
                  <a:pt x="180" y="11"/>
                </a:lnTo>
                <a:lnTo>
                  <a:pt x="192" y="14"/>
                </a:lnTo>
                <a:lnTo>
                  <a:pt x="202" y="2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0" name="Freeform 220"/>
          <p:cNvSpPr>
            <a:spLocks/>
          </p:cNvSpPr>
          <p:nvPr/>
        </p:nvSpPr>
        <p:spPr bwMode="auto">
          <a:xfrm>
            <a:off x="4908550" y="4421188"/>
            <a:ext cx="220663" cy="222250"/>
          </a:xfrm>
          <a:custGeom>
            <a:avLst/>
            <a:gdLst>
              <a:gd name="T0" fmla="*/ 103 w 139"/>
              <a:gd name="T1" fmla="*/ 140 h 140"/>
              <a:gd name="T2" fmla="*/ 93 w 139"/>
              <a:gd name="T3" fmla="*/ 138 h 140"/>
              <a:gd name="T4" fmla="*/ 87 w 139"/>
              <a:gd name="T5" fmla="*/ 140 h 140"/>
              <a:gd name="T6" fmla="*/ 79 w 139"/>
              <a:gd name="T7" fmla="*/ 137 h 140"/>
              <a:gd name="T8" fmla="*/ 71 w 139"/>
              <a:gd name="T9" fmla="*/ 136 h 140"/>
              <a:gd name="T10" fmla="*/ 60 w 139"/>
              <a:gd name="T11" fmla="*/ 127 h 140"/>
              <a:gd name="T12" fmla="*/ 47 w 139"/>
              <a:gd name="T13" fmla="*/ 124 h 140"/>
              <a:gd name="T14" fmla="*/ 42 w 139"/>
              <a:gd name="T15" fmla="*/ 111 h 140"/>
              <a:gd name="T16" fmla="*/ 42 w 139"/>
              <a:gd name="T17" fmla="*/ 103 h 140"/>
              <a:gd name="T18" fmla="*/ 35 w 139"/>
              <a:gd name="T19" fmla="*/ 101 h 140"/>
              <a:gd name="T20" fmla="*/ 15 w 139"/>
              <a:gd name="T21" fmla="*/ 78 h 140"/>
              <a:gd name="T22" fmla="*/ 10 w 139"/>
              <a:gd name="T23" fmla="*/ 66 h 140"/>
              <a:gd name="T24" fmla="*/ 6 w 139"/>
              <a:gd name="T25" fmla="*/ 63 h 140"/>
              <a:gd name="T26" fmla="*/ 0 w 139"/>
              <a:gd name="T27" fmla="*/ 46 h 140"/>
              <a:gd name="T28" fmla="*/ 20 w 139"/>
              <a:gd name="T29" fmla="*/ 48 h 140"/>
              <a:gd name="T30" fmla="*/ 26 w 139"/>
              <a:gd name="T31" fmla="*/ 51 h 140"/>
              <a:gd name="T32" fmla="*/ 32 w 139"/>
              <a:gd name="T33" fmla="*/ 50 h 140"/>
              <a:gd name="T34" fmla="*/ 43 w 139"/>
              <a:gd name="T35" fmla="*/ 37 h 140"/>
              <a:gd name="T36" fmla="*/ 59 w 139"/>
              <a:gd name="T37" fmla="*/ 20 h 140"/>
              <a:gd name="T38" fmla="*/ 66 w 139"/>
              <a:gd name="T39" fmla="*/ 18 h 140"/>
              <a:gd name="T40" fmla="*/ 68 w 139"/>
              <a:gd name="T41" fmla="*/ 11 h 140"/>
              <a:gd name="T42" fmla="*/ 79 w 139"/>
              <a:gd name="T43" fmla="*/ 3 h 140"/>
              <a:gd name="T44" fmla="*/ 93 w 139"/>
              <a:gd name="T45" fmla="*/ 0 h 140"/>
              <a:gd name="T46" fmla="*/ 94 w 139"/>
              <a:gd name="T47" fmla="*/ 7 h 140"/>
              <a:gd name="T48" fmla="*/ 109 w 139"/>
              <a:gd name="T49" fmla="*/ 7 h 140"/>
              <a:gd name="T50" fmla="*/ 117 w 139"/>
              <a:gd name="T51" fmla="*/ 11 h 140"/>
              <a:gd name="T52" fmla="*/ 121 w 139"/>
              <a:gd name="T53" fmla="*/ 16 h 140"/>
              <a:gd name="T54" fmla="*/ 130 w 139"/>
              <a:gd name="T55" fmla="*/ 18 h 140"/>
              <a:gd name="T56" fmla="*/ 139 w 139"/>
              <a:gd name="T57" fmla="*/ 25 h 140"/>
              <a:gd name="T58" fmla="*/ 138 w 139"/>
              <a:gd name="T59" fmla="*/ 51 h 140"/>
              <a:gd name="T60" fmla="*/ 133 w 139"/>
              <a:gd name="T61" fmla="*/ 65 h 140"/>
              <a:gd name="T62" fmla="*/ 132 w 139"/>
              <a:gd name="T63" fmla="*/ 81 h 140"/>
              <a:gd name="T64" fmla="*/ 134 w 139"/>
              <a:gd name="T65" fmla="*/ 87 h 140"/>
              <a:gd name="T66" fmla="*/ 131 w 139"/>
              <a:gd name="T67" fmla="*/ 99 h 140"/>
              <a:gd name="T68" fmla="*/ 129 w 139"/>
              <a:gd name="T69" fmla="*/ 101 h 140"/>
              <a:gd name="T70" fmla="*/ 123 w 139"/>
              <a:gd name="T71" fmla="*/ 116 h 140"/>
              <a:gd name="T72" fmla="*/ 103 w 139"/>
              <a:gd name="T7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40">
                <a:moveTo>
                  <a:pt x="103" y="140"/>
                </a:moveTo>
                <a:lnTo>
                  <a:pt x="93" y="138"/>
                </a:lnTo>
                <a:lnTo>
                  <a:pt x="87" y="140"/>
                </a:lnTo>
                <a:lnTo>
                  <a:pt x="79" y="137"/>
                </a:lnTo>
                <a:lnTo>
                  <a:pt x="71" y="136"/>
                </a:lnTo>
                <a:lnTo>
                  <a:pt x="60" y="127"/>
                </a:lnTo>
                <a:lnTo>
                  <a:pt x="47" y="124"/>
                </a:lnTo>
                <a:lnTo>
                  <a:pt x="42" y="111"/>
                </a:lnTo>
                <a:lnTo>
                  <a:pt x="42" y="103"/>
                </a:lnTo>
                <a:lnTo>
                  <a:pt x="35" y="101"/>
                </a:lnTo>
                <a:lnTo>
                  <a:pt x="15" y="78"/>
                </a:lnTo>
                <a:lnTo>
                  <a:pt x="10" y="66"/>
                </a:lnTo>
                <a:lnTo>
                  <a:pt x="6" y="63"/>
                </a:lnTo>
                <a:lnTo>
                  <a:pt x="0" y="46"/>
                </a:lnTo>
                <a:lnTo>
                  <a:pt x="20" y="48"/>
                </a:lnTo>
                <a:lnTo>
                  <a:pt x="26" y="51"/>
                </a:lnTo>
                <a:lnTo>
                  <a:pt x="32" y="50"/>
                </a:lnTo>
                <a:lnTo>
                  <a:pt x="43" y="37"/>
                </a:lnTo>
                <a:lnTo>
                  <a:pt x="59" y="20"/>
                </a:lnTo>
                <a:lnTo>
                  <a:pt x="66" y="18"/>
                </a:lnTo>
                <a:lnTo>
                  <a:pt x="68" y="11"/>
                </a:lnTo>
                <a:lnTo>
                  <a:pt x="79" y="3"/>
                </a:lnTo>
                <a:lnTo>
                  <a:pt x="93" y="0"/>
                </a:lnTo>
                <a:lnTo>
                  <a:pt x="94" y="7"/>
                </a:lnTo>
                <a:lnTo>
                  <a:pt x="109" y="7"/>
                </a:lnTo>
                <a:lnTo>
                  <a:pt x="117" y="11"/>
                </a:lnTo>
                <a:lnTo>
                  <a:pt x="121" y="16"/>
                </a:lnTo>
                <a:lnTo>
                  <a:pt x="130" y="18"/>
                </a:lnTo>
                <a:lnTo>
                  <a:pt x="139" y="25"/>
                </a:lnTo>
                <a:lnTo>
                  <a:pt x="138" y="51"/>
                </a:lnTo>
                <a:lnTo>
                  <a:pt x="133" y="65"/>
                </a:lnTo>
                <a:lnTo>
                  <a:pt x="132" y="81"/>
                </a:lnTo>
                <a:lnTo>
                  <a:pt x="134" y="87"/>
                </a:lnTo>
                <a:lnTo>
                  <a:pt x="131" y="99"/>
                </a:lnTo>
                <a:lnTo>
                  <a:pt x="129" y="101"/>
                </a:lnTo>
                <a:lnTo>
                  <a:pt x="123" y="116"/>
                </a:lnTo>
                <a:lnTo>
                  <a:pt x="103" y="140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1" name="Freeform 221"/>
          <p:cNvSpPr>
            <a:spLocks/>
          </p:cNvSpPr>
          <p:nvPr/>
        </p:nvSpPr>
        <p:spPr bwMode="auto">
          <a:xfrm>
            <a:off x="4786313" y="1465262"/>
            <a:ext cx="3484563" cy="1089025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2" name="Freeform 222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rgbClr val="FBE6B3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3" name="Rectangle 222"/>
          <p:cNvSpPr/>
          <p:nvPr/>
        </p:nvSpPr>
        <p:spPr>
          <a:xfrm>
            <a:off x="6096497" y="5775395"/>
            <a:ext cx="1184076" cy="369332"/>
          </a:xfrm>
          <a:prstGeom prst="rect">
            <a:avLst/>
          </a:prstGeom>
          <a:solidFill>
            <a:srgbClr val="526814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&gt;15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2862665" y="5768185"/>
            <a:ext cx="1489523" cy="369332"/>
          </a:xfrm>
          <a:prstGeom prst="rect">
            <a:avLst/>
          </a:prstGeom>
          <a:solidFill>
            <a:srgbClr val="DC9F0C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10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1669107" y="5775113"/>
            <a:ext cx="1119267" cy="369332"/>
          </a:xfrm>
          <a:prstGeom prst="rect">
            <a:avLst/>
          </a:prstGeom>
          <a:solidFill>
            <a:srgbClr val="F9D98C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&lt; 5 kg/</a:t>
            </a:r>
            <a:r>
              <a:rPr lang="en-US" dirty="0" err="1" smtClean="0"/>
              <a:t>inh</a:t>
            </a:r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4426085" y="5763785"/>
            <a:ext cx="160651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to 15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3362088" y="1810821"/>
            <a:ext cx="2030649" cy="369332"/>
          </a:xfrm>
          <a:prstGeom prst="rect">
            <a:avLst/>
          </a:prstGeom>
          <a:solidFill>
            <a:srgbClr val="526814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Europe: 15.6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127874" y="4818063"/>
            <a:ext cx="2119015" cy="369332"/>
          </a:xfrm>
          <a:prstGeom prst="rect">
            <a:avLst/>
          </a:prstGeom>
          <a:solidFill>
            <a:srgbClr val="526814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Oceania: 15.2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967916" y="3286945"/>
            <a:ext cx="1786968" cy="369332"/>
          </a:xfrm>
          <a:prstGeom prst="rect">
            <a:avLst/>
          </a:prstGeom>
          <a:solidFill>
            <a:srgbClr val="F9D98C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Africa: 1.7 kg/</a:t>
            </a:r>
            <a:r>
              <a:rPr lang="en-US" dirty="0" err="1" smtClean="0"/>
              <a:t>inh</a:t>
            </a:r>
            <a:endParaRPr lang="en-US" dirty="0"/>
          </a:p>
        </p:txBody>
      </p:sp>
      <p:sp>
        <p:nvSpPr>
          <p:cNvPr id="231" name="Rectangle 230"/>
          <p:cNvSpPr/>
          <p:nvPr/>
        </p:nvSpPr>
        <p:spPr>
          <a:xfrm>
            <a:off x="5541962" y="2486025"/>
            <a:ext cx="1628721" cy="369332"/>
          </a:xfrm>
          <a:prstGeom prst="rect">
            <a:avLst/>
          </a:prstGeom>
          <a:solidFill>
            <a:srgbClr val="F9D98C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Asia: </a:t>
            </a:r>
            <a:r>
              <a:rPr lang="en-US" dirty="0"/>
              <a:t>3</a:t>
            </a:r>
            <a:r>
              <a:rPr lang="en-US" dirty="0" smtClean="0"/>
              <a:t>.7 kg/</a:t>
            </a:r>
            <a:r>
              <a:rPr lang="en-US" dirty="0" err="1" smtClean="0"/>
              <a:t>inh</a:t>
            </a:r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112438" y="2701409"/>
            <a:ext cx="222304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Americas: 12.2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3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234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84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collectio</a:t>
            </a:r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3" name="Picture 2" descr="World figure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88" y="1984462"/>
            <a:ext cx="8456050" cy="3399384"/>
          </a:xfrm>
          <a:prstGeom prst="rect">
            <a:avLst/>
          </a:prstGeom>
        </p:spPr>
      </p:pic>
      <p:sp>
        <p:nvSpPr>
          <p:cNvPr id="5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56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740949" y="6451499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06/06/11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4" y="250510"/>
            <a:ext cx="7537451" cy="1116106"/>
          </a:xfrm>
        </p:spPr>
        <p:txBody>
          <a:bodyPr/>
          <a:lstStyle/>
          <a:p>
            <a:r>
              <a:rPr lang="en-US" sz="2800" dirty="0" smtClean="0"/>
              <a:t>Reported </a:t>
            </a:r>
            <a:r>
              <a:rPr lang="en-US" sz="2800" dirty="0"/>
              <a:t>collection percentage of e-waste generated.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Title Presentation - Location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t>23</a:t>
            </a:fld>
            <a:endParaRPr lang="it-IT"/>
          </a:p>
        </p:txBody>
      </p:sp>
      <p:sp>
        <p:nvSpPr>
          <p:cNvPr id="223" name="Freeform 6"/>
          <p:cNvSpPr>
            <a:spLocks/>
          </p:cNvSpPr>
          <p:nvPr/>
        </p:nvSpPr>
        <p:spPr bwMode="auto">
          <a:xfrm>
            <a:off x="5853112" y="2641600"/>
            <a:ext cx="374650" cy="300038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4" name="Freeform 7"/>
          <p:cNvSpPr>
            <a:spLocks/>
          </p:cNvSpPr>
          <p:nvPr/>
        </p:nvSpPr>
        <p:spPr bwMode="auto">
          <a:xfrm>
            <a:off x="4518025" y="4102100"/>
            <a:ext cx="361950" cy="398463"/>
          </a:xfrm>
          <a:custGeom>
            <a:avLst/>
            <a:gdLst>
              <a:gd name="T0" fmla="*/ 92 w 228"/>
              <a:gd name="T1" fmla="*/ 16 h 251"/>
              <a:gd name="T2" fmla="*/ 102 w 228"/>
              <a:gd name="T3" fmla="*/ 35 h 251"/>
              <a:gd name="T4" fmla="*/ 121 w 228"/>
              <a:gd name="T5" fmla="*/ 44 h 251"/>
              <a:gd name="T6" fmla="*/ 137 w 228"/>
              <a:gd name="T7" fmla="*/ 44 h 251"/>
              <a:gd name="T8" fmla="*/ 144 w 228"/>
              <a:gd name="T9" fmla="*/ 27 h 251"/>
              <a:gd name="T10" fmla="*/ 157 w 228"/>
              <a:gd name="T11" fmla="*/ 23 h 251"/>
              <a:gd name="T12" fmla="*/ 165 w 228"/>
              <a:gd name="T13" fmla="*/ 30 h 251"/>
              <a:gd name="T14" fmla="*/ 187 w 228"/>
              <a:gd name="T15" fmla="*/ 43 h 251"/>
              <a:gd name="T16" fmla="*/ 188 w 228"/>
              <a:gd name="T17" fmla="*/ 63 h 251"/>
              <a:gd name="T18" fmla="*/ 195 w 228"/>
              <a:gd name="T19" fmla="*/ 84 h 251"/>
              <a:gd name="T20" fmla="*/ 198 w 228"/>
              <a:gd name="T21" fmla="*/ 107 h 251"/>
              <a:gd name="T22" fmla="*/ 217 w 228"/>
              <a:gd name="T23" fmla="*/ 104 h 251"/>
              <a:gd name="T24" fmla="*/ 227 w 228"/>
              <a:gd name="T25" fmla="*/ 112 h 251"/>
              <a:gd name="T26" fmla="*/ 228 w 228"/>
              <a:gd name="T27" fmla="*/ 132 h 251"/>
              <a:gd name="T28" fmla="*/ 227 w 228"/>
              <a:gd name="T29" fmla="*/ 147 h 251"/>
              <a:gd name="T30" fmla="*/ 186 w 228"/>
              <a:gd name="T31" fmla="*/ 213 h 251"/>
              <a:gd name="T32" fmla="*/ 209 w 228"/>
              <a:gd name="T33" fmla="*/ 243 h 251"/>
              <a:gd name="T34" fmla="*/ 132 w 228"/>
              <a:gd name="T35" fmla="*/ 248 h 251"/>
              <a:gd name="T36" fmla="*/ 46 w 228"/>
              <a:gd name="T37" fmla="*/ 239 h 251"/>
              <a:gd name="T38" fmla="*/ 33 w 228"/>
              <a:gd name="T39" fmla="*/ 231 h 251"/>
              <a:gd name="T40" fmla="*/ 10 w 228"/>
              <a:gd name="T41" fmla="*/ 234 h 251"/>
              <a:gd name="T42" fmla="*/ 0 w 228"/>
              <a:gd name="T43" fmla="*/ 225 h 251"/>
              <a:gd name="T44" fmla="*/ 9 w 228"/>
              <a:gd name="T45" fmla="*/ 188 h 251"/>
              <a:gd name="T46" fmla="*/ 16 w 228"/>
              <a:gd name="T47" fmla="*/ 160 h 251"/>
              <a:gd name="T48" fmla="*/ 31 w 228"/>
              <a:gd name="T49" fmla="*/ 138 h 251"/>
              <a:gd name="T50" fmla="*/ 39 w 228"/>
              <a:gd name="T51" fmla="*/ 113 h 251"/>
              <a:gd name="T52" fmla="*/ 33 w 228"/>
              <a:gd name="T53" fmla="*/ 94 h 251"/>
              <a:gd name="T54" fmla="*/ 24 w 228"/>
              <a:gd name="T55" fmla="*/ 69 h 251"/>
              <a:gd name="T56" fmla="*/ 31 w 228"/>
              <a:gd name="T57" fmla="*/ 56 h 251"/>
              <a:gd name="T58" fmla="*/ 22 w 228"/>
              <a:gd name="T59" fmla="*/ 22 h 251"/>
              <a:gd name="T60" fmla="*/ 14 w 228"/>
              <a:gd name="T61" fmla="*/ 5 h 251"/>
              <a:gd name="T62" fmla="*/ 27 w 228"/>
              <a:gd name="T63" fmla="*/ 3 h 251"/>
              <a:gd name="T64" fmla="*/ 88 w 228"/>
              <a:gd name="T65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51">
                <a:moveTo>
                  <a:pt x="88" y="1"/>
                </a:moveTo>
                <a:lnTo>
                  <a:pt x="92" y="16"/>
                </a:lnTo>
                <a:lnTo>
                  <a:pt x="97" y="29"/>
                </a:lnTo>
                <a:lnTo>
                  <a:pt x="102" y="35"/>
                </a:lnTo>
                <a:lnTo>
                  <a:pt x="109" y="46"/>
                </a:lnTo>
                <a:lnTo>
                  <a:pt x="121" y="44"/>
                </a:lnTo>
                <a:lnTo>
                  <a:pt x="127" y="42"/>
                </a:lnTo>
                <a:lnTo>
                  <a:pt x="137" y="44"/>
                </a:lnTo>
                <a:lnTo>
                  <a:pt x="140" y="39"/>
                </a:lnTo>
                <a:lnTo>
                  <a:pt x="144" y="27"/>
                </a:lnTo>
                <a:lnTo>
                  <a:pt x="156" y="26"/>
                </a:lnTo>
                <a:lnTo>
                  <a:pt x="157" y="23"/>
                </a:lnTo>
                <a:lnTo>
                  <a:pt x="166" y="22"/>
                </a:lnTo>
                <a:lnTo>
                  <a:pt x="165" y="30"/>
                </a:lnTo>
                <a:lnTo>
                  <a:pt x="187" y="30"/>
                </a:lnTo>
                <a:lnTo>
                  <a:pt x="187" y="43"/>
                </a:lnTo>
                <a:lnTo>
                  <a:pt x="190" y="51"/>
                </a:lnTo>
                <a:lnTo>
                  <a:pt x="188" y="63"/>
                </a:lnTo>
                <a:lnTo>
                  <a:pt x="189" y="76"/>
                </a:lnTo>
                <a:lnTo>
                  <a:pt x="195" y="84"/>
                </a:lnTo>
                <a:lnTo>
                  <a:pt x="193" y="109"/>
                </a:lnTo>
                <a:lnTo>
                  <a:pt x="198" y="107"/>
                </a:lnTo>
                <a:lnTo>
                  <a:pt x="206" y="107"/>
                </a:lnTo>
                <a:lnTo>
                  <a:pt x="217" y="104"/>
                </a:lnTo>
                <a:lnTo>
                  <a:pt x="226" y="105"/>
                </a:lnTo>
                <a:lnTo>
                  <a:pt x="227" y="112"/>
                </a:lnTo>
                <a:lnTo>
                  <a:pt x="225" y="122"/>
                </a:lnTo>
                <a:lnTo>
                  <a:pt x="228" y="132"/>
                </a:lnTo>
                <a:lnTo>
                  <a:pt x="225" y="140"/>
                </a:lnTo>
                <a:lnTo>
                  <a:pt x="227" y="147"/>
                </a:lnTo>
                <a:lnTo>
                  <a:pt x="188" y="146"/>
                </a:lnTo>
                <a:lnTo>
                  <a:pt x="186" y="213"/>
                </a:lnTo>
                <a:lnTo>
                  <a:pt x="198" y="230"/>
                </a:lnTo>
                <a:lnTo>
                  <a:pt x="209" y="243"/>
                </a:lnTo>
                <a:lnTo>
                  <a:pt x="176" y="251"/>
                </a:lnTo>
                <a:lnTo>
                  <a:pt x="132" y="248"/>
                </a:lnTo>
                <a:lnTo>
                  <a:pt x="120" y="238"/>
                </a:lnTo>
                <a:lnTo>
                  <a:pt x="46" y="239"/>
                </a:lnTo>
                <a:lnTo>
                  <a:pt x="43" y="240"/>
                </a:lnTo>
                <a:lnTo>
                  <a:pt x="33" y="231"/>
                </a:lnTo>
                <a:lnTo>
                  <a:pt x="21" y="230"/>
                </a:lnTo>
                <a:lnTo>
                  <a:pt x="10" y="234"/>
                </a:lnTo>
                <a:lnTo>
                  <a:pt x="1" y="238"/>
                </a:lnTo>
                <a:lnTo>
                  <a:pt x="0" y="225"/>
                </a:lnTo>
                <a:lnTo>
                  <a:pt x="2" y="206"/>
                </a:lnTo>
                <a:lnTo>
                  <a:pt x="9" y="188"/>
                </a:lnTo>
                <a:lnTo>
                  <a:pt x="10" y="179"/>
                </a:lnTo>
                <a:lnTo>
                  <a:pt x="16" y="160"/>
                </a:lnTo>
                <a:lnTo>
                  <a:pt x="21" y="151"/>
                </a:lnTo>
                <a:lnTo>
                  <a:pt x="31" y="138"/>
                </a:lnTo>
                <a:lnTo>
                  <a:pt x="37" y="129"/>
                </a:lnTo>
                <a:lnTo>
                  <a:pt x="39" y="113"/>
                </a:lnTo>
                <a:lnTo>
                  <a:pt x="39" y="101"/>
                </a:lnTo>
                <a:lnTo>
                  <a:pt x="33" y="94"/>
                </a:lnTo>
                <a:lnTo>
                  <a:pt x="29" y="81"/>
                </a:lnTo>
                <a:lnTo>
                  <a:pt x="24" y="69"/>
                </a:lnTo>
                <a:lnTo>
                  <a:pt x="25" y="64"/>
                </a:lnTo>
                <a:lnTo>
                  <a:pt x="31" y="56"/>
                </a:lnTo>
                <a:lnTo>
                  <a:pt x="25" y="36"/>
                </a:lnTo>
                <a:lnTo>
                  <a:pt x="22" y="22"/>
                </a:lnTo>
                <a:lnTo>
                  <a:pt x="13" y="9"/>
                </a:lnTo>
                <a:lnTo>
                  <a:pt x="14" y="5"/>
                </a:lnTo>
                <a:lnTo>
                  <a:pt x="22" y="2"/>
                </a:lnTo>
                <a:lnTo>
                  <a:pt x="27" y="3"/>
                </a:lnTo>
                <a:lnTo>
                  <a:pt x="34" y="0"/>
                </a:lnTo>
                <a:lnTo>
                  <a:pt x="88" y="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" name="Freeform 8"/>
          <p:cNvSpPr>
            <a:spLocks/>
          </p:cNvSpPr>
          <p:nvPr/>
        </p:nvSpPr>
        <p:spPr bwMode="auto">
          <a:xfrm>
            <a:off x="4529137" y="4056063"/>
            <a:ext cx="31750" cy="44450"/>
          </a:xfrm>
          <a:custGeom>
            <a:avLst/>
            <a:gdLst>
              <a:gd name="T0" fmla="*/ 10 w 20"/>
              <a:gd name="T1" fmla="*/ 26 h 28"/>
              <a:gd name="T2" fmla="*/ 5 w 20"/>
              <a:gd name="T3" fmla="*/ 28 h 28"/>
              <a:gd name="T4" fmla="*/ 0 w 20"/>
              <a:gd name="T5" fmla="*/ 12 h 28"/>
              <a:gd name="T6" fmla="*/ 7 w 20"/>
              <a:gd name="T7" fmla="*/ 3 h 28"/>
              <a:gd name="T8" fmla="*/ 13 w 20"/>
              <a:gd name="T9" fmla="*/ 0 h 28"/>
              <a:gd name="T10" fmla="*/ 20 w 20"/>
              <a:gd name="T11" fmla="*/ 7 h 28"/>
              <a:gd name="T12" fmla="*/ 13 w 20"/>
              <a:gd name="T13" fmla="*/ 11 h 28"/>
              <a:gd name="T14" fmla="*/ 10 w 20"/>
              <a:gd name="T15" fmla="*/ 16 h 28"/>
              <a:gd name="T16" fmla="*/ 10 w 20"/>
              <a:gd name="T1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10" y="26"/>
                </a:moveTo>
                <a:lnTo>
                  <a:pt x="5" y="28"/>
                </a:lnTo>
                <a:lnTo>
                  <a:pt x="0" y="12"/>
                </a:lnTo>
                <a:lnTo>
                  <a:pt x="7" y="3"/>
                </a:lnTo>
                <a:lnTo>
                  <a:pt x="13" y="0"/>
                </a:lnTo>
                <a:lnTo>
                  <a:pt x="20" y="7"/>
                </a:lnTo>
                <a:lnTo>
                  <a:pt x="13" y="11"/>
                </a:lnTo>
                <a:lnTo>
                  <a:pt x="10" y="16"/>
                </a:lnTo>
                <a:lnTo>
                  <a:pt x="10" y="2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6" name="Freeform 9"/>
          <p:cNvSpPr>
            <a:spLocks/>
          </p:cNvSpPr>
          <p:nvPr/>
        </p:nvSpPr>
        <p:spPr bwMode="auto">
          <a:xfrm>
            <a:off x="4695825" y="2503487"/>
            <a:ext cx="49213" cy="100013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7" name="Freeform 10"/>
          <p:cNvSpPr>
            <a:spLocks/>
          </p:cNvSpPr>
          <p:nvPr/>
        </p:nvSpPr>
        <p:spPr bwMode="auto">
          <a:xfrm>
            <a:off x="5646737" y="3049587"/>
            <a:ext cx="134938" cy="117475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8" name="Freeform 11"/>
          <p:cNvSpPr>
            <a:spLocks noEditPoints="1"/>
          </p:cNvSpPr>
          <p:nvPr/>
        </p:nvSpPr>
        <p:spPr bwMode="auto">
          <a:xfrm>
            <a:off x="2219325" y="4629150"/>
            <a:ext cx="449263" cy="1089025"/>
          </a:xfrm>
          <a:custGeom>
            <a:avLst/>
            <a:gdLst>
              <a:gd name="T0" fmla="*/ 331 w 1160"/>
              <a:gd name="T1" fmla="*/ 82 h 2811"/>
              <a:gd name="T2" fmla="*/ 436 w 1160"/>
              <a:gd name="T3" fmla="*/ 17 h 2811"/>
              <a:gd name="T4" fmla="*/ 602 w 1160"/>
              <a:gd name="T5" fmla="*/ 174 h 2811"/>
              <a:gd name="T6" fmla="*/ 761 w 1160"/>
              <a:gd name="T7" fmla="*/ 250 h 2811"/>
              <a:gd name="T8" fmla="*/ 855 w 1160"/>
              <a:gd name="T9" fmla="*/ 321 h 2811"/>
              <a:gd name="T10" fmla="*/ 877 w 1160"/>
              <a:gd name="T11" fmla="*/ 473 h 2811"/>
              <a:gd name="T12" fmla="*/ 1016 w 1160"/>
              <a:gd name="T13" fmla="*/ 472 h 2811"/>
              <a:gd name="T14" fmla="*/ 1076 w 1160"/>
              <a:gd name="T15" fmla="*/ 332 h 2811"/>
              <a:gd name="T16" fmla="*/ 1153 w 1160"/>
              <a:gd name="T17" fmla="*/ 365 h 2811"/>
              <a:gd name="T18" fmla="*/ 1105 w 1160"/>
              <a:gd name="T19" fmla="*/ 480 h 2811"/>
              <a:gd name="T20" fmla="*/ 990 w 1160"/>
              <a:gd name="T21" fmla="*/ 597 h 2811"/>
              <a:gd name="T22" fmla="*/ 904 w 1160"/>
              <a:gd name="T23" fmla="*/ 781 h 2811"/>
              <a:gd name="T24" fmla="*/ 914 w 1160"/>
              <a:gd name="T25" fmla="*/ 953 h 2811"/>
              <a:gd name="T26" fmla="*/ 907 w 1160"/>
              <a:gd name="T27" fmla="*/ 1027 h 2811"/>
              <a:gd name="T28" fmla="*/ 1014 w 1160"/>
              <a:gd name="T29" fmla="*/ 1144 h 2811"/>
              <a:gd name="T30" fmla="*/ 1067 w 1160"/>
              <a:gd name="T31" fmla="*/ 1239 h 2811"/>
              <a:gd name="T32" fmla="*/ 1027 w 1160"/>
              <a:gd name="T33" fmla="*/ 1389 h 2811"/>
              <a:gd name="T34" fmla="*/ 797 w 1160"/>
              <a:gd name="T35" fmla="*/ 1452 h 2811"/>
              <a:gd name="T36" fmla="*/ 745 w 1160"/>
              <a:gd name="T37" fmla="*/ 1494 h 2811"/>
              <a:gd name="T38" fmla="*/ 770 w 1160"/>
              <a:gd name="T39" fmla="*/ 1600 h 2811"/>
              <a:gd name="T40" fmla="*/ 668 w 1160"/>
              <a:gd name="T41" fmla="*/ 1641 h 2811"/>
              <a:gd name="T42" fmla="*/ 573 w 1160"/>
              <a:gd name="T43" fmla="*/ 1632 h 2811"/>
              <a:gd name="T44" fmla="*/ 659 w 1160"/>
              <a:gd name="T45" fmla="*/ 1741 h 2811"/>
              <a:gd name="T46" fmla="*/ 722 w 1160"/>
              <a:gd name="T47" fmla="*/ 1759 h 2811"/>
              <a:gd name="T48" fmla="*/ 626 w 1160"/>
              <a:gd name="T49" fmla="*/ 1837 h 2811"/>
              <a:gd name="T50" fmla="*/ 639 w 1160"/>
              <a:gd name="T51" fmla="*/ 1966 h 2811"/>
              <a:gd name="T52" fmla="*/ 536 w 1160"/>
              <a:gd name="T53" fmla="*/ 2010 h 2811"/>
              <a:gd name="T54" fmla="*/ 623 w 1160"/>
              <a:gd name="T55" fmla="*/ 2134 h 2811"/>
              <a:gd name="T56" fmla="*/ 695 w 1160"/>
              <a:gd name="T57" fmla="*/ 2225 h 2811"/>
              <a:gd name="T58" fmla="*/ 626 w 1160"/>
              <a:gd name="T59" fmla="*/ 2369 h 2811"/>
              <a:gd name="T60" fmla="*/ 567 w 1160"/>
              <a:gd name="T61" fmla="*/ 2441 h 2811"/>
              <a:gd name="T62" fmla="*/ 683 w 1160"/>
              <a:gd name="T63" fmla="*/ 2574 h 2811"/>
              <a:gd name="T64" fmla="*/ 590 w 1160"/>
              <a:gd name="T65" fmla="*/ 2557 h 2811"/>
              <a:gd name="T66" fmla="*/ 383 w 1160"/>
              <a:gd name="T67" fmla="*/ 2498 h 2811"/>
              <a:gd name="T68" fmla="*/ 317 w 1160"/>
              <a:gd name="T69" fmla="*/ 2442 h 2811"/>
              <a:gd name="T70" fmla="*/ 241 w 1160"/>
              <a:gd name="T71" fmla="*/ 2324 h 2811"/>
              <a:gd name="T72" fmla="*/ 278 w 1160"/>
              <a:gd name="T73" fmla="*/ 2234 h 2811"/>
              <a:gd name="T74" fmla="*/ 264 w 1160"/>
              <a:gd name="T75" fmla="*/ 2121 h 2811"/>
              <a:gd name="T76" fmla="*/ 226 w 1160"/>
              <a:gd name="T77" fmla="*/ 1961 h 2811"/>
              <a:gd name="T78" fmla="*/ 232 w 1160"/>
              <a:gd name="T79" fmla="*/ 1914 h 2811"/>
              <a:gd name="T80" fmla="*/ 206 w 1160"/>
              <a:gd name="T81" fmla="*/ 1862 h 2811"/>
              <a:gd name="T82" fmla="*/ 119 w 1160"/>
              <a:gd name="T83" fmla="*/ 1733 h 2811"/>
              <a:gd name="T84" fmla="*/ 99 w 1160"/>
              <a:gd name="T85" fmla="*/ 1613 h 2811"/>
              <a:gd name="T86" fmla="*/ 88 w 1160"/>
              <a:gd name="T87" fmla="*/ 1451 h 2811"/>
              <a:gd name="T88" fmla="*/ 78 w 1160"/>
              <a:gd name="T89" fmla="*/ 1338 h 2811"/>
              <a:gd name="T90" fmla="*/ 98 w 1160"/>
              <a:gd name="T91" fmla="*/ 1204 h 2811"/>
              <a:gd name="T92" fmla="*/ 102 w 1160"/>
              <a:gd name="T93" fmla="*/ 1051 h 2811"/>
              <a:gd name="T94" fmla="*/ 63 w 1160"/>
              <a:gd name="T95" fmla="*/ 957 h 2811"/>
              <a:gd name="T96" fmla="*/ 27 w 1160"/>
              <a:gd name="T97" fmla="*/ 723 h 2811"/>
              <a:gd name="T98" fmla="*/ 17 w 1160"/>
              <a:gd name="T99" fmla="*/ 564 h 2811"/>
              <a:gd name="T100" fmla="*/ 94 w 1160"/>
              <a:gd name="T101" fmla="*/ 431 h 2811"/>
              <a:gd name="T102" fmla="*/ 77 w 1160"/>
              <a:gd name="T103" fmla="*/ 370 h 2811"/>
              <a:gd name="T104" fmla="*/ 128 w 1160"/>
              <a:gd name="T105" fmla="*/ 186 h 2811"/>
              <a:gd name="T106" fmla="*/ 130 w 1160"/>
              <a:gd name="T107" fmla="*/ 77 h 2811"/>
              <a:gd name="T108" fmla="*/ 281 w 1160"/>
              <a:gd name="T109" fmla="*/ 20 h 2811"/>
              <a:gd name="T110" fmla="*/ 889 w 1160"/>
              <a:gd name="T111" fmla="*/ 2811 h 2811"/>
              <a:gd name="T112" fmla="*/ 806 w 1160"/>
              <a:gd name="T113" fmla="*/ 2780 h 2811"/>
              <a:gd name="T114" fmla="*/ 662 w 1160"/>
              <a:gd name="T115" fmla="*/ 2598 h 2811"/>
              <a:gd name="T116" fmla="*/ 759 w 1160"/>
              <a:gd name="T117" fmla="*/ 2697 h 2811"/>
              <a:gd name="T118" fmla="*/ 959 w 1160"/>
              <a:gd name="T119" fmla="*/ 2766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0" h="2811">
                <a:moveTo>
                  <a:pt x="281" y="20"/>
                </a:moveTo>
                <a:lnTo>
                  <a:pt x="331" y="82"/>
                </a:lnTo>
                <a:lnTo>
                  <a:pt x="352" y="13"/>
                </a:lnTo>
                <a:lnTo>
                  <a:pt x="436" y="17"/>
                </a:lnTo>
                <a:lnTo>
                  <a:pt x="450" y="35"/>
                </a:lnTo>
                <a:lnTo>
                  <a:pt x="602" y="174"/>
                </a:lnTo>
                <a:lnTo>
                  <a:pt x="663" y="187"/>
                </a:lnTo>
                <a:lnTo>
                  <a:pt x="761" y="250"/>
                </a:lnTo>
                <a:lnTo>
                  <a:pt x="840" y="283"/>
                </a:lnTo>
                <a:lnTo>
                  <a:pt x="855" y="321"/>
                </a:lnTo>
                <a:lnTo>
                  <a:pt x="801" y="450"/>
                </a:lnTo>
                <a:lnTo>
                  <a:pt x="877" y="473"/>
                </a:lnTo>
                <a:lnTo>
                  <a:pt x="960" y="486"/>
                </a:lnTo>
                <a:lnTo>
                  <a:pt x="1016" y="472"/>
                </a:lnTo>
                <a:lnTo>
                  <a:pt x="1074" y="407"/>
                </a:lnTo>
                <a:lnTo>
                  <a:pt x="1076" y="332"/>
                </a:lnTo>
                <a:lnTo>
                  <a:pt x="1111" y="316"/>
                </a:lnTo>
                <a:lnTo>
                  <a:pt x="1153" y="365"/>
                </a:lnTo>
                <a:lnTo>
                  <a:pt x="1160" y="433"/>
                </a:lnTo>
                <a:lnTo>
                  <a:pt x="1105" y="480"/>
                </a:lnTo>
                <a:lnTo>
                  <a:pt x="1060" y="514"/>
                </a:lnTo>
                <a:lnTo>
                  <a:pt x="990" y="597"/>
                </a:lnTo>
                <a:lnTo>
                  <a:pt x="911" y="713"/>
                </a:lnTo>
                <a:lnTo>
                  <a:pt x="904" y="781"/>
                </a:lnTo>
                <a:lnTo>
                  <a:pt x="899" y="868"/>
                </a:lnTo>
                <a:lnTo>
                  <a:pt x="914" y="953"/>
                </a:lnTo>
                <a:lnTo>
                  <a:pt x="902" y="972"/>
                </a:lnTo>
                <a:lnTo>
                  <a:pt x="907" y="1027"/>
                </a:lnTo>
                <a:lnTo>
                  <a:pt x="910" y="1071"/>
                </a:lnTo>
                <a:lnTo>
                  <a:pt x="1014" y="1144"/>
                </a:lnTo>
                <a:lnTo>
                  <a:pt x="1015" y="1202"/>
                </a:lnTo>
                <a:lnTo>
                  <a:pt x="1067" y="1239"/>
                </a:lnTo>
                <a:lnTo>
                  <a:pt x="1071" y="1280"/>
                </a:lnTo>
                <a:lnTo>
                  <a:pt x="1027" y="1389"/>
                </a:lnTo>
                <a:lnTo>
                  <a:pt x="933" y="1434"/>
                </a:lnTo>
                <a:lnTo>
                  <a:pt x="797" y="1452"/>
                </a:lnTo>
                <a:lnTo>
                  <a:pt x="719" y="1443"/>
                </a:lnTo>
                <a:lnTo>
                  <a:pt x="745" y="1494"/>
                </a:lnTo>
                <a:lnTo>
                  <a:pt x="747" y="1557"/>
                </a:lnTo>
                <a:lnTo>
                  <a:pt x="770" y="1600"/>
                </a:lnTo>
                <a:lnTo>
                  <a:pt x="736" y="1629"/>
                </a:lnTo>
                <a:lnTo>
                  <a:pt x="668" y="1641"/>
                </a:lnTo>
                <a:lnTo>
                  <a:pt x="594" y="1610"/>
                </a:lnTo>
                <a:lnTo>
                  <a:pt x="573" y="1632"/>
                </a:lnTo>
                <a:lnTo>
                  <a:pt x="606" y="1716"/>
                </a:lnTo>
                <a:lnTo>
                  <a:pt x="659" y="1741"/>
                </a:lnTo>
                <a:lnTo>
                  <a:pt x="689" y="1715"/>
                </a:lnTo>
                <a:lnTo>
                  <a:pt x="722" y="1759"/>
                </a:lnTo>
                <a:lnTo>
                  <a:pt x="666" y="1785"/>
                </a:lnTo>
                <a:lnTo>
                  <a:pt x="626" y="1837"/>
                </a:lnTo>
                <a:lnTo>
                  <a:pt x="641" y="1922"/>
                </a:lnTo>
                <a:lnTo>
                  <a:pt x="639" y="1966"/>
                </a:lnTo>
                <a:lnTo>
                  <a:pt x="575" y="1967"/>
                </a:lnTo>
                <a:lnTo>
                  <a:pt x="536" y="2010"/>
                </a:lnTo>
                <a:lnTo>
                  <a:pt x="537" y="2072"/>
                </a:lnTo>
                <a:lnTo>
                  <a:pt x="623" y="2134"/>
                </a:lnTo>
                <a:lnTo>
                  <a:pt x="693" y="2150"/>
                </a:lnTo>
                <a:lnTo>
                  <a:pt x="695" y="2225"/>
                </a:lnTo>
                <a:lnTo>
                  <a:pt x="633" y="2272"/>
                </a:lnTo>
                <a:lnTo>
                  <a:pt x="626" y="2369"/>
                </a:lnTo>
                <a:lnTo>
                  <a:pt x="578" y="2402"/>
                </a:lnTo>
                <a:lnTo>
                  <a:pt x="567" y="2441"/>
                </a:lnTo>
                <a:lnTo>
                  <a:pt x="621" y="2527"/>
                </a:lnTo>
                <a:lnTo>
                  <a:pt x="683" y="2574"/>
                </a:lnTo>
                <a:lnTo>
                  <a:pt x="654" y="2570"/>
                </a:lnTo>
                <a:lnTo>
                  <a:pt x="590" y="2557"/>
                </a:lnTo>
                <a:lnTo>
                  <a:pt x="429" y="2546"/>
                </a:lnTo>
                <a:lnTo>
                  <a:pt x="383" y="2498"/>
                </a:lnTo>
                <a:lnTo>
                  <a:pt x="359" y="2436"/>
                </a:lnTo>
                <a:lnTo>
                  <a:pt x="317" y="2442"/>
                </a:lnTo>
                <a:lnTo>
                  <a:pt x="282" y="2412"/>
                </a:lnTo>
                <a:lnTo>
                  <a:pt x="241" y="2324"/>
                </a:lnTo>
                <a:lnTo>
                  <a:pt x="277" y="2287"/>
                </a:lnTo>
                <a:lnTo>
                  <a:pt x="278" y="2234"/>
                </a:lnTo>
                <a:lnTo>
                  <a:pt x="255" y="2192"/>
                </a:lnTo>
                <a:lnTo>
                  <a:pt x="264" y="2121"/>
                </a:lnTo>
                <a:lnTo>
                  <a:pt x="250" y="2010"/>
                </a:lnTo>
                <a:lnTo>
                  <a:pt x="226" y="1961"/>
                </a:lnTo>
                <a:lnTo>
                  <a:pt x="250" y="1945"/>
                </a:lnTo>
                <a:lnTo>
                  <a:pt x="232" y="1914"/>
                </a:lnTo>
                <a:lnTo>
                  <a:pt x="195" y="1897"/>
                </a:lnTo>
                <a:lnTo>
                  <a:pt x="206" y="1862"/>
                </a:lnTo>
                <a:lnTo>
                  <a:pt x="165" y="1830"/>
                </a:lnTo>
                <a:lnTo>
                  <a:pt x="119" y="1733"/>
                </a:lnTo>
                <a:lnTo>
                  <a:pt x="141" y="1716"/>
                </a:lnTo>
                <a:lnTo>
                  <a:pt x="99" y="1613"/>
                </a:lnTo>
                <a:lnTo>
                  <a:pt x="90" y="1526"/>
                </a:lnTo>
                <a:lnTo>
                  <a:pt x="88" y="1451"/>
                </a:lnTo>
                <a:lnTo>
                  <a:pt x="121" y="1420"/>
                </a:lnTo>
                <a:lnTo>
                  <a:pt x="78" y="1338"/>
                </a:lnTo>
                <a:lnTo>
                  <a:pt x="58" y="1260"/>
                </a:lnTo>
                <a:lnTo>
                  <a:pt x="98" y="1204"/>
                </a:lnTo>
                <a:lnTo>
                  <a:pt x="80" y="1134"/>
                </a:lnTo>
                <a:lnTo>
                  <a:pt x="102" y="1051"/>
                </a:lnTo>
                <a:lnTo>
                  <a:pt x="85" y="973"/>
                </a:lnTo>
                <a:lnTo>
                  <a:pt x="63" y="957"/>
                </a:lnTo>
                <a:lnTo>
                  <a:pt x="0" y="811"/>
                </a:lnTo>
                <a:lnTo>
                  <a:pt x="27" y="723"/>
                </a:lnTo>
                <a:lnTo>
                  <a:pt x="5" y="641"/>
                </a:lnTo>
                <a:lnTo>
                  <a:pt x="17" y="564"/>
                </a:lnTo>
                <a:lnTo>
                  <a:pt x="51" y="484"/>
                </a:lnTo>
                <a:lnTo>
                  <a:pt x="94" y="431"/>
                </a:lnTo>
                <a:lnTo>
                  <a:pt x="67" y="397"/>
                </a:lnTo>
                <a:lnTo>
                  <a:pt x="77" y="370"/>
                </a:lnTo>
                <a:lnTo>
                  <a:pt x="54" y="228"/>
                </a:lnTo>
                <a:lnTo>
                  <a:pt x="128" y="186"/>
                </a:lnTo>
                <a:lnTo>
                  <a:pt x="142" y="98"/>
                </a:lnTo>
                <a:lnTo>
                  <a:pt x="130" y="77"/>
                </a:lnTo>
                <a:lnTo>
                  <a:pt x="182" y="0"/>
                </a:lnTo>
                <a:lnTo>
                  <a:pt x="281" y="20"/>
                </a:lnTo>
                <a:moveTo>
                  <a:pt x="947" y="2807"/>
                </a:moveTo>
                <a:lnTo>
                  <a:pt x="889" y="2811"/>
                </a:lnTo>
                <a:lnTo>
                  <a:pt x="845" y="2782"/>
                </a:lnTo>
                <a:lnTo>
                  <a:pt x="806" y="2780"/>
                </a:lnTo>
                <a:lnTo>
                  <a:pt x="739" y="2780"/>
                </a:lnTo>
                <a:lnTo>
                  <a:pt x="662" y="2598"/>
                </a:lnTo>
                <a:lnTo>
                  <a:pt x="702" y="2636"/>
                </a:lnTo>
                <a:lnTo>
                  <a:pt x="759" y="2697"/>
                </a:lnTo>
                <a:lnTo>
                  <a:pt x="862" y="2746"/>
                </a:lnTo>
                <a:lnTo>
                  <a:pt x="959" y="2766"/>
                </a:lnTo>
                <a:lnTo>
                  <a:pt x="947" y="2807"/>
                </a:lnTo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9" name="Freeform 12"/>
          <p:cNvSpPr>
            <a:spLocks/>
          </p:cNvSpPr>
          <p:nvPr/>
        </p:nvSpPr>
        <p:spPr bwMode="auto">
          <a:xfrm>
            <a:off x="5346700" y="2551112"/>
            <a:ext cx="92075" cy="80963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0" name="Freeform 13"/>
          <p:cNvSpPr>
            <a:spLocks noEditPoints="1"/>
          </p:cNvSpPr>
          <p:nvPr/>
        </p:nvSpPr>
        <p:spPr bwMode="auto">
          <a:xfrm>
            <a:off x="7351712" y="4260850"/>
            <a:ext cx="1160463" cy="1084263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rgbClr val="FF000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Freeform 14"/>
          <p:cNvSpPr>
            <a:spLocks/>
          </p:cNvSpPr>
          <p:nvPr/>
        </p:nvSpPr>
        <p:spPr bwMode="auto">
          <a:xfrm>
            <a:off x="4427537" y="2297112"/>
            <a:ext cx="190500" cy="85725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2" name="Freeform 15"/>
          <p:cNvSpPr>
            <a:spLocks/>
          </p:cNvSpPr>
          <p:nvPr/>
        </p:nvSpPr>
        <p:spPr bwMode="auto">
          <a:xfrm>
            <a:off x="5387975" y="2600325"/>
            <a:ext cx="41275" cy="31750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3" name="Freeform 16"/>
          <p:cNvSpPr>
            <a:spLocks/>
          </p:cNvSpPr>
          <p:nvPr/>
        </p:nvSpPr>
        <p:spPr bwMode="auto">
          <a:xfrm>
            <a:off x="5383212" y="2530475"/>
            <a:ext cx="150813" cy="117475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4" name="Freeform 17"/>
          <p:cNvSpPr>
            <a:spLocks/>
          </p:cNvSpPr>
          <p:nvPr/>
        </p:nvSpPr>
        <p:spPr bwMode="auto">
          <a:xfrm>
            <a:off x="5029200" y="3986213"/>
            <a:ext cx="49213" cy="71438"/>
          </a:xfrm>
          <a:custGeom>
            <a:avLst/>
            <a:gdLst>
              <a:gd name="T0" fmla="*/ 5 w 31"/>
              <a:gd name="T1" fmla="*/ 45 h 45"/>
              <a:gd name="T2" fmla="*/ 4 w 31"/>
              <a:gd name="T3" fmla="*/ 20 h 45"/>
              <a:gd name="T4" fmla="*/ 0 w 31"/>
              <a:gd name="T5" fmla="*/ 10 h 45"/>
              <a:gd name="T6" fmla="*/ 11 w 31"/>
              <a:gd name="T7" fmla="*/ 12 h 45"/>
              <a:gd name="T8" fmla="*/ 16 w 31"/>
              <a:gd name="T9" fmla="*/ 0 h 45"/>
              <a:gd name="T10" fmla="*/ 26 w 31"/>
              <a:gd name="T11" fmla="*/ 2 h 45"/>
              <a:gd name="T12" fmla="*/ 27 w 31"/>
              <a:gd name="T13" fmla="*/ 10 h 45"/>
              <a:gd name="T14" fmla="*/ 31 w 31"/>
              <a:gd name="T15" fmla="*/ 14 h 45"/>
              <a:gd name="T16" fmla="*/ 31 w 31"/>
              <a:gd name="T17" fmla="*/ 21 h 45"/>
              <a:gd name="T18" fmla="*/ 27 w 31"/>
              <a:gd name="T19" fmla="*/ 25 h 45"/>
              <a:gd name="T20" fmla="*/ 19 w 31"/>
              <a:gd name="T21" fmla="*/ 36 h 45"/>
              <a:gd name="T22" fmla="*/ 12 w 31"/>
              <a:gd name="T23" fmla="*/ 44 h 45"/>
              <a:gd name="T24" fmla="*/ 5 w 31"/>
              <a:gd name="T2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45">
                <a:moveTo>
                  <a:pt x="5" y="45"/>
                </a:moveTo>
                <a:lnTo>
                  <a:pt x="4" y="20"/>
                </a:lnTo>
                <a:lnTo>
                  <a:pt x="0" y="10"/>
                </a:lnTo>
                <a:lnTo>
                  <a:pt x="11" y="12"/>
                </a:lnTo>
                <a:lnTo>
                  <a:pt x="16" y="0"/>
                </a:lnTo>
                <a:lnTo>
                  <a:pt x="26" y="2"/>
                </a:lnTo>
                <a:lnTo>
                  <a:pt x="27" y="10"/>
                </a:lnTo>
                <a:lnTo>
                  <a:pt x="31" y="14"/>
                </a:lnTo>
                <a:lnTo>
                  <a:pt x="31" y="21"/>
                </a:lnTo>
                <a:lnTo>
                  <a:pt x="27" y="25"/>
                </a:lnTo>
                <a:lnTo>
                  <a:pt x="19" y="36"/>
                </a:lnTo>
                <a:lnTo>
                  <a:pt x="12" y="44"/>
                </a:lnTo>
                <a:lnTo>
                  <a:pt x="5" y="4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5" name="Freeform 18"/>
          <p:cNvSpPr>
            <a:spLocks/>
          </p:cNvSpPr>
          <p:nvPr/>
        </p:nvSpPr>
        <p:spPr bwMode="auto">
          <a:xfrm>
            <a:off x="4244975" y="2219325"/>
            <a:ext cx="92075" cy="63500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6" name="Freeform 19"/>
          <p:cNvSpPr>
            <a:spLocks/>
          </p:cNvSpPr>
          <p:nvPr/>
        </p:nvSpPr>
        <p:spPr bwMode="auto">
          <a:xfrm>
            <a:off x="4203700" y="3505200"/>
            <a:ext cx="88900" cy="201613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7" name="Freeform 20"/>
          <p:cNvSpPr>
            <a:spLocks/>
          </p:cNvSpPr>
          <p:nvPr/>
        </p:nvSpPr>
        <p:spPr bwMode="auto">
          <a:xfrm>
            <a:off x="4022725" y="3409950"/>
            <a:ext cx="222250" cy="182563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8" name="Freeform 21"/>
          <p:cNvSpPr>
            <a:spLocks/>
          </p:cNvSpPr>
          <p:nvPr/>
        </p:nvSpPr>
        <p:spPr bwMode="auto">
          <a:xfrm>
            <a:off x="6677025" y="3036887"/>
            <a:ext cx="153988" cy="190500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9" name="Freeform 22"/>
          <p:cNvSpPr>
            <a:spLocks/>
          </p:cNvSpPr>
          <p:nvPr/>
        </p:nvSpPr>
        <p:spPr bwMode="auto">
          <a:xfrm>
            <a:off x="4772025" y="2452687"/>
            <a:ext cx="161925" cy="98425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0" name="Freeform 23"/>
          <p:cNvSpPr>
            <a:spLocks/>
          </p:cNvSpPr>
          <p:nvPr/>
        </p:nvSpPr>
        <p:spPr bwMode="auto">
          <a:xfrm>
            <a:off x="1957387" y="3078162"/>
            <a:ext cx="23813" cy="49213"/>
          </a:xfrm>
          <a:custGeom>
            <a:avLst/>
            <a:gdLst>
              <a:gd name="T0" fmla="*/ 13 w 15"/>
              <a:gd name="T1" fmla="*/ 30 h 31"/>
              <a:gd name="T2" fmla="*/ 8 w 15"/>
              <a:gd name="T3" fmla="*/ 31 h 31"/>
              <a:gd name="T4" fmla="*/ 5 w 15"/>
              <a:gd name="T5" fmla="*/ 19 h 31"/>
              <a:gd name="T6" fmla="*/ 0 w 15"/>
              <a:gd name="T7" fmla="*/ 13 h 31"/>
              <a:gd name="T8" fmla="*/ 6 w 15"/>
              <a:gd name="T9" fmla="*/ 0 h 31"/>
              <a:gd name="T10" fmla="*/ 11 w 15"/>
              <a:gd name="T11" fmla="*/ 0 h 31"/>
              <a:gd name="T12" fmla="*/ 15 w 15"/>
              <a:gd name="T13" fmla="*/ 18 h 31"/>
              <a:gd name="T14" fmla="*/ 13 w 15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3" y="30"/>
                </a:moveTo>
                <a:lnTo>
                  <a:pt x="8" y="31"/>
                </a:lnTo>
                <a:lnTo>
                  <a:pt x="5" y="19"/>
                </a:lnTo>
                <a:lnTo>
                  <a:pt x="0" y="13"/>
                </a:lnTo>
                <a:lnTo>
                  <a:pt x="6" y="0"/>
                </a:lnTo>
                <a:lnTo>
                  <a:pt x="11" y="0"/>
                </a:lnTo>
                <a:lnTo>
                  <a:pt x="15" y="18"/>
                </a:lnTo>
                <a:lnTo>
                  <a:pt x="13" y="3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1" name="Freeform 24"/>
          <p:cNvSpPr>
            <a:spLocks/>
          </p:cNvSpPr>
          <p:nvPr/>
        </p:nvSpPr>
        <p:spPr bwMode="auto">
          <a:xfrm>
            <a:off x="1952625" y="3022600"/>
            <a:ext cx="33338" cy="15875"/>
          </a:xfrm>
          <a:custGeom>
            <a:avLst/>
            <a:gdLst>
              <a:gd name="T0" fmla="*/ 20 w 21"/>
              <a:gd name="T1" fmla="*/ 6 h 10"/>
              <a:gd name="T2" fmla="*/ 0 w 21"/>
              <a:gd name="T3" fmla="*/ 10 h 10"/>
              <a:gd name="T4" fmla="*/ 0 w 21"/>
              <a:gd name="T5" fmla="*/ 2 h 10"/>
              <a:gd name="T6" fmla="*/ 9 w 21"/>
              <a:gd name="T7" fmla="*/ 0 h 10"/>
              <a:gd name="T8" fmla="*/ 21 w 21"/>
              <a:gd name="T9" fmla="*/ 1 h 10"/>
              <a:gd name="T10" fmla="*/ 20 w 21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0" y="6"/>
                </a:moveTo>
                <a:lnTo>
                  <a:pt x="0" y="10"/>
                </a:lnTo>
                <a:lnTo>
                  <a:pt x="0" y="2"/>
                </a:lnTo>
                <a:lnTo>
                  <a:pt x="9" y="0"/>
                </a:lnTo>
                <a:lnTo>
                  <a:pt x="21" y="1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2" name="Freeform 25"/>
          <p:cNvSpPr>
            <a:spLocks/>
          </p:cNvSpPr>
          <p:nvPr/>
        </p:nvSpPr>
        <p:spPr bwMode="auto">
          <a:xfrm>
            <a:off x="1987550" y="3017837"/>
            <a:ext cx="20638" cy="38100"/>
          </a:xfrm>
          <a:custGeom>
            <a:avLst/>
            <a:gdLst>
              <a:gd name="T0" fmla="*/ 13 w 13"/>
              <a:gd name="T1" fmla="*/ 9 h 24"/>
              <a:gd name="T2" fmla="*/ 7 w 13"/>
              <a:gd name="T3" fmla="*/ 24 h 24"/>
              <a:gd name="T4" fmla="*/ 5 w 13"/>
              <a:gd name="T5" fmla="*/ 21 h 24"/>
              <a:gd name="T6" fmla="*/ 7 w 13"/>
              <a:gd name="T7" fmla="*/ 10 h 24"/>
              <a:gd name="T8" fmla="*/ 0 w 13"/>
              <a:gd name="T9" fmla="*/ 2 h 24"/>
              <a:gd name="T10" fmla="*/ 1 w 13"/>
              <a:gd name="T11" fmla="*/ 0 h 24"/>
              <a:gd name="T12" fmla="*/ 13 w 13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4">
                <a:moveTo>
                  <a:pt x="13" y="9"/>
                </a:moveTo>
                <a:lnTo>
                  <a:pt x="7" y="24"/>
                </a:lnTo>
                <a:lnTo>
                  <a:pt x="5" y="21"/>
                </a:lnTo>
                <a:lnTo>
                  <a:pt x="7" y="10"/>
                </a:lnTo>
                <a:lnTo>
                  <a:pt x="0" y="2"/>
                </a:lnTo>
                <a:lnTo>
                  <a:pt x="1" y="0"/>
                </a:lnTo>
                <a:lnTo>
                  <a:pt x="13" y="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3" name="Freeform 26"/>
          <p:cNvSpPr>
            <a:spLocks/>
          </p:cNvSpPr>
          <p:nvPr/>
        </p:nvSpPr>
        <p:spPr bwMode="auto">
          <a:xfrm>
            <a:off x="4594225" y="2420937"/>
            <a:ext cx="103188" cy="84138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4" name="Freeform 27"/>
          <p:cNvSpPr>
            <a:spLocks/>
          </p:cNvSpPr>
          <p:nvPr/>
        </p:nvSpPr>
        <p:spPr bwMode="auto">
          <a:xfrm>
            <a:off x="4759325" y="2071687"/>
            <a:ext cx="231775" cy="152400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5" name="Freeform 28"/>
          <p:cNvSpPr>
            <a:spLocks/>
          </p:cNvSpPr>
          <p:nvPr/>
        </p:nvSpPr>
        <p:spPr bwMode="auto">
          <a:xfrm>
            <a:off x="1608137" y="3298825"/>
            <a:ext cx="41275" cy="85725"/>
          </a:xfrm>
          <a:custGeom>
            <a:avLst/>
            <a:gdLst>
              <a:gd name="T0" fmla="*/ 6 w 26"/>
              <a:gd name="T1" fmla="*/ 14 h 54"/>
              <a:gd name="T2" fmla="*/ 6 w 26"/>
              <a:gd name="T3" fmla="*/ 11 h 54"/>
              <a:gd name="T4" fmla="*/ 9 w 26"/>
              <a:gd name="T5" fmla="*/ 11 h 54"/>
              <a:gd name="T6" fmla="*/ 12 w 26"/>
              <a:gd name="T7" fmla="*/ 13 h 54"/>
              <a:gd name="T8" fmla="*/ 20 w 26"/>
              <a:gd name="T9" fmla="*/ 0 h 54"/>
              <a:gd name="T10" fmla="*/ 23 w 26"/>
              <a:gd name="T11" fmla="*/ 0 h 54"/>
              <a:gd name="T12" fmla="*/ 23 w 26"/>
              <a:gd name="T13" fmla="*/ 3 h 54"/>
              <a:gd name="T14" fmla="*/ 26 w 26"/>
              <a:gd name="T15" fmla="*/ 3 h 54"/>
              <a:gd name="T16" fmla="*/ 25 w 26"/>
              <a:gd name="T17" fmla="*/ 9 h 54"/>
              <a:gd name="T18" fmla="*/ 21 w 26"/>
              <a:gd name="T19" fmla="*/ 18 h 54"/>
              <a:gd name="T20" fmla="*/ 22 w 26"/>
              <a:gd name="T21" fmla="*/ 21 h 54"/>
              <a:gd name="T22" fmla="*/ 19 w 26"/>
              <a:gd name="T23" fmla="*/ 29 h 54"/>
              <a:gd name="T24" fmla="*/ 20 w 26"/>
              <a:gd name="T25" fmla="*/ 31 h 54"/>
              <a:gd name="T26" fmla="*/ 17 w 26"/>
              <a:gd name="T27" fmla="*/ 41 h 54"/>
              <a:gd name="T28" fmla="*/ 13 w 26"/>
              <a:gd name="T29" fmla="*/ 46 h 54"/>
              <a:gd name="T30" fmla="*/ 10 w 26"/>
              <a:gd name="T31" fmla="*/ 47 h 54"/>
              <a:gd name="T32" fmla="*/ 5 w 26"/>
              <a:gd name="T33" fmla="*/ 54 h 54"/>
              <a:gd name="T34" fmla="*/ 0 w 26"/>
              <a:gd name="T35" fmla="*/ 54 h 54"/>
              <a:gd name="T36" fmla="*/ 4 w 26"/>
              <a:gd name="T37" fmla="*/ 31 h 54"/>
              <a:gd name="T38" fmla="*/ 6 w 26"/>
              <a:gd name="T3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4">
                <a:moveTo>
                  <a:pt x="6" y="14"/>
                </a:moveTo>
                <a:lnTo>
                  <a:pt x="6" y="11"/>
                </a:lnTo>
                <a:lnTo>
                  <a:pt x="9" y="11"/>
                </a:lnTo>
                <a:lnTo>
                  <a:pt x="12" y="1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5" y="9"/>
                </a:lnTo>
                <a:lnTo>
                  <a:pt x="21" y="18"/>
                </a:lnTo>
                <a:lnTo>
                  <a:pt x="22" y="21"/>
                </a:lnTo>
                <a:lnTo>
                  <a:pt x="19" y="29"/>
                </a:lnTo>
                <a:lnTo>
                  <a:pt x="20" y="31"/>
                </a:lnTo>
                <a:lnTo>
                  <a:pt x="17" y="41"/>
                </a:lnTo>
                <a:lnTo>
                  <a:pt x="13" y="46"/>
                </a:lnTo>
                <a:lnTo>
                  <a:pt x="10" y="47"/>
                </a:lnTo>
                <a:lnTo>
                  <a:pt x="5" y="54"/>
                </a:lnTo>
                <a:lnTo>
                  <a:pt x="0" y="54"/>
                </a:lnTo>
                <a:lnTo>
                  <a:pt x="4" y="31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6" name="Freeform 29"/>
          <p:cNvSpPr>
            <a:spLocks/>
          </p:cNvSpPr>
          <p:nvPr/>
        </p:nvSpPr>
        <p:spPr bwMode="auto">
          <a:xfrm>
            <a:off x="2163762" y="4230688"/>
            <a:ext cx="365125" cy="433388"/>
          </a:xfrm>
          <a:custGeom>
            <a:avLst/>
            <a:gdLst>
              <a:gd name="T0" fmla="*/ 141 w 230"/>
              <a:gd name="T1" fmla="*/ 255 h 273"/>
              <a:gd name="T2" fmla="*/ 121 w 230"/>
              <a:gd name="T3" fmla="*/ 254 h 273"/>
              <a:gd name="T4" fmla="*/ 116 w 230"/>
              <a:gd name="T5" fmla="*/ 271 h 273"/>
              <a:gd name="T6" fmla="*/ 104 w 230"/>
              <a:gd name="T7" fmla="*/ 256 h 273"/>
              <a:gd name="T8" fmla="*/ 79 w 230"/>
              <a:gd name="T9" fmla="*/ 251 h 273"/>
              <a:gd name="T10" fmla="*/ 67 w 230"/>
              <a:gd name="T11" fmla="*/ 270 h 273"/>
              <a:gd name="T12" fmla="*/ 54 w 230"/>
              <a:gd name="T13" fmla="*/ 273 h 273"/>
              <a:gd name="T14" fmla="*/ 43 w 230"/>
              <a:gd name="T15" fmla="*/ 244 h 273"/>
              <a:gd name="T16" fmla="*/ 31 w 230"/>
              <a:gd name="T17" fmla="*/ 221 h 273"/>
              <a:gd name="T18" fmla="*/ 34 w 230"/>
              <a:gd name="T19" fmla="*/ 201 h 273"/>
              <a:gd name="T20" fmla="*/ 24 w 230"/>
              <a:gd name="T21" fmla="*/ 192 h 273"/>
              <a:gd name="T22" fmla="*/ 20 w 230"/>
              <a:gd name="T23" fmla="*/ 177 h 273"/>
              <a:gd name="T24" fmla="*/ 10 w 230"/>
              <a:gd name="T25" fmla="*/ 163 h 273"/>
              <a:gd name="T26" fmla="*/ 19 w 230"/>
              <a:gd name="T27" fmla="*/ 140 h 273"/>
              <a:gd name="T28" fmla="*/ 10 w 230"/>
              <a:gd name="T29" fmla="*/ 123 h 273"/>
              <a:gd name="T30" fmla="*/ 13 w 230"/>
              <a:gd name="T31" fmla="*/ 116 h 273"/>
              <a:gd name="T32" fmla="*/ 10 w 230"/>
              <a:gd name="T33" fmla="*/ 108 h 273"/>
              <a:gd name="T34" fmla="*/ 16 w 230"/>
              <a:gd name="T35" fmla="*/ 98 h 273"/>
              <a:gd name="T36" fmla="*/ 15 w 230"/>
              <a:gd name="T37" fmla="*/ 80 h 273"/>
              <a:gd name="T38" fmla="*/ 15 w 230"/>
              <a:gd name="T39" fmla="*/ 65 h 273"/>
              <a:gd name="T40" fmla="*/ 18 w 230"/>
              <a:gd name="T41" fmla="*/ 58 h 273"/>
              <a:gd name="T42" fmla="*/ 0 w 230"/>
              <a:gd name="T43" fmla="*/ 25 h 273"/>
              <a:gd name="T44" fmla="*/ 14 w 230"/>
              <a:gd name="T45" fmla="*/ 27 h 273"/>
              <a:gd name="T46" fmla="*/ 23 w 230"/>
              <a:gd name="T47" fmla="*/ 26 h 273"/>
              <a:gd name="T48" fmla="*/ 27 w 230"/>
              <a:gd name="T49" fmla="*/ 20 h 273"/>
              <a:gd name="T50" fmla="*/ 43 w 230"/>
              <a:gd name="T51" fmla="*/ 12 h 273"/>
              <a:gd name="T52" fmla="*/ 52 w 230"/>
              <a:gd name="T53" fmla="*/ 4 h 273"/>
              <a:gd name="T54" fmla="*/ 76 w 230"/>
              <a:gd name="T55" fmla="*/ 0 h 273"/>
              <a:gd name="T56" fmla="*/ 74 w 230"/>
              <a:gd name="T57" fmla="*/ 16 h 273"/>
              <a:gd name="T58" fmla="*/ 77 w 230"/>
              <a:gd name="T59" fmla="*/ 24 h 273"/>
              <a:gd name="T60" fmla="*/ 76 w 230"/>
              <a:gd name="T61" fmla="*/ 38 h 273"/>
              <a:gd name="T62" fmla="*/ 97 w 230"/>
              <a:gd name="T63" fmla="*/ 56 h 273"/>
              <a:gd name="T64" fmla="*/ 118 w 230"/>
              <a:gd name="T65" fmla="*/ 60 h 273"/>
              <a:gd name="T66" fmla="*/ 126 w 230"/>
              <a:gd name="T67" fmla="*/ 68 h 273"/>
              <a:gd name="T68" fmla="*/ 138 w 230"/>
              <a:gd name="T69" fmla="*/ 72 h 273"/>
              <a:gd name="T70" fmla="*/ 146 w 230"/>
              <a:gd name="T71" fmla="*/ 78 h 273"/>
              <a:gd name="T72" fmla="*/ 158 w 230"/>
              <a:gd name="T73" fmla="*/ 77 h 273"/>
              <a:gd name="T74" fmla="*/ 169 w 230"/>
              <a:gd name="T75" fmla="*/ 84 h 273"/>
              <a:gd name="T76" fmla="*/ 170 w 230"/>
              <a:gd name="T77" fmla="*/ 96 h 273"/>
              <a:gd name="T78" fmla="*/ 174 w 230"/>
              <a:gd name="T79" fmla="*/ 102 h 273"/>
              <a:gd name="T80" fmla="*/ 175 w 230"/>
              <a:gd name="T81" fmla="*/ 111 h 273"/>
              <a:gd name="T82" fmla="*/ 170 w 230"/>
              <a:gd name="T83" fmla="*/ 111 h 273"/>
              <a:gd name="T84" fmla="*/ 179 w 230"/>
              <a:gd name="T85" fmla="*/ 135 h 273"/>
              <a:gd name="T86" fmla="*/ 213 w 230"/>
              <a:gd name="T87" fmla="*/ 136 h 273"/>
              <a:gd name="T88" fmla="*/ 212 w 230"/>
              <a:gd name="T89" fmla="*/ 148 h 273"/>
              <a:gd name="T90" fmla="*/ 214 w 230"/>
              <a:gd name="T91" fmla="*/ 156 h 273"/>
              <a:gd name="T92" fmla="*/ 225 w 230"/>
              <a:gd name="T93" fmla="*/ 162 h 273"/>
              <a:gd name="T94" fmla="*/ 230 w 230"/>
              <a:gd name="T95" fmla="*/ 175 h 273"/>
              <a:gd name="T96" fmla="*/ 228 w 230"/>
              <a:gd name="T97" fmla="*/ 191 h 273"/>
              <a:gd name="T98" fmla="*/ 224 w 230"/>
              <a:gd name="T99" fmla="*/ 201 h 273"/>
              <a:gd name="T100" fmla="*/ 227 w 230"/>
              <a:gd name="T101" fmla="*/ 212 h 273"/>
              <a:gd name="T102" fmla="*/ 222 w 230"/>
              <a:gd name="T103" fmla="*/ 217 h 273"/>
              <a:gd name="T104" fmla="*/ 221 w 230"/>
              <a:gd name="T105" fmla="*/ 210 h 273"/>
              <a:gd name="T106" fmla="*/ 203 w 230"/>
              <a:gd name="T107" fmla="*/ 200 h 273"/>
              <a:gd name="T108" fmla="*/ 186 w 230"/>
              <a:gd name="T109" fmla="*/ 199 h 273"/>
              <a:gd name="T110" fmla="*/ 155 w 230"/>
              <a:gd name="T111" fmla="*/ 205 h 273"/>
              <a:gd name="T112" fmla="*/ 148 w 230"/>
              <a:gd name="T113" fmla="*/ 224 h 273"/>
              <a:gd name="T114" fmla="*/ 149 w 230"/>
              <a:gd name="T115" fmla="*/ 235 h 273"/>
              <a:gd name="T116" fmla="*/ 145 w 230"/>
              <a:gd name="T117" fmla="*/ 260 h 273"/>
              <a:gd name="T118" fmla="*/ 141 w 230"/>
              <a:gd name="T119" fmla="*/ 25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73">
                <a:moveTo>
                  <a:pt x="141" y="255"/>
                </a:moveTo>
                <a:lnTo>
                  <a:pt x="121" y="254"/>
                </a:lnTo>
                <a:lnTo>
                  <a:pt x="116" y="271"/>
                </a:lnTo>
                <a:lnTo>
                  <a:pt x="104" y="256"/>
                </a:lnTo>
                <a:lnTo>
                  <a:pt x="79" y="251"/>
                </a:lnTo>
                <a:lnTo>
                  <a:pt x="67" y="270"/>
                </a:lnTo>
                <a:lnTo>
                  <a:pt x="54" y="273"/>
                </a:lnTo>
                <a:lnTo>
                  <a:pt x="43" y="244"/>
                </a:lnTo>
                <a:lnTo>
                  <a:pt x="31" y="221"/>
                </a:lnTo>
                <a:lnTo>
                  <a:pt x="34" y="201"/>
                </a:lnTo>
                <a:lnTo>
                  <a:pt x="24" y="192"/>
                </a:lnTo>
                <a:lnTo>
                  <a:pt x="20" y="177"/>
                </a:lnTo>
                <a:lnTo>
                  <a:pt x="10" y="163"/>
                </a:lnTo>
                <a:lnTo>
                  <a:pt x="19" y="140"/>
                </a:lnTo>
                <a:lnTo>
                  <a:pt x="10" y="123"/>
                </a:lnTo>
                <a:lnTo>
                  <a:pt x="13" y="116"/>
                </a:lnTo>
                <a:lnTo>
                  <a:pt x="10" y="108"/>
                </a:lnTo>
                <a:lnTo>
                  <a:pt x="16" y="98"/>
                </a:lnTo>
                <a:lnTo>
                  <a:pt x="15" y="80"/>
                </a:lnTo>
                <a:lnTo>
                  <a:pt x="15" y="65"/>
                </a:lnTo>
                <a:lnTo>
                  <a:pt x="18" y="58"/>
                </a:lnTo>
                <a:lnTo>
                  <a:pt x="0" y="25"/>
                </a:lnTo>
                <a:lnTo>
                  <a:pt x="14" y="27"/>
                </a:lnTo>
                <a:lnTo>
                  <a:pt x="23" y="26"/>
                </a:lnTo>
                <a:lnTo>
                  <a:pt x="27" y="20"/>
                </a:lnTo>
                <a:lnTo>
                  <a:pt x="43" y="12"/>
                </a:lnTo>
                <a:lnTo>
                  <a:pt x="52" y="4"/>
                </a:lnTo>
                <a:lnTo>
                  <a:pt x="76" y="0"/>
                </a:lnTo>
                <a:lnTo>
                  <a:pt x="74" y="16"/>
                </a:lnTo>
                <a:lnTo>
                  <a:pt x="77" y="24"/>
                </a:lnTo>
                <a:lnTo>
                  <a:pt x="76" y="38"/>
                </a:lnTo>
                <a:lnTo>
                  <a:pt x="97" y="56"/>
                </a:lnTo>
                <a:lnTo>
                  <a:pt x="118" y="60"/>
                </a:lnTo>
                <a:lnTo>
                  <a:pt x="126" y="68"/>
                </a:lnTo>
                <a:lnTo>
                  <a:pt x="138" y="72"/>
                </a:lnTo>
                <a:lnTo>
                  <a:pt x="146" y="78"/>
                </a:lnTo>
                <a:lnTo>
                  <a:pt x="158" y="77"/>
                </a:lnTo>
                <a:lnTo>
                  <a:pt x="169" y="84"/>
                </a:lnTo>
                <a:lnTo>
                  <a:pt x="170" y="96"/>
                </a:lnTo>
                <a:lnTo>
                  <a:pt x="174" y="102"/>
                </a:lnTo>
                <a:lnTo>
                  <a:pt x="175" y="111"/>
                </a:lnTo>
                <a:lnTo>
                  <a:pt x="170" y="111"/>
                </a:lnTo>
                <a:lnTo>
                  <a:pt x="179" y="135"/>
                </a:lnTo>
                <a:lnTo>
                  <a:pt x="213" y="136"/>
                </a:lnTo>
                <a:lnTo>
                  <a:pt x="212" y="148"/>
                </a:lnTo>
                <a:lnTo>
                  <a:pt x="214" y="156"/>
                </a:lnTo>
                <a:lnTo>
                  <a:pt x="225" y="162"/>
                </a:lnTo>
                <a:lnTo>
                  <a:pt x="230" y="175"/>
                </a:lnTo>
                <a:lnTo>
                  <a:pt x="228" y="191"/>
                </a:lnTo>
                <a:lnTo>
                  <a:pt x="224" y="201"/>
                </a:lnTo>
                <a:lnTo>
                  <a:pt x="227" y="212"/>
                </a:lnTo>
                <a:lnTo>
                  <a:pt x="222" y="217"/>
                </a:lnTo>
                <a:lnTo>
                  <a:pt x="221" y="210"/>
                </a:lnTo>
                <a:lnTo>
                  <a:pt x="203" y="200"/>
                </a:lnTo>
                <a:lnTo>
                  <a:pt x="186" y="199"/>
                </a:lnTo>
                <a:lnTo>
                  <a:pt x="155" y="205"/>
                </a:lnTo>
                <a:lnTo>
                  <a:pt x="148" y="224"/>
                </a:lnTo>
                <a:lnTo>
                  <a:pt x="149" y="235"/>
                </a:lnTo>
                <a:lnTo>
                  <a:pt x="145" y="260"/>
                </a:lnTo>
                <a:lnTo>
                  <a:pt x="141" y="25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7" name="Freeform 30"/>
          <p:cNvSpPr>
            <a:spLocks/>
          </p:cNvSpPr>
          <p:nvPr/>
        </p:nvSpPr>
        <p:spPr bwMode="auto">
          <a:xfrm>
            <a:off x="2028825" y="3735388"/>
            <a:ext cx="1143000" cy="1287463"/>
          </a:xfrm>
          <a:custGeom>
            <a:avLst/>
            <a:gdLst>
              <a:gd name="T0" fmla="*/ 390 w 720"/>
              <a:gd name="T1" fmla="*/ 680 h 811"/>
              <a:gd name="T2" fmla="*/ 383 w 720"/>
              <a:gd name="T3" fmla="*/ 644 h 811"/>
              <a:gd name="T4" fmla="*/ 378 w 720"/>
              <a:gd name="T5" fmla="*/ 605 h 811"/>
              <a:gd name="T6" fmla="*/ 358 w 720"/>
              <a:gd name="T7" fmla="*/ 580 h 811"/>
              <a:gd name="T8" fmla="*/ 315 w 720"/>
              <a:gd name="T9" fmla="*/ 568 h 811"/>
              <a:gd name="T10" fmla="*/ 309 w 720"/>
              <a:gd name="T11" fmla="*/ 513 h 811"/>
              <a:gd name="T12" fmla="*/ 299 w 720"/>
              <a:gd name="T13" fmla="*/ 468 h 811"/>
              <a:gd name="T14" fmla="*/ 255 w 720"/>
              <a:gd name="T15" fmla="*/ 423 h 811"/>
              <a:gd name="T16" fmla="*/ 254 w 720"/>
              <a:gd name="T17" fmla="*/ 396 h 811"/>
              <a:gd name="T18" fmla="*/ 211 w 720"/>
              <a:gd name="T19" fmla="*/ 380 h 811"/>
              <a:gd name="T20" fmla="*/ 162 w 720"/>
              <a:gd name="T21" fmla="*/ 336 h 811"/>
              <a:gd name="T22" fmla="*/ 128 w 720"/>
              <a:gd name="T23" fmla="*/ 324 h 811"/>
              <a:gd name="T24" fmla="*/ 85 w 720"/>
              <a:gd name="T25" fmla="*/ 337 h 811"/>
              <a:gd name="T26" fmla="*/ 52 w 720"/>
              <a:gd name="T27" fmla="*/ 319 h 811"/>
              <a:gd name="T28" fmla="*/ 19 w 720"/>
              <a:gd name="T29" fmla="*/ 297 h 811"/>
              <a:gd name="T30" fmla="*/ 4 w 720"/>
              <a:gd name="T31" fmla="*/ 253 h 811"/>
              <a:gd name="T32" fmla="*/ 19 w 720"/>
              <a:gd name="T33" fmla="*/ 219 h 811"/>
              <a:gd name="T34" fmla="*/ 73 w 720"/>
              <a:gd name="T35" fmla="*/ 199 h 811"/>
              <a:gd name="T36" fmla="*/ 70 w 720"/>
              <a:gd name="T37" fmla="*/ 113 h 811"/>
              <a:gd name="T38" fmla="*/ 85 w 720"/>
              <a:gd name="T39" fmla="*/ 89 h 811"/>
              <a:gd name="T40" fmla="*/ 116 w 720"/>
              <a:gd name="T41" fmla="*/ 67 h 811"/>
              <a:gd name="T42" fmla="*/ 138 w 720"/>
              <a:gd name="T43" fmla="*/ 94 h 811"/>
              <a:gd name="T44" fmla="*/ 177 w 720"/>
              <a:gd name="T45" fmla="*/ 78 h 811"/>
              <a:gd name="T46" fmla="*/ 176 w 720"/>
              <a:gd name="T47" fmla="*/ 58 h 811"/>
              <a:gd name="T48" fmla="*/ 170 w 720"/>
              <a:gd name="T49" fmla="*/ 23 h 811"/>
              <a:gd name="T50" fmla="*/ 216 w 720"/>
              <a:gd name="T51" fmla="*/ 23 h 811"/>
              <a:gd name="T52" fmla="*/ 251 w 720"/>
              <a:gd name="T53" fmla="*/ 0 h 811"/>
              <a:gd name="T54" fmla="*/ 263 w 720"/>
              <a:gd name="T55" fmla="*/ 27 h 811"/>
              <a:gd name="T56" fmla="*/ 261 w 720"/>
              <a:gd name="T57" fmla="*/ 72 h 811"/>
              <a:gd name="T58" fmla="*/ 289 w 720"/>
              <a:gd name="T59" fmla="*/ 78 h 811"/>
              <a:gd name="T60" fmla="*/ 318 w 720"/>
              <a:gd name="T61" fmla="*/ 70 h 811"/>
              <a:gd name="T62" fmla="*/ 328 w 720"/>
              <a:gd name="T63" fmla="*/ 57 h 811"/>
              <a:gd name="T64" fmla="*/ 363 w 720"/>
              <a:gd name="T65" fmla="*/ 66 h 811"/>
              <a:gd name="T66" fmla="*/ 384 w 720"/>
              <a:gd name="T67" fmla="*/ 65 h 811"/>
              <a:gd name="T68" fmla="*/ 414 w 720"/>
              <a:gd name="T69" fmla="*/ 22 h 811"/>
              <a:gd name="T70" fmla="*/ 439 w 720"/>
              <a:gd name="T71" fmla="*/ 88 h 811"/>
              <a:gd name="T72" fmla="*/ 464 w 720"/>
              <a:gd name="T73" fmla="*/ 135 h 811"/>
              <a:gd name="T74" fmla="*/ 540 w 720"/>
              <a:gd name="T75" fmla="*/ 154 h 811"/>
              <a:gd name="T76" fmla="*/ 622 w 720"/>
              <a:gd name="T77" fmla="*/ 169 h 811"/>
              <a:gd name="T78" fmla="*/ 703 w 720"/>
              <a:gd name="T79" fmla="*/ 216 h 811"/>
              <a:gd name="T80" fmla="*/ 713 w 720"/>
              <a:gd name="T81" fmla="*/ 296 h 811"/>
              <a:gd name="T82" fmla="*/ 656 w 720"/>
              <a:gd name="T83" fmla="*/ 380 h 811"/>
              <a:gd name="T84" fmla="*/ 646 w 720"/>
              <a:gd name="T85" fmla="*/ 467 h 811"/>
              <a:gd name="T86" fmla="*/ 622 w 720"/>
              <a:gd name="T87" fmla="*/ 544 h 811"/>
              <a:gd name="T88" fmla="*/ 584 w 720"/>
              <a:gd name="T89" fmla="*/ 587 h 811"/>
              <a:gd name="T90" fmla="*/ 505 w 720"/>
              <a:gd name="T91" fmla="*/ 626 h 811"/>
              <a:gd name="T92" fmla="*/ 495 w 720"/>
              <a:gd name="T93" fmla="*/ 695 h 811"/>
              <a:gd name="T94" fmla="*/ 453 w 720"/>
              <a:gd name="T95" fmla="*/ 770 h 811"/>
              <a:gd name="T96" fmla="*/ 422 w 720"/>
              <a:gd name="T97" fmla="*/ 799 h 811"/>
              <a:gd name="T98" fmla="*/ 380 w 720"/>
              <a:gd name="T99" fmla="*/ 7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0" h="811">
                <a:moveTo>
                  <a:pt x="342" y="737"/>
                </a:moveTo>
                <a:lnTo>
                  <a:pt x="362" y="709"/>
                </a:lnTo>
                <a:lnTo>
                  <a:pt x="379" y="689"/>
                </a:lnTo>
                <a:lnTo>
                  <a:pt x="390" y="680"/>
                </a:lnTo>
                <a:lnTo>
                  <a:pt x="403" y="669"/>
                </a:lnTo>
                <a:lnTo>
                  <a:pt x="401" y="652"/>
                </a:lnTo>
                <a:lnTo>
                  <a:pt x="391" y="640"/>
                </a:lnTo>
                <a:lnTo>
                  <a:pt x="383" y="644"/>
                </a:lnTo>
                <a:lnTo>
                  <a:pt x="385" y="632"/>
                </a:lnTo>
                <a:lnTo>
                  <a:pt x="386" y="620"/>
                </a:lnTo>
                <a:lnTo>
                  <a:pt x="385" y="608"/>
                </a:lnTo>
                <a:lnTo>
                  <a:pt x="378" y="605"/>
                </a:lnTo>
                <a:lnTo>
                  <a:pt x="371" y="608"/>
                </a:lnTo>
                <a:lnTo>
                  <a:pt x="365" y="607"/>
                </a:lnTo>
                <a:lnTo>
                  <a:pt x="362" y="599"/>
                </a:lnTo>
                <a:lnTo>
                  <a:pt x="358" y="580"/>
                </a:lnTo>
                <a:lnTo>
                  <a:pt x="354" y="574"/>
                </a:lnTo>
                <a:lnTo>
                  <a:pt x="341" y="568"/>
                </a:lnTo>
                <a:lnTo>
                  <a:pt x="334" y="572"/>
                </a:lnTo>
                <a:lnTo>
                  <a:pt x="315" y="568"/>
                </a:lnTo>
                <a:lnTo>
                  <a:pt x="313" y="540"/>
                </a:lnTo>
                <a:lnTo>
                  <a:pt x="307" y="529"/>
                </a:lnTo>
                <a:lnTo>
                  <a:pt x="312" y="524"/>
                </a:lnTo>
                <a:lnTo>
                  <a:pt x="309" y="513"/>
                </a:lnTo>
                <a:lnTo>
                  <a:pt x="313" y="503"/>
                </a:lnTo>
                <a:lnTo>
                  <a:pt x="315" y="487"/>
                </a:lnTo>
                <a:lnTo>
                  <a:pt x="310" y="474"/>
                </a:lnTo>
                <a:lnTo>
                  <a:pt x="299" y="468"/>
                </a:lnTo>
                <a:lnTo>
                  <a:pt x="297" y="460"/>
                </a:lnTo>
                <a:lnTo>
                  <a:pt x="298" y="448"/>
                </a:lnTo>
                <a:lnTo>
                  <a:pt x="264" y="447"/>
                </a:lnTo>
                <a:lnTo>
                  <a:pt x="255" y="423"/>
                </a:lnTo>
                <a:lnTo>
                  <a:pt x="260" y="423"/>
                </a:lnTo>
                <a:lnTo>
                  <a:pt x="259" y="414"/>
                </a:lnTo>
                <a:lnTo>
                  <a:pt x="255" y="408"/>
                </a:lnTo>
                <a:lnTo>
                  <a:pt x="254" y="396"/>
                </a:lnTo>
                <a:lnTo>
                  <a:pt x="243" y="389"/>
                </a:lnTo>
                <a:lnTo>
                  <a:pt x="231" y="390"/>
                </a:lnTo>
                <a:lnTo>
                  <a:pt x="223" y="384"/>
                </a:lnTo>
                <a:lnTo>
                  <a:pt x="211" y="380"/>
                </a:lnTo>
                <a:lnTo>
                  <a:pt x="203" y="372"/>
                </a:lnTo>
                <a:lnTo>
                  <a:pt x="182" y="368"/>
                </a:lnTo>
                <a:lnTo>
                  <a:pt x="161" y="350"/>
                </a:lnTo>
                <a:lnTo>
                  <a:pt x="162" y="336"/>
                </a:lnTo>
                <a:lnTo>
                  <a:pt x="159" y="328"/>
                </a:lnTo>
                <a:lnTo>
                  <a:pt x="161" y="312"/>
                </a:lnTo>
                <a:lnTo>
                  <a:pt x="137" y="316"/>
                </a:lnTo>
                <a:lnTo>
                  <a:pt x="128" y="324"/>
                </a:lnTo>
                <a:lnTo>
                  <a:pt x="112" y="332"/>
                </a:lnTo>
                <a:lnTo>
                  <a:pt x="108" y="338"/>
                </a:lnTo>
                <a:lnTo>
                  <a:pt x="99" y="339"/>
                </a:lnTo>
                <a:lnTo>
                  <a:pt x="85" y="337"/>
                </a:lnTo>
                <a:lnTo>
                  <a:pt x="75" y="341"/>
                </a:lnTo>
                <a:lnTo>
                  <a:pt x="67" y="338"/>
                </a:lnTo>
                <a:lnTo>
                  <a:pt x="66" y="307"/>
                </a:lnTo>
                <a:lnTo>
                  <a:pt x="52" y="319"/>
                </a:lnTo>
                <a:lnTo>
                  <a:pt x="36" y="318"/>
                </a:lnTo>
                <a:lnTo>
                  <a:pt x="28" y="307"/>
                </a:lnTo>
                <a:lnTo>
                  <a:pt x="16" y="306"/>
                </a:lnTo>
                <a:lnTo>
                  <a:pt x="19" y="297"/>
                </a:lnTo>
                <a:lnTo>
                  <a:pt x="9" y="284"/>
                </a:lnTo>
                <a:lnTo>
                  <a:pt x="0" y="266"/>
                </a:lnTo>
                <a:lnTo>
                  <a:pt x="5" y="262"/>
                </a:lnTo>
                <a:lnTo>
                  <a:pt x="4" y="253"/>
                </a:lnTo>
                <a:lnTo>
                  <a:pt x="15" y="247"/>
                </a:lnTo>
                <a:lnTo>
                  <a:pt x="13" y="236"/>
                </a:lnTo>
                <a:lnTo>
                  <a:pt x="18" y="229"/>
                </a:lnTo>
                <a:lnTo>
                  <a:pt x="19" y="219"/>
                </a:lnTo>
                <a:lnTo>
                  <a:pt x="39" y="205"/>
                </a:lnTo>
                <a:lnTo>
                  <a:pt x="54" y="201"/>
                </a:lnTo>
                <a:lnTo>
                  <a:pt x="56" y="198"/>
                </a:lnTo>
                <a:lnTo>
                  <a:pt x="73" y="199"/>
                </a:lnTo>
                <a:lnTo>
                  <a:pt x="80" y="142"/>
                </a:lnTo>
                <a:lnTo>
                  <a:pt x="81" y="133"/>
                </a:lnTo>
                <a:lnTo>
                  <a:pt x="78" y="121"/>
                </a:lnTo>
                <a:lnTo>
                  <a:pt x="70" y="113"/>
                </a:lnTo>
                <a:lnTo>
                  <a:pt x="70" y="98"/>
                </a:lnTo>
                <a:lnTo>
                  <a:pt x="80" y="95"/>
                </a:lnTo>
                <a:lnTo>
                  <a:pt x="84" y="97"/>
                </a:lnTo>
                <a:lnTo>
                  <a:pt x="85" y="89"/>
                </a:lnTo>
                <a:lnTo>
                  <a:pt x="74" y="87"/>
                </a:lnTo>
                <a:lnTo>
                  <a:pt x="74" y="74"/>
                </a:lnTo>
                <a:lnTo>
                  <a:pt x="109" y="74"/>
                </a:lnTo>
                <a:lnTo>
                  <a:pt x="116" y="67"/>
                </a:lnTo>
                <a:lnTo>
                  <a:pt x="121" y="74"/>
                </a:lnTo>
                <a:lnTo>
                  <a:pt x="124" y="86"/>
                </a:lnTo>
                <a:lnTo>
                  <a:pt x="128" y="83"/>
                </a:lnTo>
                <a:lnTo>
                  <a:pt x="138" y="94"/>
                </a:lnTo>
                <a:lnTo>
                  <a:pt x="152" y="93"/>
                </a:lnTo>
                <a:lnTo>
                  <a:pt x="156" y="87"/>
                </a:lnTo>
                <a:lnTo>
                  <a:pt x="169" y="82"/>
                </a:lnTo>
                <a:lnTo>
                  <a:pt x="177" y="78"/>
                </a:lnTo>
                <a:lnTo>
                  <a:pt x="179" y="70"/>
                </a:lnTo>
                <a:lnTo>
                  <a:pt x="192" y="64"/>
                </a:lnTo>
                <a:lnTo>
                  <a:pt x="191" y="59"/>
                </a:lnTo>
                <a:lnTo>
                  <a:pt x="176" y="58"/>
                </a:lnTo>
                <a:lnTo>
                  <a:pt x="173" y="44"/>
                </a:lnTo>
                <a:lnTo>
                  <a:pt x="174" y="30"/>
                </a:lnTo>
                <a:lnTo>
                  <a:pt x="166" y="25"/>
                </a:lnTo>
                <a:lnTo>
                  <a:pt x="170" y="23"/>
                </a:lnTo>
                <a:lnTo>
                  <a:pt x="183" y="26"/>
                </a:lnTo>
                <a:lnTo>
                  <a:pt x="198" y="31"/>
                </a:lnTo>
                <a:lnTo>
                  <a:pt x="203" y="26"/>
                </a:lnTo>
                <a:lnTo>
                  <a:pt x="216" y="23"/>
                </a:lnTo>
                <a:lnTo>
                  <a:pt x="237" y="15"/>
                </a:lnTo>
                <a:lnTo>
                  <a:pt x="244" y="7"/>
                </a:lnTo>
                <a:lnTo>
                  <a:pt x="242" y="1"/>
                </a:lnTo>
                <a:lnTo>
                  <a:pt x="251" y="0"/>
                </a:lnTo>
                <a:lnTo>
                  <a:pt x="255" y="5"/>
                </a:lnTo>
                <a:lnTo>
                  <a:pt x="253" y="14"/>
                </a:lnTo>
                <a:lnTo>
                  <a:pt x="259" y="18"/>
                </a:lnTo>
                <a:lnTo>
                  <a:pt x="263" y="27"/>
                </a:lnTo>
                <a:lnTo>
                  <a:pt x="258" y="34"/>
                </a:lnTo>
                <a:lnTo>
                  <a:pt x="255" y="52"/>
                </a:lnTo>
                <a:lnTo>
                  <a:pt x="259" y="63"/>
                </a:lnTo>
                <a:lnTo>
                  <a:pt x="261" y="72"/>
                </a:lnTo>
                <a:lnTo>
                  <a:pt x="272" y="82"/>
                </a:lnTo>
                <a:lnTo>
                  <a:pt x="281" y="83"/>
                </a:lnTo>
                <a:lnTo>
                  <a:pt x="283" y="79"/>
                </a:lnTo>
                <a:lnTo>
                  <a:pt x="289" y="78"/>
                </a:lnTo>
                <a:lnTo>
                  <a:pt x="297" y="74"/>
                </a:lnTo>
                <a:lnTo>
                  <a:pt x="303" y="69"/>
                </a:lnTo>
                <a:lnTo>
                  <a:pt x="313" y="71"/>
                </a:lnTo>
                <a:lnTo>
                  <a:pt x="318" y="70"/>
                </a:lnTo>
                <a:lnTo>
                  <a:pt x="328" y="72"/>
                </a:lnTo>
                <a:lnTo>
                  <a:pt x="329" y="67"/>
                </a:lnTo>
                <a:lnTo>
                  <a:pt x="326" y="63"/>
                </a:lnTo>
                <a:lnTo>
                  <a:pt x="328" y="57"/>
                </a:lnTo>
                <a:lnTo>
                  <a:pt x="336" y="59"/>
                </a:lnTo>
                <a:lnTo>
                  <a:pt x="344" y="57"/>
                </a:lnTo>
                <a:lnTo>
                  <a:pt x="355" y="61"/>
                </a:lnTo>
                <a:lnTo>
                  <a:pt x="363" y="66"/>
                </a:lnTo>
                <a:lnTo>
                  <a:pt x="368" y="60"/>
                </a:lnTo>
                <a:lnTo>
                  <a:pt x="373" y="61"/>
                </a:lnTo>
                <a:lnTo>
                  <a:pt x="375" y="67"/>
                </a:lnTo>
                <a:lnTo>
                  <a:pt x="384" y="65"/>
                </a:lnTo>
                <a:lnTo>
                  <a:pt x="391" y="57"/>
                </a:lnTo>
                <a:lnTo>
                  <a:pt x="397" y="42"/>
                </a:lnTo>
                <a:lnTo>
                  <a:pt x="408" y="23"/>
                </a:lnTo>
                <a:lnTo>
                  <a:pt x="414" y="22"/>
                </a:lnTo>
                <a:lnTo>
                  <a:pt x="419" y="34"/>
                </a:lnTo>
                <a:lnTo>
                  <a:pt x="429" y="70"/>
                </a:lnTo>
                <a:lnTo>
                  <a:pt x="438" y="73"/>
                </a:lnTo>
                <a:lnTo>
                  <a:pt x="439" y="88"/>
                </a:lnTo>
                <a:lnTo>
                  <a:pt x="425" y="105"/>
                </a:lnTo>
                <a:lnTo>
                  <a:pt x="430" y="111"/>
                </a:lnTo>
                <a:lnTo>
                  <a:pt x="463" y="114"/>
                </a:lnTo>
                <a:lnTo>
                  <a:pt x="464" y="135"/>
                </a:lnTo>
                <a:lnTo>
                  <a:pt x="478" y="121"/>
                </a:lnTo>
                <a:lnTo>
                  <a:pt x="501" y="129"/>
                </a:lnTo>
                <a:lnTo>
                  <a:pt x="531" y="142"/>
                </a:lnTo>
                <a:lnTo>
                  <a:pt x="540" y="154"/>
                </a:lnTo>
                <a:lnTo>
                  <a:pt x="537" y="165"/>
                </a:lnTo>
                <a:lnTo>
                  <a:pt x="559" y="159"/>
                </a:lnTo>
                <a:lnTo>
                  <a:pt x="595" y="170"/>
                </a:lnTo>
                <a:lnTo>
                  <a:pt x="622" y="169"/>
                </a:lnTo>
                <a:lnTo>
                  <a:pt x="649" y="186"/>
                </a:lnTo>
                <a:lnTo>
                  <a:pt x="673" y="210"/>
                </a:lnTo>
                <a:lnTo>
                  <a:pt x="687" y="216"/>
                </a:lnTo>
                <a:lnTo>
                  <a:pt x="703" y="216"/>
                </a:lnTo>
                <a:lnTo>
                  <a:pt x="710" y="223"/>
                </a:lnTo>
                <a:lnTo>
                  <a:pt x="716" y="249"/>
                </a:lnTo>
                <a:lnTo>
                  <a:pt x="720" y="262"/>
                </a:lnTo>
                <a:lnTo>
                  <a:pt x="713" y="296"/>
                </a:lnTo>
                <a:lnTo>
                  <a:pt x="704" y="310"/>
                </a:lnTo>
                <a:lnTo>
                  <a:pt x="679" y="339"/>
                </a:lnTo>
                <a:lnTo>
                  <a:pt x="668" y="362"/>
                </a:lnTo>
                <a:lnTo>
                  <a:pt x="656" y="380"/>
                </a:lnTo>
                <a:lnTo>
                  <a:pt x="651" y="381"/>
                </a:lnTo>
                <a:lnTo>
                  <a:pt x="647" y="396"/>
                </a:lnTo>
                <a:lnTo>
                  <a:pt x="649" y="435"/>
                </a:lnTo>
                <a:lnTo>
                  <a:pt x="646" y="467"/>
                </a:lnTo>
                <a:lnTo>
                  <a:pt x="645" y="481"/>
                </a:lnTo>
                <a:lnTo>
                  <a:pt x="640" y="489"/>
                </a:lnTo>
                <a:lnTo>
                  <a:pt x="638" y="516"/>
                </a:lnTo>
                <a:lnTo>
                  <a:pt x="622" y="544"/>
                </a:lnTo>
                <a:lnTo>
                  <a:pt x="620" y="565"/>
                </a:lnTo>
                <a:lnTo>
                  <a:pt x="606" y="574"/>
                </a:lnTo>
                <a:lnTo>
                  <a:pt x="603" y="587"/>
                </a:lnTo>
                <a:lnTo>
                  <a:pt x="584" y="587"/>
                </a:lnTo>
                <a:lnTo>
                  <a:pt x="556" y="595"/>
                </a:lnTo>
                <a:lnTo>
                  <a:pt x="544" y="604"/>
                </a:lnTo>
                <a:lnTo>
                  <a:pt x="525" y="610"/>
                </a:lnTo>
                <a:lnTo>
                  <a:pt x="505" y="626"/>
                </a:lnTo>
                <a:lnTo>
                  <a:pt x="492" y="647"/>
                </a:lnTo>
                <a:lnTo>
                  <a:pt x="491" y="662"/>
                </a:lnTo>
                <a:lnTo>
                  <a:pt x="496" y="674"/>
                </a:lnTo>
                <a:lnTo>
                  <a:pt x="495" y="695"/>
                </a:lnTo>
                <a:lnTo>
                  <a:pt x="492" y="705"/>
                </a:lnTo>
                <a:lnTo>
                  <a:pt x="481" y="717"/>
                </a:lnTo>
                <a:lnTo>
                  <a:pt x="466" y="753"/>
                </a:lnTo>
                <a:lnTo>
                  <a:pt x="453" y="770"/>
                </a:lnTo>
                <a:lnTo>
                  <a:pt x="443" y="779"/>
                </a:lnTo>
                <a:lnTo>
                  <a:pt x="438" y="799"/>
                </a:lnTo>
                <a:lnTo>
                  <a:pt x="429" y="811"/>
                </a:lnTo>
                <a:lnTo>
                  <a:pt x="422" y="799"/>
                </a:lnTo>
                <a:lnTo>
                  <a:pt x="428" y="789"/>
                </a:lnTo>
                <a:lnTo>
                  <a:pt x="416" y="775"/>
                </a:lnTo>
                <a:lnTo>
                  <a:pt x="400" y="764"/>
                </a:lnTo>
                <a:lnTo>
                  <a:pt x="380" y="750"/>
                </a:lnTo>
                <a:lnTo>
                  <a:pt x="374" y="751"/>
                </a:lnTo>
                <a:lnTo>
                  <a:pt x="353" y="735"/>
                </a:lnTo>
                <a:lnTo>
                  <a:pt x="342" y="73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8" name="Freeform 31"/>
          <p:cNvSpPr>
            <a:spLocks/>
          </p:cNvSpPr>
          <p:nvPr/>
        </p:nvSpPr>
        <p:spPr bwMode="auto">
          <a:xfrm>
            <a:off x="7510462" y="3729038"/>
            <a:ext cx="34925" cy="47625"/>
          </a:xfrm>
          <a:custGeom>
            <a:avLst/>
            <a:gdLst>
              <a:gd name="T0" fmla="*/ 0 w 22"/>
              <a:gd name="T1" fmla="*/ 19 h 30"/>
              <a:gd name="T2" fmla="*/ 7 w 22"/>
              <a:gd name="T3" fmla="*/ 12 h 30"/>
              <a:gd name="T4" fmla="*/ 22 w 22"/>
              <a:gd name="T5" fmla="*/ 0 h 30"/>
              <a:gd name="T6" fmla="*/ 22 w 22"/>
              <a:gd name="T7" fmla="*/ 11 h 30"/>
              <a:gd name="T8" fmla="*/ 21 w 22"/>
              <a:gd name="T9" fmla="*/ 24 h 30"/>
              <a:gd name="T10" fmla="*/ 12 w 22"/>
              <a:gd name="T11" fmla="*/ 23 h 30"/>
              <a:gd name="T12" fmla="*/ 9 w 22"/>
              <a:gd name="T13" fmla="*/ 30 h 30"/>
              <a:gd name="T14" fmla="*/ 0 w 22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0">
                <a:moveTo>
                  <a:pt x="0" y="19"/>
                </a:moveTo>
                <a:lnTo>
                  <a:pt x="7" y="12"/>
                </a:lnTo>
                <a:lnTo>
                  <a:pt x="22" y="0"/>
                </a:lnTo>
                <a:lnTo>
                  <a:pt x="22" y="11"/>
                </a:lnTo>
                <a:lnTo>
                  <a:pt x="21" y="24"/>
                </a:lnTo>
                <a:lnTo>
                  <a:pt x="12" y="23"/>
                </a:lnTo>
                <a:lnTo>
                  <a:pt x="9" y="30"/>
                </a:lnTo>
                <a:lnTo>
                  <a:pt x="0" y="1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9" name="Freeform 32"/>
          <p:cNvSpPr>
            <a:spLocks/>
          </p:cNvSpPr>
          <p:nvPr/>
        </p:nvSpPr>
        <p:spPr bwMode="auto">
          <a:xfrm>
            <a:off x="6684962" y="2976562"/>
            <a:ext cx="93663" cy="5080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0" name="Freeform 33"/>
          <p:cNvSpPr>
            <a:spLocks/>
          </p:cNvSpPr>
          <p:nvPr/>
        </p:nvSpPr>
        <p:spPr bwMode="auto">
          <a:xfrm>
            <a:off x="4746625" y="4491038"/>
            <a:ext cx="274638" cy="303213"/>
          </a:xfrm>
          <a:custGeom>
            <a:avLst/>
            <a:gdLst>
              <a:gd name="T0" fmla="*/ 108 w 173"/>
              <a:gd name="T1" fmla="*/ 19 h 191"/>
              <a:gd name="T2" fmla="*/ 112 w 173"/>
              <a:gd name="T3" fmla="*/ 22 h 191"/>
              <a:gd name="T4" fmla="*/ 117 w 173"/>
              <a:gd name="T5" fmla="*/ 34 h 191"/>
              <a:gd name="T6" fmla="*/ 137 w 173"/>
              <a:gd name="T7" fmla="*/ 57 h 191"/>
              <a:gd name="T8" fmla="*/ 144 w 173"/>
              <a:gd name="T9" fmla="*/ 59 h 191"/>
              <a:gd name="T10" fmla="*/ 144 w 173"/>
              <a:gd name="T11" fmla="*/ 67 h 191"/>
              <a:gd name="T12" fmla="*/ 149 w 173"/>
              <a:gd name="T13" fmla="*/ 80 h 191"/>
              <a:gd name="T14" fmla="*/ 162 w 173"/>
              <a:gd name="T15" fmla="*/ 83 h 191"/>
              <a:gd name="T16" fmla="*/ 173 w 173"/>
              <a:gd name="T17" fmla="*/ 92 h 191"/>
              <a:gd name="T18" fmla="*/ 147 w 173"/>
              <a:gd name="T19" fmla="*/ 108 h 191"/>
              <a:gd name="T20" fmla="*/ 130 w 173"/>
              <a:gd name="T21" fmla="*/ 123 h 191"/>
              <a:gd name="T22" fmla="*/ 124 w 173"/>
              <a:gd name="T23" fmla="*/ 137 h 191"/>
              <a:gd name="T24" fmla="*/ 118 w 173"/>
              <a:gd name="T25" fmla="*/ 145 h 191"/>
              <a:gd name="T26" fmla="*/ 108 w 173"/>
              <a:gd name="T27" fmla="*/ 146 h 191"/>
              <a:gd name="T28" fmla="*/ 104 w 173"/>
              <a:gd name="T29" fmla="*/ 156 h 191"/>
              <a:gd name="T30" fmla="*/ 102 w 173"/>
              <a:gd name="T31" fmla="*/ 163 h 191"/>
              <a:gd name="T32" fmla="*/ 90 w 173"/>
              <a:gd name="T33" fmla="*/ 168 h 191"/>
              <a:gd name="T34" fmla="*/ 76 w 173"/>
              <a:gd name="T35" fmla="*/ 167 h 191"/>
              <a:gd name="T36" fmla="*/ 68 w 173"/>
              <a:gd name="T37" fmla="*/ 161 h 191"/>
              <a:gd name="T38" fmla="*/ 60 w 173"/>
              <a:gd name="T39" fmla="*/ 158 h 191"/>
              <a:gd name="T40" fmla="*/ 51 w 173"/>
              <a:gd name="T41" fmla="*/ 163 h 191"/>
              <a:gd name="T42" fmla="*/ 47 w 173"/>
              <a:gd name="T43" fmla="*/ 173 h 191"/>
              <a:gd name="T44" fmla="*/ 38 w 173"/>
              <a:gd name="T45" fmla="*/ 179 h 191"/>
              <a:gd name="T46" fmla="*/ 28 w 173"/>
              <a:gd name="T47" fmla="*/ 189 h 191"/>
              <a:gd name="T48" fmla="*/ 16 w 173"/>
              <a:gd name="T49" fmla="*/ 191 h 191"/>
              <a:gd name="T50" fmla="*/ 12 w 173"/>
              <a:gd name="T51" fmla="*/ 183 h 191"/>
              <a:gd name="T52" fmla="*/ 14 w 173"/>
              <a:gd name="T53" fmla="*/ 171 h 191"/>
              <a:gd name="T54" fmla="*/ 4 w 173"/>
              <a:gd name="T55" fmla="*/ 151 h 191"/>
              <a:gd name="T56" fmla="*/ 0 w 173"/>
              <a:gd name="T57" fmla="*/ 148 h 191"/>
              <a:gd name="T58" fmla="*/ 2 w 173"/>
              <a:gd name="T59" fmla="*/ 87 h 191"/>
              <a:gd name="T60" fmla="*/ 20 w 173"/>
              <a:gd name="T61" fmla="*/ 87 h 191"/>
              <a:gd name="T62" fmla="*/ 23 w 173"/>
              <a:gd name="T63" fmla="*/ 13 h 191"/>
              <a:gd name="T64" fmla="*/ 36 w 173"/>
              <a:gd name="T65" fmla="*/ 12 h 191"/>
              <a:gd name="T66" fmla="*/ 65 w 173"/>
              <a:gd name="T67" fmla="*/ 5 h 191"/>
              <a:gd name="T68" fmla="*/ 71 w 173"/>
              <a:gd name="T69" fmla="*/ 13 h 191"/>
              <a:gd name="T70" fmla="*/ 83 w 173"/>
              <a:gd name="T71" fmla="*/ 5 h 191"/>
              <a:gd name="T72" fmla="*/ 89 w 173"/>
              <a:gd name="T73" fmla="*/ 5 h 191"/>
              <a:gd name="T74" fmla="*/ 99 w 173"/>
              <a:gd name="T75" fmla="*/ 0 h 191"/>
              <a:gd name="T76" fmla="*/ 102 w 173"/>
              <a:gd name="T77" fmla="*/ 2 h 191"/>
              <a:gd name="T78" fmla="*/ 108 w 173"/>
              <a:gd name="T79" fmla="*/ 1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" h="191">
                <a:moveTo>
                  <a:pt x="108" y="19"/>
                </a:moveTo>
                <a:lnTo>
                  <a:pt x="112" y="22"/>
                </a:lnTo>
                <a:lnTo>
                  <a:pt x="117" y="34"/>
                </a:lnTo>
                <a:lnTo>
                  <a:pt x="137" y="57"/>
                </a:lnTo>
                <a:lnTo>
                  <a:pt x="144" y="59"/>
                </a:lnTo>
                <a:lnTo>
                  <a:pt x="144" y="67"/>
                </a:lnTo>
                <a:lnTo>
                  <a:pt x="149" y="80"/>
                </a:lnTo>
                <a:lnTo>
                  <a:pt x="162" y="83"/>
                </a:lnTo>
                <a:lnTo>
                  <a:pt x="173" y="92"/>
                </a:lnTo>
                <a:lnTo>
                  <a:pt x="147" y="108"/>
                </a:lnTo>
                <a:lnTo>
                  <a:pt x="130" y="123"/>
                </a:lnTo>
                <a:lnTo>
                  <a:pt x="124" y="137"/>
                </a:lnTo>
                <a:lnTo>
                  <a:pt x="118" y="145"/>
                </a:lnTo>
                <a:lnTo>
                  <a:pt x="108" y="146"/>
                </a:lnTo>
                <a:lnTo>
                  <a:pt x="104" y="156"/>
                </a:lnTo>
                <a:lnTo>
                  <a:pt x="102" y="163"/>
                </a:lnTo>
                <a:lnTo>
                  <a:pt x="90" y="168"/>
                </a:lnTo>
                <a:lnTo>
                  <a:pt x="76" y="167"/>
                </a:lnTo>
                <a:lnTo>
                  <a:pt x="68" y="161"/>
                </a:lnTo>
                <a:lnTo>
                  <a:pt x="60" y="158"/>
                </a:lnTo>
                <a:lnTo>
                  <a:pt x="51" y="163"/>
                </a:lnTo>
                <a:lnTo>
                  <a:pt x="47" y="173"/>
                </a:lnTo>
                <a:lnTo>
                  <a:pt x="38" y="179"/>
                </a:lnTo>
                <a:lnTo>
                  <a:pt x="28" y="189"/>
                </a:lnTo>
                <a:lnTo>
                  <a:pt x="16" y="191"/>
                </a:lnTo>
                <a:lnTo>
                  <a:pt x="12" y="183"/>
                </a:lnTo>
                <a:lnTo>
                  <a:pt x="14" y="171"/>
                </a:lnTo>
                <a:lnTo>
                  <a:pt x="4" y="151"/>
                </a:lnTo>
                <a:lnTo>
                  <a:pt x="0" y="148"/>
                </a:lnTo>
                <a:lnTo>
                  <a:pt x="2" y="87"/>
                </a:lnTo>
                <a:lnTo>
                  <a:pt x="20" y="87"/>
                </a:lnTo>
                <a:lnTo>
                  <a:pt x="23" y="13"/>
                </a:lnTo>
                <a:lnTo>
                  <a:pt x="36" y="12"/>
                </a:lnTo>
                <a:lnTo>
                  <a:pt x="65" y="5"/>
                </a:lnTo>
                <a:lnTo>
                  <a:pt x="71" y="13"/>
                </a:lnTo>
                <a:lnTo>
                  <a:pt x="83" y="5"/>
                </a:lnTo>
                <a:lnTo>
                  <a:pt x="89" y="5"/>
                </a:lnTo>
                <a:lnTo>
                  <a:pt x="99" y="0"/>
                </a:lnTo>
                <a:lnTo>
                  <a:pt x="102" y="2"/>
                </a:lnTo>
                <a:lnTo>
                  <a:pt x="108" y="1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1" name="Freeform 34"/>
          <p:cNvSpPr>
            <a:spLocks/>
          </p:cNvSpPr>
          <p:nvPr/>
        </p:nvSpPr>
        <p:spPr bwMode="auto">
          <a:xfrm>
            <a:off x="4603750" y="3541713"/>
            <a:ext cx="376238" cy="292100"/>
          </a:xfrm>
          <a:custGeom>
            <a:avLst/>
            <a:gdLst>
              <a:gd name="T0" fmla="*/ 14 w 237"/>
              <a:gd name="T1" fmla="*/ 77 h 184"/>
              <a:gd name="T2" fmla="*/ 29 w 237"/>
              <a:gd name="T3" fmla="*/ 76 h 184"/>
              <a:gd name="T4" fmla="*/ 33 w 237"/>
              <a:gd name="T5" fmla="*/ 70 h 184"/>
              <a:gd name="T6" fmla="*/ 36 w 237"/>
              <a:gd name="T7" fmla="*/ 71 h 184"/>
              <a:gd name="T8" fmla="*/ 40 w 237"/>
              <a:gd name="T9" fmla="*/ 75 h 184"/>
              <a:gd name="T10" fmla="*/ 64 w 237"/>
              <a:gd name="T11" fmla="*/ 68 h 184"/>
              <a:gd name="T12" fmla="*/ 71 w 237"/>
              <a:gd name="T13" fmla="*/ 59 h 184"/>
              <a:gd name="T14" fmla="*/ 81 w 237"/>
              <a:gd name="T15" fmla="*/ 52 h 184"/>
              <a:gd name="T16" fmla="*/ 79 w 237"/>
              <a:gd name="T17" fmla="*/ 45 h 184"/>
              <a:gd name="T18" fmla="*/ 84 w 237"/>
              <a:gd name="T19" fmla="*/ 43 h 184"/>
              <a:gd name="T20" fmla="*/ 102 w 237"/>
              <a:gd name="T21" fmla="*/ 44 h 184"/>
              <a:gd name="T22" fmla="*/ 119 w 237"/>
              <a:gd name="T23" fmla="*/ 35 h 184"/>
              <a:gd name="T24" fmla="*/ 132 w 237"/>
              <a:gd name="T25" fmla="*/ 12 h 184"/>
              <a:gd name="T26" fmla="*/ 141 w 237"/>
              <a:gd name="T27" fmla="*/ 3 h 184"/>
              <a:gd name="T28" fmla="*/ 152 w 237"/>
              <a:gd name="T29" fmla="*/ 0 h 184"/>
              <a:gd name="T30" fmla="*/ 155 w 237"/>
              <a:gd name="T31" fmla="*/ 9 h 184"/>
              <a:gd name="T32" fmla="*/ 165 w 237"/>
              <a:gd name="T33" fmla="*/ 22 h 184"/>
              <a:gd name="T34" fmla="*/ 165 w 237"/>
              <a:gd name="T35" fmla="*/ 30 h 184"/>
              <a:gd name="T36" fmla="*/ 163 w 237"/>
              <a:gd name="T37" fmla="*/ 39 h 184"/>
              <a:gd name="T38" fmla="*/ 164 w 237"/>
              <a:gd name="T39" fmla="*/ 45 h 184"/>
              <a:gd name="T40" fmla="*/ 170 w 237"/>
              <a:gd name="T41" fmla="*/ 51 h 184"/>
              <a:gd name="T42" fmla="*/ 185 w 237"/>
              <a:gd name="T43" fmla="*/ 61 h 184"/>
              <a:gd name="T44" fmla="*/ 195 w 237"/>
              <a:gd name="T45" fmla="*/ 69 h 184"/>
              <a:gd name="T46" fmla="*/ 195 w 237"/>
              <a:gd name="T47" fmla="*/ 76 h 184"/>
              <a:gd name="T48" fmla="*/ 207 w 237"/>
              <a:gd name="T49" fmla="*/ 86 h 184"/>
              <a:gd name="T50" fmla="*/ 215 w 237"/>
              <a:gd name="T51" fmla="*/ 95 h 184"/>
              <a:gd name="T52" fmla="*/ 220 w 237"/>
              <a:gd name="T53" fmla="*/ 108 h 184"/>
              <a:gd name="T54" fmla="*/ 234 w 237"/>
              <a:gd name="T55" fmla="*/ 116 h 184"/>
              <a:gd name="T56" fmla="*/ 237 w 237"/>
              <a:gd name="T57" fmla="*/ 123 h 184"/>
              <a:gd name="T58" fmla="*/ 231 w 237"/>
              <a:gd name="T59" fmla="*/ 125 h 184"/>
              <a:gd name="T60" fmla="*/ 219 w 237"/>
              <a:gd name="T61" fmla="*/ 124 h 184"/>
              <a:gd name="T62" fmla="*/ 205 w 237"/>
              <a:gd name="T63" fmla="*/ 122 h 184"/>
              <a:gd name="T64" fmla="*/ 198 w 237"/>
              <a:gd name="T65" fmla="*/ 124 h 184"/>
              <a:gd name="T66" fmla="*/ 196 w 237"/>
              <a:gd name="T67" fmla="*/ 129 h 184"/>
              <a:gd name="T68" fmla="*/ 190 w 237"/>
              <a:gd name="T69" fmla="*/ 130 h 184"/>
              <a:gd name="T70" fmla="*/ 182 w 237"/>
              <a:gd name="T71" fmla="*/ 125 h 184"/>
              <a:gd name="T72" fmla="*/ 162 w 237"/>
              <a:gd name="T73" fmla="*/ 136 h 184"/>
              <a:gd name="T74" fmla="*/ 154 w 237"/>
              <a:gd name="T75" fmla="*/ 133 h 184"/>
              <a:gd name="T76" fmla="*/ 151 w 237"/>
              <a:gd name="T77" fmla="*/ 135 h 184"/>
              <a:gd name="T78" fmla="*/ 146 w 237"/>
              <a:gd name="T79" fmla="*/ 148 h 184"/>
              <a:gd name="T80" fmla="*/ 132 w 237"/>
              <a:gd name="T81" fmla="*/ 144 h 184"/>
              <a:gd name="T82" fmla="*/ 119 w 237"/>
              <a:gd name="T83" fmla="*/ 142 h 184"/>
              <a:gd name="T84" fmla="*/ 107 w 237"/>
              <a:gd name="T85" fmla="*/ 134 h 184"/>
              <a:gd name="T86" fmla="*/ 92 w 237"/>
              <a:gd name="T87" fmla="*/ 127 h 184"/>
              <a:gd name="T88" fmla="*/ 82 w 237"/>
              <a:gd name="T89" fmla="*/ 133 h 184"/>
              <a:gd name="T90" fmla="*/ 75 w 237"/>
              <a:gd name="T91" fmla="*/ 144 h 184"/>
              <a:gd name="T92" fmla="*/ 73 w 237"/>
              <a:gd name="T93" fmla="*/ 159 h 184"/>
              <a:gd name="T94" fmla="*/ 61 w 237"/>
              <a:gd name="T95" fmla="*/ 157 h 184"/>
              <a:gd name="T96" fmla="*/ 49 w 237"/>
              <a:gd name="T97" fmla="*/ 154 h 184"/>
              <a:gd name="T98" fmla="*/ 38 w 237"/>
              <a:gd name="T99" fmla="*/ 165 h 184"/>
              <a:gd name="T100" fmla="*/ 29 w 237"/>
              <a:gd name="T101" fmla="*/ 184 h 184"/>
              <a:gd name="T102" fmla="*/ 27 w 237"/>
              <a:gd name="T103" fmla="*/ 178 h 184"/>
              <a:gd name="T104" fmla="*/ 26 w 237"/>
              <a:gd name="T105" fmla="*/ 169 h 184"/>
              <a:gd name="T106" fmla="*/ 17 w 237"/>
              <a:gd name="T107" fmla="*/ 162 h 184"/>
              <a:gd name="T108" fmla="*/ 10 w 237"/>
              <a:gd name="T109" fmla="*/ 152 h 184"/>
              <a:gd name="T110" fmla="*/ 9 w 237"/>
              <a:gd name="T111" fmla="*/ 144 h 184"/>
              <a:gd name="T112" fmla="*/ 0 w 237"/>
              <a:gd name="T113" fmla="*/ 133 h 184"/>
              <a:gd name="T114" fmla="*/ 2 w 237"/>
              <a:gd name="T115" fmla="*/ 127 h 184"/>
              <a:gd name="T116" fmla="*/ 0 w 237"/>
              <a:gd name="T117" fmla="*/ 118 h 184"/>
              <a:gd name="T118" fmla="*/ 1 w 237"/>
              <a:gd name="T119" fmla="*/ 102 h 184"/>
              <a:gd name="T120" fmla="*/ 5 w 237"/>
              <a:gd name="T121" fmla="*/ 98 h 184"/>
              <a:gd name="T122" fmla="*/ 14 w 237"/>
              <a:gd name="T123" fmla="*/ 7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84">
                <a:moveTo>
                  <a:pt x="14" y="77"/>
                </a:moveTo>
                <a:lnTo>
                  <a:pt x="29" y="76"/>
                </a:lnTo>
                <a:lnTo>
                  <a:pt x="33" y="70"/>
                </a:lnTo>
                <a:lnTo>
                  <a:pt x="36" y="71"/>
                </a:lnTo>
                <a:lnTo>
                  <a:pt x="40" y="75"/>
                </a:lnTo>
                <a:lnTo>
                  <a:pt x="64" y="68"/>
                </a:lnTo>
                <a:lnTo>
                  <a:pt x="71" y="59"/>
                </a:lnTo>
                <a:lnTo>
                  <a:pt x="81" y="52"/>
                </a:lnTo>
                <a:lnTo>
                  <a:pt x="79" y="45"/>
                </a:lnTo>
                <a:lnTo>
                  <a:pt x="84" y="43"/>
                </a:lnTo>
                <a:lnTo>
                  <a:pt x="102" y="44"/>
                </a:lnTo>
                <a:lnTo>
                  <a:pt x="119" y="35"/>
                </a:lnTo>
                <a:lnTo>
                  <a:pt x="132" y="12"/>
                </a:lnTo>
                <a:lnTo>
                  <a:pt x="141" y="3"/>
                </a:lnTo>
                <a:lnTo>
                  <a:pt x="152" y="0"/>
                </a:lnTo>
                <a:lnTo>
                  <a:pt x="155" y="9"/>
                </a:lnTo>
                <a:lnTo>
                  <a:pt x="165" y="22"/>
                </a:lnTo>
                <a:lnTo>
                  <a:pt x="165" y="30"/>
                </a:lnTo>
                <a:lnTo>
                  <a:pt x="163" y="39"/>
                </a:lnTo>
                <a:lnTo>
                  <a:pt x="164" y="45"/>
                </a:lnTo>
                <a:lnTo>
                  <a:pt x="170" y="51"/>
                </a:lnTo>
                <a:lnTo>
                  <a:pt x="185" y="61"/>
                </a:lnTo>
                <a:lnTo>
                  <a:pt x="195" y="69"/>
                </a:lnTo>
                <a:lnTo>
                  <a:pt x="195" y="76"/>
                </a:lnTo>
                <a:lnTo>
                  <a:pt x="207" y="86"/>
                </a:lnTo>
                <a:lnTo>
                  <a:pt x="215" y="95"/>
                </a:lnTo>
                <a:lnTo>
                  <a:pt x="220" y="108"/>
                </a:lnTo>
                <a:lnTo>
                  <a:pt x="234" y="116"/>
                </a:lnTo>
                <a:lnTo>
                  <a:pt x="237" y="123"/>
                </a:lnTo>
                <a:lnTo>
                  <a:pt x="231" y="125"/>
                </a:lnTo>
                <a:lnTo>
                  <a:pt x="219" y="124"/>
                </a:lnTo>
                <a:lnTo>
                  <a:pt x="205" y="122"/>
                </a:lnTo>
                <a:lnTo>
                  <a:pt x="198" y="124"/>
                </a:lnTo>
                <a:lnTo>
                  <a:pt x="196" y="129"/>
                </a:lnTo>
                <a:lnTo>
                  <a:pt x="190" y="130"/>
                </a:lnTo>
                <a:lnTo>
                  <a:pt x="182" y="125"/>
                </a:lnTo>
                <a:lnTo>
                  <a:pt x="162" y="136"/>
                </a:lnTo>
                <a:lnTo>
                  <a:pt x="154" y="133"/>
                </a:lnTo>
                <a:lnTo>
                  <a:pt x="151" y="135"/>
                </a:lnTo>
                <a:lnTo>
                  <a:pt x="146" y="148"/>
                </a:lnTo>
                <a:lnTo>
                  <a:pt x="132" y="144"/>
                </a:lnTo>
                <a:lnTo>
                  <a:pt x="119" y="142"/>
                </a:lnTo>
                <a:lnTo>
                  <a:pt x="107" y="134"/>
                </a:lnTo>
                <a:lnTo>
                  <a:pt x="92" y="127"/>
                </a:lnTo>
                <a:lnTo>
                  <a:pt x="82" y="133"/>
                </a:lnTo>
                <a:lnTo>
                  <a:pt x="75" y="144"/>
                </a:lnTo>
                <a:lnTo>
                  <a:pt x="73" y="159"/>
                </a:lnTo>
                <a:lnTo>
                  <a:pt x="61" y="157"/>
                </a:lnTo>
                <a:lnTo>
                  <a:pt x="49" y="154"/>
                </a:lnTo>
                <a:lnTo>
                  <a:pt x="38" y="165"/>
                </a:lnTo>
                <a:lnTo>
                  <a:pt x="29" y="184"/>
                </a:lnTo>
                <a:lnTo>
                  <a:pt x="27" y="178"/>
                </a:lnTo>
                <a:lnTo>
                  <a:pt x="26" y="169"/>
                </a:lnTo>
                <a:lnTo>
                  <a:pt x="17" y="162"/>
                </a:lnTo>
                <a:lnTo>
                  <a:pt x="10" y="152"/>
                </a:lnTo>
                <a:lnTo>
                  <a:pt x="9" y="144"/>
                </a:lnTo>
                <a:lnTo>
                  <a:pt x="0" y="133"/>
                </a:lnTo>
                <a:lnTo>
                  <a:pt x="2" y="127"/>
                </a:lnTo>
                <a:lnTo>
                  <a:pt x="0" y="118"/>
                </a:lnTo>
                <a:lnTo>
                  <a:pt x="1" y="102"/>
                </a:lnTo>
                <a:lnTo>
                  <a:pt x="5" y="98"/>
                </a:lnTo>
                <a:lnTo>
                  <a:pt x="14" y="7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2" name="Freeform 35"/>
          <p:cNvSpPr>
            <a:spLocks/>
          </p:cNvSpPr>
          <p:nvPr/>
        </p:nvSpPr>
        <p:spPr bwMode="auto">
          <a:xfrm>
            <a:off x="2514600" y="2362200"/>
            <a:ext cx="58738" cy="34925"/>
          </a:xfrm>
          <a:custGeom>
            <a:avLst/>
            <a:gdLst>
              <a:gd name="T0" fmla="*/ 11 w 37"/>
              <a:gd name="T1" fmla="*/ 10 h 22"/>
              <a:gd name="T2" fmla="*/ 22 w 37"/>
              <a:gd name="T3" fmla="*/ 13 h 22"/>
              <a:gd name="T4" fmla="*/ 37 w 37"/>
              <a:gd name="T5" fmla="*/ 12 h 22"/>
              <a:gd name="T6" fmla="*/ 26 w 37"/>
              <a:gd name="T7" fmla="*/ 21 h 22"/>
              <a:gd name="T8" fmla="*/ 20 w 37"/>
              <a:gd name="T9" fmla="*/ 22 h 22"/>
              <a:gd name="T10" fmla="*/ 2 w 37"/>
              <a:gd name="T11" fmla="*/ 13 h 22"/>
              <a:gd name="T12" fmla="*/ 0 w 37"/>
              <a:gd name="T13" fmla="*/ 6 h 22"/>
              <a:gd name="T14" fmla="*/ 8 w 37"/>
              <a:gd name="T15" fmla="*/ 0 h 22"/>
              <a:gd name="T16" fmla="*/ 11 w 37"/>
              <a:gd name="T17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2">
                <a:moveTo>
                  <a:pt x="11" y="10"/>
                </a:moveTo>
                <a:lnTo>
                  <a:pt x="22" y="13"/>
                </a:lnTo>
                <a:lnTo>
                  <a:pt x="37" y="12"/>
                </a:lnTo>
                <a:lnTo>
                  <a:pt x="26" y="21"/>
                </a:lnTo>
                <a:lnTo>
                  <a:pt x="20" y="22"/>
                </a:lnTo>
                <a:lnTo>
                  <a:pt x="2" y="13"/>
                </a:lnTo>
                <a:lnTo>
                  <a:pt x="0" y="6"/>
                </a:lnTo>
                <a:lnTo>
                  <a:pt x="8" y="0"/>
                </a:lnTo>
                <a:lnTo>
                  <a:pt x="11" y="10"/>
                </a:ln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3" name="Freeform 36"/>
          <p:cNvSpPr>
            <a:spLocks noEditPoints="1"/>
          </p:cNvSpPr>
          <p:nvPr/>
        </p:nvSpPr>
        <p:spPr bwMode="auto">
          <a:xfrm>
            <a:off x="893762" y="1347787"/>
            <a:ext cx="2208213" cy="1189038"/>
          </a:xfrm>
          <a:custGeom>
            <a:avLst/>
            <a:gdLst>
              <a:gd name="T0" fmla="*/ 5030 w 5699"/>
              <a:gd name="T1" fmla="*/ 189 h 3068"/>
              <a:gd name="T2" fmla="*/ 4486 w 5699"/>
              <a:gd name="T3" fmla="*/ 395 h 3068"/>
              <a:gd name="T4" fmla="*/ 4419 w 5699"/>
              <a:gd name="T5" fmla="*/ 225 h 3068"/>
              <a:gd name="T6" fmla="*/ 4392 w 5699"/>
              <a:gd name="T7" fmla="*/ 58 h 3068"/>
              <a:gd name="T8" fmla="*/ 5423 w 5699"/>
              <a:gd name="T9" fmla="*/ 7 h 3068"/>
              <a:gd name="T10" fmla="*/ 4022 w 5699"/>
              <a:gd name="T11" fmla="*/ 136 h 3068"/>
              <a:gd name="T12" fmla="*/ 3430 w 5699"/>
              <a:gd name="T13" fmla="*/ 261 h 3068"/>
              <a:gd name="T14" fmla="*/ 3861 w 5699"/>
              <a:gd name="T15" fmla="*/ 239 h 3068"/>
              <a:gd name="T16" fmla="*/ 3040 w 5699"/>
              <a:gd name="T17" fmla="*/ 281 h 3068"/>
              <a:gd name="T18" fmla="*/ 2702 w 5699"/>
              <a:gd name="T19" fmla="*/ 373 h 3068"/>
              <a:gd name="T20" fmla="*/ 3998 w 5699"/>
              <a:gd name="T21" fmla="*/ 378 h 3068"/>
              <a:gd name="T22" fmla="*/ 4259 w 5699"/>
              <a:gd name="T23" fmla="*/ 497 h 3068"/>
              <a:gd name="T24" fmla="*/ 3108 w 5699"/>
              <a:gd name="T25" fmla="*/ 415 h 3068"/>
              <a:gd name="T26" fmla="*/ 2781 w 5699"/>
              <a:gd name="T27" fmla="*/ 376 h 3068"/>
              <a:gd name="T28" fmla="*/ 3397 w 5699"/>
              <a:gd name="T29" fmla="*/ 466 h 3068"/>
              <a:gd name="T30" fmla="*/ 3741 w 5699"/>
              <a:gd name="T31" fmla="*/ 428 h 3068"/>
              <a:gd name="T32" fmla="*/ 2485 w 5699"/>
              <a:gd name="T33" fmla="*/ 522 h 3068"/>
              <a:gd name="T34" fmla="*/ 3658 w 5699"/>
              <a:gd name="T35" fmla="*/ 525 h 3068"/>
              <a:gd name="T36" fmla="*/ 3220 w 5699"/>
              <a:gd name="T37" fmla="*/ 713 h 3068"/>
              <a:gd name="T38" fmla="*/ 4363 w 5699"/>
              <a:gd name="T39" fmla="*/ 644 h 3068"/>
              <a:gd name="T40" fmla="*/ 4935 w 5699"/>
              <a:gd name="T41" fmla="*/ 1030 h 3068"/>
              <a:gd name="T42" fmla="*/ 4609 w 5699"/>
              <a:gd name="T43" fmla="*/ 1331 h 3068"/>
              <a:gd name="T44" fmla="*/ 3970 w 5699"/>
              <a:gd name="T45" fmla="*/ 1206 h 3068"/>
              <a:gd name="T46" fmla="*/ 4260 w 5699"/>
              <a:gd name="T47" fmla="*/ 820 h 3068"/>
              <a:gd name="T48" fmla="*/ 4081 w 5699"/>
              <a:gd name="T49" fmla="*/ 547 h 3068"/>
              <a:gd name="T50" fmla="*/ 3095 w 5699"/>
              <a:gd name="T51" fmla="*/ 573 h 3068"/>
              <a:gd name="T52" fmla="*/ 2829 w 5699"/>
              <a:gd name="T53" fmla="*/ 664 h 3068"/>
              <a:gd name="T54" fmla="*/ 2787 w 5699"/>
              <a:gd name="T55" fmla="*/ 885 h 3068"/>
              <a:gd name="T56" fmla="*/ 2450 w 5699"/>
              <a:gd name="T57" fmla="*/ 782 h 3068"/>
              <a:gd name="T58" fmla="*/ 3509 w 5699"/>
              <a:gd name="T59" fmla="*/ 917 h 3068"/>
              <a:gd name="T60" fmla="*/ 3972 w 5699"/>
              <a:gd name="T61" fmla="*/ 981 h 3068"/>
              <a:gd name="T62" fmla="*/ 2985 w 5699"/>
              <a:gd name="T63" fmla="*/ 1402 h 3068"/>
              <a:gd name="T64" fmla="*/ 3247 w 5699"/>
              <a:gd name="T65" fmla="*/ 1941 h 3068"/>
              <a:gd name="T66" fmla="*/ 3750 w 5699"/>
              <a:gd name="T67" fmla="*/ 1783 h 3068"/>
              <a:gd name="T68" fmla="*/ 4337 w 5699"/>
              <a:gd name="T69" fmla="*/ 1477 h 3068"/>
              <a:gd name="T70" fmla="*/ 4740 w 5699"/>
              <a:gd name="T71" fmla="*/ 1945 h 3068"/>
              <a:gd name="T72" fmla="*/ 4219 w 5699"/>
              <a:gd name="T73" fmla="*/ 2347 h 3068"/>
              <a:gd name="T74" fmla="*/ 4164 w 5699"/>
              <a:gd name="T75" fmla="*/ 2685 h 3068"/>
              <a:gd name="T76" fmla="*/ 4034 w 5699"/>
              <a:gd name="T77" fmla="*/ 2767 h 3068"/>
              <a:gd name="T78" fmla="*/ 3533 w 5699"/>
              <a:gd name="T79" fmla="*/ 2788 h 3068"/>
              <a:gd name="T80" fmla="*/ 2912 w 5699"/>
              <a:gd name="T81" fmla="*/ 3023 h 3068"/>
              <a:gd name="T82" fmla="*/ 2877 w 5699"/>
              <a:gd name="T83" fmla="*/ 2695 h 3068"/>
              <a:gd name="T84" fmla="*/ 2569 w 5699"/>
              <a:gd name="T85" fmla="*/ 2536 h 3068"/>
              <a:gd name="T86" fmla="*/ 1634 w 5699"/>
              <a:gd name="T87" fmla="*/ 2455 h 3068"/>
              <a:gd name="T88" fmla="*/ 264 w 5699"/>
              <a:gd name="T89" fmla="*/ 2180 h 3068"/>
              <a:gd name="T90" fmla="*/ 224 w 5699"/>
              <a:gd name="T91" fmla="*/ 1603 h 3068"/>
              <a:gd name="T92" fmla="*/ 1272 w 5699"/>
              <a:gd name="T93" fmla="*/ 843 h 3068"/>
              <a:gd name="T94" fmla="*/ 1966 w 5699"/>
              <a:gd name="T95" fmla="*/ 852 h 3068"/>
              <a:gd name="T96" fmla="*/ 2624 w 5699"/>
              <a:gd name="T97" fmla="*/ 901 h 3068"/>
              <a:gd name="T98" fmla="*/ 3256 w 5699"/>
              <a:gd name="T99" fmla="*/ 947 h 3068"/>
              <a:gd name="T100" fmla="*/ 3159 w 5699"/>
              <a:gd name="T101" fmla="*/ 875 h 3068"/>
              <a:gd name="T102" fmla="*/ 4305 w 5699"/>
              <a:gd name="T103" fmla="*/ 930 h 3068"/>
              <a:gd name="T104" fmla="*/ 3839 w 5699"/>
              <a:gd name="T105" fmla="*/ 1271 h 3068"/>
              <a:gd name="T106" fmla="*/ 3588 w 5699"/>
              <a:gd name="T107" fmla="*/ 1392 h 3068"/>
              <a:gd name="T108" fmla="*/ 3812 w 5699"/>
              <a:gd name="T109" fmla="*/ 1392 h 3068"/>
              <a:gd name="T110" fmla="*/ 4766 w 5699"/>
              <a:gd name="T111" fmla="*/ 2387 h 3068"/>
              <a:gd name="T112" fmla="*/ 4866 w 5699"/>
              <a:gd name="T113" fmla="*/ 2637 h 3068"/>
              <a:gd name="T114" fmla="*/ 4753 w 5699"/>
              <a:gd name="T115" fmla="*/ 2312 h 3068"/>
              <a:gd name="T116" fmla="*/ 117 w 5699"/>
              <a:gd name="T117" fmla="*/ 2327 h 3068"/>
              <a:gd name="T118" fmla="*/ 4287 w 5699"/>
              <a:gd name="T119" fmla="*/ 2375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99" h="3068">
                <a:moveTo>
                  <a:pt x="5423" y="7"/>
                </a:moveTo>
                <a:lnTo>
                  <a:pt x="5539" y="10"/>
                </a:lnTo>
                <a:lnTo>
                  <a:pt x="5629" y="17"/>
                </a:lnTo>
                <a:lnTo>
                  <a:pt x="5699" y="30"/>
                </a:lnTo>
                <a:lnTo>
                  <a:pt x="5686" y="44"/>
                </a:lnTo>
                <a:lnTo>
                  <a:pt x="5555" y="66"/>
                </a:lnTo>
                <a:lnTo>
                  <a:pt x="5436" y="76"/>
                </a:lnTo>
                <a:lnTo>
                  <a:pt x="5383" y="88"/>
                </a:lnTo>
                <a:lnTo>
                  <a:pt x="5484" y="87"/>
                </a:lnTo>
                <a:lnTo>
                  <a:pt x="5346" y="120"/>
                </a:lnTo>
                <a:lnTo>
                  <a:pt x="5257" y="135"/>
                </a:lnTo>
                <a:lnTo>
                  <a:pt x="5136" y="180"/>
                </a:lnTo>
                <a:lnTo>
                  <a:pt x="5030" y="189"/>
                </a:lnTo>
                <a:lnTo>
                  <a:pt x="4989" y="201"/>
                </a:lnTo>
                <a:lnTo>
                  <a:pt x="4840" y="207"/>
                </a:lnTo>
                <a:lnTo>
                  <a:pt x="4898" y="214"/>
                </a:lnTo>
                <a:lnTo>
                  <a:pt x="4856" y="224"/>
                </a:lnTo>
                <a:lnTo>
                  <a:pt x="4869" y="253"/>
                </a:lnTo>
                <a:lnTo>
                  <a:pt x="4804" y="273"/>
                </a:lnTo>
                <a:lnTo>
                  <a:pt x="4714" y="290"/>
                </a:lnTo>
                <a:lnTo>
                  <a:pt x="4669" y="313"/>
                </a:lnTo>
                <a:lnTo>
                  <a:pt x="4584" y="331"/>
                </a:lnTo>
                <a:lnTo>
                  <a:pt x="4578" y="345"/>
                </a:lnTo>
                <a:lnTo>
                  <a:pt x="4664" y="343"/>
                </a:lnTo>
                <a:lnTo>
                  <a:pt x="4652" y="357"/>
                </a:lnTo>
                <a:lnTo>
                  <a:pt x="4486" y="395"/>
                </a:lnTo>
                <a:lnTo>
                  <a:pt x="4373" y="377"/>
                </a:lnTo>
                <a:lnTo>
                  <a:pt x="4218" y="387"/>
                </a:lnTo>
                <a:lnTo>
                  <a:pt x="4152" y="380"/>
                </a:lnTo>
                <a:lnTo>
                  <a:pt x="4062" y="376"/>
                </a:lnTo>
                <a:lnTo>
                  <a:pt x="4086" y="347"/>
                </a:lnTo>
                <a:lnTo>
                  <a:pt x="4191" y="333"/>
                </a:lnTo>
                <a:lnTo>
                  <a:pt x="4212" y="290"/>
                </a:lnTo>
                <a:lnTo>
                  <a:pt x="4246" y="285"/>
                </a:lnTo>
                <a:lnTo>
                  <a:pt x="4349" y="311"/>
                </a:lnTo>
                <a:lnTo>
                  <a:pt x="4322" y="273"/>
                </a:lnTo>
                <a:lnTo>
                  <a:pt x="4256" y="262"/>
                </a:lnTo>
                <a:lnTo>
                  <a:pt x="4319" y="239"/>
                </a:lnTo>
                <a:lnTo>
                  <a:pt x="4419" y="225"/>
                </a:lnTo>
                <a:lnTo>
                  <a:pt x="4453" y="206"/>
                </a:lnTo>
                <a:lnTo>
                  <a:pt x="4411" y="184"/>
                </a:lnTo>
                <a:lnTo>
                  <a:pt x="4423" y="155"/>
                </a:lnTo>
                <a:lnTo>
                  <a:pt x="4548" y="157"/>
                </a:lnTo>
                <a:lnTo>
                  <a:pt x="4578" y="163"/>
                </a:lnTo>
                <a:lnTo>
                  <a:pt x="4673" y="143"/>
                </a:lnTo>
                <a:lnTo>
                  <a:pt x="4575" y="137"/>
                </a:lnTo>
                <a:lnTo>
                  <a:pt x="4408" y="140"/>
                </a:lnTo>
                <a:lnTo>
                  <a:pt x="4347" y="122"/>
                </a:lnTo>
                <a:lnTo>
                  <a:pt x="4335" y="100"/>
                </a:lnTo>
                <a:lnTo>
                  <a:pt x="4300" y="85"/>
                </a:lnTo>
                <a:lnTo>
                  <a:pt x="4312" y="67"/>
                </a:lnTo>
                <a:lnTo>
                  <a:pt x="4392" y="58"/>
                </a:lnTo>
                <a:lnTo>
                  <a:pt x="4447" y="56"/>
                </a:lnTo>
                <a:lnTo>
                  <a:pt x="4547" y="48"/>
                </a:lnTo>
                <a:lnTo>
                  <a:pt x="4636" y="29"/>
                </a:lnTo>
                <a:lnTo>
                  <a:pt x="4688" y="32"/>
                </a:lnTo>
                <a:lnTo>
                  <a:pt x="4721" y="46"/>
                </a:lnTo>
                <a:lnTo>
                  <a:pt x="4787" y="19"/>
                </a:lnTo>
                <a:lnTo>
                  <a:pt x="4855" y="11"/>
                </a:lnTo>
                <a:lnTo>
                  <a:pt x="4941" y="5"/>
                </a:lnTo>
                <a:lnTo>
                  <a:pt x="5080" y="3"/>
                </a:lnTo>
                <a:lnTo>
                  <a:pt x="5098" y="9"/>
                </a:lnTo>
                <a:lnTo>
                  <a:pt x="5236" y="0"/>
                </a:lnTo>
                <a:lnTo>
                  <a:pt x="5329" y="3"/>
                </a:lnTo>
                <a:lnTo>
                  <a:pt x="5423" y="7"/>
                </a:lnTo>
                <a:moveTo>
                  <a:pt x="4382" y="188"/>
                </a:moveTo>
                <a:lnTo>
                  <a:pt x="4419" y="206"/>
                </a:lnTo>
                <a:lnTo>
                  <a:pt x="4335" y="223"/>
                </a:lnTo>
                <a:lnTo>
                  <a:pt x="4199" y="267"/>
                </a:lnTo>
                <a:lnTo>
                  <a:pt x="4110" y="271"/>
                </a:lnTo>
                <a:lnTo>
                  <a:pt x="4018" y="263"/>
                </a:lnTo>
                <a:lnTo>
                  <a:pt x="3994" y="240"/>
                </a:lnTo>
                <a:lnTo>
                  <a:pt x="4019" y="219"/>
                </a:lnTo>
                <a:lnTo>
                  <a:pt x="4074" y="204"/>
                </a:lnTo>
                <a:lnTo>
                  <a:pt x="3987" y="204"/>
                </a:lnTo>
                <a:lnTo>
                  <a:pt x="3958" y="185"/>
                </a:lnTo>
                <a:lnTo>
                  <a:pt x="3959" y="160"/>
                </a:lnTo>
                <a:lnTo>
                  <a:pt x="4022" y="136"/>
                </a:lnTo>
                <a:lnTo>
                  <a:pt x="4075" y="119"/>
                </a:lnTo>
                <a:lnTo>
                  <a:pt x="4127" y="116"/>
                </a:lnTo>
                <a:lnTo>
                  <a:pt x="4123" y="103"/>
                </a:lnTo>
                <a:lnTo>
                  <a:pt x="4233" y="101"/>
                </a:lnTo>
                <a:lnTo>
                  <a:pt x="4257" y="129"/>
                </a:lnTo>
                <a:lnTo>
                  <a:pt x="4321" y="141"/>
                </a:lnTo>
                <a:lnTo>
                  <a:pt x="4386" y="151"/>
                </a:lnTo>
                <a:lnTo>
                  <a:pt x="4382" y="188"/>
                </a:lnTo>
                <a:moveTo>
                  <a:pt x="3671" y="265"/>
                </a:moveTo>
                <a:lnTo>
                  <a:pt x="3660" y="289"/>
                </a:lnTo>
                <a:lnTo>
                  <a:pt x="3589" y="283"/>
                </a:lnTo>
                <a:lnTo>
                  <a:pt x="3534" y="263"/>
                </a:lnTo>
                <a:lnTo>
                  <a:pt x="3430" y="261"/>
                </a:lnTo>
                <a:lnTo>
                  <a:pt x="3498" y="244"/>
                </a:lnTo>
                <a:lnTo>
                  <a:pt x="3458" y="230"/>
                </a:lnTo>
                <a:lnTo>
                  <a:pt x="3484" y="208"/>
                </a:lnTo>
                <a:lnTo>
                  <a:pt x="3567" y="216"/>
                </a:lnTo>
                <a:lnTo>
                  <a:pt x="3669" y="237"/>
                </a:lnTo>
                <a:lnTo>
                  <a:pt x="3671" y="265"/>
                </a:lnTo>
                <a:moveTo>
                  <a:pt x="3857" y="280"/>
                </a:moveTo>
                <a:lnTo>
                  <a:pt x="3771" y="293"/>
                </a:lnTo>
                <a:lnTo>
                  <a:pt x="3748" y="279"/>
                </a:lnTo>
                <a:lnTo>
                  <a:pt x="3753" y="257"/>
                </a:lnTo>
                <a:lnTo>
                  <a:pt x="3779" y="233"/>
                </a:lnTo>
                <a:lnTo>
                  <a:pt x="3838" y="235"/>
                </a:lnTo>
                <a:lnTo>
                  <a:pt x="3861" y="239"/>
                </a:lnTo>
                <a:lnTo>
                  <a:pt x="3894" y="259"/>
                </a:lnTo>
                <a:lnTo>
                  <a:pt x="3857" y="280"/>
                </a:lnTo>
                <a:moveTo>
                  <a:pt x="3231" y="248"/>
                </a:moveTo>
                <a:lnTo>
                  <a:pt x="3157" y="260"/>
                </a:lnTo>
                <a:lnTo>
                  <a:pt x="3078" y="260"/>
                </a:lnTo>
                <a:lnTo>
                  <a:pt x="3090" y="251"/>
                </a:lnTo>
                <a:lnTo>
                  <a:pt x="3163" y="234"/>
                </a:lnTo>
                <a:lnTo>
                  <a:pt x="3185" y="237"/>
                </a:lnTo>
                <a:lnTo>
                  <a:pt x="3231" y="248"/>
                </a:lnTo>
                <a:moveTo>
                  <a:pt x="3135" y="302"/>
                </a:moveTo>
                <a:lnTo>
                  <a:pt x="3021" y="319"/>
                </a:lnTo>
                <a:lnTo>
                  <a:pt x="2975" y="300"/>
                </a:lnTo>
                <a:lnTo>
                  <a:pt x="3040" y="281"/>
                </a:lnTo>
                <a:lnTo>
                  <a:pt x="3119" y="275"/>
                </a:lnTo>
                <a:lnTo>
                  <a:pt x="3175" y="284"/>
                </a:lnTo>
                <a:lnTo>
                  <a:pt x="3135" y="302"/>
                </a:lnTo>
                <a:moveTo>
                  <a:pt x="3917" y="312"/>
                </a:moveTo>
                <a:lnTo>
                  <a:pt x="3893" y="314"/>
                </a:lnTo>
                <a:lnTo>
                  <a:pt x="3806" y="310"/>
                </a:lnTo>
                <a:lnTo>
                  <a:pt x="3812" y="294"/>
                </a:lnTo>
                <a:lnTo>
                  <a:pt x="3909" y="294"/>
                </a:lnTo>
                <a:lnTo>
                  <a:pt x="3930" y="305"/>
                </a:lnTo>
                <a:lnTo>
                  <a:pt x="3917" y="312"/>
                </a:lnTo>
                <a:moveTo>
                  <a:pt x="2839" y="305"/>
                </a:moveTo>
                <a:lnTo>
                  <a:pt x="2768" y="351"/>
                </a:lnTo>
                <a:lnTo>
                  <a:pt x="2702" y="373"/>
                </a:lnTo>
                <a:lnTo>
                  <a:pt x="2651" y="376"/>
                </a:lnTo>
                <a:lnTo>
                  <a:pt x="2523" y="402"/>
                </a:lnTo>
                <a:lnTo>
                  <a:pt x="2430" y="412"/>
                </a:lnTo>
                <a:lnTo>
                  <a:pt x="2382" y="398"/>
                </a:lnTo>
                <a:lnTo>
                  <a:pt x="2382" y="398"/>
                </a:lnTo>
                <a:lnTo>
                  <a:pt x="2530" y="352"/>
                </a:lnTo>
                <a:lnTo>
                  <a:pt x="2686" y="313"/>
                </a:lnTo>
                <a:lnTo>
                  <a:pt x="2760" y="314"/>
                </a:lnTo>
                <a:lnTo>
                  <a:pt x="2839" y="305"/>
                </a:lnTo>
                <a:moveTo>
                  <a:pt x="3847" y="338"/>
                </a:moveTo>
                <a:lnTo>
                  <a:pt x="3880" y="358"/>
                </a:lnTo>
                <a:lnTo>
                  <a:pt x="3977" y="357"/>
                </a:lnTo>
                <a:lnTo>
                  <a:pt x="3998" y="378"/>
                </a:lnTo>
                <a:lnTo>
                  <a:pt x="3963" y="401"/>
                </a:lnTo>
                <a:lnTo>
                  <a:pt x="4005" y="415"/>
                </a:lnTo>
                <a:lnTo>
                  <a:pt x="4022" y="430"/>
                </a:lnTo>
                <a:lnTo>
                  <a:pt x="4087" y="433"/>
                </a:lnTo>
                <a:lnTo>
                  <a:pt x="4155" y="438"/>
                </a:lnTo>
                <a:lnTo>
                  <a:pt x="4247" y="425"/>
                </a:lnTo>
                <a:lnTo>
                  <a:pt x="4354" y="419"/>
                </a:lnTo>
                <a:lnTo>
                  <a:pt x="4431" y="424"/>
                </a:lnTo>
                <a:lnTo>
                  <a:pt x="4463" y="448"/>
                </a:lnTo>
                <a:lnTo>
                  <a:pt x="4451" y="474"/>
                </a:lnTo>
                <a:lnTo>
                  <a:pt x="4405" y="491"/>
                </a:lnTo>
                <a:lnTo>
                  <a:pt x="4317" y="505"/>
                </a:lnTo>
                <a:lnTo>
                  <a:pt x="4259" y="497"/>
                </a:lnTo>
                <a:lnTo>
                  <a:pt x="4104" y="507"/>
                </a:lnTo>
                <a:lnTo>
                  <a:pt x="3998" y="509"/>
                </a:lnTo>
                <a:lnTo>
                  <a:pt x="3924" y="501"/>
                </a:lnTo>
                <a:lnTo>
                  <a:pt x="3810" y="480"/>
                </a:lnTo>
                <a:lnTo>
                  <a:pt x="3828" y="444"/>
                </a:lnTo>
                <a:lnTo>
                  <a:pt x="3855" y="413"/>
                </a:lnTo>
                <a:lnTo>
                  <a:pt x="3834" y="386"/>
                </a:lnTo>
                <a:lnTo>
                  <a:pt x="3740" y="378"/>
                </a:lnTo>
                <a:lnTo>
                  <a:pt x="3704" y="359"/>
                </a:lnTo>
                <a:lnTo>
                  <a:pt x="3751" y="334"/>
                </a:lnTo>
                <a:lnTo>
                  <a:pt x="3847" y="338"/>
                </a:lnTo>
                <a:moveTo>
                  <a:pt x="3116" y="393"/>
                </a:moveTo>
                <a:lnTo>
                  <a:pt x="3108" y="415"/>
                </a:lnTo>
                <a:lnTo>
                  <a:pt x="3165" y="405"/>
                </a:lnTo>
                <a:lnTo>
                  <a:pt x="3214" y="408"/>
                </a:lnTo>
                <a:lnTo>
                  <a:pt x="3186" y="439"/>
                </a:lnTo>
                <a:lnTo>
                  <a:pt x="3120" y="469"/>
                </a:lnTo>
                <a:lnTo>
                  <a:pt x="2937" y="479"/>
                </a:lnTo>
                <a:lnTo>
                  <a:pt x="2775" y="507"/>
                </a:lnTo>
                <a:lnTo>
                  <a:pt x="2696" y="508"/>
                </a:lnTo>
                <a:lnTo>
                  <a:pt x="2716" y="487"/>
                </a:lnTo>
                <a:lnTo>
                  <a:pt x="2856" y="459"/>
                </a:lnTo>
                <a:lnTo>
                  <a:pt x="2618" y="466"/>
                </a:lnTo>
                <a:lnTo>
                  <a:pt x="2563" y="455"/>
                </a:lnTo>
                <a:lnTo>
                  <a:pt x="2712" y="393"/>
                </a:lnTo>
                <a:lnTo>
                  <a:pt x="2781" y="376"/>
                </a:lnTo>
                <a:lnTo>
                  <a:pt x="2894" y="397"/>
                </a:lnTo>
                <a:lnTo>
                  <a:pt x="2935" y="434"/>
                </a:lnTo>
                <a:lnTo>
                  <a:pt x="3017" y="439"/>
                </a:lnTo>
                <a:lnTo>
                  <a:pt x="3020" y="379"/>
                </a:lnTo>
                <a:lnTo>
                  <a:pt x="3094" y="356"/>
                </a:lnTo>
                <a:lnTo>
                  <a:pt x="3136" y="364"/>
                </a:lnTo>
                <a:lnTo>
                  <a:pt x="3116" y="393"/>
                </a:lnTo>
                <a:moveTo>
                  <a:pt x="3634" y="361"/>
                </a:moveTo>
                <a:lnTo>
                  <a:pt x="3639" y="390"/>
                </a:lnTo>
                <a:lnTo>
                  <a:pt x="3605" y="422"/>
                </a:lnTo>
                <a:lnTo>
                  <a:pt x="3531" y="469"/>
                </a:lnTo>
                <a:lnTo>
                  <a:pt x="3440" y="476"/>
                </a:lnTo>
                <a:lnTo>
                  <a:pt x="3397" y="466"/>
                </a:lnTo>
                <a:lnTo>
                  <a:pt x="3440" y="428"/>
                </a:lnTo>
                <a:lnTo>
                  <a:pt x="3353" y="433"/>
                </a:lnTo>
                <a:lnTo>
                  <a:pt x="3406" y="385"/>
                </a:lnTo>
                <a:lnTo>
                  <a:pt x="3457" y="387"/>
                </a:lnTo>
                <a:lnTo>
                  <a:pt x="3555" y="366"/>
                </a:lnTo>
                <a:lnTo>
                  <a:pt x="3621" y="369"/>
                </a:lnTo>
                <a:lnTo>
                  <a:pt x="3634" y="361"/>
                </a:lnTo>
                <a:moveTo>
                  <a:pt x="3759" y="471"/>
                </a:moveTo>
                <a:lnTo>
                  <a:pt x="3706" y="496"/>
                </a:lnTo>
                <a:lnTo>
                  <a:pt x="3637" y="491"/>
                </a:lnTo>
                <a:lnTo>
                  <a:pt x="3593" y="474"/>
                </a:lnTo>
                <a:lnTo>
                  <a:pt x="3651" y="445"/>
                </a:lnTo>
                <a:lnTo>
                  <a:pt x="3741" y="428"/>
                </a:lnTo>
                <a:lnTo>
                  <a:pt x="3762" y="450"/>
                </a:lnTo>
                <a:lnTo>
                  <a:pt x="3759" y="471"/>
                </a:lnTo>
                <a:moveTo>
                  <a:pt x="2102" y="711"/>
                </a:moveTo>
                <a:lnTo>
                  <a:pt x="1922" y="744"/>
                </a:lnTo>
                <a:lnTo>
                  <a:pt x="1931" y="714"/>
                </a:lnTo>
                <a:lnTo>
                  <a:pt x="1854" y="677"/>
                </a:lnTo>
                <a:lnTo>
                  <a:pt x="1914" y="648"/>
                </a:lnTo>
                <a:lnTo>
                  <a:pt x="2013" y="599"/>
                </a:lnTo>
                <a:lnTo>
                  <a:pt x="2115" y="555"/>
                </a:lnTo>
                <a:lnTo>
                  <a:pt x="2118" y="515"/>
                </a:lnTo>
                <a:lnTo>
                  <a:pt x="2304" y="505"/>
                </a:lnTo>
                <a:lnTo>
                  <a:pt x="2359" y="518"/>
                </a:lnTo>
                <a:lnTo>
                  <a:pt x="2485" y="522"/>
                </a:lnTo>
                <a:lnTo>
                  <a:pt x="2511" y="541"/>
                </a:lnTo>
                <a:lnTo>
                  <a:pt x="2532" y="569"/>
                </a:lnTo>
                <a:lnTo>
                  <a:pt x="2446" y="586"/>
                </a:lnTo>
                <a:lnTo>
                  <a:pt x="2261" y="633"/>
                </a:lnTo>
                <a:lnTo>
                  <a:pt x="2138" y="681"/>
                </a:lnTo>
                <a:lnTo>
                  <a:pt x="2102" y="711"/>
                </a:lnTo>
                <a:moveTo>
                  <a:pt x="3636" y="616"/>
                </a:moveTo>
                <a:lnTo>
                  <a:pt x="3531" y="667"/>
                </a:lnTo>
                <a:lnTo>
                  <a:pt x="3474" y="664"/>
                </a:lnTo>
                <a:lnTo>
                  <a:pt x="3499" y="605"/>
                </a:lnTo>
                <a:lnTo>
                  <a:pt x="3534" y="571"/>
                </a:lnTo>
                <a:lnTo>
                  <a:pt x="3589" y="543"/>
                </a:lnTo>
                <a:lnTo>
                  <a:pt x="3658" y="525"/>
                </a:lnTo>
                <a:lnTo>
                  <a:pt x="3762" y="528"/>
                </a:lnTo>
                <a:lnTo>
                  <a:pt x="3844" y="544"/>
                </a:lnTo>
                <a:lnTo>
                  <a:pt x="3710" y="603"/>
                </a:lnTo>
                <a:lnTo>
                  <a:pt x="3636" y="616"/>
                </a:lnTo>
                <a:moveTo>
                  <a:pt x="3338" y="545"/>
                </a:moveTo>
                <a:lnTo>
                  <a:pt x="3385" y="558"/>
                </a:lnTo>
                <a:lnTo>
                  <a:pt x="3485" y="550"/>
                </a:lnTo>
                <a:lnTo>
                  <a:pt x="3479" y="569"/>
                </a:lnTo>
                <a:lnTo>
                  <a:pt x="3398" y="601"/>
                </a:lnTo>
                <a:lnTo>
                  <a:pt x="3448" y="630"/>
                </a:lnTo>
                <a:lnTo>
                  <a:pt x="3378" y="692"/>
                </a:lnTo>
                <a:lnTo>
                  <a:pt x="3265" y="718"/>
                </a:lnTo>
                <a:lnTo>
                  <a:pt x="3220" y="713"/>
                </a:lnTo>
                <a:lnTo>
                  <a:pt x="3210" y="686"/>
                </a:lnTo>
                <a:lnTo>
                  <a:pt x="3133" y="634"/>
                </a:lnTo>
                <a:lnTo>
                  <a:pt x="3157" y="612"/>
                </a:lnTo>
                <a:lnTo>
                  <a:pt x="3254" y="620"/>
                </a:lnTo>
                <a:lnTo>
                  <a:pt x="3243" y="577"/>
                </a:lnTo>
                <a:lnTo>
                  <a:pt x="3338" y="545"/>
                </a:lnTo>
                <a:moveTo>
                  <a:pt x="4004" y="590"/>
                </a:moveTo>
                <a:lnTo>
                  <a:pt x="4008" y="632"/>
                </a:lnTo>
                <a:lnTo>
                  <a:pt x="4104" y="578"/>
                </a:lnTo>
                <a:lnTo>
                  <a:pt x="4258" y="551"/>
                </a:lnTo>
                <a:lnTo>
                  <a:pt x="4288" y="620"/>
                </a:lnTo>
                <a:lnTo>
                  <a:pt x="4244" y="664"/>
                </a:lnTo>
                <a:lnTo>
                  <a:pt x="4363" y="644"/>
                </a:lnTo>
                <a:lnTo>
                  <a:pt x="4434" y="618"/>
                </a:lnTo>
                <a:lnTo>
                  <a:pt x="4523" y="652"/>
                </a:lnTo>
                <a:lnTo>
                  <a:pt x="4571" y="684"/>
                </a:lnTo>
                <a:lnTo>
                  <a:pt x="4556" y="714"/>
                </a:lnTo>
                <a:lnTo>
                  <a:pt x="4665" y="699"/>
                </a:lnTo>
                <a:lnTo>
                  <a:pt x="4689" y="743"/>
                </a:lnTo>
                <a:lnTo>
                  <a:pt x="4799" y="771"/>
                </a:lnTo>
                <a:lnTo>
                  <a:pt x="4828" y="799"/>
                </a:lnTo>
                <a:lnTo>
                  <a:pt x="4836" y="866"/>
                </a:lnTo>
                <a:lnTo>
                  <a:pt x="4715" y="899"/>
                </a:lnTo>
                <a:lnTo>
                  <a:pt x="4815" y="946"/>
                </a:lnTo>
                <a:lnTo>
                  <a:pt x="4893" y="962"/>
                </a:lnTo>
                <a:lnTo>
                  <a:pt x="4935" y="1030"/>
                </a:lnTo>
                <a:lnTo>
                  <a:pt x="5020" y="1035"/>
                </a:lnTo>
                <a:lnTo>
                  <a:pt x="4975" y="1087"/>
                </a:lnTo>
                <a:lnTo>
                  <a:pt x="4828" y="1174"/>
                </a:lnTo>
                <a:lnTo>
                  <a:pt x="4776" y="1142"/>
                </a:lnTo>
                <a:lnTo>
                  <a:pt x="4727" y="1070"/>
                </a:lnTo>
                <a:lnTo>
                  <a:pt x="4649" y="1079"/>
                </a:lnTo>
                <a:lnTo>
                  <a:pt x="4617" y="1122"/>
                </a:lnTo>
                <a:lnTo>
                  <a:pt x="4652" y="1166"/>
                </a:lnTo>
                <a:lnTo>
                  <a:pt x="4710" y="1201"/>
                </a:lnTo>
                <a:lnTo>
                  <a:pt x="4723" y="1221"/>
                </a:lnTo>
                <a:lnTo>
                  <a:pt x="4721" y="1296"/>
                </a:lnTo>
                <a:lnTo>
                  <a:pt x="4672" y="1352"/>
                </a:lnTo>
                <a:lnTo>
                  <a:pt x="4609" y="1331"/>
                </a:lnTo>
                <a:lnTo>
                  <a:pt x="4496" y="1269"/>
                </a:lnTo>
                <a:lnTo>
                  <a:pt x="4542" y="1335"/>
                </a:lnTo>
                <a:lnTo>
                  <a:pt x="4579" y="1382"/>
                </a:lnTo>
                <a:lnTo>
                  <a:pt x="4575" y="1409"/>
                </a:lnTo>
                <a:lnTo>
                  <a:pt x="4431" y="1378"/>
                </a:lnTo>
                <a:lnTo>
                  <a:pt x="4330" y="1333"/>
                </a:lnTo>
                <a:lnTo>
                  <a:pt x="4281" y="1296"/>
                </a:lnTo>
                <a:lnTo>
                  <a:pt x="4313" y="1274"/>
                </a:lnTo>
                <a:lnTo>
                  <a:pt x="4250" y="1235"/>
                </a:lnTo>
                <a:lnTo>
                  <a:pt x="4189" y="1198"/>
                </a:lnTo>
                <a:lnTo>
                  <a:pt x="4176" y="1220"/>
                </a:lnTo>
                <a:lnTo>
                  <a:pt x="4002" y="1232"/>
                </a:lnTo>
                <a:lnTo>
                  <a:pt x="3970" y="1206"/>
                </a:lnTo>
                <a:lnTo>
                  <a:pt x="4044" y="1151"/>
                </a:lnTo>
                <a:lnTo>
                  <a:pt x="4152" y="1149"/>
                </a:lnTo>
                <a:lnTo>
                  <a:pt x="4275" y="1140"/>
                </a:lnTo>
                <a:lnTo>
                  <a:pt x="4273" y="1113"/>
                </a:lnTo>
                <a:lnTo>
                  <a:pt x="4317" y="1076"/>
                </a:lnTo>
                <a:lnTo>
                  <a:pt x="4435" y="1004"/>
                </a:lnTo>
                <a:lnTo>
                  <a:pt x="4441" y="971"/>
                </a:lnTo>
                <a:lnTo>
                  <a:pt x="4436" y="946"/>
                </a:lnTo>
                <a:lnTo>
                  <a:pt x="4376" y="911"/>
                </a:lnTo>
                <a:lnTo>
                  <a:pt x="4282" y="887"/>
                </a:lnTo>
                <a:lnTo>
                  <a:pt x="4330" y="868"/>
                </a:lnTo>
                <a:lnTo>
                  <a:pt x="4305" y="824"/>
                </a:lnTo>
                <a:lnTo>
                  <a:pt x="4260" y="820"/>
                </a:lnTo>
                <a:lnTo>
                  <a:pt x="4235" y="796"/>
                </a:lnTo>
                <a:lnTo>
                  <a:pt x="4191" y="817"/>
                </a:lnTo>
                <a:lnTo>
                  <a:pt x="4086" y="826"/>
                </a:lnTo>
                <a:lnTo>
                  <a:pt x="3902" y="810"/>
                </a:lnTo>
                <a:lnTo>
                  <a:pt x="3805" y="789"/>
                </a:lnTo>
                <a:lnTo>
                  <a:pt x="3727" y="779"/>
                </a:lnTo>
                <a:lnTo>
                  <a:pt x="3704" y="754"/>
                </a:lnTo>
                <a:lnTo>
                  <a:pt x="3787" y="722"/>
                </a:lnTo>
                <a:lnTo>
                  <a:pt x="3712" y="722"/>
                </a:lnTo>
                <a:lnTo>
                  <a:pt x="3758" y="652"/>
                </a:lnTo>
                <a:lnTo>
                  <a:pt x="3854" y="592"/>
                </a:lnTo>
                <a:lnTo>
                  <a:pt x="3932" y="565"/>
                </a:lnTo>
                <a:lnTo>
                  <a:pt x="4081" y="547"/>
                </a:lnTo>
                <a:lnTo>
                  <a:pt x="4004" y="590"/>
                </a:lnTo>
                <a:moveTo>
                  <a:pt x="4530" y="594"/>
                </a:moveTo>
                <a:lnTo>
                  <a:pt x="4520" y="612"/>
                </a:lnTo>
                <a:lnTo>
                  <a:pt x="4467" y="610"/>
                </a:lnTo>
                <a:lnTo>
                  <a:pt x="4412" y="609"/>
                </a:lnTo>
                <a:lnTo>
                  <a:pt x="4347" y="618"/>
                </a:lnTo>
                <a:lnTo>
                  <a:pt x="4336" y="614"/>
                </a:lnTo>
                <a:lnTo>
                  <a:pt x="4308" y="578"/>
                </a:lnTo>
                <a:lnTo>
                  <a:pt x="4331" y="554"/>
                </a:lnTo>
                <a:lnTo>
                  <a:pt x="4359" y="550"/>
                </a:lnTo>
                <a:lnTo>
                  <a:pt x="4471" y="557"/>
                </a:lnTo>
                <a:lnTo>
                  <a:pt x="4530" y="594"/>
                </a:lnTo>
                <a:moveTo>
                  <a:pt x="3095" y="573"/>
                </a:moveTo>
                <a:lnTo>
                  <a:pt x="3001" y="617"/>
                </a:lnTo>
                <a:lnTo>
                  <a:pt x="2972" y="570"/>
                </a:lnTo>
                <a:lnTo>
                  <a:pt x="3000" y="561"/>
                </a:lnTo>
                <a:lnTo>
                  <a:pt x="3072" y="558"/>
                </a:lnTo>
                <a:lnTo>
                  <a:pt x="3095" y="573"/>
                </a:lnTo>
                <a:moveTo>
                  <a:pt x="2573" y="593"/>
                </a:moveTo>
                <a:lnTo>
                  <a:pt x="2509" y="624"/>
                </a:lnTo>
                <a:lnTo>
                  <a:pt x="2649" y="604"/>
                </a:lnTo>
                <a:lnTo>
                  <a:pt x="2682" y="638"/>
                </a:lnTo>
                <a:lnTo>
                  <a:pt x="2780" y="603"/>
                </a:lnTo>
                <a:lnTo>
                  <a:pt x="2803" y="625"/>
                </a:lnTo>
                <a:lnTo>
                  <a:pt x="2772" y="692"/>
                </a:lnTo>
                <a:lnTo>
                  <a:pt x="2829" y="664"/>
                </a:lnTo>
                <a:lnTo>
                  <a:pt x="2869" y="595"/>
                </a:lnTo>
                <a:lnTo>
                  <a:pt x="2926" y="585"/>
                </a:lnTo>
                <a:lnTo>
                  <a:pt x="2965" y="596"/>
                </a:lnTo>
                <a:lnTo>
                  <a:pt x="2994" y="623"/>
                </a:lnTo>
                <a:lnTo>
                  <a:pt x="2956" y="689"/>
                </a:lnTo>
                <a:lnTo>
                  <a:pt x="2922" y="738"/>
                </a:lnTo>
                <a:lnTo>
                  <a:pt x="2976" y="773"/>
                </a:lnTo>
                <a:lnTo>
                  <a:pt x="3041" y="806"/>
                </a:lnTo>
                <a:lnTo>
                  <a:pt x="3005" y="837"/>
                </a:lnTo>
                <a:lnTo>
                  <a:pt x="2910" y="843"/>
                </a:lnTo>
                <a:lnTo>
                  <a:pt x="2919" y="870"/>
                </a:lnTo>
                <a:lnTo>
                  <a:pt x="2875" y="897"/>
                </a:lnTo>
                <a:lnTo>
                  <a:pt x="2787" y="885"/>
                </a:lnTo>
                <a:lnTo>
                  <a:pt x="2712" y="866"/>
                </a:lnTo>
                <a:lnTo>
                  <a:pt x="2644" y="870"/>
                </a:lnTo>
                <a:lnTo>
                  <a:pt x="2517" y="895"/>
                </a:lnTo>
                <a:lnTo>
                  <a:pt x="2367" y="906"/>
                </a:lnTo>
                <a:lnTo>
                  <a:pt x="2263" y="912"/>
                </a:lnTo>
                <a:lnTo>
                  <a:pt x="2269" y="878"/>
                </a:lnTo>
                <a:lnTo>
                  <a:pt x="2215" y="859"/>
                </a:lnTo>
                <a:lnTo>
                  <a:pt x="2158" y="867"/>
                </a:lnTo>
                <a:lnTo>
                  <a:pt x="2154" y="810"/>
                </a:lnTo>
                <a:lnTo>
                  <a:pt x="2198" y="803"/>
                </a:lnTo>
                <a:lnTo>
                  <a:pt x="2294" y="791"/>
                </a:lnTo>
                <a:lnTo>
                  <a:pt x="2367" y="794"/>
                </a:lnTo>
                <a:lnTo>
                  <a:pt x="2450" y="782"/>
                </a:lnTo>
                <a:lnTo>
                  <a:pt x="2365" y="765"/>
                </a:lnTo>
                <a:lnTo>
                  <a:pt x="2244" y="771"/>
                </a:lnTo>
                <a:lnTo>
                  <a:pt x="2170" y="770"/>
                </a:lnTo>
                <a:lnTo>
                  <a:pt x="2171" y="744"/>
                </a:lnTo>
                <a:lnTo>
                  <a:pt x="2326" y="716"/>
                </a:lnTo>
                <a:lnTo>
                  <a:pt x="2244" y="717"/>
                </a:lnTo>
                <a:lnTo>
                  <a:pt x="2172" y="699"/>
                </a:lnTo>
                <a:lnTo>
                  <a:pt x="2278" y="647"/>
                </a:lnTo>
                <a:lnTo>
                  <a:pt x="2347" y="620"/>
                </a:lnTo>
                <a:lnTo>
                  <a:pt x="2535" y="580"/>
                </a:lnTo>
                <a:lnTo>
                  <a:pt x="2573" y="593"/>
                </a:lnTo>
                <a:moveTo>
                  <a:pt x="3571" y="843"/>
                </a:moveTo>
                <a:lnTo>
                  <a:pt x="3509" y="917"/>
                </a:lnTo>
                <a:lnTo>
                  <a:pt x="3629" y="860"/>
                </a:lnTo>
                <a:lnTo>
                  <a:pt x="3656" y="907"/>
                </a:lnTo>
                <a:lnTo>
                  <a:pt x="3596" y="961"/>
                </a:lnTo>
                <a:lnTo>
                  <a:pt x="3611" y="1010"/>
                </a:lnTo>
                <a:lnTo>
                  <a:pt x="3711" y="957"/>
                </a:lnTo>
                <a:lnTo>
                  <a:pt x="3800" y="894"/>
                </a:lnTo>
                <a:lnTo>
                  <a:pt x="3866" y="816"/>
                </a:lnTo>
                <a:lnTo>
                  <a:pt x="3938" y="821"/>
                </a:lnTo>
                <a:lnTo>
                  <a:pt x="4010" y="832"/>
                </a:lnTo>
                <a:lnTo>
                  <a:pt x="4055" y="867"/>
                </a:lnTo>
                <a:lnTo>
                  <a:pt x="4032" y="903"/>
                </a:lnTo>
                <a:lnTo>
                  <a:pt x="3962" y="942"/>
                </a:lnTo>
                <a:lnTo>
                  <a:pt x="3972" y="981"/>
                </a:lnTo>
                <a:lnTo>
                  <a:pt x="3939" y="1016"/>
                </a:lnTo>
                <a:lnTo>
                  <a:pt x="3792" y="1068"/>
                </a:lnTo>
                <a:lnTo>
                  <a:pt x="3706" y="1080"/>
                </a:lnTo>
                <a:lnTo>
                  <a:pt x="3664" y="1057"/>
                </a:lnTo>
                <a:lnTo>
                  <a:pt x="3619" y="1095"/>
                </a:lnTo>
                <a:lnTo>
                  <a:pt x="3518" y="1158"/>
                </a:lnTo>
                <a:lnTo>
                  <a:pt x="3477" y="1191"/>
                </a:lnTo>
                <a:lnTo>
                  <a:pt x="3373" y="1242"/>
                </a:lnTo>
                <a:lnTo>
                  <a:pt x="3287" y="1247"/>
                </a:lnTo>
                <a:lnTo>
                  <a:pt x="3218" y="1280"/>
                </a:lnTo>
                <a:lnTo>
                  <a:pt x="3178" y="1330"/>
                </a:lnTo>
                <a:lnTo>
                  <a:pt x="3103" y="1339"/>
                </a:lnTo>
                <a:lnTo>
                  <a:pt x="2985" y="1402"/>
                </a:lnTo>
                <a:lnTo>
                  <a:pt x="2858" y="1490"/>
                </a:lnTo>
                <a:lnTo>
                  <a:pt x="2792" y="1552"/>
                </a:lnTo>
                <a:lnTo>
                  <a:pt x="2726" y="1644"/>
                </a:lnTo>
                <a:lnTo>
                  <a:pt x="2806" y="1657"/>
                </a:lnTo>
                <a:lnTo>
                  <a:pt x="2785" y="1732"/>
                </a:lnTo>
                <a:lnTo>
                  <a:pt x="2776" y="1793"/>
                </a:lnTo>
                <a:lnTo>
                  <a:pt x="2872" y="1777"/>
                </a:lnTo>
                <a:lnTo>
                  <a:pt x="2966" y="1812"/>
                </a:lnTo>
                <a:lnTo>
                  <a:pt x="3010" y="1842"/>
                </a:lnTo>
                <a:lnTo>
                  <a:pt x="3032" y="1880"/>
                </a:lnTo>
                <a:lnTo>
                  <a:pt x="3098" y="1903"/>
                </a:lnTo>
                <a:lnTo>
                  <a:pt x="3146" y="1937"/>
                </a:lnTo>
                <a:lnTo>
                  <a:pt x="3247" y="1941"/>
                </a:lnTo>
                <a:lnTo>
                  <a:pt x="3311" y="1949"/>
                </a:lnTo>
                <a:lnTo>
                  <a:pt x="3264" y="2020"/>
                </a:lnTo>
                <a:lnTo>
                  <a:pt x="3242" y="2102"/>
                </a:lnTo>
                <a:lnTo>
                  <a:pt x="3244" y="2194"/>
                </a:lnTo>
                <a:lnTo>
                  <a:pt x="3304" y="2272"/>
                </a:lnTo>
                <a:lnTo>
                  <a:pt x="3366" y="2245"/>
                </a:lnTo>
                <a:lnTo>
                  <a:pt x="3439" y="2160"/>
                </a:lnTo>
                <a:lnTo>
                  <a:pt x="3468" y="2031"/>
                </a:lnTo>
                <a:lnTo>
                  <a:pt x="3445" y="1988"/>
                </a:lnTo>
                <a:lnTo>
                  <a:pt x="3565" y="1950"/>
                </a:lnTo>
                <a:lnTo>
                  <a:pt x="3664" y="1893"/>
                </a:lnTo>
                <a:lnTo>
                  <a:pt x="3727" y="1837"/>
                </a:lnTo>
                <a:lnTo>
                  <a:pt x="3750" y="1783"/>
                </a:lnTo>
                <a:lnTo>
                  <a:pt x="3744" y="1715"/>
                </a:lnTo>
                <a:lnTo>
                  <a:pt x="3702" y="1655"/>
                </a:lnTo>
                <a:lnTo>
                  <a:pt x="3820" y="1572"/>
                </a:lnTo>
                <a:lnTo>
                  <a:pt x="3835" y="1501"/>
                </a:lnTo>
                <a:lnTo>
                  <a:pt x="3888" y="1379"/>
                </a:lnTo>
                <a:lnTo>
                  <a:pt x="3939" y="1361"/>
                </a:lnTo>
                <a:lnTo>
                  <a:pt x="4028" y="1382"/>
                </a:lnTo>
                <a:lnTo>
                  <a:pt x="4084" y="1390"/>
                </a:lnTo>
                <a:lnTo>
                  <a:pt x="4144" y="1370"/>
                </a:lnTo>
                <a:lnTo>
                  <a:pt x="4184" y="1396"/>
                </a:lnTo>
                <a:lnTo>
                  <a:pt x="4232" y="1441"/>
                </a:lnTo>
                <a:lnTo>
                  <a:pt x="4233" y="1471"/>
                </a:lnTo>
                <a:lnTo>
                  <a:pt x="4337" y="1477"/>
                </a:lnTo>
                <a:lnTo>
                  <a:pt x="4301" y="1543"/>
                </a:lnTo>
                <a:lnTo>
                  <a:pt x="4270" y="1643"/>
                </a:lnTo>
                <a:lnTo>
                  <a:pt x="4320" y="1656"/>
                </a:lnTo>
                <a:lnTo>
                  <a:pt x="4342" y="1702"/>
                </a:lnTo>
                <a:lnTo>
                  <a:pt x="4451" y="1658"/>
                </a:lnTo>
                <a:lnTo>
                  <a:pt x="4550" y="1571"/>
                </a:lnTo>
                <a:lnTo>
                  <a:pt x="4608" y="1534"/>
                </a:lnTo>
                <a:lnTo>
                  <a:pt x="4621" y="1605"/>
                </a:lnTo>
                <a:lnTo>
                  <a:pt x="4655" y="1706"/>
                </a:lnTo>
                <a:lnTo>
                  <a:pt x="4683" y="1802"/>
                </a:lnTo>
                <a:lnTo>
                  <a:pt x="4637" y="1853"/>
                </a:lnTo>
                <a:lnTo>
                  <a:pt x="4702" y="1898"/>
                </a:lnTo>
                <a:lnTo>
                  <a:pt x="4740" y="1945"/>
                </a:lnTo>
                <a:lnTo>
                  <a:pt x="4833" y="1966"/>
                </a:lnTo>
                <a:lnTo>
                  <a:pt x="4864" y="1992"/>
                </a:lnTo>
                <a:lnTo>
                  <a:pt x="4864" y="2061"/>
                </a:lnTo>
                <a:lnTo>
                  <a:pt x="4910" y="2072"/>
                </a:lnTo>
                <a:lnTo>
                  <a:pt x="4925" y="2102"/>
                </a:lnTo>
                <a:lnTo>
                  <a:pt x="4899" y="2195"/>
                </a:lnTo>
                <a:lnTo>
                  <a:pt x="4842" y="2226"/>
                </a:lnTo>
                <a:lnTo>
                  <a:pt x="4786" y="2254"/>
                </a:lnTo>
                <a:lnTo>
                  <a:pt x="4670" y="2284"/>
                </a:lnTo>
                <a:lnTo>
                  <a:pt x="4565" y="2352"/>
                </a:lnTo>
                <a:lnTo>
                  <a:pt x="4450" y="2365"/>
                </a:lnTo>
                <a:lnTo>
                  <a:pt x="4317" y="2348"/>
                </a:lnTo>
                <a:lnTo>
                  <a:pt x="4219" y="2347"/>
                </a:lnTo>
                <a:lnTo>
                  <a:pt x="4149" y="2353"/>
                </a:lnTo>
                <a:lnTo>
                  <a:pt x="4073" y="2412"/>
                </a:lnTo>
                <a:lnTo>
                  <a:pt x="3976" y="2449"/>
                </a:lnTo>
                <a:lnTo>
                  <a:pt x="3840" y="2559"/>
                </a:lnTo>
                <a:lnTo>
                  <a:pt x="3736" y="2636"/>
                </a:lnTo>
                <a:lnTo>
                  <a:pt x="3798" y="2622"/>
                </a:lnTo>
                <a:lnTo>
                  <a:pt x="3943" y="2513"/>
                </a:lnTo>
                <a:lnTo>
                  <a:pt x="4107" y="2444"/>
                </a:lnTo>
                <a:lnTo>
                  <a:pt x="4208" y="2435"/>
                </a:lnTo>
                <a:lnTo>
                  <a:pt x="4252" y="2476"/>
                </a:lnTo>
                <a:lnTo>
                  <a:pt x="4171" y="2532"/>
                </a:lnTo>
                <a:lnTo>
                  <a:pt x="4162" y="2622"/>
                </a:lnTo>
                <a:lnTo>
                  <a:pt x="4164" y="2685"/>
                </a:lnTo>
                <a:lnTo>
                  <a:pt x="4238" y="2727"/>
                </a:lnTo>
                <a:lnTo>
                  <a:pt x="4353" y="2715"/>
                </a:lnTo>
                <a:lnTo>
                  <a:pt x="4448" y="2621"/>
                </a:lnTo>
                <a:lnTo>
                  <a:pt x="4434" y="2681"/>
                </a:lnTo>
                <a:lnTo>
                  <a:pt x="4469" y="2712"/>
                </a:lnTo>
                <a:lnTo>
                  <a:pt x="4370" y="2766"/>
                </a:lnTo>
                <a:lnTo>
                  <a:pt x="4206" y="2816"/>
                </a:lnTo>
                <a:lnTo>
                  <a:pt x="4129" y="2850"/>
                </a:lnTo>
                <a:lnTo>
                  <a:pt x="4035" y="2911"/>
                </a:lnTo>
                <a:lnTo>
                  <a:pt x="3985" y="2905"/>
                </a:lnTo>
                <a:lnTo>
                  <a:pt x="4004" y="2834"/>
                </a:lnTo>
                <a:lnTo>
                  <a:pt x="4142" y="2764"/>
                </a:lnTo>
                <a:lnTo>
                  <a:pt x="4034" y="2767"/>
                </a:lnTo>
                <a:lnTo>
                  <a:pt x="3955" y="2777"/>
                </a:lnTo>
                <a:lnTo>
                  <a:pt x="3927" y="2730"/>
                </a:lnTo>
                <a:lnTo>
                  <a:pt x="3965" y="2616"/>
                </a:lnTo>
                <a:lnTo>
                  <a:pt x="3943" y="2592"/>
                </a:lnTo>
                <a:lnTo>
                  <a:pt x="3894" y="2606"/>
                </a:lnTo>
                <a:lnTo>
                  <a:pt x="3879" y="2584"/>
                </a:lnTo>
                <a:lnTo>
                  <a:pt x="3806" y="2647"/>
                </a:lnTo>
                <a:lnTo>
                  <a:pt x="3764" y="2712"/>
                </a:lnTo>
                <a:lnTo>
                  <a:pt x="3727" y="2750"/>
                </a:lnTo>
                <a:lnTo>
                  <a:pt x="3694" y="2763"/>
                </a:lnTo>
                <a:lnTo>
                  <a:pt x="3671" y="2767"/>
                </a:lnTo>
                <a:lnTo>
                  <a:pt x="3657" y="2788"/>
                </a:lnTo>
                <a:lnTo>
                  <a:pt x="3533" y="2788"/>
                </a:lnTo>
                <a:lnTo>
                  <a:pt x="3430" y="2789"/>
                </a:lnTo>
                <a:lnTo>
                  <a:pt x="3394" y="2804"/>
                </a:lnTo>
                <a:lnTo>
                  <a:pt x="3301" y="2864"/>
                </a:lnTo>
                <a:lnTo>
                  <a:pt x="3291" y="2871"/>
                </a:lnTo>
                <a:lnTo>
                  <a:pt x="3258" y="2904"/>
                </a:lnTo>
                <a:lnTo>
                  <a:pt x="3195" y="2904"/>
                </a:lnTo>
                <a:lnTo>
                  <a:pt x="3128" y="2904"/>
                </a:lnTo>
                <a:lnTo>
                  <a:pt x="3093" y="2917"/>
                </a:lnTo>
                <a:lnTo>
                  <a:pt x="3098" y="2934"/>
                </a:lnTo>
                <a:lnTo>
                  <a:pt x="3095" y="2960"/>
                </a:lnTo>
                <a:lnTo>
                  <a:pt x="3091" y="2968"/>
                </a:lnTo>
                <a:lnTo>
                  <a:pt x="2987" y="3010"/>
                </a:lnTo>
                <a:lnTo>
                  <a:pt x="2912" y="3023"/>
                </a:lnTo>
                <a:lnTo>
                  <a:pt x="2816" y="3068"/>
                </a:lnTo>
                <a:lnTo>
                  <a:pt x="2799" y="3068"/>
                </a:lnTo>
                <a:lnTo>
                  <a:pt x="2780" y="3055"/>
                </a:lnTo>
                <a:lnTo>
                  <a:pt x="2777" y="3043"/>
                </a:lnTo>
                <a:lnTo>
                  <a:pt x="2782" y="3034"/>
                </a:lnTo>
                <a:lnTo>
                  <a:pt x="2807" y="3005"/>
                </a:lnTo>
                <a:lnTo>
                  <a:pt x="2856" y="2958"/>
                </a:lnTo>
                <a:lnTo>
                  <a:pt x="2894" y="2909"/>
                </a:lnTo>
                <a:lnTo>
                  <a:pt x="2908" y="2836"/>
                </a:lnTo>
                <a:lnTo>
                  <a:pt x="2923" y="2760"/>
                </a:lnTo>
                <a:lnTo>
                  <a:pt x="2868" y="2720"/>
                </a:lnTo>
                <a:lnTo>
                  <a:pt x="2882" y="2705"/>
                </a:lnTo>
                <a:lnTo>
                  <a:pt x="2877" y="2695"/>
                </a:lnTo>
                <a:lnTo>
                  <a:pt x="2858" y="2695"/>
                </a:lnTo>
                <a:lnTo>
                  <a:pt x="2850" y="2682"/>
                </a:lnTo>
                <a:lnTo>
                  <a:pt x="2855" y="2662"/>
                </a:lnTo>
                <a:lnTo>
                  <a:pt x="2838" y="2671"/>
                </a:lnTo>
                <a:lnTo>
                  <a:pt x="2822" y="2668"/>
                </a:lnTo>
                <a:lnTo>
                  <a:pt x="2829" y="2660"/>
                </a:lnTo>
                <a:lnTo>
                  <a:pt x="2817" y="2652"/>
                </a:lnTo>
                <a:lnTo>
                  <a:pt x="2820" y="2630"/>
                </a:lnTo>
                <a:lnTo>
                  <a:pt x="2779" y="2603"/>
                </a:lnTo>
                <a:lnTo>
                  <a:pt x="2738" y="2575"/>
                </a:lnTo>
                <a:lnTo>
                  <a:pt x="2687" y="2543"/>
                </a:lnTo>
                <a:lnTo>
                  <a:pt x="2639" y="2513"/>
                </a:lnTo>
                <a:lnTo>
                  <a:pt x="2569" y="2536"/>
                </a:lnTo>
                <a:lnTo>
                  <a:pt x="2547" y="2537"/>
                </a:lnTo>
                <a:lnTo>
                  <a:pt x="2475" y="2515"/>
                </a:lnTo>
                <a:lnTo>
                  <a:pt x="2416" y="2526"/>
                </a:lnTo>
                <a:lnTo>
                  <a:pt x="2365" y="2500"/>
                </a:lnTo>
                <a:lnTo>
                  <a:pt x="2304" y="2487"/>
                </a:lnTo>
                <a:lnTo>
                  <a:pt x="2260" y="2482"/>
                </a:lnTo>
                <a:lnTo>
                  <a:pt x="2247" y="2468"/>
                </a:lnTo>
                <a:lnTo>
                  <a:pt x="2258" y="2422"/>
                </a:lnTo>
                <a:lnTo>
                  <a:pt x="2236" y="2423"/>
                </a:lnTo>
                <a:lnTo>
                  <a:pt x="2219" y="2455"/>
                </a:lnTo>
                <a:lnTo>
                  <a:pt x="2083" y="2455"/>
                </a:lnTo>
                <a:lnTo>
                  <a:pt x="1858" y="2455"/>
                </a:lnTo>
                <a:lnTo>
                  <a:pt x="1634" y="2455"/>
                </a:lnTo>
                <a:lnTo>
                  <a:pt x="1436" y="2455"/>
                </a:lnTo>
                <a:lnTo>
                  <a:pt x="1239" y="2455"/>
                </a:lnTo>
                <a:lnTo>
                  <a:pt x="1045" y="2455"/>
                </a:lnTo>
                <a:lnTo>
                  <a:pt x="844" y="2455"/>
                </a:lnTo>
                <a:lnTo>
                  <a:pt x="779" y="2455"/>
                </a:lnTo>
                <a:lnTo>
                  <a:pt x="584" y="2455"/>
                </a:lnTo>
                <a:lnTo>
                  <a:pt x="397" y="2455"/>
                </a:lnTo>
                <a:lnTo>
                  <a:pt x="388" y="2455"/>
                </a:lnTo>
                <a:lnTo>
                  <a:pt x="316" y="2373"/>
                </a:lnTo>
                <a:lnTo>
                  <a:pt x="294" y="2337"/>
                </a:lnTo>
                <a:lnTo>
                  <a:pt x="200" y="2303"/>
                </a:lnTo>
                <a:lnTo>
                  <a:pt x="217" y="2230"/>
                </a:lnTo>
                <a:lnTo>
                  <a:pt x="264" y="2180"/>
                </a:lnTo>
                <a:lnTo>
                  <a:pt x="209" y="2145"/>
                </a:lnTo>
                <a:lnTo>
                  <a:pt x="249" y="2079"/>
                </a:lnTo>
                <a:lnTo>
                  <a:pt x="220" y="2019"/>
                </a:lnTo>
                <a:lnTo>
                  <a:pt x="253" y="1977"/>
                </a:lnTo>
                <a:lnTo>
                  <a:pt x="320" y="1938"/>
                </a:lnTo>
                <a:lnTo>
                  <a:pt x="362" y="1887"/>
                </a:lnTo>
                <a:lnTo>
                  <a:pt x="300" y="1836"/>
                </a:lnTo>
                <a:lnTo>
                  <a:pt x="319" y="1744"/>
                </a:lnTo>
                <a:lnTo>
                  <a:pt x="333" y="1687"/>
                </a:lnTo>
                <a:lnTo>
                  <a:pt x="311" y="1651"/>
                </a:lnTo>
                <a:lnTo>
                  <a:pt x="302" y="1618"/>
                </a:lnTo>
                <a:lnTo>
                  <a:pt x="309" y="1577"/>
                </a:lnTo>
                <a:lnTo>
                  <a:pt x="224" y="1603"/>
                </a:lnTo>
                <a:lnTo>
                  <a:pt x="121" y="1647"/>
                </a:lnTo>
                <a:lnTo>
                  <a:pt x="119" y="1595"/>
                </a:lnTo>
                <a:lnTo>
                  <a:pt x="111" y="1561"/>
                </a:lnTo>
                <a:lnTo>
                  <a:pt x="75" y="1539"/>
                </a:lnTo>
                <a:lnTo>
                  <a:pt x="18" y="1536"/>
                </a:lnTo>
                <a:lnTo>
                  <a:pt x="510" y="1099"/>
                </a:lnTo>
                <a:lnTo>
                  <a:pt x="854" y="828"/>
                </a:lnTo>
                <a:lnTo>
                  <a:pt x="933" y="845"/>
                </a:lnTo>
                <a:lnTo>
                  <a:pt x="974" y="880"/>
                </a:lnTo>
                <a:lnTo>
                  <a:pt x="1022" y="886"/>
                </a:lnTo>
                <a:lnTo>
                  <a:pt x="1108" y="856"/>
                </a:lnTo>
                <a:lnTo>
                  <a:pt x="1202" y="834"/>
                </a:lnTo>
                <a:lnTo>
                  <a:pt x="1272" y="843"/>
                </a:lnTo>
                <a:lnTo>
                  <a:pt x="1392" y="812"/>
                </a:lnTo>
                <a:lnTo>
                  <a:pt x="1502" y="794"/>
                </a:lnTo>
                <a:lnTo>
                  <a:pt x="1503" y="823"/>
                </a:lnTo>
                <a:lnTo>
                  <a:pt x="1564" y="807"/>
                </a:lnTo>
                <a:lnTo>
                  <a:pt x="1617" y="774"/>
                </a:lnTo>
                <a:lnTo>
                  <a:pt x="1644" y="781"/>
                </a:lnTo>
                <a:lnTo>
                  <a:pt x="1659" y="845"/>
                </a:lnTo>
                <a:lnTo>
                  <a:pt x="1788" y="796"/>
                </a:lnTo>
                <a:lnTo>
                  <a:pt x="1732" y="850"/>
                </a:lnTo>
                <a:lnTo>
                  <a:pt x="1812" y="839"/>
                </a:lnTo>
                <a:lnTo>
                  <a:pt x="1857" y="818"/>
                </a:lnTo>
                <a:lnTo>
                  <a:pt x="1917" y="822"/>
                </a:lnTo>
                <a:lnTo>
                  <a:pt x="1966" y="852"/>
                </a:lnTo>
                <a:lnTo>
                  <a:pt x="2065" y="878"/>
                </a:lnTo>
                <a:lnTo>
                  <a:pt x="2127" y="890"/>
                </a:lnTo>
                <a:lnTo>
                  <a:pt x="2185" y="886"/>
                </a:lnTo>
                <a:lnTo>
                  <a:pt x="2220" y="922"/>
                </a:lnTo>
                <a:lnTo>
                  <a:pt x="2105" y="958"/>
                </a:lnTo>
                <a:lnTo>
                  <a:pt x="2189" y="974"/>
                </a:lnTo>
                <a:lnTo>
                  <a:pt x="2347" y="965"/>
                </a:lnTo>
                <a:lnTo>
                  <a:pt x="2407" y="953"/>
                </a:lnTo>
                <a:lnTo>
                  <a:pt x="2423" y="997"/>
                </a:lnTo>
                <a:lnTo>
                  <a:pt x="2520" y="960"/>
                </a:lnTo>
                <a:lnTo>
                  <a:pt x="2494" y="929"/>
                </a:lnTo>
                <a:lnTo>
                  <a:pt x="2554" y="904"/>
                </a:lnTo>
                <a:lnTo>
                  <a:pt x="2624" y="901"/>
                </a:lnTo>
                <a:lnTo>
                  <a:pt x="2675" y="893"/>
                </a:lnTo>
                <a:lnTo>
                  <a:pt x="2702" y="911"/>
                </a:lnTo>
                <a:lnTo>
                  <a:pt x="2720" y="950"/>
                </a:lnTo>
                <a:lnTo>
                  <a:pt x="2787" y="944"/>
                </a:lnTo>
                <a:lnTo>
                  <a:pt x="2854" y="977"/>
                </a:lnTo>
                <a:lnTo>
                  <a:pt x="2951" y="965"/>
                </a:lnTo>
                <a:lnTo>
                  <a:pt x="3030" y="967"/>
                </a:lnTo>
                <a:lnTo>
                  <a:pt x="3064" y="922"/>
                </a:lnTo>
                <a:lnTo>
                  <a:pt x="3124" y="909"/>
                </a:lnTo>
                <a:lnTo>
                  <a:pt x="3188" y="934"/>
                </a:lnTo>
                <a:lnTo>
                  <a:pt x="3128" y="1003"/>
                </a:lnTo>
                <a:lnTo>
                  <a:pt x="3213" y="945"/>
                </a:lnTo>
                <a:lnTo>
                  <a:pt x="3256" y="947"/>
                </a:lnTo>
                <a:lnTo>
                  <a:pt x="3344" y="874"/>
                </a:lnTo>
                <a:lnTo>
                  <a:pt x="3325" y="830"/>
                </a:lnTo>
                <a:lnTo>
                  <a:pt x="3288" y="801"/>
                </a:lnTo>
                <a:lnTo>
                  <a:pt x="3365" y="724"/>
                </a:lnTo>
                <a:lnTo>
                  <a:pt x="3475" y="674"/>
                </a:lnTo>
                <a:lnTo>
                  <a:pt x="3534" y="685"/>
                </a:lnTo>
                <a:lnTo>
                  <a:pt x="3559" y="715"/>
                </a:lnTo>
                <a:lnTo>
                  <a:pt x="3561" y="794"/>
                </a:lnTo>
                <a:lnTo>
                  <a:pt x="3483" y="829"/>
                </a:lnTo>
                <a:lnTo>
                  <a:pt x="3571" y="843"/>
                </a:lnTo>
                <a:moveTo>
                  <a:pt x="3269" y="871"/>
                </a:moveTo>
                <a:lnTo>
                  <a:pt x="3213" y="896"/>
                </a:lnTo>
                <a:lnTo>
                  <a:pt x="3159" y="875"/>
                </a:lnTo>
                <a:lnTo>
                  <a:pt x="3107" y="882"/>
                </a:lnTo>
                <a:lnTo>
                  <a:pt x="3062" y="850"/>
                </a:lnTo>
                <a:lnTo>
                  <a:pt x="3131" y="828"/>
                </a:lnTo>
                <a:lnTo>
                  <a:pt x="3197" y="797"/>
                </a:lnTo>
                <a:lnTo>
                  <a:pt x="3236" y="818"/>
                </a:lnTo>
                <a:lnTo>
                  <a:pt x="3257" y="830"/>
                </a:lnTo>
                <a:lnTo>
                  <a:pt x="3261" y="844"/>
                </a:lnTo>
                <a:lnTo>
                  <a:pt x="3269" y="871"/>
                </a:lnTo>
                <a:moveTo>
                  <a:pt x="4250" y="1014"/>
                </a:moveTo>
                <a:lnTo>
                  <a:pt x="4184" y="1017"/>
                </a:lnTo>
                <a:lnTo>
                  <a:pt x="4195" y="981"/>
                </a:lnTo>
                <a:lnTo>
                  <a:pt x="4247" y="940"/>
                </a:lnTo>
                <a:lnTo>
                  <a:pt x="4305" y="930"/>
                </a:lnTo>
                <a:lnTo>
                  <a:pt x="4334" y="951"/>
                </a:lnTo>
                <a:lnTo>
                  <a:pt x="4313" y="982"/>
                </a:lnTo>
                <a:lnTo>
                  <a:pt x="4300" y="992"/>
                </a:lnTo>
                <a:lnTo>
                  <a:pt x="4250" y="1014"/>
                </a:lnTo>
                <a:moveTo>
                  <a:pt x="3649" y="1125"/>
                </a:moveTo>
                <a:lnTo>
                  <a:pt x="3636" y="1158"/>
                </a:lnTo>
                <a:lnTo>
                  <a:pt x="3673" y="1146"/>
                </a:lnTo>
                <a:lnTo>
                  <a:pt x="3692" y="1166"/>
                </a:lnTo>
                <a:lnTo>
                  <a:pt x="3737" y="1192"/>
                </a:lnTo>
                <a:lnTo>
                  <a:pt x="3787" y="1215"/>
                </a:lnTo>
                <a:lnTo>
                  <a:pt x="3768" y="1251"/>
                </a:lnTo>
                <a:lnTo>
                  <a:pt x="3814" y="1246"/>
                </a:lnTo>
                <a:lnTo>
                  <a:pt x="3839" y="1271"/>
                </a:lnTo>
                <a:lnTo>
                  <a:pt x="3772" y="1295"/>
                </a:lnTo>
                <a:lnTo>
                  <a:pt x="3693" y="1277"/>
                </a:lnTo>
                <a:lnTo>
                  <a:pt x="3684" y="1242"/>
                </a:lnTo>
                <a:lnTo>
                  <a:pt x="3599" y="1283"/>
                </a:lnTo>
                <a:lnTo>
                  <a:pt x="3489" y="1323"/>
                </a:lnTo>
                <a:lnTo>
                  <a:pt x="3500" y="1278"/>
                </a:lnTo>
                <a:lnTo>
                  <a:pt x="3416" y="1285"/>
                </a:lnTo>
                <a:lnTo>
                  <a:pt x="3493" y="1247"/>
                </a:lnTo>
                <a:lnTo>
                  <a:pt x="3543" y="1187"/>
                </a:lnTo>
                <a:lnTo>
                  <a:pt x="3612" y="1118"/>
                </a:lnTo>
                <a:lnTo>
                  <a:pt x="3649" y="1125"/>
                </a:lnTo>
                <a:moveTo>
                  <a:pt x="3684" y="1349"/>
                </a:moveTo>
                <a:lnTo>
                  <a:pt x="3588" y="1392"/>
                </a:lnTo>
                <a:lnTo>
                  <a:pt x="3547" y="1390"/>
                </a:lnTo>
                <a:lnTo>
                  <a:pt x="3548" y="1369"/>
                </a:lnTo>
                <a:lnTo>
                  <a:pt x="3615" y="1333"/>
                </a:lnTo>
                <a:lnTo>
                  <a:pt x="3695" y="1334"/>
                </a:lnTo>
                <a:lnTo>
                  <a:pt x="3684" y="1349"/>
                </a:lnTo>
                <a:moveTo>
                  <a:pt x="3812" y="1392"/>
                </a:moveTo>
                <a:lnTo>
                  <a:pt x="3764" y="1432"/>
                </a:lnTo>
                <a:lnTo>
                  <a:pt x="3741" y="1426"/>
                </a:lnTo>
                <a:lnTo>
                  <a:pt x="3740" y="1403"/>
                </a:lnTo>
                <a:lnTo>
                  <a:pt x="3746" y="1397"/>
                </a:lnTo>
                <a:lnTo>
                  <a:pt x="3783" y="1374"/>
                </a:lnTo>
                <a:lnTo>
                  <a:pt x="3807" y="1376"/>
                </a:lnTo>
                <a:lnTo>
                  <a:pt x="3812" y="1392"/>
                </a:lnTo>
                <a:moveTo>
                  <a:pt x="43" y="2029"/>
                </a:moveTo>
                <a:lnTo>
                  <a:pt x="64" y="2040"/>
                </a:lnTo>
                <a:lnTo>
                  <a:pt x="130" y="2033"/>
                </a:lnTo>
                <a:lnTo>
                  <a:pt x="37" y="2126"/>
                </a:lnTo>
                <a:lnTo>
                  <a:pt x="41" y="2192"/>
                </a:lnTo>
                <a:lnTo>
                  <a:pt x="15" y="2192"/>
                </a:lnTo>
                <a:lnTo>
                  <a:pt x="6" y="2154"/>
                </a:lnTo>
                <a:lnTo>
                  <a:pt x="12" y="2116"/>
                </a:lnTo>
                <a:lnTo>
                  <a:pt x="0" y="2091"/>
                </a:lnTo>
                <a:lnTo>
                  <a:pt x="18" y="2055"/>
                </a:lnTo>
                <a:lnTo>
                  <a:pt x="43" y="2029"/>
                </a:lnTo>
                <a:moveTo>
                  <a:pt x="4831" y="2315"/>
                </a:moveTo>
                <a:lnTo>
                  <a:pt x="4766" y="2387"/>
                </a:lnTo>
                <a:lnTo>
                  <a:pt x="4817" y="2359"/>
                </a:lnTo>
                <a:lnTo>
                  <a:pt x="4855" y="2377"/>
                </a:lnTo>
                <a:lnTo>
                  <a:pt x="4824" y="2406"/>
                </a:lnTo>
                <a:lnTo>
                  <a:pt x="4875" y="2429"/>
                </a:lnTo>
                <a:lnTo>
                  <a:pt x="4911" y="2409"/>
                </a:lnTo>
                <a:lnTo>
                  <a:pt x="4969" y="2434"/>
                </a:lnTo>
                <a:lnTo>
                  <a:pt x="4932" y="2495"/>
                </a:lnTo>
                <a:lnTo>
                  <a:pt x="4982" y="2481"/>
                </a:lnTo>
                <a:lnTo>
                  <a:pt x="4978" y="2525"/>
                </a:lnTo>
                <a:lnTo>
                  <a:pt x="4985" y="2577"/>
                </a:lnTo>
                <a:lnTo>
                  <a:pt x="4937" y="2650"/>
                </a:lnTo>
                <a:lnTo>
                  <a:pt x="4906" y="2653"/>
                </a:lnTo>
                <a:lnTo>
                  <a:pt x="4866" y="2637"/>
                </a:lnTo>
                <a:lnTo>
                  <a:pt x="4899" y="2569"/>
                </a:lnTo>
                <a:lnTo>
                  <a:pt x="4884" y="2559"/>
                </a:lnTo>
                <a:lnTo>
                  <a:pt x="4786" y="2631"/>
                </a:lnTo>
                <a:lnTo>
                  <a:pt x="4747" y="2628"/>
                </a:lnTo>
                <a:lnTo>
                  <a:pt x="4805" y="2589"/>
                </a:lnTo>
                <a:lnTo>
                  <a:pt x="4747" y="2569"/>
                </a:lnTo>
                <a:lnTo>
                  <a:pt x="4675" y="2574"/>
                </a:lnTo>
                <a:lnTo>
                  <a:pt x="4546" y="2571"/>
                </a:lnTo>
                <a:lnTo>
                  <a:pt x="4544" y="2546"/>
                </a:lnTo>
                <a:lnTo>
                  <a:pt x="4594" y="2517"/>
                </a:lnTo>
                <a:lnTo>
                  <a:pt x="4572" y="2494"/>
                </a:lnTo>
                <a:lnTo>
                  <a:pt x="4643" y="2444"/>
                </a:lnTo>
                <a:lnTo>
                  <a:pt x="4753" y="2312"/>
                </a:lnTo>
                <a:lnTo>
                  <a:pt x="4808" y="2265"/>
                </a:lnTo>
                <a:lnTo>
                  <a:pt x="4873" y="2237"/>
                </a:lnTo>
                <a:lnTo>
                  <a:pt x="4902" y="2241"/>
                </a:lnTo>
                <a:lnTo>
                  <a:pt x="4883" y="2263"/>
                </a:lnTo>
                <a:lnTo>
                  <a:pt x="4831" y="2315"/>
                </a:lnTo>
                <a:moveTo>
                  <a:pt x="326" y="2496"/>
                </a:moveTo>
                <a:lnTo>
                  <a:pt x="285" y="2507"/>
                </a:lnTo>
                <a:lnTo>
                  <a:pt x="202" y="2469"/>
                </a:lnTo>
                <a:lnTo>
                  <a:pt x="202" y="2440"/>
                </a:lnTo>
                <a:lnTo>
                  <a:pt x="163" y="2411"/>
                </a:lnTo>
                <a:lnTo>
                  <a:pt x="167" y="2387"/>
                </a:lnTo>
                <a:lnTo>
                  <a:pt x="110" y="2372"/>
                </a:lnTo>
                <a:lnTo>
                  <a:pt x="117" y="2327"/>
                </a:lnTo>
                <a:lnTo>
                  <a:pt x="137" y="2308"/>
                </a:lnTo>
                <a:lnTo>
                  <a:pt x="192" y="2326"/>
                </a:lnTo>
                <a:lnTo>
                  <a:pt x="223" y="2339"/>
                </a:lnTo>
                <a:lnTo>
                  <a:pt x="278" y="2347"/>
                </a:lnTo>
                <a:lnTo>
                  <a:pt x="281" y="2376"/>
                </a:lnTo>
                <a:lnTo>
                  <a:pt x="286" y="2415"/>
                </a:lnTo>
                <a:lnTo>
                  <a:pt x="329" y="2450"/>
                </a:lnTo>
                <a:lnTo>
                  <a:pt x="326" y="2496"/>
                </a:lnTo>
                <a:moveTo>
                  <a:pt x="4418" y="2446"/>
                </a:moveTo>
                <a:lnTo>
                  <a:pt x="4385" y="2448"/>
                </a:lnTo>
                <a:lnTo>
                  <a:pt x="4309" y="2422"/>
                </a:lnTo>
                <a:lnTo>
                  <a:pt x="4262" y="2382"/>
                </a:lnTo>
                <a:lnTo>
                  <a:pt x="4287" y="2375"/>
                </a:lnTo>
                <a:lnTo>
                  <a:pt x="4366" y="2396"/>
                </a:lnTo>
                <a:lnTo>
                  <a:pt x="4421" y="2431"/>
                </a:lnTo>
                <a:lnTo>
                  <a:pt x="4418" y="2446"/>
                </a:lnTo>
              </a:path>
            </a:pathLst>
          </a:custGeom>
          <a:solidFill>
            <a:srgbClr val="FF000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4" name="Freeform 37"/>
          <p:cNvSpPr>
            <a:spLocks/>
          </p:cNvSpPr>
          <p:nvPr/>
        </p:nvSpPr>
        <p:spPr bwMode="auto">
          <a:xfrm>
            <a:off x="4338637" y="2336800"/>
            <a:ext cx="112713" cy="66675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5" name="Freeform 38"/>
          <p:cNvSpPr>
            <a:spLocks noEditPoints="1"/>
          </p:cNvSpPr>
          <p:nvPr/>
        </p:nvSpPr>
        <p:spPr bwMode="auto">
          <a:xfrm>
            <a:off x="2159000" y="4489450"/>
            <a:ext cx="387350" cy="1239838"/>
          </a:xfrm>
          <a:custGeom>
            <a:avLst/>
            <a:gdLst>
              <a:gd name="T0" fmla="*/ 233 w 999"/>
              <a:gd name="T1" fmla="*/ 450 h 3202"/>
              <a:gd name="T2" fmla="*/ 296 w 999"/>
              <a:gd name="T3" fmla="*/ 460 h 3202"/>
              <a:gd name="T4" fmla="*/ 208 w 999"/>
              <a:gd name="T5" fmla="*/ 590 h 3202"/>
              <a:gd name="T6" fmla="*/ 221 w 999"/>
              <a:gd name="T7" fmla="*/ 759 h 3202"/>
              <a:gd name="T8" fmla="*/ 205 w 999"/>
              <a:gd name="T9" fmla="*/ 846 h 3202"/>
              <a:gd name="T10" fmla="*/ 159 w 999"/>
              <a:gd name="T11" fmla="*/ 1003 h 3202"/>
              <a:gd name="T12" fmla="*/ 154 w 999"/>
              <a:gd name="T13" fmla="*/ 1173 h 3202"/>
              <a:gd name="T14" fmla="*/ 239 w 999"/>
              <a:gd name="T15" fmla="*/ 1335 h 3202"/>
              <a:gd name="T16" fmla="*/ 234 w 999"/>
              <a:gd name="T17" fmla="*/ 1496 h 3202"/>
              <a:gd name="T18" fmla="*/ 212 w 999"/>
              <a:gd name="T19" fmla="*/ 1622 h 3202"/>
              <a:gd name="T20" fmla="*/ 275 w 999"/>
              <a:gd name="T21" fmla="*/ 1782 h 3202"/>
              <a:gd name="T22" fmla="*/ 244 w 999"/>
              <a:gd name="T23" fmla="*/ 1888 h 3202"/>
              <a:gd name="T24" fmla="*/ 295 w 999"/>
              <a:gd name="T25" fmla="*/ 2078 h 3202"/>
              <a:gd name="T26" fmla="*/ 319 w 999"/>
              <a:gd name="T27" fmla="*/ 2192 h 3202"/>
              <a:gd name="T28" fmla="*/ 349 w 999"/>
              <a:gd name="T29" fmla="*/ 2259 h 3202"/>
              <a:gd name="T30" fmla="*/ 404 w 999"/>
              <a:gd name="T31" fmla="*/ 2307 h 3202"/>
              <a:gd name="T32" fmla="*/ 404 w 999"/>
              <a:gd name="T33" fmla="*/ 2372 h 3202"/>
              <a:gd name="T34" fmla="*/ 409 w 999"/>
              <a:gd name="T35" fmla="*/ 2554 h 3202"/>
              <a:gd name="T36" fmla="*/ 431 w 999"/>
              <a:gd name="T37" fmla="*/ 2649 h 3202"/>
              <a:gd name="T38" fmla="*/ 436 w 999"/>
              <a:gd name="T39" fmla="*/ 2774 h 3202"/>
              <a:gd name="T40" fmla="*/ 513 w 999"/>
              <a:gd name="T41" fmla="*/ 2798 h 3202"/>
              <a:gd name="T42" fmla="*/ 583 w 999"/>
              <a:gd name="T43" fmla="*/ 2908 h 3202"/>
              <a:gd name="T44" fmla="*/ 808 w 999"/>
              <a:gd name="T45" fmla="*/ 2932 h 3202"/>
              <a:gd name="T46" fmla="*/ 728 w 999"/>
              <a:gd name="T47" fmla="*/ 2952 h 3202"/>
              <a:gd name="T48" fmla="*/ 706 w 999"/>
              <a:gd name="T49" fmla="*/ 3058 h 3202"/>
              <a:gd name="T50" fmla="*/ 596 w 999"/>
              <a:gd name="T51" fmla="*/ 3033 h 3202"/>
              <a:gd name="T52" fmla="*/ 498 w 999"/>
              <a:gd name="T53" fmla="*/ 2976 h 3202"/>
              <a:gd name="T54" fmla="*/ 354 w 999"/>
              <a:gd name="T55" fmla="*/ 2877 h 3202"/>
              <a:gd name="T56" fmla="*/ 296 w 999"/>
              <a:gd name="T57" fmla="*/ 2774 h 3202"/>
              <a:gd name="T58" fmla="*/ 226 w 999"/>
              <a:gd name="T59" fmla="*/ 2552 h 3202"/>
              <a:gd name="T60" fmla="*/ 162 w 999"/>
              <a:gd name="T61" fmla="*/ 2463 h 3202"/>
              <a:gd name="T62" fmla="*/ 173 w 999"/>
              <a:gd name="T63" fmla="*/ 2250 h 3202"/>
              <a:gd name="T64" fmla="*/ 237 w 999"/>
              <a:gd name="T65" fmla="*/ 2105 h 3202"/>
              <a:gd name="T66" fmla="*/ 196 w 999"/>
              <a:gd name="T67" fmla="*/ 2188 h 3202"/>
              <a:gd name="T68" fmla="*/ 132 w 999"/>
              <a:gd name="T69" fmla="*/ 2056 h 3202"/>
              <a:gd name="T70" fmla="*/ 124 w 999"/>
              <a:gd name="T71" fmla="*/ 1842 h 3202"/>
              <a:gd name="T72" fmla="*/ 50 w 999"/>
              <a:gd name="T73" fmla="*/ 1664 h 3202"/>
              <a:gd name="T74" fmla="*/ 88 w 999"/>
              <a:gd name="T75" fmla="*/ 1524 h 3202"/>
              <a:gd name="T76" fmla="*/ 107 w 999"/>
              <a:gd name="T77" fmla="*/ 1262 h 3202"/>
              <a:gd name="T78" fmla="*/ 72 w 999"/>
              <a:gd name="T79" fmla="*/ 1065 h 3202"/>
              <a:gd name="T80" fmla="*/ 68 w 999"/>
              <a:gd name="T81" fmla="*/ 856 h 3202"/>
              <a:gd name="T82" fmla="*/ 52 w 999"/>
              <a:gd name="T83" fmla="*/ 515 h 3202"/>
              <a:gd name="T84" fmla="*/ 28 w 999"/>
              <a:gd name="T85" fmla="*/ 185 h 3202"/>
              <a:gd name="T86" fmla="*/ 36 w 999"/>
              <a:gd name="T87" fmla="*/ 43 h 3202"/>
              <a:gd name="T88" fmla="*/ 93 w 999"/>
              <a:gd name="T89" fmla="*/ 57 h 3202"/>
              <a:gd name="T90" fmla="*/ 152 w 999"/>
              <a:gd name="T91" fmla="*/ 155 h 3202"/>
              <a:gd name="T92" fmla="*/ 189 w 999"/>
              <a:gd name="T93" fmla="*/ 333 h 3202"/>
              <a:gd name="T94" fmla="*/ 893 w 999"/>
              <a:gd name="T95" fmla="*/ 3142 h 3202"/>
              <a:gd name="T96" fmla="*/ 999 w 999"/>
              <a:gd name="T97" fmla="*/ 3144 h 3202"/>
              <a:gd name="T98" fmla="*/ 950 w 999"/>
              <a:gd name="T99" fmla="*/ 3202 h 3202"/>
              <a:gd name="T100" fmla="*/ 878 w 999"/>
              <a:gd name="T101" fmla="*/ 3193 h 3202"/>
              <a:gd name="T102" fmla="*/ 750 w 999"/>
              <a:gd name="T103" fmla="*/ 3157 h 3202"/>
              <a:gd name="T104" fmla="*/ 565 w 999"/>
              <a:gd name="T105" fmla="*/ 3068 h 3202"/>
              <a:gd name="T106" fmla="*/ 497 w 999"/>
              <a:gd name="T107" fmla="*/ 2993 h 3202"/>
              <a:gd name="T108" fmla="*/ 708 w 999"/>
              <a:gd name="T109" fmla="*/ 3077 h 3202"/>
              <a:gd name="T110" fmla="*/ 721 w 999"/>
              <a:gd name="T111" fmla="*/ 2984 h 3202"/>
              <a:gd name="T112" fmla="*/ 816 w 999"/>
              <a:gd name="T113" fmla="*/ 296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9" h="3202">
                <a:moveTo>
                  <a:pt x="189" y="333"/>
                </a:moveTo>
                <a:lnTo>
                  <a:pt x="233" y="450"/>
                </a:lnTo>
                <a:lnTo>
                  <a:pt x="284" y="439"/>
                </a:lnTo>
                <a:lnTo>
                  <a:pt x="296" y="460"/>
                </a:lnTo>
                <a:lnTo>
                  <a:pt x="282" y="548"/>
                </a:lnTo>
                <a:lnTo>
                  <a:pt x="208" y="590"/>
                </a:lnTo>
                <a:lnTo>
                  <a:pt x="231" y="732"/>
                </a:lnTo>
                <a:lnTo>
                  <a:pt x="221" y="759"/>
                </a:lnTo>
                <a:lnTo>
                  <a:pt x="248" y="793"/>
                </a:lnTo>
                <a:lnTo>
                  <a:pt x="205" y="846"/>
                </a:lnTo>
                <a:lnTo>
                  <a:pt x="171" y="926"/>
                </a:lnTo>
                <a:lnTo>
                  <a:pt x="159" y="1003"/>
                </a:lnTo>
                <a:lnTo>
                  <a:pt x="181" y="1085"/>
                </a:lnTo>
                <a:lnTo>
                  <a:pt x="154" y="1173"/>
                </a:lnTo>
                <a:lnTo>
                  <a:pt x="217" y="1319"/>
                </a:lnTo>
                <a:lnTo>
                  <a:pt x="239" y="1335"/>
                </a:lnTo>
                <a:lnTo>
                  <a:pt x="256" y="1413"/>
                </a:lnTo>
                <a:lnTo>
                  <a:pt x="234" y="1496"/>
                </a:lnTo>
                <a:lnTo>
                  <a:pt x="252" y="1566"/>
                </a:lnTo>
                <a:lnTo>
                  <a:pt x="212" y="1622"/>
                </a:lnTo>
                <a:lnTo>
                  <a:pt x="232" y="1700"/>
                </a:lnTo>
                <a:lnTo>
                  <a:pt x="275" y="1782"/>
                </a:lnTo>
                <a:lnTo>
                  <a:pt x="242" y="1813"/>
                </a:lnTo>
                <a:lnTo>
                  <a:pt x="244" y="1888"/>
                </a:lnTo>
                <a:lnTo>
                  <a:pt x="253" y="1975"/>
                </a:lnTo>
                <a:lnTo>
                  <a:pt x="295" y="2078"/>
                </a:lnTo>
                <a:lnTo>
                  <a:pt x="273" y="2095"/>
                </a:lnTo>
                <a:lnTo>
                  <a:pt x="319" y="2192"/>
                </a:lnTo>
                <a:lnTo>
                  <a:pt x="360" y="2224"/>
                </a:lnTo>
                <a:lnTo>
                  <a:pt x="349" y="2259"/>
                </a:lnTo>
                <a:lnTo>
                  <a:pt x="386" y="2276"/>
                </a:lnTo>
                <a:lnTo>
                  <a:pt x="404" y="2307"/>
                </a:lnTo>
                <a:lnTo>
                  <a:pt x="380" y="2323"/>
                </a:lnTo>
                <a:lnTo>
                  <a:pt x="404" y="2372"/>
                </a:lnTo>
                <a:lnTo>
                  <a:pt x="418" y="2483"/>
                </a:lnTo>
                <a:lnTo>
                  <a:pt x="409" y="2554"/>
                </a:lnTo>
                <a:lnTo>
                  <a:pt x="432" y="2596"/>
                </a:lnTo>
                <a:lnTo>
                  <a:pt x="431" y="2649"/>
                </a:lnTo>
                <a:lnTo>
                  <a:pt x="395" y="2686"/>
                </a:lnTo>
                <a:lnTo>
                  <a:pt x="436" y="2774"/>
                </a:lnTo>
                <a:lnTo>
                  <a:pt x="471" y="2804"/>
                </a:lnTo>
                <a:lnTo>
                  <a:pt x="513" y="2798"/>
                </a:lnTo>
                <a:lnTo>
                  <a:pt x="537" y="2860"/>
                </a:lnTo>
                <a:lnTo>
                  <a:pt x="583" y="2908"/>
                </a:lnTo>
                <a:lnTo>
                  <a:pt x="744" y="2919"/>
                </a:lnTo>
                <a:lnTo>
                  <a:pt x="808" y="2932"/>
                </a:lnTo>
                <a:lnTo>
                  <a:pt x="751" y="2931"/>
                </a:lnTo>
                <a:lnTo>
                  <a:pt x="728" y="2952"/>
                </a:lnTo>
                <a:lnTo>
                  <a:pt x="683" y="2981"/>
                </a:lnTo>
                <a:lnTo>
                  <a:pt x="706" y="3058"/>
                </a:lnTo>
                <a:lnTo>
                  <a:pt x="680" y="3060"/>
                </a:lnTo>
                <a:lnTo>
                  <a:pt x="596" y="3033"/>
                </a:lnTo>
                <a:lnTo>
                  <a:pt x="498" y="2976"/>
                </a:lnTo>
                <a:lnTo>
                  <a:pt x="498" y="2976"/>
                </a:lnTo>
                <a:lnTo>
                  <a:pt x="397" y="2929"/>
                </a:lnTo>
                <a:lnTo>
                  <a:pt x="354" y="2877"/>
                </a:lnTo>
                <a:lnTo>
                  <a:pt x="352" y="2829"/>
                </a:lnTo>
                <a:lnTo>
                  <a:pt x="296" y="2774"/>
                </a:lnTo>
                <a:lnTo>
                  <a:pt x="230" y="2632"/>
                </a:lnTo>
                <a:lnTo>
                  <a:pt x="226" y="2552"/>
                </a:lnTo>
                <a:lnTo>
                  <a:pt x="272" y="2488"/>
                </a:lnTo>
                <a:lnTo>
                  <a:pt x="162" y="2463"/>
                </a:lnTo>
                <a:lnTo>
                  <a:pt x="199" y="2389"/>
                </a:lnTo>
                <a:lnTo>
                  <a:pt x="173" y="2250"/>
                </a:lnTo>
                <a:lnTo>
                  <a:pt x="258" y="2280"/>
                </a:lnTo>
                <a:lnTo>
                  <a:pt x="237" y="2105"/>
                </a:lnTo>
                <a:lnTo>
                  <a:pt x="184" y="2083"/>
                </a:lnTo>
                <a:lnTo>
                  <a:pt x="196" y="2188"/>
                </a:lnTo>
                <a:lnTo>
                  <a:pt x="150" y="2176"/>
                </a:lnTo>
                <a:lnTo>
                  <a:pt x="132" y="2056"/>
                </a:lnTo>
                <a:lnTo>
                  <a:pt x="109" y="1900"/>
                </a:lnTo>
                <a:lnTo>
                  <a:pt x="124" y="1842"/>
                </a:lnTo>
                <a:lnTo>
                  <a:pt x="81" y="1759"/>
                </a:lnTo>
                <a:lnTo>
                  <a:pt x="50" y="1664"/>
                </a:lnTo>
                <a:lnTo>
                  <a:pt x="79" y="1661"/>
                </a:lnTo>
                <a:lnTo>
                  <a:pt x="88" y="1524"/>
                </a:lnTo>
                <a:lnTo>
                  <a:pt x="105" y="1389"/>
                </a:lnTo>
                <a:lnTo>
                  <a:pt x="107" y="1262"/>
                </a:lnTo>
                <a:lnTo>
                  <a:pt x="65" y="1135"/>
                </a:lnTo>
                <a:lnTo>
                  <a:pt x="72" y="1065"/>
                </a:lnTo>
                <a:lnTo>
                  <a:pt x="44" y="960"/>
                </a:lnTo>
                <a:lnTo>
                  <a:pt x="68" y="856"/>
                </a:lnTo>
                <a:lnTo>
                  <a:pt x="55" y="691"/>
                </a:lnTo>
                <a:lnTo>
                  <a:pt x="52" y="515"/>
                </a:lnTo>
                <a:lnTo>
                  <a:pt x="50" y="324"/>
                </a:lnTo>
                <a:lnTo>
                  <a:pt x="28" y="185"/>
                </a:lnTo>
                <a:lnTo>
                  <a:pt x="0" y="65"/>
                </a:lnTo>
                <a:lnTo>
                  <a:pt x="36" y="43"/>
                </a:lnTo>
                <a:lnTo>
                  <a:pt x="51" y="0"/>
                </a:lnTo>
                <a:lnTo>
                  <a:pt x="93" y="57"/>
                </a:lnTo>
                <a:lnTo>
                  <a:pt x="110" y="119"/>
                </a:lnTo>
                <a:lnTo>
                  <a:pt x="152" y="155"/>
                </a:lnTo>
                <a:lnTo>
                  <a:pt x="138" y="237"/>
                </a:lnTo>
                <a:lnTo>
                  <a:pt x="189" y="333"/>
                </a:lnTo>
                <a:moveTo>
                  <a:pt x="816" y="2960"/>
                </a:moveTo>
                <a:lnTo>
                  <a:pt x="893" y="3142"/>
                </a:lnTo>
                <a:lnTo>
                  <a:pt x="960" y="3142"/>
                </a:lnTo>
                <a:lnTo>
                  <a:pt x="999" y="3144"/>
                </a:lnTo>
                <a:lnTo>
                  <a:pt x="992" y="3177"/>
                </a:lnTo>
                <a:lnTo>
                  <a:pt x="950" y="3202"/>
                </a:lnTo>
                <a:lnTo>
                  <a:pt x="918" y="3200"/>
                </a:lnTo>
                <a:lnTo>
                  <a:pt x="878" y="3193"/>
                </a:lnTo>
                <a:lnTo>
                  <a:pt x="821" y="3169"/>
                </a:lnTo>
                <a:lnTo>
                  <a:pt x="750" y="3157"/>
                </a:lnTo>
                <a:lnTo>
                  <a:pt x="650" y="3112"/>
                </a:lnTo>
                <a:lnTo>
                  <a:pt x="565" y="3068"/>
                </a:lnTo>
                <a:lnTo>
                  <a:pt x="436" y="2976"/>
                </a:lnTo>
                <a:lnTo>
                  <a:pt x="497" y="2993"/>
                </a:lnTo>
                <a:lnTo>
                  <a:pt x="611" y="3048"/>
                </a:lnTo>
                <a:lnTo>
                  <a:pt x="708" y="3077"/>
                </a:lnTo>
                <a:lnTo>
                  <a:pt x="724" y="3040"/>
                </a:lnTo>
                <a:lnTo>
                  <a:pt x="721" y="2984"/>
                </a:lnTo>
                <a:lnTo>
                  <a:pt x="766" y="2950"/>
                </a:lnTo>
                <a:lnTo>
                  <a:pt x="816" y="2960"/>
                </a:lnTo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" name="Freeform 39"/>
          <p:cNvSpPr>
            <a:spLocks/>
          </p:cNvSpPr>
          <p:nvPr/>
        </p:nvSpPr>
        <p:spPr bwMode="auto">
          <a:xfrm>
            <a:off x="7299325" y="3246437"/>
            <a:ext cx="65088" cy="61913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" name="Freeform 40"/>
          <p:cNvSpPr>
            <a:spLocks/>
          </p:cNvSpPr>
          <p:nvPr/>
        </p:nvSpPr>
        <p:spPr bwMode="auto">
          <a:xfrm>
            <a:off x="6167437" y="2157412"/>
            <a:ext cx="1493838" cy="1082675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chemeClr val="accent5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rgbClr val="F5C040"/>
              </a:solidFill>
              <a:effectLst/>
              <a:uLnTx/>
              <a:uFillTx/>
            </a:endParaRPr>
          </a:p>
        </p:txBody>
      </p:sp>
      <p:sp>
        <p:nvSpPr>
          <p:cNvPr id="258" name="Freeform 41"/>
          <p:cNvSpPr>
            <a:spLocks/>
          </p:cNvSpPr>
          <p:nvPr/>
        </p:nvSpPr>
        <p:spPr bwMode="auto">
          <a:xfrm>
            <a:off x="3932237" y="3562350"/>
            <a:ext cx="174625" cy="203200"/>
          </a:xfrm>
          <a:custGeom>
            <a:avLst/>
            <a:gdLst>
              <a:gd name="T0" fmla="*/ 105 w 110"/>
              <a:gd name="T1" fmla="*/ 115 h 128"/>
              <a:gd name="T2" fmla="*/ 97 w 110"/>
              <a:gd name="T3" fmla="*/ 115 h 128"/>
              <a:gd name="T4" fmla="*/ 84 w 110"/>
              <a:gd name="T5" fmla="*/ 111 h 128"/>
              <a:gd name="T6" fmla="*/ 72 w 110"/>
              <a:gd name="T7" fmla="*/ 111 h 128"/>
              <a:gd name="T8" fmla="*/ 50 w 110"/>
              <a:gd name="T9" fmla="*/ 115 h 128"/>
              <a:gd name="T10" fmla="*/ 37 w 110"/>
              <a:gd name="T11" fmla="*/ 121 h 128"/>
              <a:gd name="T12" fmla="*/ 19 w 110"/>
              <a:gd name="T13" fmla="*/ 128 h 128"/>
              <a:gd name="T14" fmla="*/ 16 w 110"/>
              <a:gd name="T15" fmla="*/ 128 h 128"/>
              <a:gd name="T16" fmla="*/ 17 w 110"/>
              <a:gd name="T17" fmla="*/ 111 h 128"/>
              <a:gd name="T18" fmla="*/ 19 w 110"/>
              <a:gd name="T19" fmla="*/ 108 h 128"/>
              <a:gd name="T20" fmla="*/ 18 w 110"/>
              <a:gd name="T21" fmla="*/ 100 h 128"/>
              <a:gd name="T22" fmla="*/ 11 w 110"/>
              <a:gd name="T23" fmla="*/ 91 h 128"/>
              <a:gd name="T24" fmla="*/ 5 w 110"/>
              <a:gd name="T25" fmla="*/ 90 h 128"/>
              <a:gd name="T26" fmla="*/ 0 w 110"/>
              <a:gd name="T27" fmla="*/ 84 h 128"/>
              <a:gd name="T28" fmla="*/ 3 w 110"/>
              <a:gd name="T29" fmla="*/ 75 h 128"/>
              <a:gd name="T30" fmla="*/ 2 w 110"/>
              <a:gd name="T31" fmla="*/ 65 h 128"/>
              <a:gd name="T32" fmla="*/ 3 w 110"/>
              <a:gd name="T33" fmla="*/ 59 h 128"/>
              <a:gd name="T34" fmla="*/ 6 w 110"/>
              <a:gd name="T35" fmla="*/ 59 h 128"/>
              <a:gd name="T36" fmla="*/ 7 w 110"/>
              <a:gd name="T37" fmla="*/ 50 h 128"/>
              <a:gd name="T38" fmla="*/ 5 w 110"/>
              <a:gd name="T39" fmla="*/ 46 h 128"/>
              <a:gd name="T40" fmla="*/ 7 w 110"/>
              <a:gd name="T41" fmla="*/ 43 h 128"/>
              <a:gd name="T42" fmla="*/ 14 w 110"/>
              <a:gd name="T43" fmla="*/ 40 h 128"/>
              <a:gd name="T44" fmla="*/ 9 w 110"/>
              <a:gd name="T45" fmla="*/ 24 h 128"/>
              <a:gd name="T46" fmla="*/ 5 w 110"/>
              <a:gd name="T47" fmla="*/ 15 h 128"/>
              <a:gd name="T48" fmla="*/ 7 w 110"/>
              <a:gd name="T49" fmla="*/ 8 h 128"/>
              <a:gd name="T50" fmla="*/ 11 w 110"/>
              <a:gd name="T51" fmla="*/ 6 h 128"/>
              <a:gd name="T52" fmla="*/ 13 w 110"/>
              <a:gd name="T53" fmla="*/ 5 h 128"/>
              <a:gd name="T54" fmla="*/ 18 w 110"/>
              <a:gd name="T55" fmla="*/ 7 h 128"/>
              <a:gd name="T56" fmla="*/ 32 w 110"/>
              <a:gd name="T57" fmla="*/ 8 h 128"/>
              <a:gd name="T58" fmla="*/ 35 w 110"/>
              <a:gd name="T59" fmla="*/ 2 h 128"/>
              <a:gd name="T60" fmla="*/ 39 w 110"/>
              <a:gd name="T61" fmla="*/ 2 h 128"/>
              <a:gd name="T62" fmla="*/ 44 w 110"/>
              <a:gd name="T63" fmla="*/ 0 h 128"/>
              <a:gd name="T64" fmla="*/ 47 w 110"/>
              <a:gd name="T65" fmla="*/ 9 h 128"/>
              <a:gd name="T66" fmla="*/ 51 w 110"/>
              <a:gd name="T67" fmla="*/ 6 h 128"/>
              <a:gd name="T68" fmla="*/ 58 w 110"/>
              <a:gd name="T69" fmla="*/ 3 h 128"/>
              <a:gd name="T70" fmla="*/ 67 w 110"/>
              <a:gd name="T71" fmla="*/ 7 h 128"/>
              <a:gd name="T72" fmla="*/ 70 w 110"/>
              <a:gd name="T73" fmla="*/ 14 h 128"/>
              <a:gd name="T74" fmla="*/ 78 w 110"/>
              <a:gd name="T75" fmla="*/ 19 h 128"/>
              <a:gd name="T76" fmla="*/ 85 w 110"/>
              <a:gd name="T77" fmla="*/ 14 h 128"/>
              <a:gd name="T78" fmla="*/ 93 w 110"/>
              <a:gd name="T79" fmla="*/ 13 h 128"/>
              <a:gd name="T80" fmla="*/ 106 w 110"/>
              <a:gd name="T81" fmla="*/ 18 h 128"/>
              <a:gd name="T82" fmla="*/ 110 w 110"/>
              <a:gd name="T83" fmla="*/ 48 h 128"/>
              <a:gd name="T84" fmla="*/ 103 w 110"/>
              <a:gd name="T85" fmla="*/ 65 h 128"/>
              <a:gd name="T86" fmla="*/ 98 w 110"/>
              <a:gd name="T87" fmla="*/ 88 h 128"/>
              <a:gd name="T88" fmla="*/ 106 w 110"/>
              <a:gd name="T89" fmla="*/ 107 h 128"/>
              <a:gd name="T90" fmla="*/ 105 w 110"/>
              <a:gd name="T9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28">
                <a:moveTo>
                  <a:pt x="105" y="115"/>
                </a:moveTo>
                <a:lnTo>
                  <a:pt x="97" y="115"/>
                </a:lnTo>
                <a:lnTo>
                  <a:pt x="84" y="111"/>
                </a:lnTo>
                <a:lnTo>
                  <a:pt x="72" y="111"/>
                </a:lnTo>
                <a:lnTo>
                  <a:pt x="50" y="115"/>
                </a:lnTo>
                <a:lnTo>
                  <a:pt x="37" y="121"/>
                </a:lnTo>
                <a:lnTo>
                  <a:pt x="19" y="128"/>
                </a:lnTo>
                <a:lnTo>
                  <a:pt x="16" y="128"/>
                </a:lnTo>
                <a:lnTo>
                  <a:pt x="17" y="111"/>
                </a:lnTo>
                <a:lnTo>
                  <a:pt x="19" y="108"/>
                </a:lnTo>
                <a:lnTo>
                  <a:pt x="18" y="100"/>
                </a:lnTo>
                <a:lnTo>
                  <a:pt x="11" y="91"/>
                </a:lnTo>
                <a:lnTo>
                  <a:pt x="5" y="90"/>
                </a:lnTo>
                <a:lnTo>
                  <a:pt x="0" y="84"/>
                </a:lnTo>
                <a:lnTo>
                  <a:pt x="3" y="75"/>
                </a:lnTo>
                <a:lnTo>
                  <a:pt x="2" y="65"/>
                </a:lnTo>
                <a:lnTo>
                  <a:pt x="3" y="59"/>
                </a:lnTo>
                <a:lnTo>
                  <a:pt x="6" y="59"/>
                </a:lnTo>
                <a:lnTo>
                  <a:pt x="7" y="50"/>
                </a:lnTo>
                <a:lnTo>
                  <a:pt x="5" y="46"/>
                </a:lnTo>
                <a:lnTo>
                  <a:pt x="7" y="43"/>
                </a:lnTo>
                <a:lnTo>
                  <a:pt x="14" y="40"/>
                </a:lnTo>
                <a:lnTo>
                  <a:pt x="9" y="24"/>
                </a:lnTo>
                <a:lnTo>
                  <a:pt x="5" y="15"/>
                </a:lnTo>
                <a:lnTo>
                  <a:pt x="7" y="8"/>
                </a:lnTo>
                <a:lnTo>
                  <a:pt x="11" y="6"/>
                </a:lnTo>
                <a:lnTo>
                  <a:pt x="13" y="5"/>
                </a:lnTo>
                <a:lnTo>
                  <a:pt x="18" y="7"/>
                </a:lnTo>
                <a:lnTo>
                  <a:pt x="32" y="8"/>
                </a:lnTo>
                <a:lnTo>
                  <a:pt x="35" y="2"/>
                </a:lnTo>
                <a:lnTo>
                  <a:pt x="39" y="2"/>
                </a:lnTo>
                <a:lnTo>
                  <a:pt x="44" y="0"/>
                </a:lnTo>
                <a:lnTo>
                  <a:pt x="47" y="9"/>
                </a:lnTo>
                <a:lnTo>
                  <a:pt x="51" y="6"/>
                </a:lnTo>
                <a:lnTo>
                  <a:pt x="58" y="3"/>
                </a:lnTo>
                <a:lnTo>
                  <a:pt x="67" y="7"/>
                </a:lnTo>
                <a:lnTo>
                  <a:pt x="70" y="14"/>
                </a:lnTo>
                <a:lnTo>
                  <a:pt x="78" y="19"/>
                </a:lnTo>
                <a:lnTo>
                  <a:pt x="85" y="14"/>
                </a:lnTo>
                <a:lnTo>
                  <a:pt x="93" y="13"/>
                </a:lnTo>
                <a:lnTo>
                  <a:pt x="106" y="18"/>
                </a:lnTo>
                <a:lnTo>
                  <a:pt x="110" y="48"/>
                </a:lnTo>
                <a:lnTo>
                  <a:pt x="103" y="65"/>
                </a:lnTo>
                <a:lnTo>
                  <a:pt x="98" y="88"/>
                </a:lnTo>
                <a:lnTo>
                  <a:pt x="106" y="107"/>
                </a:lnTo>
                <a:lnTo>
                  <a:pt x="105" y="11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9" name="Freeform 42"/>
          <p:cNvSpPr>
            <a:spLocks/>
          </p:cNvSpPr>
          <p:nvPr/>
        </p:nvSpPr>
        <p:spPr bwMode="auto">
          <a:xfrm>
            <a:off x="4429125" y="3484562"/>
            <a:ext cx="220663" cy="366713"/>
          </a:xfrm>
          <a:custGeom>
            <a:avLst/>
            <a:gdLst>
              <a:gd name="T0" fmla="*/ 85 w 139"/>
              <a:gd name="T1" fmla="*/ 220 h 231"/>
              <a:gd name="T2" fmla="*/ 82 w 139"/>
              <a:gd name="T3" fmla="*/ 219 h 231"/>
              <a:gd name="T4" fmla="*/ 71 w 139"/>
              <a:gd name="T5" fmla="*/ 222 h 231"/>
              <a:gd name="T6" fmla="*/ 60 w 139"/>
              <a:gd name="T7" fmla="*/ 219 h 231"/>
              <a:gd name="T8" fmla="*/ 52 w 139"/>
              <a:gd name="T9" fmla="*/ 220 h 231"/>
              <a:gd name="T10" fmla="*/ 22 w 139"/>
              <a:gd name="T11" fmla="*/ 220 h 231"/>
              <a:gd name="T12" fmla="*/ 24 w 139"/>
              <a:gd name="T13" fmla="*/ 204 h 231"/>
              <a:gd name="T14" fmla="*/ 17 w 139"/>
              <a:gd name="T15" fmla="*/ 190 h 231"/>
              <a:gd name="T16" fmla="*/ 9 w 139"/>
              <a:gd name="T17" fmla="*/ 186 h 231"/>
              <a:gd name="T18" fmla="*/ 5 w 139"/>
              <a:gd name="T19" fmla="*/ 177 h 231"/>
              <a:gd name="T20" fmla="*/ 0 w 139"/>
              <a:gd name="T21" fmla="*/ 174 h 231"/>
              <a:gd name="T22" fmla="*/ 0 w 139"/>
              <a:gd name="T23" fmla="*/ 168 h 231"/>
              <a:gd name="T24" fmla="*/ 5 w 139"/>
              <a:gd name="T25" fmla="*/ 154 h 231"/>
              <a:gd name="T26" fmla="*/ 14 w 139"/>
              <a:gd name="T27" fmla="*/ 134 h 231"/>
              <a:gd name="T28" fmla="*/ 19 w 139"/>
              <a:gd name="T29" fmla="*/ 133 h 231"/>
              <a:gd name="T30" fmla="*/ 30 w 139"/>
              <a:gd name="T31" fmla="*/ 121 h 231"/>
              <a:gd name="T32" fmla="*/ 37 w 139"/>
              <a:gd name="T33" fmla="*/ 121 h 231"/>
              <a:gd name="T34" fmla="*/ 47 w 139"/>
              <a:gd name="T35" fmla="*/ 129 h 231"/>
              <a:gd name="T36" fmla="*/ 60 w 139"/>
              <a:gd name="T37" fmla="*/ 122 h 231"/>
              <a:gd name="T38" fmla="*/ 61 w 139"/>
              <a:gd name="T39" fmla="*/ 114 h 231"/>
              <a:gd name="T40" fmla="*/ 66 w 139"/>
              <a:gd name="T41" fmla="*/ 105 h 231"/>
              <a:gd name="T42" fmla="*/ 68 w 139"/>
              <a:gd name="T43" fmla="*/ 95 h 231"/>
              <a:gd name="T44" fmla="*/ 78 w 139"/>
              <a:gd name="T45" fmla="*/ 86 h 231"/>
              <a:gd name="T46" fmla="*/ 81 w 139"/>
              <a:gd name="T47" fmla="*/ 72 h 231"/>
              <a:gd name="T48" fmla="*/ 85 w 139"/>
              <a:gd name="T49" fmla="*/ 67 h 231"/>
              <a:gd name="T50" fmla="*/ 88 w 139"/>
              <a:gd name="T51" fmla="*/ 56 h 231"/>
              <a:gd name="T52" fmla="*/ 93 w 139"/>
              <a:gd name="T53" fmla="*/ 43 h 231"/>
              <a:gd name="T54" fmla="*/ 108 w 139"/>
              <a:gd name="T55" fmla="*/ 27 h 231"/>
              <a:gd name="T56" fmla="*/ 108 w 139"/>
              <a:gd name="T57" fmla="*/ 20 h 231"/>
              <a:gd name="T58" fmla="*/ 110 w 139"/>
              <a:gd name="T59" fmla="*/ 16 h 231"/>
              <a:gd name="T60" fmla="*/ 103 w 139"/>
              <a:gd name="T61" fmla="*/ 8 h 231"/>
              <a:gd name="T62" fmla="*/ 104 w 139"/>
              <a:gd name="T63" fmla="*/ 1 h 231"/>
              <a:gd name="T64" fmla="*/ 109 w 139"/>
              <a:gd name="T65" fmla="*/ 0 h 231"/>
              <a:gd name="T66" fmla="*/ 116 w 139"/>
              <a:gd name="T67" fmla="*/ 14 h 231"/>
              <a:gd name="T68" fmla="*/ 118 w 139"/>
              <a:gd name="T69" fmla="*/ 27 h 231"/>
              <a:gd name="T70" fmla="*/ 117 w 139"/>
              <a:gd name="T71" fmla="*/ 41 h 231"/>
              <a:gd name="T72" fmla="*/ 127 w 139"/>
              <a:gd name="T73" fmla="*/ 60 h 231"/>
              <a:gd name="T74" fmla="*/ 117 w 139"/>
              <a:gd name="T75" fmla="*/ 60 h 231"/>
              <a:gd name="T76" fmla="*/ 112 w 139"/>
              <a:gd name="T77" fmla="*/ 61 h 231"/>
              <a:gd name="T78" fmla="*/ 104 w 139"/>
              <a:gd name="T79" fmla="*/ 59 h 231"/>
              <a:gd name="T80" fmla="*/ 100 w 139"/>
              <a:gd name="T81" fmla="*/ 69 h 231"/>
              <a:gd name="T82" fmla="*/ 111 w 139"/>
              <a:gd name="T83" fmla="*/ 81 h 231"/>
              <a:gd name="T84" fmla="*/ 119 w 139"/>
              <a:gd name="T85" fmla="*/ 85 h 231"/>
              <a:gd name="T86" fmla="*/ 121 w 139"/>
              <a:gd name="T87" fmla="*/ 93 h 231"/>
              <a:gd name="T88" fmla="*/ 127 w 139"/>
              <a:gd name="T89" fmla="*/ 107 h 231"/>
              <a:gd name="T90" fmla="*/ 124 w 139"/>
              <a:gd name="T91" fmla="*/ 113 h 231"/>
              <a:gd name="T92" fmla="*/ 115 w 139"/>
              <a:gd name="T93" fmla="*/ 134 h 231"/>
              <a:gd name="T94" fmla="*/ 111 w 139"/>
              <a:gd name="T95" fmla="*/ 138 h 231"/>
              <a:gd name="T96" fmla="*/ 110 w 139"/>
              <a:gd name="T97" fmla="*/ 154 h 231"/>
              <a:gd name="T98" fmla="*/ 112 w 139"/>
              <a:gd name="T99" fmla="*/ 163 h 231"/>
              <a:gd name="T100" fmla="*/ 110 w 139"/>
              <a:gd name="T101" fmla="*/ 169 h 231"/>
              <a:gd name="T102" fmla="*/ 119 w 139"/>
              <a:gd name="T103" fmla="*/ 180 h 231"/>
              <a:gd name="T104" fmla="*/ 120 w 139"/>
              <a:gd name="T105" fmla="*/ 188 h 231"/>
              <a:gd name="T106" fmla="*/ 127 w 139"/>
              <a:gd name="T107" fmla="*/ 198 h 231"/>
              <a:gd name="T108" fmla="*/ 136 w 139"/>
              <a:gd name="T109" fmla="*/ 205 h 231"/>
              <a:gd name="T110" fmla="*/ 137 w 139"/>
              <a:gd name="T111" fmla="*/ 214 h 231"/>
              <a:gd name="T112" fmla="*/ 139 w 139"/>
              <a:gd name="T113" fmla="*/ 220 h 231"/>
              <a:gd name="T114" fmla="*/ 137 w 139"/>
              <a:gd name="T115" fmla="*/ 231 h 231"/>
              <a:gd name="T116" fmla="*/ 123 w 139"/>
              <a:gd name="T117" fmla="*/ 227 h 231"/>
              <a:gd name="T118" fmla="*/ 108 w 139"/>
              <a:gd name="T119" fmla="*/ 221 h 231"/>
              <a:gd name="T120" fmla="*/ 85 w 139"/>
              <a:gd name="T121" fmla="*/ 2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1">
                <a:moveTo>
                  <a:pt x="85" y="220"/>
                </a:moveTo>
                <a:lnTo>
                  <a:pt x="82" y="219"/>
                </a:lnTo>
                <a:lnTo>
                  <a:pt x="71" y="222"/>
                </a:lnTo>
                <a:lnTo>
                  <a:pt x="60" y="219"/>
                </a:lnTo>
                <a:lnTo>
                  <a:pt x="52" y="220"/>
                </a:lnTo>
                <a:lnTo>
                  <a:pt x="22" y="220"/>
                </a:lnTo>
                <a:lnTo>
                  <a:pt x="24" y="204"/>
                </a:lnTo>
                <a:lnTo>
                  <a:pt x="17" y="190"/>
                </a:lnTo>
                <a:lnTo>
                  <a:pt x="9" y="186"/>
                </a:lnTo>
                <a:lnTo>
                  <a:pt x="5" y="177"/>
                </a:lnTo>
                <a:lnTo>
                  <a:pt x="0" y="174"/>
                </a:lnTo>
                <a:lnTo>
                  <a:pt x="0" y="168"/>
                </a:lnTo>
                <a:lnTo>
                  <a:pt x="5" y="154"/>
                </a:lnTo>
                <a:lnTo>
                  <a:pt x="14" y="134"/>
                </a:lnTo>
                <a:lnTo>
                  <a:pt x="19" y="133"/>
                </a:lnTo>
                <a:lnTo>
                  <a:pt x="30" y="121"/>
                </a:lnTo>
                <a:lnTo>
                  <a:pt x="37" y="121"/>
                </a:lnTo>
                <a:lnTo>
                  <a:pt x="47" y="129"/>
                </a:lnTo>
                <a:lnTo>
                  <a:pt x="60" y="122"/>
                </a:lnTo>
                <a:lnTo>
                  <a:pt x="61" y="114"/>
                </a:lnTo>
                <a:lnTo>
                  <a:pt x="66" y="105"/>
                </a:lnTo>
                <a:lnTo>
                  <a:pt x="68" y="95"/>
                </a:lnTo>
                <a:lnTo>
                  <a:pt x="78" y="86"/>
                </a:lnTo>
                <a:lnTo>
                  <a:pt x="81" y="72"/>
                </a:lnTo>
                <a:lnTo>
                  <a:pt x="85" y="67"/>
                </a:lnTo>
                <a:lnTo>
                  <a:pt x="88" y="56"/>
                </a:lnTo>
                <a:lnTo>
                  <a:pt x="93" y="43"/>
                </a:lnTo>
                <a:lnTo>
                  <a:pt x="108" y="27"/>
                </a:lnTo>
                <a:lnTo>
                  <a:pt x="108" y="20"/>
                </a:lnTo>
                <a:lnTo>
                  <a:pt x="110" y="16"/>
                </a:lnTo>
                <a:lnTo>
                  <a:pt x="103" y="8"/>
                </a:lnTo>
                <a:lnTo>
                  <a:pt x="104" y="1"/>
                </a:lnTo>
                <a:lnTo>
                  <a:pt x="109" y="0"/>
                </a:lnTo>
                <a:lnTo>
                  <a:pt x="116" y="14"/>
                </a:lnTo>
                <a:lnTo>
                  <a:pt x="118" y="27"/>
                </a:lnTo>
                <a:lnTo>
                  <a:pt x="117" y="41"/>
                </a:lnTo>
                <a:lnTo>
                  <a:pt x="127" y="60"/>
                </a:lnTo>
                <a:lnTo>
                  <a:pt x="117" y="60"/>
                </a:lnTo>
                <a:lnTo>
                  <a:pt x="112" y="61"/>
                </a:lnTo>
                <a:lnTo>
                  <a:pt x="104" y="59"/>
                </a:lnTo>
                <a:lnTo>
                  <a:pt x="100" y="69"/>
                </a:lnTo>
                <a:lnTo>
                  <a:pt x="111" y="81"/>
                </a:lnTo>
                <a:lnTo>
                  <a:pt x="119" y="85"/>
                </a:lnTo>
                <a:lnTo>
                  <a:pt x="121" y="93"/>
                </a:lnTo>
                <a:lnTo>
                  <a:pt x="127" y="107"/>
                </a:lnTo>
                <a:lnTo>
                  <a:pt x="124" y="113"/>
                </a:lnTo>
                <a:lnTo>
                  <a:pt x="115" y="134"/>
                </a:lnTo>
                <a:lnTo>
                  <a:pt x="111" y="138"/>
                </a:lnTo>
                <a:lnTo>
                  <a:pt x="110" y="154"/>
                </a:lnTo>
                <a:lnTo>
                  <a:pt x="112" y="163"/>
                </a:lnTo>
                <a:lnTo>
                  <a:pt x="110" y="169"/>
                </a:lnTo>
                <a:lnTo>
                  <a:pt x="119" y="180"/>
                </a:lnTo>
                <a:lnTo>
                  <a:pt x="120" y="188"/>
                </a:lnTo>
                <a:lnTo>
                  <a:pt x="127" y="198"/>
                </a:lnTo>
                <a:lnTo>
                  <a:pt x="136" y="205"/>
                </a:lnTo>
                <a:lnTo>
                  <a:pt x="137" y="214"/>
                </a:lnTo>
                <a:lnTo>
                  <a:pt x="139" y="220"/>
                </a:lnTo>
                <a:lnTo>
                  <a:pt x="137" y="231"/>
                </a:lnTo>
                <a:lnTo>
                  <a:pt x="123" y="227"/>
                </a:lnTo>
                <a:lnTo>
                  <a:pt x="108" y="221"/>
                </a:lnTo>
                <a:lnTo>
                  <a:pt x="85" y="22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Freeform 43"/>
          <p:cNvSpPr>
            <a:spLocks/>
          </p:cNvSpPr>
          <p:nvPr/>
        </p:nvSpPr>
        <p:spPr bwMode="auto">
          <a:xfrm>
            <a:off x="4537075" y="3735388"/>
            <a:ext cx="554038" cy="611188"/>
          </a:xfrm>
          <a:custGeom>
            <a:avLst/>
            <a:gdLst>
              <a:gd name="T0" fmla="*/ 342 w 349"/>
              <a:gd name="T1" fmla="*/ 61 h 385"/>
              <a:gd name="T2" fmla="*/ 343 w 349"/>
              <a:gd name="T3" fmla="*/ 71 h 385"/>
              <a:gd name="T4" fmla="*/ 329 w 349"/>
              <a:gd name="T5" fmla="*/ 87 h 385"/>
              <a:gd name="T6" fmla="*/ 324 w 349"/>
              <a:gd name="T7" fmla="*/ 114 h 385"/>
              <a:gd name="T8" fmla="*/ 320 w 349"/>
              <a:gd name="T9" fmla="*/ 137 h 385"/>
              <a:gd name="T10" fmla="*/ 314 w 349"/>
              <a:gd name="T11" fmla="*/ 155 h 385"/>
              <a:gd name="T12" fmla="*/ 310 w 349"/>
              <a:gd name="T13" fmla="*/ 168 h 385"/>
              <a:gd name="T14" fmla="*/ 315 w 349"/>
              <a:gd name="T15" fmla="*/ 203 h 385"/>
              <a:gd name="T16" fmla="*/ 316 w 349"/>
              <a:gd name="T17" fmla="*/ 233 h 385"/>
              <a:gd name="T18" fmla="*/ 330 w 349"/>
              <a:gd name="T19" fmla="*/ 256 h 385"/>
              <a:gd name="T20" fmla="*/ 332 w 349"/>
              <a:gd name="T21" fmla="*/ 281 h 385"/>
              <a:gd name="T22" fmla="*/ 303 w 349"/>
              <a:gd name="T23" fmla="*/ 287 h 385"/>
              <a:gd name="T24" fmla="*/ 301 w 349"/>
              <a:gd name="T25" fmla="*/ 309 h 385"/>
              <a:gd name="T26" fmla="*/ 295 w 349"/>
              <a:gd name="T27" fmla="*/ 354 h 385"/>
              <a:gd name="T28" fmla="*/ 312 w 349"/>
              <a:gd name="T29" fmla="*/ 366 h 385"/>
              <a:gd name="T30" fmla="*/ 318 w 349"/>
              <a:gd name="T31" fmla="*/ 385 h 385"/>
              <a:gd name="T32" fmla="*/ 297 w 349"/>
              <a:gd name="T33" fmla="*/ 373 h 385"/>
              <a:gd name="T34" fmla="*/ 276 w 349"/>
              <a:gd name="T35" fmla="*/ 362 h 385"/>
              <a:gd name="T36" fmla="*/ 261 w 349"/>
              <a:gd name="T37" fmla="*/ 357 h 385"/>
              <a:gd name="T38" fmla="*/ 241 w 349"/>
              <a:gd name="T39" fmla="*/ 345 h 385"/>
              <a:gd name="T40" fmla="*/ 221 w 349"/>
              <a:gd name="T41" fmla="*/ 344 h 385"/>
              <a:gd name="T42" fmla="*/ 214 w 349"/>
              <a:gd name="T43" fmla="*/ 336 h 385"/>
              <a:gd name="T44" fmla="*/ 194 w 349"/>
              <a:gd name="T45" fmla="*/ 338 h 385"/>
              <a:gd name="T46" fmla="*/ 181 w 349"/>
              <a:gd name="T47" fmla="*/ 340 h 385"/>
              <a:gd name="T48" fmla="*/ 177 w 349"/>
              <a:gd name="T49" fmla="*/ 307 h 385"/>
              <a:gd name="T50" fmla="*/ 178 w 349"/>
              <a:gd name="T51" fmla="*/ 282 h 385"/>
              <a:gd name="T52" fmla="*/ 175 w 349"/>
              <a:gd name="T53" fmla="*/ 261 h 385"/>
              <a:gd name="T54" fmla="*/ 154 w 349"/>
              <a:gd name="T55" fmla="*/ 253 h 385"/>
              <a:gd name="T56" fmla="*/ 144 w 349"/>
              <a:gd name="T57" fmla="*/ 257 h 385"/>
              <a:gd name="T58" fmla="*/ 128 w 349"/>
              <a:gd name="T59" fmla="*/ 270 h 385"/>
              <a:gd name="T60" fmla="*/ 115 w 349"/>
              <a:gd name="T61" fmla="*/ 273 h 385"/>
              <a:gd name="T62" fmla="*/ 97 w 349"/>
              <a:gd name="T63" fmla="*/ 277 h 385"/>
              <a:gd name="T64" fmla="*/ 85 w 349"/>
              <a:gd name="T65" fmla="*/ 260 h 385"/>
              <a:gd name="T66" fmla="*/ 76 w 349"/>
              <a:gd name="T67" fmla="*/ 232 h 385"/>
              <a:gd name="T68" fmla="*/ 15 w 349"/>
              <a:gd name="T69" fmla="*/ 234 h 385"/>
              <a:gd name="T70" fmla="*/ 2 w 349"/>
              <a:gd name="T71" fmla="*/ 236 h 385"/>
              <a:gd name="T72" fmla="*/ 5 w 349"/>
              <a:gd name="T73" fmla="*/ 228 h 385"/>
              <a:gd name="T74" fmla="*/ 8 w 349"/>
              <a:gd name="T75" fmla="*/ 213 h 385"/>
              <a:gd name="T76" fmla="*/ 20 w 349"/>
              <a:gd name="T77" fmla="*/ 211 h 385"/>
              <a:gd name="T78" fmla="*/ 36 w 349"/>
              <a:gd name="T79" fmla="*/ 203 h 385"/>
              <a:gd name="T80" fmla="*/ 44 w 349"/>
              <a:gd name="T81" fmla="*/ 213 h 385"/>
              <a:gd name="T82" fmla="*/ 66 w 349"/>
              <a:gd name="T83" fmla="*/ 190 h 385"/>
              <a:gd name="T84" fmla="*/ 70 w 349"/>
              <a:gd name="T85" fmla="*/ 166 h 385"/>
              <a:gd name="T86" fmla="*/ 86 w 349"/>
              <a:gd name="T87" fmla="*/ 135 h 385"/>
              <a:gd name="T88" fmla="*/ 101 w 349"/>
              <a:gd name="T89" fmla="*/ 118 h 385"/>
              <a:gd name="T90" fmla="*/ 104 w 349"/>
              <a:gd name="T91" fmla="*/ 103 h 385"/>
              <a:gd name="T92" fmla="*/ 105 w 349"/>
              <a:gd name="T93" fmla="*/ 73 h 385"/>
              <a:gd name="T94" fmla="*/ 114 w 349"/>
              <a:gd name="T95" fmla="*/ 49 h 385"/>
              <a:gd name="T96" fmla="*/ 117 w 349"/>
              <a:gd name="T97" fmla="*/ 22 h 385"/>
              <a:gd name="T98" fmla="*/ 134 w 349"/>
              <a:gd name="T99" fmla="*/ 5 h 385"/>
              <a:gd name="T100" fmla="*/ 161 w 349"/>
              <a:gd name="T101" fmla="*/ 20 h 385"/>
              <a:gd name="T102" fmla="*/ 188 w 349"/>
              <a:gd name="T103" fmla="*/ 26 h 385"/>
              <a:gd name="T104" fmla="*/ 196 w 349"/>
              <a:gd name="T105" fmla="*/ 11 h 385"/>
              <a:gd name="T106" fmla="*/ 224 w 349"/>
              <a:gd name="T107" fmla="*/ 3 h 385"/>
              <a:gd name="T108" fmla="*/ 238 w 349"/>
              <a:gd name="T109" fmla="*/ 7 h 385"/>
              <a:gd name="T110" fmla="*/ 247 w 349"/>
              <a:gd name="T111" fmla="*/ 0 h 385"/>
              <a:gd name="T112" fmla="*/ 273 w 349"/>
              <a:gd name="T113" fmla="*/ 3 h 385"/>
              <a:gd name="T114" fmla="*/ 290 w 349"/>
              <a:gd name="T115" fmla="*/ 18 h 385"/>
              <a:gd name="T116" fmla="*/ 303 w 349"/>
              <a:gd name="T117" fmla="*/ 17 h 385"/>
              <a:gd name="T118" fmla="*/ 322 w 349"/>
              <a:gd name="T119" fmla="*/ 14 h 385"/>
              <a:gd name="T120" fmla="*/ 343 w 349"/>
              <a:gd name="T121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85">
                <a:moveTo>
                  <a:pt x="343" y="37"/>
                </a:moveTo>
                <a:lnTo>
                  <a:pt x="342" y="61"/>
                </a:lnTo>
                <a:lnTo>
                  <a:pt x="349" y="64"/>
                </a:lnTo>
                <a:lnTo>
                  <a:pt x="343" y="71"/>
                </a:lnTo>
                <a:lnTo>
                  <a:pt x="336" y="77"/>
                </a:lnTo>
                <a:lnTo>
                  <a:pt x="329" y="87"/>
                </a:lnTo>
                <a:lnTo>
                  <a:pt x="325" y="97"/>
                </a:lnTo>
                <a:lnTo>
                  <a:pt x="324" y="114"/>
                </a:lnTo>
                <a:lnTo>
                  <a:pt x="320" y="122"/>
                </a:lnTo>
                <a:lnTo>
                  <a:pt x="320" y="137"/>
                </a:lnTo>
                <a:lnTo>
                  <a:pt x="314" y="143"/>
                </a:lnTo>
                <a:lnTo>
                  <a:pt x="314" y="155"/>
                </a:lnTo>
                <a:lnTo>
                  <a:pt x="311" y="157"/>
                </a:lnTo>
                <a:lnTo>
                  <a:pt x="310" y="168"/>
                </a:lnTo>
                <a:lnTo>
                  <a:pt x="314" y="178"/>
                </a:lnTo>
                <a:lnTo>
                  <a:pt x="315" y="203"/>
                </a:lnTo>
                <a:lnTo>
                  <a:pt x="318" y="222"/>
                </a:lnTo>
                <a:lnTo>
                  <a:pt x="316" y="233"/>
                </a:lnTo>
                <a:lnTo>
                  <a:pt x="320" y="245"/>
                </a:lnTo>
                <a:lnTo>
                  <a:pt x="330" y="256"/>
                </a:lnTo>
                <a:lnTo>
                  <a:pt x="340" y="283"/>
                </a:lnTo>
                <a:lnTo>
                  <a:pt x="332" y="281"/>
                </a:lnTo>
                <a:lnTo>
                  <a:pt x="308" y="284"/>
                </a:lnTo>
                <a:lnTo>
                  <a:pt x="303" y="287"/>
                </a:lnTo>
                <a:lnTo>
                  <a:pt x="297" y="300"/>
                </a:lnTo>
                <a:lnTo>
                  <a:pt x="301" y="309"/>
                </a:lnTo>
                <a:lnTo>
                  <a:pt x="297" y="334"/>
                </a:lnTo>
                <a:lnTo>
                  <a:pt x="295" y="354"/>
                </a:lnTo>
                <a:lnTo>
                  <a:pt x="300" y="358"/>
                </a:lnTo>
                <a:lnTo>
                  <a:pt x="312" y="366"/>
                </a:lnTo>
                <a:lnTo>
                  <a:pt x="317" y="363"/>
                </a:lnTo>
                <a:lnTo>
                  <a:pt x="318" y="385"/>
                </a:lnTo>
                <a:lnTo>
                  <a:pt x="304" y="385"/>
                </a:lnTo>
                <a:lnTo>
                  <a:pt x="297" y="373"/>
                </a:lnTo>
                <a:lnTo>
                  <a:pt x="290" y="364"/>
                </a:lnTo>
                <a:lnTo>
                  <a:pt x="276" y="362"/>
                </a:lnTo>
                <a:lnTo>
                  <a:pt x="273" y="351"/>
                </a:lnTo>
                <a:lnTo>
                  <a:pt x="261" y="357"/>
                </a:lnTo>
                <a:lnTo>
                  <a:pt x="247" y="354"/>
                </a:lnTo>
                <a:lnTo>
                  <a:pt x="241" y="345"/>
                </a:lnTo>
                <a:lnTo>
                  <a:pt x="229" y="343"/>
                </a:lnTo>
                <a:lnTo>
                  <a:pt x="221" y="344"/>
                </a:lnTo>
                <a:lnTo>
                  <a:pt x="220" y="337"/>
                </a:lnTo>
                <a:lnTo>
                  <a:pt x="214" y="336"/>
                </a:lnTo>
                <a:lnTo>
                  <a:pt x="205" y="335"/>
                </a:lnTo>
                <a:lnTo>
                  <a:pt x="194" y="338"/>
                </a:lnTo>
                <a:lnTo>
                  <a:pt x="186" y="338"/>
                </a:lnTo>
                <a:lnTo>
                  <a:pt x="181" y="340"/>
                </a:lnTo>
                <a:lnTo>
                  <a:pt x="183" y="315"/>
                </a:lnTo>
                <a:lnTo>
                  <a:pt x="177" y="307"/>
                </a:lnTo>
                <a:lnTo>
                  <a:pt x="176" y="294"/>
                </a:lnTo>
                <a:lnTo>
                  <a:pt x="178" y="282"/>
                </a:lnTo>
                <a:lnTo>
                  <a:pt x="175" y="274"/>
                </a:lnTo>
                <a:lnTo>
                  <a:pt x="175" y="261"/>
                </a:lnTo>
                <a:lnTo>
                  <a:pt x="153" y="261"/>
                </a:lnTo>
                <a:lnTo>
                  <a:pt x="154" y="253"/>
                </a:lnTo>
                <a:lnTo>
                  <a:pt x="145" y="254"/>
                </a:lnTo>
                <a:lnTo>
                  <a:pt x="144" y="257"/>
                </a:lnTo>
                <a:lnTo>
                  <a:pt x="132" y="258"/>
                </a:lnTo>
                <a:lnTo>
                  <a:pt x="128" y="270"/>
                </a:lnTo>
                <a:lnTo>
                  <a:pt x="125" y="275"/>
                </a:lnTo>
                <a:lnTo>
                  <a:pt x="115" y="273"/>
                </a:lnTo>
                <a:lnTo>
                  <a:pt x="109" y="275"/>
                </a:lnTo>
                <a:lnTo>
                  <a:pt x="97" y="277"/>
                </a:lnTo>
                <a:lnTo>
                  <a:pt x="90" y="266"/>
                </a:lnTo>
                <a:lnTo>
                  <a:pt x="85" y="260"/>
                </a:lnTo>
                <a:lnTo>
                  <a:pt x="80" y="247"/>
                </a:lnTo>
                <a:lnTo>
                  <a:pt x="76" y="232"/>
                </a:lnTo>
                <a:lnTo>
                  <a:pt x="22" y="231"/>
                </a:lnTo>
                <a:lnTo>
                  <a:pt x="15" y="234"/>
                </a:lnTo>
                <a:lnTo>
                  <a:pt x="10" y="233"/>
                </a:lnTo>
                <a:lnTo>
                  <a:pt x="2" y="236"/>
                </a:lnTo>
                <a:lnTo>
                  <a:pt x="0" y="230"/>
                </a:lnTo>
                <a:lnTo>
                  <a:pt x="5" y="228"/>
                </a:lnTo>
                <a:lnTo>
                  <a:pt x="5" y="218"/>
                </a:lnTo>
                <a:lnTo>
                  <a:pt x="8" y="213"/>
                </a:lnTo>
                <a:lnTo>
                  <a:pt x="15" y="209"/>
                </a:lnTo>
                <a:lnTo>
                  <a:pt x="20" y="211"/>
                </a:lnTo>
                <a:lnTo>
                  <a:pt x="26" y="203"/>
                </a:lnTo>
                <a:lnTo>
                  <a:pt x="36" y="203"/>
                </a:lnTo>
                <a:lnTo>
                  <a:pt x="37" y="209"/>
                </a:lnTo>
                <a:lnTo>
                  <a:pt x="44" y="213"/>
                </a:lnTo>
                <a:lnTo>
                  <a:pt x="55" y="200"/>
                </a:lnTo>
                <a:lnTo>
                  <a:pt x="66" y="190"/>
                </a:lnTo>
                <a:lnTo>
                  <a:pt x="70" y="183"/>
                </a:lnTo>
                <a:lnTo>
                  <a:pt x="70" y="166"/>
                </a:lnTo>
                <a:lnTo>
                  <a:pt x="78" y="146"/>
                </a:lnTo>
                <a:lnTo>
                  <a:pt x="86" y="135"/>
                </a:lnTo>
                <a:lnTo>
                  <a:pt x="98" y="125"/>
                </a:lnTo>
                <a:lnTo>
                  <a:pt x="101" y="118"/>
                </a:lnTo>
                <a:lnTo>
                  <a:pt x="101" y="111"/>
                </a:lnTo>
                <a:lnTo>
                  <a:pt x="104" y="103"/>
                </a:lnTo>
                <a:lnTo>
                  <a:pt x="103" y="92"/>
                </a:lnTo>
                <a:lnTo>
                  <a:pt x="105" y="73"/>
                </a:lnTo>
                <a:lnTo>
                  <a:pt x="109" y="60"/>
                </a:lnTo>
                <a:lnTo>
                  <a:pt x="114" y="49"/>
                </a:lnTo>
                <a:lnTo>
                  <a:pt x="115" y="37"/>
                </a:lnTo>
                <a:lnTo>
                  <a:pt x="117" y="22"/>
                </a:lnTo>
                <a:lnTo>
                  <a:pt x="124" y="11"/>
                </a:lnTo>
                <a:lnTo>
                  <a:pt x="134" y="5"/>
                </a:lnTo>
                <a:lnTo>
                  <a:pt x="149" y="12"/>
                </a:lnTo>
                <a:lnTo>
                  <a:pt x="161" y="20"/>
                </a:lnTo>
                <a:lnTo>
                  <a:pt x="174" y="22"/>
                </a:lnTo>
                <a:lnTo>
                  <a:pt x="188" y="26"/>
                </a:lnTo>
                <a:lnTo>
                  <a:pt x="193" y="13"/>
                </a:lnTo>
                <a:lnTo>
                  <a:pt x="196" y="11"/>
                </a:lnTo>
                <a:lnTo>
                  <a:pt x="204" y="14"/>
                </a:lnTo>
                <a:lnTo>
                  <a:pt x="224" y="3"/>
                </a:lnTo>
                <a:lnTo>
                  <a:pt x="232" y="8"/>
                </a:lnTo>
                <a:lnTo>
                  <a:pt x="238" y="7"/>
                </a:lnTo>
                <a:lnTo>
                  <a:pt x="240" y="2"/>
                </a:lnTo>
                <a:lnTo>
                  <a:pt x="247" y="0"/>
                </a:lnTo>
                <a:lnTo>
                  <a:pt x="261" y="2"/>
                </a:lnTo>
                <a:lnTo>
                  <a:pt x="273" y="3"/>
                </a:lnTo>
                <a:lnTo>
                  <a:pt x="279" y="1"/>
                </a:lnTo>
                <a:lnTo>
                  <a:pt x="290" y="18"/>
                </a:lnTo>
                <a:lnTo>
                  <a:pt x="298" y="20"/>
                </a:lnTo>
                <a:lnTo>
                  <a:pt x="303" y="17"/>
                </a:lnTo>
                <a:lnTo>
                  <a:pt x="312" y="18"/>
                </a:lnTo>
                <a:lnTo>
                  <a:pt x="322" y="14"/>
                </a:lnTo>
                <a:lnTo>
                  <a:pt x="326" y="23"/>
                </a:lnTo>
                <a:lnTo>
                  <a:pt x="343" y="3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Freeform 44"/>
          <p:cNvSpPr>
            <a:spLocks/>
          </p:cNvSpPr>
          <p:nvPr/>
        </p:nvSpPr>
        <p:spPr bwMode="auto">
          <a:xfrm>
            <a:off x="4505325" y="3786188"/>
            <a:ext cx="214313" cy="288925"/>
          </a:xfrm>
          <a:custGeom>
            <a:avLst/>
            <a:gdLst>
              <a:gd name="T0" fmla="*/ 35 w 135"/>
              <a:gd name="T1" fmla="*/ 177 h 182"/>
              <a:gd name="T2" fmla="*/ 28 w 135"/>
              <a:gd name="T3" fmla="*/ 170 h 182"/>
              <a:gd name="T4" fmla="*/ 22 w 135"/>
              <a:gd name="T5" fmla="*/ 173 h 182"/>
              <a:gd name="T6" fmla="*/ 15 w 135"/>
              <a:gd name="T7" fmla="*/ 182 h 182"/>
              <a:gd name="T8" fmla="*/ 0 w 135"/>
              <a:gd name="T9" fmla="*/ 160 h 182"/>
              <a:gd name="T10" fmla="*/ 14 w 135"/>
              <a:gd name="T11" fmla="*/ 149 h 182"/>
              <a:gd name="T12" fmla="*/ 7 w 135"/>
              <a:gd name="T13" fmla="*/ 135 h 182"/>
              <a:gd name="T14" fmla="*/ 14 w 135"/>
              <a:gd name="T15" fmla="*/ 130 h 182"/>
              <a:gd name="T16" fmla="*/ 26 w 135"/>
              <a:gd name="T17" fmla="*/ 127 h 182"/>
              <a:gd name="T18" fmla="*/ 27 w 135"/>
              <a:gd name="T19" fmla="*/ 118 h 182"/>
              <a:gd name="T20" fmla="*/ 37 w 135"/>
              <a:gd name="T21" fmla="*/ 128 h 182"/>
              <a:gd name="T22" fmla="*/ 53 w 135"/>
              <a:gd name="T23" fmla="*/ 129 h 182"/>
              <a:gd name="T24" fmla="*/ 59 w 135"/>
              <a:gd name="T25" fmla="*/ 119 h 182"/>
              <a:gd name="T26" fmla="*/ 61 w 135"/>
              <a:gd name="T27" fmla="*/ 105 h 182"/>
              <a:gd name="T28" fmla="*/ 60 w 135"/>
              <a:gd name="T29" fmla="*/ 89 h 182"/>
              <a:gd name="T30" fmla="*/ 51 w 135"/>
              <a:gd name="T31" fmla="*/ 77 h 182"/>
              <a:gd name="T32" fmla="*/ 59 w 135"/>
              <a:gd name="T33" fmla="*/ 53 h 182"/>
              <a:gd name="T34" fmla="*/ 54 w 135"/>
              <a:gd name="T35" fmla="*/ 48 h 182"/>
              <a:gd name="T36" fmla="*/ 40 w 135"/>
              <a:gd name="T37" fmla="*/ 50 h 182"/>
              <a:gd name="T38" fmla="*/ 35 w 135"/>
              <a:gd name="T39" fmla="*/ 39 h 182"/>
              <a:gd name="T40" fmla="*/ 37 w 135"/>
              <a:gd name="T41" fmla="*/ 30 h 182"/>
              <a:gd name="T42" fmla="*/ 60 w 135"/>
              <a:gd name="T43" fmla="*/ 31 h 182"/>
              <a:gd name="T44" fmla="*/ 75 w 135"/>
              <a:gd name="T45" fmla="*/ 37 h 182"/>
              <a:gd name="T46" fmla="*/ 89 w 135"/>
              <a:gd name="T47" fmla="*/ 41 h 182"/>
              <a:gd name="T48" fmla="*/ 91 w 135"/>
              <a:gd name="T49" fmla="*/ 30 h 182"/>
              <a:gd name="T50" fmla="*/ 100 w 135"/>
              <a:gd name="T51" fmla="*/ 11 h 182"/>
              <a:gd name="T52" fmla="*/ 111 w 135"/>
              <a:gd name="T53" fmla="*/ 0 h 182"/>
              <a:gd name="T54" fmla="*/ 123 w 135"/>
              <a:gd name="T55" fmla="*/ 3 h 182"/>
              <a:gd name="T56" fmla="*/ 135 w 135"/>
              <a:gd name="T57" fmla="*/ 5 h 182"/>
              <a:gd name="T58" fmla="*/ 134 w 135"/>
              <a:gd name="T59" fmla="*/ 17 h 182"/>
              <a:gd name="T60" fmla="*/ 129 w 135"/>
              <a:gd name="T61" fmla="*/ 28 h 182"/>
              <a:gd name="T62" fmla="*/ 125 w 135"/>
              <a:gd name="T63" fmla="*/ 41 h 182"/>
              <a:gd name="T64" fmla="*/ 123 w 135"/>
              <a:gd name="T65" fmla="*/ 60 h 182"/>
              <a:gd name="T66" fmla="*/ 124 w 135"/>
              <a:gd name="T67" fmla="*/ 71 h 182"/>
              <a:gd name="T68" fmla="*/ 121 w 135"/>
              <a:gd name="T69" fmla="*/ 79 h 182"/>
              <a:gd name="T70" fmla="*/ 121 w 135"/>
              <a:gd name="T71" fmla="*/ 86 h 182"/>
              <a:gd name="T72" fmla="*/ 118 w 135"/>
              <a:gd name="T73" fmla="*/ 93 h 182"/>
              <a:gd name="T74" fmla="*/ 106 w 135"/>
              <a:gd name="T75" fmla="*/ 103 h 182"/>
              <a:gd name="T76" fmla="*/ 98 w 135"/>
              <a:gd name="T77" fmla="*/ 114 h 182"/>
              <a:gd name="T78" fmla="*/ 90 w 135"/>
              <a:gd name="T79" fmla="*/ 134 h 182"/>
              <a:gd name="T80" fmla="*/ 90 w 135"/>
              <a:gd name="T81" fmla="*/ 151 h 182"/>
              <a:gd name="T82" fmla="*/ 86 w 135"/>
              <a:gd name="T83" fmla="*/ 158 h 182"/>
              <a:gd name="T84" fmla="*/ 75 w 135"/>
              <a:gd name="T85" fmla="*/ 168 h 182"/>
              <a:gd name="T86" fmla="*/ 64 w 135"/>
              <a:gd name="T87" fmla="*/ 181 h 182"/>
              <a:gd name="T88" fmla="*/ 57 w 135"/>
              <a:gd name="T89" fmla="*/ 177 h 182"/>
              <a:gd name="T90" fmla="*/ 56 w 135"/>
              <a:gd name="T91" fmla="*/ 171 h 182"/>
              <a:gd name="T92" fmla="*/ 46 w 135"/>
              <a:gd name="T93" fmla="*/ 171 h 182"/>
              <a:gd name="T94" fmla="*/ 40 w 135"/>
              <a:gd name="T95" fmla="*/ 179 h 182"/>
              <a:gd name="T96" fmla="*/ 35 w 135"/>
              <a:gd name="T97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82">
                <a:moveTo>
                  <a:pt x="35" y="177"/>
                </a:moveTo>
                <a:lnTo>
                  <a:pt x="28" y="170"/>
                </a:lnTo>
                <a:lnTo>
                  <a:pt x="22" y="173"/>
                </a:lnTo>
                <a:lnTo>
                  <a:pt x="15" y="182"/>
                </a:lnTo>
                <a:lnTo>
                  <a:pt x="0" y="160"/>
                </a:lnTo>
                <a:lnTo>
                  <a:pt x="14" y="149"/>
                </a:lnTo>
                <a:lnTo>
                  <a:pt x="7" y="135"/>
                </a:lnTo>
                <a:lnTo>
                  <a:pt x="14" y="130"/>
                </a:lnTo>
                <a:lnTo>
                  <a:pt x="26" y="127"/>
                </a:lnTo>
                <a:lnTo>
                  <a:pt x="27" y="118"/>
                </a:lnTo>
                <a:lnTo>
                  <a:pt x="37" y="128"/>
                </a:lnTo>
                <a:lnTo>
                  <a:pt x="53" y="129"/>
                </a:lnTo>
                <a:lnTo>
                  <a:pt x="59" y="119"/>
                </a:lnTo>
                <a:lnTo>
                  <a:pt x="61" y="105"/>
                </a:lnTo>
                <a:lnTo>
                  <a:pt x="60" y="89"/>
                </a:lnTo>
                <a:lnTo>
                  <a:pt x="51" y="77"/>
                </a:lnTo>
                <a:lnTo>
                  <a:pt x="59" y="53"/>
                </a:lnTo>
                <a:lnTo>
                  <a:pt x="54" y="48"/>
                </a:lnTo>
                <a:lnTo>
                  <a:pt x="40" y="50"/>
                </a:lnTo>
                <a:lnTo>
                  <a:pt x="35" y="39"/>
                </a:lnTo>
                <a:lnTo>
                  <a:pt x="37" y="30"/>
                </a:lnTo>
                <a:lnTo>
                  <a:pt x="60" y="31"/>
                </a:lnTo>
                <a:lnTo>
                  <a:pt x="75" y="37"/>
                </a:lnTo>
                <a:lnTo>
                  <a:pt x="89" y="41"/>
                </a:lnTo>
                <a:lnTo>
                  <a:pt x="91" y="30"/>
                </a:lnTo>
                <a:lnTo>
                  <a:pt x="100" y="11"/>
                </a:lnTo>
                <a:lnTo>
                  <a:pt x="111" y="0"/>
                </a:lnTo>
                <a:lnTo>
                  <a:pt x="123" y="3"/>
                </a:lnTo>
                <a:lnTo>
                  <a:pt x="135" y="5"/>
                </a:lnTo>
                <a:lnTo>
                  <a:pt x="134" y="17"/>
                </a:lnTo>
                <a:lnTo>
                  <a:pt x="129" y="28"/>
                </a:lnTo>
                <a:lnTo>
                  <a:pt x="125" y="41"/>
                </a:lnTo>
                <a:lnTo>
                  <a:pt x="123" y="60"/>
                </a:lnTo>
                <a:lnTo>
                  <a:pt x="124" y="71"/>
                </a:lnTo>
                <a:lnTo>
                  <a:pt x="121" y="79"/>
                </a:lnTo>
                <a:lnTo>
                  <a:pt x="121" y="86"/>
                </a:lnTo>
                <a:lnTo>
                  <a:pt x="118" y="93"/>
                </a:lnTo>
                <a:lnTo>
                  <a:pt x="106" y="103"/>
                </a:lnTo>
                <a:lnTo>
                  <a:pt x="98" y="114"/>
                </a:lnTo>
                <a:lnTo>
                  <a:pt x="90" y="134"/>
                </a:lnTo>
                <a:lnTo>
                  <a:pt x="90" y="151"/>
                </a:lnTo>
                <a:lnTo>
                  <a:pt x="86" y="158"/>
                </a:lnTo>
                <a:lnTo>
                  <a:pt x="75" y="168"/>
                </a:lnTo>
                <a:lnTo>
                  <a:pt x="64" y="181"/>
                </a:lnTo>
                <a:lnTo>
                  <a:pt x="57" y="177"/>
                </a:lnTo>
                <a:lnTo>
                  <a:pt x="56" y="171"/>
                </a:lnTo>
                <a:lnTo>
                  <a:pt x="46" y="171"/>
                </a:lnTo>
                <a:lnTo>
                  <a:pt x="40" y="179"/>
                </a:lnTo>
                <a:lnTo>
                  <a:pt x="35" y="17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2" name="Freeform 45"/>
          <p:cNvSpPr>
            <a:spLocks/>
          </p:cNvSpPr>
          <p:nvPr/>
        </p:nvSpPr>
        <p:spPr bwMode="auto">
          <a:xfrm>
            <a:off x="1878012" y="3498850"/>
            <a:ext cx="354013" cy="552450"/>
          </a:xfrm>
          <a:custGeom>
            <a:avLst/>
            <a:gdLst>
              <a:gd name="T0" fmla="*/ 59 w 223"/>
              <a:gd name="T1" fmla="*/ 257 h 348"/>
              <a:gd name="T2" fmla="*/ 44 w 223"/>
              <a:gd name="T3" fmla="*/ 253 h 348"/>
              <a:gd name="T4" fmla="*/ 24 w 223"/>
              <a:gd name="T5" fmla="*/ 241 h 348"/>
              <a:gd name="T6" fmla="*/ 3 w 223"/>
              <a:gd name="T7" fmla="*/ 230 h 348"/>
              <a:gd name="T8" fmla="*/ 7 w 223"/>
              <a:gd name="T9" fmla="*/ 222 h 348"/>
              <a:gd name="T10" fmla="*/ 11 w 223"/>
              <a:gd name="T11" fmla="*/ 204 h 348"/>
              <a:gd name="T12" fmla="*/ 28 w 223"/>
              <a:gd name="T13" fmla="*/ 189 h 348"/>
              <a:gd name="T14" fmla="*/ 28 w 223"/>
              <a:gd name="T15" fmla="*/ 173 h 348"/>
              <a:gd name="T16" fmla="*/ 29 w 223"/>
              <a:gd name="T17" fmla="*/ 142 h 348"/>
              <a:gd name="T18" fmla="*/ 30 w 223"/>
              <a:gd name="T19" fmla="*/ 119 h 348"/>
              <a:gd name="T20" fmla="*/ 26 w 223"/>
              <a:gd name="T21" fmla="*/ 98 h 348"/>
              <a:gd name="T22" fmla="*/ 36 w 223"/>
              <a:gd name="T23" fmla="*/ 94 h 348"/>
              <a:gd name="T24" fmla="*/ 34 w 223"/>
              <a:gd name="T25" fmla="*/ 78 h 348"/>
              <a:gd name="T26" fmla="*/ 58 w 223"/>
              <a:gd name="T27" fmla="*/ 64 h 348"/>
              <a:gd name="T28" fmla="*/ 67 w 223"/>
              <a:gd name="T29" fmla="*/ 55 h 348"/>
              <a:gd name="T30" fmla="*/ 82 w 223"/>
              <a:gd name="T31" fmla="*/ 28 h 348"/>
              <a:gd name="T32" fmla="*/ 96 w 223"/>
              <a:gd name="T33" fmla="*/ 23 h 348"/>
              <a:gd name="T34" fmla="*/ 125 w 223"/>
              <a:gd name="T35" fmla="*/ 15 h 348"/>
              <a:gd name="T36" fmla="*/ 142 w 223"/>
              <a:gd name="T37" fmla="*/ 0 h 348"/>
              <a:gd name="T38" fmla="*/ 152 w 223"/>
              <a:gd name="T39" fmla="*/ 7 h 348"/>
              <a:gd name="T40" fmla="*/ 137 w 223"/>
              <a:gd name="T41" fmla="*/ 17 h 348"/>
              <a:gd name="T42" fmla="*/ 124 w 223"/>
              <a:gd name="T43" fmla="*/ 34 h 348"/>
              <a:gd name="T44" fmla="*/ 115 w 223"/>
              <a:gd name="T45" fmla="*/ 56 h 348"/>
              <a:gd name="T46" fmla="*/ 118 w 223"/>
              <a:gd name="T47" fmla="*/ 70 h 348"/>
              <a:gd name="T48" fmla="*/ 124 w 223"/>
              <a:gd name="T49" fmla="*/ 84 h 348"/>
              <a:gd name="T50" fmla="*/ 123 w 223"/>
              <a:gd name="T51" fmla="*/ 100 h 348"/>
              <a:gd name="T52" fmla="*/ 128 w 223"/>
              <a:gd name="T53" fmla="*/ 106 h 348"/>
              <a:gd name="T54" fmla="*/ 156 w 223"/>
              <a:gd name="T55" fmla="*/ 111 h 348"/>
              <a:gd name="T56" fmla="*/ 178 w 223"/>
              <a:gd name="T57" fmla="*/ 132 h 348"/>
              <a:gd name="T58" fmla="*/ 199 w 223"/>
              <a:gd name="T59" fmla="*/ 131 h 348"/>
              <a:gd name="T60" fmla="*/ 216 w 223"/>
              <a:gd name="T61" fmla="*/ 132 h 348"/>
              <a:gd name="T62" fmla="*/ 208 w 223"/>
              <a:gd name="T63" fmla="*/ 150 h 348"/>
              <a:gd name="T64" fmla="*/ 210 w 223"/>
              <a:gd name="T65" fmla="*/ 179 h 348"/>
              <a:gd name="T66" fmla="*/ 215 w 223"/>
              <a:gd name="T67" fmla="*/ 189 h 348"/>
              <a:gd name="T68" fmla="*/ 212 w 223"/>
              <a:gd name="T69" fmla="*/ 204 h 348"/>
              <a:gd name="T70" fmla="*/ 223 w 223"/>
              <a:gd name="T71" fmla="*/ 232 h 348"/>
              <a:gd name="T72" fmla="*/ 216 w 223"/>
              <a:gd name="T73" fmla="*/ 223 h 348"/>
              <a:gd name="T74" fmla="*/ 204 w 223"/>
              <a:gd name="T75" fmla="*/ 223 h 348"/>
              <a:gd name="T76" fmla="*/ 169 w 223"/>
              <a:gd name="T77" fmla="*/ 236 h 348"/>
              <a:gd name="T78" fmla="*/ 179 w 223"/>
              <a:gd name="T79" fmla="*/ 246 h 348"/>
              <a:gd name="T80" fmla="*/ 165 w 223"/>
              <a:gd name="T81" fmla="*/ 247 h 348"/>
              <a:gd name="T82" fmla="*/ 173 w 223"/>
              <a:gd name="T83" fmla="*/ 270 h 348"/>
              <a:gd name="T84" fmla="*/ 175 w 223"/>
              <a:gd name="T85" fmla="*/ 291 h 348"/>
              <a:gd name="T86" fmla="*/ 159 w 223"/>
              <a:gd name="T87" fmla="*/ 337 h 348"/>
              <a:gd name="T88" fmla="*/ 165 w 223"/>
              <a:gd name="T89" fmla="*/ 315 h 348"/>
              <a:gd name="T90" fmla="*/ 139 w 223"/>
              <a:gd name="T91" fmla="*/ 307 h 348"/>
              <a:gd name="T92" fmla="*/ 123 w 223"/>
              <a:gd name="T93" fmla="*/ 309 h 348"/>
              <a:gd name="T94" fmla="*/ 98 w 223"/>
              <a:gd name="T95" fmla="*/ 285 h 348"/>
              <a:gd name="T96" fmla="*/ 84 w 223"/>
              <a:gd name="T97" fmla="*/ 270 h 348"/>
              <a:gd name="T98" fmla="*/ 66 w 223"/>
              <a:gd name="T99" fmla="*/ 2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3" h="348">
                <a:moveTo>
                  <a:pt x="66" y="261"/>
                </a:moveTo>
                <a:lnTo>
                  <a:pt x="59" y="257"/>
                </a:lnTo>
                <a:lnTo>
                  <a:pt x="50" y="250"/>
                </a:lnTo>
                <a:lnTo>
                  <a:pt x="44" y="253"/>
                </a:lnTo>
                <a:lnTo>
                  <a:pt x="29" y="250"/>
                </a:lnTo>
                <a:lnTo>
                  <a:pt x="24" y="241"/>
                </a:lnTo>
                <a:lnTo>
                  <a:pt x="21" y="242"/>
                </a:lnTo>
                <a:lnTo>
                  <a:pt x="3" y="230"/>
                </a:lnTo>
                <a:lnTo>
                  <a:pt x="0" y="223"/>
                </a:lnTo>
                <a:lnTo>
                  <a:pt x="7" y="222"/>
                </a:lnTo>
                <a:lnTo>
                  <a:pt x="6" y="211"/>
                </a:lnTo>
                <a:lnTo>
                  <a:pt x="11" y="204"/>
                </a:lnTo>
                <a:lnTo>
                  <a:pt x="20" y="202"/>
                </a:lnTo>
                <a:lnTo>
                  <a:pt x="28" y="189"/>
                </a:lnTo>
                <a:lnTo>
                  <a:pt x="35" y="179"/>
                </a:lnTo>
                <a:lnTo>
                  <a:pt x="28" y="173"/>
                </a:lnTo>
                <a:lnTo>
                  <a:pt x="32" y="161"/>
                </a:lnTo>
                <a:lnTo>
                  <a:pt x="29" y="142"/>
                </a:lnTo>
                <a:lnTo>
                  <a:pt x="33" y="137"/>
                </a:lnTo>
                <a:lnTo>
                  <a:pt x="30" y="119"/>
                </a:lnTo>
                <a:lnTo>
                  <a:pt x="23" y="108"/>
                </a:lnTo>
                <a:lnTo>
                  <a:pt x="26" y="98"/>
                </a:lnTo>
                <a:lnTo>
                  <a:pt x="32" y="100"/>
                </a:lnTo>
                <a:lnTo>
                  <a:pt x="36" y="94"/>
                </a:lnTo>
                <a:lnTo>
                  <a:pt x="32" y="81"/>
                </a:lnTo>
                <a:lnTo>
                  <a:pt x="34" y="78"/>
                </a:lnTo>
                <a:lnTo>
                  <a:pt x="44" y="79"/>
                </a:lnTo>
                <a:lnTo>
                  <a:pt x="58" y="64"/>
                </a:lnTo>
                <a:lnTo>
                  <a:pt x="66" y="62"/>
                </a:lnTo>
                <a:lnTo>
                  <a:pt x="67" y="55"/>
                </a:lnTo>
                <a:lnTo>
                  <a:pt x="71" y="38"/>
                </a:lnTo>
                <a:lnTo>
                  <a:pt x="82" y="28"/>
                </a:lnTo>
                <a:lnTo>
                  <a:pt x="94" y="28"/>
                </a:lnTo>
                <a:lnTo>
                  <a:pt x="96" y="23"/>
                </a:lnTo>
                <a:lnTo>
                  <a:pt x="110" y="25"/>
                </a:lnTo>
                <a:lnTo>
                  <a:pt x="125" y="15"/>
                </a:lnTo>
                <a:lnTo>
                  <a:pt x="132" y="10"/>
                </a:lnTo>
                <a:lnTo>
                  <a:pt x="142" y="0"/>
                </a:lnTo>
                <a:lnTo>
                  <a:pt x="148" y="1"/>
                </a:lnTo>
                <a:lnTo>
                  <a:pt x="152" y="7"/>
                </a:lnTo>
                <a:lnTo>
                  <a:pt x="149" y="14"/>
                </a:lnTo>
                <a:lnTo>
                  <a:pt x="137" y="17"/>
                </a:lnTo>
                <a:lnTo>
                  <a:pt x="131" y="28"/>
                </a:lnTo>
                <a:lnTo>
                  <a:pt x="124" y="34"/>
                </a:lnTo>
                <a:lnTo>
                  <a:pt x="118" y="41"/>
                </a:lnTo>
                <a:lnTo>
                  <a:pt x="115" y="56"/>
                </a:lnTo>
                <a:lnTo>
                  <a:pt x="109" y="68"/>
                </a:lnTo>
                <a:lnTo>
                  <a:pt x="118" y="70"/>
                </a:lnTo>
                <a:lnTo>
                  <a:pt x="120" y="79"/>
                </a:lnTo>
                <a:lnTo>
                  <a:pt x="124" y="84"/>
                </a:lnTo>
                <a:lnTo>
                  <a:pt x="125" y="92"/>
                </a:lnTo>
                <a:lnTo>
                  <a:pt x="123" y="100"/>
                </a:lnTo>
                <a:lnTo>
                  <a:pt x="123" y="104"/>
                </a:lnTo>
                <a:lnTo>
                  <a:pt x="128" y="106"/>
                </a:lnTo>
                <a:lnTo>
                  <a:pt x="132" y="113"/>
                </a:lnTo>
                <a:lnTo>
                  <a:pt x="156" y="111"/>
                </a:lnTo>
                <a:lnTo>
                  <a:pt x="166" y="114"/>
                </a:lnTo>
                <a:lnTo>
                  <a:pt x="178" y="132"/>
                </a:lnTo>
                <a:lnTo>
                  <a:pt x="186" y="129"/>
                </a:lnTo>
                <a:lnTo>
                  <a:pt x="199" y="131"/>
                </a:lnTo>
                <a:lnTo>
                  <a:pt x="210" y="128"/>
                </a:lnTo>
                <a:lnTo>
                  <a:pt x="216" y="132"/>
                </a:lnTo>
                <a:lnTo>
                  <a:pt x="212" y="143"/>
                </a:lnTo>
                <a:lnTo>
                  <a:pt x="208" y="150"/>
                </a:lnTo>
                <a:lnTo>
                  <a:pt x="206" y="165"/>
                </a:lnTo>
                <a:lnTo>
                  <a:pt x="210" y="179"/>
                </a:lnTo>
                <a:lnTo>
                  <a:pt x="215" y="185"/>
                </a:lnTo>
                <a:lnTo>
                  <a:pt x="215" y="189"/>
                </a:lnTo>
                <a:lnTo>
                  <a:pt x="206" y="200"/>
                </a:lnTo>
                <a:lnTo>
                  <a:pt x="212" y="204"/>
                </a:lnTo>
                <a:lnTo>
                  <a:pt x="217" y="212"/>
                </a:lnTo>
                <a:lnTo>
                  <a:pt x="223" y="232"/>
                </a:lnTo>
                <a:lnTo>
                  <a:pt x="219" y="235"/>
                </a:lnTo>
                <a:lnTo>
                  <a:pt x="216" y="223"/>
                </a:lnTo>
                <a:lnTo>
                  <a:pt x="211" y="216"/>
                </a:lnTo>
                <a:lnTo>
                  <a:pt x="204" y="223"/>
                </a:lnTo>
                <a:lnTo>
                  <a:pt x="169" y="223"/>
                </a:lnTo>
                <a:lnTo>
                  <a:pt x="169" y="236"/>
                </a:lnTo>
                <a:lnTo>
                  <a:pt x="180" y="238"/>
                </a:lnTo>
                <a:lnTo>
                  <a:pt x="179" y="246"/>
                </a:lnTo>
                <a:lnTo>
                  <a:pt x="175" y="244"/>
                </a:lnTo>
                <a:lnTo>
                  <a:pt x="165" y="247"/>
                </a:lnTo>
                <a:lnTo>
                  <a:pt x="165" y="262"/>
                </a:lnTo>
                <a:lnTo>
                  <a:pt x="173" y="270"/>
                </a:lnTo>
                <a:lnTo>
                  <a:pt x="176" y="282"/>
                </a:lnTo>
                <a:lnTo>
                  <a:pt x="175" y="291"/>
                </a:lnTo>
                <a:lnTo>
                  <a:pt x="168" y="348"/>
                </a:lnTo>
                <a:lnTo>
                  <a:pt x="159" y="337"/>
                </a:lnTo>
                <a:lnTo>
                  <a:pt x="153" y="336"/>
                </a:lnTo>
                <a:lnTo>
                  <a:pt x="165" y="315"/>
                </a:lnTo>
                <a:lnTo>
                  <a:pt x="150" y="305"/>
                </a:lnTo>
                <a:lnTo>
                  <a:pt x="139" y="307"/>
                </a:lnTo>
                <a:lnTo>
                  <a:pt x="133" y="303"/>
                </a:lnTo>
                <a:lnTo>
                  <a:pt x="123" y="309"/>
                </a:lnTo>
                <a:lnTo>
                  <a:pt x="109" y="306"/>
                </a:lnTo>
                <a:lnTo>
                  <a:pt x="98" y="285"/>
                </a:lnTo>
                <a:lnTo>
                  <a:pt x="89" y="279"/>
                </a:lnTo>
                <a:lnTo>
                  <a:pt x="84" y="270"/>
                </a:lnTo>
                <a:lnTo>
                  <a:pt x="71" y="260"/>
                </a:lnTo>
                <a:lnTo>
                  <a:pt x="66" y="26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3" name="Freeform 46"/>
          <p:cNvSpPr>
            <a:spLocks/>
          </p:cNvSpPr>
          <p:nvPr/>
        </p:nvSpPr>
        <p:spPr bwMode="auto">
          <a:xfrm>
            <a:off x="1687512" y="3538538"/>
            <a:ext cx="95250" cy="100013"/>
          </a:xfrm>
          <a:custGeom>
            <a:avLst/>
            <a:gdLst>
              <a:gd name="T0" fmla="*/ 51 w 60"/>
              <a:gd name="T1" fmla="*/ 63 h 63"/>
              <a:gd name="T2" fmla="*/ 41 w 60"/>
              <a:gd name="T3" fmla="*/ 58 h 63"/>
              <a:gd name="T4" fmla="*/ 38 w 60"/>
              <a:gd name="T5" fmla="*/ 53 h 63"/>
              <a:gd name="T6" fmla="*/ 40 w 60"/>
              <a:gd name="T7" fmla="*/ 50 h 63"/>
              <a:gd name="T8" fmla="*/ 40 w 60"/>
              <a:gd name="T9" fmla="*/ 45 h 63"/>
              <a:gd name="T10" fmla="*/ 35 w 60"/>
              <a:gd name="T11" fmla="*/ 40 h 63"/>
              <a:gd name="T12" fmla="*/ 28 w 60"/>
              <a:gd name="T13" fmla="*/ 36 h 63"/>
              <a:gd name="T14" fmla="*/ 22 w 60"/>
              <a:gd name="T15" fmla="*/ 34 h 63"/>
              <a:gd name="T16" fmla="*/ 21 w 60"/>
              <a:gd name="T17" fmla="*/ 28 h 63"/>
              <a:gd name="T18" fmla="*/ 17 w 60"/>
              <a:gd name="T19" fmla="*/ 24 h 63"/>
              <a:gd name="T20" fmla="*/ 18 w 60"/>
              <a:gd name="T21" fmla="*/ 30 h 63"/>
              <a:gd name="T22" fmla="*/ 14 w 60"/>
              <a:gd name="T23" fmla="*/ 35 h 63"/>
              <a:gd name="T24" fmla="*/ 10 w 60"/>
              <a:gd name="T25" fmla="*/ 29 h 63"/>
              <a:gd name="T26" fmla="*/ 4 w 60"/>
              <a:gd name="T27" fmla="*/ 27 h 63"/>
              <a:gd name="T28" fmla="*/ 2 w 60"/>
              <a:gd name="T29" fmla="*/ 23 h 63"/>
              <a:gd name="T30" fmla="*/ 2 w 60"/>
              <a:gd name="T31" fmla="*/ 17 h 63"/>
              <a:gd name="T32" fmla="*/ 5 w 60"/>
              <a:gd name="T33" fmla="*/ 10 h 63"/>
              <a:gd name="T34" fmla="*/ 0 w 60"/>
              <a:gd name="T35" fmla="*/ 7 h 63"/>
              <a:gd name="T36" fmla="*/ 5 w 60"/>
              <a:gd name="T37" fmla="*/ 3 h 63"/>
              <a:gd name="T38" fmla="*/ 8 w 60"/>
              <a:gd name="T39" fmla="*/ 0 h 63"/>
              <a:gd name="T40" fmla="*/ 19 w 60"/>
              <a:gd name="T41" fmla="*/ 6 h 63"/>
              <a:gd name="T42" fmla="*/ 24 w 60"/>
              <a:gd name="T43" fmla="*/ 3 h 63"/>
              <a:gd name="T44" fmla="*/ 29 w 60"/>
              <a:gd name="T45" fmla="*/ 5 h 63"/>
              <a:gd name="T46" fmla="*/ 32 w 60"/>
              <a:gd name="T47" fmla="*/ 9 h 63"/>
              <a:gd name="T48" fmla="*/ 37 w 60"/>
              <a:gd name="T49" fmla="*/ 11 h 63"/>
              <a:gd name="T50" fmla="*/ 42 w 60"/>
              <a:gd name="T51" fmla="*/ 6 h 63"/>
              <a:gd name="T52" fmla="*/ 46 w 60"/>
              <a:gd name="T53" fmla="*/ 17 h 63"/>
              <a:gd name="T54" fmla="*/ 52 w 60"/>
              <a:gd name="T55" fmla="*/ 26 h 63"/>
              <a:gd name="T56" fmla="*/ 60 w 60"/>
              <a:gd name="T57" fmla="*/ 35 h 63"/>
              <a:gd name="T58" fmla="*/ 53 w 60"/>
              <a:gd name="T59" fmla="*/ 36 h 63"/>
              <a:gd name="T60" fmla="*/ 53 w 60"/>
              <a:gd name="T61" fmla="*/ 45 h 63"/>
              <a:gd name="T62" fmla="*/ 57 w 60"/>
              <a:gd name="T63" fmla="*/ 48 h 63"/>
              <a:gd name="T64" fmla="*/ 54 w 60"/>
              <a:gd name="T65" fmla="*/ 51 h 63"/>
              <a:gd name="T66" fmla="*/ 54 w 60"/>
              <a:gd name="T67" fmla="*/ 54 h 63"/>
              <a:gd name="T68" fmla="*/ 52 w 60"/>
              <a:gd name="T69" fmla="*/ 58 h 63"/>
              <a:gd name="T70" fmla="*/ 51 w 60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3">
                <a:moveTo>
                  <a:pt x="51" y="63"/>
                </a:moveTo>
                <a:lnTo>
                  <a:pt x="41" y="58"/>
                </a:lnTo>
                <a:lnTo>
                  <a:pt x="38" y="53"/>
                </a:lnTo>
                <a:lnTo>
                  <a:pt x="40" y="50"/>
                </a:lnTo>
                <a:lnTo>
                  <a:pt x="40" y="45"/>
                </a:lnTo>
                <a:lnTo>
                  <a:pt x="35" y="40"/>
                </a:lnTo>
                <a:lnTo>
                  <a:pt x="28" y="36"/>
                </a:lnTo>
                <a:lnTo>
                  <a:pt x="22" y="34"/>
                </a:lnTo>
                <a:lnTo>
                  <a:pt x="21" y="28"/>
                </a:lnTo>
                <a:lnTo>
                  <a:pt x="17" y="24"/>
                </a:lnTo>
                <a:lnTo>
                  <a:pt x="18" y="30"/>
                </a:lnTo>
                <a:lnTo>
                  <a:pt x="14" y="35"/>
                </a:lnTo>
                <a:lnTo>
                  <a:pt x="10" y="29"/>
                </a:lnTo>
                <a:lnTo>
                  <a:pt x="4" y="27"/>
                </a:lnTo>
                <a:lnTo>
                  <a:pt x="2" y="23"/>
                </a:lnTo>
                <a:lnTo>
                  <a:pt x="2" y="17"/>
                </a:lnTo>
                <a:lnTo>
                  <a:pt x="5" y="10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  <a:lnTo>
                  <a:pt x="19" y="6"/>
                </a:lnTo>
                <a:lnTo>
                  <a:pt x="24" y="3"/>
                </a:lnTo>
                <a:lnTo>
                  <a:pt x="29" y="5"/>
                </a:lnTo>
                <a:lnTo>
                  <a:pt x="32" y="9"/>
                </a:lnTo>
                <a:lnTo>
                  <a:pt x="37" y="11"/>
                </a:lnTo>
                <a:lnTo>
                  <a:pt x="42" y="6"/>
                </a:lnTo>
                <a:lnTo>
                  <a:pt x="46" y="17"/>
                </a:lnTo>
                <a:lnTo>
                  <a:pt x="52" y="26"/>
                </a:lnTo>
                <a:lnTo>
                  <a:pt x="60" y="35"/>
                </a:lnTo>
                <a:lnTo>
                  <a:pt x="53" y="36"/>
                </a:lnTo>
                <a:lnTo>
                  <a:pt x="53" y="45"/>
                </a:lnTo>
                <a:lnTo>
                  <a:pt x="57" y="48"/>
                </a:lnTo>
                <a:lnTo>
                  <a:pt x="54" y="51"/>
                </a:lnTo>
                <a:lnTo>
                  <a:pt x="54" y="54"/>
                </a:lnTo>
                <a:lnTo>
                  <a:pt x="52" y="58"/>
                </a:lnTo>
                <a:lnTo>
                  <a:pt x="51" y="6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4" name="Freeform 47"/>
          <p:cNvSpPr>
            <a:spLocks/>
          </p:cNvSpPr>
          <p:nvPr/>
        </p:nvSpPr>
        <p:spPr bwMode="auto">
          <a:xfrm>
            <a:off x="1755775" y="3144837"/>
            <a:ext cx="301625" cy="109538"/>
          </a:xfrm>
          <a:custGeom>
            <a:avLst/>
            <a:gdLst>
              <a:gd name="T0" fmla="*/ 53 w 190"/>
              <a:gd name="T1" fmla="*/ 0 h 69"/>
              <a:gd name="T2" fmla="*/ 68 w 190"/>
              <a:gd name="T3" fmla="*/ 1 h 69"/>
              <a:gd name="T4" fmla="*/ 82 w 190"/>
              <a:gd name="T5" fmla="*/ 1 h 69"/>
              <a:gd name="T6" fmla="*/ 98 w 190"/>
              <a:gd name="T7" fmla="*/ 8 h 69"/>
              <a:gd name="T8" fmla="*/ 104 w 190"/>
              <a:gd name="T9" fmla="*/ 16 h 69"/>
              <a:gd name="T10" fmla="*/ 121 w 190"/>
              <a:gd name="T11" fmla="*/ 14 h 69"/>
              <a:gd name="T12" fmla="*/ 127 w 190"/>
              <a:gd name="T13" fmla="*/ 19 h 69"/>
              <a:gd name="T14" fmla="*/ 140 w 190"/>
              <a:gd name="T15" fmla="*/ 31 h 69"/>
              <a:gd name="T16" fmla="*/ 150 w 190"/>
              <a:gd name="T17" fmla="*/ 41 h 69"/>
              <a:gd name="T18" fmla="*/ 156 w 190"/>
              <a:gd name="T19" fmla="*/ 40 h 69"/>
              <a:gd name="T20" fmla="*/ 166 w 190"/>
              <a:gd name="T21" fmla="*/ 45 h 69"/>
              <a:gd name="T22" fmla="*/ 164 w 190"/>
              <a:gd name="T23" fmla="*/ 51 h 69"/>
              <a:gd name="T24" fmla="*/ 177 w 190"/>
              <a:gd name="T25" fmla="*/ 51 h 69"/>
              <a:gd name="T26" fmla="*/ 190 w 190"/>
              <a:gd name="T27" fmla="*/ 60 h 69"/>
              <a:gd name="T28" fmla="*/ 187 w 190"/>
              <a:gd name="T29" fmla="*/ 65 h 69"/>
              <a:gd name="T30" fmla="*/ 175 w 190"/>
              <a:gd name="T31" fmla="*/ 67 h 69"/>
              <a:gd name="T32" fmla="*/ 163 w 190"/>
              <a:gd name="T33" fmla="*/ 68 h 69"/>
              <a:gd name="T34" fmla="*/ 151 w 190"/>
              <a:gd name="T35" fmla="*/ 67 h 69"/>
              <a:gd name="T36" fmla="*/ 124 w 190"/>
              <a:gd name="T37" fmla="*/ 69 h 69"/>
              <a:gd name="T38" fmla="*/ 138 w 190"/>
              <a:gd name="T39" fmla="*/ 57 h 69"/>
              <a:gd name="T40" fmla="*/ 131 w 190"/>
              <a:gd name="T41" fmla="*/ 52 h 69"/>
              <a:gd name="T42" fmla="*/ 120 w 190"/>
              <a:gd name="T43" fmla="*/ 50 h 69"/>
              <a:gd name="T44" fmla="*/ 114 w 190"/>
              <a:gd name="T45" fmla="*/ 45 h 69"/>
              <a:gd name="T46" fmla="*/ 112 w 190"/>
              <a:gd name="T47" fmla="*/ 33 h 69"/>
              <a:gd name="T48" fmla="*/ 101 w 190"/>
              <a:gd name="T49" fmla="*/ 34 h 69"/>
              <a:gd name="T50" fmla="*/ 86 w 190"/>
              <a:gd name="T51" fmla="*/ 28 h 69"/>
              <a:gd name="T52" fmla="*/ 81 w 190"/>
              <a:gd name="T53" fmla="*/ 24 h 69"/>
              <a:gd name="T54" fmla="*/ 58 w 190"/>
              <a:gd name="T55" fmla="*/ 20 h 69"/>
              <a:gd name="T56" fmla="*/ 52 w 190"/>
              <a:gd name="T57" fmla="*/ 16 h 69"/>
              <a:gd name="T58" fmla="*/ 60 w 190"/>
              <a:gd name="T59" fmla="*/ 11 h 69"/>
              <a:gd name="T60" fmla="*/ 42 w 190"/>
              <a:gd name="T61" fmla="*/ 10 h 69"/>
              <a:gd name="T62" fmla="*/ 28 w 190"/>
              <a:gd name="T63" fmla="*/ 21 h 69"/>
              <a:gd name="T64" fmla="*/ 20 w 190"/>
              <a:gd name="T65" fmla="*/ 21 h 69"/>
              <a:gd name="T66" fmla="*/ 17 w 190"/>
              <a:gd name="T67" fmla="*/ 26 h 69"/>
              <a:gd name="T68" fmla="*/ 7 w 190"/>
              <a:gd name="T69" fmla="*/ 28 h 69"/>
              <a:gd name="T70" fmla="*/ 0 w 190"/>
              <a:gd name="T71" fmla="*/ 27 h 69"/>
              <a:gd name="T72" fmla="*/ 11 w 190"/>
              <a:gd name="T73" fmla="*/ 20 h 69"/>
              <a:gd name="T74" fmla="*/ 16 w 190"/>
              <a:gd name="T75" fmla="*/ 13 h 69"/>
              <a:gd name="T76" fmla="*/ 25 w 190"/>
              <a:gd name="T77" fmla="*/ 8 h 69"/>
              <a:gd name="T78" fmla="*/ 34 w 190"/>
              <a:gd name="T79" fmla="*/ 4 h 69"/>
              <a:gd name="T80" fmla="*/ 48 w 190"/>
              <a:gd name="T81" fmla="*/ 2 h 69"/>
              <a:gd name="T82" fmla="*/ 53 w 190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0" h="69">
                <a:moveTo>
                  <a:pt x="53" y="0"/>
                </a:moveTo>
                <a:lnTo>
                  <a:pt x="68" y="1"/>
                </a:lnTo>
                <a:lnTo>
                  <a:pt x="82" y="1"/>
                </a:lnTo>
                <a:lnTo>
                  <a:pt x="98" y="8"/>
                </a:lnTo>
                <a:lnTo>
                  <a:pt x="104" y="16"/>
                </a:lnTo>
                <a:lnTo>
                  <a:pt x="121" y="14"/>
                </a:lnTo>
                <a:lnTo>
                  <a:pt x="127" y="19"/>
                </a:lnTo>
                <a:lnTo>
                  <a:pt x="140" y="31"/>
                </a:lnTo>
                <a:lnTo>
                  <a:pt x="150" y="41"/>
                </a:lnTo>
                <a:lnTo>
                  <a:pt x="156" y="40"/>
                </a:lnTo>
                <a:lnTo>
                  <a:pt x="166" y="45"/>
                </a:lnTo>
                <a:lnTo>
                  <a:pt x="164" y="51"/>
                </a:lnTo>
                <a:lnTo>
                  <a:pt x="177" y="51"/>
                </a:lnTo>
                <a:lnTo>
                  <a:pt x="190" y="60"/>
                </a:lnTo>
                <a:lnTo>
                  <a:pt x="187" y="65"/>
                </a:lnTo>
                <a:lnTo>
                  <a:pt x="175" y="67"/>
                </a:lnTo>
                <a:lnTo>
                  <a:pt x="163" y="68"/>
                </a:lnTo>
                <a:lnTo>
                  <a:pt x="151" y="67"/>
                </a:lnTo>
                <a:lnTo>
                  <a:pt x="124" y="69"/>
                </a:lnTo>
                <a:lnTo>
                  <a:pt x="138" y="57"/>
                </a:lnTo>
                <a:lnTo>
                  <a:pt x="131" y="52"/>
                </a:lnTo>
                <a:lnTo>
                  <a:pt x="120" y="50"/>
                </a:lnTo>
                <a:lnTo>
                  <a:pt x="114" y="45"/>
                </a:lnTo>
                <a:lnTo>
                  <a:pt x="112" y="33"/>
                </a:lnTo>
                <a:lnTo>
                  <a:pt x="101" y="34"/>
                </a:lnTo>
                <a:lnTo>
                  <a:pt x="86" y="28"/>
                </a:lnTo>
                <a:lnTo>
                  <a:pt x="81" y="24"/>
                </a:lnTo>
                <a:lnTo>
                  <a:pt x="58" y="20"/>
                </a:lnTo>
                <a:lnTo>
                  <a:pt x="52" y="16"/>
                </a:lnTo>
                <a:lnTo>
                  <a:pt x="60" y="11"/>
                </a:lnTo>
                <a:lnTo>
                  <a:pt x="42" y="10"/>
                </a:lnTo>
                <a:lnTo>
                  <a:pt x="28" y="21"/>
                </a:lnTo>
                <a:lnTo>
                  <a:pt x="20" y="21"/>
                </a:lnTo>
                <a:lnTo>
                  <a:pt x="17" y="26"/>
                </a:lnTo>
                <a:lnTo>
                  <a:pt x="7" y="28"/>
                </a:lnTo>
                <a:lnTo>
                  <a:pt x="0" y="27"/>
                </a:lnTo>
                <a:lnTo>
                  <a:pt x="11" y="20"/>
                </a:lnTo>
                <a:lnTo>
                  <a:pt x="16" y="13"/>
                </a:lnTo>
                <a:lnTo>
                  <a:pt x="25" y="8"/>
                </a:lnTo>
                <a:lnTo>
                  <a:pt x="34" y="4"/>
                </a:lnTo>
                <a:lnTo>
                  <a:pt x="48" y="2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5" name="Freeform 48"/>
          <p:cNvSpPr>
            <a:spLocks/>
          </p:cNvSpPr>
          <p:nvPr/>
        </p:nvSpPr>
        <p:spPr bwMode="auto">
          <a:xfrm>
            <a:off x="5080000" y="2733675"/>
            <a:ext cx="49213" cy="22225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" name="Freeform 49"/>
          <p:cNvSpPr>
            <a:spLocks/>
          </p:cNvSpPr>
          <p:nvPr/>
        </p:nvSpPr>
        <p:spPr bwMode="auto">
          <a:xfrm>
            <a:off x="5067300" y="2749550"/>
            <a:ext cx="49213" cy="19050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" name="Freeform 50"/>
          <p:cNvSpPr>
            <a:spLocks/>
          </p:cNvSpPr>
          <p:nvPr/>
        </p:nvSpPr>
        <p:spPr bwMode="auto">
          <a:xfrm>
            <a:off x="4491037" y="2230437"/>
            <a:ext cx="169863" cy="82550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8" name="Freeform 51"/>
          <p:cNvSpPr>
            <a:spLocks/>
          </p:cNvSpPr>
          <p:nvPr/>
        </p:nvSpPr>
        <p:spPr bwMode="auto">
          <a:xfrm>
            <a:off x="4332287" y="2108200"/>
            <a:ext cx="227013" cy="246063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9" name="Freeform 52"/>
          <p:cNvSpPr>
            <a:spLocks/>
          </p:cNvSpPr>
          <p:nvPr/>
        </p:nvSpPr>
        <p:spPr bwMode="auto">
          <a:xfrm>
            <a:off x="5389562" y="3490912"/>
            <a:ext cx="47625" cy="57150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0" name="Freeform 53"/>
          <p:cNvSpPr>
            <a:spLocks/>
          </p:cNvSpPr>
          <p:nvPr/>
        </p:nvSpPr>
        <p:spPr bwMode="auto">
          <a:xfrm>
            <a:off x="4446587" y="2073275"/>
            <a:ext cx="42863" cy="41275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1" name="Freeform 54"/>
          <p:cNvSpPr>
            <a:spLocks/>
          </p:cNvSpPr>
          <p:nvPr/>
        </p:nvSpPr>
        <p:spPr bwMode="auto">
          <a:xfrm>
            <a:off x="4376737" y="2022475"/>
            <a:ext cx="68263" cy="90488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2" name="Freeform 55"/>
          <p:cNvSpPr>
            <a:spLocks/>
          </p:cNvSpPr>
          <p:nvPr/>
        </p:nvSpPr>
        <p:spPr bwMode="auto">
          <a:xfrm>
            <a:off x="2114550" y="3252787"/>
            <a:ext cx="104775" cy="76200"/>
          </a:xfrm>
          <a:custGeom>
            <a:avLst/>
            <a:gdLst>
              <a:gd name="T0" fmla="*/ 7 w 66"/>
              <a:gd name="T1" fmla="*/ 4 h 48"/>
              <a:gd name="T2" fmla="*/ 10 w 66"/>
              <a:gd name="T3" fmla="*/ 0 h 48"/>
              <a:gd name="T4" fmla="*/ 24 w 66"/>
              <a:gd name="T5" fmla="*/ 0 h 48"/>
              <a:gd name="T6" fmla="*/ 34 w 66"/>
              <a:gd name="T7" fmla="*/ 6 h 48"/>
              <a:gd name="T8" fmla="*/ 39 w 66"/>
              <a:gd name="T9" fmla="*/ 5 h 48"/>
              <a:gd name="T10" fmla="*/ 41 w 66"/>
              <a:gd name="T11" fmla="*/ 13 h 48"/>
              <a:gd name="T12" fmla="*/ 51 w 66"/>
              <a:gd name="T13" fmla="*/ 12 h 48"/>
              <a:gd name="T14" fmla="*/ 50 w 66"/>
              <a:gd name="T15" fmla="*/ 18 h 48"/>
              <a:gd name="T16" fmla="*/ 58 w 66"/>
              <a:gd name="T17" fmla="*/ 19 h 48"/>
              <a:gd name="T18" fmla="*/ 66 w 66"/>
              <a:gd name="T19" fmla="*/ 27 h 48"/>
              <a:gd name="T20" fmla="*/ 58 w 66"/>
              <a:gd name="T21" fmla="*/ 35 h 48"/>
              <a:gd name="T22" fmla="*/ 50 w 66"/>
              <a:gd name="T23" fmla="*/ 31 h 48"/>
              <a:gd name="T24" fmla="*/ 42 w 66"/>
              <a:gd name="T25" fmla="*/ 31 h 48"/>
              <a:gd name="T26" fmla="*/ 36 w 66"/>
              <a:gd name="T27" fmla="*/ 30 h 48"/>
              <a:gd name="T28" fmla="*/ 32 w 66"/>
              <a:gd name="T29" fmla="*/ 34 h 48"/>
              <a:gd name="T30" fmla="*/ 25 w 66"/>
              <a:gd name="T31" fmla="*/ 36 h 48"/>
              <a:gd name="T32" fmla="*/ 23 w 66"/>
              <a:gd name="T33" fmla="*/ 30 h 48"/>
              <a:gd name="T34" fmla="*/ 17 w 66"/>
              <a:gd name="T35" fmla="*/ 34 h 48"/>
              <a:gd name="T36" fmla="*/ 8 w 66"/>
              <a:gd name="T37" fmla="*/ 48 h 48"/>
              <a:gd name="T38" fmla="*/ 4 w 66"/>
              <a:gd name="T39" fmla="*/ 44 h 48"/>
              <a:gd name="T40" fmla="*/ 3 w 66"/>
              <a:gd name="T41" fmla="*/ 39 h 48"/>
              <a:gd name="T42" fmla="*/ 4 w 66"/>
              <a:gd name="T43" fmla="*/ 33 h 48"/>
              <a:gd name="T44" fmla="*/ 0 w 66"/>
              <a:gd name="T45" fmla="*/ 27 h 48"/>
              <a:gd name="T46" fmla="*/ 5 w 66"/>
              <a:gd name="T47" fmla="*/ 23 h 48"/>
              <a:gd name="T48" fmla="*/ 8 w 66"/>
              <a:gd name="T49" fmla="*/ 15 h 48"/>
              <a:gd name="T50" fmla="*/ 7 w 66"/>
              <a:gd name="T5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48">
                <a:moveTo>
                  <a:pt x="7" y="4"/>
                </a:moveTo>
                <a:lnTo>
                  <a:pt x="10" y="0"/>
                </a:lnTo>
                <a:lnTo>
                  <a:pt x="24" y="0"/>
                </a:lnTo>
                <a:lnTo>
                  <a:pt x="34" y="6"/>
                </a:lnTo>
                <a:lnTo>
                  <a:pt x="39" y="5"/>
                </a:lnTo>
                <a:lnTo>
                  <a:pt x="41" y="13"/>
                </a:lnTo>
                <a:lnTo>
                  <a:pt x="51" y="12"/>
                </a:lnTo>
                <a:lnTo>
                  <a:pt x="50" y="18"/>
                </a:lnTo>
                <a:lnTo>
                  <a:pt x="58" y="19"/>
                </a:lnTo>
                <a:lnTo>
                  <a:pt x="66" y="27"/>
                </a:lnTo>
                <a:lnTo>
                  <a:pt x="58" y="35"/>
                </a:lnTo>
                <a:lnTo>
                  <a:pt x="50" y="31"/>
                </a:lnTo>
                <a:lnTo>
                  <a:pt x="42" y="31"/>
                </a:lnTo>
                <a:lnTo>
                  <a:pt x="36" y="30"/>
                </a:lnTo>
                <a:lnTo>
                  <a:pt x="32" y="34"/>
                </a:lnTo>
                <a:lnTo>
                  <a:pt x="25" y="36"/>
                </a:lnTo>
                <a:lnTo>
                  <a:pt x="23" y="30"/>
                </a:lnTo>
                <a:lnTo>
                  <a:pt x="17" y="34"/>
                </a:lnTo>
                <a:lnTo>
                  <a:pt x="8" y="48"/>
                </a:lnTo>
                <a:lnTo>
                  <a:pt x="4" y="44"/>
                </a:lnTo>
                <a:lnTo>
                  <a:pt x="3" y="39"/>
                </a:lnTo>
                <a:lnTo>
                  <a:pt x="4" y="33"/>
                </a:lnTo>
                <a:lnTo>
                  <a:pt x="0" y="27"/>
                </a:lnTo>
                <a:lnTo>
                  <a:pt x="5" y="23"/>
                </a:lnTo>
                <a:lnTo>
                  <a:pt x="8" y="15"/>
                </a:lnTo>
                <a:lnTo>
                  <a:pt x="7" y="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3" name="Freeform 56"/>
          <p:cNvSpPr>
            <a:spLocks/>
          </p:cNvSpPr>
          <p:nvPr/>
        </p:nvSpPr>
        <p:spPr bwMode="auto">
          <a:xfrm>
            <a:off x="3937000" y="2686050"/>
            <a:ext cx="585788" cy="595313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4" name="Freeform 57"/>
          <p:cNvSpPr>
            <a:spLocks/>
          </p:cNvSpPr>
          <p:nvPr/>
        </p:nvSpPr>
        <p:spPr bwMode="auto">
          <a:xfrm>
            <a:off x="1820862" y="3863975"/>
            <a:ext cx="166688" cy="207963"/>
          </a:xfrm>
          <a:custGeom>
            <a:avLst/>
            <a:gdLst>
              <a:gd name="T0" fmla="*/ 13 w 105"/>
              <a:gd name="T1" fmla="*/ 99 h 131"/>
              <a:gd name="T2" fmla="*/ 22 w 105"/>
              <a:gd name="T3" fmla="*/ 84 h 131"/>
              <a:gd name="T4" fmla="*/ 18 w 105"/>
              <a:gd name="T5" fmla="*/ 75 h 131"/>
              <a:gd name="T6" fmla="*/ 11 w 105"/>
              <a:gd name="T7" fmla="*/ 84 h 131"/>
              <a:gd name="T8" fmla="*/ 0 w 105"/>
              <a:gd name="T9" fmla="*/ 75 h 131"/>
              <a:gd name="T10" fmla="*/ 4 w 105"/>
              <a:gd name="T11" fmla="*/ 69 h 131"/>
              <a:gd name="T12" fmla="*/ 0 w 105"/>
              <a:gd name="T13" fmla="*/ 50 h 131"/>
              <a:gd name="T14" fmla="*/ 7 w 105"/>
              <a:gd name="T15" fmla="*/ 47 h 131"/>
              <a:gd name="T16" fmla="*/ 10 w 105"/>
              <a:gd name="T17" fmla="*/ 34 h 131"/>
              <a:gd name="T18" fmla="*/ 17 w 105"/>
              <a:gd name="T19" fmla="*/ 21 h 131"/>
              <a:gd name="T20" fmla="*/ 16 w 105"/>
              <a:gd name="T21" fmla="*/ 12 h 131"/>
              <a:gd name="T22" fmla="*/ 26 w 105"/>
              <a:gd name="T23" fmla="*/ 8 h 131"/>
              <a:gd name="T24" fmla="*/ 39 w 105"/>
              <a:gd name="T25" fmla="*/ 0 h 131"/>
              <a:gd name="T26" fmla="*/ 57 w 105"/>
              <a:gd name="T27" fmla="*/ 12 h 131"/>
              <a:gd name="T28" fmla="*/ 60 w 105"/>
              <a:gd name="T29" fmla="*/ 11 h 131"/>
              <a:gd name="T30" fmla="*/ 65 w 105"/>
              <a:gd name="T31" fmla="*/ 20 h 131"/>
              <a:gd name="T32" fmla="*/ 80 w 105"/>
              <a:gd name="T33" fmla="*/ 23 h 131"/>
              <a:gd name="T34" fmla="*/ 86 w 105"/>
              <a:gd name="T35" fmla="*/ 20 h 131"/>
              <a:gd name="T36" fmla="*/ 95 w 105"/>
              <a:gd name="T37" fmla="*/ 27 h 131"/>
              <a:gd name="T38" fmla="*/ 102 w 105"/>
              <a:gd name="T39" fmla="*/ 31 h 131"/>
              <a:gd name="T40" fmla="*/ 105 w 105"/>
              <a:gd name="T41" fmla="*/ 47 h 131"/>
              <a:gd name="T42" fmla="*/ 99 w 105"/>
              <a:gd name="T43" fmla="*/ 61 h 131"/>
              <a:gd name="T44" fmla="*/ 80 w 105"/>
              <a:gd name="T45" fmla="*/ 83 h 131"/>
              <a:gd name="T46" fmla="*/ 58 w 105"/>
              <a:gd name="T47" fmla="*/ 91 h 131"/>
              <a:gd name="T48" fmla="*/ 47 w 105"/>
              <a:gd name="T49" fmla="*/ 109 h 131"/>
              <a:gd name="T50" fmla="*/ 44 w 105"/>
              <a:gd name="T51" fmla="*/ 123 h 131"/>
              <a:gd name="T52" fmla="*/ 34 w 105"/>
              <a:gd name="T53" fmla="*/ 131 h 131"/>
              <a:gd name="T54" fmla="*/ 26 w 105"/>
              <a:gd name="T55" fmla="*/ 121 h 131"/>
              <a:gd name="T56" fmla="*/ 18 w 105"/>
              <a:gd name="T57" fmla="*/ 119 h 131"/>
              <a:gd name="T58" fmla="*/ 10 w 105"/>
              <a:gd name="T59" fmla="*/ 120 h 131"/>
              <a:gd name="T60" fmla="*/ 10 w 105"/>
              <a:gd name="T61" fmla="*/ 113 h 131"/>
              <a:gd name="T62" fmla="*/ 15 w 105"/>
              <a:gd name="T63" fmla="*/ 108 h 131"/>
              <a:gd name="T64" fmla="*/ 13 w 105"/>
              <a:gd name="T65" fmla="*/ 9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1">
                <a:moveTo>
                  <a:pt x="13" y="99"/>
                </a:moveTo>
                <a:lnTo>
                  <a:pt x="22" y="84"/>
                </a:lnTo>
                <a:lnTo>
                  <a:pt x="18" y="75"/>
                </a:lnTo>
                <a:lnTo>
                  <a:pt x="11" y="84"/>
                </a:lnTo>
                <a:lnTo>
                  <a:pt x="0" y="75"/>
                </a:lnTo>
                <a:lnTo>
                  <a:pt x="4" y="69"/>
                </a:lnTo>
                <a:lnTo>
                  <a:pt x="0" y="50"/>
                </a:lnTo>
                <a:lnTo>
                  <a:pt x="7" y="47"/>
                </a:lnTo>
                <a:lnTo>
                  <a:pt x="10" y="34"/>
                </a:lnTo>
                <a:lnTo>
                  <a:pt x="17" y="21"/>
                </a:lnTo>
                <a:lnTo>
                  <a:pt x="16" y="12"/>
                </a:lnTo>
                <a:lnTo>
                  <a:pt x="26" y="8"/>
                </a:lnTo>
                <a:lnTo>
                  <a:pt x="39" y="0"/>
                </a:lnTo>
                <a:lnTo>
                  <a:pt x="57" y="12"/>
                </a:lnTo>
                <a:lnTo>
                  <a:pt x="60" y="11"/>
                </a:lnTo>
                <a:lnTo>
                  <a:pt x="65" y="20"/>
                </a:lnTo>
                <a:lnTo>
                  <a:pt x="80" y="23"/>
                </a:lnTo>
                <a:lnTo>
                  <a:pt x="86" y="20"/>
                </a:lnTo>
                <a:lnTo>
                  <a:pt x="95" y="27"/>
                </a:lnTo>
                <a:lnTo>
                  <a:pt x="102" y="31"/>
                </a:lnTo>
                <a:lnTo>
                  <a:pt x="105" y="47"/>
                </a:lnTo>
                <a:lnTo>
                  <a:pt x="99" y="61"/>
                </a:lnTo>
                <a:lnTo>
                  <a:pt x="80" y="83"/>
                </a:lnTo>
                <a:lnTo>
                  <a:pt x="58" y="91"/>
                </a:lnTo>
                <a:lnTo>
                  <a:pt x="47" y="109"/>
                </a:lnTo>
                <a:lnTo>
                  <a:pt x="44" y="123"/>
                </a:lnTo>
                <a:lnTo>
                  <a:pt x="34" y="131"/>
                </a:lnTo>
                <a:lnTo>
                  <a:pt x="26" y="121"/>
                </a:lnTo>
                <a:lnTo>
                  <a:pt x="18" y="119"/>
                </a:lnTo>
                <a:lnTo>
                  <a:pt x="10" y="120"/>
                </a:lnTo>
                <a:lnTo>
                  <a:pt x="10" y="113"/>
                </a:lnTo>
                <a:lnTo>
                  <a:pt x="15" y="108"/>
                </a:lnTo>
                <a:lnTo>
                  <a:pt x="13" y="9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5" name="Freeform 58"/>
          <p:cNvSpPr>
            <a:spLocks/>
          </p:cNvSpPr>
          <p:nvPr/>
        </p:nvSpPr>
        <p:spPr bwMode="auto">
          <a:xfrm>
            <a:off x="4872037" y="2867025"/>
            <a:ext cx="361950" cy="315913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6" name="Freeform 59"/>
          <p:cNvSpPr>
            <a:spLocks/>
          </p:cNvSpPr>
          <p:nvPr/>
        </p:nvSpPr>
        <p:spPr bwMode="auto">
          <a:xfrm>
            <a:off x="5230812" y="3316287"/>
            <a:ext cx="198438" cy="182563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7" name="Freeform 60"/>
          <p:cNvSpPr>
            <a:spLocks/>
          </p:cNvSpPr>
          <p:nvPr/>
        </p:nvSpPr>
        <p:spPr bwMode="auto">
          <a:xfrm>
            <a:off x="3933825" y="2468562"/>
            <a:ext cx="328613" cy="255588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8" name="Freeform 61"/>
          <p:cNvSpPr>
            <a:spLocks/>
          </p:cNvSpPr>
          <p:nvPr/>
        </p:nvSpPr>
        <p:spPr bwMode="auto">
          <a:xfrm>
            <a:off x="4730750" y="1963737"/>
            <a:ext cx="112713" cy="66675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9" name="Freeform 62"/>
          <p:cNvSpPr>
            <a:spLocks/>
          </p:cNvSpPr>
          <p:nvPr/>
        </p:nvSpPr>
        <p:spPr bwMode="auto">
          <a:xfrm>
            <a:off x="5140325" y="3416300"/>
            <a:ext cx="431800" cy="379413"/>
          </a:xfrm>
          <a:custGeom>
            <a:avLst/>
            <a:gdLst>
              <a:gd name="T0" fmla="*/ 86 w 272"/>
              <a:gd name="T1" fmla="*/ 0 h 239"/>
              <a:gd name="T2" fmla="*/ 98 w 272"/>
              <a:gd name="T3" fmla="*/ 9 h 239"/>
              <a:gd name="T4" fmla="*/ 108 w 272"/>
              <a:gd name="T5" fmla="*/ 4 h 239"/>
              <a:gd name="T6" fmla="*/ 113 w 272"/>
              <a:gd name="T7" fmla="*/ 8 h 239"/>
              <a:gd name="T8" fmla="*/ 125 w 272"/>
              <a:gd name="T9" fmla="*/ 9 h 239"/>
              <a:gd name="T10" fmla="*/ 141 w 272"/>
              <a:gd name="T11" fmla="*/ 17 h 239"/>
              <a:gd name="T12" fmla="*/ 146 w 272"/>
              <a:gd name="T13" fmla="*/ 24 h 239"/>
              <a:gd name="T14" fmla="*/ 155 w 272"/>
              <a:gd name="T15" fmla="*/ 31 h 239"/>
              <a:gd name="T16" fmla="*/ 163 w 272"/>
              <a:gd name="T17" fmla="*/ 43 h 239"/>
              <a:gd name="T18" fmla="*/ 169 w 272"/>
              <a:gd name="T19" fmla="*/ 50 h 239"/>
              <a:gd name="T20" fmla="*/ 163 w 272"/>
              <a:gd name="T21" fmla="*/ 59 h 239"/>
              <a:gd name="T22" fmla="*/ 157 w 272"/>
              <a:gd name="T23" fmla="*/ 69 h 239"/>
              <a:gd name="T24" fmla="*/ 159 w 272"/>
              <a:gd name="T25" fmla="*/ 75 h 239"/>
              <a:gd name="T26" fmla="*/ 160 w 272"/>
              <a:gd name="T27" fmla="*/ 81 h 239"/>
              <a:gd name="T28" fmla="*/ 170 w 272"/>
              <a:gd name="T29" fmla="*/ 81 h 239"/>
              <a:gd name="T30" fmla="*/ 174 w 272"/>
              <a:gd name="T31" fmla="*/ 80 h 239"/>
              <a:gd name="T32" fmla="*/ 178 w 272"/>
              <a:gd name="T33" fmla="*/ 83 h 239"/>
              <a:gd name="T34" fmla="*/ 175 w 272"/>
              <a:gd name="T35" fmla="*/ 91 h 239"/>
              <a:gd name="T36" fmla="*/ 182 w 272"/>
              <a:gd name="T37" fmla="*/ 102 h 239"/>
              <a:gd name="T38" fmla="*/ 189 w 272"/>
              <a:gd name="T39" fmla="*/ 112 h 239"/>
              <a:gd name="T40" fmla="*/ 196 w 272"/>
              <a:gd name="T41" fmla="*/ 119 h 239"/>
              <a:gd name="T42" fmla="*/ 257 w 272"/>
              <a:gd name="T43" fmla="*/ 144 h 239"/>
              <a:gd name="T44" fmla="*/ 272 w 272"/>
              <a:gd name="T45" fmla="*/ 144 h 239"/>
              <a:gd name="T46" fmla="*/ 222 w 272"/>
              <a:gd name="T47" fmla="*/ 207 h 239"/>
              <a:gd name="T48" fmla="*/ 198 w 272"/>
              <a:gd name="T49" fmla="*/ 207 h 239"/>
              <a:gd name="T50" fmla="*/ 182 w 272"/>
              <a:gd name="T51" fmla="*/ 222 h 239"/>
              <a:gd name="T52" fmla="*/ 170 w 272"/>
              <a:gd name="T53" fmla="*/ 222 h 239"/>
              <a:gd name="T54" fmla="*/ 165 w 272"/>
              <a:gd name="T55" fmla="*/ 229 h 239"/>
              <a:gd name="T56" fmla="*/ 152 w 272"/>
              <a:gd name="T57" fmla="*/ 229 h 239"/>
              <a:gd name="T58" fmla="*/ 145 w 272"/>
              <a:gd name="T59" fmla="*/ 222 h 239"/>
              <a:gd name="T60" fmla="*/ 128 w 272"/>
              <a:gd name="T61" fmla="*/ 231 h 239"/>
              <a:gd name="T62" fmla="*/ 123 w 272"/>
              <a:gd name="T63" fmla="*/ 239 h 239"/>
              <a:gd name="T64" fmla="*/ 111 w 272"/>
              <a:gd name="T65" fmla="*/ 238 h 239"/>
              <a:gd name="T66" fmla="*/ 107 w 272"/>
              <a:gd name="T67" fmla="*/ 235 h 239"/>
              <a:gd name="T68" fmla="*/ 102 w 272"/>
              <a:gd name="T69" fmla="*/ 236 h 239"/>
              <a:gd name="T70" fmla="*/ 96 w 272"/>
              <a:gd name="T71" fmla="*/ 236 h 239"/>
              <a:gd name="T72" fmla="*/ 73 w 272"/>
              <a:gd name="T73" fmla="*/ 218 h 239"/>
              <a:gd name="T74" fmla="*/ 60 w 272"/>
              <a:gd name="T75" fmla="*/ 218 h 239"/>
              <a:gd name="T76" fmla="*/ 54 w 272"/>
              <a:gd name="T77" fmla="*/ 211 h 239"/>
              <a:gd name="T78" fmla="*/ 54 w 272"/>
              <a:gd name="T79" fmla="*/ 200 h 239"/>
              <a:gd name="T80" fmla="*/ 44 w 272"/>
              <a:gd name="T81" fmla="*/ 196 h 239"/>
              <a:gd name="T82" fmla="*/ 33 w 272"/>
              <a:gd name="T83" fmla="*/ 173 h 239"/>
              <a:gd name="T84" fmla="*/ 25 w 272"/>
              <a:gd name="T85" fmla="*/ 169 h 239"/>
              <a:gd name="T86" fmla="*/ 21 w 272"/>
              <a:gd name="T87" fmla="*/ 160 h 239"/>
              <a:gd name="T88" fmla="*/ 12 w 272"/>
              <a:gd name="T89" fmla="*/ 150 h 239"/>
              <a:gd name="T90" fmla="*/ 0 w 272"/>
              <a:gd name="T91" fmla="*/ 149 h 239"/>
              <a:gd name="T92" fmla="*/ 6 w 272"/>
              <a:gd name="T93" fmla="*/ 137 h 239"/>
              <a:gd name="T94" fmla="*/ 16 w 272"/>
              <a:gd name="T95" fmla="*/ 136 h 239"/>
              <a:gd name="T96" fmla="*/ 19 w 272"/>
              <a:gd name="T97" fmla="*/ 130 h 239"/>
              <a:gd name="T98" fmla="*/ 18 w 272"/>
              <a:gd name="T99" fmla="*/ 111 h 239"/>
              <a:gd name="T100" fmla="*/ 23 w 272"/>
              <a:gd name="T101" fmla="*/ 89 h 239"/>
              <a:gd name="T102" fmla="*/ 31 w 272"/>
              <a:gd name="T103" fmla="*/ 84 h 239"/>
              <a:gd name="T104" fmla="*/ 33 w 272"/>
              <a:gd name="T105" fmla="*/ 75 h 239"/>
              <a:gd name="T106" fmla="*/ 40 w 272"/>
              <a:gd name="T107" fmla="*/ 59 h 239"/>
              <a:gd name="T108" fmla="*/ 51 w 272"/>
              <a:gd name="T109" fmla="*/ 49 h 239"/>
              <a:gd name="T110" fmla="*/ 57 w 272"/>
              <a:gd name="T111" fmla="*/ 28 h 239"/>
              <a:gd name="T112" fmla="*/ 60 w 272"/>
              <a:gd name="T113" fmla="*/ 11 h 239"/>
              <a:gd name="T114" fmla="*/ 81 w 272"/>
              <a:gd name="T115" fmla="*/ 15 h 239"/>
              <a:gd name="T116" fmla="*/ 86 w 272"/>
              <a:gd name="T1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39">
                <a:moveTo>
                  <a:pt x="86" y="0"/>
                </a:moveTo>
                <a:lnTo>
                  <a:pt x="98" y="9"/>
                </a:lnTo>
                <a:lnTo>
                  <a:pt x="108" y="4"/>
                </a:lnTo>
                <a:lnTo>
                  <a:pt x="113" y="8"/>
                </a:lnTo>
                <a:lnTo>
                  <a:pt x="125" y="9"/>
                </a:lnTo>
                <a:lnTo>
                  <a:pt x="141" y="17"/>
                </a:lnTo>
                <a:lnTo>
                  <a:pt x="146" y="24"/>
                </a:lnTo>
                <a:lnTo>
                  <a:pt x="155" y="31"/>
                </a:lnTo>
                <a:lnTo>
                  <a:pt x="163" y="43"/>
                </a:lnTo>
                <a:lnTo>
                  <a:pt x="169" y="50"/>
                </a:lnTo>
                <a:lnTo>
                  <a:pt x="163" y="59"/>
                </a:lnTo>
                <a:lnTo>
                  <a:pt x="157" y="69"/>
                </a:lnTo>
                <a:lnTo>
                  <a:pt x="159" y="75"/>
                </a:lnTo>
                <a:lnTo>
                  <a:pt x="160" y="81"/>
                </a:lnTo>
                <a:lnTo>
                  <a:pt x="170" y="81"/>
                </a:lnTo>
                <a:lnTo>
                  <a:pt x="174" y="80"/>
                </a:lnTo>
                <a:lnTo>
                  <a:pt x="178" y="83"/>
                </a:lnTo>
                <a:lnTo>
                  <a:pt x="175" y="91"/>
                </a:lnTo>
                <a:lnTo>
                  <a:pt x="182" y="102"/>
                </a:lnTo>
                <a:lnTo>
                  <a:pt x="189" y="112"/>
                </a:lnTo>
                <a:lnTo>
                  <a:pt x="196" y="119"/>
                </a:lnTo>
                <a:lnTo>
                  <a:pt x="257" y="144"/>
                </a:lnTo>
                <a:lnTo>
                  <a:pt x="272" y="144"/>
                </a:lnTo>
                <a:lnTo>
                  <a:pt x="222" y="207"/>
                </a:lnTo>
                <a:lnTo>
                  <a:pt x="198" y="207"/>
                </a:lnTo>
                <a:lnTo>
                  <a:pt x="182" y="222"/>
                </a:lnTo>
                <a:lnTo>
                  <a:pt x="170" y="222"/>
                </a:lnTo>
                <a:lnTo>
                  <a:pt x="165" y="229"/>
                </a:lnTo>
                <a:lnTo>
                  <a:pt x="152" y="229"/>
                </a:lnTo>
                <a:lnTo>
                  <a:pt x="145" y="222"/>
                </a:lnTo>
                <a:lnTo>
                  <a:pt x="128" y="231"/>
                </a:lnTo>
                <a:lnTo>
                  <a:pt x="123" y="239"/>
                </a:lnTo>
                <a:lnTo>
                  <a:pt x="111" y="238"/>
                </a:lnTo>
                <a:lnTo>
                  <a:pt x="107" y="235"/>
                </a:lnTo>
                <a:lnTo>
                  <a:pt x="102" y="236"/>
                </a:lnTo>
                <a:lnTo>
                  <a:pt x="96" y="236"/>
                </a:lnTo>
                <a:lnTo>
                  <a:pt x="73" y="218"/>
                </a:lnTo>
                <a:lnTo>
                  <a:pt x="60" y="218"/>
                </a:lnTo>
                <a:lnTo>
                  <a:pt x="54" y="211"/>
                </a:lnTo>
                <a:lnTo>
                  <a:pt x="54" y="200"/>
                </a:lnTo>
                <a:lnTo>
                  <a:pt x="44" y="196"/>
                </a:lnTo>
                <a:lnTo>
                  <a:pt x="33" y="173"/>
                </a:lnTo>
                <a:lnTo>
                  <a:pt x="25" y="169"/>
                </a:lnTo>
                <a:lnTo>
                  <a:pt x="21" y="160"/>
                </a:lnTo>
                <a:lnTo>
                  <a:pt x="12" y="150"/>
                </a:lnTo>
                <a:lnTo>
                  <a:pt x="0" y="149"/>
                </a:lnTo>
                <a:lnTo>
                  <a:pt x="6" y="137"/>
                </a:lnTo>
                <a:lnTo>
                  <a:pt x="16" y="136"/>
                </a:lnTo>
                <a:lnTo>
                  <a:pt x="19" y="130"/>
                </a:lnTo>
                <a:lnTo>
                  <a:pt x="18" y="111"/>
                </a:lnTo>
                <a:lnTo>
                  <a:pt x="23" y="89"/>
                </a:lnTo>
                <a:lnTo>
                  <a:pt x="31" y="84"/>
                </a:lnTo>
                <a:lnTo>
                  <a:pt x="33" y="75"/>
                </a:lnTo>
                <a:lnTo>
                  <a:pt x="40" y="59"/>
                </a:lnTo>
                <a:lnTo>
                  <a:pt x="51" y="49"/>
                </a:lnTo>
                <a:lnTo>
                  <a:pt x="57" y="28"/>
                </a:lnTo>
                <a:lnTo>
                  <a:pt x="60" y="11"/>
                </a:lnTo>
                <a:lnTo>
                  <a:pt x="81" y="15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0" name="Freeform 63"/>
          <p:cNvSpPr>
            <a:spLocks/>
          </p:cNvSpPr>
          <p:nvPr/>
        </p:nvSpPr>
        <p:spPr bwMode="auto">
          <a:xfrm>
            <a:off x="4618037" y="1657350"/>
            <a:ext cx="279400" cy="300038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1" name="Freeform 64"/>
          <p:cNvSpPr>
            <a:spLocks/>
          </p:cNvSpPr>
          <p:nvPr/>
        </p:nvSpPr>
        <p:spPr bwMode="auto">
          <a:xfrm>
            <a:off x="2651125" y="5586413"/>
            <a:ext cx="84138" cy="38100"/>
          </a:xfrm>
          <a:custGeom>
            <a:avLst/>
            <a:gdLst>
              <a:gd name="T0" fmla="*/ 0 w 53"/>
              <a:gd name="T1" fmla="*/ 15 h 24"/>
              <a:gd name="T2" fmla="*/ 15 w 53"/>
              <a:gd name="T3" fmla="*/ 3 h 24"/>
              <a:gd name="T4" fmla="*/ 30 w 53"/>
              <a:gd name="T5" fmla="*/ 8 h 24"/>
              <a:gd name="T6" fmla="*/ 37 w 53"/>
              <a:gd name="T7" fmla="*/ 0 h 24"/>
              <a:gd name="T8" fmla="*/ 53 w 53"/>
              <a:gd name="T9" fmla="*/ 9 h 24"/>
              <a:gd name="T10" fmla="*/ 50 w 53"/>
              <a:gd name="T11" fmla="*/ 16 h 24"/>
              <a:gd name="T12" fmla="*/ 31 w 53"/>
              <a:gd name="T13" fmla="*/ 22 h 24"/>
              <a:gd name="T14" fmla="*/ 21 w 53"/>
              <a:gd name="T15" fmla="*/ 15 h 24"/>
              <a:gd name="T16" fmla="*/ 11 w 53"/>
              <a:gd name="T17" fmla="*/ 24 h 24"/>
              <a:gd name="T18" fmla="*/ 0 w 53"/>
              <a:gd name="T19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24">
                <a:moveTo>
                  <a:pt x="0" y="15"/>
                </a:moveTo>
                <a:lnTo>
                  <a:pt x="15" y="3"/>
                </a:lnTo>
                <a:lnTo>
                  <a:pt x="30" y="8"/>
                </a:lnTo>
                <a:lnTo>
                  <a:pt x="37" y="0"/>
                </a:lnTo>
                <a:lnTo>
                  <a:pt x="53" y="9"/>
                </a:lnTo>
                <a:lnTo>
                  <a:pt x="50" y="16"/>
                </a:lnTo>
                <a:lnTo>
                  <a:pt x="31" y="22"/>
                </a:lnTo>
                <a:lnTo>
                  <a:pt x="21" y="15"/>
                </a:lnTo>
                <a:lnTo>
                  <a:pt x="11" y="24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2" name="Freeform 65"/>
          <p:cNvSpPr>
            <a:spLocks/>
          </p:cNvSpPr>
          <p:nvPr/>
        </p:nvSpPr>
        <p:spPr bwMode="auto">
          <a:xfrm>
            <a:off x="2592387" y="3719513"/>
            <a:ext cx="84138" cy="122238"/>
          </a:xfrm>
          <a:custGeom>
            <a:avLst/>
            <a:gdLst>
              <a:gd name="T0" fmla="*/ 36 w 53"/>
              <a:gd name="T1" fmla="*/ 67 h 77"/>
              <a:gd name="T2" fmla="*/ 29 w 53"/>
              <a:gd name="T3" fmla="*/ 75 h 77"/>
              <a:gd name="T4" fmla="*/ 20 w 53"/>
              <a:gd name="T5" fmla="*/ 77 h 77"/>
              <a:gd name="T6" fmla="*/ 18 w 53"/>
              <a:gd name="T7" fmla="*/ 71 h 77"/>
              <a:gd name="T8" fmla="*/ 13 w 53"/>
              <a:gd name="T9" fmla="*/ 70 h 77"/>
              <a:gd name="T10" fmla="*/ 8 w 53"/>
              <a:gd name="T11" fmla="*/ 76 h 77"/>
              <a:gd name="T12" fmla="*/ 0 w 53"/>
              <a:gd name="T13" fmla="*/ 71 h 77"/>
              <a:gd name="T14" fmla="*/ 4 w 53"/>
              <a:gd name="T15" fmla="*/ 62 h 77"/>
              <a:gd name="T16" fmla="*/ 6 w 53"/>
              <a:gd name="T17" fmla="*/ 53 h 77"/>
              <a:gd name="T18" fmla="*/ 10 w 53"/>
              <a:gd name="T19" fmla="*/ 44 h 77"/>
              <a:gd name="T20" fmla="*/ 2 w 53"/>
              <a:gd name="T21" fmla="*/ 32 h 77"/>
              <a:gd name="T22" fmla="*/ 1 w 53"/>
              <a:gd name="T23" fmla="*/ 18 h 77"/>
              <a:gd name="T24" fmla="*/ 11 w 53"/>
              <a:gd name="T25" fmla="*/ 0 h 77"/>
              <a:gd name="T26" fmla="*/ 17 w 53"/>
              <a:gd name="T27" fmla="*/ 2 h 77"/>
              <a:gd name="T28" fmla="*/ 31 w 53"/>
              <a:gd name="T29" fmla="*/ 7 h 77"/>
              <a:gd name="T30" fmla="*/ 50 w 53"/>
              <a:gd name="T31" fmla="*/ 25 h 77"/>
              <a:gd name="T32" fmla="*/ 53 w 53"/>
              <a:gd name="T33" fmla="*/ 33 h 77"/>
              <a:gd name="T34" fmla="*/ 42 w 53"/>
              <a:gd name="T35" fmla="*/ 52 h 77"/>
              <a:gd name="T36" fmla="*/ 36 w 53"/>
              <a:gd name="T3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7">
                <a:moveTo>
                  <a:pt x="36" y="67"/>
                </a:moveTo>
                <a:lnTo>
                  <a:pt x="29" y="75"/>
                </a:lnTo>
                <a:lnTo>
                  <a:pt x="20" y="77"/>
                </a:lnTo>
                <a:lnTo>
                  <a:pt x="18" y="71"/>
                </a:lnTo>
                <a:lnTo>
                  <a:pt x="13" y="70"/>
                </a:lnTo>
                <a:lnTo>
                  <a:pt x="8" y="76"/>
                </a:lnTo>
                <a:lnTo>
                  <a:pt x="0" y="71"/>
                </a:lnTo>
                <a:lnTo>
                  <a:pt x="4" y="62"/>
                </a:lnTo>
                <a:lnTo>
                  <a:pt x="6" y="53"/>
                </a:lnTo>
                <a:lnTo>
                  <a:pt x="10" y="44"/>
                </a:lnTo>
                <a:lnTo>
                  <a:pt x="2" y="32"/>
                </a:lnTo>
                <a:lnTo>
                  <a:pt x="1" y="18"/>
                </a:lnTo>
                <a:lnTo>
                  <a:pt x="11" y="0"/>
                </a:lnTo>
                <a:lnTo>
                  <a:pt x="17" y="2"/>
                </a:lnTo>
                <a:lnTo>
                  <a:pt x="31" y="7"/>
                </a:lnTo>
                <a:lnTo>
                  <a:pt x="50" y="25"/>
                </a:lnTo>
                <a:lnTo>
                  <a:pt x="53" y="33"/>
                </a:lnTo>
                <a:lnTo>
                  <a:pt x="42" y="52"/>
                </a:lnTo>
                <a:lnTo>
                  <a:pt x="36" y="6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3" name="Freeform 66"/>
          <p:cNvSpPr>
            <a:spLocks/>
          </p:cNvSpPr>
          <p:nvPr/>
        </p:nvSpPr>
        <p:spPr bwMode="auto">
          <a:xfrm>
            <a:off x="4408487" y="2493962"/>
            <a:ext cx="26988" cy="52388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4" name="Freeform 67"/>
          <p:cNvSpPr>
            <a:spLocks/>
          </p:cNvSpPr>
          <p:nvPr/>
        </p:nvSpPr>
        <p:spPr bwMode="auto">
          <a:xfrm>
            <a:off x="4064000" y="2230437"/>
            <a:ext cx="323850" cy="284163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5" name="Freeform 68"/>
          <p:cNvSpPr>
            <a:spLocks/>
          </p:cNvSpPr>
          <p:nvPr/>
        </p:nvSpPr>
        <p:spPr bwMode="auto">
          <a:xfrm>
            <a:off x="4438650" y="3832225"/>
            <a:ext cx="163513" cy="207963"/>
          </a:xfrm>
          <a:custGeom>
            <a:avLst/>
            <a:gdLst>
              <a:gd name="T0" fmla="*/ 42 w 103"/>
              <a:gd name="T1" fmla="*/ 131 h 131"/>
              <a:gd name="T2" fmla="*/ 23 w 103"/>
              <a:gd name="T3" fmla="*/ 110 h 131"/>
              <a:gd name="T4" fmla="*/ 11 w 103"/>
              <a:gd name="T5" fmla="*/ 93 h 131"/>
              <a:gd name="T6" fmla="*/ 0 w 103"/>
              <a:gd name="T7" fmla="*/ 71 h 131"/>
              <a:gd name="T8" fmla="*/ 1 w 103"/>
              <a:gd name="T9" fmla="*/ 65 h 131"/>
              <a:gd name="T10" fmla="*/ 5 w 103"/>
              <a:gd name="T11" fmla="*/ 58 h 131"/>
              <a:gd name="T12" fmla="*/ 9 w 103"/>
              <a:gd name="T13" fmla="*/ 43 h 131"/>
              <a:gd name="T14" fmla="*/ 13 w 103"/>
              <a:gd name="T15" fmla="*/ 27 h 131"/>
              <a:gd name="T16" fmla="*/ 19 w 103"/>
              <a:gd name="T17" fmla="*/ 26 h 131"/>
              <a:gd name="T18" fmla="*/ 46 w 103"/>
              <a:gd name="T19" fmla="*/ 26 h 131"/>
              <a:gd name="T20" fmla="*/ 46 w 103"/>
              <a:gd name="T21" fmla="*/ 1 h 131"/>
              <a:gd name="T22" fmla="*/ 54 w 103"/>
              <a:gd name="T23" fmla="*/ 0 h 131"/>
              <a:gd name="T24" fmla="*/ 65 w 103"/>
              <a:gd name="T25" fmla="*/ 3 h 131"/>
              <a:gd name="T26" fmla="*/ 76 w 103"/>
              <a:gd name="T27" fmla="*/ 0 h 131"/>
              <a:gd name="T28" fmla="*/ 79 w 103"/>
              <a:gd name="T29" fmla="*/ 1 h 131"/>
              <a:gd name="T30" fmla="*/ 77 w 103"/>
              <a:gd name="T31" fmla="*/ 10 h 131"/>
              <a:gd name="T32" fmla="*/ 82 w 103"/>
              <a:gd name="T33" fmla="*/ 21 h 131"/>
              <a:gd name="T34" fmla="*/ 96 w 103"/>
              <a:gd name="T35" fmla="*/ 19 h 131"/>
              <a:gd name="T36" fmla="*/ 101 w 103"/>
              <a:gd name="T37" fmla="*/ 24 h 131"/>
              <a:gd name="T38" fmla="*/ 93 w 103"/>
              <a:gd name="T39" fmla="*/ 48 h 131"/>
              <a:gd name="T40" fmla="*/ 102 w 103"/>
              <a:gd name="T41" fmla="*/ 60 h 131"/>
              <a:gd name="T42" fmla="*/ 103 w 103"/>
              <a:gd name="T43" fmla="*/ 76 h 131"/>
              <a:gd name="T44" fmla="*/ 101 w 103"/>
              <a:gd name="T45" fmla="*/ 90 h 131"/>
              <a:gd name="T46" fmla="*/ 95 w 103"/>
              <a:gd name="T47" fmla="*/ 100 h 131"/>
              <a:gd name="T48" fmla="*/ 79 w 103"/>
              <a:gd name="T49" fmla="*/ 99 h 131"/>
              <a:gd name="T50" fmla="*/ 69 w 103"/>
              <a:gd name="T51" fmla="*/ 89 h 131"/>
              <a:gd name="T52" fmla="*/ 68 w 103"/>
              <a:gd name="T53" fmla="*/ 98 h 131"/>
              <a:gd name="T54" fmla="*/ 56 w 103"/>
              <a:gd name="T55" fmla="*/ 101 h 131"/>
              <a:gd name="T56" fmla="*/ 49 w 103"/>
              <a:gd name="T57" fmla="*/ 106 h 131"/>
              <a:gd name="T58" fmla="*/ 56 w 103"/>
              <a:gd name="T59" fmla="*/ 120 h 131"/>
              <a:gd name="T60" fmla="*/ 42 w 103"/>
              <a:gd name="T6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131">
                <a:moveTo>
                  <a:pt x="42" y="131"/>
                </a:moveTo>
                <a:lnTo>
                  <a:pt x="23" y="110"/>
                </a:lnTo>
                <a:lnTo>
                  <a:pt x="11" y="93"/>
                </a:lnTo>
                <a:lnTo>
                  <a:pt x="0" y="71"/>
                </a:lnTo>
                <a:lnTo>
                  <a:pt x="1" y="65"/>
                </a:lnTo>
                <a:lnTo>
                  <a:pt x="5" y="58"/>
                </a:lnTo>
                <a:lnTo>
                  <a:pt x="9" y="43"/>
                </a:lnTo>
                <a:lnTo>
                  <a:pt x="13" y="27"/>
                </a:lnTo>
                <a:lnTo>
                  <a:pt x="19" y="26"/>
                </a:lnTo>
                <a:lnTo>
                  <a:pt x="46" y="26"/>
                </a:lnTo>
                <a:lnTo>
                  <a:pt x="46" y="1"/>
                </a:lnTo>
                <a:lnTo>
                  <a:pt x="54" y="0"/>
                </a:lnTo>
                <a:lnTo>
                  <a:pt x="65" y="3"/>
                </a:lnTo>
                <a:lnTo>
                  <a:pt x="76" y="0"/>
                </a:lnTo>
                <a:lnTo>
                  <a:pt x="79" y="1"/>
                </a:lnTo>
                <a:lnTo>
                  <a:pt x="77" y="10"/>
                </a:lnTo>
                <a:lnTo>
                  <a:pt x="82" y="21"/>
                </a:lnTo>
                <a:lnTo>
                  <a:pt x="96" y="19"/>
                </a:lnTo>
                <a:lnTo>
                  <a:pt x="101" y="24"/>
                </a:lnTo>
                <a:lnTo>
                  <a:pt x="93" y="48"/>
                </a:lnTo>
                <a:lnTo>
                  <a:pt x="102" y="60"/>
                </a:lnTo>
                <a:lnTo>
                  <a:pt x="103" y="76"/>
                </a:lnTo>
                <a:lnTo>
                  <a:pt x="101" y="90"/>
                </a:lnTo>
                <a:lnTo>
                  <a:pt x="95" y="100"/>
                </a:lnTo>
                <a:lnTo>
                  <a:pt x="79" y="99"/>
                </a:lnTo>
                <a:lnTo>
                  <a:pt x="69" y="89"/>
                </a:lnTo>
                <a:lnTo>
                  <a:pt x="68" y="98"/>
                </a:lnTo>
                <a:lnTo>
                  <a:pt x="56" y="101"/>
                </a:lnTo>
                <a:lnTo>
                  <a:pt x="49" y="106"/>
                </a:lnTo>
                <a:lnTo>
                  <a:pt x="56" y="120"/>
                </a:lnTo>
                <a:lnTo>
                  <a:pt x="42" y="13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" name="Freeform 69"/>
          <p:cNvSpPr>
            <a:spLocks/>
          </p:cNvSpPr>
          <p:nvPr/>
        </p:nvSpPr>
        <p:spPr bwMode="auto">
          <a:xfrm>
            <a:off x="3995737" y="2101850"/>
            <a:ext cx="47625" cy="41275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7" name="Freeform 70"/>
          <p:cNvSpPr>
            <a:spLocks/>
          </p:cNvSpPr>
          <p:nvPr/>
        </p:nvSpPr>
        <p:spPr bwMode="auto">
          <a:xfrm>
            <a:off x="4033837" y="1995487"/>
            <a:ext cx="190500" cy="273050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8" name="Freeform 71"/>
          <p:cNvSpPr>
            <a:spLocks/>
          </p:cNvSpPr>
          <p:nvPr/>
        </p:nvSpPr>
        <p:spPr bwMode="auto">
          <a:xfrm>
            <a:off x="5237162" y="2474912"/>
            <a:ext cx="190500" cy="82550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9" name="Freeform 72"/>
          <p:cNvSpPr>
            <a:spLocks/>
          </p:cNvSpPr>
          <p:nvPr/>
        </p:nvSpPr>
        <p:spPr bwMode="auto">
          <a:xfrm>
            <a:off x="4087812" y="3543300"/>
            <a:ext cx="125413" cy="209550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0" name="Freeform 73"/>
          <p:cNvSpPr>
            <a:spLocks/>
          </p:cNvSpPr>
          <p:nvPr/>
        </p:nvSpPr>
        <p:spPr bwMode="auto">
          <a:xfrm>
            <a:off x="3743325" y="3494087"/>
            <a:ext cx="211138" cy="174625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1" name="Freeform 74"/>
          <p:cNvSpPr>
            <a:spLocks/>
          </p:cNvSpPr>
          <p:nvPr/>
        </p:nvSpPr>
        <p:spPr bwMode="auto">
          <a:xfrm>
            <a:off x="3694112" y="3451225"/>
            <a:ext cx="87313" cy="25400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2" name="Freeform 75"/>
          <p:cNvSpPr>
            <a:spLocks/>
          </p:cNvSpPr>
          <p:nvPr/>
        </p:nvSpPr>
        <p:spPr bwMode="auto">
          <a:xfrm>
            <a:off x="3698875" y="3492500"/>
            <a:ext cx="85725" cy="52388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3" name="Freeform 76"/>
          <p:cNvSpPr>
            <a:spLocks/>
          </p:cNvSpPr>
          <p:nvPr/>
        </p:nvSpPr>
        <p:spPr bwMode="auto">
          <a:xfrm>
            <a:off x="4452937" y="3833813"/>
            <a:ext cx="58738" cy="41275"/>
          </a:xfrm>
          <a:custGeom>
            <a:avLst/>
            <a:gdLst>
              <a:gd name="T0" fmla="*/ 4 w 37"/>
              <a:gd name="T1" fmla="*/ 26 h 26"/>
              <a:gd name="T2" fmla="*/ 0 w 37"/>
              <a:gd name="T3" fmla="*/ 23 h 26"/>
              <a:gd name="T4" fmla="*/ 7 w 37"/>
              <a:gd name="T5" fmla="*/ 0 h 26"/>
              <a:gd name="T6" fmla="*/ 37 w 37"/>
              <a:gd name="T7" fmla="*/ 0 h 26"/>
              <a:gd name="T8" fmla="*/ 37 w 37"/>
              <a:gd name="T9" fmla="*/ 25 h 26"/>
              <a:gd name="T10" fmla="*/ 10 w 37"/>
              <a:gd name="T11" fmla="*/ 25 h 26"/>
              <a:gd name="T12" fmla="*/ 4 w 37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">
                <a:moveTo>
                  <a:pt x="4" y="26"/>
                </a:moveTo>
                <a:lnTo>
                  <a:pt x="0" y="23"/>
                </a:lnTo>
                <a:lnTo>
                  <a:pt x="7" y="0"/>
                </a:lnTo>
                <a:lnTo>
                  <a:pt x="37" y="0"/>
                </a:lnTo>
                <a:lnTo>
                  <a:pt x="37" y="25"/>
                </a:lnTo>
                <a:lnTo>
                  <a:pt x="10" y="25"/>
                </a:lnTo>
                <a:lnTo>
                  <a:pt x="4" y="2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4" name="Freeform 77"/>
          <p:cNvSpPr>
            <a:spLocks/>
          </p:cNvSpPr>
          <p:nvPr/>
        </p:nvSpPr>
        <p:spPr bwMode="auto">
          <a:xfrm>
            <a:off x="4827587" y="2732087"/>
            <a:ext cx="76200" cy="25400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5" name="Freeform 78"/>
          <p:cNvSpPr>
            <a:spLocks/>
          </p:cNvSpPr>
          <p:nvPr/>
        </p:nvSpPr>
        <p:spPr bwMode="auto">
          <a:xfrm>
            <a:off x="4724400" y="2532062"/>
            <a:ext cx="166688" cy="176213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6" name="Freeform 79"/>
          <p:cNvSpPr>
            <a:spLocks/>
          </p:cNvSpPr>
          <p:nvPr/>
        </p:nvSpPr>
        <p:spPr bwMode="auto">
          <a:xfrm>
            <a:off x="2809875" y="1341437"/>
            <a:ext cx="1154113" cy="609600"/>
          </a:xfrm>
          <a:custGeom>
            <a:avLst/>
            <a:gdLst>
              <a:gd name="T0" fmla="*/ 429 w 727"/>
              <a:gd name="T1" fmla="*/ 5 h 384"/>
              <a:gd name="T2" fmla="*/ 571 w 727"/>
              <a:gd name="T3" fmla="*/ 1 h 384"/>
              <a:gd name="T4" fmla="*/ 571 w 727"/>
              <a:gd name="T5" fmla="*/ 16 h 384"/>
              <a:gd name="T6" fmla="*/ 556 w 727"/>
              <a:gd name="T7" fmla="*/ 18 h 384"/>
              <a:gd name="T8" fmla="*/ 618 w 727"/>
              <a:gd name="T9" fmla="*/ 23 h 384"/>
              <a:gd name="T10" fmla="*/ 689 w 727"/>
              <a:gd name="T11" fmla="*/ 20 h 384"/>
              <a:gd name="T12" fmla="*/ 679 w 727"/>
              <a:gd name="T13" fmla="*/ 38 h 384"/>
              <a:gd name="T14" fmla="*/ 662 w 727"/>
              <a:gd name="T15" fmla="*/ 44 h 384"/>
              <a:gd name="T16" fmla="*/ 631 w 727"/>
              <a:gd name="T17" fmla="*/ 79 h 384"/>
              <a:gd name="T18" fmla="*/ 603 w 727"/>
              <a:gd name="T19" fmla="*/ 94 h 384"/>
              <a:gd name="T20" fmla="*/ 610 w 727"/>
              <a:gd name="T21" fmla="*/ 116 h 384"/>
              <a:gd name="T22" fmla="*/ 608 w 727"/>
              <a:gd name="T23" fmla="*/ 138 h 384"/>
              <a:gd name="T24" fmla="*/ 567 w 727"/>
              <a:gd name="T25" fmla="*/ 146 h 384"/>
              <a:gd name="T26" fmla="*/ 555 w 727"/>
              <a:gd name="T27" fmla="*/ 158 h 384"/>
              <a:gd name="T28" fmla="*/ 578 w 727"/>
              <a:gd name="T29" fmla="*/ 176 h 384"/>
              <a:gd name="T30" fmla="*/ 548 w 727"/>
              <a:gd name="T31" fmla="*/ 187 h 384"/>
              <a:gd name="T32" fmla="*/ 518 w 727"/>
              <a:gd name="T33" fmla="*/ 198 h 384"/>
              <a:gd name="T34" fmla="*/ 532 w 727"/>
              <a:gd name="T35" fmla="*/ 214 h 384"/>
              <a:gd name="T36" fmla="*/ 436 w 727"/>
              <a:gd name="T37" fmla="*/ 234 h 384"/>
              <a:gd name="T38" fmla="*/ 362 w 727"/>
              <a:gd name="T39" fmla="*/ 273 h 384"/>
              <a:gd name="T40" fmla="*/ 311 w 727"/>
              <a:gd name="T41" fmla="*/ 282 h 384"/>
              <a:gd name="T42" fmla="*/ 280 w 727"/>
              <a:gd name="T43" fmla="*/ 319 h 384"/>
              <a:gd name="T44" fmla="*/ 241 w 727"/>
              <a:gd name="T45" fmla="*/ 364 h 384"/>
              <a:gd name="T46" fmla="*/ 190 w 727"/>
              <a:gd name="T47" fmla="*/ 369 h 384"/>
              <a:gd name="T48" fmla="*/ 148 w 727"/>
              <a:gd name="T49" fmla="*/ 340 h 384"/>
              <a:gd name="T50" fmla="*/ 136 w 727"/>
              <a:gd name="T51" fmla="*/ 288 h 384"/>
              <a:gd name="T52" fmla="*/ 129 w 727"/>
              <a:gd name="T53" fmla="*/ 251 h 384"/>
              <a:gd name="T54" fmla="*/ 185 w 727"/>
              <a:gd name="T55" fmla="*/ 216 h 384"/>
              <a:gd name="T56" fmla="*/ 167 w 727"/>
              <a:gd name="T57" fmla="*/ 211 h 384"/>
              <a:gd name="T58" fmla="*/ 146 w 727"/>
              <a:gd name="T59" fmla="*/ 196 h 384"/>
              <a:gd name="T60" fmla="*/ 193 w 727"/>
              <a:gd name="T61" fmla="*/ 191 h 384"/>
              <a:gd name="T62" fmla="*/ 153 w 727"/>
              <a:gd name="T63" fmla="*/ 177 h 384"/>
              <a:gd name="T64" fmla="*/ 163 w 727"/>
              <a:gd name="T65" fmla="*/ 151 h 384"/>
              <a:gd name="T66" fmla="*/ 143 w 727"/>
              <a:gd name="T67" fmla="*/ 117 h 384"/>
              <a:gd name="T68" fmla="*/ 96 w 727"/>
              <a:gd name="T69" fmla="*/ 101 h 384"/>
              <a:gd name="T70" fmla="*/ 23 w 727"/>
              <a:gd name="T71" fmla="*/ 98 h 384"/>
              <a:gd name="T72" fmla="*/ 69 w 727"/>
              <a:gd name="T73" fmla="*/ 83 h 384"/>
              <a:gd name="T74" fmla="*/ 7 w 727"/>
              <a:gd name="T75" fmla="*/ 67 h 384"/>
              <a:gd name="T76" fmla="*/ 114 w 727"/>
              <a:gd name="T77" fmla="*/ 49 h 384"/>
              <a:gd name="T78" fmla="*/ 148 w 727"/>
              <a:gd name="T79" fmla="*/ 29 h 384"/>
              <a:gd name="T80" fmla="*/ 195 w 727"/>
              <a:gd name="T81" fmla="*/ 19 h 384"/>
              <a:gd name="T82" fmla="*/ 274 w 727"/>
              <a:gd name="T83" fmla="*/ 21 h 384"/>
              <a:gd name="T84" fmla="*/ 347 w 727"/>
              <a:gd name="T85" fmla="*/ 20 h 384"/>
              <a:gd name="T86" fmla="*/ 350 w 727"/>
              <a:gd name="T87" fmla="*/ 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7" h="384">
                <a:moveTo>
                  <a:pt x="350" y="12"/>
                </a:moveTo>
                <a:lnTo>
                  <a:pt x="392" y="5"/>
                </a:lnTo>
                <a:lnTo>
                  <a:pt x="429" y="5"/>
                </a:lnTo>
                <a:lnTo>
                  <a:pt x="446" y="1"/>
                </a:lnTo>
                <a:lnTo>
                  <a:pt x="485" y="0"/>
                </a:lnTo>
                <a:lnTo>
                  <a:pt x="571" y="1"/>
                </a:lnTo>
                <a:lnTo>
                  <a:pt x="636" y="10"/>
                </a:lnTo>
                <a:lnTo>
                  <a:pt x="614" y="15"/>
                </a:lnTo>
                <a:lnTo>
                  <a:pt x="571" y="16"/>
                </a:lnTo>
                <a:lnTo>
                  <a:pt x="511" y="17"/>
                </a:lnTo>
                <a:lnTo>
                  <a:pt x="516" y="19"/>
                </a:lnTo>
                <a:lnTo>
                  <a:pt x="556" y="18"/>
                </a:lnTo>
                <a:lnTo>
                  <a:pt x="588" y="22"/>
                </a:lnTo>
                <a:lnTo>
                  <a:pt x="610" y="18"/>
                </a:lnTo>
                <a:lnTo>
                  <a:pt x="618" y="23"/>
                </a:lnTo>
                <a:lnTo>
                  <a:pt x="604" y="30"/>
                </a:lnTo>
                <a:lnTo>
                  <a:pt x="634" y="26"/>
                </a:lnTo>
                <a:lnTo>
                  <a:pt x="689" y="20"/>
                </a:lnTo>
                <a:lnTo>
                  <a:pt x="722" y="23"/>
                </a:lnTo>
                <a:lnTo>
                  <a:pt x="727" y="28"/>
                </a:lnTo>
                <a:lnTo>
                  <a:pt x="679" y="38"/>
                </a:lnTo>
                <a:lnTo>
                  <a:pt x="672" y="41"/>
                </a:lnTo>
                <a:lnTo>
                  <a:pt x="636" y="43"/>
                </a:lnTo>
                <a:lnTo>
                  <a:pt x="662" y="44"/>
                </a:lnTo>
                <a:lnTo>
                  <a:pt x="646" y="54"/>
                </a:lnTo>
                <a:lnTo>
                  <a:pt x="634" y="63"/>
                </a:lnTo>
                <a:lnTo>
                  <a:pt x="631" y="79"/>
                </a:lnTo>
                <a:lnTo>
                  <a:pt x="643" y="88"/>
                </a:lnTo>
                <a:lnTo>
                  <a:pt x="624" y="89"/>
                </a:lnTo>
                <a:lnTo>
                  <a:pt x="603" y="94"/>
                </a:lnTo>
                <a:lnTo>
                  <a:pt x="624" y="102"/>
                </a:lnTo>
                <a:lnTo>
                  <a:pt x="624" y="115"/>
                </a:lnTo>
                <a:lnTo>
                  <a:pt x="610" y="116"/>
                </a:lnTo>
                <a:lnTo>
                  <a:pt x="623" y="130"/>
                </a:lnTo>
                <a:lnTo>
                  <a:pt x="595" y="131"/>
                </a:lnTo>
                <a:lnTo>
                  <a:pt x="608" y="138"/>
                </a:lnTo>
                <a:lnTo>
                  <a:pt x="603" y="143"/>
                </a:lnTo>
                <a:lnTo>
                  <a:pt x="585" y="146"/>
                </a:lnTo>
                <a:lnTo>
                  <a:pt x="567" y="146"/>
                </a:lnTo>
                <a:lnTo>
                  <a:pt x="580" y="157"/>
                </a:lnTo>
                <a:lnTo>
                  <a:pt x="579" y="164"/>
                </a:lnTo>
                <a:lnTo>
                  <a:pt x="555" y="158"/>
                </a:lnTo>
                <a:lnTo>
                  <a:pt x="548" y="162"/>
                </a:lnTo>
                <a:lnTo>
                  <a:pt x="564" y="166"/>
                </a:lnTo>
                <a:lnTo>
                  <a:pt x="578" y="176"/>
                </a:lnTo>
                <a:lnTo>
                  <a:pt x="580" y="190"/>
                </a:lnTo>
                <a:lnTo>
                  <a:pt x="556" y="193"/>
                </a:lnTo>
                <a:lnTo>
                  <a:pt x="548" y="187"/>
                </a:lnTo>
                <a:lnTo>
                  <a:pt x="534" y="177"/>
                </a:lnTo>
                <a:lnTo>
                  <a:pt x="536" y="189"/>
                </a:lnTo>
                <a:lnTo>
                  <a:pt x="518" y="198"/>
                </a:lnTo>
                <a:lnTo>
                  <a:pt x="553" y="198"/>
                </a:lnTo>
                <a:lnTo>
                  <a:pt x="571" y="199"/>
                </a:lnTo>
                <a:lnTo>
                  <a:pt x="532" y="214"/>
                </a:lnTo>
                <a:lnTo>
                  <a:pt x="492" y="228"/>
                </a:lnTo>
                <a:lnTo>
                  <a:pt x="451" y="234"/>
                </a:lnTo>
                <a:lnTo>
                  <a:pt x="436" y="234"/>
                </a:lnTo>
                <a:lnTo>
                  <a:pt x="420" y="241"/>
                </a:lnTo>
                <a:lnTo>
                  <a:pt x="396" y="260"/>
                </a:lnTo>
                <a:lnTo>
                  <a:pt x="362" y="273"/>
                </a:lnTo>
                <a:lnTo>
                  <a:pt x="353" y="274"/>
                </a:lnTo>
                <a:lnTo>
                  <a:pt x="333" y="278"/>
                </a:lnTo>
                <a:lnTo>
                  <a:pt x="311" y="282"/>
                </a:lnTo>
                <a:lnTo>
                  <a:pt x="295" y="294"/>
                </a:lnTo>
                <a:lnTo>
                  <a:pt x="291" y="307"/>
                </a:lnTo>
                <a:lnTo>
                  <a:pt x="280" y="319"/>
                </a:lnTo>
                <a:lnTo>
                  <a:pt x="251" y="334"/>
                </a:lnTo>
                <a:lnTo>
                  <a:pt x="252" y="349"/>
                </a:lnTo>
                <a:lnTo>
                  <a:pt x="241" y="364"/>
                </a:lnTo>
                <a:lnTo>
                  <a:pt x="227" y="383"/>
                </a:lnTo>
                <a:lnTo>
                  <a:pt x="206" y="384"/>
                </a:lnTo>
                <a:lnTo>
                  <a:pt x="190" y="369"/>
                </a:lnTo>
                <a:lnTo>
                  <a:pt x="161" y="369"/>
                </a:lnTo>
                <a:lnTo>
                  <a:pt x="150" y="358"/>
                </a:lnTo>
                <a:lnTo>
                  <a:pt x="148" y="340"/>
                </a:lnTo>
                <a:lnTo>
                  <a:pt x="133" y="316"/>
                </a:lnTo>
                <a:lnTo>
                  <a:pt x="130" y="304"/>
                </a:lnTo>
                <a:lnTo>
                  <a:pt x="136" y="288"/>
                </a:lnTo>
                <a:lnTo>
                  <a:pt x="124" y="271"/>
                </a:lnTo>
                <a:lnTo>
                  <a:pt x="135" y="257"/>
                </a:lnTo>
                <a:lnTo>
                  <a:pt x="129" y="251"/>
                </a:lnTo>
                <a:lnTo>
                  <a:pt x="153" y="230"/>
                </a:lnTo>
                <a:lnTo>
                  <a:pt x="176" y="223"/>
                </a:lnTo>
                <a:lnTo>
                  <a:pt x="185" y="216"/>
                </a:lnTo>
                <a:lnTo>
                  <a:pt x="194" y="203"/>
                </a:lnTo>
                <a:lnTo>
                  <a:pt x="176" y="209"/>
                </a:lnTo>
                <a:lnTo>
                  <a:pt x="167" y="211"/>
                </a:lnTo>
                <a:lnTo>
                  <a:pt x="154" y="214"/>
                </a:lnTo>
                <a:lnTo>
                  <a:pt x="141" y="208"/>
                </a:lnTo>
                <a:lnTo>
                  <a:pt x="146" y="196"/>
                </a:lnTo>
                <a:lnTo>
                  <a:pt x="156" y="187"/>
                </a:lnTo>
                <a:lnTo>
                  <a:pt x="168" y="187"/>
                </a:lnTo>
                <a:lnTo>
                  <a:pt x="193" y="191"/>
                </a:lnTo>
                <a:lnTo>
                  <a:pt x="176" y="181"/>
                </a:lnTo>
                <a:lnTo>
                  <a:pt x="167" y="175"/>
                </a:lnTo>
                <a:lnTo>
                  <a:pt x="153" y="177"/>
                </a:lnTo>
                <a:lnTo>
                  <a:pt x="145" y="173"/>
                </a:lnTo>
                <a:lnTo>
                  <a:pt x="168" y="158"/>
                </a:lnTo>
                <a:lnTo>
                  <a:pt x="163" y="151"/>
                </a:lnTo>
                <a:lnTo>
                  <a:pt x="160" y="140"/>
                </a:lnTo>
                <a:lnTo>
                  <a:pt x="155" y="123"/>
                </a:lnTo>
                <a:lnTo>
                  <a:pt x="143" y="117"/>
                </a:lnTo>
                <a:lnTo>
                  <a:pt x="148" y="111"/>
                </a:lnTo>
                <a:lnTo>
                  <a:pt x="121" y="102"/>
                </a:lnTo>
                <a:lnTo>
                  <a:pt x="96" y="101"/>
                </a:lnTo>
                <a:lnTo>
                  <a:pt x="63" y="101"/>
                </a:lnTo>
                <a:lnTo>
                  <a:pt x="33" y="102"/>
                </a:lnTo>
                <a:lnTo>
                  <a:pt x="23" y="98"/>
                </a:lnTo>
                <a:lnTo>
                  <a:pt x="10" y="88"/>
                </a:lnTo>
                <a:lnTo>
                  <a:pt x="45" y="83"/>
                </a:lnTo>
                <a:lnTo>
                  <a:pt x="69" y="83"/>
                </a:lnTo>
                <a:lnTo>
                  <a:pt x="21" y="79"/>
                </a:lnTo>
                <a:lnTo>
                  <a:pt x="0" y="73"/>
                </a:lnTo>
                <a:lnTo>
                  <a:pt x="7" y="67"/>
                </a:lnTo>
                <a:lnTo>
                  <a:pt x="57" y="60"/>
                </a:lnTo>
                <a:lnTo>
                  <a:pt x="105" y="54"/>
                </a:lnTo>
                <a:lnTo>
                  <a:pt x="114" y="49"/>
                </a:lnTo>
                <a:lnTo>
                  <a:pt x="87" y="44"/>
                </a:lnTo>
                <a:lnTo>
                  <a:pt x="101" y="38"/>
                </a:lnTo>
                <a:lnTo>
                  <a:pt x="148" y="29"/>
                </a:lnTo>
                <a:lnTo>
                  <a:pt x="166" y="28"/>
                </a:lnTo>
                <a:lnTo>
                  <a:pt x="166" y="22"/>
                </a:lnTo>
                <a:lnTo>
                  <a:pt x="195" y="19"/>
                </a:lnTo>
                <a:lnTo>
                  <a:pt x="231" y="17"/>
                </a:lnTo>
                <a:lnTo>
                  <a:pt x="265" y="17"/>
                </a:lnTo>
                <a:lnTo>
                  <a:pt x="274" y="21"/>
                </a:lnTo>
                <a:lnTo>
                  <a:pt x="309" y="14"/>
                </a:lnTo>
                <a:lnTo>
                  <a:pt x="332" y="19"/>
                </a:lnTo>
                <a:lnTo>
                  <a:pt x="347" y="20"/>
                </a:lnTo>
                <a:lnTo>
                  <a:pt x="367" y="24"/>
                </a:lnTo>
                <a:lnTo>
                  <a:pt x="345" y="17"/>
                </a:lnTo>
                <a:lnTo>
                  <a:pt x="350" y="1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7" name="Freeform 80"/>
          <p:cNvSpPr>
            <a:spLocks/>
          </p:cNvSpPr>
          <p:nvPr/>
        </p:nvSpPr>
        <p:spPr bwMode="auto">
          <a:xfrm>
            <a:off x="1516062" y="3321050"/>
            <a:ext cx="119063" cy="134938"/>
          </a:xfrm>
          <a:custGeom>
            <a:avLst/>
            <a:gdLst>
              <a:gd name="T0" fmla="*/ 37 w 75"/>
              <a:gd name="T1" fmla="*/ 85 h 85"/>
              <a:gd name="T2" fmla="*/ 28 w 75"/>
              <a:gd name="T3" fmla="*/ 81 h 85"/>
              <a:gd name="T4" fmla="*/ 17 w 75"/>
              <a:gd name="T5" fmla="*/ 81 h 85"/>
              <a:gd name="T6" fmla="*/ 9 w 75"/>
              <a:gd name="T7" fmla="*/ 77 h 85"/>
              <a:gd name="T8" fmla="*/ 0 w 75"/>
              <a:gd name="T9" fmla="*/ 68 h 85"/>
              <a:gd name="T10" fmla="*/ 1 w 75"/>
              <a:gd name="T11" fmla="*/ 62 h 85"/>
              <a:gd name="T12" fmla="*/ 4 w 75"/>
              <a:gd name="T13" fmla="*/ 58 h 85"/>
              <a:gd name="T14" fmla="*/ 2 w 75"/>
              <a:gd name="T15" fmla="*/ 54 h 85"/>
              <a:gd name="T16" fmla="*/ 12 w 75"/>
              <a:gd name="T17" fmla="*/ 37 h 85"/>
              <a:gd name="T18" fmla="*/ 36 w 75"/>
              <a:gd name="T19" fmla="*/ 37 h 85"/>
              <a:gd name="T20" fmla="*/ 37 w 75"/>
              <a:gd name="T21" fmla="*/ 29 h 85"/>
              <a:gd name="T22" fmla="*/ 34 w 75"/>
              <a:gd name="T23" fmla="*/ 28 h 85"/>
              <a:gd name="T24" fmla="*/ 33 w 75"/>
              <a:gd name="T25" fmla="*/ 24 h 85"/>
              <a:gd name="T26" fmla="*/ 27 w 75"/>
              <a:gd name="T27" fmla="*/ 19 h 85"/>
              <a:gd name="T28" fmla="*/ 21 w 75"/>
              <a:gd name="T29" fmla="*/ 12 h 85"/>
              <a:gd name="T30" fmla="*/ 29 w 75"/>
              <a:gd name="T31" fmla="*/ 12 h 85"/>
              <a:gd name="T32" fmla="*/ 30 w 75"/>
              <a:gd name="T33" fmla="*/ 0 h 85"/>
              <a:gd name="T34" fmla="*/ 47 w 75"/>
              <a:gd name="T35" fmla="*/ 0 h 85"/>
              <a:gd name="T36" fmla="*/ 64 w 75"/>
              <a:gd name="T37" fmla="*/ 0 h 85"/>
              <a:gd name="T38" fmla="*/ 62 w 75"/>
              <a:gd name="T39" fmla="*/ 17 h 85"/>
              <a:gd name="T40" fmla="*/ 58 w 75"/>
              <a:gd name="T41" fmla="*/ 40 h 85"/>
              <a:gd name="T42" fmla="*/ 63 w 75"/>
              <a:gd name="T43" fmla="*/ 40 h 85"/>
              <a:gd name="T44" fmla="*/ 69 w 75"/>
              <a:gd name="T45" fmla="*/ 44 h 85"/>
              <a:gd name="T46" fmla="*/ 71 w 75"/>
              <a:gd name="T47" fmla="*/ 41 h 85"/>
              <a:gd name="T48" fmla="*/ 75 w 75"/>
              <a:gd name="T49" fmla="*/ 44 h 85"/>
              <a:gd name="T50" fmla="*/ 66 w 75"/>
              <a:gd name="T51" fmla="*/ 52 h 85"/>
              <a:gd name="T52" fmla="*/ 57 w 75"/>
              <a:gd name="T53" fmla="*/ 58 h 85"/>
              <a:gd name="T54" fmla="*/ 55 w 75"/>
              <a:gd name="T55" fmla="*/ 61 h 85"/>
              <a:gd name="T56" fmla="*/ 56 w 75"/>
              <a:gd name="T57" fmla="*/ 66 h 85"/>
              <a:gd name="T58" fmla="*/ 52 w 75"/>
              <a:gd name="T59" fmla="*/ 71 h 85"/>
              <a:gd name="T60" fmla="*/ 48 w 75"/>
              <a:gd name="T61" fmla="*/ 72 h 85"/>
              <a:gd name="T62" fmla="*/ 49 w 75"/>
              <a:gd name="T63" fmla="*/ 74 h 85"/>
              <a:gd name="T64" fmla="*/ 45 w 75"/>
              <a:gd name="T65" fmla="*/ 77 h 85"/>
              <a:gd name="T66" fmla="*/ 38 w 75"/>
              <a:gd name="T67" fmla="*/ 82 h 85"/>
              <a:gd name="T68" fmla="*/ 37 w 75"/>
              <a:gd name="T6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5">
                <a:moveTo>
                  <a:pt x="37" y="85"/>
                </a:moveTo>
                <a:lnTo>
                  <a:pt x="28" y="81"/>
                </a:lnTo>
                <a:lnTo>
                  <a:pt x="17" y="81"/>
                </a:lnTo>
                <a:lnTo>
                  <a:pt x="9" y="77"/>
                </a:lnTo>
                <a:lnTo>
                  <a:pt x="0" y="68"/>
                </a:lnTo>
                <a:lnTo>
                  <a:pt x="1" y="62"/>
                </a:lnTo>
                <a:lnTo>
                  <a:pt x="4" y="58"/>
                </a:lnTo>
                <a:lnTo>
                  <a:pt x="2" y="54"/>
                </a:lnTo>
                <a:lnTo>
                  <a:pt x="12" y="37"/>
                </a:lnTo>
                <a:lnTo>
                  <a:pt x="36" y="37"/>
                </a:lnTo>
                <a:lnTo>
                  <a:pt x="37" y="29"/>
                </a:lnTo>
                <a:lnTo>
                  <a:pt x="34" y="28"/>
                </a:lnTo>
                <a:lnTo>
                  <a:pt x="33" y="24"/>
                </a:lnTo>
                <a:lnTo>
                  <a:pt x="27" y="19"/>
                </a:lnTo>
                <a:lnTo>
                  <a:pt x="21" y="12"/>
                </a:lnTo>
                <a:lnTo>
                  <a:pt x="29" y="12"/>
                </a:lnTo>
                <a:lnTo>
                  <a:pt x="30" y="0"/>
                </a:lnTo>
                <a:lnTo>
                  <a:pt x="47" y="0"/>
                </a:lnTo>
                <a:lnTo>
                  <a:pt x="64" y="0"/>
                </a:lnTo>
                <a:lnTo>
                  <a:pt x="62" y="17"/>
                </a:lnTo>
                <a:lnTo>
                  <a:pt x="58" y="40"/>
                </a:lnTo>
                <a:lnTo>
                  <a:pt x="63" y="40"/>
                </a:lnTo>
                <a:lnTo>
                  <a:pt x="69" y="44"/>
                </a:lnTo>
                <a:lnTo>
                  <a:pt x="71" y="41"/>
                </a:lnTo>
                <a:lnTo>
                  <a:pt x="75" y="44"/>
                </a:lnTo>
                <a:lnTo>
                  <a:pt x="66" y="52"/>
                </a:lnTo>
                <a:lnTo>
                  <a:pt x="57" y="58"/>
                </a:lnTo>
                <a:lnTo>
                  <a:pt x="55" y="61"/>
                </a:lnTo>
                <a:lnTo>
                  <a:pt x="56" y="66"/>
                </a:lnTo>
                <a:lnTo>
                  <a:pt x="52" y="71"/>
                </a:lnTo>
                <a:lnTo>
                  <a:pt x="48" y="72"/>
                </a:lnTo>
                <a:lnTo>
                  <a:pt x="49" y="74"/>
                </a:lnTo>
                <a:lnTo>
                  <a:pt x="45" y="77"/>
                </a:lnTo>
                <a:lnTo>
                  <a:pt x="38" y="82"/>
                </a:lnTo>
                <a:lnTo>
                  <a:pt x="37" y="8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8" name="Freeform 81"/>
          <p:cNvSpPr>
            <a:spLocks/>
          </p:cNvSpPr>
          <p:nvPr/>
        </p:nvSpPr>
        <p:spPr bwMode="auto">
          <a:xfrm>
            <a:off x="2393950" y="3633788"/>
            <a:ext cx="139700" cy="233363"/>
          </a:xfrm>
          <a:custGeom>
            <a:avLst/>
            <a:gdLst>
              <a:gd name="T0" fmla="*/ 32 w 88"/>
              <a:gd name="T1" fmla="*/ 0 h 147"/>
              <a:gd name="T2" fmla="*/ 43 w 88"/>
              <a:gd name="T3" fmla="*/ 7 h 147"/>
              <a:gd name="T4" fmla="*/ 54 w 88"/>
              <a:gd name="T5" fmla="*/ 21 h 147"/>
              <a:gd name="T6" fmla="*/ 54 w 88"/>
              <a:gd name="T7" fmla="*/ 32 h 147"/>
              <a:gd name="T8" fmla="*/ 61 w 88"/>
              <a:gd name="T9" fmla="*/ 32 h 147"/>
              <a:gd name="T10" fmla="*/ 71 w 88"/>
              <a:gd name="T11" fmla="*/ 42 h 147"/>
              <a:gd name="T12" fmla="*/ 78 w 88"/>
              <a:gd name="T13" fmla="*/ 49 h 147"/>
              <a:gd name="T14" fmla="*/ 74 w 88"/>
              <a:gd name="T15" fmla="*/ 68 h 147"/>
              <a:gd name="T16" fmla="*/ 63 w 88"/>
              <a:gd name="T17" fmla="*/ 73 h 147"/>
              <a:gd name="T18" fmla="*/ 64 w 88"/>
              <a:gd name="T19" fmla="*/ 78 h 147"/>
              <a:gd name="T20" fmla="*/ 61 w 88"/>
              <a:gd name="T21" fmla="*/ 89 h 147"/>
              <a:gd name="T22" fmla="*/ 68 w 88"/>
              <a:gd name="T23" fmla="*/ 104 h 147"/>
              <a:gd name="T24" fmla="*/ 74 w 88"/>
              <a:gd name="T25" fmla="*/ 104 h 147"/>
              <a:gd name="T26" fmla="*/ 77 w 88"/>
              <a:gd name="T27" fmla="*/ 116 h 147"/>
              <a:gd name="T28" fmla="*/ 88 w 88"/>
              <a:gd name="T29" fmla="*/ 134 h 147"/>
              <a:gd name="T30" fmla="*/ 83 w 88"/>
              <a:gd name="T31" fmla="*/ 135 h 147"/>
              <a:gd name="T32" fmla="*/ 73 w 88"/>
              <a:gd name="T33" fmla="*/ 133 h 147"/>
              <a:gd name="T34" fmla="*/ 67 w 88"/>
              <a:gd name="T35" fmla="*/ 138 h 147"/>
              <a:gd name="T36" fmla="*/ 59 w 88"/>
              <a:gd name="T37" fmla="*/ 142 h 147"/>
              <a:gd name="T38" fmla="*/ 53 w 88"/>
              <a:gd name="T39" fmla="*/ 143 h 147"/>
              <a:gd name="T40" fmla="*/ 51 w 88"/>
              <a:gd name="T41" fmla="*/ 147 h 147"/>
              <a:gd name="T42" fmla="*/ 42 w 88"/>
              <a:gd name="T43" fmla="*/ 146 h 147"/>
              <a:gd name="T44" fmla="*/ 31 w 88"/>
              <a:gd name="T45" fmla="*/ 136 h 147"/>
              <a:gd name="T46" fmla="*/ 29 w 88"/>
              <a:gd name="T47" fmla="*/ 127 h 147"/>
              <a:gd name="T48" fmla="*/ 25 w 88"/>
              <a:gd name="T49" fmla="*/ 116 h 147"/>
              <a:gd name="T50" fmla="*/ 28 w 88"/>
              <a:gd name="T51" fmla="*/ 98 h 147"/>
              <a:gd name="T52" fmla="*/ 33 w 88"/>
              <a:gd name="T53" fmla="*/ 91 h 147"/>
              <a:gd name="T54" fmla="*/ 29 w 88"/>
              <a:gd name="T55" fmla="*/ 82 h 147"/>
              <a:gd name="T56" fmla="*/ 23 w 88"/>
              <a:gd name="T57" fmla="*/ 78 h 147"/>
              <a:gd name="T58" fmla="*/ 25 w 88"/>
              <a:gd name="T59" fmla="*/ 69 h 147"/>
              <a:gd name="T60" fmla="*/ 21 w 88"/>
              <a:gd name="T61" fmla="*/ 64 h 147"/>
              <a:gd name="T62" fmla="*/ 12 w 88"/>
              <a:gd name="T63" fmla="*/ 65 h 147"/>
              <a:gd name="T64" fmla="*/ 0 w 88"/>
              <a:gd name="T65" fmla="*/ 50 h 147"/>
              <a:gd name="T66" fmla="*/ 5 w 88"/>
              <a:gd name="T67" fmla="*/ 44 h 147"/>
              <a:gd name="T68" fmla="*/ 5 w 88"/>
              <a:gd name="T69" fmla="*/ 34 h 147"/>
              <a:gd name="T70" fmla="*/ 16 w 88"/>
              <a:gd name="T71" fmla="*/ 31 h 147"/>
              <a:gd name="T72" fmla="*/ 21 w 88"/>
              <a:gd name="T73" fmla="*/ 27 h 147"/>
              <a:gd name="T74" fmla="*/ 15 w 88"/>
              <a:gd name="T75" fmla="*/ 19 h 147"/>
              <a:gd name="T76" fmla="*/ 17 w 88"/>
              <a:gd name="T77" fmla="*/ 12 h 147"/>
              <a:gd name="T78" fmla="*/ 32 w 88"/>
              <a:gd name="T7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147">
                <a:moveTo>
                  <a:pt x="32" y="0"/>
                </a:moveTo>
                <a:lnTo>
                  <a:pt x="43" y="7"/>
                </a:lnTo>
                <a:lnTo>
                  <a:pt x="54" y="21"/>
                </a:lnTo>
                <a:lnTo>
                  <a:pt x="54" y="32"/>
                </a:lnTo>
                <a:lnTo>
                  <a:pt x="61" y="32"/>
                </a:lnTo>
                <a:lnTo>
                  <a:pt x="71" y="42"/>
                </a:lnTo>
                <a:lnTo>
                  <a:pt x="78" y="49"/>
                </a:lnTo>
                <a:lnTo>
                  <a:pt x="74" y="68"/>
                </a:lnTo>
                <a:lnTo>
                  <a:pt x="63" y="73"/>
                </a:lnTo>
                <a:lnTo>
                  <a:pt x="64" y="78"/>
                </a:lnTo>
                <a:lnTo>
                  <a:pt x="61" y="89"/>
                </a:lnTo>
                <a:lnTo>
                  <a:pt x="68" y="104"/>
                </a:lnTo>
                <a:lnTo>
                  <a:pt x="74" y="104"/>
                </a:lnTo>
                <a:lnTo>
                  <a:pt x="77" y="116"/>
                </a:lnTo>
                <a:lnTo>
                  <a:pt x="88" y="134"/>
                </a:lnTo>
                <a:lnTo>
                  <a:pt x="83" y="135"/>
                </a:lnTo>
                <a:lnTo>
                  <a:pt x="73" y="133"/>
                </a:lnTo>
                <a:lnTo>
                  <a:pt x="67" y="138"/>
                </a:lnTo>
                <a:lnTo>
                  <a:pt x="59" y="142"/>
                </a:lnTo>
                <a:lnTo>
                  <a:pt x="53" y="143"/>
                </a:lnTo>
                <a:lnTo>
                  <a:pt x="51" y="147"/>
                </a:lnTo>
                <a:lnTo>
                  <a:pt x="42" y="146"/>
                </a:lnTo>
                <a:lnTo>
                  <a:pt x="31" y="136"/>
                </a:lnTo>
                <a:lnTo>
                  <a:pt x="29" y="127"/>
                </a:lnTo>
                <a:lnTo>
                  <a:pt x="25" y="116"/>
                </a:lnTo>
                <a:lnTo>
                  <a:pt x="28" y="98"/>
                </a:lnTo>
                <a:lnTo>
                  <a:pt x="33" y="91"/>
                </a:lnTo>
                <a:lnTo>
                  <a:pt x="29" y="82"/>
                </a:lnTo>
                <a:lnTo>
                  <a:pt x="23" y="78"/>
                </a:lnTo>
                <a:lnTo>
                  <a:pt x="25" y="69"/>
                </a:lnTo>
                <a:lnTo>
                  <a:pt x="21" y="64"/>
                </a:lnTo>
                <a:lnTo>
                  <a:pt x="12" y="65"/>
                </a:lnTo>
                <a:lnTo>
                  <a:pt x="0" y="50"/>
                </a:lnTo>
                <a:lnTo>
                  <a:pt x="5" y="44"/>
                </a:lnTo>
                <a:lnTo>
                  <a:pt x="5" y="34"/>
                </a:lnTo>
                <a:lnTo>
                  <a:pt x="16" y="31"/>
                </a:lnTo>
                <a:lnTo>
                  <a:pt x="21" y="27"/>
                </a:lnTo>
                <a:lnTo>
                  <a:pt x="15" y="19"/>
                </a:lnTo>
                <a:lnTo>
                  <a:pt x="17" y="12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9" name="Freeform 82"/>
          <p:cNvSpPr>
            <a:spLocks/>
          </p:cNvSpPr>
          <p:nvPr/>
        </p:nvSpPr>
        <p:spPr bwMode="auto">
          <a:xfrm>
            <a:off x="1598612" y="3381375"/>
            <a:ext cx="180975" cy="100013"/>
          </a:xfrm>
          <a:custGeom>
            <a:avLst/>
            <a:gdLst>
              <a:gd name="T0" fmla="*/ 34 w 114"/>
              <a:gd name="T1" fmla="*/ 63 h 63"/>
              <a:gd name="T2" fmla="*/ 32 w 114"/>
              <a:gd name="T3" fmla="*/ 56 h 63"/>
              <a:gd name="T4" fmla="*/ 27 w 114"/>
              <a:gd name="T5" fmla="*/ 54 h 63"/>
              <a:gd name="T6" fmla="*/ 29 w 114"/>
              <a:gd name="T7" fmla="*/ 46 h 63"/>
              <a:gd name="T8" fmla="*/ 26 w 114"/>
              <a:gd name="T9" fmla="*/ 44 h 63"/>
              <a:gd name="T10" fmla="*/ 23 w 114"/>
              <a:gd name="T11" fmla="*/ 42 h 63"/>
              <a:gd name="T12" fmla="*/ 14 w 114"/>
              <a:gd name="T13" fmla="*/ 45 h 63"/>
              <a:gd name="T14" fmla="*/ 14 w 114"/>
              <a:gd name="T15" fmla="*/ 42 h 63"/>
              <a:gd name="T16" fmla="*/ 9 w 114"/>
              <a:gd name="T17" fmla="*/ 39 h 63"/>
              <a:gd name="T18" fmla="*/ 5 w 114"/>
              <a:gd name="T19" fmla="*/ 34 h 63"/>
              <a:gd name="T20" fmla="*/ 0 w 114"/>
              <a:gd name="T21" fmla="*/ 33 h 63"/>
              <a:gd name="T22" fmla="*/ 4 w 114"/>
              <a:gd name="T23" fmla="*/ 28 h 63"/>
              <a:gd name="T24" fmla="*/ 3 w 114"/>
              <a:gd name="T25" fmla="*/ 23 h 63"/>
              <a:gd name="T26" fmla="*/ 5 w 114"/>
              <a:gd name="T27" fmla="*/ 19 h 63"/>
              <a:gd name="T28" fmla="*/ 14 w 114"/>
              <a:gd name="T29" fmla="*/ 14 h 63"/>
              <a:gd name="T30" fmla="*/ 23 w 114"/>
              <a:gd name="T31" fmla="*/ 6 h 63"/>
              <a:gd name="T32" fmla="*/ 25 w 114"/>
              <a:gd name="T33" fmla="*/ 7 h 63"/>
              <a:gd name="T34" fmla="*/ 30 w 114"/>
              <a:gd name="T35" fmla="*/ 3 h 63"/>
              <a:gd name="T36" fmla="*/ 35 w 114"/>
              <a:gd name="T37" fmla="*/ 2 h 63"/>
              <a:gd name="T38" fmla="*/ 36 w 114"/>
              <a:gd name="T39" fmla="*/ 4 h 63"/>
              <a:gd name="T40" fmla="*/ 39 w 114"/>
              <a:gd name="T41" fmla="*/ 3 h 63"/>
              <a:gd name="T42" fmla="*/ 48 w 114"/>
              <a:gd name="T43" fmla="*/ 5 h 63"/>
              <a:gd name="T44" fmla="*/ 56 w 114"/>
              <a:gd name="T45" fmla="*/ 4 h 63"/>
              <a:gd name="T46" fmla="*/ 62 w 114"/>
              <a:gd name="T47" fmla="*/ 2 h 63"/>
              <a:gd name="T48" fmla="*/ 65 w 114"/>
              <a:gd name="T49" fmla="*/ 0 h 63"/>
              <a:gd name="T50" fmla="*/ 70 w 114"/>
              <a:gd name="T51" fmla="*/ 1 h 63"/>
              <a:gd name="T52" fmla="*/ 74 w 114"/>
              <a:gd name="T53" fmla="*/ 2 h 63"/>
              <a:gd name="T54" fmla="*/ 79 w 114"/>
              <a:gd name="T55" fmla="*/ 2 h 63"/>
              <a:gd name="T56" fmla="*/ 83 w 114"/>
              <a:gd name="T57" fmla="*/ 0 h 63"/>
              <a:gd name="T58" fmla="*/ 91 w 114"/>
              <a:gd name="T59" fmla="*/ 3 h 63"/>
              <a:gd name="T60" fmla="*/ 94 w 114"/>
              <a:gd name="T61" fmla="*/ 3 h 63"/>
              <a:gd name="T62" fmla="*/ 99 w 114"/>
              <a:gd name="T63" fmla="*/ 7 h 63"/>
              <a:gd name="T64" fmla="*/ 104 w 114"/>
              <a:gd name="T65" fmla="*/ 12 h 63"/>
              <a:gd name="T66" fmla="*/ 110 w 114"/>
              <a:gd name="T67" fmla="*/ 15 h 63"/>
              <a:gd name="T68" fmla="*/ 114 w 114"/>
              <a:gd name="T69" fmla="*/ 21 h 63"/>
              <a:gd name="T70" fmla="*/ 108 w 114"/>
              <a:gd name="T71" fmla="*/ 20 h 63"/>
              <a:gd name="T72" fmla="*/ 105 w 114"/>
              <a:gd name="T73" fmla="*/ 23 h 63"/>
              <a:gd name="T74" fmla="*/ 99 w 114"/>
              <a:gd name="T75" fmla="*/ 26 h 63"/>
              <a:gd name="T76" fmla="*/ 94 w 114"/>
              <a:gd name="T77" fmla="*/ 26 h 63"/>
              <a:gd name="T78" fmla="*/ 90 w 114"/>
              <a:gd name="T79" fmla="*/ 29 h 63"/>
              <a:gd name="T80" fmla="*/ 86 w 114"/>
              <a:gd name="T81" fmla="*/ 28 h 63"/>
              <a:gd name="T82" fmla="*/ 84 w 114"/>
              <a:gd name="T83" fmla="*/ 25 h 63"/>
              <a:gd name="T84" fmla="*/ 82 w 114"/>
              <a:gd name="T85" fmla="*/ 25 h 63"/>
              <a:gd name="T86" fmla="*/ 79 w 114"/>
              <a:gd name="T87" fmla="*/ 30 h 63"/>
              <a:gd name="T88" fmla="*/ 77 w 114"/>
              <a:gd name="T89" fmla="*/ 30 h 63"/>
              <a:gd name="T90" fmla="*/ 76 w 114"/>
              <a:gd name="T91" fmla="*/ 34 h 63"/>
              <a:gd name="T92" fmla="*/ 69 w 114"/>
              <a:gd name="T93" fmla="*/ 40 h 63"/>
              <a:gd name="T94" fmla="*/ 66 w 114"/>
              <a:gd name="T95" fmla="*/ 42 h 63"/>
              <a:gd name="T96" fmla="*/ 64 w 114"/>
              <a:gd name="T97" fmla="*/ 45 h 63"/>
              <a:gd name="T98" fmla="*/ 59 w 114"/>
              <a:gd name="T99" fmla="*/ 41 h 63"/>
              <a:gd name="T100" fmla="*/ 54 w 114"/>
              <a:gd name="T101" fmla="*/ 46 h 63"/>
              <a:gd name="T102" fmla="*/ 51 w 114"/>
              <a:gd name="T103" fmla="*/ 46 h 63"/>
              <a:gd name="T104" fmla="*/ 46 w 114"/>
              <a:gd name="T105" fmla="*/ 47 h 63"/>
              <a:gd name="T106" fmla="*/ 46 w 114"/>
              <a:gd name="T107" fmla="*/ 57 h 63"/>
              <a:gd name="T108" fmla="*/ 43 w 114"/>
              <a:gd name="T109" fmla="*/ 57 h 63"/>
              <a:gd name="T110" fmla="*/ 40 w 114"/>
              <a:gd name="T111" fmla="*/ 62 h 63"/>
              <a:gd name="T112" fmla="*/ 34 w 114"/>
              <a:gd name="T1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" h="63">
                <a:moveTo>
                  <a:pt x="34" y="63"/>
                </a:moveTo>
                <a:lnTo>
                  <a:pt x="32" y="56"/>
                </a:lnTo>
                <a:lnTo>
                  <a:pt x="27" y="54"/>
                </a:lnTo>
                <a:lnTo>
                  <a:pt x="29" y="46"/>
                </a:lnTo>
                <a:lnTo>
                  <a:pt x="26" y="44"/>
                </a:lnTo>
                <a:lnTo>
                  <a:pt x="23" y="42"/>
                </a:lnTo>
                <a:lnTo>
                  <a:pt x="14" y="45"/>
                </a:lnTo>
                <a:lnTo>
                  <a:pt x="14" y="42"/>
                </a:lnTo>
                <a:lnTo>
                  <a:pt x="9" y="39"/>
                </a:lnTo>
                <a:lnTo>
                  <a:pt x="5" y="34"/>
                </a:lnTo>
                <a:lnTo>
                  <a:pt x="0" y="33"/>
                </a:lnTo>
                <a:lnTo>
                  <a:pt x="4" y="28"/>
                </a:lnTo>
                <a:lnTo>
                  <a:pt x="3" y="23"/>
                </a:lnTo>
                <a:lnTo>
                  <a:pt x="5" y="19"/>
                </a:lnTo>
                <a:lnTo>
                  <a:pt x="14" y="14"/>
                </a:lnTo>
                <a:lnTo>
                  <a:pt x="23" y="6"/>
                </a:lnTo>
                <a:lnTo>
                  <a:pt x="25" y="7"/>
                </a:lnTo>
                <a:lnTo>
                  <a:pt x="30" y="3"/>
                </a:lnTo>
                <a:lnTo>
                  <a:pt x="35" y="2"/>
                </a:lnTo>
                <a:lnTo>
                  <a:pt x="36" y="4"/>
                </a:lnTo>
                <a:lnTo>
                  <a:pt x="39" y="3"/>
                </a:lnTo>
                <a:lnTo>
                  <a:pt x="48" y="5"/>
                </a:lnTo>
                <a:lnTo>
                  <a:pt x="56" y="4"/>
                </a:lnTo>
                <a:lnTo>
                  <a:pt x="62" y="2"/>
                </a:lnTo>
                <a:lnTo>
                  <a:pt x="65" y="0"/>
                </a:lnTo>
                <a:lnTo>
                  <a:pt x="70" y="1"/>
                </a:lnTo>
                <a:lnTo>
                  <a:pt x="74" y="2"/>
                </a:lnTo>
                <a:lnTo>
                  <a:pt x="79" y="2"/>
                </a:lnTo>
                <a:lnTo>
                  <a:pt x="83" y="0"/>
                </a:lnTo>
                <a:lnTo>
                  <a:pt x="91" y="3"/>
                </a:lnTo>
                <a:lnTo>
                  <a:pt x="94" y="3"/>
                </a:lnTo>
                <a:lnTo>
                  <a:pt x="99" y="7"/>
                </a:lnTo>
                <a:lnTo>
                  <a:pt x="104" y="12"/>
                </a:lnTo>
                <a:lnTo>
                  <a:pt x="110" y="15"/>
                </a:lnTo>
                <a:lnTo>
                  <a:pt x="114" y="21"/>
                </a:lnTo>
                <a:lnTo>
                  <a:pt x="108" y="20"/>
                </a:lnTo>
                <a:lnTo>
                  <a:pt x="105" y="23"/>
                </a:lnTo>
                <a:lnTo>
                  <a:pt x="99" y="26"/>
                </a:lnTo>
                <a:lnTo>
                  <a:pt x="94" y="26"/>
                </a:lnTo>
                <a:lnTo>
                  <a:pt x="90" y="29"/>
                </a:lnTo>
                <a:lnTo>
                  <a:pt x="86" y="28"/>
                </a:lnTo>
                <a:lnTo>
                  <a:pt x="84" y="25"/>
                </a:lnTo>
                <a:lnTo>
                  <a:pt x="82" y="25"/>
                </a:lnTo>
                <a:lnTo>
                  <a:pt x="79" y="30"/>
                </a:lnTo>
                <a:lnTo>
                  <a:pt x="77" y="30"/>
                </a:lnTo>
                <a:lnTo>
                  <a:pt x="76" y="34"/>
                </a:lnTo>
                <a:lnTo>
                  <a:pt x="69" y="40"/>
                </a:lnTo>
                <a:lnTo>
                  <a:pt x="66" y="42"/>
                </a:lnTo>
                <a:lnTo>
                  <a:pt x="64" y="45"/>
                </a:lnTo>
                <a:lnTo>
                  <a:pt x="59" y="41"/>
                </a:lnTo>
                <a:lnTo>
                  <a:pt x="54" y="46"/>
                </a:lnTo>
                <a:lnTo>
                  <a:pt x="51" y="46"/>
                </a:lnTo>
                <a:lnTo>
                  <a:pt x="46" y="47"/>
                </a:lnTo>
                <a:lnTo>
                  <a:pt x="46" y="57"/>
                </a:lnTo>
                <a:lnTo>
                  <a:pt x="43" y="57"/>
                </a:lnTo>
                <a:lnTo>
                  <a:pt x="40" y="62"/>
                </a:lnTo>
                <a:lnTo>
                  <a:pt x="34" y="6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0" name="Freeform 83"/>
          <p:cNvSpPr>
            <a:spLocks/>
          </p:cNvSpPr>
          <p:nvPr/>
        </p:nvSpPr>
        <p:spPr bwMode="auto">
          <a:xfrm>
            <a:off x="4538662" y="2379662"/>
            <a:ext cx="149225" cy="130175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1" name="Freeform 84"/>
          <p:cNvSpPr>
            <a:spLocks/>
          </p:cNvSpPr>
          <p:nvPr/>
        </p:nvSpPr>
        <p:spPr bwMode="auto">
          <a:xfrm>
            <a:off x="2041525" y="3252787"/>
            <a:ext cx="85725" cy="61913"/>
          </a:xfrm>
          <a:custGeom>
            <a:avLst/>
            <a:gdLst>
              <a:gd name="T0" fmla="*/ 27 w 54"/>
              <a:gd name="T1" fmla="*/ 0 h 39"/>
              <a:gd name="T2" fmla="*/ 38 w 54"/>
              <a:gd name="T3" fmla="*/ 0 h 39"/>
              <a:gd name="T4" fmla="*/ 53 w 54"/>
              <a:gd name="T5" fmla="*/ 4 h 39"/>
              <a:gd name="T6" fmla="*/ 54 w 54"/>
              <a:gd name="T7" fmla="*/ 15 h 39"/>
              <a:gd name="T8" fmla="*/ 51 w 54"/>
              <a:gd name="T9" fmla="*/ 23 h 39"/>
              <a:gd name="T10" fmla="*/ 46 w 54"/>
              <a:gd name="T11" fmla="*/ 27 h 39"/>
              <a:gd name="T12" fmla="*/ 50 w 54"/>
              <a:gd name="T13" fmla="*/ 33 h 39"/>
              <a:gd name="T14" fmla="*/ 49 w 54"/>
              <a:gd name="T15" fmla="*/ 39 h 39"/>
              <a:gd name="T16" fmla="*/ 38 w 54"/>
              <a:gd name="T17" fmla="*/ 35 h 39"/>
              <a:gd name="T18" fmla="*/ 29 w 54"/>
              <a:gd name="T19" fmla="*/ 36 h 39"/>
              <a:gd name="T20" fmla="*/ 18 w 54"/>
              <a:gd name="T21" fmla="*/ 35 h 39"/>
              <a:gd name="T22" fmla="*/ 9 w 54"/>
              <a:gd name="T23" fmla="*/ 39 h 39"/>
              <a:gd name="T24" fmla="*/ 0 w 54"/>
              <a:gd name="T25" fmla="*/ 32 h 39"/>
              <a:gd name="T26" fmla="*/ 3 w 54"/>
              <a:gd name="T27" fmla="*/ 26 h 39"/>
              <a:gd name="T28" fmla="*/ 19 w 54"/>
              <a:gd name="T29" fmla="*/ 29 h 39"/>
              <a:gd name="T30" fmla="*/ 33 w 54"/>
              <a:gd name="T31" fmla="*/ 30 h 39"/>
              <a:gd name="T32" fmla="*/ 39 w 54"/>
              <a:gd name="T33" fmla="*/ 26 h 39"/>
              <a:gd name="T34" fmla="*/ 32 w 54"/>
              <a:gd name="T35" fmla="*/ 17 h 39"/>
              <a:gd name="T36" fmla="*/ 33 w 54"/>
              <a:gd name="T37" fmla="*/ 9 h 39"/>
              <a:gd name="T38" fmla="*/ 22 w 54"/>
              <a:gd name="T39" fmla="*/ 5 h 39"/>
              <a:gd name="T40" fmla="*/ 27 w 54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39">
                <a:moveTo>
                  <a:pt x="27" y="0"/>
                </a:moveTo>
                <a:lnTo>
                  <a:pt x="38" y="0"/>
                </a:lnTo>
                <a:lnTo>
                  <a:pt x="53" y="4"/>
                </a:lnTo>
                <a:lnTo>
                  <a:pt x="54" y="15"/>
                </a:lnTo>
                <a:lnTo>
                  <a:pt x="51" y="23"/>
                </a:lnTo>
                <a:lnTo>
                  <a:pt x="46" y="27"/>
                </a:lnTo>
                <a:lnTo>
                  <a:pt x="50" y="33"/>
                </a:lnTo>
                <a:lnTo>
                  <a:pt x="49" y="39"/>
                </a:lnTo>
                <a:lnTo>
                  <a:pt x="38" y="35"/>
                </a:lnTo>
                <a:lnTo>
                  <a:pt x="29" y="36"/>
                </a:lnTo>
                <a:lnTo>
                  <a:pt x="18" y="35"/>
                </a:lnTo>
                <a:lnTo>
                  <a:pt x="9" y="39"/>
                </a:lnTo>
                <a:lnTo>
                  <a:pt x="0" y="32"/>
                </a:lnTo>
                <a:lnTo>
                  <a:pt x="3" y="26"/>
                </a:lnTo>
                <a:lnTo>
                  <a:pt x="19" y="29"/>
                </a:lnTo>
                <a:lnTo>
                  <a:pt x="33" y="30"/>
                </a:lnTo>
                <a:lnTo>
                  <a:pt x="39" y="26"/>
                </a:lnTo>
                <a:lnTo>
                  <a:pt x="32" y="17"/>
                </a:lnTo>
                <a:lnTo>
                  <a:pt x="33" y="9"/>
                </a:lnTo>
                <a:lnTo>
                  <a:pt x="22" y="5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2" name="Freeform 85"/>
          <p:cNvSpPr>
            <a:spLocks/>
          </p:cNvSpPr>
          <p:nvPr/>
        </p:nvSpPr>
        <p:spPr bwMode="auto">
          <a:xfrm>
            <a:off x="4600575" y="2311400"/>
            <a:ext cx="165100" cy="92075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3" name="Freeform 86"/>
          <p:cNvSpPr>
            <a:spLocks noEditPoints="1"/>
          </p:cNvSpPr>
          <p:nvPr/>
        </p:nvSpPr>
        <p:spPr bwMode="auto">
          <a:xfrm>
            <a:off x="6958012" y="3729038"/>
            <a:ext cx="1335088" cy="522288"/>
          </a:xfrm>
          <a:custGeom>
            <a:avLst/>
            <a:gdLst>
              <a:gd name="T0" fmla="*/ 552 w 3445"/>
              <a:gd name="T1" fmla="*/ 826 h 1349"/>
              <a:gd name="T2" fmla="*/ 373 w 3445"/>
              <a:gd name="T3" fmla="*/ 522 h 1349"/>
              <a:gd name="T4" fmla="*/ 188 w 3445"/>
              <a:gd name="T5" fmla="*/ 258 h 1349"/>
              <a:gd name="T6" fmla="*/ 0 w 3445"/>
              <a:gd name="T7" fmla="*/ 0 h 1349"/>
              <a:gd name="T8" fmla="*/ 294 w 3445"/>
              <a:gd name="T9" fmla="*/ 161 h 1349"/>
              <a:gd name="T10" fmla="*/ 550 w 3445"/>
              <a:gd name="T11" fmla="*/ 347 h 1349"/>
              <a:gd name="T12" fmla="*/ 664 w 3445"/>
              <a:gd name="T13" fmla="*/ 557 h 1349"/>
              <a:gd name="T14" fmla="*/ 784 w 3445"/>
              <a:gd name="T15" fmla="*/ 673 h 1349"/>
              <a:gd name="T16" fmla="*/ 1707 w 3445"/>
              <a:gd name="T17" fmla="*/ 311 h 1349"/>
              <a:gd name="T18" fmla="*/ 1681 w 3445"/>
              <a:gd name="T19" fmla="*/ 535 h 1349"/>
              <a:gd name="T20" fmla="*/ 1562 w 3445"/>
              <a:gd name="T21" fmla="*/ 778 h 1349"/>
              <a:gd name="T22" fmla="*/ 1357 w 3445"/>
              <a:gd name="T23" fmla="*/ 732 h 1349"/>
              <a:gd name="T24" fmla="*/ 1129 w 3445"/>
              <a:gd name="T25" fmla="*/ 716 h 1349"/>
              <a:gd name="T26" fmla="*/ 1037 w 3445"/>
              <a:gd name="T27" fmla="*/ 431 h 1349"/>
              <a:gd name="T28" fmla="*/ 1154 w 3445"/>
              <a:gd name="T29" fmla="*/ 401 h 1349"/>
              <a:gd name="T30" fmla="*/ 1330 w 3445"/>
              <a:gd name="T31" fmla="*/ 339 h 1349"/>
              <a:gd name="T32" fmla="*/ 1527 w 3445"/>
              <a:gd name="T33" fmla="*/ 197 h 1349"/>
              <a:gd name="T34" fmla="*/ 1662 w 3445"/>
              <a:gd name="T35" fmla="*/ 191 h 1349"/>
              <a:gd name="T36" fmla="*/ 2518 w 3445"/>
              <a:gd name="T37" fmla="*/ 445 h 1349"/>
              <a:gd name="T38" fmla="*/ 2477 w 3445"/>
              <a:gd name="T39" fmla="*/ 543 h 1349"/>
              <a:gd name="T40" fmla="*/ 2463 w 3445"/>
              <a:gd name="T41" fmla="*/ 281 h 1349"/>
              <a:gd name="T42" fmla="*/ 2262 w 3445"/>
              <a:gd name="T43" fmla="*/ 346 h 1349"/>
              <a:gd name="T44" fmla="*/ 1948 w 3445"/>
              <a:gd name="T45" fmla="*/ 434 h 1349"/>
              <a:gd name="T46" fmla="*/ 1979 w 3445"/>
              <a:gd name="T47" fmla="*/ 548 h 1349"/>
              <a:gd name="T48" fmla="*/ 2047 w 3445"/>
              <a:gd name="T49" fmla="*/ 596 h 1349"/>
              <a:gd name="T50" fmla="*/ 2098 w 3445"/>
              <a:gd name="T51" fmla="*/ 865 h 1349"/>
              <a:gd name="T52" fmla="*/ 2065 w 3445"/>
              <a:gd name="T53" fmla="*/ 847 h 1349"/>
              <a:gd name="T54" fmla="*/ 1931 w 3445"/>
              <a:gd name="T55" fmla="*/ 773 h 1349"/>
              <a:gd name="T56" fmla="*/ 1889 w 3445"/>
              <a:gd name="T57" fmla="*/ 937 h 1349"/>
              <a:gd name="T58" fmla="*/ 1826 w 3445"/>
              <a:gd name="T59" fmla="*/ 764 h 1349"/>
              <a:gd name="T60" fmla="*/ 1816 w 3445"/>
              <a:gd name="T61" fmla="*/ 582 h 1349"/>
              <a:gd name="T62" fmla="*/ 1993 w 3445"/>
              <a:gd name="T63" fmla="*/ 380 h 1349"/>
              <a:gd name="T64" fmla="*/ 2262 w 3445"/>
              <a:gd name="T65" fmla="*/ 346 h 1349"/>
              <a:gd name="T66" fmla="*/ 3092 w 3445"/>
              <a:gd name="T67" fmla="*/ 663 h 1349"/>
              <a:gd name="T68" fmla="*/ 3365 w 3445"/>
              <a:gd name="T69" fmla="*/ 672 h 1349"/>
              <a:gd name="T70" fmla="*/ 3353 w 3445"/>
              <a:gd name="T71" fmla="*/ 1173 h 1349"/>
              <a:gd name="T72" fmla="*/ 3200 w 3445"/>
              <a:gd name="T73" fmla="*/ 1114 h 1349"/>
              <a:gd name="T74" fmla="*/ 3062 w 3445"/>
              <a:gd name="T75" fmla="*/ 854 h 1349"/>
              <a:gd name="T76" fmla="*/ 2838 w 3445"/>
              <a:gd name="T77" fmla="*/ 817 h 1349"/>
              <a:gd name="T78" fmla="*/ 2849 w 3445"/>
              <a:gd name="T79" fmla="*/ 676 h 1349"/>
              <a:gd name="T80" fmla="*/ 2758 w 3445"/>
              <a:gd name="T81" fmla="*/ 604 h 1349"/>
              <a:gd name="T82" fmla="*/ 2800 w 3445"/>
              <a:gd name="T83" fmla="*/ 498 h 1349"/>
              <a:gd name="T84" fmla="*/ 2677 w 3445"/>
              <a:gd name="T85" fmla="*/ 795 h 1349"/>
              <a:gd name="T86" fmla="*/ 2458 w 3445"/>
              <a:gd name="T87" fmla="*/ 755 h 1349"/>
              <a:gd name="T88" fmla="*/ 2409 w 3445"/>
              <a:gd name="T89" fmla="*/ 761 h 1349"/>
              <a:gd name="T90" fmla="*/ 2391 w 3445"/>
              <a:gd name="T91" fmla="*/ 733 h 1349"/>
              <a:gd name="T92" fmla="*/ 2914 w 3445"/>
              <a:gd name="T93" fmla="*/ 990 h 1349"/>
              <a:gd name="T94" fmla="*/ 2960 w 3445"/>
              <a:gd name="T95" fmla="*/ 996 h 1349"/>
              <a:gd name="T96" fmla="*/ 1295 w 3445"/>
              <a:gd name="T97" fmla="*/ 1058 h 1349"/>
              <a:gd name="T98" fmla="*/ 1431 w 3445"/>
              <a:gd name="T99" fmla="*/ 1212 h 1349"/>
              <a:gd name="T100" fmla="*/ 1136 w 3445"/>
              <a:gd name="T101" fmla="*/ 1158 h 1349"/>
              <a:gd name="T102" fmla="*/ 830 w 3445"/>
              <a:gd name="T103" fmla="*/ 1093 h 1349"/>
              <a:gd name="T104" fmla="*/ 898 w 3445"/>
              <a:gd name="T105" fmla="*/ 974 h 1349"/>
              <a:gd name="T106" fmla="*/ 2061 w 3445"/>
              <a:gd name="T107" fmla="*/ 1156 h 1349"/>
              <a:gd name="T108" fmla="*/ 1835 w 3445"/>
              <a:gd name="T109" fmla="*/ 1186 h 1349"/>
              <a:gd name="T110" fmla="*/ 2061 w 3445"/>
              <a:gd name="T111" fmla="*/ 1156 h 1349"/>
              <a:gd name="T112" fmla="*/ 1774 w 3445"/>
              <a:gd name="T113" fmla="*/ 1208 h 1349"/>
              <a:gd name="T114" fmla="*/ 1622 w 3445"/>
              <a:gd name="T115" fmla="*/ 1187 h 1349"/>
              <a:gd name="T116" fmla="*/ 2095 w 3445"/>
              <a:gd name="T117" fmla="*/ 1349 h 1349"/>
              <a:gd name="T118" fmla="*/ 2210 w 3445"/>
              <a:gd name="T119" fmla="*/ 1224 h 1349"/>
              <a:gd name="T120" fmla="*/ 1881 w 3445"/>
              <a:gd name="T121" fmla="*/ 1339 h 1349"/>
              <a:gd name="T122" fmla="*/ 1864 w 3445"/>
              <a:gd name="T123" fmla="*/ 129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5" h="1349">
                <a:moveTo>
                  <a:pt x="789" y="965"/>
                </a:moveTo>
                <a:lnTo>
                  <a:pt x="706" y="967"/>
                </a:lnTo>
                <a:lnTo>
                  <a:pt x="646" y="895"/>
                </a:lnTo>
                <a:lnTo>
                  <a:pt x="552" y="826"/>
                </a:lnTo>
                <a:lnTo>
                  <a:pt x="521" y="774"/>
                </a:lnTo>
                <a:lnTo>
                  <a:pt x="466" y="705"/>
                </a:lnTo>
                <a:lnTo>
                  <a:pt x="429" y="641"/>
                </a:lnTo>
                <a:lnTo>
                  <a:pt x="373" y="522"/>
                </a:lnTo>
                <a:lnTo>
                  <a:pt x="307" y="451"/>
                </a:lnTo>
                <a:lnTo>
                  <a:pt x="285" y="378"/>
                </a:lnTo>
                <a:lnTo>
                  <a:pt x="257" y="311"/>
                </a:lnTo>
                <a:lnTo>
                  <a:pt x="188" y="258"/>
                </a:lnTo>
                <a:lnTo>
                  <a:pt x="147" y="185"/>
                </a:lnTo>
                <a:lnTo>
                  <a:pt x="89" y="137"/>
                </a:lnTo>
                <a:lnTo>
                  <a:pt x="8" y="43"/>
                </a:lnTo>
                <a:lnTo>
                  <a:pt x="0" y="0"/>
                </a:lnTo>
                <a:lnTo>
                  <a:pt x="48" y="3"/>
                </a:lnTo>
                <a:lnTo>
                  <a:pt x="165" y="20"/>
                </a:lnTo>
                <a:lnTo>
                  <a:pt x="234" y="103"/>
                </a:lnTo>
                <a:lnTo>
                  <a:pt x="294" y="161"/>
                </a:lnTo>
                <a:lnTo>
                  <a:pt x="337" y="196"/>
                </a:lnTo>
                <a:lnTo>
                  <a:pt x="410" y="288"/>
                </a:lnTo>
                <a:lnTo>
                  <a:pt x="486" y="289"/>
                </a:lnTo>
                <a:lnTo>
                  <a:pt x="550" y="347"/>
                </a:lnTo>
                <a:lnTo>
                  <a:pt x="594" y="419"/>
                </a:lnTo>
                <a:lnTo>
                  <a:pt x="652" y="458"/>
                </a:lnTo>
                <a:lnTo>
                  <a:pt x="621" y="527"/>
                </a:lnTo>
                <a:lnTo>
                  <a:pt x="664" y="557"/>
                </a:lnTo>
                <a:lnTo>
                  <a:pt x="691" y="559"/>
                </a:lnTo>
                <a:lnTo>
                  <a:pt x="703" y="618"/>
                </a:lnTo>
                <a:lnTo>
                  <a:pt x="729" y="666"/>
                </a:lnTo>
                <a:lnTo>
                  <a:pt x="784" y="673"/>
                </a:lnTo>
                <a:lnTo>
                  <a:pt x="819" y="727"/>
                </a:lnTo>
                <a:lnTo>
                  <a:pt x="797" y="833"/>
                </a:lnTo>
                <a:lnTo>
                  <a:pt x="789" y="965"/>
                </a:lnTo>
                <a:moveTo>
                  <a:pt x="1707" y="311"/>
                </a:moveTo>
                <a:lnTo>
                  <a:pt x="1792" y="390"/>
                </a:lnTo>
                <a:lnTo>
                  <a:pt x="1703" y="400"/>
                </a:lnTo>
                <a:lnTo>
                  <a:pt x="1678" y="458"/>
                </a:lnTo>
                <a:lnTo>
                  <a:pt x="1681" y="535"/>
                </a:lnTo>
                <a:lnTo>
                  <a:pt x="1608" y="593"/>
                </a:lnTo>
                <a:lnTo>
                  <a:pt x="1605" y="678"/>
                </a:lnTo>
                <a:lnTo>
                  <a:pt x="1572" y="808"/>
                </a:lnTo>
                <a:lnTo>
                  <a:pt x="1562" y="778"/>
                </a:lnTo>
                <a:lnTo>
                  <a:pt x="1475" y="816"/>
                </a:lnTo>
                <a:lnTo>
                  <a:pt x="1447" y="764"/>
                </a:lnTo>
                <a:lnTo>
                  <a:pt x="1394" y="759"/>
                </a:lnTo>
                <a:lnTo>
                  <a:pt x="1357" y="732"/>
                </a:lnTo>
                <a:lnTo>
                  <a:pt x="1267" y="763"/>
                </a:lnTo>
                <a:lnTo>
                  <a:pt x="1240" y="722"/>
                </a:lnTo>
                <a:lnTo>
                  <a:pt x="1191" y="726"/>
                </a:lnTo>
                <a:lnTo>
                  <a:pt x="1129" y="716"/>
                </a:lnTo>
                <a:lnTo>
                  <a:pt x="1120" y="602"/>
                </a:lnTo>
                <a:lnTo>
                  <a:pt x="1083" y="578"/>
                </a:lnTo>
                <a:lnTo>
                  <a:pt x="1047" y="506"/>
                </a:lnTo>
                <a:lnTo>
                  <a:pt x="1037" y="431"/>
                </a:lnTo>
                <a:lnTo>
                  <a:pt x="1045" y="352"/>
                </a:lnTo>
                <a:lnTo>
                  <a:pt x="1089" y="296"/>
                </a:lnTo>
                <a:lnTo>
                  <a:pt x="1102" y="353"/>
                </a:lnTo>
                <a:lnTo>
                  <a:pt x="1154" y="401"/>
                </a:lnTo>
                <a:lnTo>
                  <a:pt x="1202" y="383"/>
                </a:lnTo>
                <a:lnTo>
                  <a:pt x="1250" y="389"/>
                </a:lnTo>
                <a:lnTo>
                  <a:pt x="1294" y="346"/>
                </a:lnTo>
                <a:lnTo>
                  <a:pt x="1330" y="339"/>
                </a:lnTo>
                <a:lnTo>
                  <a:pt x="1401" y="363"/>
                </a:lnTo>
                <a:lnTo>
                  <a:pt x="1463" y="345"/>
                </a:lnTo>
                <a:lnTo>
                  <a:pt x="1499" y="226"/>
                </a:lnTo>
                <a:lnTo>
                  <a:pt x="1527" y="197"/>
                </a:lnTo>
                <a:lnTo>
                  <a:pt x="1550" y="100"/>
                </a:lnTo>
                <a:lnTo>
                  <a:pt x="1637" y="100"/>
                </a:lnTo>
                <a:lnTo>
                  <a:pt x="1702" y="114"/>
                </a:lnTo>
                <a:lnTo>
                  <a:pt x="1662" y="191"/>
                </a:lnTo>
                <a:lnTo>
                  <a:pt x="1719" y="272"/>
                </a:lnTo>
                <a:lnTo>
                  <a:pt x="1707" y="311"/>
                </a:lnTo>
                <a:moveTo>
                  <a:pt x="2521" y="370"/>
                </a:moveTo>
                <a:lnTo>
                  <a:pt x="2518" y="445"/>
                </a:lnTo>
                <a:lnTo>
                  <a:pt x="2479" y="436"/>
                </a:lnTo>
                <a:lnTo>
                  <a:pt x="2468" y="488"/>
                </a:lnTo>
                <a:lnTo>
                  <a:pt x="2498" y="533"/>
                </a:lnTo>
                <a:lnTo>
                  <a:pt x="2477" y="543"/>
                </a:lnTo>
                <a:lnTo>
                  <a:pt x="2447" y="489"/>
                </a:lnTo>
                <a:lnTo>
                  <a:pt x="2424" y="380"/>
                </a:lnTo>
                <a:lnTo>
                  <a:pt x="2439" y="312"/>
                </a:lnTo>
                <a:lnTo>
                  <a:pt x="2463" y="281"/>
                </a:lnTo>
                <a:lnTo>
                  <a:pt x="2469" y="328"/>
                </a:lnTo>
                <a:lnTo>
                  <a:pt x="2514" y="335"/>
                </a:lnTo>
                <a:lnTo>
                  <a:pt x="2521" y="370"/>
                </a:lnTo>
                <a:moveTo>
                  <a:pt x="2262" y="346"/>
                </a:moveTo>
                <a:lnTo>
                  <a:pt x="2202" y="430"/>
                </a:lnTo>
                <a:lnTo>
                  <a:pt x="2145" y="446"/>
                </a:lnTo>
                <a:lnTo>
                  <a:pt x="2073" y="430"/>
                </a:lnTo>
                <a:lnTo>
                  <a:pt x="1948" y="434"/>
                </a:lnTo>
                <a:lnTo>
                  <a:pt x="1882" y="446"/>
                </a:lnTo>
                <a:lnTo>
                  <a:pt x="1871" y="511"/>
                </a:lnTo>
                <a:lnTo>
                  <a:pt x="1938" y="586"/>
                </a:lnTo>
                <a:lnTo>
                  <a:pt x="1979" y="548"/>
                </a:lnTo>
                <a:lnTo>
                  <a:pt x="2119" y="519"/>
                </a:lnTo>
                <a:lnTo>
                  <a:pt x="2113" y="558"/>
                </a:lnTo>
                <a:lnTo>
                  <a:pt x="2080" y="546"/>
                </a:lnTo>
                <a:lnTo>
                  <a:pt x="2047" y="596"/>
                </a:lnTo>
                <a:lnTo>
                  <a:pt x="1980" y="629"/>
                </a:lnTo>
                <a:lnTo>
                  <a:pt x="2049" y="738"/>
                </a:lnTo>
                <a:lnTo>
                  <a:pt x="2034" y="767"/>
                </a:lnTo>
                <a:lnTo>
                  <a:pt x="2098" y="865"/>
                </a:lnTo>
                <a:lnTo>
                  <a:pt x="2095" y="921"/>
                </a:lnTo>
                <a:lnTo>
                  <a:pt x="2054" y="946"/>
                </a:lnTo>
                <a:lnTo>
                  <a:pt x="2026" y="916"/>
                </a:lnTo>
                <a:lnTo>
                  <a:pt x="2065" y="847"/>
                </a:lnTo>
                <a:lnTo>
                  <a:pt x="1990" y="880"/>
                </a:lnTo>
                <a:lnTo>
                  <a:pt x="1972" y="856"/>
                </a:lnTo>
                <a:lnTo>
                  <a:pt x="1983" y="823"/>
                </a:lnTo>
                <a:lnTo>
                  <a:pt x="1931" y="773"/>
                </a:lnTo>
                <a:lnTo>
                  <a:pt x="1939" y="690"/>
                </a:lnTo>
                <a:lnTo>
                  <a:pt x="1888" y="716"/>
                </a:lnTo>
                <a:lnTo>
                  <a:pt x="1891" y="815"/>
                </a:lnTo>
                <a:lnTo>
                  <a:pt x="1889" y="937"/>
                </a:lnTo>
                <a:lnTo>
                  <a:pt x="1841" y="950"/>
                </a:lnTo>
                <a:lnTo>
                  <a:pt x="1809" y="925"/>
                </a:lnTo>
                <a:lnTo>
                  <a:pt x="1834" y="846"/>
                </a:lnTo>
                <a:lnTo>
                  <a:pt x="1826" y="764"/>
                </a:lnTo>
                <a:lnTo>
                  <a:pt x="1794" y="763"/>
                </a:lnTo>
                <a:lnTo>
                  <a:pt x="1772" y="705"/>
                </a:lnTo>
                <a:lnTo>
                  <a:pt x="1805" y="649"/>
                </a:lnTo>
                <a:lnTo>
                  <a:pt x="1816" y="582"/>
                </a:lnTo>
                <a:lnTo>
                  <a:pt x="1855" y="453"/>
                </a:lnTo>
                <a:lnTo>
                  <a:pt x="1871" y="418"/>
                </a:lnTo>
                <a:lnTo>
                  <a:pt x="1934" y="355"/>
                </a:lnTo>
                <a:lnTo>
                  <a:pt x="1993" y="380"/>
                </a:lnTo>
                <a:lnTo>
                  <a:pt x="2088" y="392"/>
                </a:lnTo>
                <a:lnTo>
                  <a:pt x="2175" y="388"/>
                </a:lnTo>
                <a:lnTo>
                  <a:pt x="2248" y="327"/>
                </a:lnTo>
                <a:lnTo>
                  <a:pt x="2262" y="346"/>
                </a:lnTo>
                <a:moveTo>
                  <a:pt x="2932" y="565"/>
                </a:moveTo>
                <a:lnTo>
                  <a:pt x="2950" y="702"/>
                </a:lnTo>
                <a:lnTo>
                  <a:pt x="3026" y="753"/>
                </a:lnTo>
                <a:lnTo>
                  <a:pt x="3092" y="663"/>
                </a:lnTo>
                <a:lnTo>
                  <a:pt x="3179" y="612"/>
                </a:lnTo>
                <a:lnTo>
                  <a:pt x="3246" y="612"/>
                </a:lnTo>
                <a:lnTo>
                  <a:pt x="3310" y="641"/>
                </a:lnTo>
                <a:lnTo>
                  <a:pt x="3365" y="672"/>
                </a:lnTo>
                <a:lnTo>
                  <a:pt x="3445" y="688"/>
                </a:lnTo>
                <a:lnTo>
                  <a:pt x="3434" y="965"/>
                </a:lnTo>
                <a:lnTo>
                  <a:pt x="3414" y="1243"/>
                </a:lnTo>
                <a:lnTo>
                  <a:pt x="3353" y="1173"/>
                </a:lnTo>
                <a:lnTo>
                  <a:pt x="3279" y="1156"/>
                </a:lnTo>
                <a:lnTo>
                  <a:pt x="3258" y="1180"/>
                </a:lnTo>
                <a:lnTo>
                  <a:pt x="3163" y="1183"/>
                </a:lnTo>
                <a:lnTo>
                  <a:pt x="3200" y="1114"/>
                </a:lnTo>
                <a:lnTo>
                  <a:pt x="3249" y="1090"/>
                </a:lnTo>
                <a:lnTo>
                  <a:pt x="3236" y="997"/>
                </a:lnTo>
                <a:lnTo>
                  <a:pt x="3205" y="926"/>
                </a:lnTo>
                <a:lnTo>
                  <a:pt x="3062" y="854"/>
                </a:lnTo>
                <a:lnTo>
                  <a:pt x="3001" y="847"/>
                </a:lnTo>
                <a:lnTo>
                  <a:pt x="2891" y="768"/>
                </a:lnTo>
                <a:lnTo>
                  <a:pt x="2867" y="809"/>
                </a:lnTo>
                <a:lnTo>
                  <a:pt x="2838" y="817"/>
                </a:lnTo>
                <a:lnTo>
                  <a:pt x="2822" y="786"/>
                </a:lnTo>
                <a:lnTo>
                  <a:pt x="2823" y="749"/>
                </a:lnTo>
                <a:lnTo>
                  <a:pt x="2767" y="707"/>
                </a:lnTo>
                <a:lnTo>
                  <a:pt x="2849" y="676"/>
                </a:lnTo>
                <a:lnTo>
                  <a:pt x="2902" y="678"/>
                </a:lnTo>
                <a:lnTo>
                  <a:pt x="2897" y="655"/>
                </a:lnTo>
                <a:lnTo>
                  <a:pt x="2787" y="655"/>
                </a:lnTo>
                <a:lnTo>
                  <a:pt x="2758" y="604"/>
                </a:lnTo>
                <a:lnTo>
                  <a:pt x="2691" y="589"/>
                </a:lnTo>
                <a:lnTo>
                  <a:pt x="2659" y="546"/>
                </a:lnTo>
                <a:lnTo>
                  <a:pt x="2761" y="526"/>
                </a:lnTo>
                <a:lnTo>
                  <a:pt x="2800" y="498"/>
                </a:lnTo>
                <a:lnTo>
                  <a:pt x="2920" y="533"/>
                </a:lnTo>
                <a:lnTo>
                  <a:pt x="2932" y="565"/>
                </a:lnTo>
                <a:moveTo>
                  <a:pt x="2652" y="730"/>
                </a:moveTo>
                <a:lnTo>
                  <a:pt x="2677" y="795"/>
                </a:lnTo>
                <a:lnTo>
                  <a:pt x="2615" y="760"/>
                </a:lnTo>
                <a:lnTo>
                  <a:pt x="2552" y="753"/>
                </a:lnTo>
                <a:lnTo>
                  <a:pt x="2510" y="758"/>
                </a:lnTo>
                <a:lnTo>
                  <a:pt x="2458" y="755"/>
                </a:lnTo>
                <a:lnTo>
                  <a:pt x="2477" y="709"/>
                </a:lnTo>
                <a:lnTo>
                  <a:pt x="2570" y="705"/>
                </a:lnTo>
                <a:lnTo>
                  <a:pt x="2652" y="730"/>
                </a:lnTo>
                <a:moveTo>
                  <a:pt x="2409" y="761"/>
                </a:moveTo>
                <a:lnTo>
                  <a:pt x="2380" y="789"/>
                </a:lnTo>
                <a:lnTo>
                  <a:pt x="2328" y="774"/>
                </a:lnTo>
                <a:lnTo>
                  <a:pt x="2315" y="737"/>
                </a:lnTo>
                <a:lnTo>
                  <a:pt x="2391" y="733"/>
                </a:lnTo>
                <a:lnTo>
                  <a:pt x="2409" y="761"/>
                </a:lnTo>
                <a:moveTo>
                  <a:pt x="2960" y="996"/>
                </a:moveTo>
                <a:lnTo>
                  <a:pt x="2917" y="1054"/>
                </a:lnTo>
                <a:lnTo>
                  <a:pt x="2914" y="990"/>
                </a:lnTo>
                <a:lnTo>
                  <a:pt x="2929" y="959"/>
                </a:lnTo>
                <a:lnTo>
                  <a:pt x="2947" y="930"/>
                </a:lnTo>
                <a:lnTo>
                  <a:pt x="2962" y="955"/>
                </a:lnTo>
                <a:lnTo>
                  <a:pt x="2960" y="996"/>
                </a:lnTo>
                <a:moveTo>
                  <a:pt x="996" y="1044"/>
                </a:moveTo>
                <a:lnTo>
                  <a:pt x="1139" y="1052"/>
                </a:lnTo>
                <a:lnTo>
                  <a:pt x="1158" y="1017"/>
                </a:lnTo>
                <a:lnTo>
                  <a:pt x="1295" y="1058"/>
                </a:lnTo>
                <a:lnTo>
                  <a:pt x="1319" y="1113"/>
                </a:lnTo>
                <a:lnTo>
                  <a:pt x="1431" y="1129"/>
                </a:lnTo>
                <a:lnTo>
                  <a:pt x="1519" y="1179"/>
                </a:lnTo>
                <a:lnTo>
                  <a:pt x="1431" y="1212"/>
                </a:lnTo>
                <a:lnTo>
                  <a:pt x="1351" y="1177"/>
                </a:lnTo>
                <a:lnTo>
                  <a:pt x="1283" y="1180"/>
                </a:lnTo>
                <a:lnTo>
                  <a:pt x="1206" y="1174"/>
                </a:lnTo>
                <a:lnTo>
                  <a:pt x="1136" y="1158"/>
                </a:lnTo>
                <a:lnTo>
                  <a:pt x="1052" y="1126"/>
                </a:lnTo>
                <a:lnTo>
                  <a:pt x="997" y="1117"/>
                </a:lnTo>
                <a:lnTo>
                  <a:pt x="965" y="1128"/>
                </a:lnTo>
                <a:lnTo>
                  <a:pt x="830" y="1093"/>
                </a:lnTo>
                <a:lnTo>
                  <a:pt x="819" y="1056"/>
                </a:lnTo>
                <a:lnTo>
                  <a:pt x="751" y="1050"/>
                </a:lnTo>
                <a:lnTo>
                  <a:pt x="807" y="969"/>
                </a:lnTo>
                <a:lnTo>
                  <a:pt x="898" y="974"/>
                </a:lnTo>
                <a:lnTo>
                  <a:pt x="957" y="1007"/>
                </a:lnTo>
                <a:lnTo>
                  <a:pt x="987" y="1013"/>
                </a:lnTo>
                <a:lnTo>
                  <a:pt x="996" y="1044"/>
                </a:lnTo>
                <a:moveTo>
                  <a:pt x="2061" y="1156"/>
                </a:moveTo>
                <a:lnTo>
                  <a:pt x="2046" y="1203"/>
                </a:lnTo>
                <a:lnTo>
                  <a:pt x="1932" y="1227"/>
                </a:lnTo>
                <a:lnTo>
                  <a:pt x="1833" y="1217"/>
                </a:lnTo>
                <a:lnTo>
                  <a:pt x="1835" y="1186"/>
                </a:lnTo>
                <a:lnTo>
                  <a:pt x="1896" y="1168"/>
                </a:lnTo>
                <a:lnTo>
                  <a:pt x="1941" y="1193"/>
                </a:lnTo>
                <a:lnTo>
                  <a:pt x="1991" y="1187"/>
                </a:lnTo>
                <a:lnTo>
                  <a:pt x="2061" y="1156"/>
                </a:lnTo>
                <a:moveTo>
                  <a:pt x="1685" y="1156"/>
                </a:moveTo>
                <a:lnTo>
                  <a:pt x="1711" y="1179"/>
                </a:lnTo>
                <a:lnTo>
                  <a:pt x="1758" y="1172"/>
                </a:lnTo>
                <a:lnTo>
                  <a:pt x="1774" y="1208"/>
                </a:lnTo>
                <a:lnTo>
                  <a:pt x="1685" y="1225"/>
                </a:lnTo>
                <a:lnTo>
                  <a:pt x="1633" y="1236"/>
                </a:lnTo>
                <a:lnTo>
                  <a:pt x="1592" y="1236"/>
                </a:lnTo>
                <a:lnTo>
                  <a:pt x="1622" y="1187"/>
                </a:lnTo>
                <a:lnTo>
                  <a:pt x="1663" y="1186"/>
                </a:lnTo>
                <a:lnTo>
                  <a:pt x="1685" y="1156"/>
                </a:lnTo>
                <a:moveTo>
                  <a:pt x="2161" y="1330"/>
                </a:moveTo>
                <a:lnTo>
                  <a:pt x="2095" y="1349"/>
                </a:lnTo>
                <a:lnTo>
                  <a:pt x="2087" y="1339"/>
                </a:lnTo>
                <a:lnTo>
                  <a:pt x="2097" y="1310"/>
                </a:lnTo>
                <a:lnTo>
                  <a:pt x="2133" y="1258"/>
                </a:lnTo>
                <a:lnTo>
                  <a:pt x="2210" y="1224"/>
                </a:lnTo>
                <a:lnTo>
                  <a:pt x="2217" y="1241"/>
                </a:lnTo>
                <a:lnTo>
                  <a:pt x="2216" y="1266"/>
                </a:lnTo>
                <a:lnTo>
                  <a:pt x="2161" y="1330"/>
                </a:lnTo>
                <a:moveTo>
                  <a:pt x="1881" y="1339"/>
                </a:moveTo>
                <a:lnTo>
                  <a:pt x="1850" y="1340"/>
                </a:lnTo>
                <a:lnTo>
                  <a:pt x="1756" y="1280"/>
                </a:lnTo>
                <a:lnTo>
                  <a:pt x="1827" y="1264"/>
                </a:lnTo>
                <a:lnTo>
                  <a:pt x="1864" y="1290"/>
                </a:lnTo>
                <a:lnTo>
                  <a:pt x="1888" y="1316"/>
                </a:lnTo>
                <a:lnTo>
                  <a:pt x="1881" y="1339"/>
                </a:lnTo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4" name="Freeform 87"/>
          <p:cNvSpPr>
            <a:spLocks/>
          </p:cNvSpPr>
          <p:nvPr/>
        </p:nvSpPr>
        <p:spPr bwMode="auto">
          <a:xfrm>
            <a:off x="6121400" y="2738437"/>
            <a:ext cx="800100" cy="908050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5" name="Freeform 88"/>
          <p:cNvSpPr>
            <a:spLocks/>
          </p:cNvSpPr>
          <p:nvPr/>
        </p:nvSpPr>
        <p:spPr bwMode="auto">
          <a:xfrm>
            <a:off x="3932237" y="2103437"/>
            <a:ext cx="100013" cy="109538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6" name="Freeform 89"/>
          <p:cNvSpPr>
            <a:spLocks/>
          </p:cNvSpPr>
          <p:nvPr/>
        </p:nvSpPr>
        <p:spPr bwMode="auto">
          <a:xfrm>
            <a:off x="5370512" y="2600325"/>
            <a:ext cx="598488" cy="481013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" name="Freeform 90"/>
          <p:cNvSpPr>
            <a:spLocks/>
          </p:cNvSpPr>
          <p:nvPr/>
        </p:nvSpPr>
        <p:spPr bwMode="auto">
          <a:xfrm>
            <a:off x="5254625" y="2676525"/>
            <a:ext cx="285750" cy="273050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8" name="Freeform 91"/>
          <p:cNvSpPr>
            <a:spLocks/>
          </p:cNvSpPr>
          <p:nvPr/>
        </p:nvSpPr>
        <p:spPr bwMode="auto">
          <a:xfrm>
            <a:off x="3646487" y="1758950"/>
            <a:ext cx="234950" cy="88900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9" name="Freeform 92"/>
          <p:cNvSpPr>
            <a:spLocks/>
          </p:cNvSpPr>
          <p:nvPr/>
        </p:nvSpPr>
        <p:spPr bwMode="auto">
          <a:xfrm>
            <a:off x="5135562" y="2811462"/>
            <a:ext cx="38100" cy="125413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" name="Freeform 93"/>
          <p:cNvSpPr>
            <a:spLocks/>
          </p:cNvSpPr>
          <p:nvPr/>
        </p:nvSpPr>
        <p:spPr bwMode="auto">
          <a:xfrm>
            <a:off x="4519612" y="2649537"/>
            <a:ext cx="82550" cy="52388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" name="Freeform 94"/>
          <p:cNvSpPr>
            <a:spLocks/>
          </p:cNvSpPr>
          <p:nvPr/>
        </p:nvSpPr>
        <p:spPr bwMode="auto">
          <a:xfrm>
            <a:off x="4400550" y="2551112"/>
            <a:ext cx="44450" cy="76200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" name="Freeform 95"/>
          <p:cNvSpPr>
            <a:spLocks/>
          </p:cNvSpPr>
          <p:nvPr/>
        </p:nvSpPr>
        <p:spPr bwMode="auto">
          <a:xfrm>
            <a:off x="4359275" y="2360612"/>
            <a:ext cx="319088" cy="298450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" name="Freeform 96"/>
          <p:cNvSpPr>
            <a:spLocks/>
          </p:cNvSpPr>
          <p:nvPr/>
        </p:nvSpPr>
        <p:spPr bwMode="auto">
          <a:xfrm>
            <a:off x="1930400" y="3298825"/>
            <a:ext cx="60325" cy="26988"/>
          </a:xfrm>
          <a:custGeom>
            <a:avLst/>
            <a:gdLst>
              <a:gd name="T0" fmla="*/ 14 w 38"/>
              <a:gd name="T1" fmla="*/ 0 h 17"/>
              <a:gd name="T2" fmla="*/ 26 w 38"/>
              <a:gd name="T3" fmla="*/ 2 h 17"/>
              <a:gd name="T4" fmla="*/ 35 w 38"/>
              <a:gd name="T5" fmla="*/ 7 h 17"/>
              <a:gd name="T6" fmla="*/ 38 w 38"/>
              <a:gd name="T7" fmla="*/ 13 h 17"/>
              <a:gd name="T8" fmla="*/ 25 w 38"/>
              <a:gd name="T9" fmla="*/ 13 h 17"/>
              <a:gd name="T10" fmla="*/ 19 w 38"/>
              <a:gd name="T11" fmla="*/ 17 h 17"/>
              <a:gd name="T12" fmla="*/ 9 w 38"/>
              <a:gd name="T13" fmla="*/ 13 h 17"/>
              <a:gd name="T14" fmla="*/ 0 w 38"/>
              <a:gd name="T15" fmla="*/ 6 h 17"/>
              <a:gd name="T16" fmla="*/ 2 w 38"/>
              <a:gd name="T17" fmla="*/ 1 h 17"/>
              <a:gd name="T18" fmla="*/ 10 w 38"/>
              <a:gd name="T19" fmla="*/ 0 h 17"/>
              <a:gd name="T20" fmla="*/ 14 w 38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7">
                <a:moveTo>
                  <a:pt x="14" y="0"/>
                </a:moveTo>
                <a:lnTo>
                  <a:pt x="26" y="2"/>
                </a:lnTo>
                <a:lnTo>
                  <a:pt x="35" y="7"/>
                </a:lnTo>
                <a:lnTo>
                  <a:pt x="38" y="13"/>
                </a:lnTo>
                <a:lnTo>
                  <a:pt x="25" y="13"/>
                </a:lnTo>
                <a:lnTo>
                  <a:pt x="19" y="17"/>
                </a:lnTo>
                <a:lnTo>
                  <a:pt x="9" y="13"/>
                </a:lnTo>
                <a:lnTo>
                  <a:pt x="0" y="6"/>
                </a:lnTo>
                <a:lnTo>
                  <a:pt x="2" y="1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" name="Freeform 97"/>
          <p:cNvSpPr>
            <a:spLocks/>
          </p:cNvSpPr>
          <p:nvPr/>
        </p:nvSpPr>
        <p:spPr bwMode="auto">
          <a:xfrm>
            <a:off x="5159375" y="2808287"/>
            <a:ext cx="111125" cy="138113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" name="Freeform 98"/>
          <p:cNvSpPr>
            <a:spLocks/>
          </p:cNvSpPr>
          <p:nvPr/>
        </p:nvSpPr>
        <p:spPr bwMode="auto">
          <a:xfrm>
            <a:off x="7839075" y="2776537"/>
            <a:ext cx="60325" cy="53975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rgbClr val="F5C04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" name="Freeform 99"/>
          <p:cNvSpPr>
            <a:spLocks/>
          </p:cNvSpPr>
          <p:nvPr/>
        </p:nvSpPr>
        <p:spPr bwMode="auto">
          <a:xfrm>
            <a:off x="7759700" y="2546350"/>
            <a:ext cx="276225" cy="339725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rgbClr val="F5C04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7" name="Freeform 100"/>
          <p:cNvSpPr>
            <a:spLocks/>
          </p:cNvSpPr>
          <p:nvPr/>
        </p:nvSpPr>
        <p:spPr bwMode="auto">
          <a:xfrm>
            <a:off x="7885112" y="2409825"/>
            <a:ext cx="142875" cy="130175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rgbClr val="F5C04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8" name="Freeform 101"/>
          <p:cNvSpPr>
            <a:spLocks/>
          </p:cNvSpPr>
          <p:nvPr/>
        </p:nvSpPr>
        <p:spPr bwMode="auto">
          <a:xfrm>
            <a:off x="5372100" y="2095500"/>
            <a:ext cx="1035050" cy="474663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9" name="Freeform 102"/>
          <p:cNvSpPr>
            <a:spLocks/>
          </p:cNvSpPr>
          <p:nvPr/>
        </p:nvSpPr>
        <p:spPr bwMode="auto">
          <a:xfrm>
            <a:off x="5170487" y="3727450"/>
            <a:ext cx="231775" cy="336550"/>
          </a:xfrm>
          <a:custGeom>
            <a:avLst/>
            <a:gdLst>
              <a:gd name="T0" fmla="*/ 131 w 146"/>
              <a:gd name="T1" fmla="*/ 132 h 212"/>
              <a:gd name="T2" fmla="*/ 141 w 146"/>
              <a:gd name="T3" fmla="*/ 149 h 212"/>
              <a:gd name="T4" fmla="*/ 128 w 146"/>
              <a:gd name="T5" fmla="*/ 158 h 212"/>
              <a:gd name="T6" fmla="*/ 124 w 146"/>
              <a:gd name="T7" fmla="*/ 166 h 212"/>
              <a:gd name="T8" fmla="*/ 117 w 146"/>
              <a:gd name="T9" fmla="*/ 168 h 212"/>
              <a:gd name="T10" fmla="*/ 114 w 146"/>
              <a:gd name="T11" fmla="*/ 183 h 212"/>
              <a:gd name="T12" fmla="*/ 108 w 146"/>
              <a:gd name="T13" fmla="*/ 191 h 212"/>
              <a:gd name="T14" fmla="*/ 104 w 146"/>
              <a:gd name="T15" fmla="*/ 205 h 212"/>
              <a:gd name="T16" fmla="*/ 97 w 146"/>
              <a:gd name="T17" fmla="*/ 212 h 212"/>
              <a:gd name="T18" fmla="*/ 71 w 146"/>
              <a:gd name="T19" fmla="*/ 191 h 212"/>
              <a:gd name="T20" fmla="*/ 70 w 146"/>
              <a:gd name="T21" fmla="*/ 179 h 212"/>
              <a:gd name="T22" fmla="*/ 3 w 146"/>
              <a:gd name="T23" fmla="*/ 136 h 212"/>
              <a:gd name="T24" fmla="*/ 0 w 146"/>
              <a:gd name="T25" fmla="*/ 134 h 212"/>
              <a:gd name="T26" fmla="*/ 0 w 146"/>
              <a:gd name="T27" fmla="*/ 112 h 212"/>
              <a:gd name="T28" fmla="*/ 5 w 146"/>
              <a:gd name="T29" fmla="*/ 104 h 212"/>
              <a:gd name="T30" fmla="*/ 14 w 146"/>
              <a:gd name="T31" fmla="*/ 90 h 212"/>
              <a:gd name="T32" fmla="*/ 21 w 146"/>
              <a:gd name="T33" fmla="*/ 75 h 212"/>
              <a:gd name="T34" fmla="*/ 13 w 146"/>
              <a:gd name="T35" fmla="*/ 51 h 212"/>
              <a:gd name="T36" fmla="*/ 11 w 146"/>
              <a:gd name="T37" fmla="*/ 41 h 212"/>
              <a:gd name="T38" fmla="*/ 2 w 146"/>
              <a:gd name="T39" fmla="*/ 26 h 212"/>
              <a:gd name="T40" fmla="*/ 13 w 146"/>
              <a:gd name="T41" fmla="*/ 14 h 212"/>
              <a:gd name="T42" fmla="*/ 25 w 146"/>
              <a:gd name="T43" fmla="*/ 0 h 212"/>
              <a:gd name="T44" fmla="*/ 35 w 146"/>
              <a:gd name="T45" fmla="*/ 4 h 212"/>
              <a:gd name="T46" fmla="*/ 35 w 146"/>
              <a:gd name="T47" fmla="*/ 15 h 212"/>
              <a:gd name="T48" fmla="*/ 41 w 146"/>
              <a:gd name="T49" fmla="*/ 22 h 212"/>
              <a:gd name="T50" fmla="*/ 54 w 146"/>
              <a:gd name="T51" fmla="*/ 22 h 212"/>
              <a:gd name="T52" fmla="*/ 77 w 146"/>
              <a:gd name="T53" fmla="*/ 40 h 212"/>
              <a:gd name="T54" fmla="*/ 83 w 146"/>
              <a:gd name="T55" fmla="*/ 40 h 212"/>
              <a:gd name="T56" fmla="*/ 88 w 146"/>
              <a:gd name="T57" fmla="*/ 39 h 212"/>
              <a:gd name="T58" fmla="*/ 92 w 146"/>
              <a:gd name="T59" fmla="*/ 42 h 212"/>
              <a:gd name="T60" fmla="*/ 104 w 146"/>
              <a:gd name="T61" fmla="*/ 43 h 212"/>
              <a:gd name="T62" fmla="*/ 109 w 146"/>
              <a:gd name="T63" fmla="*/ 35 h 212"/>
              <a:gd name="T64" fmla="*/ 126 w 146"/>
              <a:gd name="T65" fmla="*/ 26 h 212"/>
              <a:gd name="T66" fmla="*/ 133 w 146"/>
              <a:gd name="T67" fmla="*/ 33 h 212"/>
              <a:gd name="T68" fmla="*/ 146 w 146"/>
              <a:gd name="T69" fmla="*/ 33 h 212"/>
              <a:gd name="T70" fmla="*/ 130 w 146"/>
              <a:gd name="T71" fmla="*/ 56 h 212"/>
              <a:gd name="T72" fmla="*/ 131 w 146"/>
              <a:gd name="T73" fmla="*/ 13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212">
                <a:moveTo>
                  <a:pt x="131" y="132"/>
                </a:moveTo>
                <a:lnTo>
                  <a:pt x="141" y="149"/>
                </a:lnTo>
                <a:lnTo>
                  <a:pt x="128" y="158"/>
                </a:lnTo>
                <a:lnTo>
                  <a:pt x="124" y="166"/>
                </a:lnTo>
                <a:lnTo>
                  <a:pt x="117" y="168"/>
                </a:lnTo>
                <a:lnTo>
                  <a:pt x="114" y="183"/>
                </a:lnTo>
                <a:lnTo>
                  <a:pt x="108" y="191"/>
                </a:lnTo>
                <a:lnTo>
                  <a:pt x="104" y="205"/>
                </a:lnTo>
                <a:lnTo>
                  <a:pt x="97" y="212"/>
                </a:lnTo>
                <a:lnTo>
                  <a:pt x="71" y="191"/>
                </a:lnTo>
                <a:lnTo>
                  <a:pt x="70" y="179"/>
                </a:lnTo>
                <a:lnTo>
                  <a:pt x="3" y="136"/>
                </a:lnTo>
                <a:lnTo>
                  <a:pt x="0" y="134"/>
                </a:lnTo>
                <a:lnTo>
                  <a:pt x="0" y="112"/>
                </a:lnTo>
                <a:lnTo>
                  <a:pt x="5" y="104"/>
                </a:lnTo>
                <a:lnTo>
                  <a:pt x="14" y="90"/>
                </a:lnTo>
                <a:lnTo>
                  <a:pt x="21" y="75"/>
                </a:lnTo>
                <a:lnTo>
                  <a:pt x="13" y="51"/>
                </a:lnTo>
                <a:lnTo>
                  <a:pt x="11" y="41"/>
                </a:lnTo>
                <a:lnTo>
                  <a:pt x="2" y="26"/>
                </a:lnTo>
                <a:lnTo>
                  <a:pt x="13" y="14"/>
                </a:lnTo>
                <a:lnTo>
                  <a:pt x="25" y="0"/>
                </a:lnTo>
                <a:lnTo>
                  <a:pt x="35" y="4"/>
                </a:lnTo>
                <a:lnTo>
                  <a:pt x="35" y="15"/>
                </a:lnTo>
                <a:lnTo>
                  <a:pt x="41" y="22"/>
                </a:lnTo>
                <a:lnTo>
                  <a:pt x="54" y="22"/>
                </a:lnTo>
                <a:lnTo>
                  <a:pt x="77" y="40"/>
                </a:lnTo>
                <a:lnTo>
                  <a:pt x="83" y="40"/>
                </a:lnTo>
                <a:lnTo>
                  <a:pt x="88" y="39"/>
                </a:lnTo>
                <a:lnTo>
                  <a:pt x="92" y="42"/>
                </a:lnTo>
                <a:lnTo>
                  <a:pt x="104" y="43"/>
                </a:lnTo>
                <a:lnTo>
                  <a:pt x="109" y="35"/>
                </a:lnTo>
                <a:lnTo>
                  <a:pt x="126" y="26"/>
                </a:lnTo>
                <a:lnTo>
                  <a:pt x="133" y="33"/>
                </a:lnTo>
                <a:lnTo>
                  <a:pt x="146" y="33"/>
                </a:lnTo>
                <a:lnTo>
                  <a:pt x="130" y="56"/>
                </a:lnTo>
                <a:lnTo>
                  <a:pt x="131" y="13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0" name="Freeform 103"/>
          <p:cNvSpPr>
            <a:spLocks/>
          </p:cNvSpPr>
          <p:nvPr/>
        </p:nvSpPr>
        <p:spPr bwMode="auto">
          <a:xfrm>
            <a:off x="6049962" y="2484437"/>
            <a:ext cx="263525" cy="130175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1" name="Freeform 104"/>
          <p:cNvSpPr>
            <a:spLocks/>
          </p:cNvSpPr>
          <p:nvPr/>
        </p:nvSpPr>
        <p:spPr bwMode="auto">
          <a:xfrm>
            <a:off x="7143750" y="3429000"/>
            <a:ext cx="153988" cy="134938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2" name="Freeform 105"/>
          <p:cNvSpPr>
            <a:spLocks/>
          </p:cNvSpPr>
          <p:nvPr/>
        </p:nvSpPr>
        <p:spPr bwMode="auto">
          <a:xfrm>
            <a:off x="7607300" y="2636837"/>
            <a:ext cx="122238" cy="138113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3" name="Freeform 106"/>
          <p:cNvSpPr>
            <a:spLocks/>
          </p:cNvSpPr>
          <p:nvPr/>
        </p:nvSpPr>
        <p:spPr bwMode="auto">
          <a:xfrm>
            <a:off x="4714875" y="2484437"/>
            <a:ext cx="44450" cy="46038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4" name="Freeform 107"/>
          <p:cNvSpPr>
            <a:spLocks/>
          </p:cNvSpPr>
          <p:nvPr/>
        </p:nvSpPr>
        <p:spPr bwMode="auto">
          <a:xfrm>
            <a:off x="5487987" y="2917825"/>
            <a:ext cx="53975" cy="50800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5" name="Freeform 108"/>
          <p:cNvSpPr>
            <a:spLocks/>
          </p:cNvSpPr>
          <p:nvPr/>
        </p:nvSpPr>
        <p:spPr bwMode="auto">
          <a:xfrm>
            <a:off x="7048500" y="3168650"/>
            <a:ext cx="239713" cy="282575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" name="Freeform 109"/>
          <p:cNvSpPr>
            <a:spLocks/>
          </p:cNvSpPr>
          <p:nvPr/>
        </p:nvSpPr>
        <p:spPr bwMode="auto">
          <a:xfrm>
            <a:off x="5153025" y="2767012"/>
            <a:ext cx="38100" cy="5080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" name="Freeform 110"/>
          <p:cNvSpPr>
            <a:spLocks/>
          </p:cNvSpPr>
          <p:nvPr/>
        </p:nvSpPr>
        <p:spPr bwMode="auto">
          <a:xfrm>
            <a:off x="3849687" y="3627438"/>
            <a:ext cx="112713" cy="138113"/>
          </a:xfrm>
          <a:custGeom>
            <a:avLst/>
            <a:gdLst>
              <a:gd name="T0" fmla="*/ 68 w 71"/>
              <a:gd name="T1" fmla="*/ 87 h 87"/>
              <a:gd name="T2" fmla="*/ 63 w 71"/>
              <a:gd name="T3" fmla="*/ 87 h 87"/>
              <a:gd name="T4" fmla="*/ 44 w 71"/>
              <a:gd name="T5" fmla="*/ 77 h 87"/>
              <a:gd name="T6" fmla="*/ 27 w 71"/>
              <a:gd name="T7" fmla="*/ 61 h 87"/>
              <a:gd name="T8" fmla="*/ 12 w 71"/>
              <a:gd name="T9" fmla="*/ 50 h 87"/>
              <a:gd name="T10" fmla="*/ 0 w 71"/>
              <a:gd name="T11" fmla="*/ 37 h 87"/>
              <a:gd name="T12" fmla="*/ 4 w 71"/>
              <a:gd name="T13" fmla="*/ 30 h 87"/>
              <a:gd name="T14" fmla="*/ 5 w 71"/>
              <a:gd name="T15" fmla="*/ 24 h 87"/>
              <a:gd name="T16" fmla="*/ 13 w 71"/>
              <a:gd name="T17" fmla="*/ 12 h 87"/>
              <a:gd name="T18" fmla="*/ 22 w 71"/>
              <a:gd name="T19" fmla="*/ 3 h 87"/>
              <a:gd name="T20" fmla="*/ 26 w 71"/>
              <a:gd name="T21" fmla="*/ 2 h 87"/>
              <a:gd name="T22" fmla="*/ 31 w 71"/>
              <a:gd name="T23" fmla="*/ 0 h 87"/>
              <a:gd name="T24" fmla="*/ 38 w 71"/>
              <a:gd name="T25" fmla="*/ 13 h 87"/>
              <a:gd name="T26" fmla="*/ 37 w 71"/>
              <a:gd name="T27" fmla="*/ 21 h 87"/>
              <a:gd name="T28" fmla="*/ 41 w 71"/>
              <a:gd name="T29" fmla="*/ 26 h 87"/>
              <a:gd name="T30" fmla="*/ 46 w 71"/>
              <a:gd name="T31" fmla="*/ 26 h 87"/>
              <a:gd name="T32" fmla="*/ 49 w 71"/>
              <a:gd name="T33" fmla="*/ 17 h 87"/>
              <a:gd name="T34" fmla="*/ 55 w 71"/>
              <a:gd name="T35" fmla="*/ 18 h 87"/>
              <a:gd name="T36" fmla="*/ 54 w 71"/>
              <a:gd name="T37" fmla="*/ 24 h 87"/>
              <a:gd name="T38" fmla="*/ 55 w 71"/>
              <a:gd name="T39" fmla="*/ 34 h 87"/>
              <a:gd name="T40" fmla="*/ 52 w 71"/>
              <a:gd name="T41" fmla="*/ 43 h 87"/>
              <a:gd name="T42" fmla="*/ 57 w 71"/>
              <a:gd name="T43" fmla="*/ 49 h 87"/>
              <a:gd name="T44" fmla="*/ 63 w 71"/>
              <a:gd name="T45" fmla="*/ 50 h 87"/>
              <a:gd name="T46" fmla="*/ 70 w 71"/>
              <a:gd name="T47" fmla="*/ 59 h 87"/>
              <a:gd name="T48" fmla="*/ 71 w 71"/>
              <a:gd name="T49" fmla="*/ 67 h 87"/>
              <a:gd name="T50" fmla="*/ 69 w 71"/>
              <a:gd name="T51" fmla="*/ 70 h 87"/>
              <a:gd name="T52" fmla="*/ 68 w 71"/>
              <a:gd name="T5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87">
                <a:moveTo>
                  <a:pt x="68" y="87"/>
                </a:moveTo>
                <a:lnTo>
                  <a:pt x="63" y="87"/>
                </a:lnTo>
                <a:lnTo>
                  <a:pt x="44" y="77"/>
                </a:lnTo>
                <a:lnTo>
                  <a:pt x="27" y="61"/>
                </a:lnTo>
                <a:lnTo>
                  <a:pt x="12" y="50"/>
                </a:lnTo>
                <a:lnTo>
                  <a:pt x="0" y="37"/>
                </a:lnTo>
                <a:lnTo>
                  <a:pt x="4" y="30"/>
                </a:lnTo>
                <a:lnTo>
                  <a:pt x="5" y="24"/>
                </a:lnTo>
                <a:lnTo>
                  <a:pt x="13" y="12"/>
                </a:lnTo>
                <a:lnTo>
                  <a:pt x="22" y="3"/>
                </a:lnTo>
                <a:lnTo>
                  <a:pt x="26" y="2"/>
                </a:lnTo>
                <a:lnTo>
                  <a:pt x="31" y="0"/>
                </a:lnTo>
                <a:lnTo>
                  <a:pt x="38" y="13"/>
                </a:lnTo>
                <a:lnTo>
                  <a:pt x="37" y="21"/>
                </a:lnTo>
                <a:lnTo>
                  <a:pt x="41" y="26"/>
                </a:lnTo>
                <a:lnTo>
                  <a:pt x="46" y="26"/>
                </a:lnTo>
                <a:lnTo>
                  <a:pt x="49" y="17"/>
                </a:lnTo>
                <a:lnTo>
                  <a:pt x="55" y="18"/>
                </a:lnTo>
                <a:lnTo>
                  <a:pt x="54" y="24"/>
                </a:lnTo>
                <a:lnTo>
                  <a:pt x="55" y="34"/>
                </a:lnTo>
                <a:lnTo>
                  <a:pt x="52" y="43"/>
                </a:lnTo>
                <a:lnTo>
                  <a:pt x="57" y="49"/>
                </a:lnTo>
                <a:lnTo>
                  <a:pt x="63" y="50"/>
                </a:lnTo>
                <a:lnTo>
                  <a:pt x="70" y="59"/>
                </a:lnTo>
                <a:lnTo>
                  <a:pt x="71" y="67"/>
                </a:lnTo>
                <a:lnTo>
                  <a:pt x="69" y="70"/>
                </a:lnTo>
                <a:lnTo>
                  <a:pt x="68" y="8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8" name="Freeform 111"/>
          <p:cNvSpPr>
            <a:spLocks/>
          </p:cNvSpPr>
          <p:nvPr/>
        </p:nvSpPr>
        <p:spPr bwMode="auto">
          <a:xfrm>
            <a:off x="4445000" y="2816225"/>
            <a:ext cx="454025" cy="447675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9" name="Freeform 112"/>
          <p:cNvSpPr>
            <a:spLocks/>
          </p:cNvSpPr>
          <p:nvPr/>
        </p:nvSpPr>
        <p:spPr bwMode="auto">
          <a:xfrm>
            <a:off x="6500812" y="3584575"/>
            <a:ext cx="61913" cy="127000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0" name="Freeform 113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42 w 42"/>
              <a:gd name="T3" fmla="*/ 12 h 41"/>
              <a:gd name="T4" fmla="*/ 36 w 42"/>
              <a:gd name="T5" fmla="*/ 22 h 41"/>
              <a:gd name="T6" fmla="*/ 32 w 42"/>
              <a:gd name="T7" fmla="*/ 29 h 41"/>
              <a:gd name="T8" fmla="*/ 22 w 42"/>
              <a:gd name="T9" fmla="*/ 32 h 41"/>
              <a:gd name="T10" fmla="*/ 18 w 42"/>
              <a:gd name="T11" fmla="*/ 39 h 41"/>
              <a:gd name="T12" fmla="*/ 12 w 42"/>
              <a:gd name="T13" fmla="*/ 41 h 41"/>
              <a:gd name="T14" fmla="*/ 0 w 42"/>
              <a:gd name="T15" fmla="*/ 25 h 41"/>
              <a:gd name="T16" fmla="*/ 10 w 42"/>
              <a:gd name="T17" fmla="*/ 12 h 41"/>
              <a:gd name="T18" fmla="*/ 20 w 42"/>
              <a:gd name="T19" fmla="*/ 4 h 41"/>
              <a:gd name="T20" fmla="*/ 29 w 42"/>
              <a:gd name="T21" fmla="*/ 0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42" y="12"/>
                </a:lnTo>
                <a:lnTo>
                  <a:pt x="36" y="22"/>
                </a:lnTo>
                <a:lnTo>
                  <a:pt x="32" y="29"/>
                </a:lnTo>
                <a:lnTo>
                  <a:pt x="22" y="32"/>
                </a:lnTo>
                <a:lnTo>
                  <a:pt x="18" y="39"/>
                </a:lnTo>
                <a:lnTo>
                  <a:pt x="12" y="41"/>
                </a:lnTo>
                <a:lnTo>
                  <a:pt x="0" y="25"/>
                </a:lnTo>
                <a:lnTo>
                  <a:pt x="10" y="12"/>
                </a:lnTo>
                <a:lnTo>
                  <a:pt x="20" y="4"/>
                </a:lnTo>
                <a:lnTo>
                  <a:pt x="29" y="0"/>
                </a:lnTo>
                <a:lnTo>
                  <a:pt x="36" y="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1" name="Freeform 114"/>
          <p:cNvSpPr>
            <a:spLocks/>
          </p:cNvSpPr>
          <p:nvPr/>
        </p:nvSpPr>
        <p:spPr bwMode="auto">
          <a:xfrm>
            <a:off x="4691062" y="2065337"/>
            <a:ext cx="139700" cy="76200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2" name="Freeform 115"/>
          <p:cNvSpPr>
            <a:spLocks/>
          </p:cNvSpPr>
          <p:nvPr/>
        </p:nvSpPr>
        <p:spPr bwMode="auto">
          <a:xfrm>
            <a:off x="4325937" y="2262187"/>
            <a:ext cx="14288" cy="22225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3" name="Freeform 116"/>
          <p:cNvSpPr>
            <a:spLocks/>
          </p:cNvSpPr>
          <p:nvPr/>
        </p:nvSpPr>
        <p:spPr bwMode="auto">
          <a:xfrm>
            <a:off x="4689475" y="2014537"/>
            <a:ext cx="173038" cy="74613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4" name="Freeform 117"/>
          <p:cNvSpPr>
            <a:spLocks/>
          </p:cNvSpPr>
          <p:nvPr/>
        </p:nvSpPr>
        <p:spPr bwMode="auto">
          <a:xfrm>
            <a:off x="3695700" y="2730500"/>
            <a:ext cx="455613" cy="471488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7" h="297">
                <a:moveTo>
                  <a:pt x="217" y="0"/>
                </a:moveTo>
                <a:lnTo>
                  <a:pt x="227" y="9"/>
                </a:lnTo>
                <a:lnTo>
                  <a:pt x="244" y="7"/>
                </a:lnTo>
                <a:lnTo>
                  <a:pt x="261" y="12"/>
                </a:lnTo>
                <a:lnTo>
                  <a:pt x="269" y="12"/>
                </a:lnTo>
                <a:lnTo>
                  <a:pt x="275" y="25"/>
                </a:lnTo>
                <a:lnTo>
                  <a:pt x="276" y="38"/>
                </a:lnTo>
                <a:lnTo>
                  <a:pt x="282" y="60"/>
                </a:lnTo>
                <a:lnTo>
                  <a:pt x="287" y="64"/>
                </a:lnTo>
                <a:lnTo>
                  <a:pt x="284" y="72"/>
                </a:lnTo>
                <a:lnTo>
                  <a:pt x="261" y="76"/>
                </a:lnTo>
                <a:lnTo>
                  <a:pt x="253" y="84"/>
                </a:lnTo>
                <a:lnTo>
                  <a:pt x="242" y="85"/>
                </a:lnTo>
                <a:lnTo>
                  <a:pt x="242" y="101"/>
                </a:lnTo>
                <a:lnTo>
                  <a:pt x="221" y="109"/>
                </a:lnTo>
                <a:lnTo>
                  <a:pt x="214" y="119"/>
                </a:lnTo>
                <a:lnTo>
                  <a:pt x="200" y="125"/>
                </a:lnTo>
                <a:lnTo>
                  <a:pt x="182" y="128"/>
                </a:lnTo>
                <a:lnTo>
                  <a:pt x="153" y="143"/>
                </a:lnTo>
                <a:lnTo>
                  <a:pt x="153" y="168"/>
                </a:lnTo>
                <a:lnTo>
                  <a:pt x="150" y="168"/>
                </a:lnTo>
                <a:lnTo>
                  <a:pt x="150" y="168"/>
                </a:lnTo>
                <a:lnTo>
                  <a:pt x="150" y="179"/>
                </a:lnTo>
                <a:lnTo>
                  <a:pt x="139" y="180"/>
                </a:lnTo>
                <a:lnTo>
                  <a:pt x="133" y="184"/>
                </a:lnTo>
                <a:lnTo>
                  <a:pt x="125" y="184"/>
                </a:lnTo>
                <a:lnTo>
                  <a:pt x="119" y="182"/>
                </a:lnTo>
                <a:lnTo>
                  <a:pt x="104" y="184"/>
                </a:lnTo>
                <a:lnTo>
                  <a:pt x="98" y="200"/>
                </a:lnTo>
                <a:lnTo>
                  <a:pt x="92" y="202"/>
                </a:lnTo>
                <a:lnTo>
                  <a:pt x="83" y="228"/>
                </a:lnTo>
                <a:lnTo>
                  <a:pt x="58" y="250"/>
                </a:lnTo>
                <a:lnTo>
                  <a:pt x="51" y="279"/>
                </a:lnTo>
                <a:lnTo>
                  <a:pt x="43" y="288"/>
                </a:lnTo>
                <a:lnTo>
                  <a:pt x="41" y="296"/>
                </a:lnTo>
                <a:lnTo>
                  <a:pt x="0" y="297"/>
                </a:lnTo>
                <a:lnTo>
                  <a:pt x="0" y="297"/>
                </a:lnTo>
                <a:lnTo>
                  <a:pt x="1" y="288"/>
                </a:lnTo>
                <a:lnTo>
                  <a:pt x="8" y="282"/>
                </a:lnTo>
                <a:lnTo>
                  <a:pt x="14" y="271"/>
                </a:lnTo>
                <a:lnTo>
                  <a:pt x="13" y="264"/>
                </a:lnTo>
                <a:lnTo>
                  <a:pt x="20" y="249"/>
                </a:lnTo>
                <a:lnTo>
                  <a:pt x="30" y="236"/>
                </a:lnTo>
                <a:lnTo>
                  <a:pt x="37" y="233"/>
                </a:lnTo>
                <a:lnTo>
                  <a:pt x="42" y="221"/>
                </a:lnTo>
                <a:lnTo>
                  <a:pt x="42" y="210"/>
                </a:lnTo>
                <a:lnTo>
                  <a:pt x="49" y="197"/>
                </a:lnTo>
                <a:lnTo>
                  <a:pt x="61" y="189"/>
                </a:lnTo>
                <a:lnTo>
                  <a:pt x="73" y="168"/>
                </a:lnTo>
                <a:lnTo>
                  <a:pt x="74" y="168"/>
                </a:lnTo>
                <a:lnTo>
                  <a:pt x="83" y="160"/>
                </a:lnTo>
                <a:lnTo>
                  <a:pt x="99" y="158"/>
                </a:lnTo>
                <a:lnTo>
                  <a:pt x="114" y="144"/>
                </a:lnTo>
                <a:lnTo>
                  <a:pt x="123" y="138"/>
                </a:lnTo>
                <a:lnTo>
                  <a:pt x="138" y="121"/>
                </a:lnTo>
                <a:lnTo>
                  <a:pt x="134" y="95"/>
                </a:lnTo>
                <a:lnTo>
                  <a:pt x="141" y="77"/>
                </a:lnTo>
                <a:lnTo>
                  <a:pt x="144" y="66"/>
                </a:lnTo>
                <a:lnTo>
                  <a:pt x="156" y="52"/>
                </a:lnTo>
                <a:lnTo>
                  <a:pt x="173" y="43"/>
                </a:lnTo>
                <a:lnTo>
                  <a:pt x="186" y="34"/>
                </a:lnTo>
                <a:lnTo>
                  <a:pt x="198" y="13"/>
                </a:lnTo>
                <a:lnTo>
                  <a:pt x="204" y="0"/>
                </a:lnTo>
                <a:lnTo>
                  <a:pt x="217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5" name="Freeform 118"/>
          <p:cNvSpPr>
            <a:spLocks/>
          </p:cNvSpPr>
          <p:nvPr/>
        </p:nvSpPr>
        <p:spPr bwMode="auto">
          <a:xfrm>
            <a:off x="4865687" y="2316162"/>
            <a:ext cx="95250" cy="96838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6" name="Freeform 119"/>
          <p:cNvSpPr>
            <a:spLocks/>
          </p:cNvSpPr>
          <p:nvPr/>
        </p:nvSpPr>
        <p:spPr bwMode="auto">
          <a:xfrm>
            <a:off x="5416550" y="4306888"/>
            <a:ext cx="223838" cy="446088"/>
          </a:xfrm>
          <a:custGeom>
            <a:avLst/>
            <a:gdLst>
              <a:gd name="T0" fmla="*/ 127 w 141"/>
              <a:gd name="T1" fmla="*/ 8 h 281"/>
              <a:gd name="T2" fmla="*/ 131 w 141"/>
              <a:gd name="T3" fmla="*/ 17 h 281"/>
              <a:gd name="T4" fmla="*/ 135 w 141"/>
              <a:gd name="T5" fmla="*/ 31 h 281"/>
              <a:gd name="T6" fmla="*/ 136 w 141"/>
              <a:gd name="T7" fmla="*/ 56 h 281"/>
              <a:gd name="T8" fmla="*/ 141 w 141"/>
              <a:gd name="T9" fmla="*/ 66 h 281"/>
              <a:gd name="T10" fmla="*/ 138 w 141"/>
              <a:gd name="T11" fmla="*/ 76 h 281"/>
              <a:gd name="T12" fmla="*/ 134 w 141"/>
              <a:gd name="T13" fmla="*/ 82 h 281"/>
              <a:gd name="T14" fmla="*/ 129 w 141"/>
              <a:gd name="T15" fmla="*/ 70 h 281"/>
              <a:gd name="T16" fmla="*/ 125 w 141"/>
              <a:gd name="T17" fmla="*/ 76 h 281"/>
              <a:gd name="T18" fmla="*/ 128 w 141"/>
              <a:gd name="T19" fmla="*/ 91 h 281"/>
              <a:gd name="T20" fmla="*/ 126 w 141"/>
              <a:gd name="T21" fmla="*/ 100 h 281"/>
              <a:gd name="T22" fmla="*/ 120 w 141"/>
              <a:gd name="T23" fmla="*/ 105 h 281"/>
              <a:gd name="T24" fmla="*/ 118 w 141"/>
              <a:gd name="T25" fmla="*/ 122 h 281"/>
              <a:gd name="T26" fmla="*/ 109 w 141"/>
              <a:gd name="T27" fmla="*/ 147 h 281"/>
              <a:gd name="T28" fmla="*/ 98 w 141"/>
              <a:gd name="T29" fmla="*/ 175 h 281"/>
              <a:gd name="T30" fmla="*/ 83 w 141"/>
              <a:gd name="T31" fmla="*/ 215 h 281"/>
              <a:gd name="T32" fmla="*/ 74 w 141"/>
              <a:gd name="T33" fmla="*/ 244 h 281"/>
              <a:gd name="T34" fmla="*/ 63 w 141"/>
              <a:gd name="T35" fmla="*/ 268 h 281"/>
              <a:gd name="T36" fmla="*/ 49 w 141"/>
              <a:gd name="T37" fmla="*/ 272 h 281"/>
              <a:gd name="T38" fmla="*/ 32 w 141"/>
              <a:gd name="T39" fmla="*/ 281 h 281"/>
              <a:gd name="T40" fmla="*/ 22 w 141"/>
              <a:gd name="T41" fmla="*/ 276 h 281"/>
              <a:gd name="T42" fmla="*/ 9 w 141"/>
              <a:gd name="T43" fmla="*/ 268 h 281"/>
              <a:gd name="T44" fmla="*/ 5 w 141"/>
              <a:gd name="T45" fmla="*/ 258 h 281"/>
              <a:gd name="T46" fmla="*/ 5 w 141"/>
              <a:gd name="T47" fmla="*/ 239 h 281"/>
              <a:gd name="T48" fmla="*/ 0 w 141"/>
              <a:gd name="T49" fmla="*/ 223 h 281"/>
              <a:gd name="T50" fmla="*/ 0 w 141"/>
              <a:gd name="T51" fmla="*/ 208 h 281"/>
              <a:gd name="T52" fmla="*/ 4 w 141"/>
              <a:gd name="T53" fmla="*/ 193 h 281"/>
              <a:gd name="T54" fmla="*/ 13 w 141"/>
              <a:gd name="T55" fmla="*/ 189 h 281"/>
              <a:gd name="T56" fmla="*/ 13 w 141"/>
              <a:gd name="T57" fmla="*/ 182 h 281"/>
              <a:gd name="T58" fmla="*/ 23 w 141"/>
              <a:gd name="T59" fmla="*/ 166 h 281"/>
              <a:gd name="T60" fmla="*/ 26 w 141"/>
              <a:gd name="T61" fmla="*/ 153 h 281"/>
              <a:gd name="T62" fmla="*/ 22 w 141"/>
              <a:gd name="T63" fmla="*/ 143 h 281"/>
              <a:gd name="T64" fmla="*/ 20 w 141"/>
              <a:gd name="T65" fmla="*/ 130 h 281"/>
              <a:gd name="T66" fmla="*/ 19 w 141"/>
              <a:gd name="T67" fmla="*/ 111 h 281"/>
              <a:gd name="T68" fmla="*/ 27 w 141"/>
              <a:gd name="T69" fmla="*/ 99 h 281"/>
              <a:gd name="T70" fmla="*/ 30 w 141"/>
              <a:gd name="T71" fmla="*/ 86 h 281"/>
              <a:gd name="T72" fmla="*/ 39 w 141"/>
              <a:gd name="T73" fmla="*/ 85 h 281"/>
              <a:gd name="T74" fmla="*/ 49 w 141"/>
              <a:gd name="T75" fmla="*/ 81 h 281"/>
              <a:gd name="T76" fmla="*/ 56 w 141"/>
              <a:gd name="T77" fmla="*/ 77 h 281"/>
              <a:gd name="T78" fmla="*/ 64 w 141"/>
              <a:gd name="T79" fmla="*/ 77 h 281"/>
              <a:gd name="T80" fmla="*/ 75 w 141"/>
              <a:gd name="T81" fmla="*/ 65 h 281"/>
              <a:gd name="T82" fmla="*/ 91 w 141"/>
              <a:gd name="T83" fmla="*/ 53 h 281"/>
              <a:gd name="T84" fmla="*/ 97 w 141"/>
              <a:gd name="T85" fmla="*/ 42 h 281"/>
              <a:gd name="T86" fmla="*/ 95 w 141"/>
              <a:gd name="T87" fmla="*/ 33 h 281"/>
              <a:gd name="T88" fmla="*/ 102 w 141"/>
              <a:gd name="T89" fmla="*/ 36 h 281"/>
              <a:gd name="T90" fmla="*/ 113 w 141"/>
              <a:gd name="T91" fmla="*/ 21 h 281"/>
              <a:gd name="T92" fmla="*/ 114 w 141"/>
              <a:gd name="T93" fmla="*/ 9 h 281"/>
              <a:gd name="T94" fmla="*/ 121 w 141"/>
              <a:gd name="T95" fmla="*/ 0 h 281"/>
              <a:gd name="T96" fmla="*/ 127 w 141"/>
              <a:gd name="T97" fmla="*/ 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81">
                <a:moveTo>
                  <a:pt x="127" y="8"/>
                </a:moveTo>
                <a:lnTo>
                  <a:pt x="131" y="17"/>
                </a:lnTo>
                <a:lnTo>
                  <a:pt x="135" y="31"/>
                </a:lnTo>
                <a:lnTo>
                  <a:pt x="136" y="56"/>
                </a:lnTo>
                <a:lnTo>
                  <a:pt x="141" y="66"/>
                </a:lnTo>
                <a:lnTo>
                  <a:pt x="138" y="76"/>
                </a:lnTo>
                <a:lnTo>
                  <a:pt x="134" y="82"/>
                </a:lnTo>
                <a:lnTo>
                  <a:pt x="129" y="70"/>
                </a:lnTo>
                <a:lnTo>
                  <a:pt x="125" y="76"/>
                </a:lnTo>
                <a:lnTo>
                  <a:pt x="128" y="91"/>
                </a:lnTo>
                <a:lnTo>
                  <a:pt x="126" y="100"/>
                </a:lnTo>
                <a:lnTo>
                  <a:pt x="120" y="105"/>
                </a:lnTo>
                <a:lnTo>
                  <a:pt x="118" y="122"/>
                </a:lnTo>
                <a:lnTo>
                  <a:pt x="109" y="147"/>
                </a:lnTo>
                <a:lnTo>
                  <a:pt x="98" y="175"/>
                </a:lnTo>
                <a:lnTo>
                  <a:pt x="83" y="215"/>
                </a:lnTo>
                <a:lnTo>
                  <a:pt x="74" y="244"/>
                </a:lnTo>
                <a:lnTo>
                  <a:pt x="63" y="268"/>
                </a:lnTo>
                <a:lnTo>
                  <a:pt x="49" y="272"/>
                </a:lnTo>
                <a:lnTo>
                  <a:pt x="32" y="281"/>
                </a:lnTo>
                <a:lnTo>
                  <a:pt x="22" y="276"/>
                </a:lnTo>
                <a:lnTo>
                  <a:pt x="9" y="268"/>
                </a:lnTo>
                <a:lnTo>
                  <a:pt x="5" y="258"/>
                </a:lnTo>
                <a:lnTo>
                  <a:pt x="5" y="239"/>
                </a:lnTo>
                <a:lnTo>
                  <a:pt x="0" y="223"/>
                </a:lnTo>
                <a:lnTo>
                  <a:pt x="0" y="208"/>
                </a:lnTo>
                <a:lnTo>
                  <a:pt x="4" y="193"/>
                </a:lnTo>
                <a:lnTo>
                  <a:pt x="13" y="189"/>
                </a:lnTo>
                <a:lnTo>
                  <a:pt x="13" y="182"/>
                </a:lnTo>
                <a:lnTo>
                  <a:pt x="23" y="166"/>
                </a:lnTo>
                <a:lnTo>
                  <a:pt x="26" y="153"/>
                </a:lnTo>
                <a:lnTo>
                  <a:pt x="22" y="143"/>
                </a:lnTo>
                <a:lnTo>
                  <a:pt x="20" y="130"/>
                </a:lnTo>
                <a:lnTo>
                  <a:pt x="19" y="111"/>
                </a:lnTo>
                <a:lnTo>
                  <a:pt x="27" y="99"/>
                </a:lnTo>
                <a:lnTo>
                  <a:pt x="30" y="86"/>
                </a:lnTo>
                <a:lnTo>
                  <a:pt x="39" y="85"/>
                </a:lnTo>
                <a:lnTo>
                  <a:pt x="49" y="81"/>
                </a:lnTo>
                <a:lnTo>
                  <a:pt x="56" y="77"/>
                </a:lnTo>
                <a:lnTo>
                  <a:pt x="64" y="77"/>
                </a:lnTo>
                <a:lnTo>
                  <a:pt x="75" y="65"/>
                </a:lnTo>
                <a:lnTo>
                  <a:pt x="91" y="53"/>
                </a:lnTo>
                <a:lnTo>
                  <a:pt x="97" y="42"/>
                </a:lnTo>
                <a:lnTo>
                  <a:pt x="95" y="33"/>
                </a:lnTo>
                <a:lnTo>
                  <a:pt x="102" y="36"/>
                </a:lnTo>
                <a:lnTo>
                  <a:pt x="113" y="21"/>
                </a:lnTo>
                <a:lnTo>
                  <a:pt x="114" y="9"/>
                </a:lnTo>
                <a:lnTo>
                  <a:pt x="121" y="0"/>
                </a:lnTo>
                <a:lnTo>
                  <a:pt x="127" y="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7" name="Freeform 120"/>
          <p:cNvSpPr>
            <a:spLocks/>
          </p:cNvSpPr>
          <p:nvPr/>
        </p:nvSpPr>
        <p:spPr bwMode="auto">
          <a:xfrm>
            <a:off x="935037" y="2830512"/>
            <a:ext cx="765175" cy="598488"/>
          </a:xfrm>
          <a:custGeom>
            <a:avLst/>
            <a:gdLst>
              <a:gd name="T0" fmla="*/ 298 w 482"/>
              <a:gd name="T1" fmla="*/ 175 h 377"/>
              <a:gd name="T2" fmla="*/ 288 w 482"/>
              <a:gd name="T3" fmla="*/ 225 h 377"/>
              <a:gd name="T4" fmla="*/ 303 w 482"/>
              <a:gd name="T5" fmla="*/ 266 h 377"/>
              <a:gd name="T6" fmla="*/ 329 w 482"/>
              <a:gd name="T7" fmla="*/ 294 h 377"/>
              <a:gd name="T8" fmla="*/ 366 w 482"/>
              <a:gd name="T9" fmla="*/ 295 h 377"/>
              <a:gd name="T10" fmla="*/ 405 w 482"/>
              <a:gd name="T11" fmla="*/ 279 h 377"/>
              <a:gd name="T12" fmla="*/ 419 w 482"/>
              <a:gd name="T13" fmla="*/ 243 h 377"/>
              <a:gd name="T14" fmla="*/ 468 w 482"/>
              <a:gd name="T15" fmla="*/ 234 h 377"/>
              <a:gd name="T16" fmla="*/ 480 w 482"/>
              <a:gd name="T17" fmla="*/ 246 h 377"/>
              <a:gd name="T18" fmla="*/ 465 w 482"/>
              <a:gd name="T19" fmla="*/ 275 h 377"/>
              <a:gd name="T20" fmla="*/ 451 w 482"/>
              <a:gd name="T21" fmla="*/ 295 h 377"/>
              <a:gd name="T22" fmla="*/ 436 w 482"/>
              <a:gd name="T23" fmla="*/ 308 h 377"/>
              <a:gd name="T24" fmla="*/ 430 w 482"/>
              <a:gd name="T25" fmla="*/ 309 h 377"/>
              <a:gd name="T26" fmla="*/ 395 w 482"/>
              <a:gd name="T27" fmla="*/ 321 h 377"/>
              <a:gd name="T28" fmla="*/ 399 w 482"/>
              <a:gd name="T29" fmla="*/ 333 h 377"/>
              <a:gd name="T30" fmla="*/ 402 w 482"/>
              <a:gd name="T31" fmla="*/ 346 h 377"/>
              <a:gd name="T32" fmla="*/ 370 w 482"/>
              <a:gd name="T33" fmla="*/ 367 h 377"/>
              <a:gd name="T34" fmla="*/ 348 w 482"/>
              <a:gd name="T35" fmla="*/ 355 h 377"/>
              <a:gd name="T36" fmla="*/ 315 w 482"/>
              <a:gd name="T37" fmla="*/ 344 h 377"/>
              <a:gd name="T38" fmla="*/ 278 w 482"/>
              <a:gd name="T39" fmla="*/ 349 h 377"/>
              <a:gd name="T40" fmla="*/ 236 w 482"/>
              <a:gd name="T41" fmla="*/ 332 h 377"/>
              <a:gd name="T42" fmla="*/ 199 w 482"/>
              <a:gd name="T43" fmla="*/ 307 h 377"/>
              <a:gd name="T44" fmla="*/ 165 w 482"/>
              <a:gd name="T45" fmla="*/ 290 h 377"/>
              <a:gd name="T46" fmla="*/ 138 w 482"/>
              <a:gd name="T47" fmla="*/ 255 h 377"/>
              <a:gd name="T48" fmla="*/ 149 w 482"/>
              <a:gd name="T49" fmla="*/ 242 h 377"/>
              <a:gd name="T50" fmla="*/ 146 w 482"/>
              <a:gd name="T51" fmla="*/ 217 h 377"/>
              <a:gd name="T52" fmla="*/ 116 w 482"/>
              <a:gd name="T53" fmla="*/ 169 h 377"/>
              <a:gd name="T54" fmla="*/ 95 w 482"/>
              <a:gd name="T55" fmla="*/ 143 h 377"/>
              <a:gd name="T56" fmla="*/ 85 w 482"/>
              <a:gd name="T57" fmla="*/ 115 h 377"/>
              <a:gd name="T58" fmla="*/ 68 w 482"/>
              <a:gd name="T59" fmla="*/ 88 h 377"/>
              <a:gd name="T60" fmla="*/ 59 w 482"/>
              <a:gd name="T61" fmla="*/ 56 h 377"/>
              <a:gd name="T62" fmla="*/ 50 w 482"/>
              <a:gd name="T63" fmla="*/ 24 h 377"/>
              <a:gd name="T64" fmla="*/ 31 w 482"/>
              <a:gd name="T65" fmla="*/ 27 h 377"/>
              <a:gd name="T66" fmla="*/ 31 w 482"/>
              <a:gd name="T67" fmla="*/ 62 h 377"/>
              <a:gd name="T68" fmla="*/ 43 w 482"/>
              <a:gd name="T69" fmla="*/ 82 h 377"/>
              <a:gd name="T70" fmla="*/ 46 w 482"/>
              <a:gd name="T71" fmla="*/ 102 h 377"/>
              <a:gd name="T72" fmla="*/ 61 w 482"/>
              <a:gd name="T73" fmla="*/ 125 h 377"/>
              <a:gd name="T74" fmla="*/ 67 w 482"/>
              <a:gd name="T75" fmla="*/ 164 h 377"/>
              <a:gd name="T76" fmla="*/ 80 w 482"/>
              <a:gd name="T77" fmla="*/ 185 h 377"/>
              <a:gd name="T78" fmla="*/ 74 w 482"/>
              <a:gd name="T79" fmla="*/ 205 h 377"/>
              <a:gd name="T80" fmla="*/ 59 w 482"/>
              <a:gd name="T81" fmla="*/ 181 h 377"/>
              <a:gd name="T82" fmla="*/ 45 w 482"/>
              <a:gd name="T83" fmla="*/ 150 h 377"/>
              <a:gd name="T84" fmla="*/ 28 w 482"/>
              <a:gd name="T85" fmla="*/ 123 h 377"/>
              <a:gd name="T86" fmla="*/ 13 w 482"/>
              <a:gd name="T87" fmla="*/ 115 h 377"/>
              <a:gd name="T88" fmla="*/ 14 w 482"/>
              <a:gd name="T89" fmla="*/ 103 h 377"/>
              <a:gd name="T90" fmla="*/ 17 w 482"/>
              <a:gd name="T91" fmla="*/ 71 h 377"/>
              <a:gd name="T92" fmla="*/ 4 w 482"/>
              <a:gd name="T93" fmla="*/ 39 h 377"/>
              <a:gd name="T94" fmla="*/ 21 w 482"/>
              <a:gd name="T95" fmla="*/ 2 h 377"/>
              <a:gd name="T96" fmla="*/ 64 w 482"/>
              <a:gd name="T97" fmla="*/ 14 h 377"/>
              <a:gd name="T98" fmla="*/ 148 w 482"/>
              <a:gd name="T99" fmla="*/ 28 h 377"/>
              <a:gd name="T100" fmla="*/ 185 w 482"/>
              <a:gd name="T101" fmla="*/ 27 h 377"/>
              <a:gd name="T102" fmla="*/ 202 w 482"/>
              <a:gd name="T103" fmla="*/ 54 h 377"/>
              <a:gd name="T104" fmla="*/ 224 w 482"/>
              <a:gd name="T105" fmla="*/ 78 h 377"/>
              <a:gd name="T106" fmla="*/ 264 w 482"/>
              <a:gd name="T107" fmla="*/ 69 h 377"/>
              <a:gd name="T108" fmla="*/ 280 w 482"/>
              <a:gd name="T109" fmla="*/ 107 h 377"/>
              <a:gd name="T110" fmla="*/ 296 w 482"/>
              <a:gd name="T111" fmla="*/ 13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2" h="377">
                <a:moveTo>
                  <a:pt x="315" y="142"/>
                </a:moveTo>
                <a:lnTo>
                  <a:pt x="304" y="160"/>
                </a:lnTo>
                <a:lnTo>
                  <a:pt x="298" y="175"/>
                </a:lnTo>
                <a:lnTo>
                  <a:pt x="291" y="203"/>
                </a:lnTo>
                <a:lnTo>
                  <a:pt x="287" y="213"/>
                </a:lnTo>
                <a:lnTo>
                  <a:pt x="288" y="225"/>
                </a:lnTo>
                <a:lnTo>
                  <a:pt x="292" y="235"/>
                </a:lnTo>
                <a:lnTo>
                  <a:pt x="293" y="251"/>
                </a:lnTo>
                <a:lnTo>
                  <a:pt x="303" y="266"/>
                </a:lnTo>
                <a:lnTo>
                  <a:pt x="305" y="278"/>
                </a:lnTo>
                <a:lnTo>
                  <a:pt x="311" y="288"/>
                </a:lnTo>
                <a:lnTo>
                  <a:pt x="329" y="294"/>
                </a:lnTo>
                <a:lnTo>
                  <a:pt x="335" y="302"/>
                </a:lnTo>
                <a:lnTo>
                  <a:pt x="352" y="297"/>
                </a:lnTo>
                <a:lnTo>
                  <a:pt x="366" y="295"/>
                </a:lnTo>
                <a:lnTo>
                  <a:pt x="380" y="291"/>
                </a:lnTo>
                <a:lnTo>
                  <a:pt x="392" y="287"/>
                </a:lnTo>
                <a:lnTo>
                  <a:pt x="405" y="279"/>
                </a:lnTo>
                <a:lnTo>
                  <a:pt x="411" y="267"/>
                </a:lnTo>
                <a:lnTo>
                  <a:pt x="415" y="249"/>
                </a:lnTo>
                <a:lnTo>
                  <a:pt x="419" y="243"/>
                </a:lnTo>
                <a:lnTo>
                  <a:pt x="432" y="238"/>
                </a:lnTo>
                <a:lnTo>
                  <a:pt x="452" y="233"/>
                </a:lnTo>
                <a:lnTo>
                  <a:pt x="468" y="234"/>
                </a:lnTo>
                <a:lnTo>
                  <a:pt x="479" y="232"/>
                </a:lnTo>
                <a:lnTo>
                  <a:pt x="482" y="236"/>
                </a:lnTo>
                <a:lnTo>
                  <a:pt x="480" y="246"/>
                </a:lnTo>
                <a:lnTo>
                  <a:pt x="469" y="259"/>
                </a:lnTo>
                <a:lnTo>
                  <a:pt x="463" y="271"/>
                </a:lnTo>
                <a:lnTo>
                  <a:pt x="465" y="275"/>
                </a:lnTo>
                <a:lnTo>
                  <a:pt x="461" y="284"/>
                </a:lnTo>
                <a:lnTo>
                  <a:pt x="455" y="300"/>
                </a:lnTo>
                <a:lnTo>
                  <a:pt x="451" y="295"/>
                </a:lnTo>
                <a:lnTo>
                  <a:pt x="447" y="295"/>
                </a:lnTo>
                <a:lnTo>
                  <a:pt x="444" y="295"/>
                </a:lnTo>
                <a:lnTo>
                  <a:pt x="436" y="308"/>
                </a:lnTo>
                <a:lnTo>
                  <a:pt x="433" y="306"/>
                </a:lnTo>
                <a:lnTo>
                  <a:pt x="430" y="306"/>
                </a:lnTo>
                <a:lnTo>
                  <a:pt x="430" y="309"/>
                </a:lnTo>
                <a:lnTo>
                  <a:pt x="413" y="309"/>
                </a:lnTo>
                <a:lnTo>
                  <a:pt x="396" y="309"/>
                </a:lnTo>
                <a:lnTo>
                  <a:pt x="395" y="321"/>
                </a:lnTo>
                <a:lnTo>
                  <a:pt x="387" y="321"/>
                </a:lnTo>
                <a:lnTo>
                  <a:pt x="393" y="328"/>
                </a:lnTo>
                <a:lnTo>
                  <a:pt x="399" y="333"/>
                </a:lnTo>
                <a:lnTo>
                  <a:pt x="400" y="337"/>
                </a:lnTo>
                <a:lnTo>
                  <a:pt x="403" y="338"/>
                </a:lnTo>
                <a:lnTo>
                  <a:pt x="402" y="346"/>
                </a:lnTo>
                <a:lnTo>
                  <a:pt x="378" y="346"/>
                </a:lnTo>
                <a:lnTo>
                  <a:pt x="368" y="363"/>
                </a:lnTo>
                <a:lnTo>
                  <a:pt x="370" y="367"/>
                </a:lnTo>
                <a:lnTo>
                  <a:pt x="367" y="371"/>
                </a:lnTo>
                <a:lnTo>
                  <a:pt x="366" y="377"/>
                </a:lnTo>
                <a:lnTo>
                  <a:pt x="348" y="355"/>
                </a:lnTo>
                <a:lnTo>
                  <a:pt x="339" y="348"/>
                </a:lnTo>
                <a:lnTo>
                  <a:pt x="325" y="343"/>
                </a:lnTo>
                <a:lnTo>
                  <a:pt x="315" y="344"/>
                </a:lnTo>
                <a:lnTo>
                  <a:pt x="299" y="352"/>
                </a:lnTo>
                <a:lnTo>
                  <a:pt x="290" y="354"/>
                </a:lnTo>
                <a:lnTo>
                  <a:pt x="278" y="349"/>
                </a:lnTo>
                <a:lnTo>
                  <a:pt x="265" y="345"/>
                </a:lnTo>
                <a:lnTo>
                  <a:pt x="249" y="335"/>
                </a:lnTo>
                <a:lnTo>
                  <a:pt x="236" y="332"/>
                </a:lnTo>
                <a:lnTo>
                  <a:pt x="216" y="323"/>
                </a:lnTo>
                <a:lnTo>
                  <a:pt x="203" y="313"/>
                </a:lnTo>
                <a:lnTo>
                  <a:pt x="199" y="307"/>
                </a:lnTo>
                <a:lnTo>
                  <a:pt x="189" y="306"/>
                </a:lnTo>
                <a:lnTo>
                  <a:pt x="171" y="299"/>
                </a:lnTo>
                <a:lnTo>
                  <a:pt x="165" y="290"/>
                </a:lnTo>
                <a:lnTo>
                  <a:pt x="148" y="278"/>
                </a:lnTo>
                <a:lnTo>
                  <a:pt x="141" y="265"/>
                </a:lnTo>
                <a:lnTo>
                  <a:pt x="138" y="255"/>
                </a:lnTo>
                <a:lnTo>
                  <a:pt x="145" y="253"/>
                </a:lnTo>
                <a:lnTo>
                  <a:pt x="144" y="247"/>
                </a:lnTo>
                <a:lnTo>
                  <a:pt x="149" y="242"/>
                </a:lnTo>
                <a:lnTo>
                  <a:pt x="150" y="234"/>
                </a:lnTo>
                <a:lnTo>
                  <a:pt x="146" y="225"/>
                </a:lnTo>
                <a:lnTo>
                  <a:pt x="146" y="217"/>
                </a:lnTo>
                <a:lnTo>
                  <a:pt x="142" y="206"/>
                </a:lnTo>
                <a:lnTo>
                  <a:pt x="131" y="186"/>
                </a:lnTo>
                <a:lnTo>
                  <a:pt x="116" y="169"/>
                </a:lnTo>
                <a:lnTo>
                  <a:pt x="110" y="156"/>
                </a:lnTo>
                <a:lnTo>
                  <a:pt x="97" y="148"/>
                </a:lnTo>
                <a:lnTo>
                  <a:pt x="95" y="143"/>
                </a:lnTo>
                <a:lnTo>
                  <a:pt x="101" y="130"/>
                </a:lnTo>
                <a:lnTo>
                  <a:pt x="93" y="125"/>
                </a:lnTo>
                <a:lnTo>
                  <a:pt x="85" y="115"/>
                </a:lnTo>
                <a:lnTo>
                  <a:pt x="85" y="101"/>
                </a:lnTo>
                <a:lnTo>
                  <a:pt x="75" y="99"/>
                </a:lnTo>
                <a:lnTo>
                  <a:pt x="68" y="88"/>
                </a:lnTo>
                <a:lnTo>
                  <a:pt x="63" y="78"/>
                </a:lnTo>
                <a:lnTo>
                  <a:pt x="64" y="72"/>
                </a:lnTo>
                <a:lnTo>
                  <a:pt x="59" y="56"/>
                </a:lnTo>
                <a:lnTo>
                  <a:pt x="58" y="40"/>
                </a:lnTo>
                <a:lnTo>
                  <a:pt x="61" y="32"/>
                </a:lnTo>
                <a:lnTo>
                  <a:pt x="50" y="24"/>
                </a:lnTo>
                <a:lnTo>
                  <a:pt x="44" y="25"/>
                </a:lnTo>
                <a:lnTo>
                  <a:pt x="36" y="19"/>
                </a:lnTo>
                <a:lnTo>
                  <a:pt x="31" y="27"/>
                </a:lnTo>
                <a:lnTo>
                  <a:pt x="30" y="37"/>
                </a:lnTo>
                <a:lnTo>
                  <a:pt x="27" y="53"/>
                </a:lnTo>
                <a:lnTo>
                  <a:pt x="31" y="62"/>
                </a:lnTo>
                <a:lnTo>
                  <a:pt x="39" y="76"/>
                </a:lnTo>
                <a:lnTo>
                  <a:pt x="41" y="81"/>
                </a:lnTo>
                <a:lnTo>
                  <a:pt x="43" y="82"/>
                </a:lnTo>
                <a:lnTo>
                  <a:pt x="43" y="89"/>
                </a:lnTo>
                <a:lnTo>
                  <a:pt x="47" y="89"/>
                </a:lnTo>
                <a:lnTo>
                  <a:pt x="46" y="102"/>
                </a:lnTo>
                <a:lnTo>
                  <a:pt x="51" y="108"/>
                </a:lnTo>
                <a:lnTo>
                  <a:pt x="52" y="115"/>
                </a:lnTo>
                <a:lnTo>
                  <a:pt x="61" y="125"/>
                </a:lnTo>
                <a:lnTo>
                  <a:pt x="62" y="145"/>
                </a:lnTo>
                <a:lnTo>
                  <a:pt x="65" y="154"/>
                </a:lnTo>
                <a:lnTo>
                  <a:pt x="67" y="164"/>
                </a:lnTo>
                <a:lnTo>
                  <a:pt x="66" y="174"/>
                </a:lnTo>
                <a:lnTo>
                  <a:pt x="74" y="175"/>
                </a:lnTo>
                <a:lnTo>
                  <a:pt x="80" y="185"/>
                </a:lnTo>
                <a:lnTo>
                  <a:pt x="84" y="194"/>
                </a:lnTo>
                <a:lnTo>
                  <a:pt x="83" y="198"/>
                </a:lnTo>
                <a:lnTo>
                  <a:pt x="74" y="205"/>
                </a:lnTo>
                <a:lnTo>
                  <a:pt x="71" y="205"/>
                </a:lnTo>
                <a:lnTo>
                  <a:pt x="68" y="193"/>
                </a:lnTo>
                <a:lnTo>
                  <a:pt x="59" y="181"/>
                </a:lnTo>
                <a:lnTo>
                  <a:pt x="49" y="171"/>
                </a:lnTo>
                <a:lnTo>
                  <a:pt x="41" y="165"/>
                </a:lnTo>
                <a:lnTo>
                  <a:pt x="45" y="150"/>
                </a:lnTo>
                <a:lnTo>
                  <a:pt x="45" y="139"/>
                </a:lnTo>
                <a:lnTo>
                  <a:pt x="38" y="133"/>
                </a:lnTo>
                <a:lnTo>
                  <a:pt x="28" y="123"/>
                </a:lnTo>
                <a:lnTo>
                  <a:pt x="25" y="126"/>
                </a:lnTo>
                <a:lnTo>
                  <a:pt x="22" y="121"/>
                </a:lnTo>
                <a:lnTo>
                  <a:pt x="13" y="115"/>
                </a:lnTo>
                <a:lnTo>
                  <a:pt x="6" y="103"/>
                </a:lnTo>
                <a:lnTo>
                  <a:pt x="7" y="102"/>
                </a:lnTo>
                <a:lnTo>
                  <a:pt x="14" y="103"/>
                </a:lnTo>
                <a:lnTo>
                  <a:pt x="23" y="95"/>
                </a:lnTo>
                <a:lnTo>
                  <a:pt x="26" y="86"/>
                </a:lnTo>
                <a:lnTo>
                  <a:pt x="17" y="71"/>
                </a:lnTo>
                <a:lnTo>
                  <a:pt x="8" y="65"/>
                </a:lnTo>
                <a:lnTo>
                  <a:pt x="6" y="52"/>
                </a:lnTo>
                <a:lnTo>
                  <a:pt x="4" y="39"/>
                </a:lnTo>
                <a:lnTo>
                  <a:pt x="1" y="22"/>
                </a:lnTo>
                <a:lnTo>
                  <a:pt x="0" y="4"/>
                </a:lnTo>
                <a:lnTo>
                  <a:pt x="21" y="2"/>
                </a:lnTo>
                <a:lnTo>
                  <a:pt x="43" y="0"/>
                </a:lnTo>
                <a:lnTo>
                  <a:pt x="41" y="4"/>
                </a:lnTo>
                <a:lnTo>
                  <a:pt x="64" y="14"/>
                </a:lnTo>
                <a:lnTo>
                  <a:pt x="99" y="29"/>
                </a:lnTo>
                <a:lnTo>
                  <a:pt x="134" y="28"/>
                </a:lnTo>
                <a:lnTo>
                  <a:pt x="148" y="28"/>
                </a:lnTo>
                <a:lnTo>
                  <a:pt x="150" y="20"/>
                </a:lnTo>
                <a:lnTo>
                  <a:pt x="181" y="20"/>
                </a:lnTo>
                <a:lnTo>
                  <a:pt x="185" y="27"/>
                </a:lnTo>
                <a:lnTo>
                  <a:pt x="192" y="34"/>
                </a:lnTo>
                <a:lnTo>
                  <a:pt x="200" y="43"/>
                </a:lnTo>
                <a:lnTo>
                  <a:pt x="202" y="54"/>
                </a:lnTo>
                <a:lnTo>
                  <a:pt x="203" y="65"/>
                </a:lnTo>
                <a:lnTo>
                  <a:pt x="211" y="71"/>
                </a:lnTo>
                <a:lnTo>
                  <a:pt x="224" y="78"/>
                </a:lnTo>
                <a:lnTo>
                  <a:pt x="240" y="61"/>
                </a:lnTo>
                <a:lnTo>
                  <a:pt x="254" y="61"/>
                </a:lnTo>
                <a:lnTo>
                  <a:pt x="264" y="69"/>
                </a:lnTo>
                <a:lnTo>
                  <a:pt x="269" y="83"/>
                </a:lnTo>
                <a:lnTo>
                  <a:pt x="273" y="95"/>
                </a:lnTo>
                <a:lnTo>
                  <a:pt x="280" y="107"/>
                </a:lnTo>
                <a:lnTo>
                  <a:pt x="281" y="122"/>
                </a:lnTo>
                <a:lnTo>
                  <a:pt x="283" y="132"/>
                </a:lnTo>
                <a:lnTo>
                  <a:pt x="296" y="138"/>
                </a:lnTo>
                <a:lnTo>
                  <a:pt x="307" y="143"/>
                </a:lnTo>
                <a:lnTo>
                  <a:pt x="315" y="14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8" name="Freeform 121"/>
          <p:cNvSpPr>
            <a:spLocks/>
          </p:cNvSpPr>
          <p:nvPr/>
        </p:nvSpPr>
        <p:spPr bwMode="auto">
          <a:xfrm>
            <a:off x="4727575" y="2516187"/>
            <a:ext cx="66675" cy="47625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9" name="Freeform 122"/>
          <p:cNvSpPr>
            <a:spLocks/>
          </p:cNvSpPr>
          <p:nvPr/>
        </p:nvSpPr>
        <p:spPr bwMode="auto">
          <a:xfrm>
            <a:off x="3830637" y="3086100"/>
            <a:ext cx="474663" cy="490538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0" name="Freeform 123"/>
          <p:cNvSpPr>
            <a:spLocks/>
          </p:cNvSpPr>
          <p:nvPr/>
        </p:nvSpPr>
        <p:spPr bwMode="auto">
          <a:xfrm>
            <a:off x="6819900" y="2974975"/>
            <a:ext cx="254000" cy="606425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1" name="Freeform 124"/>
          <p:cNvSpPr>
            <a:spLocks/>
          </p:cNvSpPr>
          <p:nvPr/>
        </p:nvSpPr>
        <p:spPr bwMode="auto">
          <a:xfrm>
            <a:off x="4672012" y="2476500"/>
            <a:ext cx="49213" cy="53975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2" name="Freeform 125"/>
          <p:cNvSpPr>
            <a:spLocks/>
          </p:cNvSpPr>
          <p:nvPr/>
        </p:nvSpPr>
        <p:spPr bwMode="auto">
          <a:xfrm>
            <a:off x="6416675" y="2201862"/>
            <a:ext cx="865188" cy="338138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3" name="Freeform 126"/>
          <p:cNvSpPr>
            <a:spLocks/>
          </p:cNvSpPr>
          <p:nvPr/>
        </p:nvSpPr>
        <p:spPr bwMode="auto">
          <a:xfrm>
            <a:off x="5054600" y="4249738"/>
            <a:ext cx="306388" cy="541338"/>
          </a:xfrm>
          <a:custGeom>
            <a:avLst/>
            <a:gdLst>
              <a:gd name="T0" fmla="*/ 96 w 193"/>
              <a:gd name="T1" fmla="*/ 23 h 341"/>
              <a:gd name="T2" fmla="*/ 122 w 193"/>
              <a:gd name="T3" fmla="*/ 26 h 341"/>
              <a:gd name="T4" fmla="*/ 142 w 193"/>
              <a:gd name="T5" fmla="*/ 20 h 341"/>
              <a:gd name="T6" fmla="*/ 173 w 193"/>
              <a:gd name="T7" fmla="*/ 12 h 341"/>
              <a:gd name="T8" fmla="*/ 190 w 193"/>
              <a:gd name="T9" fmla="*/ 9 h 341"/>
              <a:gd name="T10" fmla="*/ 191 w 193"/>
              <a:gd name="T11" fmla="*/ 48 h 341"/>
              <a:gd name="T12" fmla="*/ 193 w 193"/>
              <a:gd name="T13" fmla="*/ 91 h 341"/>
              <a:gd name="T14" fmla="*/ 179 w 193"/>
              <a:gd name="T15" fmla="*/ 120 h 341"/>
              <a:gd name="T16" fmla="*/ 150 w 193"/>
              <a:gd name="T17" fmla="*/ 141 h 341"/>
              <a:gd name="T18" fmla="*/ 107 w 193"/>
              <a:gd name="T19" fmla="*/ 173 h 341"/>
              <a:gd name="T20" fmla="*/ 86 w 193"/>
              <a:gd name="T21" fmla="*/ 192 h 341"/>
              <a:gd name="T22" fmla="*/ 76 w 193"/>
              <a:gd name="T23" fmla="*/ 211 h 341"/>
              <a:gd name="T24" fmla="*/ 87 w 193"/>
              <a:gd name="T25" fmla="*/ 239 h 341"/>
              <a:gd name="T26" fmla="*/ 90 w 193"/>
              <a:gd name="T27" fmla="*/ 244 h 341"/>
              <a:gd name="T28" fmla="*/ 84 w 193"/>
              <a:gd name="T29" fmla="*/ 274 h 341"/>
              <a:gd name="T30" fmla="*/ 85 w 193"/>
              <a:gd name="T31" fmla="*/ 287 h 341"/>
              <a:gd name="T32" fmla="*/ 62 w 193"/>
              <a:gd name="T33" fmla="*/ 301 h 341"/>
              <a:gd name="T34" fmla="*/ 31 w 193"/>
              <a:gd name="T35" fmla="*/ 320 h 341"/>
              <a:gd name="T36" fmla="*/ 36 w 193"/>
              <a:gd name="T37" fmla="*/ 330 h 341"/>
              <a:gd name="T38" fmla="*/ 20 w 193"/>
              <a:gd name="T39" fmla="*/ 341 h 341"/>
              <a:gd name="T40" fmla="*/ 18 w 193"/>
              <a:gd name="T41" fmla="*/ 322 h 341"/>
              <a:gd name="T42" fmla="*/ 21 w 193"/>
              <a:gd name="T43" fmla="*/ 292 h 341"/>
              <a:gd name="T44" fmla="*/ 11 w 193"/>
              <a:gd name="T45" fmla="*/ 248 h 341"/>
              <a:gd name="T46" fmla="*/ 37 w 193"/>
              <a:gd name="T47" fmla="*/ 209 h 341"/>
              <a:gd name="T48" fmla="*/ 42 w 193"/>
              <a:gd name="T49" fmla="*/ 195 h 341"/>
              <a:gd name="T50" fmla="*/ 41 w 193"/>
              <a:gd name="T51" fmla="*/ 173 h 341"/>
              <a:gd name="T52" fmla="*/ 47 w 193"/>
              <a:gd name="T53" fmla="*/ 133 h 341"/>
              <a:gd name="T54" fmla="*/ 29 w 193"/>
              <a:gd name="T55" fmla="*/ 124 h 341"/>
              <a:gd name="T56" fmla="*/ 17 w 193"/>
              <a:gd name="T57" fmla="*/ 115 h 341"/>
              <a:gd name="T58" fmla="*/ 1 w 193"/>
              <a:gd name="T59" fmla="*/ 108 h 341"/>
              <a:gd name="T60" fmla="*/ 56 w 193"/>
              <a:gd name="T61" fmla="*/ 76 h 341"/>
              <a:gd name="T62" fmla="*/ 71 w 193"/>
              <a:gd name="T63" fmla="*/ 84 h 341"/>
              <a:gd name="T64" fmla="*/ 79 w 193"/>
              <a:gd name="T65" fmla="*/ 97 h 341"/>
              <a:gd name="T66" fmla="*/ 75 w 193"/>
              <a:gd name="T67" fmla="*/ 122 h 341"/>
              <a:gd name="T68" fmla="*/ 92 w 193"/>
              <a:gd name="T69" fmla="*/ 120 h 341"/>
              <a:gd name="T70" fmla="*/ 100 w 193"/>
              <a:gd name="T71" fmla="*/ 89 h 341"/>
              <a:gd name="T72" fmla="*/ 87 w 193"/>
              <a:gd name="T73" fmla="*/ 67 h 341"/>
              <a:gd name="T74" fmla="*/ 76 w 193"/>
              <a:gd name="T75" fmla="*/ 4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341">
                <a:moveTo>
                  <a:pt x="82" y="25"/>
                </a:moveTo>
                <a:lnTo>
                  <a:pt x="96" y="23"/>
                </a:lnTo>
                <a:lnTo>
                  <a:pt x="117" y="29"/>
                </a:lnTo>
                <a:lnTo>
                  <a:pt x="122" y="26"/>
                </a:lnTo>
                <a:lnTo>
                  <a:pt x="135" y="26"/>
                </a:lnTo>
                <a:lnTo>
                  <a:pt x="142" y="20"/>
                </a:lnTo>
                <a:lnTo>
                  <a:pt x="153" y="20"/>
                </a:lnTo>
                <a:lnTo>
                  <a:pt x="173" y="12"/>
                </a:lnTo>
                <a:lnTo>
                  <a:pt x="188" y="0"/>
                </a:lnTo>
                <a:lnTo>
                  <a:pt x="190" y="9"/>
                </a:lnTo>
                <a:lnTo>
                  <a:pt x="189" y="30"/>
                </a:lnTo>
                <a:lnTo>
                  <a:pt x="191" y="48"/>
                </a:lnTo>
                <a:lnTo>
                  <a:pt x="190" y="81"/>
                </a:lnTo>
                <a:lnTo>
                  <a:pt x="193" y="91"/>
                </a:lnTo>
                <a:lnTo>
                  <a:pt x="186" y="105"/>
                </a:lnTo>
                <a:lnTo>
                  <a:pt x="179" y="120"/>
                </a:lnTo>
                <a:lnTo>
                  <a:pt x="166" y="133"/>
                </a:lnTo>
                <a:lnTo>
                  <a:pt x="150" y="141"/>
                </a:lnTo>
                <a:lnTo>
                  <a:pt x="129" y="151"/>
                </a:lnTo>
                <a:lnTo>
                  <a:pt x="107" y="173"/>
                </a:lnTo>
                <a:lnTo>
                  <a:pt x="100" y="177"/>
                </a:lnTo>
                <a:lnTo>
                  <a:pt x="86" y="192"/>
                </a:lnTo>
                <a:lnTo>
                  <a:pt x="79" y="196"/>
                </a:lnTo>
                <a:lnTo>
                  <a:pt x="76" y="211"/>
                </a:lnTo>
                <a:lnTo>
                  <a:pt x="84" y="227"/>
                </a:lnTo>
                <a:lnTo>
                  <a:pt x="87" y="239"/>
                </a:lnTo>
                <a:lnTo>
                  <a:pt x="86" y="245"/>
                </a:lnTo>
                <a:lnTo>
                  <a:pt x="90" y="244"/>
                </a:lnTo>
                <a:lnTo>
                  <a:pt x="88" y="265"/>
                </a:lnTo>
                <a:lnTo>
                  <a:pt x="84" y="274"/>
                </a:lnTo>
                <a:lnTo>
                  <a:pt x="88" y="278"/>
                </a:lnTo>
                <a:lnTo>
                  <a:pt x="85" y="287"/>
                </a:lnTo>
                <a:lnTo>
                  <a:pt x="77" y="294"/>
                </a:lnTo>
                <a:lnTo>
                  <a:pt x="62" y="301"/>
                </a:lnTo>
                <a:lnTo>
                  <a:pt x="39" y="312"/>
                </a:lnTo>
                <a:lnTo>
                  <a:pt x="31" y="320"/>
                </a:lnTo>
                <a:lnTo>
                  <a:pt x="32" y="329"/>
                </a:lnTo>
                <a:lnTo>
                  <a:pt x="36" y="330"/>
                </a:lnTo>
                <a:lnTo>
                  <a:pt x="34" y="341"/>
                </a:lnTo>
                <a:lnTo>
                  <a:pt x="20" y="341"/>
                </a:lnTo>
                <a:lnTo>
                  <a:pt x="20" y="332"/>
                </a:lnTo>
                <a:lnTo>
                  <a:pt x="18" y="322"/>
                </a:lnTo>
                <a:lnTo>
                  <a:pt x="17" y="315"/>
                </a:lnTo>
                <a:lnTo>
                  <a:pt x="21" y="292"/>
                </a:lnTo>
                <a:lnTo>
                  <a:pt x="18" y="277"/>
                </a:lnTo>
                <a:lnTo>
                  <a:pt x="11" y="248"/>
                </a:lnTo>
                <a:lnTo>
                  <a:pt x="31" y="224"/>
                </a:lnTo>
                <a:lnTo>
                  <a:pt x="37" y="209"/>
                </a:lnTo>
                <a:lnTo>
                  <a:pt x="39" y="207"/>
                </a:lnTo>
                <a:lnTo>
                  <a:pt x="42" y="195"/>
                </a:lnTo>
                <a:lnTo>
                  <a:pt x="40" y="189"/>
                </a:lnTo>
                <a:lnTo>
                  <a:pt x="41" y="173"/>
                </a:lnTo>
                <a:lnTo>
                  <a:pt x="46" y="159"/>
                </a:lnTo>
                <a:lnTo>
                  <a:pt x="47" y="133"/>
                </a:lnTo>
                <a:lnTo>
                  <a:pt x="38" y="126"/>
                </a:lnTo>
                <a:lnTo>
                  <a:pt x="29" y="124"/>
                </a:lnTo>
                <a:lnTo>
                  <a:pt x="25" y="119"/>
                </a:lnTo>
                <a:lnTo>
                  <a:pt x="17" y="115"/>
                </a:lnTo>
                <a:lnTo>
                  <a:pt x="2" y="115"/>
                </a:lnTo>
                <a:lnTo>
                  <a:pt x="1" y="108"/>
                </a:lnTo>
                <a:lnTo>
                  <a:pt x="0" y="93"/>
                </a:lnTo>
                <a:lnTo>
                  <a:pt x="56" y="76"/>
                </a:lnTo>
                <a:lnTo>
                  <a:pt x="66" y="86"/>
                </a:lnTo>
                <a:lnTo>
                  <a:pt x="71" y="84"/>
                </a:lnTo>
                <a:lnTo>
                  <a:pt x="78" y="89"/>
                </a:lnTo>
                <a:lnTo>
                  <a:pt x="79" y="97"/>
                </a:lnTo>
                <a:lnTo>
                  <a:pt x="74" y="107"/>
                </a:lnTo>
                <a:lnTo>
                  <a:pt x="75" y="122"/>
                </a:lnTo>
                <a:lnTo>
                  <a:pt x="86" y="134"/>
                </a:lnTo>
                <a:lnTo>
                  <a:pt x="92" y="120"/>
                </a:lnTo>
                <a:lnTo>
                  <a:pt x="100" y="116"/>
                </a:lnTo>
                <a:lnTo>
                  <a:pt x="100" y="89"/>
                </a:lnTo>
                <a:lnTo>
                  <a:pt x="93" y="74"/>
                </a:lnTo>
                <a:lnTo>
                  <a:pt x="87" y="67"/>
                </a:lnTo>
                <a:lnTo>
                  <a:pt x="80" y="68"/>
                </a:lnTo>
                <a:lnTo>
                  <a:pt x="76" y="40"/>
                </a:lnTo>
                <a:lnTo>
                  <a:pt x="82" y="2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4" name="Freeform 127"/>
          <p:cNvSpPr>
            <a:spLocks/>
          </p:cNvSpPr>
          <p:nvPr/>
        </p:nvSpPr>
        <p:spPr bwMode="auto">
          <a:xfrm>
            <a:off x="3694112" y="3005137"/>
            <a:ext cx="347663" cy="422275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5" name="Freeform 128"/>
          <p:cNvSpPr>
            <a:spLocks/>
          </p:cNvSpPr>
          <p:nvPr/>
        </p:nvSpPr>
        <p:spPr bwMode="auto">
          <a:xfrm>
            <a:off x="5127625" y="4213225"/>
            <a:ext cx="85725" cy="249238"/>
          </a:xfrm>
          <a:custGeom>
            <a:avLst/>
            <a:gdLst>
              <a:gd name="T0" fmla="*/ 36 w 54"/>
              <a:gd name="T1" fmla="*/ 48 h 157"/>
              <a:gd name="T2" fmla="*/ 30 w 54"/>
              <a:gd name="T3" fmla="*/ 63 h 157"/>
              <a:gd name="T4" fmla="*/ 34 w 54"/>
              <a:gd name="T5" fmla="*/ 91 h 157"/>
              <a:gd name="T6" fmla="*/ 41 w 54"/>
              <a:gd name="T7" fmla="*/ 90 h 157"/>
              <a:gd name="T8" fmla="*/ 47 w 54"/>
              <a:gd name="T9" fmla="*/ 97 h 157"/>
              <a:gd name="T10" fmla="*/ 54 w 54"/>
              <a:gd name="T11" fmla="*/ 112 h 157"/>
              <a:gd name="T12" fmla="*/ 54 w 54"/>
              <a:gd name="T13" fmla="*/ 139 h 157"/>
              <a:gd name="T14" fmla="*/ 46 w 54"/>
              <a:gd name="T15" fmla="*/ 143 h 157"/>
              <a:gd name="T16" fmla="*/ 40 w 54"/>
              <a:gd name="T17" fmla="*/ 157 h 157"/>
              <a:gd name="T18" fmla="*/ 29 w 54"/>
              <a:gd name="T19" fmla="*/ 145 h 157"/>
              <a:gd name="T20" fmla="*/ 28 w 54"/>
              <a:gd name="T21" fmla="*/ 130 h 157"/>
              <a:gd name="T22" fmla="*/ 33 w 54"/>
              <a:gd name="T23" fmla="*/ 120 h 157"/>
              <a:gd name="T24" fmla="*/ 32 w 54"/>
              <a:gd name="T25" fmla="*/ 112 h 157"/>
              <a:gd name="T26" fmla="*/ 25 w 54"/>
              <a:gd name="T27" fmla="*/ 107 h 157"/>
              <a:gd name="T28" fmla="*/ 20 w 54"/>
              <a:gd name="T29" fmla="*/ 109 h 157"/>
              <a:gd name="T30" fmla="*/ 10 w 54"/>
              <a:gd name="T31" fmla="*/ 99 h 157"/>
              <a:gd name="T32" fmla="*/ 0 w 54"/>
              <a:gd name="T33" fmla="*/ 93 h 157"/>
              <a:gd name="T34" fmla="*/ 6 w 54"/>
              <a:gd name="T35" fmla="*/ 74 h 157"/>
              <a:gd name="T36" fmla="*/ 12 w 54"/>
              <a:gd name="T37" fmla="*/ 67 h 157"/>
              <a:gd name="T38" fmla="*/ 9 w 54"/>
              <a:gd name="T39" fmla="*/ 50 h 157"/>
              <a:gd name="T40" fmla="*/ 13 w 54"/>
              <a:gd name="T41" fmla="*/ 33 h 157"/>
              <a:gd name="T42" fmla="*/ 17 w 54"/>
              <a:gd name="T43" fmla="*/ 27 h 157"/>
              <a:gd name="T44" fmla="*/ 13 w 54"/>
              <a:gd name="T45" fmla="*/ 10 h 157"/>
              <a:gd name="T46" fmla="*/ 4 w 54"/>
              <a:gd name="T47" fmla="*/ 0 h 157"/>
              <a:gd name="T48" fmla="*/ 22 w 54"/>
              <a:gd name="T49" fmla="*/ 4 h 157"/>
              <a:gd name="T50" fmla="*/ 25 w 54"/>
              <a:gd name="T51" fmla="*/ 10 h 157"/>
              <a:gd name="T52" fmla="*/ 32 w 54"/>
              <a:gd name="T53" fmla="*/ 20 h 157"/>
              <a:gd name="T54" fmla="*/ 36 w 54"/>
              <a:gd name="T55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7">
                <a:moveTo>
                  <a:pt x="36" y="48"/>
                </a:moveTo>
                <a:lnTo>
                  <a:pt x="30" y="63"/>
                </a:lnTo>
                <a:lnTo>
                  <a:pt x="34" y="91"/>
                </a:lnTo>
                <a:lnTo>
                  <a:pt x="41" y="90"/>
                </a:lnTo>
                <a:lnTo>
                  <a:pt x="47" y="97"/>
                </a:lnTo>
                <a:lnTo>
                  <a:pt x="54" y="112"/>
                </a:lnTo>
                <a:lnTo>
                  <a:pt x="54" y="139"/>
                </a:lnTo>
                <a:lnTo>
                  <a:pt x="46" y="143"/>
                </a:lnTo>
                <a:lnTo>
                  <a:pt x="40" y="157"/>
                </a:lnTo>
                <a:lnTo>
                  <a:pt x="29" y="145"/>
                </a:lnTo>
                <a:lnTo>
                  <a:pt x="28" y="130"/>
                </a:lnTo>
                <a:lnTo>
                  <a:pt x="33" y="120"/>
                </a:lnTo>
                <a:lnTo>
                  <a:pt x="32" y="112"/>
                </a:lnTo>
                <a:lnTo>
                  <a:pt x="25" y="107"/>
                </a:lnTo>
                <a:lnTo>
                  <a:pt x="20" y="109"/>
                </a:lnTo>
                <a:lnTo>
                  <a:pt x="10" y="99"/>
                </a:lnTo>
                <a:lnTo>
                  <a:pt x="0" y="93"/>
                </a:lnTo>
                <a:lnTo>
                  <a:pt x="6" y="74"/>
                </a:lnTo>
                <a:lnTo>
                  <a:pt x="12" y="67"/>
                </a:lnTo>
                <a:lnTo>
                  <a:pt x="9" y="50"/>
                </a:lnTo>
                <a:lnTo>
                  <a:pt x="13" y="33"/>
                </a:lnTo>
                <a:lnTo>
                  <a:pt x="17" y="27"/>
                </a:lnTo>
                <a:lnTo>
                  <a:pt x="13" y="10"/>
                </a:lnTo>
                <a:lnTo>
                  <a:pt x="4" y="0"/>
                </a:lnTo>
                <a:lnTo>
                  <a:pt x="22" y="4"/>
                </a:lnTo>
                <a:lnTo>
                  <a:pt x="25" y="10"/>
                </a:lnTo>
                <a:lnTo>
                  <a:pt x="32" y="20"/>
                </a:lnTo>
                <a:lnTo>
                  <a:pt x="36" y="4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6" name="Freeform 129"/>
          <p:cNvSpPr>
            <a:spLocks noEditPoints="1"/>
          </p:cNvSpPr>
          <p:nvPr/>
        </p:nvSpPr>
        <p:spPr bwMode="auto">
          <a:xfrm>
            <a:off x="7096125" y="3681413"/>
            <a:ext cx="557213" cy="201613"/>
          </a:xfrm>
          <a:custGeom>
            <a:avLst/>
            <a:gdLst>
              <a:gd name="T0" fmla="*/ 1401 w 1439"/>
              <a:gd name="T1" fmla="*/ 208 h 524"/>
              <a:gd name="T2" fmla="*/ 1346 w 1439"/>
              <a:gd name="T3" fmla="*/ 237 h 524"/>
              <a:gd name="T4" fmla="*/ 1281 w 1439"/>
              <a:gd name="T5" fmla="*/ 223 h 524"/>
              <a:gd name="T6" fmla="*/ 1194 w 1439"/>
              <a:gd name="T7" fmla="*/ 223 h 524"/>
              <a:gd name="T8" fmla="*/ 1171 w 1439"/>
              <a:gd name="T9" fmla="*/ 320 h 524"/>
              <a:gd name="T10" fmla="*/ 1143 w 1439"/>
              <a:gd name="T11" fmla="*/ 349 h 524"/>
              <a:gd name="T12" fmla="*/ 1107 w 1439"/>
              <a:gd name="T13" fmla="*/ 468 h 524"/>
              <a:gd name="T14" fmla="*/ 1045 w 1439"/>
              <a:gd name="T15" fmla="*/ 486 h 524"/>
              <a:gd name="T16" fmla="*/ 974 w 1439"/>
              <a:gd name="T17" fmla="*/ 462 h 524"/>
              <a:gd name="T18" fmla="*/ 938 w 1439"/>
              <a:gd name="T19" fmla="*/ 469 h 524"/>
              <a:gd name="T20" fmla="*/ 894 w 1439"/>
              <a:gd name="T21" fmla="*/ 512 h 524"/>
              <a:gd name="T22" fmla="*/ 846 w 1439"/>
              <a:gd name="T23" fmla="*/ 506 h 524"/>
              <a:gd name="T24" fmla="*/ 798 w 1439"/>
              <a:gd name="T25" fmla="*/ 524 h 524"/>
              <a:gd name="T26" fmla="*/ 746 w 1439"/>
              <a:gd name="T27" fmla="*/ 476 h 524"/>
              <a:gd name="T28" fmla="*/ 733 w 1439"/>
              <a:gd name="T29" fmla="*/ 419 h 524"/>
              <a:gd name="T30" fmla="*/ 788 w 1439"/>
              <a:gd name="T31" fmla="*/ 448 h 524"/>
              <a:gd name="T32" fmla="*/ 846 w 1439"/>
              <a:gd name="T33" fmla="*/ 432 h 524"/>
              <a:gd name="T34" fmla="*/ 860 w 1439"/>
              <a:gd name="T35" fmla="*/ 360 h 524"/>
              <a:gd name="T36" fmla="*/ 892 w 1439"/>
              <a:gd name="T37" fmla="*/ 344 h 524"/>
              <a:gd name="T38" fmla="*/ 981 w 1439"/>
              <a:gd name="T39" fmla="*/ 325 h 524"/>
              <a:gd name="T40" fmla="*/ 1033 w 1439"/>
              <a:gd name="T41" fmla="*/ 258 h 524"/>
              <a:gd name="T42" fmla="*/ 1068 w 1439"/>
              <a:gd name="T43" fmla="*/ 204 h 524"/>
              <a:gd name="T44" fmla="*/ 1104 w 1439"/>
              <a:gd name="T45" fmla="*/ 248 h 524"/>
              <a:gd name="T46" fmla="*/ 1119 w 1439"/>
              <a:gd name="T47" fmla="*/ 219 h 524"/>
              <a:gd name="T48" fmla="*/ 1155 w 1439"/>
              <a:gd name="T49" fmla="*/ 222 h 524"/>
              <a:gd name="T50" fmla="*/ 1157 w 1439"/>
              <a:gd name="T51" fmla="*/ 168 h 524"/>
              <a:gd name="T52" fmla="*/ 1159 w 1439"/>
              <a:gd name="T53" fmla="*/ 126 h 524"/>
              <a:gd name="T54" fmla="*/ 1214 w 1439"/>
              <a:gd name="T55" fmla="*/ 66 h 524"/>
              <a:gd name="T56" fmla="*/ 1248 w 1439"/>
              <a:gd name="T57" fmla="*/ 0 h 524"/>
              <a:gd name="T58" fmla="*/ 1278 w 1439"/>
              <a:gd name="T59" fmla="*/ 0 h 524"/>
              <a:gd name="T60" fmla="*/ 1319 w 1439"/>
              <a:gd name="T61" fmla="*/ 43 h 524"/>
              <a:gd name="T62" fmla="*/ 1325 w 1439"/>
              <a:gd name="T63" fmla="*/ 80 h 524"/>
              <a:gd name="T64" fmla="*/ 1375 w 1439"/>
              <a:gd name="T65" fmla="*/ 103 h 524"/>
              <a:gd name="T66" fmla="*/ 1439 w 1439"/>
              <a:gd name="T67" fmla="*/ 129 h 524"/>
              <a:gd name="T68" fmla="*/ 1436 w 1439"/>
              <a:gd name="T69" fmla="*/ 162 h 524"/>
              <a:gd name="T70" fmla="*/ 1385 w 1439"/>
              <a:gd name="T71" fmla="*/ 167 h 524"/>
              <a:gd name="T72" fmla="*/ 1401 w 1439"/>
              <a:gd name="T73" fmla="*/ 208 h 524"/>
              <a:gd name="T74" fmla="*/ 75 w 1439"/>
              <a:gd name="T75" fmla="*/ 61 h 524"/>
              <a:gd name="T76" fmla="*/ 83 w 1439"/>
              <a:gd name="T77" fmla="*/ 105 h 524"/>
              <a:gd name="T78" fmla="*/ 133 w 1439"/>
              <a:gd name="T79" fmla="*/ 95 h 524"/>
              <a:gd name="T80" fmla="*/ 155 w 1439"/>
              <a:gd name="T81" fmla="*/ 60 h 524"/>
              <a:gd name="T82" fmla="*/ 173 w 1439"/>
              <a:gd name="T83" fmla="*/ 68 h 524"/>
              <a:gd name="T84" fmla="*/ 220 w 1439"/>
              <a:gd name="T85" fmla="*/ 119 h 524"/>
              <a:gd name="T86" fmla="*/ 254 w 1439"/>
              <a:gd name="T87" fmla="*/ 176 h 524"/>
              <a:gd name="T88" fmla="*/ 260 w 1439"/>
              <a:gd name="T89" fmla="*/ 233 h 524"/>
              <a:gd name="T90" fmla="*/ 253 w 1439"/>
              <a:gd name="T91" fmla="*/ 272 h 524"/>
              <a:gd name="T92" fmla="*/ 261 w 1439"/>
              <a:gd name="T93" fmla="*/ 301 h 524"/>
              <a:gd name="T94" fmla="*/ 268 w 1439"/>
              <a:gd name="T95" fmla="*/ 352 h 524"/>
              <a:gd name="T96" fmla="*/ 295 w 1439"/>
              <a:gd name="T97" fmla="*/ 375 h 524"/>
              <a:gd name="T98" fmla="*/ 326 w 1439"/>
              <a:gd name="T99" fmla="*/ 451 h 524"/>
              <a:gd name="T100" fmla="*/ 325 w 1439"/>
              <a:gd name="T101" fmla="*/ 479 h 524"/>
              <a:gd name="T102" fmla="*/ 271 w 1439"/>
              <a:gd name="T103" fmla="*/ 485 h 524"/>
              <a:gd name="T104" fmla="*/ 199 w 1439"/>
              <a:gd name="T105" fmla="*/ 422 h 524"/>
              <a:gd name="T106" fmla="*/ 109 w 1439"/>
              <a:gd name="T107" fmla="*/ 354 h 524"/>
              <a:gd name="T108" fmla="*/ 99 w 1439"/>
              <a:gd name="T109" fmla="*/ 311 h 524"/>
              <a:gd name="T110" fmla="*/ 54 w 1439"/>
              <a:gd name="T111" fmla="*/ 254 h 524"/>
              <a:gd name="T112" fmla="*/ 42 w 1439"/>
              <a:gd name="T113" fmla="*/ 184 h 524"/>
              <a:gd name="T114" fmla="*/ 13 w 1439"/>
              <a:gd name="T115" fmla="*/ 137 h 524"/>
              <a:gd name="T116" fmla="*/ 18 w 1439"/>
              <a:gd name="T117" fmla="*/ 75 h 524"/>
              <a:gd name="T118" fmla="*/ 0 w 1439"/>
              <a:gd name="T119" fmla="*/ 39 h 524"/>
              <a:gd name="T120" fmla="*/ 12 w 1439"/>
              <a:gd name="T121" fmla="*/ 24 h 524"/>
              <a:gd name="T122" fmla="*/ 75 w 1439"/>
              <a:gd name="T123" fmla="*/ 6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9" h="524">
                <a:moveTo>
                  <a:pt x="1401" y="208"/>
                </a:moveTo>
                <a:lnTo>
                  <a:pt x="1346" y="237"/>
                </a:lnTo>
                <a:lnTo>
                  <a:pt x="1281" y="223"/>
                </a:lnTo>
                <a:lnTo>
                  <a:pt x="1194" y="223"/>
                </a:lnTo>
                <a:lnTo>
                  <a:pt x="1171" y="320"/>
                </a:lnTo>
                <a:lnTo>
                  <a:pt x="1143" y="349"/>
                </a:lnTo>
                <a:lnTo>
                  <a:pt x="1107" y="468"/>
                </a:lnTo>
                <a:lnTo>
                  <a:pt x="1045" y="486"/>
                </a:lnTo>
                <a:lnTo>
                  <a:pt x="974" y="462"/>
                </a:lnTo>
                <a:lnTo>
                  <a:pt x="938" y="469"/>
                </a:lnTo>
                <a:lnTo>
                  <a:pt x="894" y="512"/>
                </a:lnTo>
                <a:lnTo>
                  <a:pt x="846" y="506"/>
                </a:lnTo>
                <a:lnTo>
                  <a:pt x="798" y="524"/>
                </a:lnTo>
                <a:lnTo>
                  <a:pt x="746" y="476"/>
                </a:lnTo>
                <a:lnTo>
                  <a:pt x="733" y="419"/>
                </a:lnTo>
                <a:lnTo>
                  <a:pt x="788" y="448"/>
                </a:lnTo>
                <a:lnTo>
                  <a:pt x="846" y="432"/>
                </a:lnTo>
                <a:lnTo>
                  <a:pt x="860" y="360"/>
                </a:lnTo>
                <a:lnTo>
                  <a:pt x="892" y="344"/>
                </a:lnTo>
                <a:lnTo>
                  <a:pt x="981" y="325"/>
                </a:lnTo>
                <a:lnTo>
                  <a:pt x="1033" y="258"/>
                </a:lnTo>
                <a:lnTo>
                  <a:pt x="1068" y="204"/>
                </a:lnTo>
                <a:lnTo>
                  <a:pt x="1104" y="248"/>
                </a:lnTo>
                <a:lnTo>
                  <a:pt x="1119" y="219"/>
                </a:lnTo>
                <a:lnTo>
                  <a:pt x="1155" y="222"/>
                </a:lnTo>
                <a:lnTo>
                  <a:pt x="1157" y="168"/>
                </a:lnTo>
                <a:lnTo>
                  <a:pt x="1159" y="126"/>
                </a:lnTo>
                <a:lnTo>
                  <a:pt x="1214" y="66"/>
                </a:lnTo>
                <a:lnTo>
                  <a:pt x="1248" y="0"/>
                </a:lnTo>
                <a:lnTo>
                  <a:pt x="1278" y="0"/>
                </a:lnTo>
                <a:lnTo>
                  <a:pt x="1319" y="43"/>
                </a:lnTo>
                <a:lnTo>
                  <a:pt x="1325" y="80"/>
                </a:lnTo>
                <a:lnTo>
                  <a:pt x="1375" y="103"/>
                </a:lnTo>
                <a:lnTo>
                  <a:pt x="1439" y="129"/>
                </a:lnTo>
                <a:lnTo>
                  <a:pt x="1436" y="162"/>
                </a:lnTo>
                <a:lnTo>
                  <a:pt x="1385" y="167"/>
                </a:lnTo>
                <a:lnTo>
                  <a:pt x="1401" y="208"/>
                </a:lnTo>
                <a:moveTo>
                  <a:pt x="75" y="61"/>
                </a:moveTo>
                <a:lnTo>
                  <a:pt x="83" y="105"/>
                </a:lnTo>
                <a:lnTo>
                  <a:pt x="133" y="95"/>
                </a:lnTo>
                <a:lnTo>
                  <a:pt x="155" y="60"/>
                </a:lnTo>
                <a:lnTo>
                  <a:pt x="173" y="68"/>
                </a:lnTo>
                <a:lnTo>
                  <a:pt x="220" y="119"/>
                </a:lnTo>
                <a:lnTo>
                  <a:pt x="254" y="176"/>
                </a:lnTo>
                <a:lnTo>
                  <a:pt x="260" y="233"/>
                </a:lnTo>
                <a:lnTo>
                  <a:pt x="253" y="272"/>
                </a:lnTo>
                <a:lnTo>
                  <a:pt x="261" y="301"/>
                </a:lnTo>
                <a:lnTo>
                  <a:pt x="268" y="352"/>
                </a:lnTo>
                <a:lnTo>
                  <a:pt x="295" y="375"/>
                </a:lnTo>
                <a:lnTo>
                  <a:pt x="326" y="451"/>
                </a:lnTo>
                <a:lnTo>
                  <a:pt x="325" y="479"/>
                </a:lnTo>
                <a:lnTo>
                  <a:pt x="271" y="485"/>
                </a:lnTo>
                <a:lnTo>
                  <a:pt x="199" y="422"/>
                </a:lnTo>
                <a:lnTo>
                  <a:pt x="109" y="354"/>
                </a:lnTo>
                <a:lnTo>
                  <a:pt x="99" y="311"/>
                </a:lnTo>
                <a:lnTo>
                  <a:pt x="54" y="254"/>
                </a:lnTo>
                <a:lnTo>
                  <a:pt x="42" y="184"/>
                </a:lnTo>
                <a:lnTo>
                  <a:pt x="13" y="137"/>
                </a:lnTo>
                <a:lnTo>
                  <a:pt x="18" y="75"/>
                </a:lnTo>
                <a:lnTo>
                  <a:pt x="0" y="39"/>
                </a:lnTo>
                <a:lnTo>
                  <a:pt x="12" y="24"/>
                </a:lnTo>
                <a:lnTo>
                  <a:pt x="75" y="61"/>
                </a:lnTo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7" name="Freeform 130"/>
          <p:cNvSpPr>
            <a:spLocks/>
          </p:cNvSpPr>
          <p:nvPr/>
        </p:nvSpPr>
        <p:spPr bwMode="auto">
          <a:xfrm>
            <a:off x="4519612" y="4467225"/>
            <a:ext cx="384175" cy="400050"/>
          </a:xfrm>
          <a:custGeom>
            <a:avLst/>
            <a:gdLst>
              <a:gd name="T0" fmla="*/ 76 w 242"/>
              <a:gd name="T1" fmla="*/ 242 h 252"/>
              <a:gd name="T2" fmla="*/ 64 w 242"/>
              <a:gd name="T3" fmla="*/ 226 h 252"/>
              <a:gd name="T4" fmla="*/ 58 w 242"/>
              <a:gd name="T5" fmla="*/ 211 h 252"/>
              <a:gd name="T6" fmla="*/ 54 w 242"/>
              <a:gd name="T7" fmla="*/ 191 h 252"/>
              <a:gd name="T8" fmla="*/ 50 w 242"/>
              <a:gd name="T9" fmla="*/ 176 h 252"/>
              <a:gd name="T10" fmla="*/ 45 w 242"/>
              <a:gd name="T11" fmla="*/ 144 h 252"/>
              <a:gd name="T12" fmla="*/ 46 w 242"/>
              <a:gd name="T13" fmla="*/ 119 h 252"/>
              <a:gd name="T14" fmla="*/ 44 w 242"/>
              <a:gd name="T15" fmla="*/ 108 h 252"/>
              <a:gd name="T16" fmla="*/ 37 w 242"/>
              <a:gd name="T17" fmla="*/ 99 h 252"/>
              <a:gd name="T18" fmla="*/ 28 w 242"/>
              <a:gd name="T19" fmla="*/ 82 h 252"/>
              <a:gd name="T20" fmla="*/ 19 w 242"/>
              <a:gd name="T21" fmla="*/ 57 h 252"/>
              <a:gd name="T22" fmla="*/ 15 w 242"/>
              <a:gd name="T23" fmla="*/ 44 h 252"/>
              <a:gd name="T24" fmla="*/ 1 w 242"/>
              <a:gd name="T25" fmla="*/ 24 h 252"/>
              <a:gd name="T26" fmla="*/ 0 w 242"/>
              <a:gd name="T27" fmla="*/ 8 h 252"/>
              <a:gd name="T28" fmla="*/ 9 w 242"/>
              <a:gd name="T29" fmla="*/ 4 h 252"/>
              <a:gd name="T30" fmla="*/ 20 w 242"/>
              <a:gd name="T31" fmla="*/ 0 h 252"/>
              <a:gd name="T32" fmla="*/ 32 w 242"/>
              <a:gd name="T33" fmla="*/ 1 h 252"/>
              <a:gd name="T34" fmla="*/ 42 w 242"/>
              <a:gd name="T35" fmla="*/ 10 h 252"/>
              <a:gd name="T36" fmla="*/ 45 w 242"/>
              <a:gd name="T37" fmla="*/ 9 h 252"/>
              <a:gd name="T38" fmla="*/ 119 w 242"/>
              <a:gd name="T39" fmla="*/ 8 h 252"/>
              <a:gd name="T40" fmla="*/ 131 w 242"/>
              <a:gd name="T41" fmla="*/ 18 h 252"/>
              <a:gd name="T42" fmla="*/ 175 w 242"/>
              <a:gd name="T43" fmla="*/ 21 h 252"/>
              <a:gd name="T44" fmla="*/ 208 w 242"/>
              <a:gd name="T45" fmla="*/ 13 h 252"/>
              <a:gd name="T46" fmla="*/ 223 w 242"/>
              <a:gd name="T47" fmla="*/ 8 h 252"/>
              <a:gd name="T48" fmla="*/ 235 w 242"/>
              <a:gd name="T49" fmla="*/ 9 h 252"/>
              <a:gd name="T50" fmla="*/ 242 w 242"/>
              <a:gd name="T51" fmla="*/ 14 h 252"/>
              <a:gd name="T52" fmla="*/ 242 w 242"/>
              <a:gd name="T53" fmla="*/ 15 h 252"/>
              <a:gd name="T54" fmla="*/ 232 w 242"/>
              <a:gd name="T55" fmla="*/ 20 h 252"/>
              <a:gd name="T56" fmla="*/ 226 w 242"/>
              <a:gd name="T57" fmla="*/ 20 h 252"/>
              <a:gd name="T58" fmla="*/ 214 w 242"/>
              <a:gd name="T59" fmla="*/ 28 h 252"/>
              <a:gd name="T60" fmla="*/ 208 w 242"/>
              <a:gd name="T61" fmla="*/ 20 h 252"/>
              <a:gd name="T62" fmla="*/ 179 w 242"/>
              <a:gd name="T63" fmla="*/ 27 h 252"/>
              <a:gd name="T64" fmla="*/ 166 w 242"/>
              <a:gd name="T65" fmla="*/ 28 h 252"/>
              <a:gd name="T66" fmla="*/ 163 w 242"/>
              <a:gd name="T67" fmla="*/ 102 h 252"/>
              <a:gd name="T68" fmla="*/ 145 w 242"/>
              <a:gd name="T69" fmla="*/ 102 h 252"/>
              <a:gd name="T70" fmla="*/ 143 w 242"/>
              <a:gd name="T71" fmla="*/ 163 h 252"/>
              <a:gd name="T72" fmla="*/ 139 w 242"/>
              <a:gd name="T73" fmla="*/ 240 h 252"/>
              <a:gd name="T74" fmla="*/ 123 w 242"/>
              <a:gd name="T75" fmla="*/ 250 h 252"/>
              <a:gd name="T76" fmla="*/ 114 w 242"/>
              <a:gd name="T77" fmla="*/ 252 h 252"/>
              <a:gd name="T78" fmla="*/ 103 w 242"/>
              <a:gd name="T79" fmla="*/ 248 h 252"/>
              <a:gd name="T80" fmla="*/ 95 w 242"/>
              <a:gd name="T81" fmla="*/ 246 h 252"/>
              <a:gd name="T82" fmla="*/ 92 w 242"/>
              <a:gd name="T83" fmla="*/ 238 h 252"/>
              <a:gd name="T84" fmla="*/ 85 w 242"/>
              <a:gd name="T85" fmla="*/ 232 h 252"/>
              <a:gd name="T86" fmla="*/ 76 w 242"/>
              <a:gd name="T87" fmla="*/ 24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52">
                <a:moveTo>
                  <a:pt x="76" y="242"/>
                </a:moveTo>
                <a:lnTo>
                  <a:pt x="64" y="226"/>
                </a:lnTo>
                <a:lnTo>
                  <a:pt x="58" y="211"/>
                </a:lnTo>
                <a:lnTo>
                  <a:pt x="54" y="191"/>
                </a:lnTo>
                <a:lnTo>
                  <a:pt x="50" y="176"/>
                </a:lnTo>
                <a:lnTo>
                  <a:pt x="45" y="144"/>
                </a:lnTo>
                <a:lnTo>
                  <a:pt x="46" y="119"/>
                </a:lnTo>
                <a:lnTo>
                  <a:pt x="44" y="108"/>
                </a:lnTo>
                <a:lnTo>
                  <a:pt x="37" y="99"/>
                </a:lnTo>
                <a:lnTo>
                  <a:pt x="28" y="82"/>
                </a:lnTo>
                <a:lnTo>
                  <a:pt x="19" y="57"/>
                </a:lnTo>
                <a:lnTo>
                  <a:pt x="15" y="44"/>
                </a:lnTo>
                <a:lnTo>
                  <a:pt x="1" y="24"/>
                </a:lnTo>
                <a:lnTo>
                  <a:pt x="0" y="8"/>
                </a:lnTo>
                <a:lnTo>
                  <a:pt x="9" y="4"/>
                </a:lnTo>
                <a:lnTo>
                  <a:pt x="20" y="0"/>
                </a:lnTo>
                <a:lnTo>
                  <a:pt x="32" y="1"/>
                </a:lnTo>
                <a:lnTo>
                  <a:pt x="42" y="10"/>
                </a:lnTo>
                <a:lnTo>
                  <a:pt x="45" y="9"/>
                </a:lnTo>
                <a:lnTo>
                  <a:pt x="119" y="8"/>
                </a:lnTo>
                <a:lnTo>
                  <a:pt x="131" y="18"/>
                </a:lnTo>
                <a:lnTo>
                  <a:pt x="175" y="21"/>
                </a:lnTo>
                <a:lnTo>
                  <a:pt x="208" y="13"/>
                </a:lnTo>
                <a:lnTo>
                  <a:pt x="223" y="8"/>
                </a:lnTo>
                <a:lnTo>
                  <a:pt x="235" y="9"/>
                </a:lnTo>
                <a:lnTo>
                  <a:pt x="242" y="14"/>
                </a:lnTo>
                <a:lnTo>
                  <a:pt x="242" y="15"/>
                </a:lnTo>
                <a:lnTo>
                  <a:pt x="232" y="20"/>
                </a:lnTo>
                <a:lnTo>
                  <a:pt x="226" y="20"/>
                </a:lnTo>
                <a:lnTo>
                  <a:pt x="214" y="28"/>
                </a:lnTo>
                <a:lnTo>
                  <a:pt x="208" y="20"/>
                </a:lnTo>
                <a:lnTo>
                  <a:pt x="179" y="27"/>
                </a:lnTo>
                <a:lnTo>
                  <a:pt x="166" y="28"/>
                </a:lnTo>
                <a:lnTo>
                  <a:pt x="163" y="102"/>
                </a:lnTo>
                <a:lnTo>
                  <a:pt x="145" y="102"/>
                </a:lnTo>
                <a:lnTo>
                  <a:pt x="143" y="163"/>
                </a:lnTo>
                <a:lnTo>
                  <a:pt x="139" y="240"/>
                </a:lnTo>
                <a:lnTo>
                  <a:pt x="123" y="250"/>
                </a:lnTo>
                <a:lnTo>
                  <a:pt x="114" y="252"/>
                </a:lnTo>
                <a:lnTo>
                  <a:pt x="103" y="248"/>
                </a:lnTo>
                <a:lnTo>
                  <a:pt x="95" y="246"/>
                </a:lnTo>
                <a:lnTo>
                  <a:pt x="92" y="238"/>
                </a:lnTo>
                <a:lnTo>
                  <a:pt x="85" y="232"/>
                </a:lnTo>
                <a:lnTo>
                  <a:pt x="76" y="24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" name="Freeform 131"/>
          <p:cNvSpPr>
            <a:spLocks/>
          </p:cNvSpPr>
          <p:nvPr/>
        </p:nvSpPr>
        <p:spPr bwMode="auto">
          <a:xfrm>
            <a:off x="8882062" y="4572000"/>
            <a:ext cx="68263" cy="76200"/>
          </a:xfrm>
          <a:custGeom>
            <a:avLst/>
            <a:gdLst>
              <a:gd name="T0" fmla="*/ 26 w 43"/>
              <a:gd name="T1" fmla="*/ 20 h 48"/>
              <a:gd name="T2" fmla="*/ 37 w 43"/>
              <a:gd name="T3" fmla="*/ 33 h 48"/>
              <a:gd name="T4" fmla="*/ 43 w 43"/>
              <a:gd name="T5" fmla="*/ 43 h 48"/>
              <a:gd name="T6" fmla="*/ 35 w 43"/>
              <a:gd name="T7" fmla="*/ 48 h 48"/>
              <a:gd name="T8" fmla="*/ 27 w 43"/>
              <a:gd name="T9" fmla="*/ 42 h 48"/>
              <a:gd name="T10" fmla="*/ 17 w 43"/>
              <a:gd name="T11" fmla="*/ 33 h 48"/>
              <a:gd name="T12" fmla="*/ 8 w 43"/>
              <a:gd name="T13" fmla="*/ 22 h 48"/>
              <a:gd name="T14" fmla="*/ 0 w 43"/>
              <a:gd name="T15" fmla="*/ 7 h 48"/>
              <a:gd name="T16" fmla="*/ 0 w 43"/>
              <a:gd name="T17" fmla="*/ 0 h 48"/>
              <a:gd name="T18" fmla="*/ 7 w 43"/>
              <a:gd name="T19" fmla="*/ 0 h 48"/>
              <a:gd name="T20" fmla="*/ 16 w 43"/>
              <a:gd name="T21" fmla="*/ 8 h 48"/>
              <a:gd name="T22" fmla="*/ 22 w 43"/>
              <a:gd name="T23" fmla="*/ 15 h 48"/>
              <a:gd name="T24" fmla="*/ 26 w 43"/>
              <a:gd name="T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8">
                <a:moveTo>
                  <a:pt x="26" y="20"/>
                </a:moveTo>
                <a:lnTo>
                  <a:pt x="37" y="33"/>
                </a:lnTo>
                <a:lnTo>
                  <a:pt x="43" y="43"/>
                </a:lnTo>
                <a:lnTo>
                  <a:pt x="35" y="48"/>
                </a:lnTo>
                <a:lnTo>
                  <a:pt x="27" y="42"/>
                </a:lnTo>
                <a:lnTo>
                  <a:pt x="17" y="33"/>
                </a:lnTo>
                <a:lnTo>
                  <a:pt x="8" y="22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16" y="8"/>
                </a:lnTo>
                <a:lnTo>
                  <a:pt x="22" y="15"/>
                </a:ln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9" name="Freeform 132"/>
          <p:cNvSpPr>
            <a:spLocks/>
          </p:cNvSpPr>
          <p:nvPr/>
        </p:nvSpPr>
        <p:spPr bwMode="auto">
          <a:xfrm>
            <a:off x="4191000" y="3135312"/>
            <a:ext cx="446088" cy="388938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0" name="Freeform 133"/>
          <p:cNvSpPr>
            <a:spLocks/>
          </p:cNvSpPr>
          <p:nvPr/>
        </p:nvSpPr>
        <p:spPr bwMode="auto">
          <a:xfrm>
            <a:off x="4260850" y="3451225"/>
            <a:ext cx="342900" cy="317500"/>
          </a:xfrm>
          <a:custGeom>
            <a:avLst/>
            <a:gdLst>
              <a:gd name="T0" fmla="*/ 106 w 216"/>
              <a:gd name="T1" fmla="*/ 189 h 200"/>
              <a:gd name="T2" fmla="*/ 87 w 216"/>
              <a:gd name="T3" fmla="*/ 197 h 200"/>
              <a:gd name="T4" fmla="*/ 80 w 216"/>
              <a:gd name="T5" fmla="*/ 196 h 200"/>
              <a:gd name="T6" fmla="*/ 73 w 216"/>
              <a:gd name="T7" fmla="*/ 200 h 200"/>
              <a:gd name="T8" fmla="*/ 59 w 216"/>
              <a:gd name="T9" fmla="*/ 200 h 200"/>
              <a:gd name="T10" fmla="*/ 49 w 216"/>
              <a:gd name="T11" fmla="*/ 187 h 200"/>
              <a:gd name="T12" fmla="*/ 43 w 216"/>
              <a:gd name="T13" fmla="*/ 172 h 200"/>
              <a:gd name="T14" fmla="*/ 30 w 216"/>
              <a:gd name="T15" fmla="*/ 158 h 200"/>
              <a:gd name="T16" fmla="*/ 16 w 216"/>
              <a:gd name="T17" fmla="*/ 158 h 200"/>
              <a:gd name="T18" fmla="*/ 0 w 216"/>
              <a:gd name="T19" fmla="*/ 158 h 200"/>
              <a:gd name="T20" fmla="*/ 1 w 216"/>
              <a:gd name="T21" fmla="*/ 125 h 200"/>
              <a:gd name="T22" fmla="*/ 0 w 216"/>
              <a:gd name="T23" fmla="*/ 112 h 200"/>
              <a:gd name="T24" fmla="*/ 4 w 216"/>
              <a:gd name="T25" fmla="*/ 98 h 200"/>
              <a:gd name="T26" fmla="*/ 9 w 216"/>
              <a:gd name="T27" fmla="*/ 92 h 200"/>
              <a:gd name="T28" fmla="*/ 18 w 216"/>
              <a:gd name="T29" fmla="*/ 79 h 200"/>
              <a:gd name="T30" fmla="*/ 16 w 216"/>
              <a:gd name="T31" fmla="*/ 74 h 200"/>
              <a:gd name="T32" fmla="*/ 20 w 216"/>
              <a:gd name="T33" fmla="*/ 65 h 200"/>
              <a:gd name="T34" fmla="*/ 16 w 216"/>
              <a:gd name="T35" fmla="*/ 53 h 200"/>
              <a:gd name="T36" fmla="*/ 16 w 216"/>
              <a:gd name="T37" fmla="*/ 46 h 200"/>
              <a:gd name="T38" fmla="*/ 17 w 216"/>
              <a:gd name="T39" fmla="*/ 28 h 200"/>
              <a:gd name="T40" fmla="*/ 23 w 216"/>
              <a:gd name="T41" fmla="*/ 19 h 200"/>
              <a:gd name="T42" fmla="*/ 25 w 216"/>
              <a:gd name="T43" fmla="*/ 7 h 200"/>
              <a:gd name="T44" fmla="*/ 30 w 216"/>
              <a:gd name="T45" fmla="*/ 3 h 200"/>
              <a:gd name="T46" fmla="*/ 49 w 216"/>
              <a:gd name="T47" fmla="*/ 0 h 200"/>
              <a:gd name="T48" fmla="*/ 68 w 216"/>
              <a:gd name="T49" fmla="*/ 8 h 200"/>
              <a:gd name="T50" fmla="*/ 75 w 216"/>
              <a:gd name="T51" fmla="*/ 16 h 200"/>
              <a:gd name="T52" fmla="*/ 84 w 216"/>
              <a:gd name="T53" fmla="*/ 16 h 200"/>
              <a:gd name="T54" fmla="*/ 93 w 216"/>
              <a:gd name="T55" fmla="*/ 11 h 200"/>
              <a:gd name="T56" fmla="*/ 115 w 216"/>
              <a:gd name="T57" fmla="*/ 22 h 200"/>
              <a:gd name="T58" fmla="*/ 124 w 216"/>
              <a:gd name="T59" fmla="*/ 21 h 200"/>
              <a:gd name="T60" fmla="*/ 135 w 216"/>
              <a:gd name="T61" fmla="*/ 13 h 200"/>
              <a:gd name="T62" fmla="*/ 145 w 216"/>
              <a:gd name="T63" fmla="*/ 13 h 200"/>
              <a:gd name="T64" fmla="*/ 151 w 216"/>
              <a:gd name="T65" fmla="*/ 10 h 200"/>
              <a:gd name="T66" fmla="*/ 161 w 216"/>
              <a:gd name="T67" fmla="*/ 11 h 200"/>
              <a:gd name="T68" fmla="*/ 175 w 216"/>
              <a:gd name="T69" fmla="*/ 17 h 200"/>
              <a:gd name="T70" fmla="*/ 189 w 216"/>
              <a:gd name="T71" fmla="*/ 6 h 200"/>
              <a:gd name="T72" fmla="*/ 193 w 216"/>
              <a:gd name="T73" fmla="*/ 7 h 200"/>
              <a:gd name="T74" fmla="*/ 206 w 216"/>
              <a:gd name="T75" fmla="*/ 29 h 200"/>
              <a:gd name="T76" fmla="*/ 209 w 216"/>
              <a:gd name="T77" fmla="*/ 29 h 200"/>
              <a:gd name="T78" fmla="*/ 216 w 216"/>
              <a:gd name="T79" fmla="*/ 37 h 200"/>
              <a:gd name="T80" fmla="*/ 214 w 216"/>
              <a:gd name="T81" fmla="*/ 41 h 200"/>
              <a:gd name="T82" fmla="*/ 214 w 216"/>
              <a:gd name="T83" fmla="*/ 48 h 200"/>
              <a:gd name="T84" fmla="*/ 199 w 216"/>
              <a:gd name="T85" fmla="*/ 64 h 200"/>
              <a:gd name="T86" fmla="*/ 194 w 216"/>
              <a:gd name="T87" fmla="*/ 77 h 200"/>
              <a:gd name="T88" fmla="*/ 191 w 216"/>
              <a:gd name="T89" fmla="*/ 88 h 200"/>
              <a:gd name="T90" fmla="*/ 187 w 216"/>
              <a:gd name="T91" fmla="*/ 93 h 200"/>
              <a:gd name="T92" fmla="*/ 184 w 216"/>
              <a:gd name="T93" fmla="*/ 107 h 200"/>
              <a:gd name="T94" fmla="*/ 174 w 216"/>
              <a:gd name="T95" fmla="*/ 116 h 200"/>
              <a:gd name="T96" fmla="*/ 172 w 216"/>
              <a:gd name="T97" fmla="*/ 126 h 200"/>
              <a:gd name="T98" fmla="*/ 167 w 216"/>
              <a:gd name="T99" fmla="*/ 135 h 200"/>
              <a:gd name="T100" fmla="*/ 166 w 216"/>
              <a:gd name="T101" fmla="*/ 143 h 200"/>
              <a:gd name="T102" fmla="*/ 153 w 216"/>
              <a:gd name="T103" fmla="*/ 150 h 200"/>
              <a:gd name="T104" fmla="*/ 143 w 216"/>
              <a:gd name="T105" fmla="*/ 142 h 200"/>
              <a:gd name="T106" fmla="*/ 136 w 216"/>
              <a:gd name="T107" fmla="*/ 142 h 200"/>
              <a:gd name="T108" fmla="*/ 125 w 216"/>
              <a:gd name="T109" fmla="*/ 154 h 200"/>
              <a:gd name="T110" fmla="*/ 120 w 216"/>
              <a:gd name="T111" fmla="*/ 155 h 200"/>
              <a:gd name="T112" fmla="*/ 111 w 216"/>
              <a:gd name="T113" fmla="*/ 175 h 200"/>
              <a:gd name="T114" fmla="*/ 106 w 216"/>
              <a:gd name="T115" fmla="*/ 1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00">
                <a:moveTo>
                  <a:pt x="106" y="189"/>
                </a:moveTo>
                <a:lnTo>
                  <a:pt x="87" y="197"/>
                </a:lnTo>
                <a:lnTo>
                  <a:pt x="80" y="196"/>
                </a:lnTo>
                <a:lnTo>
                  <a:pt x="73" y="200"/>
                </a:lnTo>
                <a:lnTo>
                  <a:pt x="59" y="200"/>
                </a:lnTo>
                <a:lnTo>
                  <a:pt x="49" y="187"/>
                </a:lnTo>
                <a:lnTo>
                  <a:pt x="43" y="172"/>
                </a:lnTo>
                <a:lnTo>
                  <a:pt x="30" y="158"/>
                </a:lnTo>
                <a:lnTo>
                  <a:pt x="16" y="158"/>
                </a:lnTo>
                <a:lnTo>
                  <a:pt x="0" y="158"/>
                </a:lnTo>
                <a:lnTo>
                  <a:pt x="1" y="125"/>
                </a:lnTo>
                <a:lnTo>
                  <a:pt x="0" y="112"/>
                </a:lnTo>
                <a:lnTo>
                  <a:pt x="4" y="98"/>
                </a:lnTo>
                <a:lnTo>
                  <a:pt x="9" y="92"/>
                </a:lnTo>
                <a:lnTo>
                  <a:pt x="18" y="79"/>
                </a:lnTo>
                <a:lnTo>
                  <a:pt x="16" y="74"/>
                </a:lnTo>
                <a:lnTo>
                  <a:pt x="20" y="65"/>
                </a:lnTo>
                <a:lnTo>
                  <a:pt x="16" y="53"/>
                </a:lnTo>
                <a:lnTo>
                  <a:pt x="16" y="46"/>
                </a:lnTo>
                <a:lnTo>
                  <a:pt x="17" y="28"/>
                </a:lnTo>
                <a:lnTo>
                  <a:pt x="23" y="19"/>
                </a:lnTo>
                <a:lnTo>
                  <a:pt x="25" y="7"/>
                </a:lnTo>
                <a:lnTo>
                  <a:pt x="30" y="3"/>
                </a:lnTo>
                <a:lnTo>
                  <a:pt x="49" y="0"/>
                </a:lnTo>
                <a:lnTo>
                  <a:pt x="68" y="8"/>
                </a:lnTo>
                <a:lnTo>
                  <a:pt x="75" y="16"/>
                </a:lnTo>
                <a:lnTo>
                  <a:pt x="84" y="16"/>
                </a:lnTo>
                <a:lnTo>
                  <a:pt x="93" y="11"/>
                </a:lnTo>
                <a:lnTo>
                  <a:pt x="115" y="22"/>
                </a:lnTo>
                <a:lnTo>
                  <a:pt x="124" y="21"/>
                </a:lnTo>
                <a:lnTo>
                  <a:pt x="135" y="13"/>
                </a:lnTo>
                <a:lnTo>
                  <a:pt x="145" y="13"/>
                </a:lnTo>
                <a:lnTo>
                  <a:pt x="151" y="10"/>
                </a:lnTo>
                <a:lnTo>
                  <a:pt x="161" y="11"/>
                </a:lnTo>
                <a:lnTo>
                  <a:pt x="175" y="17"/>
                </a:lnTo>
                <a:lnTo>
                  <a:pt x="189" y="6"/>
                </a:lnTo>
                <a:lnTo>
                  <a:pt x="193" y="7"/>
                </a:lnTo>
                <a:lnTo>
                  <a:pt x="206" y="29"/>
                </a:lnTo>
                <a:lnTo>
                  <a:pt x="209" y="29"/>
                </a:lnTo>
                <a:lnTo>
                  <a:pt x="216" y="37"/>
                </a:lnTo>
                <a:lnTo>
                  <a:pt x="214" y="41"/>
                </a:lnTo>
                <a:lnTo>
                  <a:pt x="214" y="48"/>
                </a:lnTo>
                <a:lnTo>
                  <a:pt x="199" y="64"/>
                </a:lnTo>
                <a:lnTo>
                  <a:pt x="194" y="77"/>
                </a:lnTo>
                <a:lnTo>
                  <a:pt x="191" y="88"/>
                </a:lnTo>
                <a:lnTo>
                  <a:pt x="187" y="93"/>
                </a:lnTo>
                <a:lnTo>
                  <a:pt x="184" y="107"/>
                </a:lnTo>
                <a:lnTo>
                  <a:pt x="174" y="116"/>
                </a:lnTo>
                <a:lnTo>
                  <a:pt x="172" y="126"/>
                </a:lnTo>
                <a:lnTo>
                  <a:pt x="167" y="135"/>
                </a:lnTo>
                <a:lnTo>
                  <a:pt x="166" y="143"/>
                </a:lnTo>
                <a:lnTo>
                  <a:pt x="153" y="150"/>
                </a:lnTo>
                <a:lnTo>
                  <a:pt x="143" y="142"/>
                </a:lnTo>
                <a:lnTo>
                  <a:pt x="136" y="142"/>
                </a:lnTo>
                <a:lnTo>
                  <a:pt x="125" y="154"/>
                </a:lnTo>
                <a:lnTo>
                  <a:pt x="120" y="155"/>
                </a:lnTo>
                <a:lnTo>
                  <a:pt x="111" y="175"/>
                </a:lnTo>
                <a:lnTo>
                  <a:pt x="106" y="18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1" name="Freeform 134"/>
          <p:cNvSpPr>
            <a:spLocks/>
          </p:cNvSpPr>
          <p:nvPr/>
        </p:nvSpPr>
        <p:spPr bwMode="auto">
          <a:xfrm>
            <a:off x="1643062" y="3413125"/>
            <a:ext cx="136525" cy="142875"/>
          </a:xfrm>
          <a:custGeom>
            <a:avLst/>
            <a:gdLst>
              <a:gd name="T0" fmla="*/ 33 w 86"/>
              <a:gd name="T1" fmla="*/ 82 h 90"/>
              <a:gd name="T2" fmla="*/ 27 w 86"/>
              <a:gd name="T3" fmla="*/ 75 h 90"/>
              <a:gd name="T4" fmla="*/ 19 w 86"/>
              <a:gd name="T5" fmla="*/ 67 h 90"/>
              <a:gd name="T6" fmla="*/ 15 w 86"/>
              <a:gd name="T7" fmla="*/ 60 h 90"/>
              <a:gd name="T8" fmla="*/ 8 w 86"/>
              <a:gd name="T9" fmla="*/ 54 h 90"/>
              <a:gd name="T10" fmla="*/ 0 w 86"/>
              <a:gd name="T11" fmla="*/ 44 h 90"/>
              <a:gd name="T12" fmla="*/ 2 w 86"/>
              <a:gd name="T13" fmla="*/ 41 h 90"/>
              <a:gd name="T14" fmla="*/ 5 w 86"/>
              <a:gd name="T15" fmla="*/ 44 h 90"/>
              <a:gd name="T16" fmla="*/ 6 w 86"/>
              <a:gd name="T17" fmla="*/ 43 h 90"/>
              <a:gd name="T18" fmla="*/ 12 w 86"/>
              <a:gd name="T19" fmla="*/ 42 h 90"/>
              <a:gd name="T20" fmla="*/ 15 w 86"/>
              <a:gd name="T21" fmla="*/ 37 h 90"/>
              <a:gd name="T22" fmla="*/ 18 w 86"/>
              <a:gd name="T23" fmla="*/ 37 h 90"/>
              <a:gd name="T24" fmla="*/ 18 w 86"/>
              <a:gd name="T25" fmla="*/ 27 h 90"/>
              <a:gd name="T26" fmla="*/ 23 w 86"/>
              <a:gd name="T27" fmla="*/ 26 h 90"/>
              <a:gd name="T28" fmla="*/ 26 w 86"/>
              <a:gd name="T29" fmla="*/ 26 h 90"/>
              <a:gd name="T30" fmla="*/ 31 w 86"/>
              <a:gd name="T31" fmla="*/ 21 h 90"/>
              <a:gd name="T32" fmla="*/ 36 w 86"/>
              <a:gd name="T33" fmla="*/ 25 h 90"/>
              <a:gd name="T34" fmla="*/ 38 w 86"/>
              <a:gd name="T35" fmla="*/ 22 h 90"/>
              <a:gd name="T36" fmla="*/ 41 w 86"/>
              <a:gd name="T37" fmla="*/ 20 h 90"/>
              <a:gd name="T38" fmla="*/ 48 w 86"/>
              <a:gd name="T39" fmla="*/ 14 h 90"/>
              <a:gd name="T40" fmla="*/ 49 w 86"/>
              <a:gd name="T41" fmla="*/ 10 h 90"/>
              <a:gd name="T42" fmla="*/ 51 w 86"/>
              <a:gd name="T43" fmla="*/ 10 h 90"/>
              <a:gd name="T44" fmla="*/ 54 w 86"/>
              <a:gd name="T45" fmla="*/ 5 h 90"/>
              <a:gd name="T46" fmla="*/ 56 w 86"/>
              <a:gd name="T47" fmla="*/ 5 h 90"/>
              <a:gd name="T48" fmla="*/ 58 w 86"/>
              <a:gd name="T49" fmla="*/ 8 h 90"/>
              <a:gd name="T50" fmla="*/ 62 w 86"/>
              <a:gd name="T51" fmla="*/ 9 h 90"/>
              <a:gd name="T52" fmla="*/ 66 w 86"/>
              <a:gd name="T53" fmla="*/ 6 h 90"/>
              <a:gd name="T54" fmla="*/ 71 w 86"/>
              <a:gd name="T55" fmla="*/ 6 h 90"/>
              <a:gd name="T56" fmla="*/ 77 w 86"/>
              <a:gd name="T57" fmla="*/ 3 h 90"/>
              <a:gd name="T58" fmla="*/ 80 w 86"/>
              <a:gd name="T59" fmla="*/ 0 h 90"/>
              <a:gd name="T60" fmla="*/ 86 w 86"/>
              <a:gd name="T61" fmla="*/ 1 h 90"/>
              <a:gd name="T62" fmla="*/ 85 w 86"/>
              <a:gd name="T63" fmla="*/ 3 h 90"/>
              <a:gd name="T64" fmla="*/ 83 w 86"/>
              <a:gd name="T65" fmla="*/ 8 h 90"/>
              <a:gd name="T66" fmla="*/ 84 w 86"/>
              <a:gd name="T67" fmla="*/ 15 h 90"/>
              <a:gd name="T68" fmla="*/ 79 w 86"/>
              <a:gd name="T69" fmla="*/ 22 h 90"/>
              <a:gd name="T70" fmla="*/ 77 w 86"/>
              <a:gd name="T71" fmla="*/ 30 h 90"/>
              <a:gd name="T72" fmla="*/ 76 w 86"/>
              <a:gd name="T73" fmla="*/ 40 h 90"/>
              <a:gd name="T74" fmla="*/ 76 w 86"/>
              <a:gd name="T75" fmla="*/ 45 h 90"/>
              <a:gd name="T76" fmla="*/ 76 w 86"/>
              <a:gd name="T77" fmla="*/ 54 h 90"/>
              <a:gd name="T78" fmla="*/ 73 w 86"/>
              <a:gd name="T79" fmla="*/ 56 h 90"/>
              <a:gd name="T80" fmla="*/ 70 w 86"/>
              <a:gd name="T81" fmla="*/ 65 h 90"/>
              <a:gd name="T82" fmla="*/ 71 w 86"/>
              <a:gd name="T83" fmla="*/ 71 h 90"/>
              <a:gd name="T84" fmla="*/ 67 w 86"/>
              <a:gd name="T85" fmla="*/ 76 h 90"/>
              <a:gd name="T86" fmla="*/ 67 w 86"/>
              <a:gd name="T87" fmla="*/ 82 h 90"/>
              <a:gd name="T88" fmla="*/ 70 w 86"/>
              <a:gd name="T89" fmla="*/ 85 h 90"/>
              <a:gd name="T90" fmla="*/ 65 w 86"/>
              <a:gd name="T91" fmla="*/ 90 h 90"/>
              <a:gd name="T92" fmla="*/ 60 w 86"/>
              <a:gd name="T93" fmla="*/ 88 h 90"/>
              <a:gd name="T94" fmla="*/ 57 w 86"/>
              <a:gd name="T95" fmla="*/ 84 h 90"/>
              <a:gd name="T96" fmla="*/ 52 w 86"/>
              <a:gd name="T97" fmla="*/ 82 h 90"/>
              <a:gd name="T98" fmla="*/ 47 w 86"/>
              <a:gd name="T99" fmla="*/ 85 h 90"/>
              <a:gd name="T100" fmla="*/ 36 w 86"/>
              <a:gd name="T101" fmla="*/ 79 h 90"/>
              <a:gd name="T102" fmla="*/ 33 w 86"/>
              <a:gd name="T10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90">
                <a:moveTo>
                  <a:pt x="33" y="82"/>
                </a:moveTo>
                <a:lnTo>
                  <a:pt x="27" y="75"/>
                </a:lnTo>
                <a:lnTo>
                  <a:pt x="19" y="67"/>
                </a:lnTo>
                <a:lnTo>
                  <a:pt x="15" y="60"/>
                </a:lnTo>
                <a:lnTo>
                  <a:pt x="8" y="54"/>
                </a:lnTo>
                <a:lnTo>
                  <a:pt x="0" y="44"/>
                </a:lnTo>
                <a:lnTo>
                  <a:pt x="2" y="41"/>
                </a:lnTo>
                <a:lnTo>
                  <a:pt x="5" y="44"/>
                </a:lnTo>
                <a:lnTo>
                  <a:pt x="6" y="43"/>
                </a:lnTo>
                <a:lnTo>
                  <a:pt x="12" y="42"/>
                </a:lnTo>
                <a:lnTo>
                  <a:pt x="15" y="37"/>
                </a:lnTo>
                <a:lnTo>
                  <a:pt x="18" y="37"/>
                </a:lnTo>
                <a:lnTo>
                  <a:pt x="18" y="27"/>
                </a:lnTo>
                <a:lnTo>
                  <a:pt x="23" y="26"/>
                </a:lnTo>
                <a:lnTo>
                  <a:pt x="26" y="26"/>
                </a:lnTo>
                <a:lnTo>
                  <a:pt x="31" y="21"/>
                </a:lnTo>
                <a:lnTo>
                  <a:pt x="36" y="25"/>
                </a:lnTo>
                <a:lnTo>
                  <a:pt x="38" y="22"/>
                </a:lnTo>
                <a:lnTo>
                  <a:pt x="41" y="20"/>
                </a:lnTo>
                <a:lnTo>
                  <a:pt x="48" y="14"/>
                </a:lnTo>
                <a:lnTo>
                  <a:pt x="49" y="10"/>
                </a:lnTo>
                <a:lnTo>
                  <a:pt x="51" y="10"/>
                </a:lnTo>
                <a:lnTo>
                  <a:pt x="54" y="5"/>
                </a:lnTo>
                <a:lnTo>
                  <a:pt x="56" y="5"/>
                </a:lnTo>
                <a:lnTo>
                  <a:pt x="58" y="8"/>
                </a:lnTo>
                <a:lnTo>
                  <a:pt x="62" y="9"/>
                </a:lnTo>
                <a:lnTo>
                  <a:pt x="66" y="6"/>
                </a:lnTo>
                <a:lnTo>
                  <a:pt x="71" y="6"/>
                </a:lnTo>
                <a:lnTo>
                  <a:pt x="77" y="3"/>
                </a:lnTo>
                <a:lnTo>
                  <a:pt x="80" y="0"/>
                </a:lnTo>
                <a:lnTo>
                  <a:pt x="86" y="1"/>
                </a:lnTo>
                <a:lnTo>
                  <a:pt x="85" y="3"/>
                </a:lnTo>
                <a:lnTo>
                  <a:pt x="83" y="8"/>
                </a:lnTo>
                <a:lnTo>
                  <a:pt x="84" y="15"/>
                </a:lnTo>
                <a:lnTo>
                  <a:pt x="79" y="22"/>
                </a:lnTo>
                <a:lnTo>
                  <a:pt x="77" y="30"/>
                </a:lnTo>
                <a:lnTo>
                  <a:pt x="76" y="40"/>
                </a:lnTo>
                <a:lnTo>
                  <a:pt x="76" y="45"/>
                </a:lnTo>
                <a:lnTo>
                  <a:pt x="76" y="54"/>
                </a:lnTo>
                <a:lnTo>
                  <a:pt x="73" y="56"/>
                </a:lnTo>
                <a:lnTo>
                  <a:pt x="70" y="65"/>
                </a:lnTo>
                <a:lnTo>
                  <a:pt x="71" y="71"/>
                </a:lnTo>
                <a:lnTo>
                  <a:pt x="67" y="76"/>
                </a:lnTo>
                <a:lnTo>
                  <a:pt x="67" y="82"/>
                </a:lnTo>
                <a:lnTo>
                  <a:pt x="70" y="85"/>
                </a:lnTo>
                <a:lnTo>
                  <a:pt x="65" y="90"/>
                </a:lnTo>
                <a:lnTo>
                  <a:pt x="60" y="88"/>
                </a:lnTo>
                <a:lnTo>
                  <a:pt x="57" y="84"/>
                </a:lnTo>
                <a:lnTo>
                  <a:pt x="52" y="82"/>
                </a:lnTo>
                <a:lnTo>
                  <a:pt x="47" y="85"/>
                </a:lnTo>
                <a:lnTo>
                  <a:pt x="36" y="79"/>
                </a:lnTo>
                <a:lnTo>
                  <a:pt x="33" y="8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2" name="Freeform 135"/>
          <p:cNvSpPr>
            <a:spLocks/>
          </p:cNvSpPr>
          <p:nvPr/>
        </p:nvSpPr>
        <p:spPr bwMode="auto">
          <a:xfrm>
            <a:off x="4265612" y="2155825"/>
            <a:ext cx="92075" cy="85725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3" name="Freeform 136"/>
          <p:cNvSpPr>
            <a:spLocks/>
          </p:cNvSpPr>
          <p:nvPr/>
        </p:nvSpPr>
        <p:spPr bwMode="auto">
          <a:xfrm>
            <a:off x="4295775" y="1628775"/>
            <a:ext cx="539750" cy="382588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4" name="Freeform 137"/>
          <p:cNvSpPr>
            <a:spLocks/>
          </p:cNvSpPr>
          <p:nvPr/>
        </p:nvSpPr>
        <p:spPr bwMode="auto">
          <a:xfrm>
            <a:off x="4570412" y="1447800"/>
            <a:ext cx="76200" cy="23813"/>
          </a:xfrm>
          <a:custGeom>
            <a:avLst/>
            <a:gdLst>
              <a:gd name="T0" fmla="*/ 48 w 48"/>
              <a:gd name="T1" fmla="*/ 9 h 15"/>
              <a:gd name="T2" fmla="*/ 23 w 48"/>
              <a:gd name="T3" fmla="*/ 15 h 15"/>
              <a:gd name="T4" fmla="*/ 1 w 48"/>
              <a:gd name="T5" fmla="*/ 11 h 15"/>
              <a:gd name="T6" fmla="*/ 8 w 48"/>
              <a:gd name="T7" fmla="*/ 8 h 15"/>
              <a:gd name="T8" fmla="*/ 0 w 48"/>
              <a:gd name="T9" fmla="*/ 3 h 15"/>
              <a:gd name="T10" fmla="*/ 24 w 48"/>
              <a:gd name="T11" fmla="*/ 0 h 15"/>
              <a:gd name="T12" fmla="*/ 30 w 48"/>
              <a:gd name="T13" fmla="*/ 5 h 15"/>
              <a:gd name="T14" fmla="*/ 48 w 48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5">
                <a:moveTo>
                  <a:pt x="48" y="9"/>
                </a:moveTo>
                <a:lnTo>
                  <a:pt x="23" y="15"/>
                </a:lnTo>
                <a:lnTo>
                  <a:pt x="1" y="11"/>
                </a:lnTo>
                <a:lnTo>
                  <a:pt x="8" y="8"/>
                </a:lnTo>
                <a:lnTo>
                  <a:pt x="0" y="3"/>
                </a:lnTo>
                <a:lnTo>
                  <a:pt x="24" y="0"/>
                </a:lnTo>
                <a:lnTo>
                  <a:pt x="30" y="5"/>
                </a:lnTo>
                <a:lnTo>
                  <a:pt x="48" y="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5" name="Freeform 138"/>
          <p:cNvSpPr>
            <a:spLocks/>
          </p:cNvSpPr>
          <p:nvPr/>
        </p:nvSpPr>
        <p:spPr bwMode="auto">
          <a:xfrm>
            <a:off x="4373562" y="1412875"/>
            <a:ext cx="206375" cy="74613"/>
          </a:xfrm>
          <a:custGeom>
            <a:avLst/>
            <a:gdLst>
              <a:gd name="T0" fmla="*/ 89 w 130"/>
              <a:gd name="T1" fmla="*/ 4 h 47"/>
              <a:gd name="T2" fmla="*/ 130 w 130"/>
              <a:gd name="T3" fmla="*/ 15 h 47"/>
              <a:gd name="T4" fmla="*/ 102 w 130"/>
              <a:gd name="T5" fmla="*/ 21 h 47"/>
              <a:gd name="T6" fmla="*/ 98 w 130"/>
              <a:gd name="T7" fmla="*/ 31 h 47"/>
              <a:gd name="T8" fmla="*/ 88 w 130"/>
              <a:gd name="T9" fmla="*/ 34 h 47"/>
              <a:gd name="T10" fmla="*/ 85 w 130"/>
              <a:gd name="T11" fmla="*/ 46 h 47"/>
              <a:gd name="T12" fmla="*/ 70 w 130"/>
              <a:gd name="T13" fmla="*/ 47 h 47"/>
              <a:gd name="T14" fmla="*/ 43 w 130"/>
              <a:gd name="T15" fmla="*/ 38 h 47"/>
              <a:gd name="T16" fmla="*/ 53 w 130"/>
              <a:gd name="T17" fmla="*/ 32 h 47"/>
              <a:gd name="T18" fmla="*/ 35 w 130"/>
              <a:gd name="T19" fmla="*/ 28 h 47"/>
              <a:gd name="T20" fmla="*/ 10 w 130"/>
              <a:gd name="T21" fmla="*/ 16 h 47"/>
              <a:gd name="T22" fmla="*/ 0 w 130"/>
              <a:gd name="T23" fmla="*/ 5 h 47"/>
              <a:gd name="T24" fmla="*/ 30 w 130"/>
              <a:gd name="T25" fmla="*/ 0 h 47"/>
              <a:gd name="T26" fmla="*/ 37 w 130"/>
              <a:gd name="T27" fmla="*/ 5 h 47"/>
              <a:gd name="T28" fmla="*/ 54 w 130"/>
              <a:gd name="T29" fmla="*/ 5 h 47"/>
              <a:gd name="T30" fmla="*/ 57 w 130"/>
              <a:gd name="T31" fmla="*/ 0 h 47"/>
              <a:gd name="T32" fmla="*/ 74 w 130"/>
              <a:gd name="T33" fmla="*/ 0 h 47"/>
              <a:gd name="T34" fmla="*/ 89 w 130"/>
              <a:gd name="T35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47">
                <a:moveTo>
                  <a:pt x="89" y="4"/>
                </a:moveTo>
                <a:lnTo>
                  <a:pt x="130" y="15"/>
                </a:lnTo>
                <a:lnTo>
                  <a:pt x="102" y="21"/>
                </a:lnTo>
                <a:lnTo>
                  <a:pt x="98" y="31"/>
                </a:lnTo>
                <a:lnTo>
                  <a:pt x="88" y="34"/>
                </a:lnTo>
                <a:lnTo>
                  <a:pt x="85" y="46"/>
                </a:lnTo>
                <a:lnTo>
                  <a:pt x="70" y="47"/>
                </a:lnTo>
                <a:lnTo>
                  <a:pt x="43" y="38"/>
                </a:lnTo>
                <a:lnTo>
                  <a:pt x="53" y="32"/>
                </a:lnTo>
                <a:lnTo>
                  <a:pt x="35" y="28"/>
                </a:lnTo>
                <a:lnTo>
                  <a:pt x="10" y="16"/>
                </a:lnTo>
                <a:lnTo>
                  <a:pt x="0" y="5"/>
                </a:lnTo>
                <a:lnTo>
                  <a:pt x="30" y="0"/>
                </a:lnTo>
                <a:lnTo>
                  <a:pt x="37" y="5"/>
                </a:lnTo>
                <a:lnTo>
                  <a:pt x="54" y="5"/>
                </a:lnTo>
                <a:lnTo>
                  <a:pt x="57" y="0"/>
                </a:lnTo>
                <a:lnTo>
                  <a:pt x="74" y="0"/>
                </a:lnTo>
                <a:lnTo>
                  <a:pt x="89" y="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6" name="Freeform 139"/>
          <p:cNvSpPr>
            <a:spLocks/>
          </p:cNvSpPr>
          <p:nvPr/>
        </p:nvSpPr>
        <p:spPr bwMode="auto">
          <a:xfrm>
            <a:off x="4495800" y="1400175"/>
            <a:ext cx="184150" cy="26988"/>
          </a:xfrm>
          <a:custGeom>
            <a:avLst/>
            <a:gdLst>
              <a:gd name="T0" fmla="*/ 92 w 116"/>
              <a:gd name="T1" fmla="*/ 3 h 17"/>
              <a:gd name="T2" fmla="*/ 116 w 116"/>
              <a:gd name="T3" fmla="*/ 8 h 17"/>
              <a:gd name="T4" fmla="*/ 101 w 116"/>
              <a:gd name="T5" fmla="*/ 15 h 17"/>
              <a:gd name="T6" fmla="*/ 68 w 116"/>
              <a:gd name="T7" fmla="*/ 17 h 17"/>
              <a:gd name="T8" fmla="*/ 34 w 116"/>
              <a:gd name="T9" fmla="*/ 14 h 17"/>
              <a:gd name="T10" fmla="*/ 31 w 116"/>
              <a:gd name="T11" fmla="*/ 11 h 17"/>
              <a:gd name="T12" fmla="*/ 14 w 116"/>
              <a:gd name="T13" fmla="*/ 11 h 17"/>
              <a:gd name="T14" fmla="*/ 0 w 116"/>
              <a:gd name="T15" fmla="*/ 4 h 17"/>
              <a:gd name="T16" fmla="*/ 35 w 116"/>
              <a:gd name="T17" fmla="*/ 1 h 17"/>
              <a:gd name="T18" fmla="*/ 52 w 116"/>
              <a:gd name="T19" fmla="*/ 4 h 17"/>
              <a:gd name="T20" fmla="*/ 62 w 116"/>
              <a:gd name="T21" fmla="*/ 0 h 17"/>
              <a:gd name="T22" fmla="*/ 92 w 116"/>
              <a:gd name="T2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7">
                <a:moveTo>
                  <a:pt x="92" y="3"/>
                </a:moveTo>
                <a:lnTo>
                  <a:pt x="116" y="8"/>
                </a:lnTo>
                <a:lnTo>
                  <a:pt x="101" y="15"/>
                </a:lnTo>
                <a:lnTo>
                  <a:pt x="68" y="17"/>
                </a:lnTo>
                <a:lnTo>
                  <a:pt x="34" y="14"/>
                </a:lnTo>
                <a:lnTo>
                  <a:pt x="31" y="11"/>
                </a:lnTo>
                <a:lnTo>
                  <a:pt x="14" y="11"/>
                </a:lnTo>
                <a:lnTo>
                  <a:pt x="0" y="4"/>
                </a:lnTo>
                <a:lnTo>
                  <a:pt x="35" y="1"/>
                </a:lnTo>
                <a:lnTo>
                  <a:pt x="52" y="4"/>
                </a:lnTo>
                <a:lnTo>
                  <a:pt x="62" y="0"/>
                </a:lnTo>
                <a:lnTo>
                  <a:pt x="92" y="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7" name="Freeform 140"/>
          <p:cNvSpPr>
            <a:spLocks/>
          </p:cNvSpPr>
          <p:nvPr/>
        </p:nvSpPr>
        <p:spPr bwMode="auto">
          <a:xfrm>
            <a:off x="6429375" y="2906712"/>
            <a:ext cx="241300" cy="131763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" name="Freeform 141"/>
          <p:cNvSpPr>
            <a:spLocks noEditPoints="1"/>
          </p:cNvSpPr>
          <p:nvPr/>
        </p:nvSpPr>
        <p:spPr bwMode="auto">
          <a:xfrm>
            <a:off x="8512175" y="5045075"/>
            <a:ext cx="517525" cy="398463"/>
          </a:xfrm>
          <a:custGeom>
            <a:avLst/>
            <a:gdLst>
              <a:gd name="T0" fmla="*/ 1141 w 1337"/>
              <a:gd name="T1" fmla="*/ 233 h 1028"/>
              <a:gd name="T2" fmla="*/ 1195 w 1337"/>
              <a:gd name="T3" fmla="*/ 199 h 1028"/>
              <a:gd name="T4" fmla="*/ 1204 w 1337"/>
              <a:gd name="T5" fmla="*/ 290 h 1028"/>
              <a:gd name="T6" fmla="*/ 1308 w 1337"/>
              <a:gd name="T7" fmla="*/ 265 h 1028"/>
              <a:gd name="T8" fmla="*/ 1271 w 1337"/>
              <a:gd name="T9" fmla="*/ 350 h 1028"/>
              <a:gd name="T10" fmla="*/ 1164 w 1337"/>
              <a:gd name="T11" fmla="*/ 397 h 1028"/>
              <a:gd name="T12" fmla="*/ 1109 w 1337"/>
              <a:gd name="T13" fmla="*/ 459 h 1028"/>
              <a:gd name="T14" fmla="*/ 1030 w 1337"/>
              <a:gd name="T15" fmla="*/ 521 h 1028"/>
              <a:gd name="T16" fmla="*/ 876 w 1337"/>
              <a:gd name="T17" fmla="*/ 612 h 1028"/>
              <a:gd name="T18" fmla="*/ 861 w 1337"/>
              <a:gd name="T19" fmla="*/ 578 h 1028"/>
              <a:gd name="T20" fmla="*/ 960 w 1337"/>
              <a:gd name="T21" fmla="*/ 462 h 1028"/>
              <a:gd name="T22" fmla="*/ 931 w 1337"/>
              <a:gd name="T23" fmla="*/ 397 h 1028"/>
              <a:gd name="T24" fmla="*/ 1055 w 1337"/>
              <a:gd name="T25" fmla="*/ 303 h 1028"/>
              <a:gd name="T26" fmla="*/ 1093 w 1337"/>
              <a:gd name="T27" fmla="*/ 191 h 1028"/>
              <a:gd name="T28" fmla="*/ 1092 w 1337"/>
              <a:gd name="T29" fmla="*/ 141 h 1028"/>
              <a:gd name="T30" fmla="*/ 1084 w 1337"/>
              <a:gd name="T31" fmla="*/ 6 h 1028"/>
              <a:gd name="T32" fmla="*/ 1126 w 1337"/>
              <a:gd name="T33" fmla="*/ 47 h 1028"/>
              <a:gd name="T34" fmla="*/ 1144 w 1337"/>
              <a:gd name="T35" fmla="*/ 144 h 1028"/>
              <a:gd name="T36" fmla="*/ 761 w 1337"/>
              <a:gd name="T37" fmla="*/ 582 h 1028"/>
              <a:gd name="T38" fmla="*/ 829 w 1337"/>
              <a:gd name="T39" fmla="*/ 583 h 1028"/>
              <a:gd name="T40" fmla="*/ 749 w 1337"/>
              <a:gd name="T41" fmla="*/ 658 h 1028"/>
              <a:gd name="T42" fmla="*/ 597 w 1337"/>
              <a:gd name="T43" fmla="*/ 754 h 1028"/>
              <a:gd name="T44" fmla="*/ 537 w 1337"/>
              <a:gd name="T45" fmla="*/ 795 h 1028"/>
              <a:gd name="T46" fmla="*/ 393 w 1337"/>
              <a:gd name="T47" fmla="*/ 882 h 1028"/>
              <a:gd name="T48" fmla="*/ 202 w 1337"/>
              <a:gd name="T49" fmla="*/ 1004 h 1028"/>
              <a:gd name="T50" fmla="*/ 88 w 1337"/>
              <a:gd name="T51" fmla="*/ 1026 h 1028"/>
              <a:gd name="T52" fmla="*/ 0 w 1337"/>
              <a:gd name="T53" fmla="*/ 993 h 1028"/>
              <a:gd name="T54" fmla="*/ 99 w 1337"/>
              <a:gd name="T55" fmla="*/ 900 h 1028"/>
              <a:gd name="T56" fmla="*/ 304 w 1337"/>
              <a:gd name="T57" fmla="*/ 801 h 1028"/>
              <a:gd name="T58" fmla="*/ 469 w 1337"/>
              <a:gd name="T59" fmla="*/ 725 h 1028"/>
              <a:gd name="T60" fmla="*/ 619 w 1337"/>
              <a:gd name="T61" fmla="*/ 619 h 1028"/>
              <a:gd name="T62" fmla="*/ 704 w 1337"/>
              <a:gd name="T63" fmla="*/ 550 h 1028"/>
              <a:gd name="T64" fmla="*/ 770 w 1337"/>
              <a:gd name="T65" fmla="*/ 547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7" h="1028">
                <a:moveTo>
                  <a:pt x="1144" y="144"/>
                </a:moveTo>
                <a:lnTo>
                  <a:pt x="1141" y="233"/>
                </a:lnTo>
                <a:lnTo>
                  <a:pt x="1178" y="176"/>
                </a:lnTo>
                <a:lnTo>
                  <a:pt x="1195" y="199"/>
                </a:lnTo>
                <a:lnTo>
                  <a:pt x="1166" y="263"/>
                </a:lnTo>
                <a:lnTo>
                  <a:pt x="1204" y="290"/>
                </a:lnTo>
                <a:lnTo>
                  <a:pt x="1247" y="297"/>
                </a:lnTo>
                <a:lnTo>
                  <a:pt x="1308" y="265"/>
                </a:lnTo>
                <a:lnTo>
                  <a:pt x="1337" y="275"/>
                </a:lnTo>
                <a:lnTo>
                  <a:pt x="1271" y="350"/>
                </a:lnTo>
                <a:lnTo>
                  <a:pt x="1216" y="399"/>
                </a:lnTo>
                <a:lnTo>
                  <a:pt x="1164" y="397"/>
                </a:lnTo>
                <a:lnTo>
                  <a:pt x="1128" y="423"/>
                </a:lnTo>
                <a:lnTo>
                  <a:pt x="1109" y="459"/>
                </a:lnTo>
                <a:lnTo>
                  <a:pt x="1088" y="475"/>
                </a:lnTo>
                <a:lnTo>
                  <a:pt x="1030" y="521"/>
                </a:lnTo>
                <a:lnTo>
                  <a:pt x="954" y="578"/>
                </a:lnTo>
                <a:lnTo>
                  <a:pt x="876" y="612"/>
                </a:lnTo>
                <a:lnTo>
                  <a:pt x="881" y="590"/>
                </a:lnTo>
                <a:lnTo>
                  <a:pt x="861" y="578"/>
                </a:lnTo>
                <a:lnTo>
                  <a:pt x="950" y="508"/>
                </a:lnTo>
                <a:lnTo>
                  <a:pt x="960" y="462"/>
                </a:lnTo>
                <a:lnTo>
                  <a:pt x="908" y="428"/>
                </a:lnTo>
                <a:lnTo>
                  <a:pt x="931" y="397"/>
                </a:lnTo>
                <a:lnTo>
                  <a:pt x="1001" y="368"/>
                </a:lnTo>
                <a:lnTo>
                  <a:pt x="1055" y="303"/>
                </a:lnTo>
                <a:lnTo>
                  <a:pt x="1087" y="248"/>
                </a:lnTo>
                <a:lnTo>
                  <a:pt x="1093" y="191"/>
                </a:lnTo>
                <a:lnTo>
                  <a:pt x="1104" y="176"/>
                </a:lnTo>
                <a:lnTo>
                  <a:pt x="1092" y="141"/>
                </a:lnTo>
                <a:lnTo>
                  <a:pt x="1080" y="66"/>
                </a:lnTo>
                <a:lnTo>
                  <a:pt x="1084" y="6"/>
                </a:lnTo>
                <a:lnTo>
                  <a:pt x="1114" y="0"/>
                </a:lnTo>
                <a:lnTo>
                  <a:pt x="1126" y="47"/>
                </a:lnTo>
                <a:lnTo>
                  <a:pt x="1169" y="69"/>
                </a:lnTo>
                <a:lnTo>
                  <a:pt x="1144" y="144"/>
                </a:lnTo>
                <a:moveTo>
                  <a:pt x="770" y="547"/>
                </a:moveTo>
                <a:lnTo>
                  <a:pt x="761" y="582"/>
                </a:lnTo>
                <a:lnTo>
                  <a:pt x="834" y="548"/>
                </a:lnTo>
                <a:lnTo>
                  <a:pt x="829" y="583"/>
                </a:lnTo>
                <a:lnTo>
                  <a:pt x="803" y="619"/>
                </a:lnTo>
                <a:lnTo>
                  <a:pt x="749" y="658"/>
                </a:lnTo>
                <a:lnTo>
                  <a:pt x="657" y="720"/>
                </a:lnTo>
                <a:lnTo>
                  <a:pt x="597" y="754"/>
                </a:lnTo>
                <a:lnTo>
                  <a:pt x="590" y="794"/>
                </a:lnTo>
                <a:lnTo>
                  <a:pt x="537" y="795"/>
                </a:lnTo>
                <a:lnTo>
                  <a:pt x="454" y="827"/>
                </a:lnTo>
                <a:lnTo>
                  <a:pt x="393" y="882"/>
                </a:lnTo>
                <a:lnTo>
                  <a:pt x="285" y="966"/>
                </a:lnTo>
                <a:lnTo>
                  <a:pt x="202" y="1004"/>
                </a:lnTo>
                <a:lnTo>
                  <a:pt x="148" y="1028"/>
                </a:lnTo>
                <a:lnTo>
                  <a:pt x="88" y="1026"/>
                </a:lnTo>
                <a:lnTo>
                  <a:pt x="68" y="998"/>
                </a:lnTo>
                <a:lnTo>
                  <a:pt x="0" y="993"/>
                </a:lnTo>
                <a:lnTo>
                  <a:pt x="13" y="962"/>
                </a:lnTo>
                <a:lnTo>
                  <a:pt x="99" y="900"/>
                </a:lnTo>
                <a:lnTo>
                  <a:pt x="248" y="817"/>
                </a:lnTo>
                <a:lnTo>
                  <a:pt x="304" y="801"/>
                </a:lnTo>
                <a:lnTo>
                  <a:pt x="378" y="769"/>
                </a:lnTo>
                <a:lnTo>
                  <a:pt x="469" y="725"/>
                </a:lnTo>
                <a:lnTo>
                  <a:pt x="543" y="681"/>
                </a:lnTo>
                <a:lnTo>
                  <a:pt x="619" y="619"/>
                </a:lnTo>
                <a:lnTo>
                  <a:pt x="661" y="597"/>
                </a:lnTo>
                <a:lnTo>
                  <a:pt x="704" y="550"/>
                </a:lnTo>
                <a:lnTo>
                  <a:pt x="780" y="511"/>
                </a:lnTo>
                <a:lnTo>
                  <a:pt x="770" y="547"/>
                </a:lnTo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9" name="Freeform 142"/>
          <p:cNvSpPr>
            <a:spLocks/>
          </p:cNvSpPr>
          <p:nvPr/>
        </p:nvSpPr>
        <p:spPr bwMode="auto">
          <a:xfrm>
            <a:off x="5675312" y="3087687"/>
            <a:ext cx="212725" cy="273050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0" name="Freeform 143"/>
          <p:cNvSpPr>
            <a:spLocks/>
          </p:cNvSpPr>
          <p:nvPr/>
        </p:nvSpPr>
        <p:spPr bwMode="auto">
          <a:xfrm>
            <a:off x="5884862" y="2686050"/>
            <a:ext cx="430213" cy="441325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1" name="Freeform 144"/>
          <p:cNvSpPr>
            <a:spLocks/>
          </p:cNvSpPr>
          <p:nvPr/>
        </p:nvSpPr>
        <p:spPr bwMode="auto">
          <a:xfrm>
            <a:off x="1768475" y="3592513"/>
            <a:ext cx="166688" cy="77788"/>
          </a:xfrm>
          <a:custGeom>
            <a:avLst/>
            <a:gdLst>
              <a:gd name="T0" fmla="*/ 92 w 105"/>
              <a:gd name="T1" fmla="*/ 49 h 49"/>
              <a:gd name="T2" fmla="*/ 87 w 105"/>
              <a:gd name="T3" fmla="*/ 43 h 49"/>
              <a:gd name="T4" fmla="*/ 83 w 105"/>
              <a:gd name="T5" fmla="*/ 32 h 49"/>
              <a:gd name="T6" fmla="*/ 88 w 105"/>
              <a:gd name="T7" fmla="*/ 27 h 49"/>
              <a:gd name="T8" fmla="*/ 83 w 105"/>
              <a:gd name="T9" fmla="*/ 25 h 49"/>
              <a:gd name="T10" fmla="*/ 80 w 105"/>
              <a:gd name="T11" fmla="*/ 18 h 49"/>
              <a:gd name="T12" fmla="*/ 72 w 105"/>
              <a:gd name="T13" fmla="*/ 12 h 49"/>
              <a:gd name="T14" fmla="*/ 63 w 105"/>
              <a:gd name="T15" fmla="*/ 14 h 49"/>
              <a:gd name="T16" fmla="*/ 59 w 105"/>
              <a:gd name="T17" fmla="*/ 21 h 49"/>
              <a:gd name="T18" fmla="*/ 52 w 105"/>
              <a:gd name="T19" fmla="*/ 26 h 49"/>
              <a:gd name="T20" fmla="*/ 48 w 105"/>
              <a:gd name="T21" fmla="*/ 27 h 49"/>
              <a:gd name="T22" fmla="*/ 46 w 105"/>
              <a:gd name="T23" fmla="*/ 31 h 49"/>
              <a:gd name="T24" fmla="*/ 54 w 105"/>
              <a:gd name="T25" fmla="*/ 43 h 49"/>
              <a:gd name="T26" fmla="*/ 49 w 105"/>
              <a:gd name="T27" fmla="*/ 45 h 49"/>
              <a:gd name="T28" fmla="*/ 46 w 105"/>
              <a:gd name="T29" fmla="*/ 48 h 49"/>
              <a:gd name="T30" fmla="*/ 37 w 105"/>
              <a:gd name="T31" fmla="*/ 49 h 49"/>
              <a:gd name="T32" fmla="*/ 35 w 105"/>
              <a:gd name="T33" fmla="*/ 37 h 49"/>
              <a:gd name="T34" fmla="*/ 32 w 105"/>
              <a:gd name="T35" fmla="*/ 40 h 49"/>
              <a:gd name="T36" fmla="*/ 26 w 105"/>
              <a:gd name="T37" fmla="*/ 39 h 49"/>
              <a:gd name="T38" fmla="*/ 23 w 105"/>
              <a:gd name="T39" fmla="*/ 31 h 49"/>
              <a:gd name="T40" fmla="*/ 16 w 105"/>
              <a:gd name="T41" fmla="*/ 29 h 49"/>
              <a:gd name="T42" fmla="*/ 11 w 105"/>
              <a:gd name="T43" fmla="*/ 27 h 49"/>
              <a:gd name="T44" fmla="*/ 3 w 105"/>
              <a:gd name="T45" fmla="*/ 27 h 49"/>
              <a:gd name="T46" fmla="*/ 2 w 105"/>
              <a:gd name="T47" fmla="*/ 32 h 49"/>
              <a:gd name="T48" fmla="*/ 0 w 105"/>
              <a:gd name="T49" fmla="*/ 29 h 49"/>
              <a:gd name="T50" fmla="*/ 1 w 105"/>
              <a:gd name="T51" fmla="*/ 24 h 49"/>
              <a:gd name="T52" fmla="*/ 3 w 105"/>
              <a:gd name="T53" fmla="*/ 20 h 49"/>
              <a:gd name="T54" fmla="*/ 3 w 105"/>
              <a:gd name="T55" fmla="*/ 16 h 49"/>
              <a:gd name="T56" fmla="*/ 6 w 105"/>
              <a:gd name="T57" fmla="*/ 14 h 49"/>
              <a:gd name="T58" fmla="*/ 2 w 105"/>
              <a:gd name="T59" fmla="*/ 11 h 49"/>
              <a:gd name="T60" fmla="*/ 2 w 105"/>
              <a:gd name="T61" fmla="*/ 2 h 49"/>
              <a:gd name="T62" fmla="*/ 9 w 105"/>
              <a:gd name="T63" fmla="*/ 1 h 49"/>
              <a:gd name="T64" fmla="*/ 16 w 105"/>
              <a:gd name="T65" fmla="*/ 8 h 49"/>
              <a:gd name="T66" fmla="*/ 15 w 105"/>
              <a:gd name="T67" fmla="*/ 12 h 49"/>
              <a:gd name="T68" fmla="*/ 22 w 105"/>
              <a:gd name="T69" fmla="*/ 13 h 49"/>
              <a:gd name="T70" fmla="*/ 24 w 105"/>
              <a:gd name="T71" fmla="*/ 12 h 49"/>
              <a:gd name="T72" fmla="*/ 29 w 105"/>
              <a:gd name="T73" fmla="*/ 17 h 49"/>
              <a:gd name="T74" fmla="*/ 38 w 105"/>
              <a:gd name="T75" fmla="*/ 15 h 49"/>
              <a:gd name="T76" fmla="*/ 46 w 105"/>
              <a:gd name="T77" fmla="*/ 10 h 49"/>
              <a:gd name="T78" fmla="*/ 57 w 105"/>
              <a:gd name="T79" fmla="*/ 6 h 49"/>
              <a:gd name="T80" fmla="*/ 64 w 105"/>
              <a:gd name="T81" fmla="*/ 0 h 49"/>
              <a:gd name="T82" fmla="*/ 74 w 105"/>
              <a:gd name="T83" fmla="*/ 1 h 49"/>
              <a:gd name="T84" fmla="*/ 73 w 105"/>
              <a:gd name="T85" fmla="*/ 3 h 49"/>
              <a:gd name="T86" fmla="*/ 83 w 105"/>
              <a:gd name="T87" fmla="*/ 4 h 49"/>
              <a:gd name="T88" fmla="*/ 91 w 105"/>
              <a:gd name="T89" fmla="*/ 7 h 49"/>
              <a:gd name="T90" fmla="*/ 97 w 105"/>
              <a:gd name="T91" fmla="*/ 14 h 49"/>
              <a:gd name="T92" fmla="*/ 103 w 105"/>
              <a:gd name="T93" fmla="*/ 19 h 49"/>
              <a:gd name="T94" fmla="*/ 101 w 105"/>
              <a:gd name="T95" fmla="*/ 22 h 49"/>
              <a:gd name="T96" fmla="*/ 105 w 105"/>
              <a:gd name="T97" fmla="*/ 35 h 49"/>
              <a:gd name="T98" fmla="*/ 101 w 105"/>
              <a:gd name="T99" fmla="*/ 41 h 49"/>
              <a:gd name="T100" fmla="*/ 95 w 105"/>
              <a:gd name="T101" fmla="*/ 39 h 49"/>
              <a:gd name="T102" fmla="*/ 92 w 105"/>
              <a:gd name="T10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" h="49">
                <a:moveTo>
                  <a:pt x="92" y="49"/>
                </a:moveTo>
                <a:lnTo>
                  <a:pt x="87" y="43"/>
                </a:lnTo>
                <a:lnTo>
                  <a:pt x="83" y="32"/>
                </a:lnTo>
                <a:lnTo>
                  <a:pt x="88" y="27"/>
                </a:lnTo>
                <a:lnTo>
                  <a:pt x="83" y="25"/>
                </a:lnTo>
                <a:lnTo>
                  <a:pt x="80" y="18"/>
                </a:lnTo>
                <a:lnTo>
                  <a:pt x="72" y="12"/>
                </a:lnTo>
                <a:lnTo>
                  <a:pt x="63" y="14"/>
                </a:lnTo>
                <a:lnTo>
                  <a:pt x="59" y="21"/>
                </a:lnTo>
                <a:lnTo>
                  <a:pt x="52" y="26"/>
                </a:lnTo>
                <a:lnTo>
                  <a:pt x="48" y="27"/>
                </a:lnTo>
                <a:lnTo>
                  <a:pt x="46" y="31"/>
                </a:lnTo>
                <a:lnTo>
                  <a:pt x="54" y="43"/>
                </a:lnTo>
                <a:lnTo>
                  <a:pt x="49" y="45"/>
                </a:lnTo>
                <a:lnTo>
                  <a:pt x="46" y="48"/>
                </a:lnTo>
                <a:lnTo>
                  <a:pt x="37" y="49"/>
                </a:lnTo>
                <a:lnTo>
                  <a:pt x="35" y="37"/>
                </a:lnTo>
                <a:lnTo>
                  <a:pt x="32" y="40"/>
                </a:lnTo>
                <a:lnTo>
                  <a:pt x="26" y="39"/>
                </a:lnTo>
                <a:lnTo>
                  <a:pt x="23" y="31"/>
                </a:lnTo>
                <a:lnTo>
                  <a:pt x="16" y="29"/>
                </a:lnTo>
                <a:lnTo>
                  <a:pt x="11" y="27"/>
                </a:lnTo>
                <a:lnTo>
                  <a:pt x="3" y="27"/>
                </a:lnTo>
                <a:lnTo>
                  <a:pt x="2" y="32"/>
                </a:lnTo>
                <a:lnTo>
                  <a:pt x="0" y="29"/>
                </a:lnTo>
                <a:lnTo>
                  <a:pt x="1" y="24"/>
                </a:lnTo>
                <a:lnTo>
                  <a:pt x="3" y="20"/>
                </a:lnTo>
                <a:lnTo>
                  <a:pt x="3" y="16"/>
                </a:lnTo>
                <a:lnTo>
                  <a:pt x="6" y="14"/>
                </a:lnTo>
                <a:lnTo>
                  <a:pt x="2" y="11"/>
                </a:lnTo>
                <a:lnTo>
                  <a:pt x="2" y="2"/>
                </a:lnTo>
                <a:lnTo>
                  <a:pt x="9" y="1"/>
                </a:lnTo>
                <a:lnTo>
                  <a:pt x="16" y="8"/>
                </a:lnTo>
                <a:lnTo>
                  <a:pt x="15" y="12"/>
                </a:lnTo>
                <a:lnTo>
                  <a:pt x="22" y="13"/>
                </a:lnTo>
                <a:lnTo>
                  <a:pt x="24" y="12"/>
                </a:lnTo>
                <a:lnTo>
                  <a:pt x="29" y="17"/>
                </a:lnTo>
                <a:lnTo>
                  <a:pt x="38" y="15"/>
                </a:lnTo>
                <a:lnTo>
                  <a:pt x="46" y="10"/>
                </a:lnTo>
                <a:lnTo>
                  <a:pt x="57" y="6"/>
                </a:lnTo>
                <a:lnTo>
                  <a:pt x="64" y="0"/>
                </a:lnTo>
                <a:lnTo>
                  <a:pt x="74" y="1"/>
                </a:lnTo>
                <a:lnTo>
                  <a:pt x="73" y="3"/>
                </a:lnTo>
                <a:lnTo>
                  <a:pt x="83" y="4"/>
                </a:lnTo>
                <a:lnTo>
                  <a:pt x="91" y="7"/>
                </a:lnTo>
                <a:lnTo>
                  <a:pt x="97" y="14"/>
                </a:lnTo>
                <a:lnTo>
                  <a:pt x="103" y="19"/>
                </a:lnTo>
                <a:lnTo>
                  <a:pt x="101" y="22"/>
                </a:lnTo>
                <a:lnTo>
                  <a:pt x="105" y="35"/>
                </a:lnTo>
                <a:lnTo>
                  <a:pt x="101" y="41"/>
                </a:lnTo>
                <a:lnTo>
                  <a:pt x="95" y="39"/>
                </a:lnTo>
                <a:lnTo>
                  <a:pt x="92" y="4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2" name="Freeform 145"/>
          <p:cNvSpPr>
            <a:spLocks/>
          </p:cNvSpPr>
          <p:nvPr/>
        </p:nvSpPr>
        <p:spPr bwMode="auto">
          <a:xfrm>
            <a:off x="1809750" y="3911600"/>
            <a:ext cx="384175" cy="603250"/>
          </a:xfrm>
          <a:custGeom>
            <a:avLst/>
            <a:gdLst>
              <a:gd name="T0" fmla="*/ 229 w 242"/>
              <a:gd name="T1" fmla="*/ 374 h 380"/>
              <a:gd name="T2" fmla="*/ 201 w 242"/>
              <a:gd name="T3" fmla="*/ 368 h 380"/>
              <a:gd name="T4" fmla="*/ 160 w 242"/>
              <a:gd name="T5" fmla="*/ 338 h 380"/>
              <a:gd name="T6" fmla="*/ 111 w 242"/>
              <a:gd name="T7" fmla="*/ 303 h 380"/>
              <a:gd name="T8" fmla="*/ 104 w 242"/>
              <a:gd name="T9" fmla="*/ 280 h 380"/>
              <a:gd name="T10" fmla="*/ 66 w 242"/>
              <a:gd name="T11" fmla="*/ 214 h 380"/>
              <a:gd name="T12" fmla="*/ 38 w 242"/>
              <a:gd name="T13" fmla="*/ 163 h 380"/>
              <a:gd name="T14" fmla="*/ 17 w 242"/>
              <a:gd name="T15" fmla="*/ 134 h 380"/>
              <a:gd name="T16" fmla="*/ 9 w 242"/>
              <a:gd name="T17" fmla="*/ 117 h 380"/>
              <a:gd name="T18" fmla="*/ 5 w 242"/>
              <a:gd name="T19" fmla="*/ 82 h 380"/>
              <a:gd name="T20" fmla="*/ 22 w 242"/>
              <a:gd name="T21" fmla="*/ 78 h 380"/>
              <a:gd name="T22" fmla="*/ 17 w 242"/>
              <a:gd name="T23" fmla="*/ 90 h 380"/>
              <a:gd name="T24" fmla="*/ 33 w 242"/>
              <a:gd name="T25" fmla="*/ 91 h 380"/>
              <a:gd name="T26" fmla="*/ 51 w 242"/>
              <a:gd name="T27" fmla="*/ 93 h 380"/>
              <a:gd name="T28" fmla="*/ 65 w 242"/>
              <a:gd name="T29" fmla="*/ 61 h 380"/>
              <a:gd name="T30" fmla="*/ 106 w 242"/>
              <a:gd name="T31" fmla="*/ 31 h 380"/>
              <a:gd name="T32" fmla="*/ 109 w 242"/>
              <a:gd name="T33" fmla="*/ 1 h 380"/>
              <a:gd name="T34" fmla="*/ 127 w 242"/>
              <a:gd name="T35" fmla="*/ 10 h 380"/>
              <a:gd name="T36" fmla="*/ 141 w 242"/>
              <a:gd name="T37" fmla="*/ 25 h 380"/>
              <a:gd name="T38" fmla="*/ 166 w 242"/>
              <a:gd name="T39" fmla="*/ 49 h 380"/>
              <a:gd name="T40" fmla="*/ 182 w 242"/>
              <a:gd name="T41" fmla="*/ 47 h 380"/>
              <a:gd name="T42" fmla="*/ 208 w 242"/>
              <a:gd name="T43" fmla="*/ 55 h 380"/>
              <a:gd name="T44" fmla="*/ 202 w 242"/>
              <a:gd name="T45" fmla="*/ 77 h 380"/>
              <a:gd name="T46" fmla="*/ 194 w 242"/>
              <a:gd name="T47" fmla="*/ 87 h 380"/>
              <a:gd name="T48" fmla="*/ 177 w 242"/>
              <a:gd name="T49" fmla="*/ 94 h 380"/>
              <a:gd name="T50" fmla="*/ 156 w 242"/>
              <a:gd name="T51" fmla="*/ 118 h 380"/>
              <a:gd name="T52" fmla="*/ 153 w 242"/>
              <a:gd name="T53" fmla="*/ 136 h 380"/>
              <a:gd name="T54" fmla="*/ 143 w 242"/>
              <a:gd name="T55" fmla="*/ 151 h 380"/>
              <a:gd name="T56" fmla="*/ 147 w 242"/>
              <a:gd name="T57" fmla="*/ 173 h 380"/>
              <a:gd name="T58" fmla="*/ 154 w 242"/>
              <a:gd name="T59" fmla="*/ 195 h 380"/>
              <a:gd name="T60" fmla="*/ 174 w 242"/>
              <a:gd name="T61" fmla="*/ 207 h 380"/>
              <a:gd name="T62" fmla="*/ 204 w 242"/>
              <a:gd name="T63" fmla="*/ 196 h 380"/>
              <a:gd name="T64" fmla="*/ 213 w 242"/>
              <a:gd name="T65" fmla="*/ 230 h 380"/>
              <a:gd name="T66" fmla="*/ 241 w 242"/>
              <a:gd name="T67" fmla="*/ 259 h 380"/>
              <a:gd name="T68" fmla="*/ 238 w 242"/>
              <a:gd name="T69" fmla="*/ 281 h 380"/>
              <a:gd name="T70" fmla="*/ 233 w 242"/>
              <a:gd name="T71" fmla="*/ 309 h 380"/>
              <a:gd name="T72" fmla="*/ 233 w 242"/>
              <a:gd name="T73" fmla="*/ 324 h 380"/>
              <a:gd name="T74" fmla="*/ 233 w 242"/>
              <a:gd name="T75" fmla="*/ 36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2" h="380">
                <a:moveTo>
                  <a:pt x="233" y="364"/>
                </a:moveTo>
                <a:lnTo>
                  <a:pt x="229" y="374"/>
                </a:lnTo>
                <a:lnTo>
                  <a:pt x="220" y="380"/>
                </a:lnTo>
                <a:lnTo>
                  <a:pt x="201" y="368"/>
                </a:lnTo>
                <a:lnTo>
                  <a:pt x="199" y="359"/>
                </a:lnTo>
                <a:lnTo>
                  <a:pt x="160" y="338"/>
                </a:lnTo>
                <a:lnTo>
                  <a:pt x="126" y="315"/>
                </a:lnTo>
                <a:lnTo>
                  <a:pt x="111" y="303"/>
                </a:lnTo>
                <a:lnTo>
                  <a:pt x="102" y="286"/>
                </a:lnTo>
                <a:lnTo>
                  <a:pt x="104" y="280"/>
                </a:lnTo>
                <a:lnTo>
                  <a:pt x="87" y="252"/>
                </a:lnTo>
                <a:lnTo>
                  <a:pt x="66" y="214"/>
                </a:lnTo>
                <a:lnTo>
                  <a:pt x="46" y="173"/>
                </a:lnTo>
                <a:lnTo>
                  <a:pt x="38" y="163"/>
                </a:lnTo>
                <a:lnTo>
                  <a:pt x="32" y="148"/>
                </a:lnTo>
                <a:lnTo>
                  <a:pt x="17" y="134"/>
                </a:lnTo>
                <a:lnTo>
                  <a:pt x="4" y="126"/>
                </a:lnTo>
                <a:lnTo>
                  <a:pt x="9" y="117"/>
                </a:lnTo>
                <a:lnTo>
                  <a:pt x="0" y="97"/>
                </a:lnTo>
                <a:lnTo>
                  <a:pt x="5" y="82"/>
                </a:lnTo>
                <a:lnTo>
                  <a:pt x="20" y="69"/>
                </a:lnTo>
                <a:lnTo>
                  <a:pt x="22" y="78"/>
                </a:lnTo>
                <a:lnTo>
                  <a:pt x="17" y="83"/>
                </a:lnTo>
                <a:lnTo>
                  <a:pt x="17" y="90"/>
                </a:lnTo>
                <a:lnTo>
                  <a:pt x="25" y="89"/>
                </a:lnTo>
                <a:lnTo>
                  <a:pt x="33" y="91"/>
                </a:lnTo>
                <a:lnTo>
                  <a:pt x="41" y="101"/>
                </a:lnTo>
                <a:lnTo>
                  <a:pt x="51" y="93"/>
                </a:lnTo>
                <a:lnTo>
                  <a:pt x="54" y="79"/>
                </a:lnTo>
                <a:lnTo>
                  <a:pt x="65" y="61"/>
                </a:lnTo>
                <a:lnTo>
                  <a:pt x="87" y="53"/>
                </a:lnTo>
                <a:lnTo>
                  <a:pt x="106" y="31"/>
                </a:lnTo>
                <a:lnTo>
                  <a:pt x="112" y="17"/>
                </a:lnTo>
                <a:lnTo>
                  <a:pt x="109" y="1"/>
                </a:lnTo>
                <a:lnTo>
                  <a:pt x="114" y="0"/>
                </a:lnTo>
                <a:lnTo>
                  <a:pt x="127" y="10"/>
                </a:lnTo>
                <a:lnTo>
                  <a:pt x="132" y="19"/>
                </a:lnTo>
                <a:lnTo>
                  <a:pt x="141" y="25"/>
                </a:lnTo>
                <a:lnTo>
                  <a:pt x="152" y="46"/>
                </a:lnTo>
                <a:lnTo>
                  <a:pt x="166" y="49"/>
                </a:lnTo>
                <a:lnTo>
                  <a:pt x="176" y="43"/>
                </a:lnTo>
                <a:lnTo>
                  <a:pt x="182" y="47"/>
                </a:lnTo>
                <a:lnTo>
                  <a:pt x="193" y="45"/>
                </a:lnTo>
                <a:lnTo>
                  <a:pt x="208" y="55"/>
                </a:lnTo>
                <a:lnTo>
                  <a:pt x="196" y="76"/>
                </a:lnTo>
                <a:lnTo>
                  <a:pt x="202" y="77"/>
                </a:lnTo>
                <a:lnTo>
                  <a:pt x="211" y="88"/>
                </a:lnTo>
                <a:lnTo>
                  <a:pt x="194" y="87"/>
                </a:lnTo>
                <a:lnTo>
                  <a:pt x="192" y="90"/>
                </a:lnTo>
                <a:lnTo>
                  <a:pt x="177" y="94"/>
                </a:lnTo>
                <a:lnTo>
                  <a:pt x="157" y="108"/>
                </a:lnTo>
                <a:lnTo>
                  <a:pt x="156" y="118"/>
                </a:lnTo>
                <a:lnTo>
                  <a:pt x="151" y="125"/>
                </a:lnTo>
                <a:lnTo>
                  <a:pt x="153" y="136"/>
                </a:lnTo>
                <a:lnTo>
                  <a:pt x="142" y="142"/>
                </a:lnTo>
                <a:lnTo>
                  <a:pt x="143" y="151"/>
                </a:lnTo>
                <a:lnTo>
                  <a:pt x="138" y="155"/>
                </a:lnTo>
                <a:lnTo>
                  <a:pt x="147" y="173"/>
                </a:lnTo>
                <a:lnTo>
                  <a:pt x="157" y="186"/>
                </a:lnTo>
                <a:lnTo>
                  <a:pt x="154" y="195"/>
                </a:lnTo>
                <a:lnTo>
                  <a:pt x="166" y="196"/>
                </a:lnTo>
                <a:lnTo>
                  <a:pt x="174" y="207"/>
                </a:lnTo>
                <a:lnTo>
                  <a:pt x="190" y="208"/>
                </a:lnTo>
                <a:lnTo>
                  <a:pt x="204" y="196"/>
                </a:lnTo>
                <a:lnTo>
                  <a:pt x="205" y="227"/>
                </a:lnTo>
                <a:lnTo>
                  <a:pt x="213" y="230"/>
                </a:lnTo>
                <a:lnTo>
                  <a:pt x="223" y="226"/>
                </a:lnTo>
                <a:lnTo>
                  <a:pt x="241" y="259"/>
                </a:lnTo>
                <a:lnTo>
                  <a:pt x="238" y="266"/>
                </a:lnTo>
                <a:lnTo>
                  <a:pt x="238" y="281"/>
                </a:lnTo>
                <a:lnTo>
                  <a:pt x="239" y="299"/>
                </a:lnTo>
                <a:lnTo>
                  <a:pt x="233" y="309"/>
                </a:lnTo>
                <a:lnTo>
                  <a:pt x="236" y="317"/>
                </a:lnTo>
                <a:lnTo>
                  <a:pt x="233" y="324"/>
                </a:lnTo>
                <a:lnTo>
                  <a:pt x="242" y="341"/>
                </a:lnTo>
                <a:lnTo>
                  <a:pt x="233" y="364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3" name="Freeform 146"/>
          <p:cNvSpPr>
            <a:spLocks noEditPoints="1"/>
          </p:cNvSpPr>
          <p:nvPr/>
        </p:nvSpPr>
        <p:spPr bwMode="auto">
          <a:xfrm>
            <a:off x="7589837" y="3298825"/>
            <a:ext cx="274638" cy="425450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4" name="Freeform 147"/>
          <p:cNvSpPr>
            <a:spLocks/>
          </p:cNvSpPr>
          <p:nvPr/>
        </p:nvSpPr>
        <p:spPr bwMode="auto">
          <a:xfrm>
            <a:off x="8683625" y="4075113"/>
            <a:ext cx="41275" cy="61913"/>
          </a:xfrm>
          <a:custGeom>
            <a:avLst/>
            <a:gdLst>
              <a:gd name="T0" fmla="*/ 23 w 26"/>
              <a:gd name="T1" fmla="*/ 37 h 39"/>
              <a:gd name="T2" fmla="*/ 18 w 26"/>
              <a:gd name="T3" fmla="*/ 39 h 39"/>
              <a:gd name="T4" fmla="*/ 10 w 26"/>
              <a:gd name="T5" fmla="*/ 31 h 39"/>
              <a:gd name="T6" fmla="*/ 3 w 26"/>
              <a:gd name="T7" fmla="*/ 18 h 39"/>
              <a:gd name="T8" fmla="*/ 0 w 26"/>
              <a:gd name="T9" fmla="*/ 2 h 39"/>
              <a:gd name="T10" fmla="*/ 3 w 26"/>
              <a:gd name="T11" fmla="*/ 0 h 39"/>
              <a:gd name="T12" fmla="*/ 5 w 26"/>
              <a:gd name="T13" fmla="*/ 6 h 39"/>
              <a:gd name="T14" fmla="*/ 10 w 26"/>
              <a:gd name="T15" fmla="*/ 11 h 39"/>
              <a:gd name="T16" fmla="*/ 18 w 26"/>
              <a:gd name="T17" fmla="*/ 24 h 39"/>
              <a:gd name="T18" fmla="*/ 26 w 26"/>
              <a:gd name="T19" fmla="*/ 31 h 39"/>
              <a:gd name="T20" fmla="*/ 23 w 26"/>
              <a:gd name="T2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9">
                <a:moveTo>
                  <a:pt x="23" y="37"/>
                </a:moveTo>
                <a:lnTo>
                  <a:pt x="18" y="39"/>
                </a:lnTo>
                <a:lnTo>
                  <a:pt x="10" y="31"/>
                </a:lnTo>
                <a:lnTo>
                  <a:pt x="3" y="18"/>
                </a:lnTo>
                <a:lnTo>
                  <a:pt x="0" y="2"/>
                </a:lnTo>
                <a:lnTo>
                  <a:pt x="3" y="0"/>
                </a:lnTo>
                <a:lnTo>
                  <a:pt x="5" y="6"/>
                </a:lnTo>
                <a:lnTo>
                  <a:pt x="10" y="11"/>
                </a:lnTo>
                <a:lnTo>
                  <a:pt x="18" y="24"/>
                </a:lnTo>
                <a:lnTo>
                  <a:pt x="26" y="31"/>
                </a:lnTo>
                <a:lnTo>
                  <a:pt x="23" y="3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5" name="Freeform 148"/>
          <p:cNvSpPr>
            <a:spLocks/>
          </p:cNvSpPr>
          <p:nvPr/>
        </p:nvSpPr>
        <p:spPr bwMode="auto">
          <a:xfrm>
            <a:off x="8502650" y="4046538"/>
            <a:ext cx="119063" cy="71438"/>
          </a:xfrm>
          <a:custGeom>
            <a:avLst/>
            <a:gdLst>
              <a:gd name="T0" fmla="*/ 68 w 75"/>
              <a:gd name="T1" fmla="*/ 27 h 45"/>
              <a:gd name="T2" fmla="*/ 58 w 75"/>
              <a:gd name="T3" fmla="*/ 29 h 45"/>
              <a:gd name="T4" fmla="*/ 54 w 75"/>
              <a:gd name="T5" fmla="*/ 35 h 45"/>
              <a:gd name="T6" fmla="*/ 44 w 75"/>
              <a:gd name="T7" fmla="*/ 40 h 45"/>
              <a:gd name="T8" fmla="*/ 34 w 75"/>
              <a:gd name="T9" fmla="*/ 45 h 45"/>
              <a:gd name="T10" fmla="*/ 25 w 75"/>
              <a:gd name="T11" fmla="*/ 45 h 45"/>
              <a:gd name="T12" fmla="*/ 10 w 75"/>
              <a:gd name="T13" fmla="*/ 39 h 45"/>
              <a:gd name="T14" fmla="*/ 0 w 75"/>
              <a:gd name="T15" fmla="*/ 33 h 45"/>
              <a:gd name="T16" fmla="*/ 2 w 75"/>
              <a:gd name="T17" fmla="*/ 26 h 45"/>
              <a:gd name="T18" fmla="*/ 18 w 75"/>
              <a:gd name="T19" fmla="*/ 29 h 45"/>
              <a:gd name="T20" fmla="*/ 28 w 75"/>
              <a:gd name="T21" fmla="*/ 28 h 45"/>
              <a:gd name="T22" fmla="*/ 31 w 75"/>
              <a:gd name="T23" fmla="*/ 18 h 45"/>
              <a:gd name="T24" fmla="*/ 34 w 75"/>
              <a:gd name="T25" fmla="*/ 17 h 45"/>
              <a:gd name="T26" fmla="*/ 35 w 75"/>
              <a:gd name="T27" fmla="*/ 28 h 45"/>
              <a:gd name="T28" fmla="*/ 46 w 75"/>
              <a:gd name="T29" fmla="*/ 27 h 45"/>
              <a:gd name="T30" fmla="*/ 51 w 75"/>
              <a:gd name="T31" fmla="*/ 20 h 45"/>
              <a:gd name="T32" fmla="*/ 62 w 75"/>
              <a:gd name="T33" fmla="*/ 12 h 45"/>
              <a:gd name="T34" fmla="*/ 61 w 75"/>
              <a:gd name="T35" fmla="*/ 0 h 45"/>
              <a:gd name="T36" fmla="*/ 72 w 75"/>
              <a:gd name="T37" fmla="*/ 0 h 45"/>
              <a:gd name="T38" fmla="*/ 75 w 75"/>
              <a:gd name="T39" fmla="*/ 3 h 45"/>
              <a:gd name="T40" fmla="*/ 74 w 75"/>
              <a:gd name="T41" fmla="*/ 15 h 45"/>
              <a:gd name="T42" fmla="*/ 68 w 75"/>
              <a:gd name="T43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45">
                <a:moveTo>
                  <a:pt x="68" y="27"/>
                </a:moveTo>
                <a:lnTo>
                  <a:pt x="58" y="29"/>
                </a:lnTo>
                <a:lnTo>
                  <a:pt x="54" y="35"/>
                </a:lnTo>
                <a:lnTo>
                  <a:pt x="44" y="40"/>
                </a:lnTo>
                <a:lnTo>
                  <a:pt x="34" y="45"/>
                </a:lnTo>
                <a:lnTo>
                  <a:pt x="25" y="45"/>
                </a:lnTo>
                <a:lnTo>
                  <a:pt x="10" y="39"/>
                </a:lnTo>
                <a:lnTo>
                  <a:pt x="0" y="33"/>
                </a:lnTo>
                <a:lnTo>
                  <a:pt x="2" y="26"/>
                </a:lnTo>
                <a:lnTo>
                  <a:pt x="18" y="29"/>
                </a:lnTo>
                <a:lnTo>
                  <a:pt x="28" y="28"/>
                </a:lnTo>
                <a:lnTo>
                  <a:pt x="31" y="18"/>
                </a:lnTo>
                <a:lnTo>
                  <a:pt x="34" y="17"/>
                </a:lnTo>
                <a:lnTo>
                  <a:pt x="35" y="28"/>
                </a:lnTo>
                <a:lnTo>
                  <a:pt x="46" y="27"/>
                </a:lnTo>
                <a:lnTo>
                  <a:pt x="51" y="20"/>
                </a:lnTo>
                <a:lnTo>
                  <a:pt x="62" y="12"/>
                </a:lnTo>
                <a:lnTo>
                  <a:pt x="61" y="0"/>
                </a:lnTo>
                <a:lnTo>
                  <a:pt x="72" y="0"/>
                </a:lnTo>
                <a:lnTo>
                  <a:pt x="75" y="3"/>
                </a:lnTo>
                <a:lnTo>
                  <a:pt x="74" y="15"/>
                </a:lnTo>
                <a:lnTo>
                  <a:pt x="68" y="2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6" name="Freeform 149"/>
          <p:cNvSpPr>
            <a:spLocks/>
          </p:cNvSpPr>
          <p:nvPr/>
        </p:nvSpPr>
        <p:spPr bwMode="auto">
          <a:xfrm>
            <a:off x="8281987" y="3994150"/>
            <a:ext cx="279400" cy="266700"/>
          </a:xfrm>
          <a:custGeom>
            <a:avLst/>
            <a:gdLst>
              <a:gd name="T0" fmla="*/ 116 w 176"/>
              <a:gd name="T1" fmla="*/ 100 h 168"/>
              <a:gd name="T2" fmla="*/ 131 w 176"/>
              <a:gd name="T3" fmla="*/ 114 h 168"/>
              <a:gd name="T4" fmla="*/ 141 w 176"/>
              <a:gd name="T5" fmla="*/ 136 h 168"/>
              <a:gd name="T6" fmla="*/ 151 w 176"/>
              <a:gd name="T7" fmla="*/ 135 h 168"/>
              <a:gd name="T8" fmla="*/ 149 w 176"/>
              <a:gd name="T9" fmla="*/ 144 h 168"/>
              <a:gd name="T10" fmla="*/ 163 w 176"/>
              <a:gd name="T11" fmla="*/ 148 h 168"/>
              <a:gd name="T12" fmla="*/ 157 w 176"/>
              <a:gd name="T13" fmla="*/ 151 h 168"/>
              <a:gd name="T14" fmla="*/ 176 w 176"/>
              <a:gd name="T15" fmla="*/ 160 h 168"/>
              <a:gd name="T16" fmla="*/ 173 w 176"/>
              <a:gd name="T17" fmla="*/ 166 h 168"/>
              <a:gd name="T18" fmla="*/ 161 w 176"/>
              <a:gd name="T19" fmla="*/ 168 h 168"/>
              <a:gd name="T20" fmla="*/ 157 w 176"/>
              <a:gd name="T21" fmla="*/ 162 h 168"/>
              <a:gd name="T22" fmla="*/ 141 w 176"/>
              <a:gd name="T23" fmla="*/ 160 h 168"/>
              <a:gd name="T24" fmla="*/ 123 w 176"/>
              <a:gd name="T25" fmla="*/ 157 h 168"/>
              <a:gd name="T26" fmla="*/ 111 w 176"/>
              <a:gd name="T27" fmla="*/ 144 h 168"/>
              <a:gd name="T28" fmla="*/ 101 w 176"/>
              <a:gd name="T29" fmla="*/ 132 h 168"/>
              <a:gd name="T30" fmla="*/ 93 w 176"/>
              <a:gd name="T31" fmla="*/ 114 h 168"/>
              <a:gd name="T32" fmla="*/ 70 w 176"/>
              <a:gd name="T33" fmla="*/ 105 h 168"/>
              <a:gd name="T34" fmla="*/ 54 w 176"/>
              <a:gd name="T35" fmla="*/ 111 h 168"/>
              <a:gd name="T36" fmla="*/ 43 w 176"/>
              <a:gd name="T37" fmla="*/ 118 h 168"/>
              <a:gd name="T38" fmla="*/ 43 w 176"/>
              <a:gd name="T39" fmla="*/ 133 h 168"/>
              <a:gd name="T40" fmla="*/ 28 w 176"/>
              <a:gd name="T41" fmla="*/ 140 h 168"/>
              <a:gd name="T42" fmla="*/ 19 w 176"/>
              <a:gd name="T43" fmla="*/ 137 h 168"/>
              <a:gd name="T44" fmla="*/ 0 w 176"/>
              <a:gd name="T45" fmla="*/ 136 h 168"/>
              <a:gd name="T46" fmla="*/ 5 w 176"/>
              <a:gd name="T47" fmla="*/ 68 h 168"/>
              <a:gd name="T48" fmla="*/ 7 w 176"/>
              <a:gd name="T49" fmla="*/ 0 h 168"/>
              <a:gd name="T50" fmla="*/ 39 w 176"/>
              <a:gd name="T51" fmla="*/ 15 h 168"/>
              <a:gd name="T52" fmla="*/ 72 w 176"/>
              <a:gd name="T53" fmla="*/ 27 h 168"/>
              <a:gd name="T54" fmla="*/ 84 w 176"/>
              <a:gd name="T55" fmla="*/ 37 h 168"/>
              <a:gd name="T56" fmla="*/ 94 w 176"/>
              <a:gd name="T57" fmla="*/ 48 h 168"/>
              <a:gd name="T58" fmla="*/ 96 w 176"/>
              <a:gd name="T59" fmla="*/ 60 h 168"/>
              <a:gd name="T60" fmla="*/ 126 w 176"/>
              <a:gd name="T61" fmla="*/ 73 h 168"/>
              <a:gd name="T62" fmla="*/ 130 w 176"/>
              <a:gd name="T63" fmla="*/ 84 h 168"/>
              <a:gd name="T64" fmla="*/ 113 w 176"/>
              <a:gd name="T65" fmla="*/ 86 h 168"/>
              <a:gd name="T66" fmla="*/ 116 w 176"/>
              <a:gd name="T67" fmla="*/ 10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8">
                <a:moveTo>
                  <a:pt x="116" y="100"/>
                </a:moveTo>
                <a:lnTo>
                  <a:pt x="131" y="114"/>
                </a:lnTo>
                <a:lnTo>
                  <a:pt x="141" y="136"/>
                </a:lnTo>
                <a:lnTo>
                  <a:pt x="151" y="135"/>
                </a:lnTo>
                <a:lnTo>
                  <a:pt x="149" y="144"/>
                </a:lnTo>
                <a:lnTo>
                  <a:pt x="163" y="148"/>
                </a:lnTo>
                <a:lnTo>
                  <a:pt x="157" y="151"/>
                </a:lnTo>
                <a:lnTo>
                  <a:pt x="176" y="160"/>
                </a:lnTo>
                <a:lnTo>
                  <a:pt x="173" y="166"/>
                </a:lnTo>
                <a:lnTo>
                  <a:pt x="161" y="168"/>
                </a:lnTo>
                <a:lnTo>
                  <a:pt x="157" y="162"/>
                </a:lnTo>
                <a:lnTo>
                  <a:pt x="141" y="160"/>
                </a:lnTo>
                <a:lnTo>
                  <a:pt x="123" y="157"/>
                </a:lnTo>
                <a:lnTo>
                  <a:pt x="111" y="144"/>
                </a:lnTo>
                <a:lnTo>
                  <a:pt x="101" y="132"/>
                </a:lnTo>
                <a:lnTo>
                  <a:pt x="93" y="114"/>
                </a:lnTo>
                <a:lnTo>
                  <a:pt x="70" y="105"/>
                </a:lnTo>
                <a:lnTo>
                  <a:pt x="54" y="111"/>
                </a:lnTo>
                <a:lnTo>
                  <a:pt x="43" y="118"/>
                </a:lnTo>
                <a:lnTo>
                  <a:pt x="43" y="133"/>
                </a:lnTo>
                <a:lnTo>
                  <a:pt x="28" y="140"/>
                </a:lnTo>
                <a:lnTo>
                  <a:pt x="19" y="137"/>
                </a:lnTo>
                <a:lnTo>
                  <a:pt x="0" y="136"/>
                </a:lnTo>
                <a:lnTo>
                  <a:pt x="5" y="68"/>
                </a:lnTo>
                <a:lnTo>
                  <a:pt x="7" y="0"/>
                </a:lnTo>
                <a:lnTo>
                  <a:pt x="39" y="15"/>
                </a:lnTo>
                <a:lnTo>
                  <a:pt x="72" y="27"/>
                </a:lnTo>
                <a:lnTo>
                  <a:pt x="84" y="37"/>
                </a:lnTo>
                <a:lnTo>
                  <a:pt x="94" y="48"/>
                </a:lnTo>
                <a:lnTo>
                  <a:pt x="96" y="60"/>
                </a:lnTo>
                <a:lnTo>
                  <a:pt x="126" y="73"/>
                </a:lnTo>
                <a:lnTo>
                  <a:pt x="130" y="84"/>
                </a:lnTo>
                <a:lnTo>
                  <a:pt x="113" y="86"/>
                </a:lnTo>
                <a:lnTo>
                  <a:pt x="116" y="10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7" name="Freeform 150"/>
          <p:cNvSpPr>
            <a:spLocks/>
          </p:cNvSpPr>
          <p:nvPr/>
        </p:nvSpPr>
        <p:spPr bwMode="auto">
          <a:xfrm>
            <a:off x="8575675" y="3990975"/>
            <a:ext cx="69850" cy="74613"/>
          </a:xfrm>
          <a:custGeom>
            <a:avLst/>
            <a:gdLst>
              <a:gd name="T0" fmla="*/ 44 w 44"/>
              <a:gd name="T1" fmla="*/ 42 h 47"/>
              <a:gd name="T2" fmla="*/ 38 w 44"/>
              <a:gd name="T3" fmla="*/ 47 h 47"/>
              <a:gd name="T4" fmla="*/ 35 w 44"/>
              <a:gd name="T5" fmla="*/ 35 h 47"/>
              <a:gd name="T6" fmla="*/ 31 w 44"/>
              <a:gd name="T7" fmla="*/ 27 h 47"/>
              <a:gd name="T8" fmla="*/ 23 w 44"/>
              <a:gd name="T9" fmla="*/ 20 h 47"/>
              <a:gd name="T10" fmla="*/ 13 w 44"/>
              <a:gd name="T11" fmla="*/ 11 h 47"/>
              <a:gd name="T12" fmla="*/ 0 w 44"/>
              <a:gd name="T13" fmla="*/ 5 h 47"/>
              <a:gd name="T14" fmla="*/ 5 w 44"/>
              <a:gd name="T15" fmla="*/ 0 h 47"/>
              <a:gd name="T16" fmla="*/ 15 w 44"/>
              <a:gd name="T17" fmla="*/ 6 h 47"/>
              <a:gd name="T18" fmla="*/ 21 w 44"/>
              <a:gd name="T19" fmla="*/ 11 h 47"/>
              <a:gd name="T20" fmla="*/ 28 w 44"/>
              <a:gd name="T21" fmla="*/ 16 h 47"/>
              <a:gd name="T22" fmla="*/ 35 w 44"/>
              <a:gd name="T23" fmla="*/ 24 h 47"/>
              <a:gd name="T24" fmla="*/ 42 w 44"/>
              <a:gd name="T25" fmla="*/ 31 h 47"/>
              <a:gd name="T26" fmla="*/ 44 w 44"/>
              <a:gd name="T2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7">
                <a:moveTo>
                  <a:pt x="44" y="42"/>
                </a:moveTo>
                <a:lnTo>
                  <a:pt x="38" y="47"/>
                </a:lnTo>
                <a:lnTo>
                  <a:pt x="35" y="35"/>
                </a:lnTo>
                <a:lnTo>
                  <a:pt x="31" y="27"/>
                </a:lnTo>
                <a:lnTo>
                  <a:pt x="23" y="20"/>
                </a:lnTo>
                <a:lnTo>
                  <a:pt x="13" y="11"/>
                </a:lnTo>
                <a:lnTo>
                  <a:pt x="0" y="5"/>
                </a:lnTo>
                <a:lnTo>
                  <a:pt x="5" y="0"/>
                </a:lnTo>
                <a:lnTo>
                  <a:pt x="15" y="6"/>
                </a:lnTo>
                <a:lnTo>
                  <a:pt x="21" y="11"/>
                </a:lnTo>
                <a:lnTo>
                  <a:pt x="28" y="16"/>
                </a:lnTo>
                <a:lnTo>
                  <a:pt x="35" y="24"/>
                </a:lnTo>
                <a:lnTo>
                  <a:pt x="42" y="31"/>
                </a:lnTo>
                <a:lnTo>
                  <a:pt x="44" y="4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8" name="Freeform 151"/>
          <p:cNvSpPr>
            <a:spLocks/>
          </p:cNvSpPr>
          <p:nvPr/>
        </p:nvSpPr>
        <p:spPr bwMode="auto">
          <a:xfrm>
            <a:off x="4530725" y="2112962"/>
            <a:ext cx="257175" cy="185738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9" name="Freeform 152"/>
          <p:cNvSpPr>
            <a:spLocks/>
          </p:cNvSpPr>
          <p:nvPr/>
        </p:nvSpPr>
        <p:spPr bwMode="auto">
          <a:xfrm>
            <a:off x="2249487" y="3298825"/>
            <a:ext cx="47625" cy="17463"/>
          </a:xfrm>
          <a:custGeom>
            <a:avLst/>
            <a:gdLst>
              <a:gd name="T0" fmla="*/ 18 w 30"/>
              <a:gd name="T1" fmla="*/ 0 h 11"/>
              <a:gd name="T2" fmla="*/ 27 w 30"/>
              <a:gd name="T3" fmla="*/ 1 h 11"/>
              <a:gd name="T4" fmla="*/ 30 w 30"/>
              <a:gd name="T5" fmla="*/ 6 h 11"/>
              <a:gd name="T6" fmla="*/ 24 w 30"/>
              <a:gd name="T7" fmla="*/ 11 h 11"/>
              <a:gd name="T8" fmla="*/ 11 w 30"/>
              <a:gd name="T9" fmla="*/ 11 h 11"/>
              <a:gd name="T10" fmla="*/ 0 w 30"/>
              <a:gd name="T11" fmla="*/ 11 h 11"/>
              <a:gd name="T12" fmla="*/ 0 w 30"/>
              <a:gd name="T13" fmla="*/ 3 h 11"/>
              <a:gd name="T14" fmla="*/ 3 w 30"/>
              <a:gd name="T15" fmla="*/ 0 h 11"/>
              <a:gd name="T16" fmla="*/ 18 w 3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1">
                <a:moveTo>
                  <a:pt x="18" y="0"/>
                </a:moveTo>
                <a:lnTo>
                  <a:pt x="27" y="1"/>
                </a:lnTo>
                <a:lnTo>
                  <a:pt x="30" y="6"/>
                </a:lnTo>
                <a:lnTo>
                  <a:pt x="24" y="11"/>
                </a:lnTo>
                <a:lnTo>
                  <a:pt x="11" y="11"/>
                </a:lnTo>
                <a:lnTo>
                  <a:pt x="0" y="11"/>
                </a:lnTo>
                <a:lnTo>
                  <a:pt x="0" y="3"/>
                </a:lnTo>
                <a:lnTo>
                  <a:pt x="3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0" name="Freeform 153"/>
          <p:cNvSpPr>
            <a:spLocks/>
          </p:cNvSpPr>
          <p:nvPr/>
        </p:nvSpPr>
        <p:spPr bwMode="auto">
          <a:xfrm>
            <a:off x="7521575" y="2493962"/>
            <a:ext cx="134938" cy="174625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1" name="Freeform 154"/>
          <p:cNvSpPr>
            <a:spLocks/>
          </p:cNvSpPr>
          <p:nvPr/>
        </p:nvSpPr>
        <p:spPr bwMode="auto">
          <a:xfrm>
            <a:off x="3924300" y="2516187"/>
            <a:ext cx="87313" cy="179388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2" name="Freeform 155"/>
          <p:cNvSpPr>
            <a:spLocks/>
          </p:cNvSpPr>
          <p:nvPr/>
        </p:nvSpPr>
        <p:spPr bwMode="auto">
          <a:xfrm>
            <a:off x="2393950" y="4546600"/>
            <a:ext cx="247650" cy="271463"/>
          </a:xfrm>
          <a:custGeom>
            <a:avLst/>
            <a:gdLst>
              <a:gd name="T0" fmla="*/ 0 w 156"/>
              <a:gd name="T1" fmla="*/ 61 h 171"/>
              <a:gd name="T2" fmla="*/ 4 w 156"/>
              <a:gd name="T3" fmla="*/ 36 h 171"/>
              <a:gd name="T4" fmla="*/ 3 w 156"/>
              <a:gd name="T5" fmla="*/ 25 h 171"/>
              <a:gd name="T6" fmla="*/ 10 w 156"/>
              <a:gd name="T7" fmla="*/ 6 h 171"/>
              <a:gd name="T8" fmla="*/ 41 w 156"/>
              <a:gd name="T9" fmla="*/ 0 h 171"/>
              <a:gd name="T10" fmla="*/ 58 w 156"/>
              <a:gd name="T11" fmla="*/ 1 h 171"/>
              <a:gd name="T12" fmla="*/ 76 w 156"/>
              <a:gd name="T13" fmla="*/ 11 h 171"/>
              <a:gd name="T14" fmla="*/ 77 w 156"/>
              <a:gd name="T15" fmla="*/ 18 h 171"/>
              <a:gd name="T16" fmla="*/ 83 w 156"/>
              <a:gd name="T17" fmla="*/ 29 h 171"/>
              <a:gd name="T18" fmla="*/ 85 w 156"/>
              <a:gd name="T19" fmla="*/ 57 h 171"/>
              <a:gd name="T20" fmla="*/ 104 w 156"/>
              <a:gd name="T21" fmla="*/ 61 h 171"/>
              <a:gd name="T22" fmla="*/ 111 w 156"/>
              <a:gd name="T23" fmla="*/ 57 h 171"/>
              <a:gd name="T24" fmla="*/ 124 w 156"/>
              <a:gd name="T25" fmla="*/ 63 h 171"/>
              <a:gd name="T26" fmla="*/ 128 w 156"/>
              <a:gd name="T27" fmla="*/ 69 h 171"/>
              <a:gd name="T28" fmla="*/ 132 w 156"/>
              <a:gd name="T29" fmla="*/ 88 h 171"/>
              <a:gd name="T30" fmla="*/ 135 w 156"/>
              <a:gd name="T31" fmla="*/ 96 h 171"/>
              <a:gd name="T32" fmla="*/ 141 w 156"/>
              <a:gd name="T33" fmla="*/ 97 h 171"/>
              <a:gd name="T34" fmla="*/ 148 w 156"/>
              <a:gd name="T35" fmla="*/ 94 h 171"/>
              <a:gd name="T36" fmla="*/ 155 w 156"/>
              <a:gd name="T37" fmla="*/ 97 h 171"/>
              <a:gd name="T38" fmla="*/ 156 w 156"/>
              <a:gd name="T39" fmla="*/ 109 h 171"/>
              <a:gd name="T40" fmla="*/ 155 w 156"/>
              <a:gd name="T41" fmla="*/ 121 h 171"/>
              <a:gd name="T42" fmla="*/ 153 w 156"/>
              <a:gd name="T43" fmla="*/ 133 h 171"/>
              <a:gd name="T44" fmla="*/ 152 w 156"/>
              <a:gd name="T45" fmla="*/ 151 h 171"/>
              <a:gd name="T46" fmla="*/ 138 w 156"/>
              <a:gd name="T47" fmla="*/ 167 h 171"/>
              <a:gd name="T48" fmla="*/ 124 w 156"/>
              <a:gd name="T49" fmla="*/ 171 h 171"/>
              <a:gd name="T50" fmla="*/ 104 w 156"/>
              <a:gd name="T51" fmla="*/ 167 h 171"/>
              <a:gd name="T52" fmla="*/ 85 w 156"/>
              <a:gd name="T53" fmla="*/ 162 h 171"/>
              <a:gd name="T54" fmla="*/ 99 w 156"/>
              <a:gd name="T55" fmla="*/ 130 h 171"/>
              <a:gd name="T56" fmla="*/ 95 w 156"/>
              <a:gd name="T57" fmla="*/ 121 h 171"/>
              <a:gd name="T58" fmla="*/ 76 w 156"/>
              <a:gd name="T59" fmla="*/ 113 h 171"/>
              <a:gd name="T60" fmla="*/ 52 w 156"/>
              <a:gd name="T61" fmla="*/ 98 h 171"/>
              <a:gd name="T62" fmla="*/ 37 w 156"/>
              <a:gd name="T63" fmla="*/ 95 h 171"/>
              <a:gd name="T64" fmla="*/ 0 w 156"/>
              <a:gd name="T65" fmla="*/ 6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6" h="171">
                <a:moveTo>
                  <a:pt x="0" y="61"/>
                </a:moveTo>
                <a:lnTo>
                  <a:pt x="4" y="36"/>
                </a:lnTo>
                <a:lnTo>
                  <a:pt x="3" y="25"/>
                </a:lnTo>
                <a:lnTo>
                  <a:pt x="10" y="6"/>
                </a:lnTo>
                <a:lnTo>
                  <a:pt x="41" y="0"/>
                </a:lnTo>
                <a:lnTo>
                  <a:pt x="58" y="1"/>
                </a:lnTo>
                <a:lnTo>
                  <a:pt x="76" y="11"/>
                </a:lnTo>
                <a:lnTo>
                  <a:pt x="77" y="18"/>
                </a:lnTo>
                <a:lnTo>
                  <a:pt x="83" y="29"/>
                </a:lnTo>
                <a:lnTo>
                  <a:pt x="85" y="57"/>
                </a:lnTo>
                <a:lnTo>
                  <a:pt x="104" y="61"/>
                </a:lnTo>
                <a:lnTo>
                  <a:pt x="111" y="57"/>
                </a:lnTo>
                <a:lnTo>
                  <a:pt x="124" y="63"/>
                </a:lnTo>
                <a:lnTo>
                  <a:pt x="128" y="69"/>
                </a:lnTo>
                <a:lnTo>
                  <a:pt x="132" y="88"/>
                </a:lnTo>
                <a:lnTo>
                  <a:pt x="135" y="96"/>
                </a:lnTo>
                <a:lnTo>
                  <a:pt x="141" y="97"/>
                </a:lnTo>
                <a:lnTo>
                  <a:pt x="148" y="94"/>
                </a:lnTo>
                <a:lnTo>
                  <a:pt x="155" y="97"/>
                </a:lnTo>
                <a:lnTo>
                  <a:pt x="156" y="109"/>
                </a:lnTo>
                <a:lnTo>
                  <a:pt x="155" y="121"/>
                </a:lnTo>
                <a:lnTo>
                  <a:pt x="153" y="133"/>
                </a:lnTo>
                <a:lnTo>
                  <a:pt x="152" y="151"/>
                </a:lnTo>
                <a:lnTo>
                  <a:pt x="138" y="167"/>
                </a:lnTo>
                <a:lnTo>
                  <a:pt x="124" y="171"/>
                </a:lnTo>
                <a:lnTo>
                  <a:pt x="104" y="167"/>
                </a:lnTo>
                <a:lnTo>
                  <a:pt x="85" y="162"/>
                </a:lnTo>
                <a:lnTo>
                  <a:pt x="99" y="130"/>
                </a:lnTo>
                <a:lnTo>
                  <a:pt x="95" y="121"/>
                </a:lnTo>
                <a:lnTo>
                  <a:pt x="76" y="113"/>
                </a:lnTo>
                <a:lnTo>
                  <a:pt x="52" y="98"/>
                </a:lnTo>
                <a:lnTo>
                  <a:pt x="37" y="95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3" name="Freeform 156"/>
          <p:cNvSpPr>
            <a:spLocks/>
          </p:cNvSpPr>
          <p:nvPr/>
        </p:nvSpPr>
        <p:spPr bwMode="auto">
          <a:xfrm>
            <a:off x="5153025" y="2836862"/>
            <a:ext cx="17463" cy="38100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4" name="Freeform 157"/>
          <p:cNvSpPr>
            <a:spLocks/>
          </p:cNvSpPr>
          <p:nvPr/>
        </p:nvSpPr>
        <p:spPr bwMode="auto">
          <a:xfrm>
            <a:off x="5618162" y="3048000"/>
            <a:ext cx="26988" cy="5080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5" name="Freeform 158"/>
          <p:cNvSpPr>
            <a:spLocks/>
          </p:cNvSpPr>
          <p:nvPr/>
        </p:nvSpPr>
        <p:spPr bwMode="auto">
          <a:xfrm>
            <a:off x="4706937" y="2324100"/>
            <a:ext cx="250825" cy="147638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6" name="Freeform 159"/>
          <p:cNvSpPr>
            <a:spLocks/>
          </p:cNvSpPr>
          <p:nvPr/>
        </p:nvSpPr>
        <p:spPr bwMode="auto">
          <a:xfrm>
            <a:off x="7673975" y="2127250"/>
            <a:ext cx="238125" cy="269875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7" name="Freeform 160"/>
          <p:cNvSpPr>
            <a:spLocks/>
          </p:cNvSpPr>
          <p:nvPr/>
        </p:nvSpPr>
        <p:spPr bwMode="auto">
          <a:xfrm>
            <a:off x="4664075" y="2101850"/>
            <a:ext cx="76200" cy="26988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8" name="Freeform 161"/>
          <p:cNvSpPr>
            <a:spLocks/>
          </p:cNvSpPr>
          <p:nvPr/>
        </p:nvSpPr>
        <p:spPr bwMode="auto">
          <a:xfrm>
            <a:off x="6980237" y="1558925"/>
            <a:ext cx="80963" cy="17463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Freeform 162"/>
          <p:cNvSpPr>
            <a:spLocks/>
          </p:cNvSpPr>
          <p:nvPr/>
        </p:nvSpPr>
        <p:spPr bwMode="auto">
          <a:xfrm>
            <a:off x="7024687" y="1517650"/>
            <a:ext cx="101600" cy="20638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0" name="Freeform 163"/>
          <p:cNvSpPr>
            <a:spLocks/>
          </p:cNvSpPr>
          <p:nvPr/>
        </p:nvSpPr>
        <p:spPr bwMode="auto">
          <a:xfrm>
            <a:off x="6835775" y="1501775"/>
            <a:ext cx="176213" cy="38100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Freeform 164"/>
          <p:cNvSpPr>
            <a:spLocks/>
          </p:cNvSpPr>
          <p:nvPr/>
        </p:nvSpPr>
        <p:spPr bwMode="auto">
          <a:xfrm>
            <a:off x="5230812" y="1482725"/>
            <a:ext cx="268288" cy="160338"/>
          </a:xfrm>
          <a:custGeom>
            <a:avLst/>
            <a:gdLst>
              <a:gd name="T0" fmla="*/ 90 w 169"/>
              <a:gd name="T1" fmla="*/ 100 h 101"/>
              <a:gd name="T2" fmla="*/ 83 w 169"/>
              <a:gd name="T3" fmla="*/ 101 h 101"/>
              <a:gd name="T4" fmla="*/ 39 w 169"/>
              <a:gd name="T5" fmla="*/ 99 h 101"/>
              <a:gd name="T6" fmla="*/ 32 w 169"/>
              <a:gd name="T7" fmla="*/ 92 h 101"/>
              <a:gd name="T8" fmla="*/ 6 w 169"/>
              <a:gd name="T9" fmla="*/ 87 h 101"/>
              <a:gd name="T10" fmla="*/ 0 w 169"/>
              <a:gd name="T11" fmla="*/ 78 h 101"/>
              <a:gd name="T12" fmla="*/ 11 w 169"/>
              <a:gd name="T13" fmla="*/ 75 h 101"/>
              <a:gd name="T14" fmla="*/ 5 w 169"/>
              <a:gd name="T15" fmla="*/ 66 h 101"/>
              <a:gd name="T16" fmla="*/ 23 w 169"/>
              <a:gd name="T17" fmla="*/ 52 h 101"/>
              <a:gd name="T18" fmla="*/ 10 w 169"/>
              <a:gd name="T19" fmla="*/ 50 h 101"/>
              <a:gd name="T20" fmla="*/ 32 w 169"/>
              <a:gd name="T21" fmla="*/ 36 h 101"/>
              <a:gd name="T22" fmla="*/ 24 w 169"/>
              <a:gd name="T23" fmla="*/ 29 h 101"/>
              <a:gd name="T24" fmla="*/ 46 w 169"/>
              <a:gd name="T25" fmla="*/ 20 h 101"/>
              <a:gd name="T26" fmla="*/ 80 w 169"/>
              <a:gd name="T27" fmla="*/ 10 h 101"/>
              <a:gd name="T28" fmla="*/ 118 w 169"/>
              <a:gd name="T29" fmla="*/ 8 h 101"/>
              <a:gd name="T30" fmla="*/ 134 w 169"/>
              <a:gd name="T31" fmla="*/ 2 h 101"/>
              <a:gd name="T32" fmla="*/ 156 w 169"/>
              <a:gd name="T33" fmla="*/ 0 h 101"/>
              <a:gd name="T34" fmla="*/ 169 w 169"/>
              <a:gd name="T35" fmla="*/ 6 h 101"/>
              <a:gd name="T36" fmla="*/ 165 w 169"/>
              <a:gd name="T37" fmla="*/ 11 h 101"/>
              <a:gd name="T38" fmla="*/ 127 w 169"/>
              <a:gd name="T39" fmla="*/ 18 h 101"/>
              <a:gd name="T40" fmla="*/ 95 w 169"/>
              <a:gd name="T41" fmla="*/ 26 h 101"/>
              <a:gd name="T42" fmla="*/ 67 w 169"/>
              <a:gd name="T43" fmla="*/ 41 h 101"/>
              <a:gd name="T44" fmla="*/ 58 w 169"/>
              <a:gd name="T45" fmla="*/ 56 h 101"/>
              <a:gd name="T46" fmla="*/ 47 w 169"/>
              <a:gd name="T47" fmla="*/ 72 h 101"/>
              <a:gd name="T48" fmla="*/ 57 w 169"/>
              <a:gd name="T49" fmla="*/ 86 h 101"/>
              <a:gd name="T50" fmla="*/ 90 w 169"/>
              <a:gd name="T5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01">
                <a:moveTo>
                  <a:pt x="90" y="100"/>
                </a:moveTo>
                <a:lnTo>
                  <a:pt x="83" y="101"/>
                </a:lnTo>
                <a:lnTo>
                  <a:pt x="39" y="99"/>
                </a:lnTo>
                <a:lnTo>
                  <a:pt x="32" y="92"/>
                </a:lnTo>
                <a:lnTo>
                  <a:pt x="6" y="87"/>
                </a:lnTo>
                <a:lnTo>
                  <a:pt x="0" y="78"/>
                </a:lnTo>
                <a:lnTo>
                  <a:pt x="11" y="75"/>
                </a:lnTo>
                <a:lnTo>
                  <a:pt x="5" y="66"/>
                </a:lnTo>
                <a:lnTo>
                  <a:pt x="23" y="52"/>
                </a:lnTo>
                <a:lnTo>
                  <a:pt x="10" y="50"/>
                </a:lnTo>
                <a:lnTo>
                  <a:pt x="32" y="36"/>
                </a:lnTo>
                <a:lnTo>
                  <a:pt x="24" y="29"/>
                </a:lnTo>
                <a:lnTo>
                  <a:pt x="46" y="20"/>
                </a:lnTo>
                <a:lnTo>
                  <a:pt x="80" y="10"/>
                </a:lnTo>
                <a:lnTo>
                  <a:pt x="118" y="8"/>
                </a:lnTo>
                <a:lnTo>
                  <a:pt x="134" y="2"/>
                </a:lnTo>
                <a:lnTo>
                  <a:pt x="156" y="0"/>
                </a:lnTo>
                <a:lnTo>
                  <a:pt x="169" y="6"/>
                </a:lnTo>
                <a:lnTo>
                  <a:pt x="165" y="11"/>
                </a:lnTo>
                <a:lnTo>
                  <a:pt x="127" y="18"/>
                </a:lnTo>
                <a:lnTo>
                  <a:pt x="95" y="26"/>
                </a:lnTo>
                <a:lnTo>
                  <a:pt x="67" y="41"/>
                </a:lnTo>
                <a:lnTo>
                  <a:pt x="58" y="56"/>
                </a:lnTo>
                <a:lnTo>
                  <a:pt x="47" y="72"/>
                </a:lnTo>
                <a:lnTo>
                  <a:pt x="57" y="86"/>
                </a:lnTo>
                <a:lnTo>
                  <a:pt x="90" y="10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Freeform 165"/>
          <p:cNvSpPr>
            <a:spLocks/>
          </p:cNvSpPr>
          <p:nvPr/>
        </p:nvSpPr>
        <p:spPr bwMode="auto">
          <a:xfrm>
            <a:off x="6043612" y="1427162"/>
            <a:ext cx="98425" cy="33338"/>
          </a:xfrm>
          <a:custGeom>
            <a:avLst/>
            <a:gdLst>
              <a:gd name="T0" fmla="*/ 62 w 62"/>
              <a:gd name="T1" fmla="*/ 15 h 21"/>
              <a:gd name="T2" fmla="*/ 2 w 62"/>
              <a:gd name="T3" fmla="*/ 21 h 21"/>
              <a:gd name="T4" fmla="*/ 0 w 62"/>
              <a:gd name="T5" fmla="*/ 2 h 21"/>
              <a:gd name="T6" fmla="*/ 8 w 62"/>
              <a:gd name="T7" fmla="*/ 0 h 21"/>
              <a:gd name="T8" fmla="*/ 18 w 62"/>
              <a:gd name="T9" fmla="*/ 1 h 21"/>
              <a:gd name="T10" fmla="*/ 58 w 62"/>
              <a:gd name="T11" fmla="*/ 9 h 21"/>
              <a:gd name="T12" fmla="*/ 62 w 62"/>
              <a:gd name="T1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21">
                <a:moveTo>
                  <a:pt x="62" y="15"/>
                </a:moveTo>
                <a:lnTo>
                  <a:pt x="2" y="21"/>
                </a:lnTo>
                <a:lnTo>
                  <a:pt x="0" y="2"/>
                </a:lnTo>
                <a:lnTo>
                  <a:pt x="8" y="0"/>
                </a:lnTo>
                <a:lnTo>
                  <a:pt x="18" y="1"/>
                </a:lnTo>
                <a:lnTo>
                  <a:pt x="58" y="9"/>
                </a:lnTo>
                <a:lnTo>
                  <a:pt x="62" y="15"/>
                </a:ln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3" name="Freeform 166"/>
          <p:cNvSpPr>
            <a:spLocks/>
          </p:cNvSpPr>
          <p:nvPr/>
        </p:nvSpPr>
        <p:spPr bwMode="auto">
          <a:xfrm>
            <a:off x="4989512" y="1393825"/>
            <a:ext cx="119063" cy="19050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4" name="Freeform 167"/>
          <p:cNvSpPr>
            <a:spLocks/>
          </p:cNvSpPr>
          <p:nvPr/>
        </p:nvSpPr>
        <p:spPr bwMode="auto">
          <a:xfrm>
            <a:off x="5830887" y="1387475"/>
            <a:ext cx="198438" cy="53975"/>
          </a:xfrm>
          <a:custGeom>
            <a:avLst/>
            <a:gdLst>
              <a:gd name="T0" fmla="*/ 125 w 125"/>
              <a:gd name="T1" fmla="*/ 32 h 34"/>
              <a:gd name="T2" fmla="*/ 102 w 125"/>
              <a:gd name="T3" fmla="*/ 34 h 34"/>
              <a:gd name="T4" fmla="*/ 65 w 125"/>
              <a:gd name="T5" fmla="*/ 30 h 34"/>
              <a:gd name="T6" fmla="*/ 39 w 125"/>
              <a:gd name="T7" fmla="*/ 24 h 34"/>
              <a:gd name="T8" fmla="*/ 19 w 125"/>
              <a:gd name="T9" fmla="*/ 15 h 34"/>
              <a:gd name="T10" fmla="*/ 0 w 125"/>
              <a:gd name="T11" fmla="*/ 12 h 34"/>
              <a:gd name="T12" fmla="*/ 19 w 125"/>
              <a:gd name="T13" fmla="*/ 3 h 34"/>
              <a:gd name="T14" fmla="*/ 39 w 125"/>
              <a:gd name="T15" fmla="*/ 0 h 34"/>
              <a:gd name="T16" fmla="*/ 70 w 125"/>
              <a:gd name="T17" fmla="*/ 7 h 34"/>
              <a:gd name="T18" fmla="*/ 113 w 125"/>
              <a:gd name="T19" fmla="*/ 19 h 34"/>
              <a:gd name="T20" fmla="*/ 125 w 125"/>
              <a:gd name="T2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34">
                <a:moveTo>
                  <a:pt x="125" y="32"/>
                </a:moveTo>
                <a:lnTo>
                  <a:pt x="102" y="34"/>
                </a:lnTo>
                <a:lnTo>
                  <a:pt x="65" y="30"/>
                </a:lnTo>
                <a:lnTo>
                  <a:pt x="39" y="24"/>
                </a:lnTo>
                <a:lnTo>
                  <a:pt x="19" y="15"/>
                </a:lnTo>
                <a:lnTo>
                  <a:pt x="0" y="12"/>
                </a:lnTo>
                <a:lnTo>
                  <a:pt x="19" y="3"/>
                </a:lnTo>
                <a:lnTo>
                  <a:pt x="39" y="0"/>
                </a:lnTo>
                <a:lnTo>
                  <a:pt x="70" y="7"/>
                </a:lnTo>
                <a:lnTo>
                  <a:pt x="113" y="19"/>
                </a:lnTo>
                <a:lnTo>
                  <a:pt x="125" y="3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5" name="Freeform 168"/>
          <p:cNvSpPr>
            <a:spLocks/>
          </p:cNvSpPr>
          <p:nvPr/>
        </p:nvSpPr>
        <p:spPr bwMode="auto">
          <a:xfrm>
            <a:off x="5029200" y="3946525"/>
            <a:ext cx="52388" cy="58738"/>
          </a:xfrm>
          <a:custGeom>
            <a:avLst/>
            <a:gdLst>
              <a:gd name="T0" fmla="*/ 25 w 33"/>
              <a:gd name="T1" fmla="*/ 0 h 37"/>
              <a:gd name="T2" fmla="*/ 33 w 33"/>
              <a:gd name="T3" fmla="*/ 12 h 37"/>
              <a:gd name="T4" fmla="*/ 31 w 33"/>
              <a:gd name="T5" fmla="*/ 24 h 37"/>
              <a:gd name="T6" fmla="*/ 26 w 33"/>
              <a:gd name="T7" fmla="*/ 27 h 37"/>
              <a:gd name="T8" fmla="*/ 16 w 33"/>
              <a:gd name="T9" fmla="*/ 25 h 37"/>
              <a:gd name="T10" fmla="*/ 11 w 33"/>
              <a:gd name="T11" fmla="*/ 37 h 37"/>
              <a:gd name="T12" fmla="*/ 0 w 33"/>
              <a:gd name="T13" fmla="*/ 35 h 37"/>
              <a:gd name="T14" fmla="*/ 1 w 33"/>
              <a:gd name="T15" fmla="*/ 24 h 37"/>
              <a:gd name="T16" fmla="*/ 4 w 33"/>
              <a:gd name="T17" fmla="*/ 22 h 37"/>
              <a:gd name="T18" fmla="*/ 4 w 33"/>
              <a:gd name="T19" fmla="*/ 10 h 37"/>
              <a:gd name="T20" fmla="*/ 10 w 33"/>
              <a:gd name="T21" fmla="*/ 4 h 37"/>
              <a:gd name="T22" fmla="*/ 14 w 33"/>
              <a:gd name="T23" fmla="*/ 6 h 37"/>
              <a:gd name="T24" fmla="*/ 25 w 33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7">
                <a:moveTo>
                  <a:pt x="25" y="0"/>
                </a:moveTo>
                <a:lnTo>
                  <a:pt x="33" y="12"/>
                </a:lnTo>
                <a:lnTo>
                  <a:pt x="31" y="24"/>
                </a:lnTo>
                <a:lnTo>
                  <a:pt x="26" y="27"/>
                </a:lnTo>
                <a:lnTo>
                  <a:pt x="16" y="25"/>
                </a:lnTo>
                <a:lnTo>
                  <a:pt x="11" y="37"/>
                </a:lnTo>
                <a:lnTo>
                  <a:pt x="0" y="35"/>
                </a:lnTo>
                <a:lnTo>
                  <a:pt x="1" y="24"/>
                </a:lnTo>
                <a:lnTo>
                  <a:pt x="4" y="22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6" name="Freeform 169"/>
          <p:cNvSpPr>
            <a:spLocks/>
          </p:cNvSpPr>
          <p:nvPr/>
        </p:nvSpPr>
        <p:spPr bwMode="auto">
          <a:xfrm>
            <a:off x="3694112" y="2997200"/>
            <a:ext cx="244475" cy="219075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7" name="Freeform 170"/>
          <p:cNvSpPr>
            <a:spLocks/>
          </p:cNvSpPr>
          <p:nvPr/>
        </p:nvSpPr>
        <p:spPr bwMode="auto">
          <a:xfrm>
            <a:off x="5156200" y="2849562"/>
            <a:ext cx="614363" cy="520700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8" name="Freeform 171"/>
          <p:cNvSpPr>
            <a:spLocks/>
          </p:cNvSpPr>
          <p:nvPr/>
        </p:nvSpPr>
        <p:spPr bwMode="auto">
          <a:xfrm>
            <a:off x="4818062" y="3182937"/>
            <a:ext cx="468313" cy="441325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9" name="Freeform 172"/>
          <p:cNvSpPr>
            <a:spLocks/>
          </p:cNvSpPr>
          <p:nvPr/>
        </p:nvSpPr>
        <p:spPr bwMode="auto">
          <a:xfrm>
            <a:off x="4876800" y="3505200"/>
            <a:ext cx="333375" cy="288925"/>
          </a:xfrm>
          <a:custGeom>
            <a:avLst/>
            <a:gdLst>
              <a:gd name="T0" fmla="*/ 184 w 210"/>
              <a:gd name="T1" fmla="*/ 58 h 182"/>
              <a:gd name="T2" fmla="*/ 185 w 210"/>
              <a:gd name="T3" fmla="*/ 74 h 182"/>
              <a:gd name="T4" fmla="*/ 182 w 210"/>
              <a:gd name="T5" fmla="*/ 80 h 182"/>
              <a:gd name="T6" fmla="*/ 172 w 210"/>
              <a:gd name="T7" fmla="*/ 81 h 182"/>
              <a:gd name="T8" fmla="*/ 166 w 210"/>
              <a:gd name="T9" fmla="*/ 93 h 182"/>
              <a:gd name="T10" fmla="*/ 178 w 210"/>
              <a:gd name="T11" fmla="*/ 94 h 182"/>
              <a:gd name="T12" fmla="*/ 187 w 210"/>
              <a:gd name="T13" fmla="*/ 104 h 182"/>
              <a:gd name="T14" fmla="*/ 191 w 210"/>
              <a:gd name="T15" fmla="*/ 113 h 182"/>
              <a:gd name="T16" fmla="*/ 199 w 210"/>
              <a:gd name="T17" fmla="*/ 117 h 182"/>
              <a:gd name="T18" fmla="*/ 210 w 210"/>
              <a:gd name="T19" fmla="*/ 140 h 182"/>
              <a:gd name="T20" fmla="*/ 198 w 210"/>
              <a:gd name="T21" fmla="*/ 154 h 182"/>
              <a:gd name="T22" fmla="*/ 187 w 210"/>
              <a:gd name="T23" fmla="*/ 166 h 182"/>
              <a:gd name="T24" fmla="*/ 175 w 210"/>
              <a:gd name="T25" fmla="*/ 176 h 182"/>
              <a:gd name="T26" fmla="*/ 163 w 210"/>
              <a:gd name="T27" fmla="*/ 176 h 182"/>
              <a:gd name="T28" fmla="*/ 148 w 210"/>
              <a:gd name="T29" fmla="*/ 180 h 182"/>
              <a:gd name="T30" fmla="*/ 136 w 210"/>
              <a:gd name="T31" fmla="*/ 176 h 182"/>
              <a:gd name="T32" fmla="*/ 129 w 210"/>
              <a:gd name="T33" fmla="*/ 182 h 182"/>
              <a:gd name="T34" fmla="*/ 112 w 210"/>
              <a:gd name="T35" fmla="*/ 168 h 182"/>
              <a:gd name="T36" fmla="*/ 108 w 210"/>
              <a:gd name="T37" fmla="*/ 159 h 182"/>
              <a:gd name="T38" fmla="*/ 98 w 210"/>
              <a:gd name="T39" fmla="*/ 163 h 182"/>
              <a:gd name="T40" fmla="*/ 89 w 210"/>
              <a:gd name="T41" fmla="*/ 162 h 182"/>
              <a:gd name="T42" fmla="*/ 84 w 210"/>
              <a:gd name="T43" fmla="*/ 165 h 182"/>
              <a:gd name="T44" fmla="*/ 76 w 210"/>
              <a:gd name="T45" fmla="*/ 163 h 182"/>
              <a:gd name="T46" fmla="*/ 65 w 210"/>
              <a:gd name="T47" fmla="*/ 146 h 182"/>
              <a:gd name="T48" fmla="*/ 62 w 210"/>
              <a:gd name="T49" fmla="*/ 139 h 182"/>
              <a:gd name="T50" fmla="*/ 48 w 210"/>
              <a:gd name="T51" fmla="*/ 131 h 182"/>
              <a:gd name="T52" fmla="*/ 43 w 210"/>
              <a:gd name="T53" fmla="*/ 118 h 182"/>
              <a:gd name="T54" fmla="*/ 35 w 210"/>
              <a:gd name="T55" fmla="*/ 109 h 182"/>
              <a:gd name="T56" fmla="*/ 23 w 210"/>
              <a:gd name="T57" fmla="*/ 99 h 182"/>
              <a:gd name="T58" fmla="*/ 23 w 210"/>
              <a:gd name="T59" fmla="*/ 92 h 182"/>
              <a:gd name="T60" fmla="*/ 13 w 210"/>
              <a:gd name="T61" fmla="*/ 84 h 182"/>
              <a:gd name="T62" fmla="*/ 0 w 210"/>
              <a:gd name="T63" fmla="*/ 75 h 182"/>
              <a:gd name="T64" fmla="*/ 5 w 210"/>
              <a:gd name="T65" fmla="*/ 73 h 182"/>
              <a:gd name="T66" fmla="*/ 12 w 210"/>
              <a:gd name="T67" fmla="*/ 69 h 182"/>
              <a:gd name="T68" fmla="*/ 16 w 210"/>
              <a:gd name="T69" fmla="*/ 51 h 182"/>
              <a:gd name="T70" fmla="*/ 21 w 210"/>
              <a:gd name="T71" fmla="*/ 41 h 182"/>
              <a:gd name="T72" fmla="*/ 34 w 210"/>
              <a:gd name="T73" fmla="*/ 38 h 182"/>
              <a:gd name="T74" fmla="*/ 37 w 210"/>
              <a:gd name="T75" fmla="*/ 44 h 182"/>
              <a:gd name="T76" fmla="*/ 47 w 210"/>
              <a:gd name="T77" fmla="*/ 56 h 182"/>
              <a:gd name="T78" fmla="*/ 52 w 210"/>
              <a:gd name="T79" fmla="*/ 58 h 182"/>
              <a:gd name="T80" fmla="*/ 59 w 210"/>
              <a:gd name="T81" fmla="*/ 54 h 182"/>
              <a:gd name="T82" fmla="*/ 72 w 210"/>
              <a:gd name="T83" fmla="*/ 55 h 182"/>
              <a:gd name="T84" fmla="*/ 74 w 210"/>
              <a:gd name="T85" fmla="*/ 59 h 182"/>
              <a:gd name="T86" fmla="*/ 93 w 210"/>
              <a:gd name="T87" fmla="*/ 59 h 182"/>
              <a:gd name="T88" fmla="*/ 93 w 210"/>
              <a:gd name="T89" fmla="*/ 55 h 182"/>
              <a:gd name="T90" fmla="*/ 102 w 210"/>
              <a:gd name="T91" fmla="*/ 51 h 182"/>
              <a:gd name="T92" fmla="*/ 104 w 210"/>
              <a:gd name="T93" fmla="*/ 45 h 182"/>
              <a:gd name="T94" fmla="*/ 111 w 210"/>
              <a:gd name="T95" fmla="*/ 41 h 182"/>
              <a:gd name="T96" fmla="*/ 127 w 210"/>
              <a:gd name="T97" fmla="*/ 53 h 182"/>
              <a:gd name="T98" fmla="*/ 136 w 210"/>
              <a:gd name="T99" fmla="*/ 51 h 182"/>
              <a:gd name="T100" fmla="*/ 145 w 210"/>
              <a:gd name="T101" fmla="*/ 36 h 182"/>
              <a:gd name="T102" fmla="*/ 155 w 210"/>
              <a:gd name="T103" fmla="*/ 24 h 182"/>
              <a:gd name="T104" fmla="*/ 153 w 210"/>
              <a:gd name="T105" fmla="*/ 12 h 182"/>
              <a:gd name="T106" fmla="*/ 148 w 210"/>
              <a:gd name="T107" fmla="*/ 6 h 182"/>
              <a:gd name="T108" fmla="*/ 159 w 210"/>
              <a:gd name="T109" fmla="*/ 5 h 182"/>
              <a:gd name="T110" fmla="*/ 160 w 210"/>
              <a:gd name="T111" fmla="*/ 0 h 182"/>
              <a:gd name="T112" fmla="*/ 169 w 210"/>
              <a:gd name="T113" fmla="*/ 1 h 182"/>
              <a:gd name="T114" fmla="*/ 167 w 210"/>
              <a:gd name="T115" fmla="*/ 17 h 182"/>
              <a:gd name="T116" fmla="*/ 170 w 210"/>
              <a:gd name="T117" fmla="*/ 32 h 182"/>
              <a:gd name="T118" fmla="*/ 179 w 210"/>
              <a:gd name="T119" fmla="*/ 40 h 182"/>
              <a:gd name="T120" fmla="*/ 181 w 210"/>
              <a:gd name="T121" fmla="*/ 47 h 182"/>
              <a:gd name="T122" fmla="*/ 181 w 210"/>
              <a:gd name="T123" fmla="*/ 57 h 182"/>
              <a:gd name="T124" fmla="*/ 184 w 210"/>
              <a:gd name="T125" fmla="*/ 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182">
                <a:moveTo>
                  <a:pt x="184" y="58"/>
                </a:moveTo>
                <a:lnTo>
                  <a:pt x="185" y="74"/>
                </a:lnTo>
                <a:lnTo>
                  <a:pt x="182" y="80"/>
                </a:lnTo>
                <a:lnTo>
                  <a:pt x="172" y="81"/>
                </a:lnTo>
                <a:lnTo>
                  <a:pt x="166" y="93"/>
                </a:lnTo>
                <a:lnTo>
                  <a:pt x="178" y="94"/>
                </a:lnTo>
                <a:lnTo>
                  <a:pt x="187" y="104"/>
                </a:lnTo>
                <a:lnTo>
                  <a:pt x="191" y="113"/>
                </a:lnTo>
                <a:lnTo>
                  <a:pt x="199" y="117"/>
                </a:lnTo>
                <a:lnTo>
                  <a:pt x="210" y="140"/>
                </a:lnTo>
                <a:lnTo>
                  <a:pt x="198" y="154"/>
                </a:lnTo>
                <a:lnTo>
                  <a:pt x="187" y="166"/>
                </a:lnTo>
                <a:lnTo>
                  <a:pt x="175" y="176"/>
                </a:lnTo>
                <a:lnTo>
                  <a:pt x="163" y="176"/>
                </a:lnTo>
                <a:lnTo>
                  <a:pt x="148" y="180"/>
                </a:lnTo>
                <a:lnTo>
                  <a:pt x="136" y="176"/>
                </a:lnTo>
                <a:lnTo>
                  <a:pt x="129" y="182"/>
                </a:lnTo>
                <a:lnTo>
                  <a:pt x="112" y="168"/>
                </a:lnTo>
                <a:lnTo>
                  <a:pt x="108" y="159"/>
                </a:lnTo>
                <a:lnTo>
                  <a:pt x="98" y="163"/>
                </a:lnTo>
                <a:lnTo>
                  <a:pt x="89" y="162"/>
                </a:lnTo>
                <a:lnTo>
                  <a:pt x="84" y="165"/>
                </a:lnTo>
                <a:lnTo>
                  <a:pt x="76" y="163"/>
                </a:lnTo>
                <a:lnTo>
                  <a:pt x="65" y="146"/>
                </a:lnTo>
                <a:lnTo>
                  <a:pt x="62" y="139"/>
                </a:lnTo>
                <a:lnTo>
                  <a:pt x="48" y="131"/>
                </a:lnTo>
                <a:lnTo>
                  <a:pt x="43" y="118"/>
                </a:lnTo>
                <a:lnTo>
                  <a:pt x="35" y="109"/>
                </a:lnTo>
                <a:lnTo>
                  <a:pt x="23" y="99"/>
                </a:lnTo>
                <a:lnTo>
                  <a:pt x="23" y="92"/>
                </a:lnTo>
                <a:lnTo>
                  <a:pt x="13" y="84"/>
                </a:lnTo>
                <a:lnTo>
                  <a:pt x="0" y="75"/>
                </a:lnTo>
                <a:lnTo>
                  <a:pt x="5" y="73"/>
                </a:lnTo>
                <a:lnTo>
                  <a:pt x="12" y="69"/>
                </a:lnTo>
                <a:lnTo>
                  <a:pt x="16" y="51"/>
                </a:lnTo>
                <a:lnTo>
                  <a:pt x="21" y="41"/>
                </a:lnTo>
                <a:lnTo>
                  <a:pt x="34" y="38"/>
                </a:lnTo>
                <a:lnTo>
                  <a:pt x="37" y="44"/>
                </a:lnTo>
                <a:lnTo>
                  <a:pt x="47" y="56"/>
                </a:lnTo>
                <a:lnTo>
                  <a:pt x="52" y="58"/>
                </a:lnTo>
                <a:lnTo>
                  <a:pt x="59" y="54"/>
                </a:lnTo>
                <a:lnTo>
                  <a:pt x="72" y="55"/>
                </a:lnTo>
                <a:lnTo>
                  <a:pt x="74" y="59"/>
                </a:lnTo>
                <a:lnTo>
                  <a:pt x="93" y="59"/>
                </a:lnTo>
                <a:lnTo>
                  <a:pt x="93" y="55"/>
                </a:lnTo>
                <a:lnTo>
                  <a:pt x="102" y="51"/>
                </a:lnTo>
                <a:lnTo>
                  <a:pt x="104" y="45"/>
                </a:lnTo>
                <a:lnTo>
                  <a:pt x="111" y="41"/>
                </a:lnTo>
                <a:lnTo>
                  <a:pt x="127" y="53"/>
                </a:lnTo>
                <a:lnTo>
                  <a:pt x="136" y="51"/>
                </a:lnTo>
                <a:lnTo>
                  <a:pt x="145" y="36"/>
                </a:lnTo>
                <a:lnTo>
                  <a:pt x="155" y="24"/>
                </a:lnTo>
                <a:lnTo>
                  <a:pt x="153" y="12"/>
                </a:lnTo>
                <a:lnTo>
                  <a:pt x="148" y="6"/>
                </a:lnTo>
                <a:lnTo>
                  <a:pt x="159" y="5"/>
                </a:lnTo>
                <a:lnTo>
                  <a:pt x="160" y="0"/>
                </a:lnTo>
                <a:lnTo>
                  <a:pt x="169" y="1"/>
                </a:lnTo>
                <a:lnTo>
                  <a:pt x="167" y="17"/>
                </a:lnTo>
                <a:lnTo>
                  <a:pt x="170" y="32"/>
                </a:lnTo>
                <a:lnTo>
                  <a:pt x="179" y="40"/>
                </a:lnTo>
                <a:lnTo>
                  <a:pt x="181" y="47"/>
                </a:lnTo>
                <a:lnTo>
                  <a:pt x="181" y="57"/>
                </a:lnTo>
                <a:lnTo>
                  <a:pt x="184" y="5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0" name="Freeform 173"/>
          <p:cNvSpPr>
            <a:spLocks/>
          </p:cNvSpPr>
          <p:nvPr/>
        </p:nvSpPr>
        <p:spPr bwMode="auto">
          <a:xfrm>
            <a:off x="3671887" y="3362325"/>
            <a:ext cx="177800" cy="139700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1" name="Freeform 174"/>
          <p:cNvSpPr>
            <a:spLocks/>
          </p:cNvSpPr>
          <p:nvPr/>
        </p:nvSpPr>
        <p:spPr bwMode="auto">
          <a:xfrm>
            <a:off x="8866187" y="4246563"/>
            <a:ext cx="28575" cy="19050"/>
          </a:xfrm>
          <a:custGeom>
            <a:avLst/>
            <a:gdLst>
              <a:gd name="T0" fmla="*/ 14 w 18"/>
              <a:gd name="T1" fmla="*/ 5 h 12"/>
              <a:gd name="T2" fmla="*/ 18 w 18"/>
              <a:gd name="T3" fmla="*/ 12 h 12"/>
              <a:gd name="T4" fmla="*/ 6 w 18"/>
              <a:gd name="T5" fmla="*/ 12 h 12"/>
              <a:gd name="T6" fmla="*/ 0 w 18"/>
              <a:gd name="T7" fmla="*/ 0 h 12"/>
              <a:gd name="T8" fmla="*/ 11 w 18"/>
              <a:gd name="T9" fmla="*/ 4 h 12"/>
              <a:gd name="T10" fmla="*/ 14 w 18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14" y="5"/>
                </a:move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lnTo>
                  <a:pt x="11" y="4"/>
                </a:lnTo>
                <a:lnTo>
                  <a:pt x="14" y="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2" name="Freeform 175"/>
          <p:cNvSpPr>
            <a:spLocks/>
          </p:cNvSpPr>
          <p:nvPr/>
        </p:nvSpPr>
        <p:spPr bwMode="auto">
          <a:xfrm>
            <a:off x="8820150" y="4214813"/>
            <a:ext cx="34925" cy="20638"/>
          </a:xfrm>
          <a:custGeom>
            <a:avLst/>
            <a:gdLst>
              <a:gd name="T0" fmla="*/ 22 w 22"/>
              <a:gd name="T1" fmla="*/ 12 h 13"/>
              <a:gd name="T2" fmla="*/ 15 w 22"/>
              <a:gd name="T3" fmla="*/ 13 h 13"/>
              <a:gd name="T4" fmla="*/ 4 w 22"/>
              <a:gd name="T5" fmla="*/ 11 h 13"/>
              <a:gd name="T6" fmla="*/ 0 w 22"/>
              <a:gd name="T7" fmla="*/ 8 h 13"/>
              <a:gd name="T8" fmla="*/ 2 w 22"/>
              <a:gd name="T9" fmla="*/ 0 h 13"/>
              <a:gd name="T10" fmla="*/ 14 w 22"/>
              <a:gd name="T11" fmla="*/ 3 h 13"/>
              <a:gd name="T12" fmla="*/ 19 w 22"/>
              <a:gd name="T13" fmla="*/ 7 h 13"/>
              <a:gd name="T14" fmla="*/ 22 w 22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2"/>
                </a:moveTo>
                <a:lnTo>
                  <a:pt x="15" y="13"/>
                </a:lnTo>
                <a:lnTo>
                  <a:pt x="4" y="11"/>
                </a:lnTo>
                <a:lnTo>
                  <a:pt x="0" y="8"/>
                </a:lnTo>
                <a:lnTo>
                  <a:pt x="2" y="0"/>
                </a:lnTo>
                <a:lnTo>
                  <a:pt x="14" y="3"/>
                </a:lnTo>
                <a:lnTo>
                  <a:pt x="19" y="7"/>
                </a:lnTo>
                <a:lnTo>
                  <a:pt x="22" y="1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3" name="Freeform 176"/>
          <p:cNvSpPr>
            <a:spLocks/>
          </p:cNvSpPr>
          <p:nvPr/>
        </p:nvSpPr>
        <p:spPr bwMode="auto">
          <a:xfrm>
            <a:off x="8851900" y="4183063"/>
            <a:ext cx="26988" cy="49213"/>
          </a:xfrm>
          <a:custGeom>
            <a:avLst/>
            <a:gdLst>
              <a:gd name="T0" fmla="*/ 17 w 17"/>
              <a:gd name="T1" fmla="*/ 27 h 31"/>
              <a:gd name="T2" fmla="*/ 14 w 17"/>
              <a:gd name="T3" fmla="*/ 31 h 31"/>
              <a:gd name="T4" fmla="*/ 3 w 17"/>
              <a:gd name="T5" fmla="*/ 13 h 31"/>
              <a:gd name="T6" fmla="*/ 0 w 17"/>
              <a:gd name="T7" fmla="*/ 0 h 31"/>
              <a:gd name="T8" fmla="*/ 6 w 17"/>
              <a:gd name="T9" fmla="*/ 0 h 31"/>
              <a:gd name="T10" fmla="*/ 11 w 17"/>
              <a:gd name="T11" fmla="*/ 17 h 31"/>
              <a:gd name="T12" fmla="*/ 17 w 17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1">
                <a:moveTo>
                  <a:pt x="17" y="27"/>
                </a:moveTo>
                <a:lnTo>
                  <a:pt x="14" y="31"/>
                </a:lnTo>
                <a:lnTo>
                  <a:pt x="3" y="13"/>
                </a:ln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17" y="2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4" name="Freeform 177"/>
          <p:cNvSpPr>
            <a:spLocks/>
          </p:cNvSpPr>
          <p:nvPr/>
        </p:nvSpPr>
        <p:spPr bwMode="auto">
          <a:xfrm>
            <a:off x="8786812" y="4151313"/>
            <a:ext cx="46038" cy="39688"/>
          </a:xfrm>
          <a:custGeom>
            <a:avLst/>
            <a:gdLst>
              <a:gd name="T0" fmla="*/ 28 w 29"/>
              <a:gd name="T1" fmla="*/ 21 h 25"/>
              <a:gd name="T2" fmla="*/ 29 w 29"/>
              <a:gd name="T3" fmla="*/ 25 h 25"/>
              <a:gd name="T4" fmla="*/ 15 w 29"/>
              <a:gd name="T5" fmla="*/ 16 h 25"/>
              <a:gd name="T6" fmla="*/ 6 w 29"/>
              <a:gd name="T7" fmla="*/ 9 h 25"/>
              <a:gd name="T8" fmla="*/ 0 w 29"/>
              <a:gd name="T9" fmla="*/ 2 h 25"/>
              <a:gd name="T10" fmla="*/ 3 w 29"/>
              <a:gd name="T11" fmla="*/ 0 h 25"/>
              <a:gd name="T12" fmla="*/ 11 w 29"/>
              <a:gd name="T13" fmla="*/ 4 h 25"/>
              <a:gd name="T14" fmla="*/ 25 w 29"/>
              <a:gd name="T15" fmla="*/ 14 h 25"/>
              <a:gd name="T16" fmla="*/ 28 w 29"/>
              <a:gd name="T17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5">
                <a:moveTo>
                  <a:pt x="28" y="21"/>
                </a:moveTo>
                <a:lnTo>
                  <a:pt x="29" y="25"/>
                </a:lnTo>
                <a:lnTo>
                  <a:pt x="15" y="16"/>
                </a:lnTo>
                <a:lnTo>
                  <a:pt x="6" y="9"/>
                </a:lnTo>
                <a:lnTo>
                  <a:pt x="0" y="2"/>
                </a:lnTo>
                <a:lnTo>
                  <a:pt x="3" y="0"/>
                </a:lnTo>
                <a:lnTo>
                  <a:pt x="11" y="4"/>
                </a:lnTo>
                <a:lnTo>
                  <a:pt x="25" y="14"/>
                </a:lnTo>
                <a:lnTo>
                  <a:pt x="28" y="2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5" name="Freeform 178"/>
          <p:cNvSpPr>
            <a:spLocks/>
          </p:cNvSpPr>
          <p:nvPr/>
        </p:nvSpPr>
        <p:spPr bwMode="auto">
          <a:xfrm>
            <a:off x="8737600" y="4125913"/>
            <a:ext cx="28575" cy="26988"/>
          </a:xfrm>
          <a:custGeom>
            <a:avLst/>
            <a:gdLst>
              <a:gd name="T0" fmla="*/ 18 w 18"/>
              <a:gd name="T1" fmla="*/ 16 h 17"/>
              <a:gd name="T2" fmla="*/ 15 w 18"/>
              <a:gd name="T3" fmla="*/ 17 h 17"/>
              <a:gd name="T4" fmla="*/ 7 w 18"/>
              <a:gd name="T5" fmla="*/ 13 h 17"/>
              <a:gd name="T6" fmla="*/ 0 w 18"/>
              <a:gd name="T7" fmla="*/ 4 h 17"/>
              <a:gd name="T8" fmla="*/ 2 w 18"/>
              <a:gd name="T9" fmla="*/ 0 h 17"/>
              <a:gd name="T10" fmla="*/ 12 w 18"/>
              <a:gd name="T11" fmla="*/ 9 h 17"/>
              <a:gd name="T12" fmla="*/ 18 w 18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16"/>
                </a:moveTo>
                <a:lnTo>
                  <a:pt x="15" y="17"/>
                </a:lnTo>
                <a:lnTo>
                  <a:pt x="7" y="13"/>
                </a:lnTo>
                <a:lnTo>
                  <a:pt x="0" y="4"/>
                </a:lnTo>
                <a:lnTo>
                  <a:pt x="2" y="0"/>
                </a:lnTo>
                <a:lnTo>
                  <a:pt x="12" y="9"/>
                </a:lnTo>
                <a:lnTo>
                  <a:pt x="18" y="1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6" name="Freeform 179"/>
          <p:cNvSpPr>
            <a:spLocks/>
          </p:cNvSpPr>
          <p:nvPr/>
        </p:nvSpPr>
        <p:spPr bwMode="auto">
          <a:xfrm>
            <a:off x="3797300" y="3578225"/>
            <a:ext cx="87313" cy="107950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7" name="Freeform 180"/>
          <p:cNvSpPr>
            <a:spLocks/>
          </p:cNvSpPr>
          <p:nvPr/>
        </p:nvSpPr>
        <p:spPr bwMode="auto">
          <a:xfrm>
            <a:off x="1574800" y="3433762"/>
            <a:ext cx="69850" cy="41275"/>
          </a:xfrm>
          <a:custGeom>
            <a:avLst/>
            <a:gdLst>
              <a:gd name="T0" fmla="*/ 42 w 44"/>
              <a:gd name="T1" fmla="*/ 21 h 26"/>
              <a:gd name="T2" fmla="*/ 39 w 44"/>
              <a:gd name="T3" fmla="*/ 26 h 26"/>
              <a:gd name="T4" fmla="*/ 29 w 44"/>
              <a:gd name="T5" fmla="*/ 26 h 26"/>
              <a:gd name="T6" fmla="*/ 22 w 44"/>
              <a:gd name="T7" fmla="*/ 24 h 26"/>
              <a:gd name="T8" fmla="*/ 15 w 44"/>
              <a:gd name="T9" fmla="*/ 20 h 26"/>
              <a:gd name="T10" fmla="*/ 5 w 44"/>
              <a:gd name="T11" fmla="*/ 18 h 26"/>
              <a:gd name="T12" fmla="*/ 0 w 44"/>
              <a:gd name="T13" fmla="*/ 14 h 26"/>
              <a:gd name="T14" fmla="*/ 1 w 44"/>
              <a:gd name="T15" fmla="*/ 11 h 26"/>
              <a:gd name="T16" fmla="*/ 8 w 44"/>
              <a:gd name="T17" fmla="*/ 6 h 26"/>
              <a:gd name="T18" fmla="*/ 12 w 44"/>
              <a:gd name="T19" fmla="*/ 3 h 26"/>
              <a:gd name="T20" fmla="*/ 11 w 44"/>
              <a:gd name="T21" fmla="*/ 1 h 26"/>
              <a:gd name="T22" fmla="*/ 15 w 44"/>
              <a:gd name="T23" fmla="*/ 0 h 26"/>
              <a:gd name="T24" fmla="*/ 20 w 44"/>
              <a:gd name="T25" fmla="*/ 1 h 26"/>
              <a:gd name="T26" fmla="*/ 24 w 44"/>
              <a:gd name="T27" fmla="*/ 6 h 26"/>
              <a:gd name="T28" fmla="*/ 29 w 44"/>
              <a:gd name="T29" fmla="*/ 9 h 26"/>
              <a:gd name="T30" fmla="*/ 29 w 44"/>
              <a:gd name="T31" fmla="*/ 12 h 26"/>
              <a:gd name="T32" fmla="*/ 38 w 44"/>
              <a:gd name="T33" fmla="*/ 9 h 26"/>
              <a:gd name="T34" fmla="*/ 41 w 44"/>
              <a:gd name="T35" fmla="*/ 11 h 26"/>
              <a:gd name="T36" fmla="*/ 44 w 44"/>
              <a:gd name="T37" fmla="*/ 13 h 26"/>
              <a:gd name="T38" fmla="*/ 42 w 44"/>
              <a:gd name="T3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6">
                <a:moveTo>
                  <a:pt x="42" y="21"/>
                </a:moveTo>
                <a:lnTo>
                  <a:pt x="39" y="26"/>
                </a:lnTo>
                <a:lnTo>
                  <a:pt x="29" y="26"/>
                </a:lnTo>
                <a:lnTo>
                  <a:pt x="22" y="24"/>
                </a:lnTo>
                <a:lnTo>
                  <a:pt x="15" y="20"/>
                </a:lnTo>
                <a:lnTo>
                  <a:pt x="5" y="18"/>
                </a:lnTo>
                <a:lnTo>
                  <a:pt x="0" y="14"/>
                </a:lnTo>
                <a:lnTo>
                  <a:pt x="1" y="11"/>
                </a:lnTo>
                <a:lnTo>
                  <a:pt x="8" y="6"/>
                </a:lnTo>
                <a:lnTo>
                  <a:pt x="12" y="3"/>
                </a:lnTo>
                <a:lnTo>
                  <a:pt x="11" y="1"/>
                </a:lnTo>
                <a:lnTo>
                  <a:pt x="15" y="0"/>
                </a:lnTo>
                <a:lnTo>
                  <a:pt x="20" y="1"/>
                </a:lnTo>
                <a:lnTo>
                  <a:pt x="24" y="6"/>
                </a:lnTo>
                <a:lnTo>
                  <a:pt x="29" y="9"/>
                </a:lnTo>
                <a:lnTo>
                  <a:pt x="29" y="12"/>
                </a:lnTo>
                <a:lnTo>
                  <a:pt x="38" y="9"/>
                </a:lnTo>
                <a:lnTo>
                  <a:pt x="41" y="11"/>
                </a:lnTo>
                <a:lnTo>
                  <a:pt x="44" y="13"/>
                </a:lnTo>
                <a:lnTo>
                  <a:pt x="42" y="2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8" name="Freeform 181"/>
          <p:cNvSpPr>
            <a:spLocks/>
          </p:cNvSpPr>
          <p:nvPr/>
        </p:nvSpPr>
        <p:spPr bwMode="auto">
          <a:xfrm>
            <a:off x="5418137" y="3530600"/>
            <a:ext cx="185738" cy="114300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9" name="Freeform 182"/>
          <p:cNvSpPr>
            <a:spLocks/>
          </p:cNvSpPr>
          <p:nvPr/>
        </p:nvSpPr>
        <p:spPr bwMode="auto">
          <a:xfrm>
            <a:off x="5376862" y="3513137"/>
            <a:ext cx="287338" cy="450850"/>
          </a:xfrm>
          <a:custGeom>
            <a:avLst/>
            <a:gdLst>
              <a:gd name="T0" fmla="*/ 156 w 181"/>
              <a:gd name="T1" fmla="*/ 9 h 284"/>
              <a:gd name="T2" fmla="*/ 166 w 181"/>
              <a:gd name="T3" fmla="*/ 7 h 284"/>
              <a:gd name="T4" fmla="*/ 174 w 181"/>
              <a:gd name="T5" fmla="*/ 0 h 284"/>
              <a:gd name="T6" fmla="*/ 181 w 181"/>
              <a:gd name="T7" fmla="*/ 0 h 284"/>
              <a:gd name="T8" fmla="*/ 181 w 181"/>
              <a:gd name="T9" fmla="*/ 5 h 284"/>
              <a:gd name="T10" fmla="*/ 180 w 181"/>
              <a:gd name="T11" fmla="*/ 18 h 284"/>
              <a:gd name="T12" fmla="*/ 181 w 181"/>
              <a:gd name="T13" fmla="*/ 28 h 284"/>
              <a:gd name="T14" fmla="*/ 177 w 181"/>
              <a:gd name="T15" fmla="*/ 36 h 284"/>
              <a:gd name="T16" fmla="*/ 173 w 181"/>
              <a:gd name="T17" fmla="*/ 58 h 284"/>
              <a:gd name="T18" fmla="*/ 165 w 181"/>
              <a:gd name="T19" fmla="*/ 81 h 284"/>
              <a:gd name="T20" fmla="*/ 154 w 181"/>
              <a:gd name="T21" fmla="*/ 108 h 284"/>
              <a:gd name="T22" fmla="*/ 139 w 181"/>
              <a:gd name="T23" fmla="*/ 139 h 284"/>
              <a:gd name="T24" fmla="*/ 124 w 181"/>
              <a:gd name="T25" fmla="*/ 162 h 284"/>
              <a:gd name="T26" fmla="*/ 103 w 181"/>
              <a:gd name="T27" fmla="*/ 190 h 284"/>
              <a:gd name="T28" fmla="*/ 85 w 181"/>
              <a:gd name="T29" fmla="*/ 207 h 284"/>
              <a:gd name="T30" fmla="*/ 57 w 181"/>
              <a:gd name="T31" fmla="*/ 228 h 284"/>
              <a:gd name="T32" fmla="*/ 40 w 181"/>
              <a:gd name="T33" fmla="*/ 243 h 284"/>
              <a:gd name="T34" fmla="*/ 20 w 181"/>
              <a:gd name="T35" fmla="*/ 269 h 284"/>
              <a:gd name="T36" fmla="*/ 15 w 181"/>
              <a:gd name="T37" fmla="*/ 280 h 284"/>
              <a:gd name="T38" fmla="*/ 11 w 181"/>
              <a:gd name="T39" fmla="*/ 284 h 284"/>
              <a:gd name="T40" fmla="*/ 1 w 181"/>
              <a:gd name="T41" fmla="*/ 267 h 284"/>
              <a:gd name="T42" fmla="*/ 0 w 181"/>
              <a:gd name="T43" fmla="*/ 191 h 284"/>
              <a:gd name="T44" fmla="*/ 16 w 181"/>
              <a:gd name="T45" fmla="*/ 168 h 284"/>
              <a:gd name="T46" fmla="*/ 21 w 181"/>
              <a:gd name="T47" fmla="*/ 161 h 284"/>
              <a:gd name="T48" fmla="*/ 33 w 181"/>
              <a:gd name="T49" fmla="*/ 161 h 284"/>
              <a:gd name="T50" fmla="*/ 49 w 181"/>
              <a:gd name="T51" fmla="*/ 146 h 284"/>
              <a:gd name="T52" fmla="*/ 73 w 181"/>
              <a:gd name="T53" fmla="*/ 146 h 284"/>
              <a:gd name="T54" fmla="*/ 123 w 181"/>
              <a:gd name="T55" fmla="*/ 83 h 284"/>
              <a:gd name="T56" fmla="*/ 135 w 181"/>
              <a:gd name="T57" fmla="*/ 66 h 284"/>
              <a:gd name="T58" fmla="*/ 143 w 181"/>
              <a:gd name="T59" fmla="*/ 53 h 284"/>
              <a:gd name="T60" fmla="*/ 143 w 181"/>
              <a:gd name="T61" fmla="*/ 42 h 284"/>
              <a:gd name="T62" fmla="*/ 142 w 181"/>
              <a:gd name="T63" fmla="*/ 21 h 284"/>
              <a:gd name="T64" fmla="*/ 142 w 181"/>
              <a:gd name="T65" fmla="*/ 13 h 284"/>
              <a:gd name="T66" fmla="*/ 142 w 181"/>
              <a:gd name="T67" fmla="*/ 12 h 284"/>
              <a:gd name="T68" fmla="*/ 148 w 181"/>
              <a:gd name="T69" fmla="*/ 12 h 284"/>
              <a:gd name="T70" fmla="*/ 156 w 181"/>
              <a:gd name="T71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1" h="284">
                <a:moveTo>
                  <a:pt x="156" y="9"/>
                </a:moveTo>
                <a:lnTo>
                  <a:pt x="166" y="7"/>
                </a:lnTo>
                <a:lnTo>
                  <a:pt x="174" y="0"/>
                </a:lnTo>
                <a:lnTo>
                  <a:pt x="181" y="0"/>
                </a:lnTo>
                <a:lnTo>
                  <a:pt x="181" y="5"/>
                </a:lnTo>
                <a:lnTo>
                  <a:pt x="180" y="18"/>
                </a:lnTo>
                <a:lnTo>
                  <a:pt x="181" y="28"/>
                </a:lnTo>
                <a:lnTo>
                  <a:pt x="177" y="36"/>
                </a:lnTo>
                <a:lnTo>
                  <a:pt x="173" y="58"/>
                </a:lnTo>
                <a:lnTo>
                  <a:pt x="165" y="81"/>
                </a:lnTo>
                <a:lnTo>
                  <a:pt x="154" y="108"/>
                </a:lnTo>
                <a:lnTo>
                  <a:pt x="139" y="139"/>
                </a:lnTo>
                <a:lnTo>
                  <a:pt x="124" y="162"/>
                </a:lnTo>
                <a:lnTo>
                  <a:pt x="103" y="190"/>
                </a:lnTo>
                <a:lnTo>
                  <a:pt x="85" y="207"/>
                </a:lnTo>
                <a:lnTo>
                  <a:pt x="57" y="228"/>
                </a:lnTo>
                <a:lnTo>
                  <a:pt x="40" y="243"/>
                </a:lnTo>
                <a:lnTo>
                  <a:pt x="20" y="269"/>
                </a:lnTo>
                <a:lnTo>
                  <a:pt x="15" y="280"/>
                </a:lnTo>
                <a:lnTo>
                  <a:pt x="11" y="284"/>
                </a:lnTo>
                <a:lnTo>
                  <a:pt x="1" y="267"/>
                </a:lnTo>
                <a:lnTo>
                  <a:pt x="0" y="191"/>
                </a:lnTo>
                <a:lnTo>
                  <a:pt x="16" y="168"/>
                </a:lnTo>
                <a:lnTo>
                  <a:pt x="21" y="161"/>
                </a:lnTo>
                <a:lnTo>
                  <a:pt x="33" y="161"/>
                </a:lnTo>
                <a:lnTo>
                  <a:pt x="49" y="146"/>
                </a:lnTo>
                <a:lnTo>
                  <a:pt x="73" y="146"/>
                </a:lnTo>
                <a:lnTo>
                  <a:pt x="123" y="83"/>
                </a:lnTo>
                <a:lnTo>
                  <a:pt x="135" y="66"/>
                </a:lnTo>
                <a:lnTo>
                  <a:pt x="143" y="53"/>
                </a:lnTo>
                <a:lnTo>
                  <a:pt x="143" y="42"/>
                </a:lnTo>
                <a:lnTo>
                  <a:pt x="142" y="21"/>
                </a:lnTo>
                <a:lnTo>
                  <a:pt x="142" y="13"/>
                </a:lnTo>
                <a:lnTo>
                  <a:pt x="142" y="12"/>
                </a:lnTo>
                <a:lnTo>
                  <a:pt x="148" y="12"/>
                </a:lnTo>
                <a:lnTo>
                  <a:pt x="156" y="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0" name="Freeform 183"/>
          <p:cNvSpPr>
            <a:spLocks/>
          </p:cNvSpPr>
          <p:nvPr/>
        </p:nvSpPr>
        <p:spPr bwMode="auto">
          <a:xfrm>
            <a:off x="4672012" y="2390775"/>
            <a:ext cx="117475" cy="127000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1" name="Freeform 184"/>
          <p:cNvSpPr>
            <a:spLocks/>
          </p:cNvSpPr>
          <p:nvPr/>
        </p:nvSpPr>
        <p:spPr bwMode="auto">
          <a:xfrm>
            <a:off x="2490787" y="3709988"/>
            <a:ext cx="119063" cy="139700"/>
          </a:xfrm>
          <a:custGeom>
            <a:avLst/>
            <a:gdLst>
              <a:gd name="T0" fmla="*/ 17 w 75"/>
              <a:gd name="T1" fmla="*/ 1 h 88"/>
              <a:gd name="T2" fmla="*/ 39 w 75"/>
              <a:gd name="T3" fmla="*/ 5 h 88"/>
              <a:gd name="T4" fmla="*/ 41 w 75"/>
              <a:gd name="T5" fmla="*/ 2 h 88"/>
              <a:gd name="T6" fmla="*/ 56 w 75"/>
              <a:gd name="T7" fmla="*/ 0 h 88"/>
              <a:gd name="T8" fmla="*/ 75 w 75"/>
              <a:gd name="T9" fmla="*/ 6 h 88"/>
              <a:gd name="T10" fmla="*/ 65 w 75"/>
              <a:gd name="T11" fmla="*/ 24 h 88"/>
              <a:gd name="T12" fmla="*/ 66 w 75"/>
              <a:gd name="T13" fmla="*/ 38 h 88"/>
              <a:gd name="T14" fmla="*/ 74 w 75"/>
              <a:gd name="T15" fmla="*/ 50 h 88"/>
              <a:gd name="T16" fmla="*/ 70 w 75"/>
              <a:gd name="T17" fmla="*/ 59 h 88"/>
              <a:gd name="T18" fmla="*/ 68 w 75"/>
              <a:gd name="T19" fmla="*/ 69 h 88"/>
              <a:gd name="T20" fmla="*/ 64 w 75"/>
              <a:gd name="T21" fmla="*/ 77 h 88"/>
              <a:gd name="T22" fmla="*/ 53 w 75"/>
              <a:gd name="T23" fmla="*/ 73 h 88"/>
              <a:gd name="T24" fmla="*/ 45 w 75"/>
              <a:gd name="T25" fmla="*/ 75 h 88"/>
              <a:gd name="T26" fmla="*/ 37 w 75"/>
              <a:gd name="T27" fmla="*/ 73 h 88"/>
              <a:gd name="T28" fmla="*/ 35 w 75"/>
              <a:gd name="T29" fmla="*/ 79 h 88"/>
              <a:gd name="T30" fmla="*/ 38 w 75"/>
              <a:gd name="T31" fmla="*/ 83 h 88"/>
              <a:gd name="T32" fmla="*/ 37 w 75"/>
              <a:gd name="T33" fmla="*/ 88 h 88"/>
              <a:gd name="T34" fmla="*/ 27 w 75"/>
              <a:gd name="T35" fmla="*/ 86 h 88"/>
              <a:gd name="T36" fmla="*/ 16 w 75"/>
              <a:gd name="T37" fmla="*/ 68 h 88"/>
              <a:gd name="T38" fmla="*/ 13 w 75"/>
              <a:gd name="T39" fmla="*/ 56 h 88"/>
              <a:gd name="T40" fmla="*/ 7 w 75"/>
              <a:gd name="T41" fmla="*/ 56 h 88"/>
              <a:gd name="T42" fmla="*/ 0 w 75"/>
              <a:gd name="T43" fmla="*/ 41 h 88"/>
              <a:gd name="T44" fmla="*/ 3 w 75"/>
              <a:gd name="T45" fmla="*/ 30 h 88"/>
              <a:gd name="T46" fmla="*/ 2 w 75"/>
              <a:gd name="T47" fmla="*/ 25 h 88"/>
              <a:gd name="T48" fmla="*/ 13 w 75"/>
              <a:gd name="T49" fmla="*/ 20 h 88"/>
              <a:gd name="T50" fmla="*/ 17 w 75"/>
              <a:gd name="T51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88">
                <a:moveTo>
                  <a:pt x="17" y="1"/>
                </a:moveTo>
                <a:lnTo>
                  <a:pt x="39" y="5"/>
                </a:lnTo>
                <a:lnTo>
                  <a:pt x="41" y="2"/>
                </a:lnTo>
                <a:lnTo>
                  <a:pt x="56" y="0"/>
                </a:lnTo>
                <a:lnTo>
                  <a:pt x="75" y="6"/>
                </a:lnTo>
                <a:lnTo>
                  <a:pt x="65" y="24"/>
                </a:lnTo>
                <a:lnTo>
                  <a:pt x="66" y="38"/>
                </a:lnTo>
                <a:lnTo>
                  <a:pt x="74" y="50"/>
                </a:lnTo>
                <a:lnTo>
                  <a:pt x="70" y="59"/>
                </a:lnTo>
                <a:lnTo>
                  <a:pt x="68" y="69"/>
                </a:lnTo>
                <a:lnTo>
                  <a:pt x="64" y="77"/>
                </a:lnTo>
                <a:lnTo>
                  <a:pt x="53" y="73"/>
                </a:lnTo>
                <a:lnTo>
                  <a:pt x="45" y="75"/>
                </a:lnTo>
                <a:lnTo>
                  <a:pt x="37" y="73"/>
                </a:lnTo>
                <a:lnTo>
                  <a:pt x="35" y="79"/>
                </a:lnTo>
                <a:lnTo>
                  <a:pt x="38" y="83"/>
                </a:lnTo>
                <a:lnTo>
                  <a:pt x="37" y="88"/>
                </a:lnTo>
                <a:lnTo>
                  <a:pt x="27" y="86"/>
                </a:lnTo>
                <a:lnTo>
                  <a:pt x="16" y="68"/>
                </a:lnTo>
                <a:lnTo>
                  <a:pt x="13" y="56"/>
                </a:lnTo>
                <a:lnTo>
                  <a:pt x="7" y="56"/>
                </a:lnTo>
                <a:lnTo>
                  <a:pt x="0" y="41"/>
                </a:lnTo>
                <a:lnTo>
                  <a:pt x="3" y="30"/>
                </a:lnTo>
                <a:lnTo>
                  <a:pt x="2" y="25"/>
                </a:lnTo>
                <a:lnTo>
                  <a:pt x="13" y="20"/>
                </a:lnTo>
                <a:lnTo>
                  <a:pt x="17" y="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2" name="Freeform 185"/>
          <p:cNvSpPr>
            <a:spLocks/>
          </p:cNvSpPr>
          <p:nvPr/>
        </p:nvSpPr>
        <p:spPr bwMode="auto">
          <a:xfrm>
            <a:off x="4614862" y="2281237"/>
            <a:ext cx="142875" cy="57150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3" name="Freeform 186"/>
          <p:cNvSpPr>
            <a:spLocks/>
          </p:cNvSpPr>
          <p:nvPr/>
        </p:nvSpPr>
        <p:spPr bwMode="auto">
          <a:xfrm>
            <a:off x="4538662" y="2368550"/>
            <a:ext cx="73025" cy="46038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rgbClr val="DC9F0C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4" name="Freeform 187"/>
          <p:cNvSpPr>
            <a:spLocks/>
          </p:cNvSpPr>
          <p:nvPr/>
        </p:nvSpPr>
        <p:spPr bwMode="auto">
          <a:xfrm>
            <a:off x="4441825" y="1685925"/>
            <a:ext cx="263525" cy="411163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rgbClr val="7C9C1E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5" name="Freeform 188"/>
          <p:cNvSpPr>
            <a:spLocks/>
          </p:cNvSpPr>
          <p:nvPr/>
        </p:nvSpPr>
        <p:spPr bwMode="auto">
          <a:xfrm>
            <a:off x="5048250" y="4754563"/>
            <a:ext cx="38100" cy="53975"/>
          </a:xfrm>
          <a:custGeom>
            <a:avLst/>
            <a:gdLst>
              <a:gd name="T0" fmla="*/ 24 w 24"/>
              <a:gd name="T1" fmla="*/ 23 h 34"/>
              <a:gd name="T2" fmla="*/ 20 w 24"/>
              <a:gd name="T3" fmla="*/ 32 h 34"/>
              <a:gd name="T4" fmla="*/ 10 w 24"/>
              <a:gd name="T5" fmla="*/ 34 h 34"/>
              <a:gd name="T6" fmla="*/ 0 w 24"/>
              <a:gd name="T7" fmla="*/ 23 h 34"/>
              <a:gd name="T8" fmla="*/ 0 w 24"/>
              <a:gd name="T9" fmla="*/ 16 h 34"/>
              <a:gd name="T10" fmla="*/ 6 w 24"/>
              <a:gd name="T11" fmla="*/ 8 h 34"/>
              <a:gd name="T12" fmla="*/ 8 w 24"/>
              <a:gd name="T13" fmla="*/ 2 h 34"/>
              <a:gd name="T14" fmla="*/ 13 w 24"/>
              <a:gd name="T15" fmla="*/ 0 h 34"/>
              <a:gd name="T16" fmla="*/ 22 w 24"/>
              <a:gd name="T17" fmla="*/ 4 h 34"/>
              <a:gd name="T18" fmla="*/ 24 w 24"/>
              <a:gd name="T19" fmla="*/ 14 h 34"/>
              <a:gd name="T20" fmla="*/ 24 w 24"/>
              <a:gd name="T21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4">
                <a:moveTo>
                  <a:pt x="24" y="23"/>
                </a:moveTo>
                <a:lnTo>
                  <a:pt x="20" y="32"/>
                </a:lnTo>
                <a:lnTo>
                  <a:pt x="10" y="34"/>
                </a:lnTo>
                <a:lnTo>
                  <a:pt x="0" y="23"/>
                </a:lnTo>
                <a:lnTo>
                  <a:pt x="0" y="16"/>
                </a:lnTo>
                <a:lnTo>
                  <a:pt x="6" y="8"/>
                </a:lnTo>
                <a:lnTo>
                  <a:pt x="8" y="2"/>
                </a:lnTo>
                <a:lnTo>
                  <a:pt x="13" y="0"/>
                </a:lnTo>
                <a:lnTo>
                  <a:pt x="22" y="4"/>
                </a:lnTo>
                <a:lnTo>
                  <a:pt x="24" y="14"/>
                </a:lnTo>
                <a:lnTo>
                  <a:pt x="24" y="2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6" name="Freeform 189"/>
          <p:cNvSpPr>
            <a:spLocks/>
          </p:cNvSpPr>
          <p:nvPr/>
        </p:nvSpPr>
        <p:spPr bwMode="auto">
          <a:xfrm>
            <a:off x="5165725" y="2682875"/>
            <a:ext cx="168275" cy="160338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7" name="Freeform 190"/>
          <p:cNvSpPr>
            <a:spLocks/>
          </p:cNvSpPr>
          <p:nvPr/>
        </p:nvSpPr>
        <p:spPr bwMode="auto">
          <a:xfrm>
            <a:off x="4573587" y="3136900"/>
            <a:ext cx="298450" cy="527050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8" name="Freeform 191"/>
          <p:cNvSpPr>
            <a:spLocks/>
          </p:cNvSpPr>
          <p:nvPr/>
        </p:nvSpPr>
        <p:spPr bwMode="auto">
          <a:xfrm>
            <a:off x="4179887" y="3544888"/>
            <a:ext cx="55563" cy="168275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9" name="Freeform 192"/>
          <p:cNvSpPr>
            <a:spLocks/>
          </p:cNvSpPr>
          <p:nvPr/>
        </p:nvSpPr>
        <p:spPr bwMode="auto">
          <a:xfrm>
            <a:off x="6980237" y="3235325"/>
            <a:ext cx="252413" cy="485775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" name="Freeform 193"/>
          <p:cNvSpPr>
            <a:spLocks/>
          </p:cNvSpPr>
          <p:nvPr/>
        </p:nvSpPr>
        <p:spPr bwMode="auto">
          <a:xfrm>
            <a:off x="6002337" y="2559050"/>
            <a:ext cx="219075" cy="139700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1" name="Freeform 194"/>
          <p:cNvSpPr>
            <a:spLocks/>
          </p:cNvSpPr>
          <p:nvPr/>
        </p:nvSpPr>
        <p:spPr bwMode="auto">
          <a:xfrm>
            <a:off x="5580062" y="2501900"/>
            <a:ext cx="411163" cy="244475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2" name="Freeform 195"/>
          <p:cNvSpPr>
            <a:spLocks/>
          </p:cNvSpPr>
          <p:nvPr/>
        </p:nvSpPr>
        <p:spPr bwMode="auto">
          <a:xfrm>
            <a:off x="7815262" y="4181475"/>
            <a:ext cx="69850" cy="36513"/>
          </a:xfrm>
          <a:custGeom>
            <a:avLst/>
            <a:gdLst>
              <a:gd name="T0" fmla="*/ 0 w 44"/>
              <a:gd name="T1" fmla="*/ 13 h 23"/>
              <a:gd name="T2" fmla="*/ 2 w 44"/>
              <a:gd name="T3" fmla="*/ 8 h 23"/>
              <a:gd name="T4" fmla="*/ 19 w 44"/>
              <a:gd name="T5" fmla="*/ 4 h 23"/>
              <a:gd name="T6" fmla="*/ 32 w 44"/>
              <a:gd name="T7" fmla="*/ 3 h 23"/>
              <a:gd name="T8" fmla="*/ 37 w 44"/>
              <a:gd name="T9" fmla="*/ 0 h 23"/>
              <a:gd name="T10" fmla="*/ 44 w 44"/>
              <a:gd name="T11" fmla="*/ 3 h 23"/>
              <a:gd name="T12" fmla="*/ 37 w 44"/>
              <a:gd name="T13" fmla="*/ 9 h 23"/>
              <a:gd name="T14" fmla="*/ 17 w 44"/>
              <a:gd name="T15" fmla="*/ 18 h 23"/>
              <a:gd name="T16" fmla="*/ 1 w 44"/>
              <a:gd name="T17" fmla="*/ 23 h 23"/>
              <a:gd name="T18" fmla="*/ 1 w 44"/>
              <a:gd name="T19" fmla="*/ 17 h 23"/>
              <a:gd name="T20" fmla="*/ 0 w 44"/>
              <a:gd name="T2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3">
                <a:moveTo>
                  <a:pt x="0" y="13"/>
                </a:moveTo>
                <a:lnTo>
                  <a:pt x="2" y="8"/>
                </a:lnTo>
                <a:lnTo>
                  <a:pt x="19" y="4"/>
                </a:lnTo>
                <a:lnTo>
                  <a:pt x="32" y="3"/>
                </a:lnTo>
                <a:lnTo>
                  <a:pt x="37" y="0"/>
                </a:lnTo>
                <a:lnTo>
                  <a:pt x="44" y="3"/>
                </a:lnTo>
                <a:lnTo>
                  <a:pt x="37" y="9"/>
                </a:lnTo>
                <a:lnTo>
                  <a:pt x="17" y="18"/>
                </a:lnTo>
                <a:lnTo>
                  <a:pt x="1" y="23"/>
                </a:lnTo>
                <a:lnTo>
                  <a:pt x="1" y="17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3" name="Freeform 196"/>
          <p:cNvSpPr>
            <a:spLocks/>
          </p:cNvSpPr>
          <p:nvPr/>
        </p:nvSpPr>
        <p:spPr bwMode="auto">
          <a:xfrm>
            <a:off x="2382837" y="3549650"/>
            <a:ext cx="31750" cy="30163"/>
          </a:xfrm>
          <a:custGeom>
            <a:avLst/>
            <a:gdLst>
              <a:gd name="T0" fmla="*/ 6 w 20"/>
              <a:gd name="T1" fmla="*/ 3 h 19"/>
              <a:gd name="T2" fmla="*/ 16 w 20"/>
              <a:gd name="T3" fmla="*/ 0 h 19"/>
              <a:gd name="T4" fmla="*/ 20 w 20"/>
              <a:gd name="T5" fmla="*/ 1 h 19"/>
              <a:gd name="T6" fmla="*/ 19 w 20"/>
              <a:gd name="T7" fmla="*/ 16 h 19"/>
              <a:gd name="T8" fmla="*/ 3 w 20"/>
              <a:gd name="T9" fmla="*/ 19 h 19"/>
              <a:gd name="T10" fmla="*/ 0 w 20"/>
              <a:gd name="T11" fmla="*/ 17 h 19"/>
              <a:gd name="T12" fmla="*/ 6 w 20"/>
              <a:gd name="T13" fmla="*/ 11 h 19"/>
              <a:gd name="T14" fmla="*/ 6 w 20"/>
              <a:gd name="T1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6" y="3"/>
                </a:moveTo>
                <a:lnTo>
                  <a:pt x="16" y="0"/>
                </a:lnTo>
                <a:lnTo>
                  <a:pt x="20" y="1"/>
                </a:lnTo>
                <a:lnTo>
                  <a:pt x="19" y="16"/>
                </a:lnTo>
                <a:lnTo>
                  <a:pt x="3" y="19"/>
                </a:lnTo>
                <a:lnTo>
                  <a:pt x="0" y="17"/>
                </a:lnTo>
                <a:lnTo>
                  <a:pt x="6" y="11"/>
                </a:lnTo>
                <a:lnTo>
                  <a:pt x="6" y="3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4" name="Freeform 197"/>
          <p:cNvSpPr>
            <a:spLocks/>
          </p:cNvSpPr>
          <p:nvPr/>
        </p:nvSpPr>
        <p:spPr bwMode="auto">
          <a:xfrm>
            <a:off x="4389437" y="2678112"/>
            <a:ext cx="111125" cy="231775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5" name="Freeform 198"/>
          <p:cNvSpPr>
            <a:spLocks/>
          </p:cNvSpPr>
          <p:nvPr/>
        </p:nvSpPr>
        <p:spPr bwMode="auto">
          <a:xfrm>
            <a:off x="4886325" y="2524125"/>
            <a:ext cx="514350" cy="204788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6" name="Freeform 199"/>
          <p:cNvSpPr>
            <a:spLocks/>
          </p:cNvSpPr>
          <p:nvPr/>
        </p:nvSpPr>
        <p:spPr bwMode="auto">
          <a:xfrm>
            <a:off x="4876800" y="2520950"/>
            <a:ext cx="79375" cy="65088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7" name="Freeform 200"/>
          <p:cNvSpPr>
            <a:spLocks/>
          </p:cNvSpPr>
          <p:nvPr/>
        </p:nvSpPr>
        <p:spPr bwMode="auto">
          <a:xfrm>
            <a:off x="7599362" y="3074987"/>
            <a:ext cx="39688" cy="109538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chemeClr val="accent5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8" name="Freeform 201"/>
          <p:cNvSpPr>
            <a:spLocks/>
          </p:cNvSpPr>
          <p:nvPr/>
        </p:nvSpPr>
        <p:spPr bwMode="auto">
          <a:xfrm>
            <a:off x="5037137" y="3940175"/>
            <a:ext cx="315913" cy="355600"/>
          </a:xfrm>
          <a:custGeom>
            <a:avLst/>
            <a:gdLst>
              <a:gd name="T0" fmla="*/ 84 w 199"/>
              <a:gd name="T1" fmla="*/ 0 h 224"/>
              <a:gd name="T2" fmla="*/ 87 w 199"/>
              <a:gd name="T3" fmla="*/ 2 h 224"/>
              <a:gd name="T4" fmla="*/ 154 w 199"/>
              <a:gd name="T5" fmla="*/ 45 h 224"/>
              <a:gd name="T6" fmla="*/ 155 w 199"/>
              <a:gd name="T7" fmla="*/ 57 h 224"/>
              <a:gd name="T8" fmla="*/ 181 w 199"/>
              <a:gd name="T9" fmla="*/ 78 h 224"/>
              <a:gd name="T10" fmla="*/ 172 w 199"/>
              <a:gd name="T11" fmla="*/ 103 h 224"/>
              <a:gd name="T12" fmla="*/ 173 w 199"/>
              <a:gd name="T13" fmla="*/ 115 h 224"/>
              <a:gd name="T14" fmla="*/ 184 w 199"/>
              <a:gd name="T15" fmla="*/ 123 h 224"/>
              <a:gd name="T16" fmla="*/ 185 w 199"/>
              <a:gd name="T17" fmla="*/ 128 h 224"/>
              <a:gd name="T18" fmla="*/ 180 w 199"/>
              <a:gd name="T19" fmla="*/ 141 h 224"/>
              <a:gd name="T20" fmla="*/ 181 w 199"/>
              <a:gd name="T21" fmla="*/ 147 h 224"/>
              <a:gd name="T22" fmla="*/ 179 w 199"/>
              <a:gd name="T23" fmla="*/ 157 h 224"/>
              <a:gd name="T24" fmla="*/ 185 w 199"/>
              <a:gd name="T25" fmla="*/ 170 h 224"/>
              <a:gd name="T26" fmla="*/ 192 w 199"/>
              <a:gd name="T27" fmla="*/ 190 h 224"/>
              <a:gd name="T28" fmla="*/ 199 w 199"/>
              <a:gd name="T29" fmla="*/ 195 h 224"/>
              <a:gd name="T30" fmla="*/ 184 w 199"/>
              <a:gd name="T31" fmla="*/ 207 h 224"/>
              <a:gd name="T32" fmla="*/ 164 w 199"/>
              <a:gd name="T33" fmla="*/ 215 h 224"/>
              <a:gd name="T34" fmla="*/ 153 w 199"/>
              <a:gd name="T35" fmla="*/ 215 h 224"/>
              <a:gd name="T36" fmla="*/ 146 w 199"/>
              <a:gd name="T37" fmla="*/ 221 h 224"/>
              <a:gd name="T38" fmla="*/ 133 w 199"/>
              <a:gd name="T39" fmla="*/ 221 h 224"/>
              <a:gd name="T40" fmla="*/ 128 w 199"/>
              <a:gd name="T41" fmla="*/ 224 h 224"/>
              <a:gd name="T42" fmla="*/ 107 w 199"/>
              <a:gd name="T43" fmla="*/ 218 h 224"/>
              <a:gd name="T44" fmla="*/ 93 w 199"/>
              <a:gd name="T45" fmla="*/ 220 h 224"/>
              <a:gd name="T46" fmla="*/ 89 w 199"/>
              <a:gd name="T47" fmla="*/ 192 h 224"/>
              <a:gd name="T48" fmla="*/ 82 w 199"/>
              <a:gd name="T49" fmla="*/ 182 h 224"/>
              <a:gd name="T50" fmla="*/ 79 w 199"/>
              <a:gd name="T51" fmla="*/ 176 h 224"/>
              <a:gd name="T52" fmla="*/ 61 w 199"/>
              <a:gd name="T53" fmla="*/ 172 h 224"/>
              <a:gd name="T54" fmla="*/ 51 w 199"/>
              <a:gd name="T55" fmla="*/ 166 h 224"/>
              <a:gd name="T56" fmla="*/ 39 w 199"/>
              <a:gd name="T57" fmla="*/ 163 h 224"/>
              <a:gd name="T58" fmla="*/ 32 w 199"/>
              <a:gd name="T59" fmla="*/ 159 h 224"/>
              <a:gd name="T60" fmla="*/ 25 w 199"/>
              <a:gd name="T61" fmla="*/ 154 h 224"/>
              <a:gd name="T62" fmla="*/ 15 w 199"/>
              <a:gd name="T63" fmla="*/ 127 h 224"/>
              <a:gd name="T64" fmla="*/ 5 w 199"/>
              <a:gd name="T65" fmla="*/ 116 h 224"/>
              <a:gd name="T66" fmla="*/ 1 w 199"/>
              <a:gd name="T67" fmla="*/ 104 h 224"/>
              <a:gd name="T68" fmla="*/ 3 w 199"/>
              <a:gd name="T69" fmla="*/ 93 h 224"/>
              <a:gd name="T70" fmla="*/ 0 w 199"/>
              <a:gd name="T71" fmla="*/ 74 h 224"/>
              <a:gd name="T72" fmla="*/ 7 w 199"/>
              <a:gd name="T73" fmla="*/ 73 h 224"/>
              <a:gd name="T74" fmla="*/ 14 w 199"/>
              <a:gd name="T75" fmla="*/ 65 h 224"/>
              <a:gd name="T76" fmla="*/ 22 w 199"/>
              <a:gd name="T77" fmla="*/ 54 h 224"/>
              <a:gd name="T78" fmla="*/ 26 w 199"/>
              <a:gd name="T79" fmla="*/ 50 h 224"/>
              <a:gd name="T80" fmla="*/ 26 w 199"/>
              <a:gd name="T81" fmla="*/ 43 h 224"/>
              <a:gd name="T82" fmla="*/ 22 w 199"/>
              <a:gd name="T83" fmla="*/ 39 h 224"/>
              <a:gd name="T84" fmla="*/ 21 w 199"/>
              <a:gd name="T85" fmla="*/ 31 h 224"/>
              <a:gd name="T86" fmla="*/ 26 w 199"/>
              <a:gd name="T87" fmla="*/ 28 h 224"/>
              <a:gd name="T88" fmla="*/ 28 w 199"/>
              <a:gd name="T89" fmla="*/ 16 h 224"/>
              <a:gd name="T90" fmla="*/ 20 w 199"/>
              <a:gd name="T91" fmla="*/ 4 h 224"/>
              <a:gd name="T92" fmla="*/ 27 w 199"/>
              <a:gd name="T93" fmla="*/ 2 h 224"/>
              <a:gd name="T94" fmla="*/ 47 w 199"/>
              <a:gd name="T95" fmla="*/ 2 h 224"/>
              <a:gd name="T96" fmla="*/ 84 w 199"/>
              <a:gd name="T9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24">
                <a:moveTo>
                  <a:pt x="84" y="0"/>
                </a:moveTo>
                <a:lnTo>
                  <a:pt x="87" y="2"/>
                </a:lnTo>
                <a:lnTo>
                  <a:pt x="154" y="45"/>
                </a:lnTo>
                <a:lnTo>
                  <a:pt x="155" y="57"/>
                </a:lnTo>
                <a:lnTo>
                  <a:pt x="181" y="78"/>
                </a:lnTo>
                <a:lnTo>
                  <a:pt x="172" y="103"/>
                </a:lnTo>
                <a:lnTo>
                  <a:pt x="173" y="115"/>
                </a:lnTo>
                <a:lnTo>
                  <a:pt x="184" y="123"/>
                </a:lnTo>
                <a:lnTo>
                  <a:pt x="185" y="128"/>
                </a:lnTo>
                <a:lnTo>
                  <a:pt x="180" y="141"/>
                </a:lnTo>
                <a:lnTo>
                  <a:pt x="181" y="147"/>
                </a:lnTo>
                <a:lnTo>
                  <a:pt x="179" y="157"/>
                </a:lnTo>
                <a:lnTo>
                  <a:pt x="185" y="170"/>
                </a:lnTo>
                <a:lnTo>
                  <a:pt x="192" y="190"/>
                </a:lnTo>
                <a:lnTo>
                  <a:pt x="199" y="195"/>
                </a:lnTo>
                <a:lnTo>
                  <a:pt x="184" y="207"/>
                </a:lnTo>
                <a:lnTo>
                  <a:pt x="164" y="215"/>
                </a:lnTo>
                <a:lnTo>
                  <a:pt x="153" y="215"/>
                </a:lnTo>
                <a:lnTo>
                  <a:pt x="146" y="221"/>
                </a:lnTo>
                <a:lnTo>
                  <a:pt x="133" y="221"/>
                </a:lnTo>
                <a:lnTo>
                  <a:pt x="128" y="224"/>
                </a:lnTo>
                <a:lnTo>
                  <a:pt x="107" y="218"/>
                </a:lnTo>
                <a:lnTo>
                  <a:pt x="93" y="220"/>
                </a:lnTo>
                <a:lnTo>
                  <a:pt x="89" y="192"/>
                </a:lnTo>
                <a:lnTo>
                  <a:pt x="82" y="182"/>
                </a:lnTo>
                <a:lnTo>
                  <a:pt x="79" y="176"/>
                </a:lnTo>
                <a:lnTo>
                  <a:pt x="61" y="172"/>
                </a:lnTo>
                <a:lnTo>
                  <a:pt x="51" y="166"/>
                </a:lnTo>
                <a:lnTo>
                  <a:pt x="39" y="163"/>
                </a:lnTo>
                <a:lnTo>
                  <a:pt x="32" y="159"/>
                </a:lnTo>
                <a:lnTo>
                  <a:pt x="25" y="154"/>
                </a:lnTo>
                <a:lnTo>
                  <a:pt x="15" y="127"/>
                </a:lnTo>
                <a:lnTo>
                  <a:pt x="5" y="116"/>
                </a:lnTo>
                <a:lnTo>
                  <a:pt x="1" y="104"/>
                </a:lnTo>
                <a:lnTo>
                  <a:pt x="3" y="93"/>
                </a:lnTo>
                <a:lnTo>
                  <a:pt x="0" y="74"/>
                </a:lnTo>
                <a:lnTo>
                  <a:pt x="7" y="73"/>
                </a:lnTo>
                <a:lnTo>
                  <a:pt x="14" y="65"/>
                </a:lnTo>
                <a:lnTo>
                  <a:pt x="22" y="54"/>
                </a:lnTo>
                <a:lnTo>
                  <a:pt x="26" y="50"/>
                </a:lnTo>
                <a:lnTo>
                  <a:pt x="26" y="43"/>
                </a:lnTo>
                <a:lnTo>
                  <a:pt x="22" y="39"/>
                </a:lnTo>
                <a:lnTo>
                  <a:pt x="21" y="31"/>
                </a:lnTo>
                <a:lnTo>
                  <a:pt x="26" y="28"/>
                </a:lnTo>
                <a:lnTo>
                  <a:pt x="28" y="16"/>
                </a:lnTo>
                <a:lnTo>
                  <a:pt x="20" y="4"/>
                </a:lnTo>
                <a:lnTo>
                  <a:pt x="27" y="2"/>
                </a:lnTo>
                <a:lnTo>
                  <a:pt x="47" y="2"/>
                </a:lnTo>
                <a:lnTo>
                  <a:pt x="84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9" name="Freeform 202"/>
          <p:cNvSpPr>
            <a:spLocks/>
          </p:cNvSpPr>
          <p:nvPr/>
        </p:nvSpPr>
        <p:spPr bwMode="auto">
          <a:xfrm>
            <a:off x="5045075" y="3768725"/>
            <a:ext cx="158750" cy="187325"/>
          </a:xfrm>
          <a:custGeom>
            <a:avLst/>
            <a:gdLst>
              <a:gd name="T0" fmla="*/ 42 w 100"/>
              <a:gd name="T1" fmla="*/ 110 h 118"/>
              <a:gd name="T2" fmla="*/ 22 w 100"/>
              <a:gd name="T3" fmla="*/ 110 h 118"/>
              <a:gd name="T4" fmla="*/ 15 w 100"/>
              <a:gd name="T5" fmla="*/ 112 h 118"/>
              <a:gd name="T6" fmla="*/ 4 w 100"/>
              <a:gd name="T7" fmla="*/ 118 h 118"/>
              <a:gd name="T8" fmla="*/ 0 w 100"/>
              <a:gd name="T9" fmla="*/ 116 h 118"/>
              <a:gd name="T10" fmla="*/ 0 w 100"/>
              <a:gd name="T11" fmla="*/ 101 h 118"/>
              <a:gd name="T12" fmla="*/ 4 w 100"/>
              <a:gd name="T13" fmla="*/ 93 h 118"/>
              <a:gd name="T14" fmla="*/ 5 w 100"/>
              <a:gd name="T15" fmla="*/ 76 h 118"/>
              <a:gd name="T16" fmla="*/ 9 w 100"/>
              <a:gd name="T17" fmla="*/ 66 h 118"/>
              <a:gd name="T18" fmla="*/ 16 w 100"/>
              <a:gd name="T19" fmla="*/ 56 h 118"/>
              <a:gd name="T20" fmla="*/ 23 w 100"/>
              <a:gd name="T21" fmla="*/ 50 h 118"/>
              <a:gd name="T22" fmla="*/ 29 w 100"/>
              <a:gd name="T23" fmla="*/ 43 h 118"/>
              <a:gd name="T24" fmla="*/ 22 w 100"/>
              <a:gd name="T25" fmla="*/ 40 h 118"/>
              <a:gd name="T26" fmla="*/ 23 w 100"/>
              <a:gd name="T27" fmla="*/ 16 h 118"/>
              <a:gd name="T28" fmla="*/ 30 w 100"/>
              <a:gd name="T29" fmla="*/ 10 h 118"/>
              <a:gd name="T30" fmla="*/ 42 w 100"/>
              <a:gd name="T31" fmla="*/ 14 h 118"/>
              <a:gd name="T32" fmla="*/ 57 w 100"/>
              <a:gd name="T33" fmla="*/ 10 h 118"/>
              <a:gd name="T34" fmla="*/ 69 w 100"/>
              <a:gd name="T35" fmla="*/ 10 h 118"/>
              <a:gd name="T36" fmla="*/ 81 w 100"/>
              <a:gd name="T37" fmla="*/ 0 h 118"/>
              <a:gd name="T38" fmla="*/ 90 w 100"/>
              <a:gd name="T39" fmla="*/ 15 h 118"/>
              <a:gd name="T40" fmla="*/ 92 w 100"/>
              <a:gd name="T41" fmla="*/ 25 h 118"/>
              <a:gd name="T42" fmla="*/ 100 w 100"/>
              <a:gd name="T43" fmla="*/ 49 h 118"/>
              <a:gd name="T44" fmla="*/ 93 w 100"/>
              <a:gd name="T45" fmla="*/ 64 h 118"/>
              <a:gd name="T46" fmla="*/ 84 w 100"/>
              <a:gd name="T47" fmla="*/ 78 h 118"/>
              <a:gd name="T48" fmla="*/ 79 w 100"/>
              <a:gd name="T49" fmla="*/ 86 h 118"/>
              <a:gd name="T50" fmla="*/ 79 w 100"/>
              <a:gd name="T51" fmla="*/ 108 h 118"/>
              <a:gd name="T52" fmla="*/ 42 w 100"/>
              <a:gd name="T5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18">
                <a:moveTo>
                  <a:pt x="42" y="110"/>
                </a:moveTo>
                <a:lnTo>
                  <a:pt x="22" y="110"/>
                </a:lnTo>
                <a:lnTo>
                  <a:pt x="15" y="112"/>
                </a:lnTo>
                <a:lnTo>
                  <a:pt x="4" y="118"/>
                </a:lnTo>
                <a:lnTo>
                  <a:pt x="0" y="116"/>
                </a:lnTo>
                <a:lnTo>
                  <a:pt x="0" y="101"/>
                </a:lnTo>
                <a:lnTo>
                  <a:pt x="4" y="93"/>
                </a:lnTo>
                <a:lnTo>
                  <a:pt x="5" y="76"/>
                </a:lnTo>
                <a:lnTo>
                  <a:pt x="9" y="66"/>
                </a:lnTo>
                <a:lnTo>
                  <a:pt x="16" y="56"/>
                </a:lnTo>
                <a:lnTo>
                  <a:pt x="23" y="50"/>
                </a:lnTo>
                <a:lnTo>
                  <a:pt x="29" y="43"/>
                </a:lnTo>
                <a:lnTo>
                  <a:pt x="22" y="40"/>
                </a:lnTo>
                <a:lnTo>
                  <a:pt x="23" y="16"/>
                </a:lnTo>
                <a:lnTo>
                  <a:pt x="30" y="10"/>
                </a:lnTo>
                <a:lnTo>
                  <a:pt x="42" y="14"/>
                </a:lnTo>
                <a:lnTo>
                  <a:pt x="57" y="10"/>
                </a:lnTo>
                <a:lnTo>
                  <a:pt x="69" y="10"/>
                </a:lnTo>
                <a:lnTo>
                  <a:pt x="81" y="0"/>
                </a:lnTo>
                <a:lnTo>
                  <a:pt x="90" y="15"/>
                </a:lnTo>
                <a:lnTo>
                  <a:pt x="92" y="25"/>
                </a:lnTo>
                <a:lnTo>
                  <a:pt x="100" y="49"/>
                </a:lnTo>
                <a:lnTo>
                  <a:pt x="93" y="64"/>
                </a:lnTo>
                <a:lnTo>
                  <a:pt x="84" y="78"/>
                </a:lnTo>
                <a:lnTo>
                  <a:pt x="79" y="86"/>
                </a:lnTo>
                <a:lnTo>
                  <a:pt x="79" y="108"/>
                </a:lnTo>
                <a:lnTo>
                  <a:pt x="42" y="11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0" name="Freeform 203"/>
          <p:cNvSpPr>
            <a:spLocks/>
          </p:cNvSpPr>
          <p:nvPr/>
        </p:nvSpPr>
        <p:spPr bwMode="auto">
          <a:xfrm>
            <a:off x="4748212" y="2192337"/>
            <a:ext cx="457200" cy="257175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1" name="Freeform 204"/>
          <p:cNvSpPr>
            <a:spLocks/>
          </p:cNvSpPr>
          <p:nvPr/>
        </p:nvSpPr>
        <p:spPr bwMode="auto">
          <a:xfrm>
            <a:off x="2566987" y="4902200"/>
            <a:ext cx="142875" cy="158750"/>
          </a:xfrm>
          <a:custGeom>
            <a:avLst/>
            <a:gdLst>
              <a:gd name="T0" fmla="*/ 3 w 90"/>
              <a:gd name="T1" fmla="*/ 2 h 100"/>
              <a:gd name="T2" fmla="*/ 14 w 90"/>
              <a:gd name="T3" fmla="*/ 0 h 100"/>
              <a:gd name="T4" fmla="*/ 35 w 90"/>
              <a:gd name="T5" fmla="*/ 16 h 100"/>
              <a:gd name="T6" fmla="*/ 41 w 90"/>
              <a:gd name="T7" fmla="*/ 15 h 100"/>
              <a:gd name="T8" fmla="*/ 61 w 90"/>
              <a:gd name="T9" fmla="*/ 29 h 100"/>
              <a:gd name="T10" fmla="*/ 77 w 90"/>
              <a:gd name="T11" fmla="*/ 40 h 100"/>
              <a:gd name="T12" fmla="*/ 89 w 90"/>
              <a:gd name="T13" fmla="*/ 54 h 100"/>
              <a:gd name="T14" fmla="*/ 83 w 90"/>
              <a:gd name="T15" fmla="*/ 64 h 100"/>
              <a:gd name="T16" fmla="*/ 90 w 90"/>
              <a:gd name="T17" fmla="*/ 76 h 100"/>
              <a:gd name="T18" fmla="*/ 84 w 90"/>
              <a:gd name="T19" fmla="*/ 89 h 100"/>
              <a:gd name="T20" fmla="*/ 67 w 90"/>
              <a:gd name="T21" fmla="*/ 100 h 100"/>
              <a:gd name="T22" fmla="*/ 53 w 90"/>
              <a:gd name="T23" fmla="*/ 96 h 100"/>
              <a:gd name="T24" fmla="*/ 44 w 90"/>
              <a:gd name="T25" fmla="*/ 98 h 100"/>
              <a:gd name="T26" fmla="*/ 27 w 90"/>
              <a:gd name="T27" fmla="*/ 89 h 100"/>
              <a:gd name="T28" fmla="*/ 15 w 90"/>
              <a:gd name="T29" fmla="*/ 90 h 100"/>
              <a:gd name="T30" fmla="*/ 2 w 90"/>
              <a:gd name="T31" fmla="*/ 79 h 100"/>
              <a:gd name="T32" fmla="*/ 1 w 90"/>
              <a:gd name="T33" fmla="*/ 65 h 100"/>
              <a:gd name="T34" fmla="*/ 4 w 90"/>
              <a:gd name="T35" fmla="*/ 61 h 100"/>
              <a:gd name="T36" fmla="*/ 0 w 90"/>
              <a:gd name="T37" fmla="*/ 40 h 100"/>
              <a:gd name="T38" fmla="*/ 2 w 90"/>
              <a:gd name="T39" fmla="*/ 19 h 100"/>
              <a:gd name="T40" fmla="*/ 3 w 90"/>
              <a:gd name="T41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00">
                <a:moveTo>
                  <a:pt x="3" y="2"/>
                </a:moveTo>
                <a:lnTo>
                  <a:pt x="14" y="0"/>
                </a:lnTo>
                <a:lnTo>
                  <a:pt x="35" y="16"/>
                </a:lnTo>
                <a:lnTo>
                  <a:pt x="41" y="15"/>
                </a:lnTo>
                <a:lnTo>
                  <a:pt x="61" y="29"/>
                </a:lnTo>
                <a:lnTo>
                  <a:pt x="77" y="40"/>
                </a:lnTo>
                <a:lnTo>
                  <a:pt x="89" y="54"/>
                </a:lnTo>
                <a:lnTo>
                  <a:pt x="83" y="64"/>
                </a:lnTo>
                <a:lnTo>
                  <a:pt x="90" y="76"/>
                </a:lnTo>
                <a:lnTo>
                  <a:pt x="84" y="89"/>
                </a:lnTo>
                <a:lnTo>
                  <a:pt x="67" y="100"/>
                </a:lnTo>
                <a:lnTo>
                  <a:pt x="53" y="96"/>
                </a:lnTo>
                <a:lnTo>
                  <a:pt x="44" y="98"/>
                </a:lnTo>
                <a:lnTo>
                  <a:pt x="27" y="89"/>
                </a:lnTo>
                <a:lnTo>
                  <a:pt x="15" y="90"/>
                </a:lnTo>
                <a:lnTo>
                  <a:pt x="2" y="79"/>
                </a:lnTo>
                <a:lnTo>
                  <a:pt x="1" y="65"/>
                </a:lnTo>
                <a:lnTo>
                  <a:pt x="4" y="61"/>
                </a:lnTo>
                <a:lnTo>
                  <a:pt x="0" y="40"/>
                </a:lnTo>
                <a:lnTo>
                  <a:pt x="2" y="19"/>
                </a:lnTo>
                <a:lnTo>
                  <a:pt x="3" y="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2" name="Freeform 205"/>
          <p:cNvSpPr>
            <a:spLocks/>
          </p:cNvSpPr>
          <p:nvPr/>
        </p:nvSpPr>
        <p:spPr bwMode="auto">
          <a:xfrm>
            <a:off x="474662" y="2014537"/>
            <a:ext cx="76200" cy="39688"/>
          </a:xfrm>
          <a:custGeom>
            <a:avLst/>
            <a:gdLst>
              <a:gd name="T0" fmla="*/ 25 w 48"/>
              <a:gd name="T1" fmla="*/ 17 h 25"/>
              <a:gd name="T2" fmla="*/ 3 w 48"/>
              <a:gd name="T3" fmla="*/ 25 h 25"/>
              <a:gd name="T4" fmla="*/ 0 w 48"/>
              <a:gd name="T5" fmla="*/ 19 h 25"/>
              <a:gd name="T6" fmla="*/ 7 w 48"/>
              <a:gd name="T7" fmla="*/ 10 h 25"/>
              <a:gd name="T8" fmla="*/ 28 w 48"/>
              <a:gd name="T9" fmla="*/ 3 h 25"/>
              <a:gd name="T10" fmla="*/ 40 w 48"/>
              <a:gd name="T11" fmla="*/ 0 h 25"/>
              <a:gd name="T12" fmla="*/ 48 w 48"/>
              <a:gd name="T13" fmla="*/ 2 h 25"/>
              <a:gd name="T14" fmla="*/ 48 w 48"/>
              <a:gd name="T15" fmla="*/ 8 h 25"/>
              <a:gd name="T16" fmla="*/ 25 w 48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5">
                <a:moveTo>
                  <a:pt x="25" y="17"/>
                </a:moveTo>
                <a:lnTo>
                  <a:pt x="3" y="25"/>
                </a:lnTo>
                <a:lnTo>
                  <a:pt x="0" y="19"/>
                </a:lnTo>
                <a:lnTo>
                  <a:pt x="7" y="10"/>
                </a:lnTo>
                <a:lnTo>
                  <a:pt x="28" y="3"/>
                </a:lnTo>
                <a:lnTo>
                  <a:pt x="40" y="0"/>
                </a:lnTo>
                <a:lnTo>
                  <a:pt x="48" y="2"/>
                </a:lnTo>
                <a:lnTo>
                  <a:pt x="48" y="8"/>
                </a:lnTo>
                <a:lnTo>
                  <a:pt x="25" y="17"/>
                </a:ln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3" name="Freeform 207"/>
          <p:cNvSpPr>
            <a:spLocks/>
          </p:cNvSpPr>
          <p:nvPr/>
        </p:nvSpPr>
        <p:spPr bwMode="auto">
          <a:xfrm>
            <a:off x="280987" y="1941512"/>
            <a:ext cx="44450" cy="19050"/>
          </a:xfrm>
          <a:custGeom>
            <a:avLst/>
            <a:gdLst>
              <a:gd name="T0" fmla="*/ 21 w 28"/>
              <a:gd name="T1" fmla="*/ 9 h 12"/>
              <a:gd name="T2" fmla="*/ 8 w 28"/>
              <a:gd name="T3" fmla="*/ 12 h 12"/>
              <a:gd name="T4" fmla="*/ 3 w 28"/>
              <a:gd name="T5" fmla="*/ 8 h 12"/>
              <a:gd name="T6" fmla="*/ 0 w 28"/>
              <a:gd name="T7" fmla="*/ 3 h 12"/>
              <a:gd name="T8" fmla="*/ 19 w 28"/>
              <a:gd name="T9" fmla="*/ 0 h 12"/>
              <a:gd name="T10" fmla="*/ 28 w 28"/>
              <a:gd name="T11" fmla="*/ 1 h 12"/>
              <a:gd name="T12" fmla="*/ 21 w 28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2">
                <a:moveTo>
                  <a:pt x="21" y="9"/>
                </a:moveTo>
                <a:lnTo>
                  <a:pt x="8" y="12"/>
                </a:lnTo>
                <a:lnTo>
                  <a:pt x="3" y="8"/>
                </a:lnTo>
                <a:lnTo>
                  <a:pt x="0" y="3"/>
                </a:lnTo>
                <a:lnTo>
                  <a:pt x="19" y="0"/>
                </a:lnTo>
                <a:lnTo>
                  <a:pt x="28" y="1"/>
                </a:lnTo>
                <a:lnTo>
                  <a:pt x="21" y="9"/>
                </a:ln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4" name="Freeform 208"/>
          <p:cNvSpPr>
            <a:spLocks/>
          </p:cNvSpPr>
          <p:nvPr/>
        </p:nvSpPr>
        <p:spPr bwMode="auto">
          <a:xfrm>
            <a:off x="307975" y="1838325"/>
            <a:ext cx="65088" cy="23813"/>
          </a:xfrm>
          <a:custGeom>
            <a:avLst/>
            <a:gdLst>
              <a:gd name="T0" fmla="*/ 10 w 41"/>
              <a:gd name="T1" fmla="*/ 0 h 15"/>
              <a:gd name="T2" fmla="*/ 14 w 41"/>
              <a:gd name="T3" fmla="*/ 4 h 15"/>
              <a:gd name="T4" fmla="*/ 26 w 41"/>
              <a:gd name="T5" fmla="*/ 2 h 15"/>
              <a:gd name="T6" fmla="*/ 30 w 41"/>
              <a:gd name="T7" fmla="*/ 7 h 15"/>
              <a:gd name="T8" fmla="*/ 41 w 41"/>
              <a:gd name="T9" fmla="*/ 9 h 15"/>
              <a:gd name="T10" fmla="*/ 37 w 41"/>
              <a:gd name="T11" fmla="*/ 11 h 15"/>
              <a:gd name="T12" fmla="*/ 21 w 41"/>
              <a:gd name="T13" fmla="*/ 15 h 15"/>
              <a:gd name="T14" fmla="*/ 16 w 41"/>
              <a:gd name="T15" fmla="*/ 11 h 15"/>
              <a:gd name="T16" fmla="*/ 15 w 41"/>
              <a:gd name="T17" fmla="*/ 8 h 15"/>
              <a:gd name="T18" fmla="*/ 1 w 41"/>
              <a:gd name="T19" fmla="*/ 9 h 15"/>
              <a:gd name="T20" fmla="*/ 0 w 41"/>
              <a:gd name="T21" fmla="*/ 7 h 15"/>
              <a:gd name="T22" fmla="*/ 10 w 4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5">
                <a:moveTo>
                  <a:pt x="10" y="0"/>
                </a:moveTo>
                <a:lnTo>
                  <a:pt x="14" y="4"/>
                </a:lnTo>
                <a:lnTo>
                  <a:pt x="26" y="2"/>
                </a:lnTo>
                <a:lnTo>
                  <a:pt x="30" y="7"/>
                </a:lnTo>
                <a:lnTo>
                  <a:pt x="41" y="9"/>
                </a:lnTo>
                <a:lnTo>
                  <a:pt x="37" y="11"/>
                </a:lnTo>
                <a:lnTo>
                  <a:pt x="21" y="15"/>
                </a:lnTo>
                <a:lnTo>
                  <a:pt x="16" y="11"/>
                </a:lnTo>
                <a:lnTo>
                  <a:pt x="15" y="8"/>
                </a:lnTo>
                <a:lnTo>
                  <a:pt x="1" y="9"/>
                </a:lnTo>
                <a:lnTo>
                  <a:pt x="0" y="7"/>
                </a:lnTo>
                <a:lnTo>
                  <a:pt x="10" y="0"/>
                </a:ln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5" name="Freeform 209"/>
          <p:cNvSpPr>
            <a:spLocks/>
          </p:cNvSpPr>
          <p:nvPr/>
        </p:nvSpPr>
        <p:spPr bwMode="auto">
          <a:xfrm>
            <a:off x="141287" y="1624012"/>
            <a:ext cx="1082675" cy="503238"/>
          </a:xfrm>
          <a:custGeom>
            <a:avLst/>
            <a:gdLst>
              <a:gd name="T0" fmla="*/ 542 w 682"/>
              <a:gd name="T1" fmla="*/ 8 h 317"/>
              <a:gd name="T2" fmla="*/ 572 w 682"/>
              <a:gd name="T3" fmla="*/ 16 h 317"/>
              <a:gd name="T4" fmla="*/ 630 w 682"/>
              <a:gd name="T5" fmla="*/ 21 h 317"/>
              <a:gd name="T6" fmla="*/ 671 w 682"/>
              <a:gd name="T7" fmla="*/ 26 h 317"/>
              <a:gd name="T8" fmla="*/ 598 w 682"/>
              <a:gd name="T9" fmla="*/ 94 h 317"/>
              <a:gd name="T10" fmla="*/ 501 w 682"/>
              <a:gd name="T11" fmla="*/ 207 h 317"/>
              <a:gd name="T12" fmla="*/ 529 w 682"/>
              <a:gd name="T13" fmla="*/ 217 h 317"/>
              <a:gd name="T14" fmla="*/ 550 w 682"/>
              <a:gd name="T15" fmla="*/ 229 h 317"/>
              <a:gd name="T16" fmla="*/ 547 w 682"/>
              <a:gd name="T17" fmla="*/ 274 h 317"/>
              <a:gd name="T18" fmla="*/ 536 w 682"/>
              <a:gd name="T19" fmla="*/ 309 h 317"/>
              <a:gd name="T20" fmla="*/ 536 w 682"/>
              <a:gd name="T21" fmla="*/ 278 h 317"/>
              <a:gd name="T22" fmla="*/ 526 w 682"/>
              <a:gd name="T23" fmla="*/ 242 h 317"/>
              <a:gd name="T24" fmla="*/ 480 w 682"/>
              <a:gd name="T25" fmla="*/ 216 h 317"/>
              <a:gd name="T26" fmla="*/ 429 w 682"/>
              <a:gd name="T27" fmla="*/ 207 h 317"/>
              <a:gd name="T28" fmla="*/ 380 w 682"/>
              <a:gd name="T29" fmla="*/ 194 h 317"/>
              <a:gd name="T30" fmla="*/ 338 w 682"/>
              <a:gd name="T31" fmla="*/ 213 h 317"/>
              <a:gd name="T32" fmla="*/ 307 w 682"/>
              <a:gd name="T33" fmla="*/ 212 h 317"/>
              <a:gd name="T34" fmla="*/ 358 w 682"/>
              <a:gd name="T35" fmla="*/ 183 h 317"/>
              <a:gd name="T36" fmla="*/ 267 w 682"/>
              <a:gd name="T37" fmla="*/ 220 h 317"/>
              <a:gd name="T38" fmla="*/ 213 w 682"/>
              <a:gd name="T39" fmla="*/ 251 h 317"/>
              <a:gd name="T40" fmla="*/ 145 w 682"/>
              <a:gd name="T41" fmla="*/ 276 h 317"/>
              <a:gd name="T42" fmla="*/ 95 w 682"/>
              <a:gd name="T43" fmla="*/ 292 h 317"/>
              <a:gd name="T44" fmla="*/ 32 w 682"/>
              <a:gd name="T45" fmla="*/ 311 h 317"/>
              <a:gd name="T46" fmla="*/ 28 w 682"/>
              <a:gd name="T47" fmla="*/ 304 h 317"/>
              <a:gd name="T48" fmla="*/ 98 w 682"/>
              <a:gd name="T49" fmla="*/ 285 h 317"/>
              <a:gd name="T50" fmla="*/ 155 w 682"/>
              <a:gd name="T51" fmla="*/ 261 h 317"/>
              <a:gd name="T52" fmla="*/ 213 w 682"/>
              <a:gd name="T53" fmla="*/ 228 h 317"/>
              <a:gd name="T54" fmla="*/ 172 w 682"/>
              <a:gd name="T55" fmla="*/ 238 h 317"/>
              <a:gd name="T56" fmla="*/ 167 w 682"/>
              <a:gd name="T57" fmla="*/ 225 h 317"/>
              <a:gd name="T58" fmla="*/ 146 w 682"/>
              <a:gd name="T59" fmla="*/ 221 h 317"/>
              <a:gd name="T60" fmla="*/ 132 w 682"/>
              <a:gd name="T61" fmla="*/ 211 h 317"/>
              <a:gd name="T62" fmla="*/ 139 w 682"/>
              <a:gd name="T63" fmla="*/ 186 h 317"/>
              <a:gd name="T64" fmla="*/ 183 w 682"/>
              <a:gd name="T65" fmla="*/ 157 h 317"/>
              <a:gd name="T66" fmla="*/ 220 w 682"/>
              <a:gd name="T67" fmla="*/ 149 h 317"/>
              <a:gd name="T68" fmla="*/ 270 w 682"/>
              <a:gd name="T69" fmla="*/ 136 h 317"/>
              <a:gd name="T70" fmla="*/ 295 w 682"/>
              <a:gd name="T71" fmla="*/ 117 h 317"/>
              <a:gd name="T72" fmla="*/ 256 w 682"/>
              <a:gd name="T73" fmla="*/ 125 h 317"/>
              <a:gd name="T74" fmla="*/ 213 w 682"/>
              <a:gd name="T75" fmla="*/ 119 h 317"/>
              <a:gd name="T76" fmla="*/ 246 w 682"/>
              <a:gd name="T77" fmla="*/ 93 h 317"/>
              <a:gd name="T78" fmla="*/ 286 w 682"/>
              <a:gd name="T79" fmla="*/ 93 h 317"/>
              <a:gd name="T80" fmla="*/ 313 w 682"/>
              <a:gd name="T81" fmla="*/ 74 h 317"/>
              <a:gd name="T82" fmla="*/ 305 w 682"/>
              <a:gd name="T83" fmla="*/ 52 h 317"/>
              <a:gd name="T84" fmla="*/ 380 w 682"/>
              <a:gd name="T85" fmla="*/ 34 h 317"/>
              <a:gd name="T86" fmla="*/ 439 w 682"/>
              <a:gd name="T87" fmla="*/ 16 h 317"/>
              <a:gd name="T88" fmla="*/ 519 w 682"/>
              <a:gd name="T8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" h="317">
                <a:moveTo>
                  <a:pt x="533" y="4"/>
                </a:moveTo>
                <a:lnTo>
                  <a:pt x="531" y="12"/>
                </a:lnTo>
                <a:lnTo>
                  <a:pt x="542" y="8"/>
                </a:lnTo>
                <a:lnTo>
                  <a:pt x="562" y="9"/>
                </a:lnTo>
                <a:lnTo>
                  <a:pt x="556" y="13"/>
                </a:lnTo>
                <a:lnTo>
                  <a:pt x="572" y="16"/>
                </a:lnTo>
                <a:lnTo>
                  <a:pt x="587" y="14"/>
                </a:lnTo>
                <a:lnTo>
                  <a:pt x="607" y="20"/>
                </a:lnTo>
                <a:lnTo>
                  <a:pt x="630" y="21"/>
                </a:lnTo>
                <a:lnTo>
                  <a:pt x="637" y="23"/>
                </a:lnTo>
                <a:lnTo>
                  <a:pt x="658" y="21"/>
                </a:lnTo>
                <a:lnTo>
                  <a:pt x="671" y="26"/>
                </a:lnTo>
                <a:lnTo>
                  <a:pt x="682" y="28"/>
                </a:lnTo>
                <a:lnTo>
                  <a:pt x="682" y="28"/>
                </a:lnTo>
                <a:lnTo>
                  <a:pt x="598" y="94"/>
                </a:lnTo>
                <a:lnTo>
                  <a:pt x="478" y="201"/>
                </a:lnTo>
                <a:lnTo>
                  <a:pt x="492" y="202"/>
                </a:lnTo>
                <a:lnTo>
                  <a:pt x="501" y="207"/>
                </a:lnTo>
                <a:lnTo>
                  <a:pt x="503" y="215"/>
                </a:lnTo>
                <a:lnTo>
                  <a:pt x="503" y="228"/>
                </a:lnTo>
                <a:lnTo>
                  <a:pt x="529" y="217"/>
                </a:lnTo>
                <a:lnTo>
                  <a:pt x="549" y="211"/>
                </a:lnTo>
                <a:lnTo>
                  <a:pt x="548" y="221"/>
                </a:lnTo>
                <a:lnTo>
                  <a:pt x="550" y="229"/>
                </a:lnTo>
                <a:lnTo>
                  <a:pt x="555" y="238"/>
                </a:lnTo>
                <a:lnTo>
                  <a:pt x="552" y="252"/>
                </a:lnTo>
                <a:lnTo>
                  <a:pt x="547" y="274"/>
                </a:lnTo>
                <a:lnTo>
                  <a:pt x="562" y="287"/>
                </a:lnTo>
                <a:lnTo>
                  <a:pt x="552" y="299"/>
                </a:lnTo>
                <a:lnTo>
                  <a:pt x="536" y="309"/>
                </a:lnTo>
                <a:lnTo>
                  <a:pt x="533" y="301"/>
                </a:lnTo>
                <a:lnTo>
                  <a:pt x="525" y="295"/>
                </a:lnTo>
                <a:lnTo>
                  <a:pt x="536" y="278"/>
                </a:lnTo>
                <a:lnTo>
                  <a:pt x="530" y="262"/>
                </a:lnTo>
                <a:lnTo>
                  <a:pt x="539" y="244"/>
                </a:lnTo>
                <a:lnTo>
                  <a:pt x="526" y="242"/>
                </a:lnTo>
                <a:lnTo>
                  <a:pt x="503" y="242"/>
                </a:lnTo>
                <a:lnTo>
                  <a:pt x="491" y="236"/>
                </a:lnTo>
                <a:lnTo>
                  <a:pt x="480" y="216"/>
                </a:lnTo>
                <a:lnTo>
                  <a:pt x="470" y="212"/>
                </a:lnTo>
                <a:lnTo>
                  <a:pt x="451" y="205"/>
                </a:lnTo>
                <a:lnTo>
                  <a:pt x="429" y="207"/>
                </a:lnTo>
                <a:lnTo>
                  <a:pt x="409" y="198"/>
                </a:lnTo>
                <a:lnTo>
                  <a:pt x="401" y="190"/>
                </a:lnTo>
                <a:lnTo>
                  <a:pt x="380" y="194"/>
                </a:lnTo>
                <a:lnTo>
                  <a:pt x="369" y="207"/>
                </a:lnTo>
                <a:lnTo>
                  <a:pt x="359" y="209"/>
                </a:lnTo>
                <a:lnTo>
                  <a:pt x="338" y="213"/>
                </a:lnTo>
                <a:lnTo>
                  <a:pt x="318" y="219"/>
                </a:lnTo>
                <a:lnTo>
                  <a:pt x="297" y="223"/>
                </a:lnTo>
                <a:lnTo>
                  <a:pt x="307" y="212"/>
                </a:lnTo>
                <a:lnTo>
                  <a:pt x="335" y="193"/>
                </a:lnTo>
                <a:lnTo>
                  <a:pt x="357" y="187"/>
                </a:lnTo>
                <a:lnTo>
                  <a:pt x="358" y="183"/>
                </a:lnTo>
                <a:lnTo>
                  <a:pt x="328" y="193"/>
                </a:lnTo>
                <a:lnTo>
                  <a:pt x="303" y="206"/>
                </a:lnTo>
                <a:lnTo>
                  <a:pt x="267" y="220"/>
                </a:lnTo>
                <a:lnTo>
                  <a:pt x="267" y="229"/>
                </a:lnTo>
                <a:lnTo>
                  <a:pt x="238" y="243"/>
                </a:lnTo>
                <a:lnTo>
                  <a:pt x="213" y="251"/>
                </a:lnTo>
                <a:lnTo>
                  <a:pt x="192" y="257"/>
                </a:lnTo>
                <a:lnTo>
                  <a:pt x="179" y="266"/>
                </a:lnTo>
                <a:lnTo>
                  <a:pt x="145" y="276"/>
                </a:lnTo>
                <a:lnTo>
                  <a:pt x="130" y="285"/>
                </a:lnTo>
                <a:lnTo>
                  <a:pt x="104" y="294"/>
                </a:lnTo>
                <a:lnTo>
                  <a:pt x="95" y="292"/>
                </a:lnTo>
                <a:lnTo>
                  <a:pt x="75" y="298"/>
                </a:lnTo>
                <a:lnTo>
                  <a:pt x="52" y="304"/>
                </a:lnTo>
                <a:lnTo>
                  <a:pt x="32" y="311"/>
                </a:lnTo>
                <a:lnTo>
                  <a:pt x="0" y="317"/>
                </a:lnTo>
                <a:lnTo>
                  <a:pt x="1" y="313"/>
                </a:lnTo>
                <a:lnTo>
                  <a:pt x="28" y="304"/>
                </a:lnTo>
                <a:lnTo>
                  <a:pt x="49" y="298"/>
                </a:lnTo>
                <a:lnTo>
                  <a:pt x="77" y="287"/>
                </a:lnTo>
                <a:lnTo>
                  <a:pt x="98" y="285"/>
                </a:lnTo>
                <a:lnTo>
                  <a:pt x="114" y="277"/>
                </a:lnTo>
                <a:lnTo>
                  <a:pt x="148" y="265"/>
                </a:lnTo>
                <a:lnTo>
                  <a:pt x="155" y="261"/>
                </a:lnTo>
                <a:lnTo>
                  <a:pt x="174" y="254"/>
                </a:lnTo>
                <a:lnTo>
                  <a:pt x="192" y="239"/>
                </a:lnTo>
                <a:lnTo>
                  <a:pt x="213" y="228"/>
                </a:lnTo>
                <a:lnTo>
                  <a:pt x="189" y="234"/>
                </a:lnTo>
                <a:lnTo>
                  <a:pt x="188" y="231"/>
                </a:lnTo>
                <a:lnTo>
                  <a:pt x="172" y="238"/>
                </a:lnTo>
                <a:lnTo>
                  <a:pt x="173" y="228"/>
                </a:lnTo>
                <a:lnTo>
                  <a:pt x="161" y="235"/>
                </a:lnTo>
                <a:lnTo>
                  <a:pt x="167" y="225"/>
                </a:lnTo>
                <a:lnTo>
                  <a:pt x="143" y="233"/>
                </a:lnTo>
                <a:lnTo>
                  <a:pt x="134" y="233"/>
                </a:lnTo>
                <a:lnTo>
                  <a:pt x="146" y="221"/>
                </a:lnTo>
                <a:lnTo>
                  <a:pt x="157" y="214"/>
                </a:lnTo>
                <a:lnTo>
                  <a:pt x="156" y="207"/>
                </a:lnTo>
                <a:lnTo>
                  <a:pt x="132" y="211"/>
                </a:lnTo>
                <a:lnTo>
                  <a:pt x="131" y="202"/>
                </a:lnTo>
                <a:lnTo>
                  <a:pt x="126" y="197"/>
                </a:lnTo>
                <a:lnTo>
                  <a:pt x="139" y="186"/>
                </a:lnTo>
                <a:lnTo>
                  <a:pt x="138" y="178"/>
                </a:lnTo>
                <a:lnTo>
                  <a:pt x="158" y="167"/>
                </a:lnTo>
                <a:lnTo>
                  <a:pt x="183" y="157"/>
                </a:lnTo>
                <a:lnTo>
                  <a:pt x="201" y="147"/>
                </a:lnTo>
                <a:lnTo>
                  <a:pt x="214" y="146"/>
                </a:lnTo>
                <a:lnTo>
                  <a:pt x="220" y="149"/>
                </a:lnTo>
                <a:lnTo>
                  <a:pt x="243" y="140"/>
                </a:lnTo>
                <a:lnTo>
                  <a:pt x="252" y="142"/>
                </a:lnTo>
                <a:lnTo>
                  <a:pt x="270" y="136"/>
                </a:lnTo>
                <a:lnTo>
                  <a:pt x="279" y="127"/>
                </a:lnTo>
                <a:lnTo>
                  <a:pt x="275" y="124"/>
                </a:lnTo>
                <a:lnTo>
                  <a:pt x="295" y="117"/>
                </a:lnTo>
                <a:lnTo>
                  <a:pt x="286" y="117"/>
                </a:lnTo>
                <a:lnTo>
                  <a:pt x="266" y="121"/>
                </a:lnTo>
                <a:lnTo>
                  <a:pt x="256" y="125"/>
                </a:lnTo>
                <a:lnTo>
                  <a:pt x="251" y="121"/>
                </a:lnTo>
                <a:lnTo>
                  <a:pt x="228" y="123"/>
                </a:lnTo>
                <a:lnTo>
                  <a:pt x="213" y="119"/>
                </a:lnTo>
                <a:lnTo>
                  <a:pt x="218" y="111"/>
                </a:lnTo>
                <a:lnTo>
                  <a:pt x="215" y="101"/>
                </a:lnTo>
                <a:lnTo>
                  <a:pt x="246" y="93"/>
                </a:lnTo>
                <a:lnTo>
                  <a:pt x="289" y="84"/>
                </a:lnTo>
                <a:lnTo>
                  <a:pt x="300" y="84"/>
                </a:lnTo>
                <a:lnTo>
                  <a:pt x="286" y="93"/>
                </a:lnTo>
                <a:lnTo>
                  <a:pt x="316" y="92"/>
                </a:lnTo>
                <a:lnTo>
                  <a:pt x="320" y="81"/>
                </a:lnTo>
                <a:lnTo>
                  <a:pt x="313" y="74"/>
                </a:lnTo>
                <a:lnTo>
                  <a:pt x="317" y="65"/>
                </a:lnTo>
                <a:lnTo>
                  <a:pt x="315" y="58"/>
                </a:lnTo>
                <a:lnTo>
                  <a:pt x="305" y="52"/>
                </a:lnTo>
                <a:lnTo>
                  <a:pt x="327" y="43"/>
                </a:lnTo>
                <a:lnTo>
                  <a:pt x="351" y="42"/>
                </a:lnTo>
                <a:lnTo>
                  <a:pt x="380" y="34"/>
                </a:lnTo>
                <a:lnTo>
                  <a:pt x="397" y="26"/>
                </a:lnTo>
                <a:lnTo>
                  <a:pt x="423" y="18"/>
                </a:lnTo>
                <a:lnTo>
                  <a:pt x="439" y="16"/>
                </a:lnTo>
                <a:lnTo>
                  <a:pt x="475" y="8"/>
                </a:lnTo>
                <a:lnTo>
                  <a:pt x="485" y="9"/>
                </a:lnTo>
                <a:lnTo>
                  <a:pt x="519" y="0"/>
                </a:lnTo>
                <a:lnTo>
                  <a:pt x="533" y="4"/>
                </a:ln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6" name="Freeform 210"/>
          <p:cNvSpPr>
            <a:spLocks/>
          </p:cNvSpPr>
          <p:nvPr/>
        </p:nvSpPr>
        <p:spPr bwMode="auto">
          <a:xfrm>
            <a:off x="841375" y="2286000"/>
            <a:ext cx="1589088" cy="795338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7" name="Freeform 211"/>
          <p:cNvSpPr>
            <a:spLocks/>
          </p:cNvSpPr>
          <p:nvPr/>
        </p:nvSpPr>
        <p:spPr bwMode="auto">
          <a:xfrm>
            <a:off x="5645150" y="2409825"/>
            <a:ext cx="492125" cy="274638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8" name="Freeform 212"/>
          <p:cNvSpPr>
            <a:spLocks/>
          </p:cNvSpPr>
          <p:nvPr/>
        </p:nvSpPr>
        <p:spPr bwMode="auto">
          <a:xfrm>
            <a:off x="2051050" y="3508375"/>
            <a:ext cx="393700" cy="376238"/>
          </a:xfrm>
          <a:custGeom>
            <a:avLst/>
            <a:gdLst>
              <a:gd name="T0" fmla="*/ 39 w 248"/>
              <a:gd name="T1" fmla="*/ 13 h 237"/>
              <a:gd name="T2" fmla="*/ 33 w 248"/>
              <a:gd name="T3" fmla="*/ 24 h 237"/>
              <a:gd name="T4" fmla="*/ 23 w 248"/>
              <a:gd name="T5" fmla="*/ 47 h 237"/>
              <a:gd name="T6" fmla="*/ 38 w 248"/>
              <a:gd name="T7" fmla="*/ 62 h 237"/>
              <a:gd name="T8" fmla="*/ 37 w 248"/>
              <a:gd name="T9" fmla="*/ 40 h 237"/>
              <a:gd name="T10" fmla="*/ 61 w 248"/>
              <a:gd name="T11" fmla="*/ 16 h 237"/>
              <a:gd name="T12" fmla="*/ 65 w 248"/>
              <a:gd name="T13" fmla="*/ 0 h 237"/>
              <a:gd name="T14" fmla="*/ 84 w 248"/>
              <a:gd name="T15" fmla="*/ 15 h 237"/>
              <a:gd name="T16" fmla="*/ 95 w 248"/>
              <a:gd name="T17" fmla="*/ 33 h 237"/>
              <a:gd name="T18" fmla="*/ 131 w 248"/>
              <a:gd name="T19" fmla="*/ 31 h 237"/>
              <a:gd name="T20" fmla="*/ 155 w 248"/>
              <a:gd name="T21" fmla="*/ 43 h 237"/>
              <a:gd name="T22" fmla="*/ 166 w 248"/>
              <a:gd name="T23" fmla="*/ 31 h 237"/>
              <a:gd name="T24" fmla="*/ 211 w 248"/>
              <a:gd name="T25" fmla="*/ 30 h 237"/>
              <a:gd name="T26" fmla="*/ 201 w 248"/>
              <a:gd name="T27" fmla="*/ 46 h 237"/>
              <a:gd name="T28" fmla="*/ 229 w 248"/>
              <a:gd name="T29" fmla="*/ 58 h 237"/>
              <a:gd name="T30" fmla="*/ 241 w 248"/>
              <a:gd name="T31" fmla="*/ 74 h 237"/>
              <a:gd name="T32" fmla="*/ 233 w 248"/>
              <a:gd name="T33" fmla="*/ 91 h 237"/>
              <a:gd name="T34" fmla="*/ 237 w 248"/>
              <a:gd name="T35" fmla="*/ 106 h 237"/>
              <a:gd name="T36" fmla="*/ 221 w 248"/>
              <a:gd name="T37" fmla="*/ 113 h 237"/>
              <a:gd name="T38" fmla="*/ 216 w 248"/>
              <a:gd name="T39" fmla="*/ 129 h 237"/>
              <a:gd name="T40" fmla="*/ 230 w 248"/>
              <a:gd name="T41" fmla="*/ 150 h 237"/>
              <a:gd name="T42" fmla="*/ 202 w 248"/>
              <a:gd name="T43" fmla="*/ 166 h 237"/>
              <a:gd name="T44" fmla="*/ 184 w 248"/>
              <a:gd name="T45" fmla="*/ 174 h 237"/>
              <a:gd name="T46" fmla="*/ 156 w 248"/>
              <a:gd name="T47" fmla="*/ 166 h 237"/>
              <a:gd name="T48" fmla="*/ 160 w 248"/>
              <a:gd name="T49" fmla="*/ 173 h 237"/>
              <a:gd name="T50" fmla="*/ 162 w 248"/>
              <a:gd name="T51" fmla="*/ 201 h 237"/>
              <a:gd name="T52" fmla="*/ 178 w 248"/>
              <a:gd name="T53" fmla="*/ 207 h 237"/>
              <a:gd name="T54" fmla="*/ 163 w 248"/>
              <a:gd name="T55" fmla="*/ 221 h 237"/>
              <a:gd name="T56" fmla="*/ 142 w 248"/>
              <a:gd name="T57" fmla="*/ 230 h 237"/>
              <a:gd name="T58" fmla="*/ 124 w 248"/>
              <a:gd name="T59" fmla="*/ 237 h 237"/>
              <a:gd name="T60" fmla="*/ 108 w 248"/>
              <a:gd name="T61" fmla="*/ 206 h 237"/>
              <a:gd name="T62" fmla="*/ 97 w 248"/>
              <a:gd name="T63" fmla="*/ 194 h 237"/>
              <a:gd name="T64" fmla="*/ 106 w 248"/>
              <a:gd name="T65" fmla="*/ 179 h 237"/>
              <a:gd name="T66" fmla="*/ 97 w 248"/>
              <a:gd name="T67" fmla="*/ 159 h 237"/>
              <a:gd name="T68" fmla="*/ 103 w 248"/>
              <a:gd name="T69" fmla="*/ 137 h 237"/>
              <a:gd name="T70" fmla="*/ 101 w 248"/>
              <a:gd name="T71" fmla="*/ 122 h 237"/>
              <a:gd name="T72" fmla="*/ 77 w 248"/>
              <a:gd name="T73" fmla="*/ 123 h 237"/>
              <a:gd name="T74" fmla="*/ 57 w 248"/>
              <a:gd name="T75" fmla="*/ 108 h 237"/>
              <a:gd name="T76" fmla="*/ 23 w 248"/>
              <a:gd name="T77" fmla="*/ 107 h 237"/>
              <a:gd name="T78" fmla="*/ 14 w 248"/>
              <a:gd name="T79" fmla="*/ 98 h 237"/>
              <a:gd name="T80" fmla="*/ 16 w 248"/>
              <a:gd name="T81" fmla="*/ 86 h 237"/>
              <a:gd name="T82" fmla="*/ 11 w 248"/>
              <a:gd name="T83" fmla="*/ 73 h 237"/>
              <a:gd name="T84" fmla="*/ 0 w 248"/>
              <a:gd name="T85" fmla="*/ 62 h 237"/>
              <a:gd name="T86" fmla="*/ 9 w 248"/>
              <a:gd name="T87" fmla="*/ 35 h 237"/>
              <a:gd name="T88" fmla="*/ 22 w 248"/>
              <a:gd name="T89" fmla="*/ 22 h 237"/>
              <a:gd name="T90" fmla="*/ 40 w 248"/>
              <a:gd name="T91" fmla="*/ 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37">
                <a:moveTo>
                  <a:pt x="40" y="8"/>
                </a:moveTo>
                <a:lnTo>
                  <a:pt x="39" y="13"/>
                </a:lnTo>
                <a:lnTo>
                  <a:pt x="28" y="15"/>
                </a:lnTo>
                <a:lnTo>
                  <a:pt x="33" y="24"/>
                </a:lnTo>
                <a:lnTo>
                  <a:pt x="32" y="35"/>
                </a:lnTo>
                <a:lnTo>
                  <a:pt x="23" y="47"/>
                </a:lnTo>
                <a:lnTo>
                  <a:pt x="29" y="64"/>
                </a:lnTo>
                <a:lnTo>
                  <a:pt x="38" y="62"/>
                </a:lnTo>
                <a:lnTo>
                  <a:pt x="42" y="48"/>
                </a:lnTo>
                <a:lnTo>
                  <a:pt x="37" y="40"/>
                </a:lnTo>
                <a:lnTo>
                  <a:pt x="37" y="24"/>
                </a:lnTo>
                <a:lnTo>
                  <a:pt x="61" y="16"/>
                </a:lnTo>
                <a:lnTo>
                  <a:pt x="59" y="6"/>
                </a:lnTo>
                <a:lnTo>
                  <a:pt x="65" y="0"/>
                </a:lnTo>
                <a:lnTo>
                  <a:pt x="71" y="14"/>
                </a:lnTo>
                <a:lnTo>
                  <a:pt x="84" y="15"/>
                </a:lnTo>
                <a:lnTo>
                  <a:pt x="95" y="26"/>
                </a:lnTo>
                <a:lnTo>
                  <a:pt x="95" y="33"/>
                </a:lnTo>
                <a:lnTo>
                  <a:pt x="112" y="33"/>
                </a:lnTo>
                <a:lnTo>
                  <a:pt x="131" y="31"/>
                </a:lnTo>
                <a:lnTo>
                  <a:pt x="141" y="41"/>
                </a:lnTo>
                <a:lnTo>
                  <a:pt x="155" y="43"/>
                </a:lnTo>
                <a:lnTo>
                  <a:pt x="166" y="37"/>
                </a:lnTo>
                <a:lnTo>
                  <a:pt x="166" y="31"/>
                </a:lnTo>
                <a:lnTo>
                  <a:pt x="189" y="30"/>
                </a:lnTo>
                <a:lnTo>
                  <a:pt x="211" y="30"/>
                </a:lnTo>
                <a:lnTo>
                  <a:pt x="195" y="36"/>
                </a:lnTo>
                <a:lnTo>
                  <a:pt x="201" y="46"/>
                </a:lnTo>
                <a:lnTo>
                  <a:pt x="215" y="47"/>
                </a:lnTo>
                <a:lnTo>
                  <a:pt x="229" y="58"/>
                </a:lnTo>
                <a:lnTo>
                  <a:pt x="231" y="74"/>
                </a:lnTo>
                <a:lnTo>
                  <a:pt x="241" y="74"/>
                </a:lnTo>
                <a:lnTo>
                  <a:pt x="248" y="79"/>
                </a:lnTo>
                <a:lnTo>
                  <a:pt x="233" y="91"/>
                </a:lnTo>
                <a:lnTo>
                  <a:pt x="231" y="98"/>
                </a:lnTo>
                <a:lnTo>
                  <a:pt x="237" y="106"/>
                </a:lnTo>
                <a:lnTo>
                  <a:pt x="232" y="110"/>
                </a:lnTo>
                <a:lnTo>
                  <a:pt x="221" y="113"/>
                </a:lnTo>
                <a:lnTo>
                  <a:pt x="221" y="123"/>
                </a:lnTo>
                <a:lnTo>
                  <a:pt x="216" y="129"/>
                </a:lnTo>
                <a:lnTo>
                  <a:pt x="228" y="144"/>
                </a:lnTo>
                <a:lnTo>
                  <a:pt x="230" y="150"/>
                </a:lnTo>
                <a:lnTo>
                  <a:pt x="223" y="158"/>
                </a:lnTo>
                <a:lnTo>
                  <a:pt x="202" y="166"/>
                </a:lnTo>
                <a:lnTo>
                  <a:pt x="189" y="169"/>
                </a:lnTo>
                <a:lnTo>
                  <a:pt x="184" y="174"/>
                </a:lnTo>
                <a:lnTo>
                  <a:pt x="169" y="169"/>
                </a:lnTo>
                <a:lnTo>
                  <a:pt x="156" y="166"/>
                </a:lnTo>
                <a:lnTo>
                  <a:pt x="152" y="168"/>
                </a:lnTo>
                <a:lnTo>
                  <a:pt x="160" y="173"/>
                </a:lnTo>
                <a:lnTo>
                  <a:pt x="159" y="187"/>
                </a:lnTo>
                <a:lnTo>
                  <a:pt x="162" y="201"/>
                </a:lnTo>
                <a:lnTo>
                  <a:pt x="177" y="202"/>
                </a:lnTo>
                <a:lnTo>
                  <a:pt x="178" y="207"/>
                </a:lnTo>
                <a:lnTo>
                  <a:pt x="165" y="213"/>
                </a:lnTo>
                <a:lnTo>
                  <a:pt x="163" y="221"/>
                </a:lnTo>
                <a:lnTo>
                  <a:pt x="155" y="225"/>
                </a:lnTo>
                <a:lnTo>
                  <a:pt x="142" y="230"/>
                </a:lnTo>
                <a:lnTo>
                  <a:pt x="138" y="236"/>
                </a:lnTo>
                <a:lnTo>
                  <a:pt x="124" y="237"/>
                </a:lnTo>
                <a:lnTo>
                  <a:pt x="114" y="226"/>
                </a:lnTo>
                <a:lnTo>
                  <a:pt x="108" y="206"/>
                </a:lnTo>
                <a:lnTo>
                  <a:pt x="103" y="198"/>
                </a:lnTo>
                <a:lnTo>
                  <a:pt x="97" y="194"/>
                </a:lnTo>
                <a:lnTo>
                  <a:pt x="106" y="183"/>
                </a:lnTo>
                <a:lnTo>
                  <a:pt x="106" y="179"/>
                </a:lnTo>
                <a:lnTo>
                  <a:pt x="101" y="173"/>
                </a:lnTo>
                <a:lnTo>
                  <a:pt x="97" y="159"/>
                </a:lnTo>
                <a:lnTo>
                  <a:pt x="99" y="144"/>
                </a:lnTo>
                <a:lnTo>
                  <a:pt x="103" y="137"/>
                </a:lnTo>
                <a:lnTo>
                  <a:pt x="107" y="126"/>
                </a:lnTo>
                <a:lnTo>
                  <a:pt x="101" y="122"/>
                </a:lnTo>
                <a:lnTo>
                  <a:pt x="90" y="125"/>
                </a:lnTo>
                <a:lnTo>
                  <a:pt x="77" y="123"/>
                </a:lnTo>
                <a:lnTo>
                  <a:pt x="69" y="126"/>
                </a:lnTo>
                <a:lnTo>
                  <a:pt x="57" y="108"/>
                </a:lnTo>
                <a:lnTo>
                  <a:pt x="47" y="105"/>
                </a:lnTo>
                <a:lnTo>
                  <a:pt x="23" y="107"/>
                </a:lnTo>
                <a:lnTo>
                  <a:pt x="19" y="100"/>
                </a:lnTo>
                <a:lnTo>
                  <a:pt x="14" y="98"/>
                </a:lnTo>
                <a:lnTo>
                  <a:pt x="14" y="94"/>
                </a:lnTo>
                <a:lnTo>
                  <a:pt x="16" y="86"/>
                </a:lnTo>
                <a:lnTo>
                  <a:pt x="15" y="78"/>
                </a:lnTo>
                <a:lnTo>
                  <a:pt x="11" y="73"/>
                </a:lnTo>
                <a:lnTo>
                  <a:pt x="9" y="64"/>
                </a:lnTo>
                <a:lnTo>
                  <a:pt x="0" y="62"/>
                </a:lnTo>
                <a:lnTo>
                  <a:pt x="6" y="50"/>
                </a:lnTo>
                <a:lnTo>
                  <a:pt x="9" y="35"/>
                </a:lnTo>
                <a:lnTo>
                  <a:pt x="15" y="28"/>
                </a:lnTo>
                <a:lnTo>
                  <a:pt x="22" y="22"/>
                </a:lnTo>
                <a:lnTo>
                  <a:pt x="28" y="11"/>
                </a:lnTo>
                <a:lnTo>
                  <a:pt x="40" y="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9" name="Freeform 213"/>
          <p:cNvSpPr>
            <a:spLocks/>
          </p:cNvSpPr>
          <p:nvPr/>
        </p:nvSpPr>
        <p:spPr bwMode="auto">
          <a:xfrm>
            <a:off x="7096125" y="3138487"/>
            <a:ext cx="252413" cy="487363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0" name="Freeform 214"/>
          <p:cNvSpPr>
            <a:spLocks/>
          </p:cNvSpPr>
          <p:nvPr/>
        </p:nvSpPr>
        <p:spPr bwMode="auto">
          <a:xfrm>
            <a:off x="9004300" y="4433888"/>
            <a:ext cx="15875" cy="22225"/>
          </a:xfrm>
          <a:custGeom>
            <a:avLst/>
            <a:gdLst>
              <a:gd name="T0" fmla="*/ 10 w 10"/>
              <a:gd name="T1" fmla="*/ 12 h 14"/>
              <a:gd name="T2" fmla="*/ 3 w 10"/>
              <a:gd name="T3" fmla="*/ 14 h 14"/>
              <a:gd name="T4" fmla="*/ 0 w 10"/>
              <a:gd name="T5" fmla="*/ 5 h 14"/>
              <a:gd name="T6" fmla="*/ 1 w 10"/>
              <a:gd name="T7" fmla="*/ 0 h 14"/>
              <a:gd name="T8" fmla="*/ 10 w 10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10" y="12"/>
                </a:moveTo>
                <a:lnTo>
                  <a:pt x="3" y="14"/>
                </a:lnTo>
                <a:lnTo>
                  <a:pt x="0" y="5"/>
                </a:lnTo>
                <a:lnTo>
                  <a:pt x="1" y="0"/>
                </a:lnTo>
                <a:lnTo>
                  <a:pt x="10" y="12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1" name="Freeform 215"/>
          <p:cNvSpPr>
            <a:spLocks/>
          </p:cNvSpPr>
          <p:nvPr/>
        </p:nvSpPr>
        <p:spPr bwMode="auto">
          <a:xfrm>
            <a:off x="8993188" y="4391025"/>
            <a:ext cx="15875" cy="36513"/>
          </a:xfrm>
          <a:custGeom>
            <a:avLst/>
            <a:gdLst>
              <a:gd name="T0" fmla="*/ 10 w 10"/>
              <a:gd name="T1" fmla="*/ 7 h 23"/>
              <a:gd name="T2" fmla="*/ 10 w 10"/>
              <a:gd name="T3" fmla="*/ 23 h 23"/>
              <a:gd name="T4" fmla="*/ 6 w 10"/>
              <a:gd name="T5" fmla="*/ 21 h 23"/>
              <a:gd name="T6" fmla="*/ 1 w 10"/>
              <a:gd name="T7" fmla="*/ 22 h 23"/>
              <a:gd name="T8" fmla="*/ 0 w 10"/>
              <a:gd name="T9" fmla="*/ 16 h 23"/>
              <a:gd name="T10" fmla="*/ 3 w 10"/>
              <a:gd name="T11" fmla="*/ 0 h 23"/>
              <a:gd name="T12" fmla="*/ 10 w 1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3">
                <a:moveTo>
                  <a:pt x="10" y="7"/>
                </a:moveTo>
                <a:lnTo>
                  <a:pt x="10" y="23"/>
                </a:lnTo>
                <a:lnTo>
                  <a:pt x="6" y="21"/>
                </a:lnTo>
                <a:lnTo>
                  <a:pt x="1" y="22"/>
                </a:lnTo>
                <a:lnTo>
                  <a:pt x="0" y="16"/>
                </a:lnTo>
                <a:lnTo>
                  <a:pt x="3" y="0"/>
                </a:lnTo>
                <a:lnTo>
                  <a:pt x="10" y="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2" name="Freeform 216"/>
          <p:cNvSpPr>
            <a:spLocks/>
          </p:cNvSpPr>
          <p:nvPr/>
        </p:nvSpPr>
        <p:spPr bwMode="auto">
          <a:xfrm>
            <a:off x="5411788" y="3282950"/>
            <a:ext cx="300038" cy="211138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3" name="Freeform 217"/>
          <p:cNvSpPr>
            <a:spLocks/>
          </p:cNvSpPr>
          <p:nvPr/>
        </p:nvSpPr>
        <p:spPr bwMode="auto">
          <a:xfrm>
            <a:off x="4640263" y="4637088"/>
            <a:ext cx="468313" cy="419100"/>
          </a:xfrm>
          <a:custGeom>
            <a:avLst/>
            <a:gdLst>
              <a:gd name="T0" fmla="*/ 264 w 295"/>
              <a:gd name="T1" fmla="*/ 152 h 264"/>
              <a:gd name="T2" fmla="*/ 250 w 295"/>
              <a:gd name="T3" fmla="*/ 173 h 264"/>
              <a:gd name="T4" fmla="*/ 217 w 295"/>
              <a:gd name="T5" fmla="*/ 210 h 264"/>
              <a:gd name="T6" fmla="*/ 190 w 295"/>
              <a:gd name="T7" fmla="*/ 232 h 264"/>
              <a:gd name="T8" fmla="*/ 162 w 295"/>
              <a:gd name="T9" fmla="*/ 241 h 264"/>
              <a:gd name="T10" fmla="*/ 149 w 295"/>
              <a:gd name="T11" fmla="*/ 243 h 264"/>
              <a:gd name="T12" fmla="*/ 121 w 295"/>
              <a:gd name="T13" fmla="*/ 243 h 264"/>
              <a:gd name="T14" fmla="*/ 104 w 295"/>
              <a:gd name="T15" fmla="*/ 245 h 264"/>
              <a:gd name="T16" fmla="*/ 70 w 295"/>
              <a:gd name="T17" fmla="*/ 256 h 264"/>
              <a:gd name="T18" fmla="*/ 51 w 295"/>
              <a:gd name="T19" fmla="*/ 264 h 264"/>
              <a:gd name="T20" fmla="*/ 38 w 295"/>
              <a:gd name="T21" fmla="*/ 257 h 264"/>
              <a:gd name="T22" fmla="*/ 30 w 295"/>
              <a:gd name="T23" fmla="*/ 250 h 264"/>
              <a:gd name="T24" fmla="*/ 29 w 295"/>
              <a:gd name="T25" fmla="*/ 232 h 264"/>
              <a:gd name="T26" fmla="*/ 30 w 295"/>
              <a:gd name="T27" fmla="*/ 215 h 264"/>
              <a:gd name="T28" fmla="*/ 20 w 295"/>
              <a:gd name="T29" fmla="*/ 180 h 264"/>
              <a:gd name="T30" fmla="*/ 12 w 295"/>
              <a:gd name="T31" fmla="*/ 162 h 264"/>
              <a:gd name="T32" fmla="*/ 9 w 295"/>
              <a:gd name="T33" fmla="*/ 125 h 264"/>
              <a:gd name="T34" fmla="*/ 19 w 295"/>
              <a:gd name="T35" fmla="*/ 139 h 264"/>
              <a:gd name="T36" fmla="*/ 38 w 295"/>
              <a:gd name="T37" fmla="*/ 145 h 264"/>
              <a:gd name="T38" fmla="*/ 63 w 295"/>
              <a:gd name="T39" fmla="*/ 133 h 264"/>
              <a:gd name="T40" fmla="*/ 71 w 295"/>
              <a:gd name="T41" fmla="*/ 59 h 264"/>
              <a:gd name="T42" fmla="*/ 79 w 295"/>
              <a:gd name="T43" fmla="*/ 91 h 264"/>
              <a:gd name="T44" fmla="*/ 95 w 295"/>
              <a:gd name="T45" fmla="*/ 97 h 264"/>
              <a:gd name="T46" fmla="*/ 113 w 295"/>
              <a:gd name="T47" fmla="*/ 81 h 264"/>
              <a:gd name="T48" fmla="*/ 127 w 295"/>
              <a:gd name="T49" fmla="*/ 66 h 264"/>
              <a:gd name="T50" fmla="*/ 143 w 295"/>
              <a:gd name="T51" fmla="*/ 75 h 264"/>
              <a:gd name="T52" fmla="*/ 169 w 295"/>
              <a:gd name="T53" fmla="*/ 71 h 264"/>
              <a:gd name="T54" fmla="*/ 175 w 295"/>
              <a:gd name="T55" fmla="*/ 54 h 264"/>
              <a:gd name="T56" fmla="*/ 191 w 295"/>
              <a:gd name="T57" fmla="*/ 45 h 264"/>
              <a:gd name="T58" fmla="*/ 214 w 295"/>
              <a:gd name="T59" fmla="*/ 16 h 264"/>
              <a:gd name="T60" fmla="*/ 248 w 295"/>
              <a:gd name="T61" fmla="*/ 1 h 264"/>
              <a:gd name="T62" fmla="*/ 262 w 295"/>
              <a:gd name="T63" fmla="*/ 2 h 264"/>
              <a:gd name="T64" fmla="*/ 279 w 295"/>
              <a:gd name="T65" fmla="*/ 33 h 264"/>
              <a:gd name="T66" fmla="*/ 278 w 295"/>
              <a:gd name="T67" fmla="*/ 71 h 264"/>
              <a:gd name="T68" fmla="*/ 270 w 295"/>
              <a:gd name="T69" fmla="*/ 74 h 264"/>
              <a:gd name="T70" fmla="*/ 263 w 295"/>
              <a:gd name="T71" fmla="*/ 82 h 264"/>
              <a:gd name="T72" fmla="*/ 257 w 295"/>
              <a:gd name="T73" fmla="*/ 97 h 264"/>
              <a:gd name="T74" fmla="*/ 277 w 295"/>
              <a:gd name="T75" fmla="*/ 106 h 264"/>
              <a:gd name="T76" fmla="*/ 295 w 295"/>
              <a:gd name="T77" fmla="*/ 97 h 264"/>
              <a:gd name="T78" fmla="*/ 286 w 295"/>
              <a:gd name="T79" fmla="*/ 129 h 264"/>
              <a:gd name="T80" fmla="*/ 268 w 295"/>
              <a:gd name="T81" fmla="*/ 14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264">
                <a:moveTo>
                  <a:pt x="268" y="149"/>
                </a:moveTo>
                <a:lnTo>
                  <a:pt x="264" y="152"/>
                </a:lnTo>
                <a:lnTo>
                  <a:pt x="256" y="163"/>
                </a:lnTo>
                <a:lnTo>
                  <a:pt x="250" y="173"/>
                </a:lnTo>
                <a:lnTo>
                  <a:pt x="239" y="188"/>
                </a:lnTo>
                <a:lnTo>
                  <a:pt x="217" y="210"/>
                </a:lnTo>
                <a:lnTo>
                  <a:pt x="204" y="222"/>
                </a:lnTo>
                <a:lnTo>
                  <a:pt x="190" y="232"/>
                </a:lnTo>
                <a:lnTo>
                  <a:pt x="171" y="240"/>
                </a:lnTo>
                <a:lnTo>
                  <a:pt x="162" y="241"/>
                </a:lnTo>
                <a:lnTo>
                  <a:pt x="159" y="246"/>
                </a:lnTo>
                <a:lnTo>
                  <a:pt x="149" y="243"/>
                </a:lnTo>
                <a:lnTo>
                  <a:pt x="140" y="247"/>
                </a:lnTo>
                <a:lnTo>
                  <a:pt x="121" y="243"/>
                </a:lnTo>
                <a:lnTo>
                  <a:pt x="111" y="246"/>
                </a:lnTo>
                <a:lnTo>
                  <a:pt x="104" y="245"/>
                </a:lnTo>
                <a:lnTo>
                  <a:pt x="85" y="253"/>
                </a:lnTo>
                <a:lnTo>
                  <a:pt x="70" y="256"/>
                </a:lnTo>
                <a:lnTo>
                  <a:pt x="59" y="264"/>
                </a:lnTo>
                <a:lnTo>
                  <a:pt x="51" y="264"/>
                </a:lnTo>
                <a:lnTo>
                  <a:pt x="44" y="257"/>
                </a:lnTo>
                <a:lnTo>
                  <a:pt x="38" y="257"/>
                </a:lnTo>
                <a:lnTo>
                  <a:pt x="31" y="247"/>
                </a:lnTo>
                <a:lnTo>
                  <a:pt x="30" y="250"/>
                </a:lnTo>
                <a:lnTo>
                  <a:pt x="28" y="245"/>
                </a:lnTo>
                <a:lnTo>
                  <a:pt x="29" y="232"/>
                </a:lnTo>
                <a:lnTo>
                  <a:pt x="24" y="219"/>
                </a:lnTo>
                <a:lnTo>
                  <a:pt x="30" y="215"/>
                </a:lnTo>
                <a:lnTo>
                  <a:pt x="30" y="199"/>
                </a:lnTo>
                <a:lnTo>
                  <a:pt x="20" y="180"/>
                </a:lnTo>
                <a:lnTo>
                  <a:pt x="12" y="162"/>
                </a:lnTo>
                <a:lnTo>
                  <a:pt x="12" y="162"/>
                </a:lnTo>
                <a:lnTo>
                  <a:pt x="0" y="135"/>
                </a:lnTo>
                <a:lnTo>
                  <a:pt x="9" y="125"/>
                </a:lnTo>
                <a:lnTo>
                  <a:pt x="16" y="131"/>
                </a:lnTo>
                <a:lnTo>
                  <a:pt x="19" y="139"/>
                </a:lnTo>
                <a:lnTo>
                  <a:pt x="27" y="141"/>
                </a:lnTo>
                <a:lnTo>
                  <a:pt x="38" y="145"/>
                </a:lnTo>
                <a:lnTo>
                  <a:pt x="47" y="143"/>
                </a:lnTo>
                <a:lnTo>
                  <a:pt x="63" y="133"/>
                </a:lnTo>
                <a:lnTo>
                  <a:pt x="67" y="56"/>
                </a:lnTo>
                <a:lnTo>
                  <a:pt x="71" y="59"/>
                </a:lnTo>
                <a:lnTo>
                  <a:pt x="81" y="79"/>
                </a:lnTo>
                <a:lnTo>
                  <a:pt x="79" y="91"/>
                </a:lnTo>
                <a:lnTo>
                  <a:pt x="83" y="99"/>
                </a:lnTo>
                <a:lnTo>
                  <a:pt x="95" y="97"/>
                </a:lnTo>
                <a:lnTo>
                  <a:pt x="105" y="87"/>
                </a:lnTo>
                <a:lnTo>
                  <a:pt x="113" y="81"/>
                </a:lnTo>
                <a:lnTo>
                  <a:pt x="118" y="71"/>
                </a:lnTo>
                <a:lnTo>
                  <a:pt x="127" y="66"/>
                </a:lnTo>
                <a:lnTo>
                  <a:pt x="135" y="69"/>
                </a:lnTo>
                <a:lnTo>
                  <a:pt x="143" y="75"/>
                </a:lnTo>
                <a:lnTo>
                  <a:pt x="157" y="76"/>
                </a:lnTo>
                <a:lnTo>
                  <a:pt x="169" y="71"/>
                </a:lnTo>
                <a:lnTo>
                  <a:pt x="171" y="64"/>
                </a:lnTo>
                <a:lnTo>
                  <a:pt x="175" y="54"/>
                </a:lnTo>
                <a:lnTo>
                  <a:pt x="185" y="53"/>
                </a:lnTo>
                <a:lnTo>
                  <a:pt x="191" y="45"/>
                </a:lnTo>
                <a:lnTo>
                  <a:pt x="197" y="31"/>
                </a:lnTo>
                <a:lnTo>
                  <a:pt x="214" y="16"/>
                </a:lnTo>
                <a:lnTo>
                  <a:pt x="240" y="0"/>
                </a:lnTo>
                <a:lnTo>
                  <a:pt x="248" y="1"/>
                </a:lnTo>
                <a:lnTo>
                  <a:pt x="256" y="4"/>
                </a:lnTo>
                <a:lnTo>
                  <a:pt x="262" y="2"/>
                </a:lnTo>
                <a:lnTo>
                  <a:pt x="272" y="4"/>
                </a:lnTo>
                <a:lnTo>
                  <a:pt x="279" y="33"/>
                </a:lnTo>
                <a:lnTo>
                  <a:pt x="282" y="48"/>
                </a:lnTo>
                <a:lnTo>
                  <a:pt x="278" y="71"/>
                </a:lnTo>
                <a:lnTo>
                  <a:pt x="279" y="78"/>
                </a:lnTo>
                <a:lnTo>
                  <a:pt x="270" y="74"/>
                </a:lnTo>
                <a:lnTo>
                  <a:pt x="265" y="76"/>
                </a:lnTo>
                <a:lnTo>
                  <a:pt x="263" y="82"/>
                </a:lnTo>
                <a:lnTo>
                  <a:pt x="257" y="90"/>
                </a:lnTo>
                <a:lnTo>
                  <a:pt x="257" y="97"/>
                </a:lnTo>
                <a:lnTo>
                  <a:pt x="267" y="108"/>
                </a:lnTo>
                <a:lnTo>
                  <a:pt x="277" y="106"/>
                </a:lnTo>
                <a:lnTo>
                  <a:pt x="281" y="97"/>
                </a:lnTo>
                <a:lnTo>
                  <a:pt x="295" y="97"/>
                </a:lnTo>
                <a:lnTo>
                  <a:pt x="289" y="112"/>
                </a:lnTo>
                <a:lnTo>
                  <a:pt x="286" y="129"/>
                </a:lnTo>
                <a:lnTo>
                  <a:pt x="281" y="139"/>
                </a:lnTo>
                <a:lnTo>
                  <a:pt x="268" y="149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4" name="Freeform 218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5" name="Freeform 219"/>
          <p:cNvSpPr>
            <a:spLocks/>
          </p:cNvSpPr>
          <p:nvPr/>
        </p:nvSpPr>
        <p:spPr bwMode="auto">
          <a:xfrm>
            <a:off x="4813300" y="4181475"/>
            <a:ext cx="341313" cy="320675"/>
          </a:xfrm>
          <a:custGeom>
            <a:avLst/>
            <a:gdLst>
              <a:gd name="T0" fmla="*/ 202 w 215"/>
              <a:gd name="T1" fmla="*/ 20 h 202"/>
              <a:gd name="T2" fmla="*/ 211 w 215"/>
              <a:gd name="T3" fmla="*/ 30 h 202"/>
              <a:gd name="T4" fmla="*/ 215 w 215"/>
              <a:gd name="T5" fmla="*/ 47 h 202"/>
              <a:gd name="T6" fmla="*/ 211 w 215"/>
              <a:gd name="T7" fmla="*/ 53 h 202"/>
              <a:gd name="T8" fmla="*/ 207 w 215"/>
              <a:gd name="T9" fmla="*/ 70 h 202"/>
              <a:gd name="T10" fmla="*/ 210 w 215"/>
              <a:gd name="T11" fmla="*/ 87 h 202"/>
              <a:gd name="T12" fmla="*/ 204 w 215"/>
              <a:gd name="T13" fmla="*/ 94 h 202"/>
              <a:gd name="T14" fmla="*/ 198 w 215"/>
              <a:gd name="T15" fmla="*/ 113 h 202"/>
              <a:gd name="T16" fmla="*/ 208 w 215"/>
              <a:gd name="T17" fmla="*/ 119 h 202"/>
              <a:gd name="T18" fmla="*/ 152 w 215"/>
              <a:gd name="T19" fmla="*/ 136 h 202"/>
              <a:gd name="T20" fmla="*/ 153 w 215"/>
              <a:gd name="T21" fmla="*/ 151 h 202"/>
              <a:gd name="T22" fmla="*/ 139 w 215"/>
              <a:gd name="T23" fmla="*/ 154 h 202"/>
              <a:gd name="T24" fmla="*/ 128 w 215"/>
              <a:gd name="T25" fmla="*/ 162 h 202"/>
              <a:gd name="T26" fmla="*/ 126 w 215"/>
              <a:gd name="T27" fmla="*/ 169 h 202"/>
              <a:gd name="T28" fmla="*/ 119 w 215"/>
              <a:gd name="T29" fmla="*/ 171 h 202"/>
              <a:gd name="T30" fmla="*/ 103 w 215"/>
              <a:gd name="T31" fmla="*/ 188 h 202"/>
              <a:gd name="T32" fmla="*/ 92 w 215"/>
              <a:gd name="T33" fmla="*/ 201 h 202"/>
              <a:gd name="T34" fmla="*/ 86 w 215"/>
              <a:gd name="T35" fmla="*/ 202 h 202"/>
              <a:gd name="T36" fmla="*/ 80 w 215"/>
              <a:gd name="T37" fmla="*/ 199 h 202"/>
              <a:gd name="T38" fmla="*/ 60 w 215"/>
              <a:gd name="T39" fmla="*/ 197 h 202"/>
              <a:gd name="T40" fmla="*/ 57 w 215"/>
              <a:gd name="T41" fmla="*/ 195 h 202"/>
              <a:gd name="T42" fmla="*/ 57 w 215"/>
              <a:gd name="T43" fmla="*/ 194 h 202"/>
              <a:gd name="T44" fmla="*/ 50 w 215"/>
              <a:gd name="T45" fmla="*/ 189 h 202"/>
              <a:gd name="T46" fmla="*/ 38 w 215"/>
              <a:gd name="T47" fmla="*/ 188 h 202"/>
              <a:gd name="T48" fmla="*/ 23 w 215"/>
              <a:gd name="T49" fmla="*/ 193 h 202"/>
              <a:gd name="T50" fmla="*/ 12 w 215"/>
              <a:gd name="T51" fmla="*/ 180 h 202"/>
              <a:gd name="T52" fmla="*/ 0 w 215"/>
              <a:gd name="T53" fmla="*/ 163 h 202"/>
              <a:gd name="T54" fmla="*/ 2 w 215"/>
              <a:gd name="T55" fmla="*/ 96 h 202"/>
              <a:gd name="T56" fmla="*/ 41 w 215"/>
              <a:gd name="T57" fmla="*/ 97 h 202"/>
              <a:gd name="T58" fmla="*/ 39 w 215"/>
              <a:gd name="T59" fmla="*/ 90 h 202"/>
              <a:gd name="T60" fmla="*/ 42 w 215"/>
              <a:gd name="T61" fmla="*/ 82 h 202"/>
              <a:gd name="T62" fmla="*/ 39 w 215"/>
              <a:gd name="T63" fmla="*/ 72 h 202"/>
              <a:gd name="T64" fmla="*/ 41 w 215"/>
              <a:gd name="T65" fmla="*/ 62 h 202"/>
              <a:gd name="T66" fmla="*/ 40 w 215"/>
              <a:gd name="T67" fmla="*/ 55 h 202"/>
              <a:gd name="T68" fmla="*/ 46 w 215"/>
              <a:gd name="T69" fmla="*/ 56 h 202"/>
              <a:gd name="T70" fmla="*/ 47 w 215"/>
              <a:gd name="T71" fmla="*/ 63 h 202"/>
              <a:gd name="T72" fmla="*/ 55 w 215"/>
              <a:gd name="T73" fmla="*/ 62 h 202"/>
              <a:gd name="T74" fmla="*/ 67 w 215"/>
              <a:gd name="T75" fmla="*/ 64 h 202"/>
              <a:gd name="T76" fmla="*/ 73 w 215"/>
              <a:gd name="T77" fmla="*/ 73 h 202"/>
              <a:gd name="T78" fmla="*/ 87 w 215"/>
              <a:gd name="T79" fmla="*/ 76 h 202"/>
              <a:gd name="T80" fmla="*/ 99 w 215"/>
              <a:gd name="T81" fmla="*/ 70 h 202"/>
              <a:gd name="T82" fmla="*/ 102 w 215"/>
              <a:gd name="T83" fmla="*/ 81 h 202"/>
              <a:gd name="T84" fmla="*/ 116 w 215"/>
              <a:gd name="T85" fmla="*/ 83 h 202"/>
              <a:gd name="T86" fmla="*/ 123 w 215"/>
              <a:gd name="T87" fmla="*/ 92 h 202"/>
              <a:gd name="T88" fmla="*/ 130 w 215"/>
              <a:gd name="T89" fmla="*/ 104 h 202"/>
              <a:gd name="T90" fmla="*/ 144 w 215"/>
              <a:gd name="T91" fmla="*/ 104 h 202"/>
              <a:gd name="T92" fmla="*/ 143 w 215"/>
              <a:gd name="T93" fmla="*/ 82 h 202"/>
              <a:gd name="T94" fmla="*/ 138 w 215"/>
              <a:gd name="T95" fmla="*/ 85 h 202"/>
              <a:gd name="T96" fmla="*/ 126 w 215"/>
              <a:gd name="T97" fmla="*/ 77 h 202"/>
              <a:gd name="T98" fmla="*/ 121 w 215"/>
              <a:gd name="T99" fmla="*/ 73 h 202"/>
              <a:gd name="T100" fmla="*/ 123 w 215"/>
              <a:gd name="T101" fmla="*/ 53 h 202"/>
              <a:gd name="T102" fmla="*/ 127 w 215"/>
              <a:gd name="T103" fmla="*/ 28 h 202"/>
              <a:gd name="T104" fmla="*/ 123 w 215"/>
              <a:gd name="T105" fmla="*/ 19 h 202"/>
              <a:gd name="T106" fmla="*/ 129 w 215"/>
              <a:gd name="T107" fmla="*/ 6 h 202"/>
              <a:gd name="T108" fmla="*/ 134 w 215"/>
              <a:gd name="T109" fmla="*/ 3 h 202"/>
              <a:gd name="T110" fmla="*/ 158 w 215"/>
              <a:gd name="T111" fmla="*/ 0 h 202"/>
              <a:gd name="T112" fmla="*/ 166 w 215"/>
              <a:gd name="T113" fmla="*/ 2 h 202"/>
              <a:gd name="T114" fmla="*/ 173 w 215"/>
              <a:gd name="T115" fmla="*/ 7 h 202"/>
              <a:gd name="T116" fmla="*/ 180 w 215"/>
              <a:gd name="T117" fmla="*/ 11 h 202"/>
              <a:gd name="T118" fmla="*/ 192 w 215"/>
              <a:gd name="T119" fmla="*/ 14 h 202"/>
              <a:gd name="T120" fmla="*/ 202 w 215"/>
              <a:gd name="T121" fmla="*/ 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02">
                <a:moveTo>
                  <a:pt x="202" y="20"/>
                </a:moveTo>
                <a:lnTo>
                  <a:pt x="211" y="30"/>
                </a:lnTo>
                <a:lnTo>
                  <a:pt x="215" y="47"/>
                </a:lnTo>
                <a:lnTo>
                  <a:pt x="211" y="53"/>
                </a:lnTo>
                <a:lnTo>
                  <a:pt x="207" y="70"/>
                </a:lnTo>
                <a:lnTo>
                  <a:pt x="210" y="87"/>
                </a:lnTo>
                <a:lnTo>
                  <a:pt x="204" y="94"/>
                </a:lnTo>
                <a:lnTo>
                  <a:pt x="198" y="113"/>
                </a:lnTo>
                <a:lnTo>
                  <a:pt x="208" y="119"/>
                </a:lnTo>
                <a:lnTo>
                  <a:pt x="152" y="136"/>
                </a:lnTo>
                <a:lnTo>
                  <a:pt x="153" y="151"/>
                </a:lnTo>
                <a:lnTo>
                  <a:pt x="139" y="154"/>
                </a:lnTo>
                <a:lnTo>
                  <a:pt x="128" y="162"/>
                </a:lnTo>
                <a:lnTo>
                  <a:pt x="126" y="169"/>
                </a:lnTo>
                <a:lnTo>
                  <a:pt x="119" y="171"/>
                </a:lnTo>
                <a:lnTo>
                  <a:pt x="103" y="188"/>
                </a:lnTo>
                <a:lnTo>
                  <a:pt x="92" y="201"/>
                </a:lnTo>
                <a:lnTo>
                  <a:pt x="86" y="202"/>
                </a:lnTo>
                <a:lnTo>
                  <a:pt x="80" y="199"/>
                </a:lnTo>
                <a:lnTo>
                  <a:pt x="60" y="197"/>
                </a:lnTo>
                <a:lnTo>
                  <a:pt x="57" y="195"/>
                </a:lnTo>
                <a:lnTo>
                  <a:pt x="57" y="194"/>
                </a:lnTo>
                <a:lnTo>
                  <a:pt x="50" y="189"/>
                </a:lnTo>
                <a:lnTo>
                  <a:pt x="38" y="188"/>
                </a:lnTo>
                <a:lnTo>
                  <a:pt x="23" y="193"/>
                </a:lnTo>
                <a:lnTo>
                  <a:pt x="12" y="180"/>
                </a:lnTo>
                <a:lnTo>
                  <a:pt x="0" y="163"/>
                </a:lnTo>
                <a:lnTo>
                  <a:pt x="2" y="96"/>
                </a:lnTo>
                <a:lnTo>
                  <a:pt x="41" y="97"/>
                </a:lnTo>
                <a:lnTo>
                  <a:pt x="39" y="90"/>
                </a:lnTo>
                <a:lnTo>
                  <a:pt x="42" y="82"/>
                </a:lnTo>
                <a:lnTo>
                  <a:pt x="39" y="72"/>
                </a:lnTo>
                <a:lnTo>
                  <a:pt x="41" y="62"/>
                </a:lnTo>
                <a:lnTo>
                  <a:pt x="40" y="55"/>
                </a:lnTo>
                <a:lnTo>
                  <a:pt x="46" y="56"/>
                </a:lnTo>
                <a:lnTo>
                  <a:pt x="47" y="63"/>
                </a:lnTo>
                <a:lnTo>
                  <a:pt x="55" y="62"/>
                </a:lnTo>
                <a:lnTo>
                  <a:pt x="67" y="64"/>
                </a:lnTo>
                <a:lnTo>
                  <a:pt x="73" y="73"/>
                </a:lnTo>
                <a:lnTo>
                  <a:pt x="87" y="76"/>
                </a:lnTo>
                <a:lnTo>
                  <a:pt x="99" y="70"/>
                </a:lnTo>
                <a:lnTo>
                  <a:pt x="102" y="81"/>
                </a:lnTo>
                <a:lnTo>
                  <a:pt x="116" y="83"/>
                </a:lnTo>
                <a:lnTo>
                  <a:pt x="123" y="92"/>
                </a:lnTo>
                <a:lnTo>
                  <a:pt x="130" y="104"/>
                </a:lnTo>
                <a:lnTo>
                  <a:pt x="144" y="104"/>
                </a:lnTo>
                <a:lnTo>
                  <a:pt x="143" y="82"/>
                </a:lnTo>
                <a:lnTo>
                  <a:pt x="138" y="85"/>
                </a:lnTo>
                <a:lnTo>
                  <a:pt x="126" y="77"/>
                </a:lnTo>
                <a:lnTo>
                  <a:pt x="121" y="73"/>
                </a:lnTo>
                <a:lnTo>
                  <a:pt x="123" y="53"/>
                </a:lnTo>
                <a:lnTo>
                  <a:pt x="127" y="28"/>
                </a:lnTo>
                <a:lnTo>
                  <a:pt x="123" y="19"/>
                </a:lnTo>
                <a:lnTo>
                  <a:pt x="129" y="6"/>
                </a:lnTo>
                <a:lnTo>
                  <a:pt x="134" y="3"/>
                </a:lnTo>
                <a:lnTo>
                  <a:pt x="158" y="0"/>
                </a:lnTo>
                <a:lnTo>
                  <a:pt x="166" y="2"/>
                </a:lnTo>
                <a:lnTo>
                  <a:pt x="173" y="7"/>
                </a:lnTo>
                <a:lnTo>
                  <a:pt x="180" y="11"/>
                </a:lnTo>
                <a:lnTo>
                  <a:pt x="192" y="14"/>
                </a:lnTo>
                <a:lnTo>
                  <a:pt x="202" y="2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6" name="Freeform 220"/>
          <p:cNvSpPr>
            <a:spLocks/>
          </p:cNvSpPr>
          <p:nvPr/>
        </p:nvSpPr>
        <p:spPr bwMode="auto">
          <a:xfrm>
            <a:off x="4908550" y="4421188"/>
            <a:ext cx="220663" cy="222250"/>
          </a:xfrm>
          <a:custGeom>
            <a:avLst/>
            <a:gdLst>
              <a:gd name="T0" fmla="*/ 103 w 139"/>
              <a:gd name="T1" fmla="*/ 140 h 140"/>
              <a:gd name="T2" fmla="*/ 93 w 139"/>
              <a:gd name="T3" fmla="*/ 138 h 140"/>
              <a:gd name="T4" fmla="*/ 87 w 139"/>
              <a:gd name="T5" fmla="*/ 140 h 140"/>
              <a:gd name="T6" fmla="*/ 79 w 139"/>
              <a:gd name="T7" fmla="*/ 137 h 140"/>
              <a:gd name="T8" fmla="*/ 71 w 139"/>
              <a:gd name="T9" fmla="*/ 136 h 140"/>
              <a:gd name="T10" fmla="*/ 60 w 139"/>
              <a:gd name="T11" fmla="*/ 127 h 140"/>
              <a:gd name="T12" fmla="*/ 47 w 139"/>
              <a:gd name="T13" fmla="*/ 124 h 140"/>
              <a:gd name="T14" fmla="*/ 42 w 139"/>
              <a:gd name="T15" fmla="*/ 111 h 140"/>
              <a:gd name="T16" fmla="*/ 42 w 139"/>
              <a:gd name="T17" fmla="*/ 103 h 140"/>
              <a:gd name="T18" fmla="*/ 35 w 139"/>
              <a:gd name="T19" fmla="*/ 101 h 140"/>
              <a:gd name="T20" fmla="*/ 15 w 139"/>
              <a:gd name="T21" fmla="*/ 78 h 140"/>
              <a:gd name="T22" fmla="*/ 10 w 139"/>
              <a:gd name="T23" fmla="*/ 66 h 140"/>
              <a:gd name="T24" fmla="*/ 6 w 139"/>
              <a:gd name="T25" fmla="*/ 63 h 140"/>
              <a:gd name="T26" fmla="*/ 0 w 139"/>
              <a:gd name="T27" fmla="*/ 46 h 140"/>
              <a:gd name="T28" fmla="*/ 20 w 139"/>
              <a:gd name="T29" fmla="*/ 48 h 140"/>
              <a:gd name="T30" fmla="*/ 26 w 139"/>
              <a:gd name="T31" fmla="*/ 51 h 140"/>
              <a:gd name="T32" fmla="*/ 32 w 139"/>
              <a:gd name="T33" fmla="*/ 50 h 140"/>
              <a:gd name="T34" fmla="*/ 43 w 139"/>
              <a:gd name="T35" fmla="*/ 37 h 140"/>
              <a:gd name="T36" fmla="*/ 59 w 139"/>
              <a:gd name="T37" fmla="*/ 20 h 140"/>
              <a:gd name="T38" fmla="*/ 66 w 139"/>
              <a:gd name="T39" fmla="*/ 18 h 140"/>
              <a:gd name="T40" fmla="*/ 68 w 139"/>
              <a:gd name="T41" fmla="*/ 11 h 140"/>
              <a:gd name="T42" fmla="*/ 79 w 139"/>
              <a:gd name="T43" fmla="*/ 3 h 140"/>
              <a:gd name="T44" fmla="*/ 93 w 139"/>
              <a:gd name="T45" fmla="*/ 0 h 140"/>
              <a:gd name="T46" fmla="*/ 94 w 139"/>
              <a:gd name="T47" fmla="*/ 7 h 140"/>
              <a:gd name="T48" fmla="*/ 109 w 139"/>
              <a:gd name="T49" fmla="*/ 7 h 140"/>
              <a:gd name="T50" fmla="*/ 117 w 139"/>
              <a:gd name="T51" fmla="*/ 11 h 140"/>
              <a:gd name="T52" fmla="*/ 121 w 139"/>
              <a:gd name="T53" fmla="*/ 16 h 140"/>
              <a:gd name="T54" fmla="*/ 130 w 139"/>
              <a:gd name="T55" fmla="*/ 18 h 140"/>
              <a:gd name="T56" fmla="*/ 139 w 139"/>
              <a:gd name="T57" fmla="*/ 25 h 140"/>
              <a:gd name="T58" fmla="*/ 138 w 139"/>
              <a:gd name="T59" fmla="*/ 51 h 140"/>
              <a:gd name="T60" fmla="*/ 133 w 139"/>
              <a:gd name="T61" fmla="*/ 65 h 140"/>
              <a:gd name="T62" fmla="*/ 132 w 139"/>
              <a:gd name="T63" fmla="*/ 81 h 140"/>
              <a:gd name="T64" fmla="*/ 134 w 139"/>
              <a:gd name="T65" fmla="*/ 87 h 140"/>
              <a:gd name="T66" fmla="*/ 131 w 139"/>
              <a:gd name="T67" fmla="*/ 99 h 140"/>
              <a:gd name="T68" fmla="*/ 129 w 139"/>
              <a:gd name="T69" fmla="*/ 101 h 140"/>
              <a:gd name="T70" fmla="*/ 123 w 139"/>
              <a:gd name="T71" fmla="*/ 116 h 140"/>
              <a:gd name="T72" fmla="*/ 103 w 139"/>
              <a:gd name="T7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40">
                <a:moveTo>
                  <a:pt x="103" y="140"/>
                </a:moveTo>
                <a:lnTo>
                  <a:pt x="93" y="138"/>
                </a:lnTo>
                <a:lnTo>
                  <a:pt x="87" y="140"/>
                </a:lnTo>
                <a:lnTo>
                  <a:pt x="79" y="137"/>
                </a:lnTo>
                <a:lnTo>
                  <a:pt x="71" y="136"/>
                </a:lnTo>
                <a:lnTo>
                  <a:pt x="60" y="127"/>
                </a:lnTo>
                <a:lnTo>
                  <a:pt x="47" y="124"/>
                </a:lnTo>
                <a:lnTo>
                  <a:pt x="42" y="111"/>
                </a:lnTo>
                <a:lnTo>
                  <a:pt x="42" y="103"/>
                </a:lnTo>
                <a:lnTo>
                  <a:pt x="35" y="101"/>
                </a:lnTo>
                <a:lnTo>
                  <a:pt x="15" y="78"/>
                </a:lnTo>
                <a:lnTo>
                  <a:pt x="10" y="66"/>
                </a:lnTo>
                <a:lnTo>
                  <a:pt x="6" y="63"/>
                </a:lnTo>
                <a:lnTo>
                  <a:pt x="0" y="46"/>
                </a:lnTo>
                <a:lnTo>
                  <a:pt x="20" y="48"/>
                </a:lnTo>
                <a:lnTo>
                  <a:pt x="26" y="51"/>
                </a:lnTo>
                <a:lnTo>
                  <a:pt x="32" y="50"/>
                </a:lnTo>
                <a:lnTo>
                  <a:pt x="43" y="37"/>
                </a:lnTo>
                <a:lnTo>
                  <a:pt x="59" y="20"/>
                </a:lnTo>
                <a:lnTo>
                  <a:pt x="66" y="18"/>
                </a:lnTo>
                <a:lnTo>
                  <a:pt x="68" y="11"/>
                </a:lnTo>
                <a:lnTo>
                  <a:pt x="79" y="3"/>
                </a:lnTo>
                <a:lnTo>
                  <a:pt x="93" y="0"/>
                </a:lnTo>
                <a:lnTo>
                  <a:pt x="94" y="7"/>
                </a:lnTo>
                <a:lnTo>
                  <a:pt x="109" y="7"/>
                </a:lnTo>
                <a:lnTo>
                  <a:pt x="117" y="11"/>
                </a:lnTo>
                <a:lnTo>
                  <a:pt x="121" y="16"/>
                </a:lnTo>
                <a:lnTo>
                  <a:pt x="130" y="18"/>
                </a:lnTo>
                <a:lnTo>
                  <a:pt x="139" y="25"/>
                </a:lnTo>
                <a:lnTo>
                  <a:pt x="138" y="51"/>
                </a:lnTo>
                <a:lnTo>
                  <a:pt x="133" y="65"/>
                </a:lnTo>
                <a:lnTo>
                  <a:pt x="132" y="81"/>
                </a:lnTo>
                <a:lnTo>
                  <a:pt x="134" y="87"/>
                </a:lnTo>
                <a:lnTo>
                  <a:pt x="131" y="99"/>
                </a:lnTo>
                <a:lnTo>
                  <a:pt x="129" y="101"/>
                </a:lnTo>
                <a:lnTo>
                  <a:pt x="123" y="116"/>
                </a:lnTo>
                <a:lnTo>
                  <a:pt x="103" y="14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Freeform 221"/>
          <p:cNvSpPr>
            <a:spLocks/>
          </p:cNvSpPr>
          <p:nvPr/>
        </p:nvSpPr>
        <p:spPr bwMode="auto">
          <a:xfrm>
            <a:off x="4786313" y="1465262"/>
            <a:ext cx="3484563" cy="1089025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8" name="Freeform 222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6C535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3359223" y="2127250"/>
            <a:ext cx="75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± 40%</a:t>
            </a:r>
            <a:endParaRPr lang="en-US" dirty="0"/>
          </a:p>
        </p:txBody>
      </p:sp>
      <p:sp>
        <p:nvSpPr>
          <p:cNvPr id="440" name="Rectangle 439"/>
          <p:cNvSpPr/>
          <p:nvPr/>
        </p:nvSpPr>
        <p:spPr>
          <a:xfrm>
            <a:off x="6665505" y="2590284"/>
            <a:ext cx="75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± 28%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98636" y="2407205"/>
            <a:ext cx="75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± 12%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7951861" y="2390775"/>
            <a:ext cx="75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± 24%</a:t>
            </a:r>
            <a:endParaRPr lang="en-US" dirty="0"/>
          </a:p>
        </p:txBody>
      </p:sp>
      <p:sp>
        <p:nvSpPr>
          <p:cNvPr id="443" name="Rectangle 442"/>
          <p:cNvSpPr/>
          <p:nvPr/>
        </p:nvSpPr>
        <p:spPr>
          <a:xfrm>
            <a:off x="7732713" y="4556682"/>
            <a:ext cx="63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± 1%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-1" y="6036000"/>
            <a:ext cx="9144001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Based on literature and </a:t>
            </a:r>
            <a:r>
              <a:rPr lang="en-US" sz="2400" dirty="0" err="1" smtClean="0"/>
              <a:t>gov</a:t>
            </a:r>
            <a:r>
              <a:rPr lang="en-US" sz="2400" dirty="0" err="1"/>
              <a:t>.</a:t>
            </a:r>
            <a:r>
              <a:rPr lang="en-US" sz="2400" dirty="0"/>
              <a:t> </a:t>
            </a:r>
            <a:r>
              <a:rPr lang="en-US" sz="2400" dirty="0" smtClean="0"/>
              <a:t>sources. </a:t>
            </a:r>
            <a:r>
              <a:rPr lang="en-US" sz="2400" dirty="0"/>
              <a:t>EU is harmonized, but other countries are not yet (scope might differ)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5556156" y="5430386"/>
            <a:ext cx="750814" cy="369332"/>
          </a:xfrm>
          <a:prstGeom prst="rect">
            <a:avLst/>
          </a:prstGeom>
          <a:solidFill>
            <a:srgbClr val="526814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&gt;40 %</a:t>
            </a:r>
          </a:p>
        </p:txBody>
      </p:sp>
      <p:sp>
        <p:nvSpPr>
          <p:cNvPr id="446" name="Rectangle 445"/>
          <p:cNvSpPr/>
          <p:nvPr/>
        </p:nvSpPr>
        <p:spPr>
          <a:xfrm>
            <a:off x="4477933" y="5423176"/>
            <a:ext cx="941283" cy="369332"/>
          </a:xfrm>
          <a:prstGeom prst="rect">
            <a:avLst/>
          </a:prstGeom>
          <a:solidFill>
            <a:srgbClr val="DC9F0C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0-40 %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73702" y="5430104"/>
            <a:ext cx="80299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&lt; 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7621587" y="2896672"/>
            <a:ext cx="82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± 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0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mine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3" name="Picture 2" descr="Urban Min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317" y="1323087"/>
            <a:ext cx="9543099" cy="5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4FE1A-19D2-BD48-86E8-84B4373F5A0A}" type="slidenum">
              <a:rPr lang="en-US" smtClean="0"/>
              <a:t>25</a:t>
            </a:fld>
            <a:endParaRPr lang="en-US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221694" y="4126933"/>
            <a:ext cx="4827384" cy="21213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hlinkClick r:id="rId2"/>
              </a:rPr>
              <a:t>http://www.step-initiative.org/index.php/</a:t>
            </a:r>
            <a:r>
              <a:rPr lang="en-GB" dirty="0" smtClean="0">
                <a:hlinkClick r:id="rId2"/>
              </a:rPr>
              <a:t>WorldMap.html</a:t>
            </a:r>
            <a:endParaRPr lang="en-GB" dirty="0" smtClean="0"/>
          </a:p>
          <a:p>
            <a:pPr>
              <a:spcBef>
                <a:spcPts val="600"/>
              </a:spcBef>
            </a:pPr>
            <a:r>
              <a:rPr lang="en-US" dirty="0" err="1"/>
              <a:t>Baldé</a:t>
            </a:r>
            <a:r>
              <a:rPr lang="en-US" dirty="0"/>
              <a:t>, C.P., Wang, F. </a:t>
            </a:r>
            <a:r>
              <a:rPr lang="en-US" dirty="0" err="1"/>
              <a:t>Kuehr</a:t>
            </a:r>
            <a:r>
              <a:rPr lang="en-US" dirty="0"/>
              <a:t>, R., </a:t>
            </a:r>
            <a:r>
              <a:rPr lang="en-US" dirty="0" err="1"/>
              <a:t>Huisman</a:t>
            </a:r>
            <a:r>
              <a:rPr lang="en-US" dirty="0"/>
              <a:t>, J. (2015), The Global e-waste monitor – 2014, United Nations University, IAS-SCYCLE, Bonn, Germany </a:t>
            </a:r>
          </a:p>
          <a:p>
            <a:pPr>
              <a:spcBef>
                <a:spcPts val="600"/>
              </a:spcBef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4" y="1168557"/>
            <a:ext cx="4219402" cy="27612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500" y="1587704"/>
            <a:ext cx="2946778" cy="4157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13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77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84 countries, </a:t>
            </a:r>
            <a:r>
              <a:rPr lang="en-US" dirty="0"/>
              <a:t>o</a:t>
            </a:r>
            <a:r>
              <a:rPr lang="en-US" dirty="0" smtClean="0"/>
              <a:t>ver 1000 news items, at least 34 languages</a:t>
            </a:r>
          </a:p>
          <a:p>
            <a:endParaRPr lang="en-US" dirty="0" smtClean="0"/>
          </a:p>
          <a:p>
            <a:r>
              <a:rPr lang="en-US" dirty="0" smtClean="0"/>
              <a:t>Including influential </a:t>
            </a:r>
            <a:r>
              <a:rPr lang="en-US" dirty="0"/>
              <a:t>news </a:t>
            </a:r>
            <a:r>
              <a:rPr lang="en-US" dirty="0" smtClean="0"/>
              <a:t>sites: NDTV in India, TV – Al Jazeera, Nature, Daily Mail, Forbes, BBC, Deutsche </a:t>
            </a:r>
            <a:r>
              <a:rPr lang="en-US" dirty="0" err="1" smtClean="0"/>
              <a:t>Welle</a:t>
            </a:r>
            <a:r>
              <a:rPr lang="en-US" dirty="0" smtClean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16" y="2798182"/>
            <a:ext cx="2930906" cy="208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305" y="3029379"/>
            <a:ext cx="2746058" cy="261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582" y="3483817"/>
            <a:ext cx="3178378" cy="23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918" y="3986336"/>
            <a:ext cx="3165261" cy="213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85" y="4273278"/>
            <a:ext cx="2680129" cy="185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851" y="4659953"/>
            <a:ext cx="4335907" cy="165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94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4FE1A-19D2-BD48-86E8-84B4373F5A0A}" type="slidenum">
              <a:rPr lang="en-US" smtClean="0"/>
              <a:t>27</a:t>
            </a:fld>
            <a:endParaRPr lang="en-US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98474" y="1518323"/>
            <a:ext cx="8361364" cy="4607841"/>
          </a:xfrm>
        </p:spPr>
        <p:txBody>
          <a:bodyPr>
            <a:normAutofit/>
          </a:bodyPr>
          <a:lstStyle/>
          <a:p>
            <a:r>
              <a:rPr lang="en-US" sz="2600" dirty="0"/>
              <a:t>Unprecedented level of </a:t>
            </a:r>
            <a:r>
              <a:rPr lang="en-US" sz="2600" dirty="0" smtClean="0"/>
              <a:t>detailed </a:t>
            </a:r>
            <a:r>
              <a:rPr lang="en-US" sz="2600" dirty="0"/>
              <a:t>knowledge of the world e-waste market</a:t>
            </a:r>
            <a:endParaRPr lang="en-US" sz="2800" dirty="0"/>
          </a:p>
          <a:p>
            <a:pPr lvl="1"/>
            <a:r>
              <a:rPr lang="en-US" sz="2400" dirty="0"/>
              <a:t>Breakdown into 54 types of e-waste types is available per country, but not published. Contact UNU if this data is needed</a:t>
            </a:r>
          </a:p>
          <a:p>
            <a:r>
              <a:rPr lang="en-US" sz="2600" dirty="0" smtClean="0"/>
              <a:t>41.8 Mt of e-waste</a:t>
            </a:r>
          </a:p>
          <a:p>
            <a:pPr lvl="1"/>
            <a:r>
              <a:rPr lang="en-US" sz="2400" dirty="0" smtClean="0"/>
              <a:t>48 billion euro of raw materials</a:t>
            </a:r>
          </a:p>
          <a:p>
            <a:pPr lvl="1"/>
            <a:r>
              <a:rPr lang="en-US" sz="2400" dirty="0" smtClean="0"/>
              <a:t>At least 6.5 Mt is collected by official take back systems</a:t>
            </a:r>
          </a:p>
          <a:p>
            <a:pPr lvl="1"/>
            <a:r>
              <a:rPr lang="en-US" sz="2400" dirty="0" smtClean="0"/>
              <a:t>At least 0.7 Mt of e-waste is discarded in the EU (5 to 10%)</a:t>
            </a:r>
          </a:p>
          <a:p>
            <a:pPr lvl="1"/>
            <a:r>
              <a:rPr lang="en-US" sz="2400" dirty="0" smtClean="0"/>
              <a:t>Rest is unknown …</a:t>
            </a:r>
          </a:p>
          <a:p>
            <a:endParaRPr lang="en-US" sz="2600" dirty="0" smtClean="0"/>
          </a:p>
        </p:txBody>
      </p:sp>
      <p:sp>
        <p:nvSpPr>
          <p:cNvPr id="7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8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24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e-waste?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3" name="Picture 2" descr="1_WhatIsEWast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578" y="1331585"/>
            <a:ext cx="5928982" cy="4983950"/>
          </a:xfrm>
          <a:prstGeom prst="rect">
            <a:avLst/>
          </a:prstGeom>
        </p:spPr>
      </p:pic>
      <p:sp>
        <p:nvSpPr>
          <p:cNvPr id="5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1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with e-waste?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77795"/>
          </a:xfrm>
          <a:prstGeom prst="rect">
            <a:avLst/>
          </a:prstGeom>
        </p:spPr>
      </p:pic>
      <p:sp>
        <p:nvSpPr>
          <p:cNvPr id="6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7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574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</a:t>
            </a:r>
            <a:r>
              <a:rPr lang="it-IT" dirty="0" err="1" smtClean="0"/>
              <a:t>harmonise</a:t>
            </a:r>
            <a:r>
              <a:rPr lang="it-IT" dirty="0" smtClean="0"/>
              <a:t> scope with UNU KEYS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t>5</a:t>
            </a:fld>
            <a:endParaRPr lang="it-IT"/>
          </a:p>
        </p:txBody>
      </p:sp>
      <p:grpSp>
        <p:nvGrpSpPr>
          <p:cNvPr id="32" name="Group 83"/>
          <p:cNvGrpSpPr/>
          <p:nvPr/>
        </p:nvGrpSpPr>
        <p:grpSpPr>
          <a:xfrm>
            <a:off x="713264" y="1544601"/>
            <a:ext cx="7234182" cy="3876433"/>
            <a:chOff x="539712" y="1340768"/>
            <a:chExt cx="7284332" cy="4032328"/>
          </a:xfrm>
        </p:grpSpPr>
        <p:cxnSp>
          <p:nvCxnSpPr>
            <p:cNvPr id="33" name="Connettore 1 22"/>
            <p:cNvCxnSpPr/>
            <p:nvPr/>
          </p:nvCxnSpPr>
          <p:spPr>
            <a:xfrm>
              <a:off x="3275856" y="3068960"/>
              <a:ext cx="936104" cy="6053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2"/>
            <p:cNvCxnSpPr/>
            <p:nvPr/>
          </p:nvCxnSpPr>
          <p:spPr>
            <a:xfrm>
              <a:off x="5507341" y="4407546"/>
              <a:ext cx="1285533" cy="43204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2"/>
            <p:cNvCxnSpPr/>
            <p:nvPr/>
          </p:nvCxnSpPr>
          <p:spPr>
            <a:xfrm flipH="1">
              <a:off x="4932040" y="2456832"/>
              <a:ext cx="72008" cy="96104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igura a mano libera 19"/>
            <p:cNvSpPr/>
            <p:nvPr/>
          </p:nvSpPr>
          <p:spPr>
            <a:xfrm>
              <a:off x="1835856" y="1552694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lvl="0" algn="ctr" defTabSz="755650">
                <a:spcBef>
                  <a:spcPct val="0"/>
                </a:spcBef>
              </a:pP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Uniform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Average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Weight</a:t>
              </a:r>
              <a:endParaRPr lang="it-IT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Connettore 1 22"/>
            <p:cNvCxnSpPr/>
            <p:nvPr/>
          </p:nvCxnSpPr>
          <p:spPr>
            <a:xfrm flipV="1">
              <a:off x="5634287" y="3573016"/>
              <a:ext cx="953937" cy="202618"/>
            </a:xfrm>
            <a:prstGeom prst="line">
              <a:avLst/>
            </a:prstGeom>
            <a:ln>
              <a:solidFill>
                <a:srgbClr val="78B8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2"/>
            <p:cNvCxnSpPr/>
            <p:nvPr/>
          </p:nvCxnSpPr>
          <p:spPr>
            <a:xfrm flipV="1">
              <a:off x="5507341" y="2132856"/>
              <a:ext cx="648835" cy="105978"/>
            </a:xfrm>
            <a:prstGeom prst="line">
              <a:avLst/>
            </a:prstGeom>
            <a:ln>
              <a:solidFill>
                <a:srgbClr val="268BC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igura a mano libera 9"/>
            <p:cNvSpPr/>
            <p:nvPr/>
          </p:nvSpPr>
          <p:spPr>
            <a:xfrm>
              <a:off x="3995936" y="2956791"/>
              <a:ext cx="1935926" cy="1624338"/>
            </a:xfrm>
            <a:custGeom>
              <a:avLst/>
              <a:gdLst>
                <a:gd name="connsiteX0" fmla="*/ 0 w 1382553"/>
                <a:gd name="connsiteY0" fmla="*/ 230430 h 1382553"/>
                <a:gd name="connsiteX1" fmla="*/ 230430 w 1382553"/>
                <a:gd name="connsiteY1" fmla="*/ 0 h 1382553"/>
                <a:gd name="connsiteX2" fmla="*/ 1152123 w 1382553"/>
                <a:gd name="connsiteY2" fmla="*/ 0 h 1382553"/>
                <a:gd name="connsiteX3" fmla="*/ 1382553 w 1382553"/>
                <a:gd name="connsiteY3" fmla="*/ 230430 h 1382553"/>
                <a:gd name="connsiteX4" fmla="*/ 1382553 w 1382553"/>
                <a:gd name="connsiteY4" fmla="*/ 1152123 h 1382553"/>
                <a:gd name="connsiteX5" fmla="*/ 1152123 w 1382553"/>
                <a:gd name="connsiteY5" fmla="*/ 1382553 h 1382553"/>
                <a:gd name="connsiteX6" fmla="*/ 230430 w 1382553"/>
                <a:gd name="connsiteY6" fmla="*/ 1382553 h 1382553"/>
                <a:gd name="connsiteX7" fmla="*/ 0 w 1382553"/>
                <a:gd name="connsiteY7" fmla="*/ 1152123 h 1382553"/>
                <a:gd name="connsiteX8" fmla="*/ 0 w 1382553"/>
                <a:gd name="connsiteY8" fmla="*/ 230430 h 138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553" h="1382553">
                  <a:moveTo>
                    <a:pt x="0" y="230430"/>
                  </a:moveTo>
                  <a:cubicBezTo>
                    <a:pt x="0" y="103167"/>
                    <a:pt x="103167" y="0"/>
                    <a:pt x="230430" y="0"/>
                  </a:cubicBezTo>
                  <a:lnTo>
                    <a:pt x="1152123" y="0"/>
                  </a:lnTo>
                  <a:cubicBezTo>
                    <a:pt x="1279386" y="0"/>
                    <a:pt x="1382553" y="103167"/>
                    <a:pt x="1382553" y="230430"/>
                  </a:cubicBezTo>
                  <a:lnTo>
                    <a:pt x="1382553" y="1152123"/>
                  </a:lnTo>
                  <a:cubicBezTo>
                    <a:pt x="1382553" y="1279386"/>
                    <a:pt x="1279386" y="1382553"/>
                    <a:pt x="1152123" y="1382553"/>
                  </a:cubicBezTo>
                  <a:lnTo>
                    <a:pt x="230430" y="1382553"/>
                  </a:lnTo>
                  <a:cubicBezTo>
                    <a:pt x="103167" y="1382553"/>
                    <a:pt x="0" y="1279386"/>
                    <a:pt x="0" y="1152123"/>
                  </a:cubicBezTo>
                  <a:lnTo>
                    <a:pt x="0" y="230430"/>
                  </a:lnTo>
                  <a:close/>
                </a:path>
              </a:pathLst>
            </a:custGeom>
            <a:solidFill>
              <a:srgbClr val="416EA8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31" tIns="133531" rIns="133531" bIns="133531" numCol="1" spcCol="1270" anchor="ctr" anchorCtr="0">
              <a:noAutofit/>
              <a:sp3d extrusionH="28000" prstMaterial="matte"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UNU Keys (54)</a:t>
              </a:r>
            </a:p>
          </p:txBody>
        </p:sp>
        <p:sp>
          <p:nvSpPr>
            <p:cNvPr id="42" name="Figura a mano libera 11"/>
            <p:cNvSpPr/>
            <p:nvPr/>
          </p:nvSpPr>
          <p:spPr>
            <a:xfrm>
              <a:off x="4211960" y="1628800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859" tIns="85859" rIns="85859" bIns="85859" numCol="1" spcCol="1270" anchor="ctr" anchorCtr="0">
              <a:noAutofit/>
              <a:sp3d extrusionH="28000" prstMaterial="matte"/>
            </a:bodyPr>
            <a:lstStyle/>
            <a:p>
              <a:pPr lvl="0" algn="ctr" defTabSz="711200">
                <a:spcBef>
                  <a:spcPts val="600"/>
                </a:spcBef>
              </a:pP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Official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Statistics</a:t>
              </a:r>
              <a:endParaRPr lang="it-IT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igura a mano libera 13"/>
            <p:cNvSpPr/>
            <p:nvPr/>
          </p:nvSpPr>
          <p:spPr>
            <a:xfrm>
              <a:off x="6372360" y="4293096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719" tIns="108719" rIns="108719" bIns="108719" numCol="1" spcCol="1270" anchor="ctr" anchorCtr="0">
              <a:noAutofit/>
              <a:sp3d extrusionH="28000" prstMaterial="matte"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WEEE Dir. Recast </a:t>
              </a:r>
              <a:r>
                <a:rPr lang="it-IT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2012 </a:t>
              </a:r>
              <a:r>
                <a:rPr lang="it-IT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(6</a:t>
              </a:r>
              <a:r>
                <a:rPr lang="it-IT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it-IT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igura a mano libera 15"/>
            <p:cNvSpPr/>
            <p:nvPr/>
          </p:nvSpPr>
          <p:spPr>
            <a:xfrm>
              <a:off x="6384044" y="2853056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019" tIns="96019" rIns="96019" bIns="96019" numCol="1" spcCol="1270" anchor="ctr" anchorCtr="0">
              <a:noAutofit/>
              <a:sp3d extrusionH="28000" prstMaterial="matte"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WEEE Directive </a:t>
              </a:r>
              <a:r>
                <a:rPr lang="it-IT" sz="16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2003 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(10)</a:t>
              </a:r>
              <a:endParaRPr lang="it-IT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igura a mano libera 19"/>
            <p:cNvSpPr/>
            <p:nvPr/>
          </p:nvSpPr>
          <p:spPr>
            <a:xfrm>
              <a:off x="539712" y="1766432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D84835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lvl="0" algn="ctr" defTabSz="755650">
                <a:spcBef>
                  <a:spcPct val="0"/>
                </a:spcBef>
              </a:pP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Uniform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Lifetimes</a:t>
              </a:r>
              <a:endParaRPr lang="it-IT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igura a mano libera 7"/>
            <p:cNvSpPr>
              <a:spLocks/>
            </p:cNvSpPr>
            <p:nvPr/>
          </p:nvSpPr>
          <p:spPr>
            <a:xfrm>
              <a:off x="6072874" y="1340768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268BC4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959" tIns="123959" rIns="123959" bIns="123959" numCol="1" spcCol="1270" anchor="ctr" anchorCtr="0">
              <a:noAutofit/>
              <a:sp3d extrusionH="28000" prstMaterial="matte"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HS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Trade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codes</a:t>
              </a:r>
              <a:endParaRPr lang="it-IT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igura a mano libera 19"/>
            <p:cNvSpPr/>
            <p:nvPr/>
          </p:nvSpPr>
          <p:spPr>
            <a:xfrm>
              <a:off x="2195896" y="2200766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D84835"/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lvl="0" algn="ctr" defTabSz="755650">
                <a:spcBef>
                  <a:spcPct val="0"/>
                </a:spcBef>
              </a:pP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Harmonized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Approach</a:t>
              </a:r>
              <a:endParaRPr lang="it-IT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igura a mano libera 19"/>
            <p:cNvSpPr/>
            <p:nvPr/>
          </p:nvSpPr>
          <p:spPr>
            <a:xfrm>
              <a:off x="899912" y="2416790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lvl="0" algn="ctr" defTabSz="755650">
                <a:spcBef>
                  <a:spcPct val="0"/>
                </a:spcBef>
              </a:pP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Uniform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Environmental</a:t>
              </a:r>
              <a:r>
                <a:rPr lang="it-IT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Relevancy</a:t>
              </a:r>
              <a:endParaRPr lang="it-IT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23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231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Calculate</a:t>
            </a:r>
            <a:r>
              <a:rPr lang="nl-NL" dirty="0" smtClean="0"/>
              <a:t> E-waste </a:t>
            </a:r>
            <a:r>
              <a:rPr lang="nl-NL" dirty="0" err="1" smtClean="0"/>
              <a:t>generated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4FE1A-19D2-BD48-86E8-84B4373F5A0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45" y="1366616"/>
            <a:ext cx="7150100" cy="488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3100" y="1231900"/>
            <a:ext cx="4376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Sales = apparent consumption approach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Trade data downloaded from UN </a:t>
            </a:r>
            <a:r>
              <a:rPr lang="en-US" dirty="0" err="1" smtClean="0"/>
              <a:t>Comtrade</a:t>
            </a:r>
            <a:r>
              <a:rPr lang="en-US" dirty="0" smtClean="0"/>
              <a:t> database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HS codes linked to UNU-KEYS</a:t>
            </a:r>
          </a:p>
          <a:p>
            <a:endParaRPr lang="en-US" dirty="0"/>
          </a:p>
        </p:txBody>
      </p:sp>
      <p:sp>
        <p:nvSpPr>
          <p:cNvPr id="7" name="Segnaposto data 4"/>
          <p:cNvSpPr txBox="1">
            <a:spLocks/>
          </p:cNvSpPr>
          <p:nvPr/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11/05/2015</a:t>
            </a:r>
            <a:endParaRPr lang="it-IT" b="1" dirty="0"/>
          </a:p>
        </p:txBody>
      </p:sp>
      <p:sp>
        <p:nvSpPr>
          <p:cNvPr id="9" name="Segnaposto piè di pagina 1"/>
          <p:cNvSpPr txBox="1">
            <a:spLocks/>
          </p:cNvSpPr>
          <p:nvPr/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Conference of Parties - 2015 Geneva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949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1: Official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3" name="Picture 2" descr="Scenario 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034"/>
            <a:ext cx="9144000" cy="57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2: E-waste in waste bin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t>8</a:t>
            </a:fld>
            <a:endParaRPr lang="it-IT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269903" y="6451499"/>
            <a:ext cx="6394197" cy="365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740949" y="6451499"/>
            <a:ext cx="1104167" cy="365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  <p:pic>
        <p:nvPicPr>
          <p:cNvPr id="4" name="Picture 3" descr="Scenario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20" y="1284527"/>
            <a:ext cx="9196920" cy="56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3: collection outside official schemes in </a:t>
            </a:r>
            <a:r>
              <a:rPr lang="en-US" altLang="zh-CN" dirty="0" smtClean="0"/>
              <a:t>developed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3" name="Picture 2" descr="Scenario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9580"/>
            <a:ext cx="9144000" cy="52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pdate template 2014 07 08">
  <a:themeElements>
    <a:clrScheme name="Forma d'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3F81FD-662D-4874-AC5F-57BD5377B2A4}"/>
</file>

<file path=customXml/itemProps2.xml><?xml version="1.0" encoding="utf-8"?>
<ds:datastoreItem xmlns:ds="http://schemas.openxmlformats.org/officeDocument/2006/customXml" ds:itemID="{6A5AED18-B2F5-4707-ABB6-014D966D2117}"/>
</file>

<file path=customXml/itemProps3.xml><?xml version="1.0" encoding="utf-8"?>
<ds:datastoreItem xmlns:ds="http://schemas.openxmlformats.org/officeDocument/2006/customXml" ds:itemID="{177236EB-6375-4AD7-9E83-E6B50D37CFDA}"/>
</file>

<file path=docProps/app.xml><?xml version="1.0" encoding="utf-8"?>
<Properties xmlns="http://schemas.openxmlformats.org/officeDocument/2006/extended-properties" xmlns:vt="http://schemas.openxmlformats.org/officeDocument/2006/docPropsVTypes">
  <Template>Update template 2014 07 08</Template>
  <TotalTime>229</TotalTime>
  <Words>989</Words>
  <Application>Microsoft Macintosh PowerPoint</Application>
  <PresentationFormat>On-screen Show (4:3)</PresentationFormat>
  <Paragraphs>186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Update template 2014 07 08</vt:lpstr>
      <vt:lpstr>1st global e-waste monitor and the specific situation in the Latin American Region</vt:lpstr>
      <vt:lpstr>E-waste Statistics – guidelines on classification, reporting and indicators   co-authored by representatives of UNU, SBC, UNCTAD, ITU, Eurostat </vt:lpstr>
      <vt:lpstr>What is e-waste?</vt:lpstr>
      <vt:lpstr>What happens with e-waste?</vt:lpstr>
      <vt:lpstr>First harmonise scope with UNU KEYS</vt:lpstr>
      <vt:lpstr>Calculate E-waste generated</vt:lpstr>
      <vt:lpstr>Scenario 1: Official collection</vt:lpstr>
      <vt:lpstr>Scenario 2: E-waste in waste bin</vt:lpstr>
      <vt:lpstr>Scenario 3: collection outside official schemes in developed countries</vt:lpstr>
      <vt:lpstr>Scenario 4: Informal collection and recycling in developing countries</vt:lpstr>
      <vt:lpstr>Indicators</vt:lpstr>
      <vt:lpstr>Methodology</vt:lpstr>
      <vt:lpstr>Outlook</vt:lpstr>
      <vt:lpstr>E-waste and Sustainable development goals</vt:lpstr>
      <vt:lpstr>PowerPoint Presentation</vt:lpstr>
      <vt:lpstr>PowerPoint Presentation</vt:lpstr>
      <vt:lpstr>The 1st Global E-waste Monitor </vt:lpstr>
      <vt:lpstr>First global e-waste monitor</vt:lpstr>
      <vt:lpstr>Whole world</vt:lpstr>
      <vt:lpstr>E-waste types</vt:lpstr>
      <vt:lpstr>E-waste generation in 2014</vt:lpstr>
      <vt:lpstr>Official collection</vt:lpstr>
      <vt:lpstr>Reported collection percentage of e-waste generated. </vt:lpstr>
      <vt:lpstr>Urban mine</vt:lpstr>
      <vt:lpstr>Output</vt:lpstr>
      <vt:lpstr>Press coverage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E-waste Recycling Part A: Introduction + History of WEEE Legislation  Solid Waste Management Course -  UNESCO-IHE   Jaco Huisman – huisman [at] unu.edu</dc:title>
  <dc:creator>Deepali Sinha Khetriwal</dc:creator>
  <cp:lastModifiedBy>Kaisa Balde</cp:lastModifiedBy>
  <cp:revision>111</cp:revision>
  <dcterms:created xsi:type="dcterms:W3CDTF">2014-11-15T18:18:18Z</dcterms:created>
  <dcterms:modified xsi:type="dcterms:W3CDTF">2015-05-08T10:26:19Z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