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4.xml" ContentType="application/vnd.openxmlformats-officedocument.drawingml.diagramLayout+xml"/>
  <Override PartName="/ppt/diagrams/quickStyle3.xml" ContentType="application/vnd.openxmlformats-officedocument.drawingml.diagramStyle+xml"/>
  <Override PartName="/ppt/diagrams/layout3.xml" ContentType="application/vnd.openxmlformats-officedocument.drawingml.diagramLayout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4.xml" ContentType="application/vnd.ms-office.drawingml.diagramDrawing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diagrams/colors4.xml" ContentType="application/vnd.openxmlformats-officedocument.drawingml.diagramColor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1" r:id="rId2"/>
    <p:sldId id="303" r:id="rId3"/>
    <p:sldId id="304" r:id="rId4"/>
    <p:sldId id="315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746" autoAdjust="0"/>
    <p:restoredTop sz="93073" autoAdjust="0"/>
  </p:normalViewPr>
  <p:slideViewPr>
    <p:cSldViewPr snapToGrid="0" snapToObjects="1" showGuides="1">
      <p:cViewPr varScale="1">
        <p:scale>
          <a:sx n="51" d="100"/>
          <a:sy n="51" d="100"/>
        </p:scale>
        <p:origin x="90" y="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764F7C-7B02-4C87-BEB1-748ACCD60911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107AFA-486F-4147-B5A8-851E4BEB5BA5}">
      <dgm:prSet phldrT="[Текст]"/>
      <dgm:spPr/>
      <dgm:t>
        <a:bodyPr/>
        <a:lstStyle/>
        <a:p>
          <a:r>
            <a:rPr lang="en-US" b="1" dirty="0" smtClean="0"/>
            <a:t>Groups of principles</a:t>
          </a:r>
          <a:endParaRPr lang="ru-RU" b="1" dirty="0"/>
        </a:p>
      </dgm:t>
    </dgm:pt>
    <dgm:pt modelId="{537AFFEC-D06E-42B2-95F8-4AE3FAD304AC}" type="parTrans" cxnId="{680D57F8-952A-4ACB-A82C-5A8BBDF93B7D}">
      <dgm:prSet/>
      <dgm:spPr/>
      <dgm:t>
        <a:bodyPr/>
        <a:lstStyle/>
        <a:p>
          <a:endParaRPr lang="ru-RU"/>
        </a:p>
      </dgm:t>
    </dgm:pt>
    <dgm:pt modelId="{63774A25-5B88-4966-B275-E5E3ABAE80C1}" type="sibTrans" cxnId="{680D57F8-952A-4ACB-A82C-5A8BBDF93B7D}">
      <dgm:prSet/>
      <dgm:spPr/>
      <dgm:t>
        <a:bodyPr/>
        <a:lstStyle/>
        <a:p>
          <a:endParaRPr lang="ru-RU"/>
        </a:p>
      </dgm:t>
    </dgm:pt>
    <dgm:pt modelId="{E8C4F893-1F3C-4338-A7A0-DBE62E4972F8}">
      <dgm:prSet phldrT="[Текст]" custT="1"/>
      <dgm:spPr/>
      <dgm:t>
        <a:bodyPr/>
        <a:lstStyle/>
        <a:p>
          <a:r>
            <a:rPr lang="en-US" sz="2400" b="1" i="0" dirty="0" smtClean="0"/>
            <a:t>UNCITRAL</a:t>
          </a:r>
          <a:endParaRPr lang="ru-RU" sz="2200" b="1" dirty="0"/>
        </a:p>
      </dgm:t>
    </dgm:pt>
    <dgm:pt modelId="{68274F18-F323-439A-8CAB-2956649F8EC4}" type="parTrans" cxnId="{E85B3E59-8FBE-4271-BEE1-815C0F56E7D8}">
      <dgm:prSet/>
      <dgm:spPr/>
      <dgm:t>
        <a:bodyPr/>
        <a:lstStyle/>
        <a:p>
          <a:endParaRPr lang="ru-RU"/>
        </a:p>
      </dgm:t>
    </dgm:pt>
    <dgm:pt modelId="{33AE3EBB-19DF-4368-B005-9830B2F31724}" type="sibTrans" cxnId="{E85B3E59-8FBE-4271-BEE1-815C0F56E7D8}">
      <dgm:prSet/>
      <dgm:spPr/>
      <dgm:t>
        <a:bodyPr/>
        <a:lstStyle/>
        <a:p>
          <a:endParaRPr lang="ru-RU"/>
        </a:p>
      </dgm:t>
    </dgm:pt>
    <dgm:pt modelId="{7C95E26F-BF35-4973-BD6F-F43493BF05D6}">
      <dgm:prSet phldrT="[Текст]"/>
      <dgm:spPr/>
      <dgm:t>
        <a:bodyPr/>
        <a:lstStyle/>
        <a:p>
          <a:r>
            <a:rPr lang="en-US" b="1" dirty="0" smtClean="0"/>
            <a:t>continuity</a:t>
          </a:r>
          <a:endParaRPr lang="ru-RU" b="1" dirty="0"/>
        </a:p>
      </dgm:t>
    </dgm:pt>
    <dgm:pt modelId="{6D662054-CD0D-4F07-AEAE-A9E1A79790D8}" type="parTrans" cxnId="{8DD0DC7C-4C40-4D0A-A283-C77FC35B8177}">
      <dgm:prSet/>
      <dgm:spPr/>
      <dgm:t>
        <a:bodyPr/>
        <a:lstStyle/>
        <a:p>
          <a:endParaRPr lang="ru-RU"/>
        </a:p>
      </dgm:t>
    </dgm:pt>
    <dgm:pt modelId="{DFEB026E-41EB-4B7E-9099-2CD7C26498F5}" type="sibTrans" cxnId="{8DD0DC7C-4C40-4D0A-A283-C77FC35B8177}">
      <dgm:prSet/>
      <dgm:spPr/>
      <dgm:t>
        <a:bodyPr/>
        <a:lstStyle/>
        <a:p>
          <a:endParaRPr lang="ru-RU"/>
        </a:p>
      </dgm:t>
    </dgm:pt>
    <dgm:pt modelId="{A5CE4DE1-5936-476F-A702-AA7746DDE297}">
      <dgm:prSet phldrT="[Текст]"/>
      <dgm:spPr/>
      <dgm:t>
        <a:bodyPr/>
        <a:lstStyle/>
        <a:p>
          <a:r>
            <a:rPr lang="en-US" b="1" dirty="0" smtClean="0"/>
            <a:t>architecture</a:t>
          </a:r>
          <a:endParaRPr lang="ru-RU" b="1" dirty="0"/>
        </a:p>
      </dgm:t>
    </dgm:pt>
    <dgm:pt modelId="{334E7BEE-9161-4D54-A2BE-70AE2F3C39E0}" type="parTrans" cxnId="{9448200E-02FD-44C5-A72D-F961984D8A5D}">
      <dgm:prSet/>
      <dgm:spPr/>
      <dgm:t>
        <a:bodyPr/>
        <a:lstStyle/>
        <a:p>
          <a:endParaRPr lang="ru-RU"/>
        </a:p>
      </dgm:t>
    </dgm:pt>
    <dgm:pt modelId="{94AC14B6-5F48-49B8-83D7-B1D3CCE43DE1}" type="sibTrans" cxnId="{9448200E-02FD-44C5-A72D-F961984D8A5D}">
      <dgm:prSet/>
      <dgm:spPr/>
      <dgm:t>
        <a:bodyPr/>
        <a:lstStyle/>
        <a:p>
          <a:endParaRPr lang="ru-RU"/>
        </a:p>
      </dgm:t>
    </dgm:pt>
    <dgm:pt modelId="{A843C754-7371-4E68-A1D2-EBBDBB9A6509}" type="pres">
      <dgm:prSet presAssocID="{E6764F7C-7B02-4C87-BEB1-748ACCD60911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A3DF27E-3FC8-4F3D-8EFD-D6FCEC93FC26}" type="pres">
      <dgm:prSet presAssocID="{99107AFA-486F-4147-B5A8-851E4BEB5BA5}" presName="hierRoot1" presStyleCnt="0">
        <dgm:presLayoutVars>
          <dgm:hierBranch val="init"/>
        </dgm:presLayoutVars>
      </dgm:prSet>
      <dgm:spPr/>
    </dgm:pt>
    <dgm:pt modelId="{1ABFAC68-44BC-423B-942F-177454600E11}" type="pres">
      <dgm:prSet presAssocID="{99107AFA-486F-4147-B5A8-851E4BEB5BA5}" presName="rootComposite1" presStyleCnt="0"/>
      <dgm:spPr/>
    </dgm:pt>
    <dgm:pt modelId="{120BC02C-4462-490C-826E-5CE5410F701C}" type="pres">
      <dgm:prSet presAssocID="{99107AFA-486F-4147-B5A8-851E4BEB5BA5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39941C-18E6-430F-854D-78B2B18CA701}" type="pres">
      <dgm:prSet presAssocID="{99107AFA-486F-4147-B5A8-851E4BEB5BA5}" presName="topArc1" presStyleLbl="parChTrans1D1" presStyleIdx="0" presStyleCnt="8"/>
      <dgm:spPr/>
    </dgm:pt>
    <dgm:pt modelId="{47E3C32D-7EEF-44D2-B5A5-04CD82EBDC1C}" type="pres">
      <dgm:prSet presAssocID="{99107AFA-486F-4147-B5A8-851E4BEB5BA5}" presName="bottomArc1" presStyleLbl="parChTrans1D1" presStyleIdx="1" presStyleCnt="8"/>
      <dgm:spPr/>
    </dgm:pt>
    <dgm:pt modelId="{969390D6-8D55-4A94-9285-1CC93522689D}" type="pres">
      <dgm:prSet presAssocID="{99107AFA-486F-4147-B5A8-851E4BEB5BA5}" presName="topConnNode1" presStyleLbl="node1" presStyleIdx="0" presStyleCnt="0"/>
      <dgm:spPr/>
      <dgm:t>
        <a:bodyPr/>
        <a:lstStyle/>
        <a:p>
          <a:endParaRPr lang="ru-RU"/>
        </a:p>
      </dgm:t>
    </dgm:pt>
    <dgm:pt modelId="{CFE6AB13-646A-490C-93B2-C6E326D4113B}" type="pres">
      <dgm:prSet presAssocID="{99107AFA-486F-4147-B5A8-851E4BEB5BA5}" presName="hierChild2" presStyleCnt="0"/>
      <dgm:spPr/>
    </dgm:pt>
    <dgm:pt modelId="{03B5AF2F-7E7F-4367-8EA9-6967A3DC1086}" type="pres">
      <dgm:prSet presAssocID="{68274F18-F323-439A-8CAB-2956649F8EC4}" presName="Name28" presStyleLbl="parChTrans1D2" presStyleIdx="0" presStyleCnt="3"/>
      <dgm:spPr/>
      <dgm:t>
        <a:bodyPr/>
        <a:lstStyle/>
        <a:p>
          <a:endParaRPr lang="ru-RU"/>
        </a:p>
      </dgm:t>
    </dgm:pt>
    <dgm:pt modelId="{8447EFDD-85A9-4724-89A0-F590B1502294}" type="pres">
      <dgm:prSet presAssocID="{E8C4F893-1F3C-4338-A7A0-DBE62E4972F8}" presName="hierRoot2" presStyleCnt="0">
        <dgm:presLayoutVars>
          <dgm:hierBranch val="init"/>
        </dgm:presLayoutVars>
      </dgm:prSet>
      <dgm:spPr/>
    </dgm:pt>
    <dgm:pt modelId="{1AD3129A-22E1-484F-BFD9-3F1C85553CD4}" type="pres">
      <dgm:prSet presAssocID="{E8C4F893-1F3C-4338-A7A0-DBE62E4972F8}" presName="rootComposite2" presStyleCnt="0"/>
      <dgm:spPr/>
    </dgm:pt>
    <dgm:pt modelId="{443E90FF-D775-4242-AAB5-D8ECDDA79019}" type="pres">
      <dgm:prSet presAssocID="{E8C4F893-1F3C-4338-A7A0-DBE62E4972F8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C878BF-38E1-4784-BB14-536D25A07814}" type="pres">
      <dgm:prSet presAssocID="{E8C4F893-1F3C-4338-A7A0-DBE62E4972F8}" presName="topArc2" presStyleLbl="parChTrans1D1" presStyleIdx="2" presStyleCnt="8"/>
      <dgm:spPr/>
    </dgm:pt>
    <dgm:pt modelId="{6F60555A-34C6-412F-8871-2552C12DA8F2}" type="pres">
      <dgm:prSet presAssocID="{E8C4F893-1F3C-4338-A7A0-DBE62E4972F8}" presName="bottomArc2" presStyleLbl="parChTrans1D1" presStyleIdx="3" presStyleCnt="8"/>
      <dgm:spPr/>
    </dgm:pt>
    <dgm:pt modelId="{C782C0B7-3B7F-4A9B-B759-D4F2FA96A0D6}" type="pres">
      <dgm:prSet presAssocID="{E8C4F893-1F3C-4338-A7A0-DBE62E4972F8}" presName="topConnNode2" presStyleLbl="node2" presStyleIdx="0" presStyleCnt="0"/>
      <dgm:spPr/>
      <dgm:t>
        <a:bodyPr/>
        <a:lstStyle/>
        <a:p>
          <a:endParaRPr lang="ru-RU"/>
        </a:p>
      </dgm:t>
    </dgm:pt>
    <dgm:pt modelId="{FE5C8B5A-A9C2-4581-9C10-5AEC62261D38}" type="pres">
      <dgm:prSet presAssocID="{E8C4F893-1F3C-4338-A7A0-DBE62E4972F8}" presName="hierChild4" presStyleCnt="0"/>
      <dgm:spPr/>
    </dgm:pt>
    <dgm:pt modelId="{E4040BB5-F5FE-491A-BC7D-E5211E9DA936}" type="pres">
      <dgm:prSet presAssocID="{E8C4F893-1F3C-4338-A7A0-DBE62E4972F8}" presName="hierChild5" presStyleCnt="0"/>
      <dgm:spPr/>
    </dgm:pt>
    <dgm:pt modelId="{595DB63D-94D9-4E05-B4A0-3ED51269876C}" type="pres">
      <dgm:prSet presAssocID="{6D662054-CD0D-4F07-AEAE-A9E1A79790D8}" presName="Name28" presStyleLbl="parChTrans1D2" presStyleIdx="1" presStyleCnt="3"/>
      <dgm:spPr/>
      <dgm:t>
        <a:bodyPr/>
        <a:lstStyle/>
        <a:p>
          <a:endParaRPr lang="ru-RU"/>
        </a:p>
      </dgm:t>
    </dgm:pt>
    <dgm:pt modelId="{AFB544C8-ADB8-4759-BAA4-FD6FAF5B4F63}" type="pres">
      <dgm:prSet presAssocID="{7C95E26F-BF35-4973-BD6F-F43493BF05D6}" presName="hierRoot2" presStyleCnt="0">
        <dgm:presLayoutVars>
          <dgm:hierBranch val="init"/>
        </dgm:presLayoutVars>
      </dgm:prSet>
      <dgm:spPr/>
    </dgm:pt>
    <dgm:pt modelId="{6CFBFE87-3982-4BFA-B8E0-6021DB13B3BD}" type="pres">
      <dgm:prSet presAssocID="{7C95E26F-BF35-4973-BD6F-F43493BF05D6}" presName="rootComposite2" presStyleCnt="0"/>
      <dgm:spPr/>
    </dgm:pt>
    <dgm:pt modelId="{C8BDE016-9BAE-4062-B864-63BBECC8C782}" type="pres">
      <dgm:prSet presAssocID="{7C95E26F-BF35-4973-BD6F-F43493BF05D6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96F2ED-6006-47B0-A6F4-80F456E5F2DF}" type="pres">
      <dgm:prSet presAssocID="{7C95E26F-BF35-4973-BD6F-F43493BF05D6}" presName="topArc2" presStyleLbl="parChTrans1D1" presStyleIdx="4" presStyleCnt="8"/>
      <dgm:spPr/>
    </dgm:pt>
    <dgm:pt modelId="{8E816B90-D191-401A-BA56-556E7EC9740A}" type="pres">
      <dgm:prSet presAssocID="{7C95E26F-BF35-4973-BD6F-F43493BF05D6}" presName="bottomArc2" presStyleLbl="parChTrans1D1" presStyleIdx="5" presStyleCnt="8"/>
      <dgm:spPr/>
    </dgm:pt>
    <dgm:pt modelId="{DCDB35F0-7143-4224-903E-4658720611F2}" type="pres">
      <dgm:prSet presAssocID="{7C95E26F-BF35-4973-BD6F-F43493BF05D6}" presName="topConnNode2" presStyleLbl="node2" presStyleIdx="0" presStyleCnt="0"/>
      <dgm:spPr/>
      <dgm:t>
        <a:bodyPr/>
        <a:lstStyle/>
        <a:p>
          <a:endParaRPr lang="ru-RU"/>
        </a:p>
      </dgm:t>
    </dgm:pt>
    <dgm:pt modelId="{C8611746-EA02-4731-8B62-68474344CAF1}" type="pres">
      <dgm:prSet presAssocID="{7C95E26F-BF35-4973-BD6F-F43493BF05D6}" presName="hierChild4" presStyleCnt="0"/>
      <dgm:spPr/>
    </dgm:pt>
    <dgm:pt modelId="{271E3563-1C1B-4CB0-A776-27A864345E9C}" type="pres">
      <dgm:prSet presAssocID="{7C95E26F-BF35-4973-BD6F-F43493BF05D6}" presName="hierChild5" presStyleCnt="0"/>
      <dgm:spPr/>
    </dgm:pt>
    <dgm:pt modelId="{0AC6B1E8-7857-4AD2-BAAD-7E6D1CDC61C4}" type="pres">
      <dgm:prSet presAssocID="{334E7BEE-9161-4D54-A2BE-70AE2F3C39E0}" presName="Name28" presStyleLbl="parChTrans1D2" presStyleIdx="2" presStyleCnt="3"/>
      <dgm:spPr/>
      <dgm:t>
        <a:bodyPr/>
        <a:lstStyle/>
        <a:p>
          <a:endParaRPr lang="ru-RU"/>
        </a:p>
      </dgm:t>
    </dgm:pt>
    <dgm:pt modelId="{C1E1E88F-3216-4274-8B74-76CD6FE41D7A}" type="pres">
      <dgm:prSet presAssocID="{A5CE4DE1-5936-476F-A702-AA7746DDE297}" presName="hierRoot2" presStyleCnt="0">
        <dgm:presLayoutVars>
          <dgm:hierBranch val="init"/>
        </dgm:presLayoutVars>
      </dgm:prSet>
      <dgm:spPr/>
    </dgm:pt>
    <dgm:pt modelId="{76D30E91-C981-480D-B680-662055B56483}" type="pres">
      <dgm:prSet presAssocID="{A5CE4DE1-5936-476F-A702-AA7746DDE297}" presName="rootComposite2" presStyleCnt="0"/>
      <dgm:spPr/>
    </dgm:pt>
    <dgm:pt modelId="{C72C428A-D0BF-48B3-A2BD-C1AD3AF194CA}" type="pres">
      <dgm:prSet presAssocID="{A5CE4DE1-5936-476F-A702-AA7746DDE297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A8CD4E-EF30-4876-8F17-16BD25726E5F}" type="pres">
      <dgm:prSet presAssocID="{A5CE4DE1-5936-476F-A702-AA7746DDE297}" presName="topArc2" presStyleLbl="parChTrans1D1" presStyleIdx="6" presStyleCnt="8"/>
      <dgm:spPr/>
    </dgm:pt>
    <dgm:pt modelId="{1818889E-82B3-494F-80CE-834582141E8F}" type="pres">
      <dgm:prSet presAssocID="{A5CE4DE1-5936-476F-A702-AA7746DDE297}" presName="bottomArc2" presStyleLbl="parChTrans1D1" presStyleIdx="7" presStyleCnt="8"/>
      <dgm:spPr/>
    </dgm:pt>
    <dgm:pt modelId="{B1AA7053-AFB0-4693-9AE2-26A32E306E4E}" type="pres">
      <dgm:prSet presAssocID="{A5CE4DE1-5936-476F-A702-AA7746DDE297}" presName="topConnNode2" presStyleLbl="node2" presStyleIdx="0" presStyleCnt="0"/>
      <dgm:spPr/>
      <dgm:t>
        <a:bodyPr/>
        <a:lstStyle/>
        <a:p>
          <a:endParaRPr lang="ru-RU"/>
        </a:p>
      </dgm:t>
    </dgm:pt>
    <dgm:pt modelId="{85FA1FF5-D983-41CF-8B32-C1AED58C4138}" type="pres">
      <dgm:prSet presAssocID="{A5CE4DE1-5936-476F-A702-AA7746DDE297}" presName="hierChild4" presStyleCnt="0"/>
      <dgm:spPr/>
    </dgm:pt>
    <dgm:pt modelId="{7AB5B81E-A63C-48E8-B2A8-53F78B04CD82}" type="pres">
      <dgm:prSet presAssocID="{A5CE4DE1-5936-476F-A702-AA7746DDE297}" presName="hierChild5" presStyleCnt="0"/>
      <dgm:spPr/>
    </dgm:pt>
    <dgm:pt modelId="{88DBB94B-8F0F-419E-BEB7-0E15AC40968A}" type="pres">
      <dgm:prSet presAssocID="{99107AFA-486F-4147-B5A8-851E4BEB5BA5}" presName="hierChild3" presStyleCnt="0"/>
      <dgm:spPr/>
    </dgm:pt>
  </dgm:ptLst>
  <dgm:cxnLst>
    <dgm:cxn modelId="{7D96F364-2EF0-4A8B-9D91-21E8562556B3}" type="presOf" srcId="{99107AFA-486F-4147-B5A8-851E4BEB5BA5}" destId="{120BC02C-4462-490C-826E-5CE5410F701C}" srcOrd="0" destOrd="0" presId="urn:microsoft.com/office/officeart/2008/layout/HalfCircleOrganizationChart"/>
    <dgm:cxn modelId="{ABB0DBF1-13BD-4171-916E-4203E6415D6D}" type="presOf" srcId="{A5CE4DE1-5936-476F-A702-AA7746DDE297}" destId="{C72C428A-D0BF-48B3-A2BD-C1AD3AF194CA}" srcOrd="0" destOrd="0" presId="urn:microsoft.com/office/officeart/2008/layout/HalfCircleOrganizationChart"/>
    <dgm:cxn modelId="{E85B3E59-8FBE-4271-BEE1-815C0F56E7D8}" srcId="{99107AFA-486F-4147-B5A8-851E4BEB5BA5}" destId="{E8C4F893-1F3C-4338-A7A0-DBE62E4972F8}" srcOrd="0" destOrd="0" parTransId="{68274F18-F323-439A-8CAB-2956649F8EC4}" sibTransId="{33AE3EBB-19DF-4368-B005-9830B2F31724}"/>
    <dgm:cxn modelId="{B590E198-5639-4B5B-9CDB-8BE37B8B5BFF}" type="presOf" srcId="{6D662054-CD0D-4F07-AEAE-A9E1A79790D8}" destId="{595DB63D-94D9-4E05-B4A0-3ED51269876C}" srcOrd="0" destOrd="0" presId="urn:microsoft.com/office/officeart/2008/layout/HalfCircleOrganizationChart"/>
    <dgm:cxn modelId="{E25A0234-9945-4F52-8EDE-9761CED73A01}" type="presOf" srcId="{E6764F7C-7B02-4C87-BEB1-748ACCD60911}" destId="{A843C754-7371-4E68-A1D2-EBBDBB9A6509}" srcOrd="0" destOrd="0" presId="urn:microsoft.com/office/officeart/2008/layout/HalfCircleOrganizationChart"/>
    <dgm:cxn modelId="{077A3B38-EA13-446D-BD4C-9AE17B39F6CB}" type="presOf" srcId="{99107AFA-486F-4147-B5A8-851E4BEB5BA5}" destId="{969390D6-8D55-4A94-9285-1CC93522689D}" srcOrd="1" destOrd="0" presId="urn:microsoft.com/office/officeart/2008/layout/HalfCircleOrganizationChart"/>
    <dgm:cxn modelId="{36EEFF39-56EC-4A0E-A030-3C9662A509AB}" type="presOf" srcId="{7C95E26F-BF35-4973-BD6F-F43493BF05D6}" destId="{DCDB35F0-7143-4224-903E-4658720611F2}" srcOrd="1" destOrd="0" presId="urn:microsoft.com/office/officeart/2008/layout/HalfCircleOrganizationChart"/>
    <dgm:cxn modelId="{D50B1C04-AD8D-4D91-88F7-F29E46974CBF}" type="presOf" srcId="{E8C4F893-1F3C-4338-A7A0-DBE62E4972F8}" destId="{443E90FF-D775-4242-AAB5-D8ECDDA79019}" srcOrd="0" destOrd="0" presId="urn:microsoft.com/office/officeart/2008/layout/HalfCircleOrganizationChart"/>
    <dgm:cxn modelId="{9448200E-02FD-44C5-A72D-F961984D8A5D}" srcId="{99107AFA-486F-4147-B5A8-851E4BEB5BA5}" destId="{A5CE4DE1-5936-476F-A702-AA7746DDE297}" srcOrd="2" destOrd="0" parTransId="{334E7BEE-9161-4D54-A2BE-70AE2F3C39E0}" sibTransId="{94AC14B6-5F48-49B8-83D7-B1D3CCE43DE1}"/>
    <dgm:cxn modelId="{E9AE391F-A24C-4080-9D02-A3A6E85CC897}" type="presOf" srcId="{334E7BEE-9161-4D54-A2BE-70AE2F3C39E0}" destId="{0AC6B1E8-7857-4AD2-BAAD-7E6D1CDC61C4}" srcOrd="0" destOrd="0" presId="urn:microsoft.com/office/officeart/2008/layout/HalfCircleOrganizationChart"/>
    <dgm:cxn modelId="{680D57F8-952A-4ACB-A82C-5A8BBDF93B7D}" srcId="{E6764F7C-7B02-4C87-BEB1-748ACCD60911}" destId="{99107AFA-486F-4147-B5A8-851E4BEB5BA5}" srcOrd="0" destOrd="0" parTransId="{537AFFEC-D06E-42B2-95F8-4AE3FAD304AC}" sibTransId="{63774A25-5B88-4966-B275-E5E3ABAE80C1}"/>
    <dgm:cxn modelId="{ED66A615-ACE8-4DCF-A666-F1B3623C5EB4}" type="presOf" srcId="{A5CE4DE1-5936-476F-A702-AA7746DDE297}" destId="{B1AA7053-AFB0-4693-9AE2-26A32E306E4E}" srcOrd="1" destOrd="0" presId="urn:microsoft.com/office/officeart/2008/layout/HalfCircleOrganizationChart"/>
    <dgm:cxn modelId="{AE9EC83C-A93E-4163-BC81-9BA75501DB03}" type="presOf" srcId="{E8C4F893-1F3C-4338-A7A0-DBE62E4972F8}" destId="{C782C0B7-3B7F-4A9B-B759-D4F2FA96A0D6}" srcOrd="1" destOrd="0" presId="urn:microsoft.com/office/officeart/2008/layout/HalfCircleOrganizationChart"/>
    <dgm:cxn modelId="{FBD9B9B7-77A5-4DF5-A7FA-21CCC76C6447}" type="presOf" srcId="{68274F18-F323-439A-8CAB-2956649F8EC4}" destId="{03B5AF2F-7E7F-4367-8EA9-6967A3DC1086}" srcOrd="0" destOrd="0" presId="urn:microsoft.com/office/officeart/2008/layout/HalfCircleOrganizationChart"/>
    <dgm:cxn modelId="{8DD0DC7C-4C40-4D0A-A283-C77FC35B8177}" srcId="{99107AFA-486F-4147-B5A8-851E4BEB5BA5}" destId="{7C95E26F-BF35-4973-BD6F-F43493BF05D6}" srcOrd="1" destOrd="0" parTransId="{6D662054-CD0D-4F07-AEAE-A9E1A79790D8}" sibTransId="{DFEB026E-41EB-4B7E-9099-2CD7C26498F5}"/>
    <dgm:cxn modelId="{2E6BB24C-5C24-442C-9474-2F1FFB295EEA}" type="presOf" srcId="{7C95E26F-BF35-4973-BD6F-F43493BF05D6}" destId="{C8BDE016-9BAE-4062-B864-63BBECC8C782}" srcOrd="0" destOrd="0" presId="urn:microsoft.com/office/officeart/2008/layout/HalfCircleOrganizationChart"/>
    <dgm:cxn modelId="{B4A073AB-7A2C-45AE-AD42-EA5F12B399CB}" type="presParOf" srcId="{A843C754-7371-4E68-A1D2-EBBDBB9A6509}" destId="{EA3DF27E-3FC8-4F3D-8EFD-D6FCEC93FC26}" srcOrd="0" destOrd="0" presId="urn:microsoft.com/office/officeart/2008/layout/HalfCircleOrganizationChart"/>
    <dgm:cxn modelId="{398E9F19-B328-4EE5-9BF9-76650256106F}" type="presParOf" srcId="{EA3DF27E-3FC8-4F3D-8EFD-D6FCEC93FC26}" destId="{1ABFAC68-44BC-423B-942F-177454600E11}" srcOrd="0" destOrd="0" presId="urn:microsoft.com/office/officeart/2008/layout/HalfCircleOrganizationChart"/>
    <dgm:cxn modelId="{3169AE72-6392-4764-9208-7025C622A467}" type="presParOf" srcId="{1ABFAC68-44BC-423B-942F-177454600E11}" destId="{120BC02C-4462-490C-826E-5CE5410F701C}" srcOrd="0" destOrd="0" presId="urn:microsoft.com/office/officeart/2008/layout/HalfCircleOrganizationChart"/>
    <dgm:cxn modelId="{9F10725C-5EB6-4AEC-B541-522AA02452CE}" type="presParOf" srcId="{1ABFAC68-44BC-423B-942F-177454600E11}" destId="{6339941C-18E6-430F-854D-78B2B18CA701}" srcOrd="1" destOrd="0" presId="urn:microsoft.com/office/officeart/2008/layout/HalfCircleOrganizationChart"/>
    <dgm:cxn modelId="{6C5A1EDB-12C4-4B04-B23A-A65BFDE37D23}" type="presParOf" srcId="{1ABFAC68-44BC-423B-942F-177454600E11}" destId="{47E3C32D-7EEF-44D2-B5A5-04CD82EBDC1C}" srcOrd="2" destOrd="0" presId="urn:microsoft.com/office/officeart/2008/layout/HalfCircleOrganizationChart"/>
    <dgm:cxn modelId="{DE4FD19C-445A-4349-B319-45E83D51D688}" type="presParOf" srcId="{1ABFAC68-44BC-423B-942F-177454600E11}" destId="{969390D6-8D55-4A94-9285-1CC93522689D}" srcOrd="3" destOrd="0" presId="urn:microsoft.com/office/officeart/2008/layout/HalfCircleOrganizationChart"/>
    <dgm:cxn modelId="{BABE608B-6BCE-4C50-9F57-6133F4C77FE1}" type="presParOf" srcId="{EA3DF27E-3FC8-4F3D-8EFD-D6FCEC93FC26}" destId="{CFE6AB13-646A-490C-93B2-C6E326D4113B}" srcOrd="1" destOrd="0" presId="urn:microsoft.com/office/officeart/2008/layout/HalfCircleOrganizationChart"/>
    <dgm:cxn modelId="{25B368EF-B6DA-4863-A547-4539D380699F}" type="presParOf" srcId="{CFE6AB13-646A-490C-93B2-C6E326D4113B}" destId="{03B5AF2F-7E7F-4367-8EA9-6967A3DC1086}" srcOrd="0" destOrd="0" presId="urn:microsoft.com/office/officeart/2008/layout/HalfCircleOrganizationChart"/>
    <dgm:cxn modelId="{828B89BC-4455-4EE7-A86B-0F79E9F2957A}" type="presParOf" srcId="{CFE6AB13-646A-490C-93B2-C6E326D4113B}" destId="{8447EFDD-85A9-4724-89A0-F590B1502294}" srcOrd="1" destOrd="0" presId="urn:microsoft.com/office/officeart/2008/layout/HalfCircleOrganizationChart"/>
    <dgm:cxn modelId="{903C9738-5028-46AD-BCB8-4A545136D457}" type="presParOf" srcId="{8447EFDD-85A9-4724-89A0-F590B1502294}" destId="{1AD3129A-22E1-484F-BFD9-3F1C85553CD4}" srcOrd="0" destOrd="0" presId="urn:microsoft.com/office/officeart/2008/layout/HalfCircleOrganizationChart"/>
    <dgm:cxn modelId="{C53DB681-246E-4AB5-A8AD-FCB9FF576D25}" type="presParOf" srcId="{1AD3129A-22E1-484F-BFD9-3F1C85553CD4}" destId="{443E90FF-D775-4242-AAB5-D8ECDDA79019}" srcOrd="0" destOrd="0" presId="urn:microsoft.com/office/officeart/2008/layout/HalfCircleOrganizationChart"/>
    <dgm:cxn modelId="{DF766F67-CFB2-4048-856D-3C5ACACF7A8E}" type="presParOf" srcId="{1AD3129A-22E1-484F-BFD9-3F1C85553CD4}" destId="{E3C878BF-38E1-4784-BB14-536D25A07814}" srcOrd="1" destOrd="0" presId="urn:microsoft.com/office/officeart/2008/layout/HalfCircleOrganizationChart"/>
    <dgm:cxn modelId="{9AE08A27-64E9-443D-B5E6-AC6696559C79}" type="presParOf" srcId="{1AD3129A-22E1-484F-BFD9-3F1C85553CD4}" destId="{6F60555A-34C6-412F-8871-2552C12DA8F2}" srcOrd="2" destOrd="0" presId="urn:microsoft.com/office/officeart/2008/layout/HalfCircleOrganizationChart"/>
    <dgm:cxn modelId="{5A01F466-2840-464E-9D1A-F617EBAEB6FF}" type="presParOf" srcId="{1AD3129A-22E1-484F-BFD9-3F1C85553CD4}" destId="{C782C0B7-3B7F-4A9B-B759-D4F2FA96A0D6}" srcOrd="3" destOrd="0" presId="urn:microsoft.com/office/officeart/2008/layout/HalfCircleOrganizationChart"/>
    <dgm:cxn modelId="{FF825677-B0CA-40BB-8D99-0F541B10E106}" type="presParOf" srcId="{8447EFDD-85A9-4724-89A0-F590B1502294}" destId="{FE5C8B5A-A9C2-4581-9C10-5AEC62261D38}" srcOrd="1" destOrd="0" presId="urn:microsoft.com/office/officeart/2008/layout/HalfCircleOrganizationChart"/>
    <dgm:cxn modelId="{0BE277AC-59E3-425B-A65F-59FE883C1D94}" type="presParOf" srcId="{8447EFDD-85A9-4724-89A0-F590B1502294}" destId="{E4040BB5-F5FE-491A-BC7D-E5211E9DA936}" srcOrd="2" destOrd="0" presId="urn:microsoft.com/office/officeart/2008/layout/HalfCircleOrganizationChart"/>
    <dgm:cxn modelId="{972AC124-8D7B-49E9-BFC3-F3342E9A20E6}" type="presParOf" srcId="{CFE6AB13-646A-490C-93B2-C6E326D4113B}" destId="{595DB63D-94D9-4E05-B4A0-3ED51269876C}" srcOrd="2" destOrd="0" presId="urn:microsoft.com/office/officeart/2008/layout/HalfCircleOrganizationChart"/>
    <dgm:cxn modelId="{E8B0C458-B36B-4A2C-BCE7-45791E024E0D}" type="presParOf" srcId="{CFE6AB13-646A-490C-93B2-C6E326D4113B}" destId="{AFB544C8-ADB8-4759-BAA4-FD6FAF5B4F63}" srcOrd="3" destOrd="0" presId="urn:microsoft.com/office/officeart/2008/layout/HalfCircleOrganizationChart"/>
    <dgm:cxn modelId="{D5ABF000-8709-4E41-AA9C-BA0016E49364}" type="presParOf" srcId="{AFB544C8-ADB8-4759-BAA4-FD6FAF5B4F63}" destId="{6CFBFE87-3982-4BFA-B8E0-6021DB13B3BD}" srcOrd="0" destOrd="0" presId="urn:microsoft.com/office/officeart/2008/layout/HalfCircleOrganizationChart"/>
    <dgm:cxn modelId="{3B54BBB6-5A4B-44C9-B7D8-4B5CBF4DA3DE}" type="presParOf" srcId="{6CFBFE87-3982-4BFA-B8E0-6021DB13B3BD}" destId="{C8BDE016-9BAE-4062-B864-63BBECC8C782}" srcOrd="0" destOrd="0" presId="urn:microsoft.com/office/officeart/2008/layout/HalfCircleOrganizationChart"/>
    <dgm:cxn modelId="{E92C2846-09C0-47D6-B4B3-04554F154318}" type="presParOf" srcId="{6CFBFE87-3982-4BFA-B8E0-6021DB13B3BD}" destId="{ED96F2ED-6006-47B0-A6F4-80F456E5F2DF}" srcOrd="1" destOrd="0" presId="urn:microsoft.com/office/officeart/2008/layout/HalfCircleOrganizationChart"/>
    <dgm:cxn modelId="{402AA99E-03E0-4EA0-B6DA-A2B0D86BBE25}" type="presParOf" srcId="{6CFBFE87-3982-4BFA-B8E0-6021DB13B3BD}" destId="{8E816B90-D191-401A-BA56-556E7EC9740A}" srcOrd="2" destOrd="0" presId="urn:microsoft.com/office/officeart/2008/layout/HalfCircleOrganizationChart"/>
    <dgm:cxn modelId="{6DAB8AA1-16B0-49FF-BFAC-19CAE6E003DB}" type="presParOf" srcId="{6CFBFE87-3982-4BFA-B8E0-6021DB13B3BD}" destId="{DCDB35F0-7143-4224-903E-4658720611F2}" srcOrd="3" destOrd="0" presId="urn:microsoft.com/office/officeart/2008/layout/HalfCircleOrganizationChart"/>
    <dgm:cxn modelId="{68E23A4F-C08D-4E01-A214-BE407E353048}" type="presParOf" srcId="{AFB544C8-ADB8-4759-BAA4-FD6FAF5B4F63}" destId="{C8611746-EA02-4731-8B62-68474344CAF1}" srcOrd="1" destOrd="0" presId="urn:microsoft.com/office/officeart/2008/layout/HalfCircleOrganizationChart"/>
    <dgm:cxn modelId="{10B3851E-9898-438F-B2F5-13870727EA2C}" type="presParOf" srcId="{AFB544C8-ADB8-4759-BAA4-FD6FAF5B4F63}" destId="{271E3563-1C1B-4CB0-A776-27A864345E9C}" srcOrd="2" destOrd="0" presId="urn:microsoft.com/office/officeart/2008/layout/HalfCircleOrganizationChart"/>
    <dgm:cxn modelId="{115E0343-5A42-4059-84BE-8B5C24B50EC5}" type="presParOf" srcId="{CFE6AB13-646A-490C-93B2-C6E326D4113B}" destId="{0AC6B1E8-7857-4AD2-BAAD-7E6D1CDC61C4}" srcOrd="4" destOrd="0" presId="urn:microsoft.com/office/officeart/2008/layout/HalfCircleOrganizationChart"/>
    <dgm:cxn modelId="{C4F1D1CB-2BB4-465E-8A5E-F82147DC6718}" type="presParOf" srcId="{CFE6AB13-646A-490C-93B2-C6E326D4113B}" destId="{C1E1E88F-3216-4274-8B74-76CD6FE41D7A}" srcOrd="5" destOrd="0" presId="urn:microsoft.com/office/officeart/2008/layout/HalfCircleOrganizationChart"/>
    <dgm:cxn modelId="{2E409B01-B186-4984-A771-945C9B626B0E}" type="presParOf" srcId="{C1E1E88F-3216-4274-8B74-76CD6FE41D7A}" destId="{76D30E91-C981-480D-B680-662055B56483}" srcOrd="0" destOrd="0" presId="urn:microsoft.com/office/officeart/2008/layout/HalfCircleOrganizationChart"/>
    <dgm:cxn modelId="{AEF25969-F314-45B8-9D7C-CA12465E867D}" type="presParOf" srcId="{76D30E91-C981-480D-B680-662055B56483}" destId="{C72C428A-D0BF-48B3-A2BD-C1AD3AF194CA}" srcOrd="0" destOrd="0" presId="urn:microsoft.com/office/officeart/2008/layout/HalfCircleOrganizationChart"/>
    <dgm:cxn modelId="{B2E21361-0D11-46B4-8D97-F3972AE51B01}" type="presParOf" srcId="{76D30E91-C981-480D-B680-662055B56483}" destId="{6EA8CD4E-EF30-4876-8F17-16BD25726E5F}" srcOrd="1" destOrd="0" presId="urn:microsoft.com/office/officeart/2008/layout/HalfCircleOrganizationChart"/>
    <dgm:cxn modelId="{FC0A8657-B6EC-4C15-8A7C-DB311774DF6C}" type="presParOf" srcId="{76D30E91-C981-480D-B680-662055B56483}" destId="{1818889E-82B3-494F-80CE-834582141E8F}" srcOrd="2" destOrd="0" presId="urn:microsoft.com/office/officeart/2008/layout/HalfCircleOrganizationChart"/>
    <dgm:cxn modelId="{23B83DB7-240B-4755-BBC9-DE44AAA02091}" type="presParOf" srcId="{76D30E91-C981-480D-B680-662055B56483}" destId="{B1AA7053-AFB0-4693-9AE2-26A32E306E4E}" srcOrd="3" destOrd="0" presId="urn:microsoft.com/office/officeart/2008/layout/HalfCircleOrganizationChart"/>
    <dgm:cxn modelId="{9B993E7B-FC7F-4188-805D-A23B82468C4B}" type="presParOf" srcId="{C1E1E88F-3216-4274-8B74-76CD6FE41D7A}" destId="{85FA1FF5-D983-41CF-8B32-C1AED58C4138}" srcOrd="1" destOrd="0" presId="urn:microsoft.com/office/officeart/2008/layout/HalfCircleOrganizationChart"/>
    <dgm:cxn modelId="{AAFB1AEF-9704-4A34-9991-654731041892}" type="presParOf" srcId="{C1E1E88F-3216-4274-8B74-76CD6FE41D7A}" destId="{7AB5B81E-A63C-48E8-B2A8-53F78B04CD82}" srcOrd="2" destOrd="0" presId="urn:microsoft.com/office/officeart/2008/layout/HalfCircleOrganizationChart"/>
    <dgm:cxn modelId="{0CFE17FF-6994-46AF-A867-E62B5A9CF3D8}" type="presParOf" srcId="{EA3DF27E-3FC8-4F3D-8EFD-D6FCEC93FC26}" destId="{88DBB94B-8F0F-419E-BEB7-0E15AC40968A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255138-628F-4F53-B0C4-406C971E9218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36384C-0A63-4FBC-B075-EE264538E0C3}">
      <dgm:prSet phldrT="[Текст]"/>
      <dgm:spPr/>
      <dgm:t>
        <a:bodyPr/>
        <a:lstStyle/>
        <a:p>
          <a:r>
            <a:rPr lang="en-US" b="1" i="0" dirty="0" smtClean="0"/>
            <a:t>UNCITRAL</a:t>
          </a:r>
          <a:endParaRPr lang="ru-RU" b="1" dirty="0"/>
        </a:p>
      </dgm:t>
    </dgm:pt>
    <dgm:pt modelId="{74E7FE79-715F-4823-8BBA-403109193673}" type="parTrans" cxnId="{BD5ADD36-1E47-428C-9FDB-0BC237C549D4}">
      <dgm:prSet/>
      <dgm:spPr/>
      <dgm:t>
        <a:bodyPr/>
        <a:lstStyle/>
        <a:p>
          <a:endParaRPr lang="ru-RU"/>
        </a:p>
      </dgm:t>
    </dgm:pt>
    <dgm:pt modelId="{9EDA99B8-16C7-43F5-8E4A-D30496969B80}" type="sibTrans" cxnId="{BD5ADD36-1E47-428C-9FDB-0BC237C549D4}">
      <dgm:prSet/>
      <dgm:spPr/>
      <dgm:t>
        <a:bodyPr/>
        <a:lstStyle/>
        <a:p>
          <a:endParaRPr lang="ru-RU"/>
        </a:p>
      </dgm:t>
    </dgm:pt>
    <dgm:pt modelId="{F1E6BA25-A3E2-4E91-8A58-41F357E541FD}">
      <dgm:prSet phldrT="[Текст]" custT="1"/>
      <dgm:spPr/>
      <dgm:t>
        <a:bodyPr/>
        <a:lstStyle/>
        <a:p>
          <a:r>
            <a:rPr lang="en-US" sz="2400" b="1" dirty="0" smtClean="0"/>
            <a:t>technological neutrality</a:t>
          </a:r>
          <a:endParaRPr lang="ru-RU" sz="2400" b="1" dirty="0"/>
        </a:p>
      </dgm:t>
    </dgm:pt>
    <dgm:pt modelId="{F1B4B637-5652-4A84-B6A4-F48D28F493DB}" type="parTrans" cxnId="{D4074A5F-C09D-4E93-8E84-D855E45F8034}">
      <dgm:prSet/>
      <dgm:spPr/>
      <dgm:t>
        <a:bodyPr/>
        <a:lstStyle/>
        <a:p>
          <a:endParaRPr lang="ru-RU"/>
        </a:p>
      </dgm:t>
    </dgm:pt>
    <dgm:pt modelId="{46FFCD16-29D7-46FA-8C44-AB6CDEF37A09}" type="sibTrans" cxnId="{D4074A5F-C09D-4E93-8E84-D855E45F8034}">
      <dgm:prSet/>
      <dgm:spPr/>
      <dgm:t>
        <a:bodyPr/>
        <a:lstStyle/>
        <a:p>
          <a:endParaRPr lang="ru-RU"/>
        </a:p>
      </dgm:t>
    </dgm:pt>
    <dgm:pt modelId="{B557C762-3CF3-4DAF-9D44-155DA775AF5F}">
      <dgm:prSet phldrT="[Текст]"/>
      <dgm:spPr/>
      <dgm:t>
        <a:bodyPr/>
        <a:lstStyle/>
        <a:p>
          <a:r>
            <a:rPr lang="en-US" b="1" dirty="0" smtClean="0"/>
            <a:t>Non-discrimination</a:t>
          </a:r>
          <a:endParaRPr lang="ru-RU" b="1" dirty="0"/>
        </a:p>
      </dgm:t>
    </dgm:pt>
    <dgm:pt modelId="{4B0DCA09-9129-49C2-8426-85C96B3BEA26}" type="parTrans" cxnId="{A257B11B-02EC-4C11-A3EE-07C5B09979A8}">
      <dgm:prSet/>
      <dgm:spPr/>
      <dgm:t>
        <a:bodyPr/>
        <a:lstStyle/>
        <a:p>
          <a:endParaRPr lang="ru-RU"/>
        </a:p>
      </dgm:t>
    </dgm:pt>
    <dgm:pt modelId="{CC60F746-52A4-4B7C-A604-F40FD0BC9771}" type="sibTrans" cxnId="{A257B11B-02EC-4C11-A3EE-07C5B09979A8}">
      <dgm:prSet/>
      <dgm:spPr/>
      <dgm:t>
        <a:bodyPr/>
        <a:lstStyle/>
        <a:p>
          <a:endParaRPr lang="ru-RU"/>
        </a:p>
      </dgm:t>
    </dgm:pt>
    <dgm:pt modelId="{CF43703F-9875-4AB2-8004-A2CA05C6EAF8}">
      <dgm:prSet phldrT="[Текст]"/>
      <dgm:spPr/>
      <dgm:t>
        <a:bodyPr/>
        <a:lstStyle/>
        <a:p>
          <a:r>
            <a:rPr lang="en-US" b="1" dirty="0" smtClean="0"/>
            <a:t>functional equivalence</a:t>
          </a:r>
          <a:endParaRPr lang="ru-RU" b="1" dirty="0"/>
        </a:p>
      </dgm:t>
    </dgm:pt>
    <dgm:pt modelId="{237BF11B-360B-42C5-82FD-32791097DBC1}" type="parTrans" cxnId="{8CDB4B2F-FDAD-42F8-9F89-4BC4C98B2E8D}">
      <dgm:prSet/>
      <dgm:spPr/>
      <dgm:t>
        <a:bodyPr/>
        <a:lstStyle/>
        <a:p>
          <a:endParaRPr lang="ru-RU"/>
        </a:p>
      </dgm:t>
    </dgm:pt>
    <dgm:pt modelId="{E95DA63A-73F5-4E8E-97E7-D23DE574F43E}" type="sibTrans" cxnId="{8CDB4B2F-FDAD-42F8-9F89-4BC4C98B2E8D}">
      <dgm:prSet/>
      <dgm:spPr/>
      <dgm:t>
        <a:bodyPr/>
        <a:lstStyle/>
        <a:p>
          <a:endParaRPr lang="ru-RU"/>
        </a:p>
      </dgm:t>
    </dgm:pt>
    <dgm:pt modelId="{9FDA6259-ED19-410F-AB3D-CEBECCEA823C}" type="pres">
      <dgm:prSet presAssocID="{A9255138-628F-4F53-B0C4-406C971E9218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BCBF176-AE77-46D3-B9E8-5F060841ECB1}" type="pres">
      <dgm:prSet presAssocID="{CE36384C-0A63-4FBC-B075-EE264538E0C3}" presName="hierRoot1" presStyleCnt="0">
        <dgm:presLayoutVars>
          <dgm:hierBranch val="init"/>
        </dgm:presLayoutVars>
      </dgm:prSet>
      <dgm:spPr/>
    </dgm:pt>
    <dgm:pt modelId="{50060B9A-35B7-4C44-AA5B-8FC05845BF99}" type="pres">
      <dgm:prSet presAssocID="{CE36384C-0A63-4FBC-B075-EE264538E0C3}" presName="rootComposite1" presStyleCnt="0"/>
      <dgm:spPr/>
    </dgm:pt>
    <dgm:pt modelId="{97808EE8-EB51-49DF-924E-83ABC3B23177}" type="pres">
      <dgm:prSet presAssocID="{CE36384C-0A63-4FBC-B075-EE264538E0C3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578309-C860-46CA-8FA7-41B6124A5011}" type="pres">
      <dgm:prSet presAssocID="{CE36384C-0A63-4FBC-B075-EE264538E0C3}" presName="topArc1" presStyleLbl="parChTrans1D1" presStyleIdx="0" presStyleCnt="8"/>
      <dgm:spPr/>
    </dgm:pt>
    <dgm:pt modelId="{C1296101-8778-48A7-BD55-4888B3596F8B}" type="pres">
      <dgm:prSet presAssocID="{CE36384C-0A63-4FBC-B075-EE264538E0C3}" presName="bottomArc1" presStyleLbl="parChTrans1D1" presStyleIdx="1" presStyleCnt="8"/>
      <dgm:spPr/>
    </dgm:pt>
    <dgm:pt modelId="{6D9543A3-0736-438D-A581-FE7C1C16A6B4}" type="pres">
      <dgm:prSet presAssocID="{CE36384C-0A63-4FBC-B075-EE264538E0C3}" presName="topConnNode1" presStyleLbl="node1" presStyleIdx="0" presStyleCnt="0"/>
      <dgm:spPr/>
      <dgm:t>
        <a:bodyPr/>
        <a:lstStyle/>
        <a:p>
          <a:endParaRPr lang="ru-RU"/>
        </a:p>
      </dgm:t>
    </dgm:pt>
    <dgm:pt modelId="{3DB73E19-7E98-4C19-9D07-EB19679E3A9B}" type="pres">
      <dgm:prSet presAssocID="{CE36384C-0A63-4FBC-B075-EE264538E0C3}" presName="hierChild2" presStyleCnt="0"/>
      <dgm:spPr/>
    </dgm:pt>
    <dgm:pt modelId="{B99AFF03-3634-41C9-A668-3515F5C6E84B}" type="pres">
      <dgm:prSet presAssocID="{F1B4B637-5652-4A84-B6A4-F48D28F493DB}" presName="Name28" presStyleLbl="parChTrans1D2" presStyleIdx="0" presStyleCnt="3"/>
      <dgm:spPr/>
      <dgm:t>
        <a:bodyPr/>
        <a:lstStyle/>
        <a:p>
          <a:endParaRPr lang="ru-RU"/>
        </a:p>
      </dgm:t>
    </dgm:pt>
    <dgm:pt modelId="{24FE5FB2-A5D5-4EBD-B380-8A3B9E8F3A1A}" type="pres">
      <dgm:prSet presAssocID="{F1E6BA25-A3E2-4E91-8A58-41F357E541FD}" presName="hierRoot2" presStyleCnt="0">
        <dgm:presLayoutVars>
          <dgm:hierBranch val="init"/>
        </dgm:presLayoutVars>
      </dgm:prSet>
      <dgm:spPr/>
    </dgm:pt>
    <dgm:pt modelId="{C0758F1F-54A9-4939-882A-F3BDC3390DFC}" type="pres">
      <dgm:prSet presAssocID="{F1E6BA25-A3E2-4E91-8A58-41F357E541FD}" presName="rootComposite2" presStyleCnt="0"/>
      <dgm:spPr/>
    </dgm:pt>
    <dgm:pt modelId="{B73E14A0-5412-4A1A-8AFE-9551BD386568}" type="pres">
      <dgm:prSet presAssocID="{F1E6BA25-A3E2-4E91-8A58-41F357E541FD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3AC830-F769-4747-A5EE-A00A3D54F812}" type="pres">
      <dgm:prSet presAssocID="{F1E6BA25-A3E2-4E91-8A58-41F357E541FD}" presName="topArc2" presStyleLbl="parChTrans1D1" presStyleIdx="2" presStyleCnt="8"/>
      <dgm:spPr/>
    </dgm:pt>
    <dgm:pt modelId="{DF841F8B-329B-43BC-B1A5-681E295D2926}" type="pres">
      <dgm:prSet presAssocID="{F1E6BA25-A3E2-4E91-8A58-41F357E541FD}" presName="bottomArc2" presStyleLbl="parChTrans1D1" presStyleIdx="3" presStyleCnt="8"/>
      <dgm:spPr/>
    </dgm:pt>
    <dgm:pt modelId="{A430F912-B94E-4361-A6DC-EF91D7F21B67}" type="pres">
      <dgm:prSet presAssocID="{F1E6BA25-A3E2-4E91-8A58-41F357E541FD}" presName="topConnNode2" presStyleLbl="node2" presStyleIdx="0" presStyleCnt="0"/>
      <dgm:spPr/>
      <dgm:t>
        <a:bodyPr/>
        <a:lstStyle/>
        <a:p>
          <a:endParaRPr lang="ru-RU"/>
        </a:p>
      </dgm:t>
    </dgm:pt>
    <dgm:pt modelId="{5930BE96-360F-437F-8816-034699997A32}" type="pres">
      <dgm:prSet presAssocID="{F1E6BA25-A3E2-4E91-8A58-41F357E541FD}" presName="hierChild4" presStyleCnt="0"/>
      <dgm:spPr/>
    </dgm:pt>
    <dgm:pt modelId="{35C4D174-4203-461F-914D-70506F1DC81B}" type="pres">
      <dgm:prSet presAssocID="{F1E6BA25-A3E2-4E91-8A58-41F357E541FD}" presName="hierChild5" presStyleCnt="0"/>
      <dgm:spPr/>
    </dgm:pt>
    <dgm:pt modelId="{65852E39-1437-49B8-BB03-925B1FDEF11C}" type="pres">
      <dgm:prSet presAssocID="{4B0DCA09-9129-49C2-8426-85C96B3BEA26}" presName="Name28" presStyleLbl="parChTrans1D2" presStyleIdx="1" presStyleCnt="3"/>
      <dgm:spPr/>
      <dgm:t>
        <a:bodyPr/>
        <a:lstStyle/>
        <a:p>
          <a:endParaRPr lang="ru-RU"/>
        </a:p>
      </dgm:t>
    </dgm:pt>
    <dgm:pt modelId="{B3C290C0-1FB8-463B-82F7-266D93D626EF}" type="pres">
      <dgm:prSet presAssocID="{B557C762-3CF3-4DAF-9D44-155DA775AF5F}" presName="hierRoot2" presStyleCnt="0">
        <dgm:presLayoutVars>
          <dgm:hierBranch val="init"/>
        </dgm:presLayoutVars>
      </dgm:prSet>
      <dgm:spPr/>
    </dgm:pt>
    <dgm:pt modelId="{27DB3225-873E-4DBC-8E52-88F1A01463F8}" type="pres">
      <dgm:prSet presAssocID="{B557C762-3CF3-4DAF-9D44-155DA775AF5F}" presName="rootComposite2" presStyleCnt="0"/>
      <dgm:spPr/>
    </dgm:pt>
    <dgm:pt modelId="{7895BE3B-38F1-4906-A3FD-5257750B8286}" type="pres">
      <dgm:prSet presAssocID="{B557C762-3CF3-4DAF-9D44-155DA775AF5F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627892-FFF4-4526-AB2B-0B163AE65D0F}" type="pres">
      <dgm:prSet presAssocID="{B557C762-3CF3-4DAF-9D44-155DA775AF5F}" presName="topArc2" presStyleLbl="parChTrans1D1" presStyleIdx="4" presStyleCnt="8"/>
      <dgm:spPr/>
    </dgm:pt>
    <dgm:pt modelId="{B0920895-54A9-40D5-992D-0340AEEDAAC3}" type="pres">
      <dgm:prSet presAssocID="{B557C762-3CF3-4DAF-9D44-155DA775AF5F}" presName="bottomArc2" presStyleLbl="parChTrans1D1" presStyleIdx="5" presStyleCnt="8"/>
      <dgm:spPr/>
    </dgm:pt>
    <dgm:pt modelId="{8B3D1509-9BF7-4316-9380-C136D239FA95}" type="pres">
      <dgm:prSet presAssocID="{B557C762-3CF3-4DAF-9D44-155DA775AF5F}" presName="topConnNode2" presStyleLbl="node2" presStyleIdx="0" presStyleCnt="0"/>
      <dgm:spPr/>
      <dgm:t>
        <a:bodyPr/>
        <a:lstStyle/>
        <a:p>
          <a:endParaRPr lang="ru-RU"/>
        </a:p>
      </dgm:t>
    </dgm:pt>
    <dgm:pt modelId="{90305AEC-B6E1-4C8C-80FC-AE5EE804646E}" type="pres">
      <dgm:prSet presAssocID="{B557C762-3CF3-4DAF-9D44-155DA775AF5F}" presName="hierChild4" presStyleCnt="0"/>
      <dgm:spPr/>
    </dgm:pt>
    <dgm:pt modelId="{915F5BAA-A44E-43A9-A079-3137B18D5ACD}" type="pres">
      <dgm:prSet presAssocID="{B557C762-3CF3-4DAF-9D44-155DA775AF5F}" presName="hierChild5" presStyleCnt="0"/>
      <dgm:spPr/>
    </dgm:pt>
    <dgm:pt modelId="{916F23D2-28ED-4AB4-98FA-D301FF36D8D9}" type="pres">
      <dgm:prSet presAssocID="{237BF11B-360B-42C5-82FD-32791097DBC1}" presName="Name28" presStyleLbl="parChTrans1D2" presStyleIdx="2" presStyleCnt="3"/>
      <dgm:spPr/>
      <dgm:t>
        <a:bodyPr/>
        <a:lstStyle/>
        <a:p>
          <a:endParaRPr lang="ru-RU"/>
        </a:p>
      </dgm:t>
    </dgm:pt>
    <dgm:pt modelId="{4AA70204-8ECD-4592-86A1-C9E02C6B3944}" type="pres">
      <dgm:prSet presAssocID="{CF43703F-9875-4AB2-8004-A2CA05C6EAF8}" presName="hierRoot2" presStyleCnt="0">
        <dgm:presLayoutVars>
          <dgm:hierBranch val="init"/>
        </dgm:presLayoutVars>
      </dgm:prSet>
      <dgm:spPr/>
    </dgm:pt>
    <dgm:pt modelId="{1EAE2D5B-B799-4814-B02C-C44A7422D0BE}" type="pres">
      <dgm:prSet presAssocID="{CF43703F-9875-4AB2-8004-A2CA05C6EAF8}" presName="rootComposite2" presStyleCnt="0"/>
      <dgm:spPr/>
    </dgm:pt>
    <dgm:pt modelId="{9E9754E2-A9BA-43CD-8437-8622B6CC0B0E}" type="pres">
      <dgm:prSet presAssocID="{CF43703F-9875-4AB2-8004-A2CA05C6EAF8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1E40AE-A286-4822-9C4B-9C12D6786044}" type="pres">
      <dgm:prSet presAssocID="{CF43703F-9875-4AB2-8004-A2CA05C6EAF8}" presName="topArc2" presStyleLbl="parChTrans1D1" presStyleIdx="6" presStyleCnt="8"/>
      <dgm:spPr/>
    </dgm:pt>
    <dgm:pt modelId="{53B35B27-64FF-416E-A47B-FD4B929BF436}" type="pres">
      <dgm:prSet presAssocID="{CF43703F-9875-4AB2-8004-A2CA05C6EAF8}" presName="bottomArc2" presStyleLbl="parChTrans1D1" presStyleIdx="7" presStyleCnt="8"/>
      <dgm:spPr/>
    </dgm:pt>
    <dgm:pt modelId="{6BE10768-F579-43B4-9DAA-F2E338CA4598}" type="pres">
      <dgm:prSet presAssocID="{CF43703F-9875-4AB2-8004-A2CA05C6EAF8}" presName="topConnNode2" presStyleLbl="node2" presStyleIdx="0" presStyleCnt="0"/>
      <dgm:spPr/>
      <dgm:t>
        <a:bodyPr/>
        <a:lstStyle/>
        <a:p>
          <a:endParaRPr lang="ru-RU"/>
        </a:p>
      </dgm:t>
    </dgm:pt>
    <dgm:pt modelId="{4C60EEA2-04DD-4903-B8A6-976C865FABF5}" type="pres">
      <dgm:prSet presAssocID="{CF43703F-9875-4AB2-8004-A2CA05C6EAF8}" presName="hierChild4" presStyleCnt="0"/>
      <dgm:spPr/>
    </dgm:pt>
    <dgm:pt modelId="{42F3B18C-F085-45CE-8B68-20CA02DBCEC0}" type="pres">
      <dgm:prSet presAssocID="{CF43703F-9875-4AB2-8004-A2CA05C6EAF8}" presName="hierChild5" presStyleCnt="0"/>
      <dgm:spPr/>
    </dgm:pt>
    <dgm:pt modelId="{D268B11E-A141-4544-8A37-13F718E0AD9E}" type="pres">
      <dgm:prSet presAssocID="{CE36384C-0A63-4FBC-B075-EE264538E0C3}" presName="hierChild3" presStyleCnt="0"/>
      <dgm:spPr/>
    </dgm:pt>
  </dgm:ptLst>
  <dgm:cxnLst>
    <dgm:cxn modelId="{538590AA-19F6-4435-8CCF-44ABA4157EC3}" type="presOf" srcId="{A9255138-628F-4F53-B0C4-406C971E9218}" destId="{9FDA6259-ED19-410F-AB3D-CEBECCEA823C}" srcOrd="0" destOrd="0" presId="urn:microsoft.com/office/officeart/2008/layout/HalfCircleOrganizationChart"/>
    <dgm:cxn modelId="{353F9CC3-7575-4912-8615-CF0D16C83F73}" type="presOf" srcId="{F1E6BA25-A3E2-4E91-8A58-41F357E541FD}" destId="{A430F912-B94E-4361-A6DC-EF91D7F21B67}" srcOrd="1" destOrd="0" presId="urn:microsoft.com/office/officeart/2008/layout/HalfCircleOrganizationChart"/>
    <dgm:cxn modelId="{B0F23DEE-4BCE-4296-9EA8-9371130EDA2D}" type="presOf" srcId="{B557C762-3CF3-4DAF-9D44-155DA775AF5F}" destId="{8B3D1509-9BF7-4316-9380-C136D239FA95}" srcOrd="1" destOrd="0" presId="urn:microsoft.com/office/officeart/2008/layout/HalfCircleOrganizationChart"/>
    <dgm:cxn modelId="{53B67C39-594D-45C6-9D08-C413B2C36761}" type="presOf" srcId="{CE36384C-0A63-4FBC-B075-EE264538E0C3}" destId="{97808EE8-EB51-49DF-924E-83ABC3B23177}" srcOrd="0" destOrd="0" presId="urn:microsoft.com/office/officeart/2008/layout/HalfCircleOrganizationChart"/>
    <dgm:cxn modelId="{FB50315C-8571-4E85-9CA1-C7C8E427EBE2}" type="presOf" srcId="{B557C762-3CF3-4DAF-9D44-155DA775AF5F}" destId="{7895BE3B-38F1-4906-A3FD-5257750B8286}" srcOrd="0" destOrd="0" presId="urn:microsoft.com/office/officeart/2008/layout/HalfCircleOrganizationChart"/>
    <dgm:cxn modelId="{834AD24D-6722-4538-A74D-3AC153DF5AE4}" type="presOf" srcId="{CF43703F-9875-4AB2-8004-A2CA05C6EAF8}" destId="{6BE10768-F579-43B4-9DAA-F2E338CA4598}" srcOrd="1" destOrd="0" presId="urn:microsoft.com/office/officeart/2008/layout/HalfCircleOrganizationChart"/>
    <dgm:cxn modelId="{A257B11B-02EC-4C11-A3EE-07C5B09979A8}" srcId="{CE36384C-0A63-4FBC-B075-EE264538E0C3}" destId="{B557C762-3CF3-4DAF-9D44-155DA775AF5F}" srcOrd="1" destOrd="0" parTransId="{4B0DCA09-9129-49C2-8426-85C96B3BEA26}" sibTransId="{CC60F746-52A4-4B7C-A604-F40FD0BC9771}"/>
    <dgm:cxn modelId="{0F6871B3-B576-4997-9387-84BF7308A0E0}" type="presOf" srcId="{F1E6BA25-A3E2-4E91-8A58-41F357E541FD}" destId="{B73E14A0-5412-4A1A-8AFE-9551BD386568}" srcOrd="0" destOrd="0" presId="urn:microsoft.com/office/officeart/2008/layout/HalfCircleOrganizationChart"/>
    <dgm:cxn modelId="{D4074A5F-C09D-4E93-8E84-D855E45F8034}" srcId="{CE36384C-0A63-4FBC-B075-EE264538E0C3}" destId="{F1E6BA25-A3E2-4E91-8A58-41F357E541FD}" srcOrd="0" destOrd="0" parTransId="{F1B4B637-5652-4A84-B6A4-F48D28F493DB}" sibTransId="{46FFCD16-29D7-46FA-8C44-AB6CDEF37A09}"/>
    <dgm:cxn modelId="{4D7EF6AC-E76E-4AA9-B9E1-7796E2E283F3}" type="presOf" srcId="{CE36384C-0A63-4FBC-B075-EE264538E0C3}" destId="{6D9543A3-0736-438D-A581-FE7C1C16A6B4}" srcOrd="1" destOrd="0" presId="urn:microsoft.com/office/officeart/2008/layout/HalfCircleOrganizationChart"/>
    <dgm:cxn modelId="{8CDB4B2F-FDAD-42F8-9F89-4BC4C98B2E8D}" srcId="{CE36384C-0A63-4FBC-B075-EE264538E0C3}" destId="{CF43703F-9875-4AB2-8004-A2CA05C6EAF8}" srcOrd="2" destOrd="0" parTransId="{237BF11B-360B-42C5-82FD-32791097DBC1}" sibTransId="{E95DA63A-73F5-4E8E-97E7-D23DE574F43E}"/>
    <dgm:cxn modelId="{A679EDB4-C8F2-4803-A5FC-ECC512D166A0}" type="presOf" srcId="{CF43703F-9875-4AB2-8004-A2CA05C6EAF8}" destId="{9E9754E2-A9BA-43CD-8437-8622B6CC0B0E}" srcOrd="0" destOrd="0" presId="urn:microsoft.com/office/officeart/2008/layout/HalfCircleOrganizationChart"/>
    <dgm:cxn modelId="{BD5ADD36-1E47-428C-9FDB-0BC237C549D4}" srcId="{A9255138-628F-4F53-B0C4-406C971E9218}" destId="{CE36384C-0A63-4FBC-B075-EE264538E0C3}" srcOrd="0" destOrd="0" parTransId="{74E7FE79-715F-4823-8BBA-403109193673}" sibTransId="{9EDA99B8-16C7-43F5-8E4A-D30496969B80}"/>
    <dgm:cxn modelId="{FD90514D-6C43-435E-A7FD-6D7A17874FA4}" type="presOf" srcId="{237BF11B-360B-42C5-82FD-32791097DBC1}" destId="{916F23D2-28ED-4AB4-98FA-D301FF36D8D9}" srcOrd="0" destOrd="0" presId="urn:microsoft.com/office/officeart/2008/layout/HalfCircleOrganizationChart"/>
    <dgm:cxn modelId="{425705EE-80A3-4E0A-A95F-D656DEBA7519}" type="presOf" srcId="{4B0DCA09-9129-49C2-8426-85C96B3BEA26}" destId="{65852E39-1437-49B8-BB03-925B1FDEF11C}" srcOrd="0" destOrd="0" presId="urn:microsoft.com/office/officeart/2008/layout/HalfCircleOrganizationChart"/>
    <dgm:cxn modelId="{FF0DC5C7-7894-4E0D-9D08-8D9DF57DEFE0}" type="presOf" srcId="{F1B4B637-5652-4A84-B6A4-F48D28F493DB}" destId="{B99AFF03-3634-41C9-A668-3515F5C6E84B}" srcOrd="0" destOrd="0" presId="urn:microsoft.com/office/officeart/2008/layout/HalfCircleOrganizationChart"/>
    <dgm:cxn modelId="{E79C71FE-5AEF-4DF6-B5B2-4ED9C746EB64}" type="presParOf" srcId="{9FDA6259-ED19-410F-AB3D-CEBECCEA823C}" destId="{EBCBF176-AE77-46D3-B9E8-5F060841ECB1}" srcOrd="0" destOrd="0" presId="urn:microsoft.com/office/officeart/2008/layout/HalfCircleOrganizationChart"/>
    <dgm:cxn modelId="{17CA41D3-088C-43EC-9592-C91F29CFA67D}" type="presParOf" srcId="{EBCBF176-AE77-46D3-B9E8-5F060841ECB1}" destId="{50060B9A-35B7-4C44-AA5B-8FC05845BF99}" srcOrd="0" destOrd="0" presId="urn:microsoft.com/office/officeart/2008/layout/HalfCircleOrganizationChart"/>
    <dgm:cxn modelId="{DBF40592-F3F2-4BBD-8A69-BE17D79E547A}" type="presParOf" srcId="{50060B9A-35B7-4C44-AA5B-8FC05845BF99}" destId="{97808EE8-EB51-49DF-924E-83ABC3B23177}" srcOrd="0" destOrd="0" presId="urn:microsoft.com/office/officeart/2008/layout/HalfCircleOrganizationChart"/>
    <dgm:cxn modelId="{4B3BDA3C-21EA-43C4-B248-50F8D69ABC21}" type="presParOf" srcId="{50060B9A-35B7-4C44-AA5B-8FC05845BF99}" destId="{BE578309-C860-46CA-8FA7-41B6124A5011}" srcOrd="1" destOrd="0" presId="urn:microsoft.com/office/officeart/2008/layout/HalfCircleOrganizationChart"/>
    <dgm:cxn modelId="{28D8D563-9FDE-40A8-9B8D-BD98E3145EE8}" type="presParOf" srcId="{50060B9A-35B7-4C44-AA5B-8FC05845BF99}" destId="{C1296101-8778-48A7-BD55-4888B3596F8B}" srcOrd="2" destOrd="0" presId="urn:microsoft.com/office/officeart/2008/layout/HalfCircleOrganizationChart"/>
    <dgm:cxn modelId="{B3BD3BC9-39B7-4122-A310-508898EBB641}" type="presParOf" srcId="{50060B9A-35B7-4C44-AA5B-8FC05845BF99}" destId="{6D9543A3-0736-438D-A581-FE7C1C16A6B4}" srcOrd="3" destOrd="0" presId="urn:microsoft.com/office/officeart/2008/layout/HalfCircleOrganizationChart"/>
    <dgm:cxn modelId="{A5073FD3-DF07-4619-959B-E848108A1D3B}" type="presParOf" srcId="{EBCBF176-AE77-46D3-B9E8-5F060841ECB1}" destId="{3DB73E19-7E98-4C19-9D07-EB19679E3A9B}" srcOrd="1" destOrd="0" presId="urn:microsoft.com/office/officeart/2008/layout/HalfCircleOrganizationChart"/>
    <dgm:cxn modelId="{D4CF5B15-B01A-41BE-903E-6A72C0114F47}" type="presParOf" srcId="{3DB73E19-7E98-4C19-9D07-EB19679E3A9B}" destId="{B99AFF03-3634-41C9-A668-3515F5C6E84B}" srcOrd="0" destOrd="0" presId="urn:microsoft.com/office/officeart/2008/layout/HalfCircleOrganizationChart"/>
    <dgm:cxn modelId="{13312A3D-4B41-439F-8EE0-0C6F713C7B53}" type="presParOf" srcId="{3DB73E19-7E98-4C19-9D07-EB19679E3A9B}" destId="{24FE5FB2-A5D5-4EBD-B380-8A3B9E8F3A1A}" srcOrd="1" destOrd="0" presId="urn:microsoft.com/office/officeart/2008/layout/HalfCircleOrganizationChart"/>
    <dgm:cxn modelId="{F03177B4-18FB-42EC-9BEF-E8EC3BDD0DDA}" type="presParOf" srcId="{24FE5FB2-A5D5-4EBD-B380-8A3B9E8F3A1A}" destId="{C0758F1F-54A9-4939-882A-F3BDC3390DFC}" srcOrd="0" destOrd="0" presId="urn:microsoft.com/office/officeart/2008/layout/HalfCircleOrganizationChart"/>
    <dgm:cxn modelId="{C4AB5A1E-6952-4548-8D03-D52DC2F3CE33}" type="presParOf" srcId="{C0758F1F-54A9-4939-882A-F3BDC3390DFC}" destId="{B73E14A0-5412-4A1A-8AFE-9551BD386568}" srcOrd="0" destOrd="0" presId="urn:microsoft.com/office/officeart/2008/layout/HalfCircleOrganizationChart"/>
    <dgm:cxn modelId="{BEBE510E-7B70-431F-908D-B236D75F9141}" type="presParOf" srcId="{C0758F1F-54A9-4939-882A-F3BDC3390DFC}" destId="{1B3AC830-F769-4747-A5EE-A00A3D54F812}" srcOrd="1" destOrd="0" presId="urn:microsoft.com/office/officeart/2008/layout/HalfCircleOrganizationChart"/>
    <dgm:cxn modelId="{50507767-B7F1-450A-954A-5E731318ECB2}" type="presParOf" srcId="{C0758F1F-54A9-4939-882A-F3BDC3390DFC}" destId="{DF841F8B-329B-43BC-B1A5-681E295D2926}" srcOrd="2" destOrd="0" presId="urn:microsoft.com/office/officeart/2008/layout/HalfCircleOrganizationChart"/>
    <dgm:cxn modelId="{FB26B5B1-696D-4AD5-A21D-55CD52E0BACF}" type="presParOf" srcId="{C0758F1F-54A9-4939-882A-F3BDC3390DFC}" destId="{A430F912-B94E-4361-A6DC-EF91D7F21B67}" srcOrd="3" destOrd="0" presId="urn:microsoft.com/office/officeart/2008/layout/HalfCircleOrganizationChart"/>
    <dgm:cxn modelId="{EA65A68E-898C-4859-B56A-5FB6A65F31D3}" type="presParOf" srcId="{24FE5FB2-A5D5-4EBD-B380-8A3B9E8F3A1A}" destId="{5930BE96-360F-437F-8816-034699997A32}" srcOrd="1" destOrd="0" presId="urn:microsoft.com/office/officeart/2008/layout/HalfCircleOrganizationChart"/>
    <dgm:cxn modelId="{D7D0F8AF-4B80-45BF-8F29-959B3A461BBF}" type="presParOf" srcId="{24FE5FB2-A5D5-4EBD-B380-8A3B9E8F3A1A}" destId="{35C4D174-4203-461F-914D-70506F1DC81B}" srcOrd="2" destOrd="0" presId="urn:microsoft.com/office/officeart/2008/layout/HalfCircleOrganizationChart"/>
    <dgm:cxn modelId="{148D4365-C574-4015-9812-C9C81DAB0ABE}" type="presParOf" srcId="{3DB73E19-7E98-4C19-9D07-EB19679E3A9B}" destId="{65852E39-1437-49B8-BB03-925B1FDEF11C}" srcOrd="2" destOrd="0" presId="urn:microsoft.com/office/officeart/2008/layout/HalfCircleOrganizationChart"/>
    <dgm:cxn modelId="{585999DE-E923-46F7-B81A-C4F5AAEE5B1B}" type="presParOf" srcId="{3DB73E19-7E98-4C19-9D07-EB19679E3A9B}" destId="{B3C290C0-1FB8-463B-82F7-266D93D626EF}" srcOrd="3" destOrd="0" presId="urn:microsoft.com/office/officeart/2008/layout/HalfCircleOrganizationChart"/>
    <dgm:cxn modelId="{FA88AE4C-11F3-4D95-A991-50235B0A17D7}" type="presParOf" srcId="{B3C290C0-1FB8-463B-82F7-266D93D626EF}" destId="{27DB3225-873E-4DBC-8E52-88F1A01463F8}" srcOrd="0" destOrd="0" presId="urn:microsoft.com/office/officeart/2008/layout/HalfCircleOrganizationChart"/>
    <dgm:cxn modelId="{EC1584CC-4C4B-4D1B-BCF1-D2CD5E86E094}" type="presParOf" srcId="{27DB3225-873E-4DBC-8E52-88F1A01463F8}" destId="{7895BE3B-38F1-4906-A3FD-5257750B8286}" srcOrd="0" destOrd="0" presId="urn:microsoft.com/office/officeart/2008/layout/HalfCircleOrganizationChart"/>
    <dgm:cxn modelId="{A787543A-10A4-48C4-9AC7-3BBC5093FE75}" type="presParOf" srcId="{27DB3225-873E-4DBC-8E52-88F1A01463F8}" destId="{48627892-FFF4-4526-AB2B-0B163AE65D0F}" srcOrd="1" destOrd="0" presId="urn:microsoft.com/office/officeart/2008/layout/HalfCircleOrganizationChart"/>
    <dgm:cxn modelId="{30A94AFB-CF3E-4E4D-BD49-F2EFA54FA52E}" type="presParOf" srcId="{27DB3225-873E-4DBC-8E52-88F1A01463F8}" destId="{B0920895-54A9-40D5-992D-0340AEEDAAC3}" srcOrd="2" destOrd="0" presId="urn:microsoft.com/office/officeart/2008/layout/HalfCircleOrganizationChart"/>
    <dgm:cxn modelId="{6E0B9488-9DBE-4E38-A86B-844811318F5C}" type="presParOf" srcId="{27DB3225-873E-4DBC-8E52-88F1A01463F8}" destId="{8B3D1509-9BF7-4316-9380-C136D239FA95}" srcOrd="3" destOrd="0" presId="urn:microsoft.com/office/officeart/2008/layout/HalfCircleOrganizationChart"/>
    <dgm:cxn modelId="{75ED005A-9247-4B75-9997-C653B26D6785}" type="presParOf" srcId="{B3C290C0-1FB8-463B-82F7-266D93D626EF}" destId="{90305AEC-B6E1-4C8C-80FC-AE5EE804646E}" srcOrd="1" destOrd="0" presId="urn:microsoft.com/office/officeart/2008/layout/HalfCircleOrganizationChart"/>
    <dgm:cxn modelId="{209B2AC9-17F3-4588-B06A-022F26946448}" type="presParOf" srcId="{B3C290C0-1FB8-463B-82F7-266D93D626EF}" destId="{915F5BAA-A44E-43A9-A079-3137B18D5ACD}" srcOrd="2" destOrd="0" presId="urn:microsoft.com/office/officeart/2008/layout/HalfCircleOrganizationChart"/>
    <dgm:cxn modelId="{1A95896B-B52A-4974-9485-4925BBE1E595}" type="presParOf" srcId="{3DB73E19-7E98-4C19-9D07-EB19679E3A9B}" destId="{916F23D2-28ED-4AB4-98FA-D301FF36D8D9}" srcOrd="4" destOrd="0" presId="urn:microsoft.com/office/officeart/2008/layout/HalfCircleOrganizationChart"/>
    <dgm:cxn modelId="{995478BB-6079-45EC-BBE7-CFEA14F4F476}" type="presParOf" srcId="{3DB73E19-7E98-4C19-9D07-EB19679E3A9B}" destId="{4AA70204-8ECD-4592-86A1-C9E02C6B3944}" srcOrd="5" destOrd="0" presId="urn:microsoft.com/office/officeart/2008/layout/HalfCircleOrganizationChart"/>
    <dgm:cxn modelId="{202E7F4A-533A-4FB6-BBDB-1AEE1AFCF2DB}" type="presParOf" srcId="{4AA70204-8ECD-4592-86A1-C9E02C6B3944}" destId="{1EAE2D5B-B799-4814-B02C-C44A7422D0BE}" srcOrd="0" destOrd="0" presId="urn:microsoft.com/office/officeart/2008/layout/HalfCircleOrganizationChart"/>
    <dgm:cxn modelId="{B0BB98A0-473E-4F88-9D43-EC6D65DCCE2B}" type="presParOf" srcId="{1EAE2D5B-B799-4814-B02C-C44A7422D0BE}" destId="{9E9754E2-A9BA-43CD-8437-8622B6CC0B0E}" srcOrd="0" destOrd="0" presId="urn:microsoft.com/office/officeart/2008/layout/HalfCircleOrganizationChart"/>
    <dgm:cxn modelId="{B6803C1E-20BA-49F6-A5EA-B9A3C6FBDFBD}" type="presParOf" srcId="{1EAE2D5B-B799-4814-B02C-C44A7422D0BE}" destId="{A01E40AE-A286-4822-9C4B-9C12D6786044}" srcOrd="1" destOrd="0" presId="urn:microsoft.com/office/officeart/2008/layout/HalfCircleOrganizationChart"/>
    <dgm:cxn modelId="{51D9DF24-31E3-4C53-830E-9073CA160B8E}" type="presParOf" srcId="{1EAE2D5B-B799-4814-B02C-C44A7422D0BE}" destId="{53B35B27-64FF-416E-A47B-FD4B929BF436}" srcOrd="2" destOrd="0" presId="urn:microsoft.com/office/officeart/2008/layout/HalfCircleOrganizationChart"/>
    <dgm:cxn modelId="{1937AE4D-E27D-4BC5-9ECA-3CB6125F77F1}" type="presParOf" srcId="{1EAE2D5B-B799-4814-B02C-C44A7422D0BE}" destId="{6BE10768-F579-43B4-9DAA-F2E338CA4598}" srcOrd="3" destOrd="0" presId="urn:microsoft.com/office/officeart/2008/layout/HalfCircleOrganizationChart"/>
    <dgm:cxn modelId="{FA8F0FD6-1D29-45CE-873A-33EB4D279B5E}" type="presParOf" srcId="{4AA70204-8ECD-4592-86A1-C9E02C6B3944}" destId="{4C60EEA2-04DD-4903-B8A6-976C865FABF5}" srcOrd="1" destOrd="0" presId="urn:microsoft.com/office/officeart/2008/layout/HalfCircleOrganizationChart"/>
    <dgm:cxn modelId="{1294286A-248E-4B5B-BD7E-28EDAE83FEB7}" type="presParOf" srcId="{4AA70204-8ECD-4592-86A1-C9E02C6B3944}" destId="{42F3B18C-F085-45CE-8B68-20CA02DBCEC0}" srcOrd="2" destOrd="0" presId="urn:microsoft.com/office/officeart/2008/layout/HalfCircleOrganizationChart"/>
    <dgm:cxn modelId="{E2CB6ECA-941A-4FCD-AF18-51F178C9795B}" type="presParOf" srcId="{EBCBF176-AE77-46D3-B9E8-5F060841ECB1}" destId="{D268B11E-A141-4544-8A37-13F718E0AD9E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D948A2-BE4A-4F50-8EB7-C1FA10DAB9EE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7DE8B1E-F7EE-43B2-8877-2A23B0879E18}">
      <dgm:prSet phldrT="[Текст]" custT="1"/>
      <dgm:spPr/>
      <dgm:t>
        <a:bodyPr/>
        <a:lstStyle/>
        <a:p>
          <a:r>
            <a:rPr lang="en-US" sz="2400" b="1" dirty="0" smtClean="0"/>
            <a:t>continuity</a:t>
          </a:r>
          <a:endParaRPr lang="ru-RU" sz="1700" b="1" dirty="0"/>
        </a:p>
      </dgm:t>
    </dgm:pt>
    <dgm:pt modelId="{F9D9A136-C03E-442C-B804-89A0BA9B2D2B}" type="parTrans" cxnId="{0730728F-67FE-4375-BEB8-80C0A4975A65}">
      <dgm:prSet/>
      <dgm:spPr/>
      <dgm:t>
        <a:bodyPr/>
        <a:lstStyle/>
        <a:p>
          <a:endParaRPr lang="ru-RU"/>
        </a:p>
      </dgm:t>
    </dgm:pt>
    <dgm:pt modelId="{C274B051-3833-4887-B297-9E8276736353}" type="sibTrans" cxnId="{0730728F-67FE-4375-BEB8-80C0A4975A65}">
      <dgm:prSet/>
      <dgm:spPr/>
      <dgm:t>
        <a:bodyPr/>
        <a:lstStyle/>
        <a:p>
          <a:endParaRPr lang="ru-RU"/>
        </a:p>
      </dgm:t>
    </dgm:pt>
    <dgm:pt modelId="{9C5AF012-CA45-411B-B3EA-226551021667}">
      <dgm:prSet phldrT="[Текст]" custT="1"/>
      <dgm:spPr/>
      <dgm:t>
        <a:bodyPr/>
        <a:lstStyle/>
        <a:p>
          <a:r>
            <a:rPr lang="en-US" sz="2400" b="1" dirty="0" smtClean="0"/>
            <a:t>Unification</a:t>
          </a:r>
          <a:endParaRPr lang="en-US" sz="3700" b="1" dirty="0" smtClean="0"/>
        </a:p>
      </dgm:t>
    </dgm:pt>
    <dgm:pt modelId="{E0DAE1D1-1AFA-407E-9766-1C1CBEF0705B}" type="parTrans" cxnId="{B716F52C-24BD-463C-B439-8D8B43EE62A5}">
      <dgm:prSet/>
      <dgm:spPr/>
      <dgm:t>
        <a:bodyPr/>
        <a:lstStyle/>
        <a:p>
          <a:endParaRPr lang="ru-RU"/>
        </a:p>
      </dgm:t>
    </dgm:pt>
    <dgm:pt modelId="{43AEB0EE-B9FB-4F60-AE97-904D93F0733D}" type="sibTrans" cxnId="{B716F52C-24BD-463C-B439-8D8B43EE62A5}">
      <dgm:prSet/>
      <dgm:spPr/>
      <dgm:t>
        <a:bodyPr/>
        <a:lstStyle/>
        <a:p>
          <a:endParaRPr lang="ru-RU"/>
        </a:p>
      </dgm:t>
    </dgm:pt>
    <dgm:pt modelId="{662ED0DB-877C-4978-AC63-CBA64BEA4F81}">
      <dgm:prSet phldrT="[Текст]" custT="1"/>
      <dgm:spPr/>
      <dgm:t>
        <a:bodyPr/>
        <a:lstStyle/>
        <a:p>
          <a:r>
            <a:rPr lang="en-US" sz="2400" b="1" dirty="0" smtClean="0"/>
            <a:t>scalability</a:t>
          </a:r>
          <a:endParaRPr lang="ru-RU" sz="3700" b="1" dirty="0"/>
        </a:p>
      </dgm:t>
    </dgm:pt>
    <dgm:pt modelId="{9B020A91-F94E-46D3-ACE8-DFB04342F0F6}" type="parTrans" cxnId="{A32AFEA8-FB9A-4197-86E4-0B5E7EA5FCEE}">
      <dgm:prSet/>
      <dgm:spPr/>
      <dgm:t>
        <a:bodyPr/>
        <a:lstStyle/>
        <a:p>
          <a:endParaRPr lang="ru-RU"/>
        </a:p>
      </dgm:t>
    </dgm:pt>
    <dgm:pt modelId="{8DBD94AB-6C69-49CA-9063-A900449C9921}" type="sibTrans" cxnId="{A32AFEA8-FB9A-4197-86E4-0B5E7EA5FCEE}">
      <dgm:prSet/>
      <dgm:spPr/>
      <dgm:t>
        <a:bodyPr/>
        <a:lstStyle/>
        <a:p>
          <a:endParaRPr lang="ru-RU"/>
        </a:p>
      </dgm:t>
    </dgm:pt>
    <dgm:pt modelId="{8EF52E8B-1191-4327-B6A4-5234E002A5BA}">
      <dgm:prSet phldrT="[Текст]" custT="1"/>
      <dgm:spPr/>
      <dgm:t>
        <a:bodyPr/>
        <a:lstStyle/>
        <a:p>
          <a:r>
            <a:rPr lang="en-US" sz="2700" b="1" dirty="0" smtClean="0"/>
            <a:t>functional equivalence</a:t>
          </a:r>
          <a:endParaRPr lang="ru-RU" sz="2700" b="1" dirty="0"/>
        </a:p>
      </dgm:t>
    </dgm:pt>
    <dgm:pt modelId="{746987C5-751B-4287-A1CC-1DF54CAF2691}" type="sibTrans" cxnId="{985B022F-45EE-4508-B569-47A9E44141D5}">
      <dgm:prSet/>
      <dgm:spPr/>
      <dgm:t>
        <a:bodyPr/>
        <a:lstStyle/>
        <a:p>
          <a:endParaRPr lang="ru-RU"/>
        </a:p>
      </dgm:t>
    </dgm:pt>
    <dgm:pt modelId="{1FB303AE-E076-47AF-A3A9-5099FA090249}" type="parTrans" cxnId="{985B022F-45EE-4508-B569-47A9E44141D5}">
      <dgm:prSet/>
      <dgm:spPr/>
      <dgm:t>
        <a:bodyPr/>
        <a:lstStyle/>
        <a:p>
          <a:endParaRPr lang="ru-RU"/>
        </a:p>
      </dgm:t>
    </dgm:pt>
    <dgm:pt modelId="{FA4C6068-7291-4F07-9D1A-9621D97D203D}" type="pres">
      <dgm:prSet presAssocID="{48D948A2-BE4A-4F50-8EB7-C1FA10DAB9EE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2C0355C-A8B5-4AA9-8A55-F21AED0996CD}" type="pres">
      <dgm:prSet presAssocID="{07DE8B1E-F7EE-43B2-8877-2A23B0879E18}" presName="hierRoot1" presStyleCnt="0">
        <dgm:presLayoutVars>
          <dgm:hierBranch val="init"/>
        </dgm:presLayoutVars>
      </dgm:prSet>
      <dgm:spPr/>
    </dgm:pt>
    <dgm:pt modelId="{51D3D049-9619-4832-AF6D-EC4360391C0B}" type="pres">
      <dgm:prSet presAssocID="{07DE8B1E-F7EE-43B2-8877-2A23B0879E18}" presName="rootComposite1" presStyleCnt="0"/>
      <dgm:spPr/>
    </dgm:pt>
    <dgm:pt modelId="{CFE960AD-60BA-4E52-B60C-EF9B7824F6B2}" type="pres">
      <dgm:prSet presAssocID="{07DE8B1E-F7EE-43B2-8877-2A23B0879E18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5B2851-54A0-445F-B9C3-8C453320AF50}" type="pres">
      <dgm:prSet presAssocID="{07DE8B1E-F7EE-43B2-8877-2A23B0879E18}" presName="topArc1" presStyleLbl="parChTrans1D1" presStyleIdx="0" presStyleCnt="8"/>
      <dgm:spPr/>
    </dgm:pt>
    <dgm:pt modelId="{DDA396F7-0D8B-41A1-AA81-63D0381C254E}" type="pres">
      <dgm:prSet presAssocID="{07DE8B1E-F7EE-43B2-8877-2A23B0879E18}" presName="bottomArc1" presStyleLbl="parChTrans1D1" presStyleIdx="1" presStyleCnt="8"/>
      <dgm:spPr/>
    </dgm:pt>
    <dgm:pt modelId="{D3AEF0B5-3A6F-4461-AC6D-0A851074DB9C}" type="pres">
      <dgm:prSet presAssocID="{07DE8B1E-F7EE-43B2-8877-2A23B0879E18}" presName="topConnNode1" presStyleLbl="node1" presStyleIdx="0" presStyleCnt="0"/>
      <dgm:spPr/>
      <dgm:t>
        <a:bodyPr/>
        <a:lstStyle/>
        <a:p>
          <a:endParaRPr lang="ru-RU"/>
        </a:p>
      </dgm:t>
    </dgm:pt>
    <dgm:pt modelId="{74CD78BF-1AAD-49D6-8FB8-53001712A3A4}" type="pres">
      <dgm:prSet presAssocID="{07DE8B1E-F7EE-43B2-8877-2A23B0879E18}" presName="hierChild2" presStyleCnt="0"/>
      <dgm:spPr/>
    </dgm:pt>
    <dgm:pt modelId="{4947DE80-4988-4982-B3A1-BA7842327F62}" type="pres">
      <dgm:prSet presAssocID="{E0DAE1D1-1AFA-407E-9766-1C1CBEF0705B}" presName="Name28" presStyleLbl="parChTrans1D2" presStyleIdx="0" presStyleCnt="3"/>
      <dgm:spPr/>
      <dgm:t>
        <a:bodyPr/>
        <a:lstStyle/>
        <a:p>
          <a:endParaRPr lang="ru-RU"/>
        </a:p>
      </dgm:t>
    </dgm:pt>
    <dgm:pt modelId="{1EDA05AA-61C1-48BA-83BD-B3AE3F514D5F}" type="pres">
      <dgm:prSet presAssocID="{9C5AF012-CA45-411B-B3EA-226551021667}" presName="hierRoot2" presStyleCnt="0">
        <dgm:presLayoutVars>
          <dgm:hierBranch val="init"/>
        </dgm:presLayoutVars>
      </dgm:prSet>
      <dgm:spPr/>
    </dgm:pt>
    <dgm:pt modelId="{2E6BCF88-4EC1-433E-9852-05A92602A593}" type="pres">
      <dgm:prSet presAssocID="{9C5AF012-CA45-411B-B3EA-226551021667}" presName="rootComposite2" presStyleCnt="0"/>
      <dgm:spPr/>
    </dgm:pt>
    <dgm:pt modelId="{53DEB20C-223C-45B9-AB6C-EDDF903B1099}" type="pres">
      <dgm:prSet presAssocID="{9C5AF012-CA45-411B-B3EA-226551021667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98A787-B9D1-4F04-B774-C49C09824642}" type="pres">
      <dgm:prSet presAssocID="{9C5AF012-CA45-411B-B3EA-226551021667}" presName="topArc2" presStyleLbl="parChTrans1D1" presStyleIdx="2" presStyleCnt="8"/>
      <dgm:spPr/>
    </dgm:pt>
    <dgm:pt modelId="{44BF04CE-D050-4D53-959A-713CB57DAAAF}" type="pres">
      <dgm:prSet presAssocID="{9C5AF012-CA45-411B-B3EA-226551021667}" presName="bottomArc2" presStyleLbl="parChTrans1D1" presStyleIdx="3" presStyleCnt="8"/>
      <dgm:spPr/>
    </dgm:pt>
    <dgm:pt modelId="{73A8B57F-9BE3-49FD-BBD9-7CAA4E3781DB}" type="pres">
      <dgm:prSet presAssocID="{9C5AF012-CA45-411B-B3EA-226551021667}" presName="topConnNode2" presStyleLbl="node2" presStyleIdx="0" presStyleCnt="0"/>
      <dgm:spPr/>
      <dgm:t>
        <a:bodyPr/>
        <a:lstStyle/>
        <a:p>
          <a:endParaRPr lang="ru-RU"/>
        </a:p>
      </dgm:t>
    </dgm:pt>
    <dgm:pt modelId="{A988C38E-24C2-49BE-82F3-AA4DB2249CCE}" type="pres">
      <dgm:prSet presAssocID="{9C5AF012-CA45-411B-B3EA-226551021667}" presName="hierChild4" presStyleCnt="0"/>
      <dgm:spPr/>
    </dgm:pt>
    <dgm:pt modelId="{17824DC7-56A4-4A07-9F85-E7020B8B4FC3}" type="pres">
      <dgm:prSet presAssocID="{9C5AF012-CA45-411B-B3EA-226551021667}" presName="hierChild5" presStyleCnt="0"/>
      <dgm:spPr/>
    </dgm:pt>
    <dgm:pt modelId="{3521B45B-57A3-47E1-98EF-7F24054647BB}" type="pres">
      <dgm:prSet presAssocID="{9B020A91-F94E-46D3-ACE8-DFB04342F0F6}" presName="Name28" presStyleLbl="parChTrans1D2" presStyleIdx="1" presStyleCnt="3"/>
      <dgm:spPr/>
      <dgm:t>
        <a:bodyPr/>
        <a:lstStyle/>
        <a:p>
          <a:endParaRPr lang="ru-RU"/>
        </a:p>
      </dgm:t>
    </dgm:pt>
    <dgm:pt modelId="{853C4ECB-FE2A-49BE-97C3-BFF4D3675C83}" type="pres">
      <dgm:prSet presAssocID="{662ED0DB-877C-4978-AC63-CBA64BEA4F81}" presName="hierRoot2" presStyleCnt="0">
        <dgm:presLayoutVars>
          <dgm:hierBranch val="init"/>
        </dgm:presLayoutVars>
      </dgm:prSet>
      <dgm:spPr/>
    </dgm:pt>
    <dgm:pt modelId="{8885C60C-7660-4B91-B57F-36C9AF32954A}" type="pres">
      <dgm:prSet presAssocID="{662ED0DB-877C-4978-AC63-CBA64BEA4F81}" presName="rootComposite2" presStyleCnt="0"/>
      <dgm:spPr/>
    </dgm:pt>
    <dgm:pt modelId="{33AD2E82-0149-490E-963C-63B92E4ADDD1}" type="pres">
      <dgm:prSet presAssocID="{662ED0DB-877C-4978-AC63-CBA64BEA4F81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2B8524-FFE8-46EA-8A61-257164CDDB46}" type="pres">
      <dgm:prSet presAssocID="{662ED0DB-877C-4978-AC63-CBA64BEA4F81}" presName="topArc2" presStyleLbl="parChTrans1D1" presStyleIdx="4" presStyleCnt="8"/>
      <dgm:spPr/>
    </dgm:pt>
    <dgm:pt modelId="{F47DA9A7-EBE0-4BE3-8298-5C5FAFA9E7DE}" type="pres">
      <dgm:prSet presAssocID="{662ED0DB-877C-4978-AC63-CBA64BEA4F81}" presName="bottomArc2" presStyleLbl="parChTrans1D1" presStyleIdx="5" presStyleCnt="8"/>
      <dgm:spPr/>
    </dgm:pt>
    <dgm:pt modelId="{B71308B9-BABB-4FAD-85E8-97A3E2C6CCBA}" type="pres">
      <dgm:prSet presAssocID="{662ED0DB-877C-4978-AC63-CBA64BEA4F81}" presName="topConnNode2" presStyleLbl="node2" presStyleIdx="0" presStyleCnt="0"/>
      <dgm:spPr/>
      <dgm:t>
        <a:bodyPr/>
        <a:lstStyle/>
        <a:p>
          <a:endParaRPr lang="ru-RU"/>
        </a:p>
      </dgm:t>
    </dgm:pt>
    <dgm:pt modelId="{07EE8BCA-4598-4641-BF48-7EF3C82141C8}" type="pres">
      <dgm:prSet presAssocID="{662ED0DB-877C-4978-AC63-CBA64BEA4F81}" presName="hierChild4" presStyleCnt="0"/>
      <dgm:spPr/>
    </dgm:pt>
    <dgm:pt modelId="{C9BF1A3C-8B43-4988-A6FD-8FA5E98D285B}" type="pres">
      <dgm:prSet presAssocID="{662ED0DB-877C-4978-AC63-CBA64BEA4F81}" presName="hierChild5" presStyleCnt="0"/>
      <dgm:spPr/>
    </dgm:pt>
    <dgm:pt modelId="{F3559C68-BE7E-4C44-8C60-27CAFEF438E9}" type="pres">
      <dgm:prSet presAssocID="{1FB303AE-E076-47AF-A3A9-5099FA090249}" presName="Name28" presStyleLbl="parChTrans1D2" presStyleIdx="2" presStyleCnt="3"/>
      <dgm:spPr/>
      <dgm:t>
        <a:bodyPr/>
        <a:lstStyle/>
        <a:p>
          <a:endParaRPr lang="ru-RU"/>
        </a:p>
      </dgm:t>
    </dgm:pt>
    <dgm:pt modelId="{EED851DD-7B55-494A-BB1D-3ADE7EF8CF7D}" type="pres">
      <dgm:prSet presAssocID="{8EF52E8B-1191-4327-B6A4-5234E002A5BA}" presName="hierRoot2" presStyleCnt="0">
        <dgm:presLayoutVars>
          <dgm:hierBranch val="init"/>
        </dgm:presLayoutVars>
      </dgm:prSet>
      <dgm:spPr/>
    </dgm:pt>
    <dgm:pt modelId="{F64E5FCF-04D5-4EB8-9F85-6FDF70C03427}" type="pres">
      <dgm:prSet presAssocID="{8EF52E8B-1191-4327-B6A4-5234E002A5BA}" presName="rootComposite2" presStyleCnt="0"/>
      <dgm:spPr/>
    </dgm:pt>
    <dgm:pt modelId="{A070BA08-7872-4195-BF0C-D741FF0D7880}" type="pres">
      <dgm:prSet presAssocID="{8EF52E8B-1191-4327-B6A4-5234E002A5BA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BF23AD-5BD8-413B-8201-F139001B2289}" type="pres">
      <dgm:prSet presAssocID="{8EF52E8B-1191-4327-B6A4-5234E002A5BA}" presName="topArc2" presStyleLbl="parChTrans1D1" presStyleIdx="6" presStyleCnt="8"/>
      <dgm:spPr/>
    </dgm:pt>
    <dgm:pt modelId="{37C8F586-60E3-4E9C-A339-EC061C6048B6}" type="pres">
      <dgm:prSet presAssocID="{8EF52E8B-1191-4327-B6A4-5234E002A5BA}" presName="bottomArc2" presStyleLbl="parChTrans1D1" presStyleIdx="7" presStyleCnt="8"/>
      <dgm:spPr/>
    </dgm:pt>
    <dgm:pt modelId="{09F5B3B2-481A-40BE-8CD6-A5C0D09E2421}" type="pres">
      <dgm:prSet presAssocID="{8EF52E8B-1191-4327-B6A4-5234E002A5BA}" presName="topConnNode2" presStyleLbl="node2" presStyleIdx="0" presStyleCnt="0"/>
      <dgm:spPr/>
      <dgm:t>
        <a:bodyPr/>
        <a:lstStyle/>
        <a:p>
          <a:endParaRPr lang="ru-RU"/>
        </a:p>
      </dgm:t>
    </dgm:pt>
    <dgm:pt modelId="{DAFBD8AC-E241-47C3-B0CA-A4B1F32D70A3}" type="pres">
      <dgm:prSet presAssocID="{8EF52E8B-1191-4327-B6A4-5234E002A5BA}" presName="hierChild4" presStyleCnt="0"/>
      <dgm:spPr/>
    </dgm:pt>
    <dgm:pt modelId="{75018525-780D-416A-8249-D3CEA24C4CEA}" type="pres">
      <dgm:prSet presAssocID="{8EF52E8B-1191-4327-B6A4-5234E002A5BA}" presName="hierChild5" presStyleCnt="0"/>
      <dgm:spPr/>
    </dgm:pt>
    <dgm:pt modelId="{D4FCD50C-2B3B-438C-BAF5-E3A94BED6414}" type="pres">
      <dgm:prSet presAssocID="{07DE8B1E-F7EE-43B2-8877-2A23B0879E18}" presName="hierChild3" presStyleCnt="0"/>
      <dgm:spPr/>
    </dgm:pt>
  </dgm:ptLst>
  <dgm:cxnLst>
    <dgm:cxn modelId="{164D7F31-B37D-48CB-A926-F4E97F403050}" type="presOf" srcId="{48D948A2-BE4A-4F50-8EB7-C1FA10DAB9EE}" destId="{FA4C6068-7291-4F07-9D1A-9621D97D203D}" srcOrd="0" destOrd="0" presId="urn:microsoft.com/office/officeart/2008/layout/HalfCircleOrganizationChart"/>
    <dgm:cxn modelId="{6A6ED41C-7485-4092-AC36-971B4A380626}" type="presOf" srcId="{662ED0DB-877C-4978-AC63-CBA64BEA4F81}" destId="{33AD2E82-0149-490E-963C-63B92E4ADDD1}" srcOrd="0" destOrd="0" presId="urn:microsoft.com/office/officeart/2008/layout/HalfCircleOrganizationChart"/>
    <dgm:cxn modelId="{A32AFEA8-FB9A-4197-86E4-0B5E7EA5FCEE}" srcId="{07DE8B1E-F7EE-43B2-8877-2A23B0879E18}" destId="{662ED0DB-877C-4978-AC63-CBA64BEA4F81}" srcOrd="1" destOrd="0" parTransId="{9B020A91-F94E-46D3-ACE8-DFB04342F0F6}" sibTransId="{8DBD94AB-6C69-49CA-9063-A900449C9921}"/>
    <dgm:cxn modelId="{79EA690C-56AE-4A15-BB59-8B37276C5124}" type="presOf" srcId="{8EF52E8B-1191-4327-B6A4-5234E002A5BA}" destId="{A070BA08-7872-4195-BF0C-D741FF0D7880}" srcOrd="0" destOrd="0" presId="urn:microsoft.com/office/officeart/2008/layout/HalfCircleOrganizationChart"/>
    <dgm:cxn modelId="{B016ACC9-E1BD-4A9B-AF06-D6B43B6B1E06}" type="presOf" srcId="{9C5AF012-CA45-411B-B3EA-226551021667}" destId="{73A8B57F-9BE3-49FD-BBD9-7CAA4E3781DB}" srcOrd="1" destOrd="0" presId="urn:microsoft.com/office/officeart/2008/layout/HalfCircleOrganizationChart"/>
    <dgm:cxn modelId="{B2EC5ADA-515C-4C3D-91E7-8A25BCCE6014}" type="presOf" srcId="{07DE8B1E-F7EE-43B2-8877-2A23B0879E18}" destId="{CFE960AD-60BA-4E52-B60C-EF9B7824F6B2}" srcOrd="0" destOrd="0" presId="urn:microsoft.com/office/officeart/2008/layout/HalfCircleOrganizationChart"/>
    <dgm:cxn modelId="{42F123B5-B824-416D-A551-E7D555DAD8BB}" type="presOf" srcId="{9C5AF012-CA45-411B-B3EA-226551021667}" destId="{53DEB20C-223C-45B9-AB6C-EDDF903B1099}" srcOrd="0" destOrd="0" presId="urn:microsoft.com/office/officeart/2008/layout/HalfCircleOrganizationChart"/>
    <dgm:cxn modelId="{0730728F-67FE-4375-BEB8-80C0A4975A65}" srcId="{48D948A2-BE4A-4F50-8EB7-C1FA10DAB9EE}" destId="{07DE8B1E-F7EE-43B2-8877-2A23B0879E18}" srcOrd="0" destOrd="0" parTransId="{F9D9A136-C03E-442C-B804-89A0BA9B2D2B}" sibTransId="{C274B051-3833-4887-B297-9E8276736353}"/>
    <dgm:cxn modelId="{2D61E374-04B0-4A4C-9F9E-B9420FDF1B4F}" type="presOf" srcId="{9B020A91-F94E-46D3-ACE8-DFB04342F0F6}" destId="{3521B45B-57A3-47E1-98EF-7F24054647BB}" srcOrd="0" destOrd="0" presId="urn:microsoft.com/office/officeart/2008/layout/HalfCircleOrganizationChart"/>
    <dgm:cxn modelId="{2F550016-E2F5-405F-A637-390F7B31A93D}" type="presOf" srcId="{E0DAE1D1-1AFA-407E-9766-1C1CBEF0705B}" destId="{4947DE80-4988-4982-B3A1-BA7842327F62}" srcOrd="0" destOrd="0" presId="urn:microsoft.com/office/officeart/2008/layout/HalfCircleOrganizationChart"/>
    <dgm:cxn modelId="{E932B84F-8B12-4427-A918-FA509F569399}" type="presOf" srcId="{07DE8B1E-F7EE-43B2-8877-2A23B0879E18}" destId="{D3AEF0B5-3A6F-4461-AC6D-0A851074DB9C}" srcOrd="1" destOrd="0" presId="urn:microsoft.com/office/officeart/2008/layout/HalfCircleOrganizationChart"/>
    <dgm:cxn modelId="{FA7A0BD9-CBA6-4F29-89A4-5F5E1ADCC046}" type="presOf" srcId="{1FB303AE-E076-47AF-A3A9-5099FA090249}" destId="{F3559C68-BE7E-4C44-8C60-27CAFEF438E9}" srcOrd="0" destOrd="0" presId="urn:microsoft.com/office/officeart/2008/layout/HalfCircleOrganizationChart"/>
    <dgm:cxn modelId="{B716F52C-24BD-463C-B439-8D8B43EE62A5}" srcId="{07DE8B1E-F7EE-43B2-8877-2A23B0879E18}" destId="{9C5AF012-CA45-411B-B3EA-226551021667}" srcOrd="0" destOrd="0" parTransId="{E0DAE1D1-1AFA-407E-9766-1C1CBEF0705B}" sibTransId="{43AEB0EE-B9FB-4F60-AE97-904D93F0733D}"/>
    <dgm:cxn modelId="{26CCB629-B54E-4BD5-9808-B3E4453F90AD}" type="presOf" srcId="{662ED0DB-877C-4978-AC63-CBA64BEA4F81}" destId="{B71308B9-BABB-4FAD-85E8-97A3E2C6CCBA}" srcOrd="1" destOrd="0" presId="urn:microsoft.com/office/officeart/2008/layout/HalfCircleOrganizationChart"/>
    <dgm:cxn modelId="{38AB015E-7F61-427E-ABEA-5538BC1952BB}" type="presOf" srcId="{8EF52E8B-1191-4327-B6A4-5234E002A5BA}" destId="{09F5B3B2-481A-40BE-8CD6-A5C0D09E2421}" srcOrd="1" destOrd="0" presId="urn:microsoft.com/office/officeart/2008/layout/HalfCircleOrganizationChart"/>
    <dgm:cxn modelId="{985B022F-45EE-4508-B569-47A9E44141D5}" srcId="{07DE8B1E-F7EE-43B2-8877-2A23B0879E18}" destId="{8EF52E8B-1191-4327-B6A4-5234E002A5BA}" srcOrd="2" destOrd="0" parTransId="{1FB303AE-E076-47AF-A3A9-5099FA090249}" sibTransId="{746987C5-751B-4287-A1CC-1DF54CAF2691}"/>
    <dgm:cxn modelId="{CA2BE211-F6E4-41E1-B9C6-FFE9E9C673EE}" type="presParOf" srcId="{FA4C6068-7291-4F07-9D1A-9621D97D203D}" destId="{D2C0355C-A8B5-4AA9-8A55-F21AED0996CD}" srcOrd="0" destOrd="0" presId="urn:microsoft.com/office/officeart/2008/layout/HalfCircleOrganizationChart"/>
    <dgm:cxn modelId="{1EE10A7C-104B-468C-A817-3B31AF48CC71}" type="presParOf" srcId="{D2C0355C-A8B5-4AA9-8A55-F21AED0996CD}" destId="{51D3D049-9619-4832-AF6D-EC4360391C0B}" srcOrd="0" destOrd="0" presId="urn:microsoft.com/office/officeart/2008/layout/HalfCircleOrganizationChart"/>
    <dgm:cxn modelId="{624932E5-DFCB-45D5-9881-BE4ECE9A6FAC}" type="presParOf" srcId="{51D3D049-9619-4832-AF6D-EC4360391C0B}" destId="{CFE960AD-60BA-4E52-B60C-EF9B7824F6B2}" srcOrd="0" destOrd="0" presId="urn:microsoft.com/office/officeart/2008/layout/HalfCircleOrganizationChart"/>
    <dgm:cxn modelId="{7AC8CC03-A6D1-4043-A0B7-7D102782AECB}" type="presParOf" srcId="{51D3D049-9619-4832-AF6D-EC4360391C0B}" destId="{295B2851-54A0-445F-B9C3-8C453320AF50}" srcOrd="1" destOrd="0" presId="urn:microsoft.com/office/officeart/2008/layout/HalfCircleOrganizationChart"/>
    <dgm:cxn modelId="{10BA1AC1-5098-4D31-A680-050AA6F7BB15}" type="presParOf" srcId="{51D3D049-9619-4832-AF6D-EC4360391C0B}" destId="{DDA396F7-0D8B-41A1-AA81-63D0381C254E}" srcOrd="2" destOrd="0" presId="urn:microsoft.com/office/officeart/2008/layout/HalfCircleOrganizationChart"/>
    <dgm:cxn modelId="{1AC5F568-C7D1-4EB1-A52C-6312895B2FB5}" type="presParOf" srcId="{51D3D049-9619-4832-AF6D-EC4360391C0B}" destId="{D3AEF0B5-3A6F-4461-AC6D-0A851074DB9C}" srcOrd="3" destOrd="0" presId="urn:microsoft.com/office/officeart/2008/layout/HalfCircleOrganizationChart"/>
    <dgm:cxn modelId="{8B44EE24-848A-4435-B4B4-73D3D6D945EF}" type="presParOf" srcId="{D2C0355C-A8B5-4AA9-8A55-F21AED0996CD}" destId="{74CD78BF-1AAD-49D6-8FB8-53001712A3A4}" srcOrd="1" destOrd="0" presId="urn:microsoft.com/office/officeart/2008/layout/HalfCircleOrganizationChart"/>
    <dgm:cxn modelId="{4EAADD3A-4660-430C-A7E2-1808847464E7}" type="presParOf" srcId="{74CD78BF-1AAD-49D6-8FB8-53001712A3A4}" destId="{4947DE80-4988-4982-B3A1-BA7842327F62}" srcOrd="0" destOrd="0" presId="urn:microsoft.com/office/officeart/2008/layout/HalfCircleOrganizationChart"/>
    <dgm:cxn modelId="{BCB89C4A-AE76-4F10-B0AE-0A4FF856671A}" type="presParOf" srcId="{74CD78BF-1AAD-49D6-8FB8-53001712A3A4}" destId="{1EDA05AA-61C1-48BA-83BD-B3AE3F514D5F}" srcOrd="1" destOrd="0" presId="urn:microsoft.com/office/officeart/2008/layout/HalfCircleOrganizationChart"/>
    <dgm:cxn modelId="{DC782D42-D021-48DE-9A56-5FB3D8C6B6ED}" type="presParOf" srcId="{1EDA05AA-61C1-48BA-83BD-B3AE3F514D5F}" destId="{2E6BCF88-4EC1-433E-9852-05A92602A593}" srcOrd="0" destOrd="0" presId="urn:microsoft.com/office/officeart/2008/layout/HalfCircleOrganizationChart"/>
    <dgm:cxn modelId="{427890CA-8A54-4CBC-9127-12A9C46FAF48}" type="presParOf" srcId="{2E6BCF88-4EC1-433E-9852-05A92602A593}" destId="{53DEB20C-223C-45B9-AB6C-EDDF903B1099}" srcOrd="0" destOrd="0" presId="urn:microsoft.com/office/officeart/2008/layout/HalfCircleOrganizationChart"/>
    <dgm:cxn modelId="{028DDF59-3872-4C4E-B3EF-B062FEA520A9}" type="presParOf" srcId="{2E6BCF88-4EC1-433E-9852-05A92602A593}" destId="{BC98A787-B9D1-4F04-B774-C49C09824642}" srcOrd="1" destOrd="0" presId="urn:microsoft.com/office/officeart/2008/layout/HalfCircleOrganizationChart"/>
    <dgm:cxn modelId="{C0EC57B4-BBC4-4230-AD7B-DD099B438919}" type="presParOf" srcId="{2E6BCF88-4EC1-433E-9852-05A92602A593}" destId="{44BF04CE-D050-4D53-959A-713CB57DAAAF}" srcOrd="2" destOrd="0" presId="urn:microsoft.com/office/officeart/2008/layout/HalfCircleOrganizationChart"/>
    <dgm:cxn modelId="{25330DFE-B3FB-4FEC-9CA7-8892E721756A}" type="presParOf" srcId="{2E6BCF88-4EC1-433E-9852-05A92602A593}" destId="{73A8B57F-9BE3-49FD-BBD9-7CAA4E3781DB}" srcOrd="3" destOrd="0" presId="urn:microsoft.com/office/officeart/2008/layout/HalfCircleOrganizationChart"/>
    <dgm:cxn modelId="{EF44DF0F-EDF9-4A1B-B2EF-73D32E76718D}" type="presParOf" srcId="{1EDA05AA-61C1-48BA-83BD-B3AE3F514D5F}" destId="{A988C38E-24C2-49BE-82F3-AA4DB2249CCE}" srcOrd="1" destOrd="0" presId="urn:microsoft.com/office/officeart/2008/layout/HalfCircleOrganizationChart"/>
    <dgm:cxn modelId="{C78771B2-C9F0-462C-9709-871BE2DD2434}" type="presParOf" srcId="{1EDA05AA-61C1-48BA-83BD-B3AE3F514D5F}" destId="{17824DC7-56A4-4A07-9F85-E7020B8B4FC3}" srcOrd="2" destOrd="0" presId="urn:microsoft.com/office/officeart/2008/layout/HalfCircleOrganizationChart"/>
    <dgm:cxn modelId="{59CA2FE4-8906-4CCD-9A08-3040894308C5}" type="presParOf" srcId="{74CD78BF-1AAD-49D6-8FB8-53001712A3A4}" destId="{3521B45B-57A3-47E1-98EF-7F24054647BB}" srcOrd="2" destOrd="0" presId="urn:microsoft.com/office/officeart/2008/layout/HalfCircleOrganizationChart"/>
    <dgm:cxn modelId="{5108ADFB-DF0C-4D03-956D-D0C5C1F389C4}" type="presParOf" srcId="{74CD78BF-1AAD-49D6-8FB8-53001712A3A4}" destId="{853C4ECB-FE2A-49BE-97C3-BFF4D3675C83}" srcOrd="3" destOrd="0" presId="urn:microsoft.com/office/officeart/2008/layout/HalfCircleOrganizationChart"/>
    <dgm:cxn modelId="{CBF70EBF-F595-4795-8969-4757F0016C5F}" type="presParOf" srcId="{853C4ECB-FE2A-49BE-97C3-BFF4D3675C83}" destId="{8885C60C-7660-4B91-B57F-36C9AF32954A}" srcOrd="0" destOrd="0" presId="urn:microsoft.com/office/officeart/2008/layout/HalfCircleOrganizationChart"/>
    <dgm:cxn modelId="{A3F1856B-1FE5-413A-8B2C-2E16CB24F235}" type="presParOf" srcId="{8885C60C-7660-4B91-B57F-36C9AF32954A}" destId="{33AD2E82-0149-490E-963C-63B92E4ADDD1}" srcOrd="0" destOrd="0" presId="urn:microsoft.com/office/officeart/2008/layout/HalfCircleOrganizationChart"/>
    <dgm:cxn modelId="{262D1771-1D28-4C95-AD08-D5A3C4044738}" type="presParOf" srcId="{8885C60C-7660-4B91-B57F-36C9AF32954A}" destId="{352B8524-FFE8-46EA-8A61-257164CDDB46}" srcOrd="1" destOrd="0" presId="urn:microsoft.com/office/officeart/2008/layout/HalfCircleOrganizationChart"/>
    <dgm:cxn modelId="{1AE6C5DC-6225-4E2A-A84A-DBE24C51FF98}" type="presParOf" srcId="{8885C60C-7660-4B91-B57F-36C9AF32954A}" destId="{F47DA9A7-EBE0-4BE3-8298-5C5FAFA9E7DE}" srcOrd="2" destOrd="0" presId="urn:microsoft.com/office/officeart/2008/layout/HalfCircleOrganizationChart"/>
    <dgm:cxn modelId="{E47F3021-F1EF-432B-B292-64C9E78829E5}" type="presParOf" srcId="{8885C60C-7660-4B91-B57F-36C9AF32954A}" destId="{B71308B9-BABB-4FAD-85E8-97A3E2C6CCBA}" srcOrd="3" destOrd="0" presId="urn:microsoft.com/office/officeart/2008/layout/HalfCircleOrganizationChart"/>
    <dgm:cxn modelId="{21C2C974-71E7-4E36-8137-E01649A31A4B}" type="presParOf" srcId="{853C4ECB-FE2A-49BE-97C3-BFF4D3675C83}" destId="{07EE8BCA-4598-4641-BF48-7EF3C82141C8}" srcOrd="1" destOrd="0" presId="urn:microsoft.com/office/officeart/2008/layout/HalfCircleOrganizationChart"/>
    <dgm:cxn modelId="{5610AFC9-64BB-40DD-BA02-6AE348892A7D}" type="presParOf" srcId="{853C4ECB-FE2A-49BE-97C3-BFF4D3675C83}" destId="{C9BF1A3C-8B43-4988-A6FD-8FA5E98D285B}" srcOrd="2" destOrd="0" presId="urn:microsoft.com/office/officeart/2008/layout/HalfCircleOrganizationChart"/>
    <dgm:cxn modelId="{DCE8CAD0-B00F-45DE-B5D6-3966E1C3F6FE}" type="presParOf" srcId="{74CD78BF-1AAD-49D6-8FB8-53001712A3A4}" destId="{F3559C68-BE7E-4C44-8C60-27CAFEF438E9}" srcOrd="4" destOrd="0" presId="urn:microsoft.com/office/officeart/2008/layout/HalfCircleOrganizationChart"/>
    <dgm:cxn modelId="{2E482C90-DA59-4FE9-90E9-98487816AEF8}" type="presParOf" srcId="{74CD78BF-1AAD-49D6-8FB8-53001712A3A4}" destId="{EED851DD-7B55-494A-BB1D-3ADE7EF8CF7D}" srcOrd="5" destOrd="0" presId="urn:microsoft.com/office/officeart/2008/layout/HalfCircleOrganizationChart"/>
    <dgm:cxn modelId="{7BE512A5-3491-42A1-8C38-F2B62E0F86AF}" type="presParOf" srcId="{EED851DD-7B55-494A-BB1D-3ADE7EF8CF7D}" destId="{F64E5FCF-04D5-4EB8-9F85-6FDF70C03427}" srcOrd="0" destOrd="0" presId="urn:microsoft.com/office/officeart/2008/layout/HalfCircleOrganizationChart"/>
    <dgm:cxn modelId="{5F02F063-56D4-4252-85E8-35233B7321D3}" type="presParOf" srcId="{F64E5FCF-04D5-4EB8-9F85-6FDF70C03427}" destId="{A070BA08-7872-4195-BF0C-D741FF0D7880}" srcOrd="0" destOrd="0" presId="urn:microsoft.com/office/officeart/2008/layout/HalfCircleOrganizationChart"/>
    <dgm:cxn modelId="{0E8E4A8D-B1D3-40D1-B161-F5C87032B872}" type="presParOf" srcId="{F64E5FCF-04D5-4EB8-9F85-6FDF70C03427}" destId="{90BF23AD-5BD8-413B-8201-F139001B2289}" srcOrd="1" destOrd="0" presId="urn:microsoft.com/office/officeart/2008/layout/HalfCircleOrganizationChart"/>
    <dgm:cxn modelId="{68B00551-F484-40FC-9881-4B398203433D}" type="presParOf" srcId="{F64E5FCF-04D5-4EB8-9F85-6FDF70C03427}" destId="{37C8F586-60E3-4E9C-A339-EC061C6048B6}" srcOrd="2" destOrd="0" presId="urn:microsoft.com/office/officeart/2008/layout/HalfCircleOrganizationChart"/>
    <dgm:cxn modelId="{5A58FA39-9422-4A08-95DA-7FA59A16A85F}" type="presParOf" srcId="{F64E5FCF-04D5-4EB8-9F85-6FDF70C03427}" destId="{09F5B3B2-481A-40BE-8CD6-A5C0D09E2421}" srcOrd="3" destOrd="0" presId="urn:microsoft.com/office/officeart/2008/layout/HalfCircleOrganizationChart"/>
    <dgm:cxn modelId="{523B72C9-96C3-4BF0-BD56-645E5B1F1F25}" type="presParOf" srcId="{EED851DD-7B55-494A-BB1D-3ADE7EF8CF7D}" destId="{DAFBD8AC-E241-47C3-B0CA-A4B1F32D70A3}" srcOrd="1" destOrd="0" presId="urn:microsoft.com/office/officeart/2008/layout/HalfCircleOrganizationChart"/>
    <dgm:cxn modelId="{A71D21E6-97DF-48D5-A7F9-65B860E068F7}" type="presParOf" srcId="{EED851DD-7B55-494A-BB1D-3ADE7EF8CF7D}" destId="{75018525-780D-416A-8249-D3CEA24C4CEA}" srcOrd="2" destOrd="0" presId="urn:microsoft.com/office/officeart/2008/layout/HalfCircleOrganizationChart"/>
    <dgm:cxn modelId="{11C8A27E-91EF-4B18-8041-9C992041790C}" type="presParOf" srcId="{D2C0355C-A8B5-4AA9-8A55-F21AED0996CD}" destId="{D4FCD50C-2B3B-438C-BAF5-E3A94BED6414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CE7841-B904-4049-9640-62E01F267DA8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E74A3D-9F6D-4DFA-AE03-7F6A8B4F5248}">
      <dgm:prSet phldrT="[Текст]" custT="1"/>
      <dgm:spPr/>
      <dgm:t>
        <a:bodyPr/>
        <a:lstStyle/>
        <a:p>
          <a:r>
            <a:rPr lang="en-US" sz="2400" b="1" dirty="0" smtClean="0"/>
            <a:t>architecture</a:t>
          </a:r>
          <a:endParaRPr lang="ru-RU" sz="1900" b="1" dirty="0"/>
        </a:p>
      </dgm:t>
    </dgm:pt>
    <dgm:pt modelId="{03F72C41-C1CC-404B-9760-5C17544CBC27}" type="parTrans" cxnId="{2C260C93-DA07-4FE8-AA01-7B3EB648054D}">
      <dgm:prSet/>
      <dgm:spPr/>
      <dgm:t>
        <a:bodyPr/>
        <a:lstStyle/>
        <a:p>
          <a:endParaRPr lang="ru-RU"/>
        </a:p>
      </dgm:t>
    </dgm:pt>
    <dgm:pt modelId="{1CC2919F-B688-493B-B387-325FE1FA8125}" type="sibTrans" cxnId="{2C260C93-DA07-4FE8-AA01-7B3EB648054D}">
      <dgm:prSet/>
      <dgm:spPr/>
      <dgm:t>
        <a:bodyPr/>
        <a:lstStyle/>
        <a:p>
          <a:endParaRPr lang="ru-RU"/>
        </a:p>
      </dgm:t>
    </dgm:pt>
    <dgm:pt modelId="{E45A5BF3-5963-468C-904C-DD7EEB41408E}">
      <dgm:prSet phldrT="[Текст]" custT="1"/>
      <dgm:spPr/>
      <dgm:t>
        <a:bodyPr/>
        <a:lstStyle/>
        <a:p>
          <a:r>
            <a:rPr lang="en-US" sz="2400" b="1" dirty="0" smtClean="0"/>
            <a:t>strength balance</a:t>
          </a:r>
          <a:endParaRPr lang="ru-RU" sz="2400" b="1" dirty="0"/>
        </a:p>
      </dgm:t>
    </dgm:pt>
    <dgm:pt modelId="{D998CF6E-003B-4BF2-A1E0-118E75980B3D}" type="parTrans" cxnId="{FBBCD270-B55B-4725-917D-A2E693BB4E5E}">
      <dgm:prSet/>
      <dgm:spPr/>
      <dgm:t>
        <a:bodyPr/>
        <a:lstStyle/>
        <a:p>
          <a:endParaRPr lang="ru-RU"/>
        </a:p>
      </dgm:t>
    </dgm:pt>
    <dgm:pt modelId="{07EA2914-BE91-40E9-8724-A2787C37D015}" type="sibTrans" cxnId="{FBBCD270-B55B-4725-917D-A2E693BB4E5E}">
      <dgm:prSet/>
      <dgm:spPr/>
      <dgm:t>
        <a:bodyPr/>
        <a:lstStyle/>
        <a:p>
          <a:endParaRPr lang="ru-RU"/>
        </a:p>
      </dgm:t>
    </dgm:pt>
    <dgm:pt modelId="{5ABB39BF-33B1-4166-A03E-CDA23169A9AF}">
      <dgm:prSet phldrT="[Текст]" custT="1"/>
      <dgm:spPr/>
      <dgm:t>
        <a:bodyPr/>
        <a:lstStyle/>
        <a:p>
          <a:r>
            <a:rPr lang="en-US" sz="2400" b="1" dirty="0" smtClean="0"/>
            <a:t>CUSTOMER oriented</a:t>
          </a:r>
          <a:endParaRPr lang="ru-RU" sz="2400" b="1" dirty="0"/>
        </a:p>
      </dgm:t>
    </dgm:pt>
    <dgm:pt modelId="{BD186FF9-DB88-4490-B5E7-1A2214A3659D}" type="parTrans" cxnId="{C500F82E-6291-4611-8A56-7ED9EF9CE6D5}">
      <dgm:prSet/>
      <dgm:spPr/>
      <dgm:t>
        <a:bodyPr/>
        <a:lstStyle/>
        <a:p>
          <a:endParaRPr lang="ru-RU"/>
        </a:p>
      </dgm:t>
    </dgm:pt>
    <dgm:pt modelId="{B68C7354-C27F-42E9-9BE5-5D3AEA3A9DC3}" type="sibTrans" cxnId="{C500F82E-6291-4611-8A56-7ED9EF9CE6D5}">
      <dgm:prSet/>
      <dgm:spPr/>
      <dgm:t>
        <a:bodyPr/>
        <a:lstStyle/>
        <a:p>
          <a:endParaRPr lang="ru-RU"/>
        </a:p>
      </dgm:t>
    </dgm:pt>
    <dgm:pt modelId="{0FD3E1CF-7347-4113-A167-9186275548F3}">
      <dgm:prSet phldrT="[Текст]"/>
      <dgm:spPr/>
      <dgm:t>
        <a:bodyPr/>
        <a:lstStyle/>
        <a:p>
          <a:r>
            <a:rPr lang="en-US" b="1" dirty="0" smtClean="0"/>
            <a:t>systematization</a:t>
          </a:r>
          <a:endParaRPr lang="ru-RU" b="1" dirty="0"/>
        </a:p>
      </dgm:t>
    </dgm:pt>
    <dgm:pt modelId="{2F32610A-2B89-4EEB-841D-FE565F2301D9}" type="parTrans" cxnId="{DF61A3C4-4F84-4C06-8BB2-BCEC188AF0E6}">
      <dgm:prSet/>
      <dgm:spPr/>
      <dgm:t>
        <a:bodyPr/>
        <a:lstStyle/>
        <a:p>
          <a:endParaRPr lang="ru-RU"/>
        </a:p>
      </dgm:t>
    </dgm:pt>
    <dgm:pt modelId="{AAE9AFCC-7253-4408-B920-3E3CD519AE02}" type="sibTrans" cxnId="{DF61A3C4-4F84-4C06-8BB2-BCEC188AF0E6}">
      <dgm:prSet/>
      <dgm:spPr/>
      <dgm:t>
        <a:bodyPr/>
        <a:lstStyle/>
        <a:p>
          <a:endParaRPr lang="ru-RU"/>
        </a:p>
      </dgm:t>
    </dgm:pt>
    <dgm:pt modelId="{78B8825B-DB05-4F86-B84D-90A5B9DB4B6D}" type="pres">
      <dgm:prSet presAssocID="{72CE7841-B904-4049-9640-62E01F267DA8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D57187E-4AAC-4651-B937-AF8A43D5CF22}" type="pres">
      <dgm:prSet presAssocID="{8EE74A3D-9F6D-4DFA-AE03-7F6A8B4F5248}" presName="hierRoot1" presStyleCnt="0">
        <dgm:presLayoutVars>
          <dgm:hierBranch val="init"/>
        </dgm:presLayoutVars>
      </dgm:prSet>
      <dgm:spPr/>
    </dgm:pt>
    <dgm:pt modelId="{5168DC42-87EA-46A6-9881-1ACD5C0C9E52}" type="pres">
      <dgm:prSet presAssocID="{8EE74A3D-9F6D-4DFA-AE03-7F6A8B4F5248}" presName="rootComposite1" presStyleCnt="0"/>
      <dgm:spPr/>
    </dgm:pt>
    <dgm:pt modelId="{9910CFBD-D99F-44E5-954A-7304EDF0395C}" type="pres">
      <dgm:prSet presAssocID="{8EE74A3D-9F6D-4DFA-AE03-7F6A8B4F5248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B4EFDC-7137-4022-83F1-973428D017D4}" type="pres">
      <dgm:prSet presAssocID="{8EE74A3D-9F6D-4DFA-AE03-7F6A8B4F5248}" presName="topArc1" presStyleLbl="parChTrans1D1" presStyleIdx="0" presStyleCnt="8"/>
      <dgm:spPr/>
    </dgm:pt>
    <dgm:pt modelId="{1AC2763A-48B9-4D5E-96DD-BEBE5B41B4C1}" type="pres">
      <dgm:prSet presAssocID="{8EE74A3D-9F6D-4DFA-AE03-7F6A8B4F5248}" presName="bottomArc1" presStyleLbl="parChTrans1D1" presStyleIdx="1" presStyleCnt="8"/>
      <dgm:spPr/>
    </dgm:pt>
    <dgm:pt modelId="{05C4E391-BB31-451C-86A1-8D600BCA969E}" type="pres">
      <dgm:prSet presAssocID="{8EE74A3D-9F6D-4DFA-AE03-7F6A8B4F5248}" presName="topConnNode1" presStyleLbl="node1" presStyleIdx="0" presStyleCnt="0"/>
      <dgm:spPr/>
      <dgm:t>
        <a:bodyPr/>
        <a:lstStyle/>
        <a:p>
          <a:endParaRPr lang="ru-RU"/>
        </a:p>
      </dgm:t>
    </dgm:pt>
    <dgm:pt modelId="{4773133A-E535-4D51-9335-7A4EB19D0DF6}" type="pres">
      <dgm:prSet presAssocID="{8EE74A3D-9F6D-4DFA-AE03-7F6A8B4F5248}" presName="hierChild2" presStyleCnt="0"/>
      <dgm:spPr/>
    </dgm:pt>
    <dgm:pt modelId="{275DC083-3923-44F1-AE90-B0AFE8710EC3}" type="pres">
      <dgm:prSet presAssocID="{D998CF6E-003B-4BF2-A1E0-118E75980B3D}" presName="Name28" presStyleLbl="parChTrans1D2" presStyleIdx="0" presStyleCnt="3"/>
      <dgm:spPr/>
      <dgm:t>
        <a:bodyPr/>
        <a:lstStyle/>
        <a:p>
          <a:endParaRPr lang="ru-RU"/>
        </a:p>
      </dgm:t>
    </dgm:pt>
    <dgm:pt modelId="{722DD350-E207-4A28-948C-F3DFAE964209}" type="pres">
      <dgm:prSet presAssocID="{E45A5BF3-5963-468C-904C-DD7EEB41408E}" presName="hierRoot2" presStyleCnt="0">
        <dgm:presLayoutVars>
          <dgm:hierBranch val="init"/>
        </dgm:presLayoutVars>
      </dgm:prSet>
      <dgm:spPr/>
    </dgm:pt>
    <dgm:pt modelId="{F5309863-2454-4B27-9C92-32E2A70D2EC5}" type="pres">
      <dgm:prSet presAssocID="{E45A5BF3-5963-468C-904C-DD7EEB41408E}" presName="rootComposite2" presStyleCnt="0"/>
      <dgm:spPr/>
    </dgm:pt>
    <dgm:pt modelId="{B343F328-7D8D-41BF-9428-0C7F6742700C}" type="pres">
      <dgm:prSet presAssocID="{E45A5BF3-5963-468C-904C-DD7EEB41408E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9CE5FC-1AFB-4D76-9FB2-6CB57286F0FE}" type="pres">
      <dgm:prSet presAssocID="{E45A5BF3-5963-468C-904C-DD7EEB41408E}" presName="topArc2" presStyleLbl="parChTrans1D1" presStyleIdx="2" presStyleCnt="8"/>
      <dgm:spPr/>
    </dgm:pt>
    <dgm:pt modelId="{8E5EA85A-DF44-4DD7-B87A-7993F12BC600}" type="pres">
      <dgm:prSet presAssocID="{E45A5BF3-5963-468C-904C-DD7EEB41408E}" presName="bottomArc2" presStyleLbl="parChTrans1D1" presStyleIdx="3" presStyleCnt="8"/>
      <dgm:spPr/>
    </dgm:pt>
    <dgm:pt modelId="{FB543F81-D960-4D8B-95FC-71925253524F}" type="pres">
      <dgm:prSet presAssocID="{E45A5BF3-5963-468C-904C-DD7EEB41408E}" presName="topConnNode2" presStyleLbl="node2" presStyleIdx="0" presStyleCnt="0"/>
      <dgm:spPr/>
      <dgm:t>
        <a:bodyPr/>
        <a:lstStyle/>
        <a:p>
          <a:endParaRPr lang="ru-RU"/>
        </a:p>
      </dgm:t>
    </dgm:pt>
    <dgm:pt modelId="{336604E8-8EA4-4C86-A5E2-F714D531A357}" type="pres">
      <dgm:prSet presAssocID="{E45A5BF3-5963-468C-904C-DD7EEB41408E}" presName="hierChild4" presStyleCnt="0"/>
      <dgm:spPr/>
    </dgm:pt>
    <dgm:pt modelId="{5691066F-6CA4-40B4-990D-134E4C0353BD}" type="pres">
      <dgm:prSet presAssocID="{E45A5BF3-5963-468C-904C-DD7EEB41408E}" presName="hierChild5" presStyleCnt="0"/>
      <dgm:spPr/>
    </dgm:pt>
    <dgm:pt modelId="{7D0B508A-998F-4EB8-BBB5-A06CCA090B03}" type="pres">
      <dgm:prSet presAssocID="{BD186FF9-DB88-4490-B5E7-1A2214A3659D}" presName="Name28" presStyleLbl="parChTrans1D2" presStyleIdx="1" presStyleCnt="3"/>
      <dgm:spPr/>
      <dgm:t>
        <a:bodyPr/>
        <a:lstStyle/>
        <a:p>
          <a:endParaRPr lang="ru-RU"/>
        </a:p>
      </dgm:t>
    </dgm:pt>
    <dgm:pt modelId="{8E19AF0C-338D-4FB2-8FE5-BFD211B80AE9}" type="pres">
      <dgm:prSet presAssocID="{5ABB39BF-33B1-4166-A03E-CDA23169A9AF}" presName="hierRoot2" presStyleCnt="0">
        <dgm:presLayoutVars>
          <dgm:hierBranch val="init"/>
        </dgm:presLayoutVars>
      </dgm:prSet>
      <dgm:spPr/>
    </dgm:pt>
    <dgm:pt modelId="{52D68AE6-FC12-4DDF-80DD-A0415249EAC5}" type="pres">
      <dgm:prSet presAssocID="{5ABB39BF-33B1-4166-A03E-CDA23169A9AF}" presName="rootComposite2" presStyleCnt="0"/>
      <dgm:spPr/>
    </dgm:pt>
    <dgm:pt modelId="{ADFAACFF-4092-435C-B495-7C22AF69F597}" type="pres">
      <dgm:prSet presAssocID="{5ABB39BF-33B1-4166-A03E-CDA23169A9AF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513F3C-84B7-4634-80FC-DA05DCFFF417}" type="pres">
      <dgm:prSet presAssocID="{5ABB39BF-33B1-4166-A03E-CDA23169A9AF}" presName="topArc2" presStyleLbl="parChTrans1D1" presStyleIdx="4" presStyleCnt="8"/>
      <dgm:spPr/>
    </dgm:pt>
    <dgm:pt modelId="{2716EACE-79EA-437A-BB86-AB9BF1DC5042}" type="pres">
      <dgm:prSet presAssocID="{5ABB39BF-33B1-4166-A03E-CDA23169A9AF}" presName="bottomArc2" presStyleLbl="parChTrans1D1" presStyleIdx="5" presStyleCnt="8"/>
      <dgm:spPr/>
    </dgm:pt>
    <dgm:pt modelId="{E942E5DE-942B-4DC4-8C70-AA689DA73740}" type="pres">
      <dgm:prSet presAssocID="{5ABB39BF-33B1-4166-A03E-CDA23169A9AF}" presName="topConnNode2" presStyleLbl="node2" presStyleIdx="0" presStyleCnt="0"/>
      <dgm:spPr/>
      <dgm:t>
        <a:bodyPr/>
        <a:lstStyle/>
        <a:p>
          <a:endParaRPr lang="ru-RU"/>
        </a:p>
      </dgm:t>
    </dgm:pt>
    <dgm:pt modelId="{7E825ECE-4711-47A3-895F-BEBD249C6069}" type="pres">
      <dgm:prSet presAssocID="{5ABB39BF-33B1-4166-A03E-CDA23169A9AF}" presName="hierChild4" presStyleCnt="0"/>
      <dgm:spPr/>
    </dgm:pt>
    <dgm:pt modelId="{14644F79-2C2D-4E6A-91FF-756BBBC74A43}" type="pres">
      <dgm:prSet presAssocID="{5ABB39BF-33B1-4166-A03E-CDA23169A9AF}" presName="hierChild5" presStyleCnt="0"/>
      <dgm:spPr/>
    </dgm:pt>
    <dgm:pt modelId="{270F1679-9477-43FC-B634-A36F7F629795}" type="pres">
      <dgm:prSet presAssocID="{2F32610A-2B89-4EEB-841D-FE565F2301D9}" presName="Name28" presStyleLbl="parChTrans1D2" presStyleIdx="2" presStyleCnt="3"/>
      <dgm:spPr/>
      <dgm:t>
        <a:bodyPr/>
        <a:lstStyle/>
        <a:p>
          <a:endParaRPr lang="ru-RU"/>
        </a:p>
      </dgm:t>
    </dgm:pt>
    <dgm:pt modelId="{F808B6BE-5530-402F-9625-15079C87C6B5}" type="pres">
      <dgm:prSet presAssocID="{0FD3E1CF-7347-4113-A167-9186275548F3}" presName="hierRoot2" presStyleCnt="0">
        <dgm:presLayoutVars>
          <dgm:hierBranch val="init"/>
        </dgm:presLayoutVars>
      </dgm:prSet>
      <dgm:spPr/>
    </dgm:pt>
    <dgm:pt modelId="{EEB9029E-B8C3-402D-92F7-CFA5CD3669E6}" type="pres">
      <dgm:prSet presAssocID="{0FD3E1CF-7347-4113-A167-9186275548F3}" presName="rootComposite2" presStyleCnt="0"/>
      <dgm:spPr/>
    </dgm:pt>
    <dgm:pt modelId="{344457A6-3030-4FDA-BFD9-3E8417243AFA}" type="pres">
      <dgm:prSet presAssocID="{0FD3E1CF-7347-4113-A167-9186275548F3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81C0130-6579-4784-A763-177AA7913E6D}" type="pres">
      <dgm:prSet presAssocID="{0FD3E1CF-7347-4113-A167-9186275548F3}" presName="topArc2" presStyleLbl="parChTrans1D1" presStyleIdx="6" presStyleCnt="8"/>
      <dgm:spPr/>
    </dgm:pt>
    <dgm:pt modelId="{92C7550D-0914-47AC-9183-CB8114B28DE8}" type="pres">
      <dgm:prSet presAssocID="{0FD3E1CF-7347-4113-A167-9186275548F3}" presName="bottomArc2" presStyleLbl="parChTrans1D1" presStyleIdx="7" presStyleCnt="8"/>
      <dgm:spPr/>
    </dgm:pt>
    <dgm:pt modelId="{411749EF-8243-46C5-B2DF-2CCBD6E2A301}" type="pres">
      <dgm:prSet presAssocID="{0FD3E1CF-7347-4113-A167-9186275548F3}" presName="topConnNode2" presStyleLbl="node2" presStyleIdx="0" presStyleCnt="0"/>
      <dgm:spPr/>
      <dgm:t>
        <a:bodyPr/>
        <a:lstStyle/>
        <a:p>
          <a:endParaRPr lang="ru-RU"/>
        </a:p>
      </dgm:t>
    </dgm:pt>
    <dgm:pt modelId="{D0F81D73-A7C0-48D2-AE0C-A2E1502D34E9}" type="pres">
      <dgm:prSet presAssocID="{0FD3E1CF-7347-4113-A167-9186275548F3}" presName="hierChild4" presStyleCnt="0"/>
      <dgm:spPr/>
    </dgm:pt>
    <dgm:pt modelId="{2AFB5895-DF30-439B-B98E-CED877BAC9FF}" type="pres">
      <dgm:prSet presAssocID="{0FD3E1CF-7347-4113-A167-9186275548F3}" presName="hierChild5" presStyleCnt="0"/>
      <dgm:spPr/>
    </dgm:pt>
    <dgm:pt modelId="{B33C6AD2-415A-4BAC-88E1-5A540E897F4A}" type="pres">
      <dgm:prSet presAssocID="{8EE74A3D-9F6D-4DFA-AE03-7F6A8B4F5248}" presName="hierChild3" presStyleCnt="0"/>
      <dgm:spPr/>
    </dgm:pt>
  </dgm:ptLst>
  <dgm:cxnLst>
    <dgm:cxn modelId="{BF998E2B-F627-475E-80D9-1E256D5B517E}" type="presOf" srcId="{2F32610A-2B89-4EEB-841D-FE565F2301D9}" destId="{270F1679-9477-43FC-B634-A36F7F629795}" srcOrd="0" destOrd="0" presId="urn:microsoft.com/office/officeart/2008/layout/HalfCircleOrganizationChart"/>
    <dgm:cxn modelId="{56C76045-358A-4E6C-8FD6-8A97F1572010}" type="presOf" srcId="{D998CF6E-003B-4BF2-A1E0-118E75980B3D}" destId="{275DC083-3923-44F1-AE90-B0AFE8710EC3}" srcOrd="0" destOrd="0" presId="urn:microsoft.com/office/officeart/2008/layout/HalfCircleOrganizationChart"/>
    <dgm:cxn modelId="{C0399E90-217C-413B-8730-4150B661F549}" type="presOf" srcId="{E45A5BF3-5963-468C-904C-DD7EEB41408E}" destId="{B343F328-7D8D-41BF-9428-0C7F6742700C}" srcOrd="0" destOrd="0" presId="urn:microsoft.com/office/officeart/2008/layout/HalfCircleOrganizationChart"/>
    <dgm:cxn modelId="{1602E812-09CE-439F-808D-861A1FE92FE0}" type="presOf" srcId="{BD186FF9-DB88-4490-B5E7-1A2214A3659D}" destId="{7D0B508A-998F-4EB8-BBB5-A06CCA090B03}" srcOrd="0" destOrd="0" presId="urn:microsoft.com/office/officeart/2008/layout/HalfCircleOrganizationChart"/>
    <dgm:cxn modelId="{C500F82E-6291-4611-8A56-7ED9EF9CE6D5}" srcId="{8EE74A3D-9F6D-4DFA-AE03-7F6A8B4F5248}" destId="{5ABB39BF-33B1-4166-A03E-CDA23169A9AF}" srcOrd="1" destOrd="0" parTransId="{BD186FF9-DB88-4490-B5E7-1A2214A3659D}" sibTransId="{B68C7354-C27F-42E9-9BE5-5D3AEA3A9DC3}"/>
    <dgm:cxn modelId="{DF61A3C4-4F84-4C06-8BB2-BCEC188AF0E6}" srcId="{8EE74A3D-9F6D-4DFA-AE03-7F6A8B4F5248}" destId="{0FD3E1CF-7347-4113-A167-9186275548F3}" srcOrd="2" destOrd="0" parTransId="{2F32610A-2B89-4EEB-841D-FE565F2301D9}" sibTransId="{AAE9AFCC-7253-4408-B920-3E3CD519AE02}"/>
    <dgm:cxn modelId="{FBBCD270-B55B-4725-917D-A2E693BB4E5E}" srcId="{8EE74A3D-9F6D-4DFA-AE03-7F6A8B4F5248}" destId="{E45A5BF3-5963-468C-904C-DD7EEB41408E}" srcOrd="0" destOrd="0" parTransId="{D998CF6E-003B-4BF2-A1E0-118E75980B3D}" sibTransId="{07EA2914-BE91-40E9-8724-A2787C37D015}"/>
    <dgm:cxn modelId="{2C260C93-DA07-4FE8-AA01-7B3EB648054D}" srcId="{72CE7841-B904-4049-9640-62E01F267DA8}" destId="{8EE74A3D-9F6D-4DFA-AE03-7F6A8B4F5248}" srcOrd="0" destOrd="0" parTransId="{03F72C41-C1CC-404B-9760-5C17544CBC27}" sibTransId="{1CC2919F-B688-493B-B387-325FE1FA8125}"/>
    <dgm:cxn modelId="{5821078E-32BC-4F0E-B519-A15B51DF8F75}" type="presOf" srcId="{0FD3E1CF-7347-4113-A167-9186275548F3}" destId="{411749EF-8243-46C5-B2DF-2CCBD6E2A301}" srcOrd="1" destOrd="0" presId="urn:microsoft.com/office/officeart/2008/layout/HalfCircleOrganizationChart"/>
    <dgm:cxn modelId="{41612735-6476-459E-9FC8-211922A47AD5}" type="presOf" srcId="{5ABB39BF-33B1-4166-A03E-CDA23169A9AF}" destId="{E942E5DE-942B-4DC4-8C70-AA689DA73740}" srcOrd="1" destOrd="0" presId="urn:microsoft.com/office/officeart/2008/layout/HalfCircleOrganizationChart"/>
    <dgm:cxn modelId="{962504BA-4FB0-4B8E-83CE-FF7F76B015A5}" type="presOf" srcId="{5ABB39BF-33B1-4166-A03E-CDA23169A9AF}" destId="{ADFAACFF-4092-435C-B495-7C22AF69F597}" srcOrd="0" destOrd="0" presId="urn:microsoft.com/office/officeart/2008/layout/HalfCircleOrganizationChart"/>
    <dgm:cxn modelId="{86429330-0190-4224-AAAE-02C8368E52FB}" type="presOf" srcId="{8EE74A3D-9F6D-4DFA-AE03-7F6A8B4F5248}" destId="{05C4E391-BB31-451C-86A1-8D600BCA969E}" srcOrd="1" destOrd="0" presId="urn:microsoft.com/office/officeart/2008/layout/HalfCircleOrganizationChart"/>
    <dgm:cxn modelId="{7CA24146-01F1-4876-8B96-96B48BBA0482}" type="presOf" srcId="{72CE7841-B904-4049-9640-62E01F267DA8}" destId="{78B8825B-DB05-4F86-B84D-90A5B9DB4B6D}" srcOrd="0" destOrd="0" presId="urn:microsoft.com/office/officeart/2008/layout/HalfCircleOrganizationChart"/>
    <dgm:cxn modelId="{83897EDB-DD41-4D58-AE73-7E2E495FE9AA}" type="presOf" srcId="{E45A5BF3-5963-468C-904C-DD7EEB41408E}" destId="{FB543F81-D960-4D8B-95FC-71925253524F}" srcOrd="1" destOrd="0" presId="urn:microsoft.com/office/officeart/2008/layout/HalfCircleOrganizationChart"/>
    <dgm:cxn modelId="{A708BF02-EA34-4992-A5F1-3A82AACF8191}" type="presOf" srcId="{8EE74A3D-9F6D-4DFA-AE03-7F6A8B4F5248}" destId="{9910CFBD-D99F-44E5-954A-7304EDF0395C}" srcOrd="0" destOrd="0" presId="urn:microsoft.com/office/officeart/2008/layout/HalfCircleOrganizationChart"/>
    <dgm:cxn modelId="{4542F096-A091-4682-9695-7CFDF08A127D}" type="presOf" srcId="{0FD3E1CF-7347-4113-A167-9186275548F3}" destId="{344457A6-3030-4FDA-BFD9-3E8417243AFA}" srcOrd="0" destOrd="0" presId="urn:microsoft.com/office/officeart/2008/layout/HalfCircleOrganizationChart"/>
    <dgm:cxn modelId="{78FE8B38-04D2-41C3-A1BF-FABD0EFEE564}" type="presParOf" srcId="{78B8825B-DB05-4F86-B84D-90A5B9DB4B6D}" destId="{BD57187E-4AAC-4651-B937-AF8A43D5CF22}" srcOrd="0" destOrd="0" presId="urn:microsoft.com/office/officeart/2008/layout/HalfCircleOrganizationChart"/>
    <dgm:cxn modelId="{4875C48C-6E74-4E25-B700-E7DC731755A0}" type="presParOf" srcId="{BD57187E-4AAC-4651-B937-AF8A43D5CF22}" destId="{5168DC42-87EA-46A6-9881-1ACD5C0C9E52}" srcOrd="0" destOrd="0" presId="urn:microsoft.com/office/officeart/2008/layout/HalfCircleOrganizationChart"/>
    <dgm:cxn modelId="{3AAE9391-34AC-488D-8494-3D3FCAA5A449}" type="presParOf" srcId="{5168DC42-87EA-46A6-9881-1ACD5C0C9E52}" destId="{9910CFBD-D99F-44E5-954A-7304EDF0395C}" srcOrd="0" destOrd="0" presId="urn:microsoft.com/office/officeart/2008/layout/HalfCircleOrganizationChart"/>
    <dgm:cxn modelId="{334C5D46-5E72-4017-9FB5-B5F28E7B9581}" type="presParOf" srcId="{5168DC42-87EA-46A6-9881-1ACD5C0C9E52}" destId="{19B4EFDC-7137-4022-83F1-973428D017D4}" srcOrd="1" destOrd="0" presId="urn:microsoft.com/office/officeart/2008/layout/HalfCircleOrganizationChart"/>
    <dgm:cxn modelId="{C943C2C4-25C2-437F-A80B-F86721499551}" type="presParOf" srcId="{5168DC42-87EA-46A6-9881-1ACD5C0C9E52}" destId="{1AC2763A-48B9-4D5E-96DD-BEBE5B41B4C1}" srcOrd="2" destOrd="0" presId="urn:microsoft.com/office/officeart/2008/layout/HalfCircleOrganizationChart"/>
    <dgm:cxn modelId="{06F88385-CB17-4EEF-91B1-8C0AC0B589CB}" type="presParOf" srcId="{5168DC42-87EA-46A6-9881-1ACD5C0C9E52}" destId="{05C4E391-BB31-451C-86A1-8D600BCA969E}" srcOrd="3" destOrd="0" presId="urn:microsoft.com/office/officeart/2008/layout/HalfCircleOrganizationChart"/>
    <dgm:cxn modelId="{CC90B443-2E26-42BD-BE9E-6F0DAF972B30}" type="presParOf" srcId="{BD57187E-4AAC-4651-B937-AF8A43D5CF22}" destId="{4773133A-E535-4D51-9335-7A4EB19D0DF6}" srcOrd="1" destOrd="0" presId="urn:microsoft.com/office/officeart/2008/layout/HalfCircleOrganizationChart"/>
    <dgm:cxn modelId="{EC2E5BBA-61FC-4D1E-B9E4-84C46E56EC07}" type="presParOf" srcId="{4773133A-E535-4D51-9335-7A4EB19D0DF6}" destId="{275DC083-3923-44F1-AE90-B0AFE8710EC3}" srcOrd="0" destOrd="0" presId="urn:microsoft.com/office/officeart/2008/layout/HalfCircleOrganizationChart"/>
    <dgm:cxn modelId="{BA25EBB3-7298-4ADD-95B1-D3161D41B598}" type="presParOf" srcId="{4773133A-E535-4D51-9335-7A4EB19D0DF6}" destId="{722DD350-E207-4A28-948C-F3DFAE964209}" srcOrd="1" destOrd="0" presId="urn:microsoft.com/office/officeart/2008/layout/HalfCircleOrganizationChart"/>
    <dgm:cxn modelId="{CDEC7802-05A9-4408-B12A-6D03DCEEC78B}" type="presParOf" srcId="{722DD350-E207-4A28-948C-F3DFAE964209}" destId="{F5309863-2454-4B27-9C92-32E2A70D2EC5}" srcOrd="0" destOrd="0" presId="urn:microsoft.com/office/officeart/2008/layout/HalfCircleOrganizationChart"/>
    <dgm:cxn modelId="{EA5B4BF5-2F59-4D0C-9844-F71163349407}" type="presParOf" srcId="{F5309863-2454-4B27-9C92-32E2A70D2EC5}" destId="{B343F328-7D8D-41BF-9428-0C7F6742700C}" srcOrd="0" destOrd="0" presId="urn:microsoft.com/office/officeart/2008/layout/HalfCircleOrganizationChart"/>
    <dgm:cxn modelId="{1266F5FB-F70F-4CCC-9390-6409CC6E4EF8}" type="presParOf" srcId="{F5309863-2454-4B27-9C92-32E2A70D2EC5}" destId="{2B9CE5FC-1AFB-4D76-9FB2-6CB57286F0FE}" srcOrd="1" destOrd="0" presId="urn:microsoft.com/office/officeart/2008/layout/HalfCircleOrganizationChart"/>
    <dgm:cxn modelId="{7FB3C39F-7C50-4880-86DB-4FA2E89D873F}" type="presParOf" srcId="{F5309863-2454-4B27-9C92-32E2A70D2EC5}" destId="{8E5EA85A-DF44-4DD7-B87A-7993F12BC600}" srcOrd="2" destOrd="0" presId="urn:microsoft.com/office/officeart/2008/layout/HalfCircleOrganizationChart"/>
    <dgm:cxn modelId="{0798373E-183F-486F-9294-4CC255110EFF}" type="presParOf" srcId="{F5309863-2454-4B27-9C92-32E2A70D2EC5}" destId="{FB543F81-D960-4D8B-95FC-71925253524F}" srcOrd="3" destOrd="0" presId="urn:microsoft.com/office/officeart/2008/layout/HalfCircleOrganizationChart"/>
    <dgm:cxn modelId="{F68936A4-160E-4186-93F4-D7344832079E}" type="presParOf" srcId="{722DD350-E207-4A28-948C-F3DFAE964209}" destId="{336604E8-8EA4-4C86-A5E2-F714D531A357}" srcOrd="1" destOrd="0" presId="urn:microsoft.com/office/officeart/2008/layout/HalfCircleOrganizationChart"/>
    <dgm:cxn modelId="{73B53AFB-CA92-4451-A642-93203BD895CD}" type="presParOf" srcId="{722DD350-E207-4A28-948C-F3DFAE964209}" destId="{5691066F-6CA4-40B4-990D-134E4C0353BD}" srcOrd="2" destOrd="0" presId="urn:microsoft.com/office/officeart/2008/layout/HalfCircleOrganizationChart"/>
    <dgm:cxn modelId="{D30F213F-7B72-4B37-9315-EDFD709F3E78}" type="presParOf" srcId="{4773133A-E535-4D51-9335-7A4EB19D0DF6}" destId="{7D0B508A-998F-4EB8-BBB5-A06CCA090B03}" srcOrd="2" destOrd="0" presId="urn:microsoft.com/office/officeart/2008/layout/HalfCircleOrganizationChart"/>
    <dgm:cxn modelId="{8F9ED9D8-C478-4F06-92CB-A8AF88D50870}" type="presParOf" srcId="{4773133A-E535-4D51-9335-7A4EB19D0DF6}" destId="{8E19AF0C-338D-4FB2-8FE5-BFD211B80AE9}" srcOrd="3" destOrd="0" presId="urn:microsoft.com/office/officeart/2008/layout/HalfCircleOrganizationChart"/>
    <dgm:cxn modelId="{EA7F2B38-E3DB-46F7-B994-E14F599EF09A}" type="presParOf" srcId="{8E19AF0C-338D-4FB2-8FE5-BFD211B80AE9}" destId="{52D68AE6-FC12-4DDF-80DD-A0415249EAC5}" srcOrd="0" destOrd="0" presId="urn:microsoft.com/office/officeart/2008/layout/HalfCircleOrganizationChart"/>
    <dgm:cxn modelId="{28B2A964-665C-487F-BAFB-4C30CAB6D93A}" type="presParOf" srcId="{52D68AE6-FC12-4DDF-80DD-A0415249EAC5}" destId="{ADFAACFF-4092-435C-B495-7C22AF69F597}" srcOrd="0" destOrd="0" presId="urn:microsoft.com/office/officeart/2008/layout/HalfCircleOrganizationChart"/>
    <dgm:cxn modelId="{60EE06D5-7619-491A-A443-832974F5CDAE}" type="presParOf" srcId="{52D68AE6-FC12-4DDF-80DD-A0415249EAC5}" destId="{E4513F3C-84B7-4634-80FC-DA05DCFFF417}" srcOrd="1" destOrd="0" presId="urn:microsoft.com/office/officeart/2008/layout/HalfCircleOrganizationChart"/>
    <dgm:cxn modelId="{CD76BF5B-280C-48BA-8278-BF6CD3000232}" type="presParOf" srcId="{52D68AE6-FC12-4DDF-80DD-A0415249EAC5}" destId="{2716EACE-79EA-437A-BB86-AB9BF1DC5042}" srcOrd="2" destOrd="0" presId="urn:microsoft.com/office/officeart/2008/layout/HalfCircleOrganizationChart"/>
    <dgm:cxn modelId="{89FB960D-CC9E-4B70-8A5D-CBEDBDB4F97E}" type="presParOf" srcId="{52D68AE6-FC12-4DDF-80DD-A0415249EAC5}" destId="{E942E5DE-942B-4DC4-8C70-AA689DA73740}" srcOrd="3" destOrd="0" presId="urn:microsoft.com/office/officeart/2008/layout/HalfCircleOrganizationChart"/>
    <dgm:cxn modelId="{8877E426-5EA2-4A23-ADBD-2C0EB56FD53A}" type="presParOf" srcId="{8E19AF0C-338D-4FB2-8FE5-BFD211B80AE9}" destId="{7E825ECE-4711-47A3-895F-BEBD249C6069}" srcOrd="1" destOrd="0" presId="urn:microsoft.com/office/officeart/2008/layout/HalfCircleOrganizationChart"/>
    <dgm:cxn modelId="{2EF3C41E-BF95-4ECF-98E9-0DA60E759E8D}" type="presParOf" srcId="{8E19AF0C-338D-4FB2-8FE5-BFD211B80AE9}" destId="{14644F79-2C2D-4E6A-91FF-756BBBC74A43}" srcOrd="2" destOrd="0" presId="urn:microsoft.com/office/officeart/2008/layout/HalfCircleOrganizationChart"/>
    <dgm:cxn modelId="{D9743C62-EF13-45E8-AE28-84B7294E2E73}" type="presParOf" srcId="{4773133A-E535-4D51-9335-7A4EB19D0DF6}" destId="{270F1679-9477-43FC-B634-A36F7F629795}" srcOrd="4" destOrd="0" presId="urn:microsoft.com/office/officeart/2008/layout/HalfCircleOrganizationChart"/>
    <dgm:cxn modelId="{660D3E52-4250-4613-A947-E255A0B1B16A}" type="presParOf" srcId="{4773133A-E535-4D51-9335-7A4EB19D0DF6}" destId="{F808B6BE-5530-402F-9625-15079C87C6B5}" srcOrd="5" destOrd="0" presId="urn:microsoft.com/office/officeart/2008/layout/HalfCircleOrganizationChart"/>
    <dgm:cxn modelId="{311C54AE-4A10-40D9-8B97-C5C3FB64BC1B}" type="presParOf" srcId="{F808B6BE-5530-402F-9625-15079C87C6B5}" destId="{EEB9029E-B8C3-402D-92F7-CFA5CD3669E6}" srcOrd="0" destOrd="0" presId="urn:microsoft.com/office/officeart/2008/layout/HalfCircleOrganizationChart"/>
    <dgm:cxn modelId="{2BA222A3-1744-45BC-BC58-A16675ECFC6F}" type="presParOf" srcId="{EEB9029E-B8C3-402D-92F7-CFA5CD3669E6}" destId="{344457A6-3030-4FDA-BFD9-3E8417243AFA}" srcOrd="0" destOrd="0" presId="urn:microsoft.com/office/officeart/2008/layout/HalfCircleOrganizationChart"/>
    <dgm:cxn modelId="{D383A0BA-E2E0-404D-A011-25D16EEA42FD}" type="presParOf" srcId="{EEB9029E-B8C3-402D-92F7-CFA5CD3669E6}" destId="{181C0130-6579-4784-A763-177AA7913E6D}" srcOrd="1" destOrd="0" presId="urn:microsoft.com/office/officeart/2008/layout/HalfCircleOrganizationChart"/>
    <dgm:cxn modelId="{6AC5A56B-547D-42E0-8EF3-6103594C0AEE}" type="presParOf" srcId="{EEB9029E-B8C3-402D-92F7-CFA5CD3669E6}" destId="{92C7550D-0914-47AC-9183-CB8114B28DE8}" srcOrd="2" destOrd="0" presId="urn:microsoft.com/office/officeart/2008/layout/HalfCircleOrganizationChart"/>
    <dgm:cxn modelId="{954B4830-DB90-40F4-B953-2AB55BFC33DE}" type="presParOf" srcId="{EEB9029E-B8C3-402D-92F7-CFA5CD3669E6}" destId="{411749EF-8243-46C5-B2DF-2CCBD6E2A301}" srcOrd="3" destOrd="0" presId="urn:microsoft.com/office/officeart/2008/layout/HalfCircleOrganizationChart"/>
    <dgm:cxn modelId="{0871681F-1BD5-4B7E-846C-225657D0EA24}" type="presParOf" srcId="{F808B6BE-5530-402F-9625-15079C87C6B5}" destId="{D0F81D73-A7C0-48D2-AE0C-A2E1502D34E9}" srcOrd="1" destOrd="0" presId="urn:microsoft.com/office/officeart/2008/layout/HalfCircleOrganizationChart"/>
    <dgm:cxn modelId="{C8E33325-6F97-49E0-8E1A-C7236C5FAA30}" type="presParOf" srcId="{F808B6BE-5530-402F-9625-15079C87C6B5}" destId="{2AFB5895-DF30-439B-B98E-CED877BAC9FF}" srcOrd="2" destOrd="0" presId="urn:microsoft.com/office/officeart/2008/layout/HalfCircleOrganizationChart"/>
    <dgm:cxn modelId="{86615C78-3CFB-4CBF-AC5C-172873DDE27A}" type="presParOf" srcId="{BD57187E-4AAC-4651-B937-AF8A43D5CF22}" destId="{B33C6AD2-415A-4BAC-88E1-5A540E897F4A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9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30099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8"/>
            <a:ext cx="2945587" cy="4961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15" y="8"/>
            <a:ext cx="2946674" cy="4961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22/04/2015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335" y="4716029"/>
            <a:ext cx="5439010" cy="44679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29736"/>
            <a:ext cx="2945587" cy="4961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15" y="9429736"/>
            <a:ext cx="2946674" cy="4961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9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0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/>
              <a:t>ITU Workshop on "Future Trust and Knowledge Infrastructure", Phase 1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Geneva, Switzerland, 24 April 2015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6000" b="1" dirty="0" smtClean="0"/>
              <a:t/>
            </a:r>
            <a:br>
              <a:rPr lang="en-US" sz="16000" b="1" dirty="0" smtClean="0"/>
            </a:br>
            <a:r>
              <a:rPr lang="en-US" sz="12800" b="1" dirty="0"/>
              <a:t>Trusted environment in future ICT infrastructure and the role of the context</a:t>
            </a:r>
            <a:endParaRPr lang="en-US" sz="12800" b="1" dirty="0" smtClean="0"/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2800" b="1" dirty="0" err="1"/>
              <a:t>Proff</a:t>
            </a:r>
            <a:r>
              <a:rPr lang="en-US" sz="12800" b="1" dirty="0" smtClean="0"/>
              <a:t>. Dr</a:t>
            </a:r>
            <a:r>
              <a:rPr lang="en-US" sz="12800" b="1" dirty="0"/>
              <a:t>.</a:t>
            </a:r>
            <a:r>
              <a:rPr lang="en-US" sz="12800" b="1" dirty="0" smtClean="0"/>
              <a:t> Viliam </a:t>
            </a:r>
            <a:r>
              <a:rPr lang="en-US" sz="12800" b="1" dirty="0"/>
              <a:t>Sarian,</a:t>
            </a:r>
          </a:p>
          <a:p>
            <a:pPr marL="0" indent="0" algn="ctr">
              <a:buNone/>
            </a:pPr>
            <a:r>
              <a:rPr lang="en-US" sz="12800" b="1" dirty="0"/>
              <a:t>Director of the Scientific and Education Center, </a:t>
            </a:r>
            <a:r>
              <a:rPr lang="en-US" sz="12800" b="1" dirty="0" smtClean="0"/>
              <a:t>FSUE NIIR Russia, sarian@niir.ru</a:t>
            </a:r>
            <a:endParaRPr lang="en-US" sz="12800" b="1" dirty="0"/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3032"/>
            <a:ext cx="8229600" cy="1143000"/>
          </a:xfrm>
        </p:spPr>
        <p:txBody>
          <a:bodyPr/>
          <a:lstStyle/>
          <a:p>
            <a:r>
              <a:rPr lang="en-US" dirty="0" smtClean="0"/>
              <a:t>Limitation principle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43608" y="1404621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47664" y="1404621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51720" y="1404621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9512" y="2211592"/>
            <a:ext cx="1161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Interaction 1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821160" y="1096843"/>
            <a:ext cx="72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User 1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907704" y="1096844"/>
            <a:ext cx="72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User 3</a:t>
            </a:r>
            <a:endParaRPr lang="en-US" sz="1400" dirty="0"/>
          </a:p>
        </p:txBody>
      </p:sp>
      <p:sp>
        <p:nvSpPr>
          <p:cNvPr id="10" name="Vertical Scroll 10"/>
          <p:cNvSpPr/>
          <p:nvPr/>
        </p:nvSpPr>
        <p:spPr>
          <a:xfrm>
            <a:off x="2932838" y="1463202"/>
            <a:ext cx="432048" cy="39360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Vertical Scroll 12"/>
          <p:cNvSpPr/>
          <p:nvPr/>
        </p:nvSpPr>
        <p:spPr>
          <a:xfrm>
            <a:off x="3635896" y="1465636"/>
            <a:ext cx="432048" cy="39360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93368" y="1096844"/>
            <a:ext cx="94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Service 1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485456" y="1096844"/>
            <a:ext cx="94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Service 2</a:t>
            </a:r>
            <a:endParaRPr lang="en-US" sz="1400" dirty="0"/>
          </a:p>
        </p:txBody>
      </p:sp>
      <p:sp>
        <p:nvSpPr>
          <p:cNvPr id="14" name="Regular Pentagon 11"/>
          <p:cNvSpPr/>
          <p:nvPr/>
        </p:nvSpPr>
        <p:spPr>
          <a:xfrm>
            <a:off x="1530188" y="2304721"/>
            <a:ext cx="212812" cy="216024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gular Pentagon 16"/>
          <p:cNvSpPr/>
          <p:nvPr/>
        </p:nvSpPr>
        <p:spPr>
          <a:xfrm>
            <a:off x="1895400" y="2304721"/>
            <a:ext cx="212812" cy="216024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gular Pentagon 17"/>
          <p:cNvSpPr/>
          <p:nvPr/>
        </p:nvSpPr>
        <p:spPr>
          <a:xfrm>
            <a:off x="2260612" y="2304721"/>
            <a:ext cx="212812" cy="216024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gular Pentagon 18"/>
          <p:cNvSpPr/>
          <p:nvPr/>
        </p:nvSpPr>
        <p:spPr>
          <a:xfrm>
            <a:off x="2625824" y="2304721"/>
            <a:ext cx="212812" cy="216024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gular Pentagon 19"/>
          <p:cNvSpPr/>
          <p:nvPr/>
        </p:nvSpPr>
        <p:spPr>
          <a:xfrm>
            <a:off x="2991036" y="2304721"/>
            <a:ext cx="212812" cy="216024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24"/>
          <p:cNvCxnSpPr>
            <a:stCxn id="4" idx="2"/>
          </p:cNvCxnSpPr>
          <p:nvPr/>
        </p:nvCxnSpPr>
        <p:spPr>
          <a:xfrm>
            <a:off x="1259632" y="1836669"/>
            <a:ext cx="376962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6"/>
          <p:cNvCxnSpPr>
            <a:endCxn id="5" idx="2"/>
          </p:cNvCxnSpPr>
          <p:nvPr/>
        </p:nvCxnSpPr>
        <p:spPr>
          <a:xfrm flipH="1" flipV="1">
            <a:off x="1763688" y="1836669"/>
            <a:ext cx="238118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8"/>
          <p:cNvCxnSpPr>
            <a:endCxn id="5" idx="2"/>
          </p:cNvCxnSpPr>
          <p:nvPr/>
        </p:nvCxnSpPr>
        <p:spPr>
          <a:xfrm flipH="1" flipV="1">
            <a:off x="1763688" y="1836669"/>
            <a:ext cx="603330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30"/>
          <p:cNvCxnSpPr>
            <a:stCxn id="10" idx="2"/>
          </p:cNvCxnSpPr>
          <p:nvPr/>
        </p:nvCxnSpPr>
        <p:spPr>
          <a:xfrm flipH="1">
            <a:off x="2001806" y="1856810"/>
            <a:ext cx="1147056" cy="447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1024"/>
          <p:cNvCxnSpPr>
            <a:stCxn id="11" idx="2"/>
          </p:cNvCxnSpPr>
          <p:nvPr/>
        </p:nvCxnSpPr>
        <p:spPr>
          <a:xfrm flipH="1">
            <a:off x="1636594" y="1859244"/>
            <a:ext cx="2215326" cy="445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1027"/>
          <p:cNvCxnSpPr>
            <a:stCxn id="6" idx="2"/>
          </p:cNvCxnSpPr>
          <p:nvPr/>
        </p:nvCxnSpPr>
        <p:spPr>
          <a:xfrm>
            <a:off x="2267744" y="1836669"/>
            <a:ext cx="829698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1029"/>
          <p:cNvCxnSpPr>
            <a:stCxn id="10" idx="2"/>
          </p:cNvCxnSpPr>
          <p:nvPr/>
        </p:nvCxnSpPr>
        <p:spPr>
          <a:xfrm flipH="1">
            <a:off x="3097442" y="1856810"/>
            <a:ext cx="51420" cy="447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1031"/>
          <p:cNvCxnSpPr>
            <a:stCxn id="10" idx="2"/>
          </p:cNvCxnSpPr>
          <p:nvPr/>
        </p:nvCxnSpPr>
        <p:spPr>
          <a:xfrm flipH="1">
            <a:off x="2732230" y="1856810"/>
            <a:ext cx="416632" cy="447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033"/>
          <p:cNvCxnSpPr>
            <a:stCxn id="6" idx="2"/>
          </p:cNvCxnSpPr>
          <p:nvPr/>
        </p:nvCxnSpPr>
        <p:spPr>
          <a:xfrm>
            <a:off x="2267744" y="1836669"/>
            <a:ext cx="99274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45"/>
          <p:cNvSpPr/>
          <p:nvPr/>
        </p:nvSpPr>
        <p:spPr>
          <a:xfrm>
            <a:off x="971600" y="2700765"/>
            <a:ext cx="21281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46"/>
          <p:cNvSpPr/>
          <p:nvPr/>
        </p:nvSpPr>
        <p:spPr>
          <a:xfrm>
            <a:off x="1336812" y="2700765"/>
            <a:ext cx="21281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47"/>
          <p:cNvSpPr/>
          <p:nvPr/>
        </p:nvSpPr>
        <p:spPr>
          <a:xfrm>
            <a:off x="1702024" y="2700765"/>
            <a:ext cx="21281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48"/>
          <p:cNvSpPr/>
          <p:nvPr/>
        </p:nvSpPr>
        <p:spPr>
          <a:xfrm>
            <a:off x="2067236" y="2700765"/>
            <a:ext cx="21281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49"/>
          <p:cNvSpPr/>
          <p:nvPr/>
        </p:nvSpPr>
        <p:spPr>
          <a:xfrm>
            <a:off x="2432448" y="2700765"/>
            <a:ext cx="21281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50"/>
          <p:cNvSpPr/>
          <p:nvPr/>
        </p:nvSpPr>
        <p:spPr>
          <a:xfrm>
            <a:off x="2818320" y="2700765"/>
            <a:ext cx="21281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51"/>
          <p:cNvSpPr/>
          <p:nvPr/>
        </p:nvSpPr>
        <p:spPr>
          <a:xfrm>
            <a:off x="3183532" y="2700765"/>
            <a:ext cx="21281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52"/>
          <p:cNvSpPr/>
          <p:nvPr/>
        </p:nvSpPr>
        <p:spPr>
          <a:xfrm>
            <a:off x="3548744" y="2700765"/>
            <a:ext cx="21281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194928" y="2248972"/>
            <a:ext cx="1257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Interaction </a:t>
            </a:r>
            <a:r>
              <a:rPr lang="en-US" sz="1400" i="1" dirty="0" smtClean="0"/>
              <a:t>M</a:t>
            </a:r>
            <a:endParaRPr lang="en-US" sz="1400" i="1" dirty="0"/>
          </a:p>
        </p:txBody>
      </p:sp>
      <p:cxnSp>
        <p:nvCxnSpPr>
          <p:cNvPr id="37" name="Straight Connector 1038"/>
          <p:cNvCxnSpPr>
            <a:endCxn id="28" idx="0"/>
          </p:cNvCxnSpPr>
          <p:nvPr/>
        </p:nvCxnSpPr>
        <p:spPr>
          <a:xfrm flipH="1">
            <a:off x="1078006" y="2520745"/>
            <a:ext cx="558588" cy="180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1040"/>
          <p:cNvCxnSpPr>
            <a:endCxn id="29" idx="0"/>
          </p:cNvCxnSpPr>
          <p:nvPr/>
        </p:nvCxnSpPr>
        <p:spPr>
          <a:xfrm flipH="1">
            <a:off x="1443218" y="2520745"/>
            <a:ext cx="193376" cy="180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1042"/>
          <p:cNvCxnSpPr>
            <a:endCxn id="30" idx="0"/>
          </p:cNvCxnSpPr>
          <p:nvPr/>
        </p:nvCxnSpPr>
        <p:spPr>
          <a:xfrm>
            <a:off x="1636594" y="2520745"/>
            <a:ext cx="171836" cy="180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1044"/>
          <p:cNvCxnSpPr>
            <a:endCxn id="31" idx="0"/>
          </p:cNvCxnSpPr>
          <p:nvPr/>
        </p:nvCxnSpPr>
        <p:spPr>
          <a:xfrm>
            <a:off x="2001806" y="2520745"/>
            <a:ext cx="171836" cy="180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1046"/>
          <p:cNvCxnSpPr>
            <a:endCxn id="32" idx="0"/>
          </p:cNvCxnSpPr>
          <p:nvPr/>
        </p:nvCxnSpPr>
        <p:spPr>
          <a:xfrm>
            <a:off x="2367018" y="2520745"/>
            <a:ext cx="171836" cy="180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1048"/>
          <p:cNvCxnSpPr>
            <a:endCxn id="33" idx="0"/>
          </p:cNvCxnSpPr>
          <p:nvPr/>
        </p:nvCxnSpPr>
        <p:spPr>
          <a:xfrm>
            <a:off x="2732230" y="2520745"/>
            <a:ext cx="192496" cy="180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1050"/>
          <p:cNvCxnSpPr>
            <a:endCxn id="34" idx="0"/>
          </p:cNvCxnSpPr>
          <p:nvPr/>
        </p:nvCxnSpPr>
        <p:spPr>
          <a:xfrm>
            <a:off x="3172682" y="2489109"/>
            <a:ext cx="117256" cy="211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1052"/>
          <p:cNvCxnSpPr>
            <a:endCxn id="35" idx="0"/>
          </p:cNvCxnSpPr>
          <p:nvPr/>
        </p:nvCxnSpPr>
        <p:spPr>
          <a:xfrm>
            <a:off x="3172682" y="2489109"/>
            <a:ext cx="482468" cy="211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79512" y="2681601"/>
            <a:ext cx="1161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Context</a:t>
            </a:r>
          </a:p>
          <a:p>
            <a:r>
              <a:rPr lang="en-US" sz="1400" dirty="0" smtClean="0"/>
              <a:t>data 1</a:t>
            </a:r>
            <a:endParaRPr lang="en-US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3843000" y="2681601"/>
            <a:ext cx="1161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Context</a:t>
            </a:r>
          </a:p>
          <a:p>
            <a:r>
              <a:rPr lang="en-US" sz="1400" dirty="0" smtClean="0"/>
              <a:t>data </a:t>
            </a:r>
            <a:r>
              <a:rPr lang="en-US" sz="1400" i="1" dirty="0" smtClean="0"/>
              <a:t>N</a:t>
            </a:r>
            <a:endParaRPr lang="en-US" sz="1400" i="1" dirty="0"/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3528" y="3783194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7584" y="3783194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31640" y="3783194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1403648" y="3475417"/>
            <a:ext cx="14349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+ One extra user</a:t>
            </a:r>
            <a:endParaRPr lang="en-US" sz="1400" dirty="0"/>
          </a:p>
        </p:txBody>
      </p:sp>
      <p:sp>
        <p:nvSpPr>
          <p:cNvPr id="51" name="Vertical Scroll 83"/>
          <p:cNvSpPr/>
          <p:nvPr/>
        </p:nvSpPr>
        <p:spPr>
          <a:xfrm>
            <a:off x="2428782" y="3783194"/>
            <a:ext cx="432048" cy="39360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Vertical Scroll 84"/>
          <p:cNvSpPr/>
          <p:nvPr/>
        </p:nvSpPr>
        <p:spPr>
          <a:xfrm>
            <a:off x="3131840" y="3785628"/>
            <a:ext cx="432048" cy="39360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gular Pentagon 87"/>
          <p:cNvSpPr/>
          <p:nvPr/>
        </p:nvSpPr>
        <p:spPr>
          <a:xfrm>
            <a:off x="467544" y="4683294"/>
            <a:ext cx="212812" cy="216024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gular Pentagon 88"/>
          <p:cNvSpPr/>
          <p:nvPr/>
        </p:nvSpPr>
        <p:spPr>
          <a:xfrm>
            <a:off x="832756" y="4683294"/>
            <a:ext cx="212812" cy="216024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gular Pentagon 89"/>
          <p:cNvSpPr/>
          <p:nvPr/>
        </p:nvSpPr>
        <p:spPr>
          <a:xfrm>
            <a:off x="1197968" y="4683294"/>
            <a:ext cx="212812" cy="216024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gular Pentagon 90"/>
          <p:cNvSpPr/>
          <p:nvPr/>
        </p:nvSpPr>
        <p:spPr>
          <a:xfrm>
            <a:off x="1563180" y="4683294"/>
            <a:ext cx="212812" cy="216024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gular Pentagon 91"/>
          <p:cNvSpPr/>
          <p:nvPr/>
        </p:nvSpPr>
        <p:spPr>
          <a:xfrm>
            <a:off x="1928392" y="4683294"/>
            <a:ext cx="212812" cy="216024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92"/>
          <p:cNvCxnSpPr>
            <a:stCxn id="47" idx="2"/>
          </p:cNvCxnSpPr>
          <p:nvPr/>
        </p:nvCxnSpPr>
        <p:spPr>
          <a:xfrm>
            <a:off x="539552" y="4215242"/>
            <a:ext cx="34398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93"/>
          <p:cNvCxnSpPr>
            <a:endCxn id="48" idx="2"/>
          </p:cNvCxnSpPr>
          <p:nvPr/>
        </p:nvCxnSpPr>
        <p:spPr>
          <a:xfrm flipV="1">
            <a:off x="939162" y="4215242"/>
            <a:ext cx="104446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94"/>
          <p:cNvCxnSpPr>
            <a:endCxn id="48" idx="2"/>
          </p:cNvCxnSpPr>
          <p:nvPr/>
        </p:nvCxnSpPr>
        <p:spPr>
          <a:xfrm flipH="1" flipV="1">
            <a:off x="1043608" y="4215242"/>
            <a:ext cx="260766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95"/>
          <p:cNvCxnSpPr>
            <a:stCxn id="51" idx="2"/>
          </p:cNvCxnSpPr>
          <p:nvPr/>
        </p:nvCxnSpPr>
        <p:spPr>
          <a:xfrm flipH="1">
            <a:off x="939162" y="4176802"/>
            <a:ext cx="1705644" cy="5064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96"/>
          <p:cNvCxnSpPr>
            <a:stCxn id="52" idx="2"/>
          </p:cNvCxnSpPr>
          <p:nvPr/>
        </p:nvCxnSpPr>
        <p:spPr>
          <a:xfrm flipH="1">
            <a:off x="573950" y="4179236"/>
            <a:ext cx="2773914" cy="504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97"/>
          <p:cNvCxnSpPr>
            <a:stCxn id="49" idx="2"/>
          </p:cNvCxnSpPr>
          <p:nvPr/>
        </p:nvCxnSpPr>
        <p:spPr>
          <a:xfrm>
            <a:off x="1547664" y="4215242"/>
            <a:ext cx="487134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98"/>
          <p:cNvCxnSpPr>
            <a:stCxn id="51" idx="2"/>
          </p:cNvCxnSpPr>
          <p:nvPr/>
        </p:nvCxnSpPr>
        <p:spPr>
          <a:xfrm flipH="1">
            <a:off x="2034798" y="4176802"/>
            <a:ext cx="610008" cy="5064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99"/>
          <p:cNvCxnSpPr>
            <a:stCxn id="51" idx="2"/>
          </p:cNvCxnSpPr>
          <p:nvPr/>
        </p:nvCxnSpPr>
        <p:spPr>
          <a:xfrm flipH="1">
            <a:off x="1669586" y="4176802"/>
            <a:ext cx="975220" cy="5064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100"/>
          <p:cNvCxnSpPr>
            <a:stCxn id="49" idx="2"/>
          </p:cNvCxnSpPr>
          <p:nvPr/>
        </p:nvCxnSpPr>
        <p:spPr>
          <a:xfrm flipH="1">
            <a:off x="1304374" y="4215242"/>
            <a:ext cx="243290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106"/>
          <p:cNvSpPr/>
          <p:nvPr/>
        </p:nvSpPr>
        <p:spPr>
          <a:xfrm>
            <a:off x="2098240" y="5223354"/>
            <a:ext cx="21281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4127604" y="4517322"/>
            <a:ext cx="1161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+ </a:t>
            </a:r>
            <a:r>
              <a:rPr lang="en-US" sz="1400" i="1" dirty="0" smtClean="0"/>
              <a:t>X</a:t>
            </a:r>
            <a:r>
              <a:rPr lang="en-US" sz="1400" dirty="0" smtClean="0"/>
              <a:t> extra interactions</a:t>
            </a:r>
            <a:endParaRPr lang="en-US" sz="1400" dirty="0"/>
          </a:p>
        </p:txBody>
      </p:sp>
      <p:cxnSp>
        <p:nvCxnSpPr>
          <p:cNvPr id="69" name="Straight Connector 110"/>
          <p:cNvCxnSpPr>
            <a:endCxn id="120" idx="0"/>
          </p:cNvCxnSpPr>
          <p:nvPr/>
        </p:nvCxnSpPr>
        <p:spPr>
          <a:xfrm flipH="1">
            <a:off x="357926" y="4899318"/>
            <a:ext cx="216024" cy="324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111"/>
          <p:cNvCxnSpPr>
            <a:endCxn id="121" idx="0"/>
          </p:cNvCxnSpPr>
          <p:nvPr/>
        </p:nvCxnSpPr>
        <p:spPr>
          <a:xfrm>
            <a:off x="573950" y="4899318"/>
            <a:ext cx="149188" cy="324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112"/>
          <p:cNvCxnSpPr>
            <a:endCxn id="122" idx="0"/>
          </p:cNvCxnSpPr>
          <p:nvPr/>
        </p:nvCxnSpPr>
        <p:spPr>
          <a:xfrm>
            <a:off x="573950" y="4899318"/>
            <a:ext cx="514400" cy="324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113"/>
          <p:cNvCxnSpPr>
            <a:endCxn id="123" idx="0"/>
          </p:cNvCxnSpPr>
          <p:nvPr/>
        </p:nvCxnSpPr>
        <p:spPr>
          <a:xfrm>
            <a:off x="939162" y="4899318"/>
            <a:ext cx="514400" cy="324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114"/>
          <p:cNvCxnSpPr>
            <a:endCxn id="124" idx="0"/>
          </p:cNvCxnSpPr>
          <p:nvPr/>
        </p:nvCxnSpPr>
        <p:spPr>
          <a:xfrm>
            <a:off x="1304374" y="4899318"/>
            <a:ext cx="514400" cy="324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115"/>
          <p:cNvCxnSpPr>
            <a:endCxn id="67" idx="0"/>
          </p:cNvCxnSpPr>
          <p:nvPr/>
        </p:nvCxnSpPr>
        <p:spPr>
          <a:xfrm>
            <a:off x="1669586" y="4899318"/>
            <a:ext cx="535060" cy="324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116"/>
          <p:cNvCxnSpPr>
            <a:endCxn id="125" idx="0"/>
          </p:cNvCxnSpPr>
          <p:nvPr/>
        </p:nvCxnSpPr>
        <p:spPr>
          <a:xfrm>
            <a:off x="2110038" y="4867682"/>
            <a:ext cx="459820" cy="355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117"/>
          <p:cNvCxnSpPr>
            <a:endCxn id="126" idx="0"/>
          </p:cNvCxnSpPr>
          <p:nvPr/>
        </p:nvCxnSpPr>
        <p:spPr>
          <a:xfrm>
            <a:off x="2110038" y="4867682"/>
            <a:ext cx="825032" cy="355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Vertical Scroll 119"/>
          <p:cNvSpPr/>
          <p:nvPr/>
        </p:nvSpPr>
        <p:spPr>
          <a:xfrm>
            <a:off x="3851920" y="3796621"/>
            <a:ext cx="432048" cy="393608"/>
          </a:xfrm>
          <a:prstGeom prst="vertic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35696" y="3783194"/>
            <a:ext cx="43204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79" name="Regular Pentagon 121"/>
          <p:cNvSpPr/>
          <p:nvPr/>
        </p:nvSpPr>
        <p:spPr>
          <a:xfrm>
            <a:off x="2394284" y="4688818"/>
            <a:ext cx="212812" cy="216024"/>
          </a:xfrm>
          <a:prstGeom prst="pent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gular Pentagon 122"/>
          <p:cNvSpPr/>
          <p:nvPr/>
        </p:nvSpPr>
        <p:spPr>
          <a:xfrm>
            <a:off x="2759496" y="4688818"/>
            <a:ext cx="212812" cy="216024"/>
          </a:xfrm>
          <a:prstGeom prst="pent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gular Pentagon 123"/>
          <p:cNvSpPr/>
          <p:nvPr/>
        </p:nvSpPr>
        <p:spPr>
          <a:xfrm>
            <a:off x="3124708" y="4688818"/>
            <a:ext cx="212812" cy="216024"/>
          </a:xfrm>
          <a:prstGeom prst="pent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gular Pentagon 124"/>
          <p:cNvSpPr/>
          <p:nvPr/>
        </p:nvSpPr>
        <p:spPr>
          <a:xfrm>
            <a:off x="3489920" y="4688818"/>
            <a:ext cx="212812" cy="216024"/>
          </a:xfrm>
          <a:prstGeom prst="pent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gular Pentagon 125"/>
          <p:cNvSpPr/>
          <p:nvPr/>
        </p:nvSpPr>
        <p:spPr>
          <a:xfrm>
            <a:off x="3855132" y="4688818"/>
            <a:ext cx="212812" cy="216024"/>
          </a:xfrm>
          <a:prstGeom prst="pent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Connector 34"/>
          <p:cNvCxnSpPr>
            <a:stCxn id="78" idx="2"/>
          </p:cNvCxnSpPr>
          <p:nvPr/>
        </p:nvCxnSpPr>
        <p:spPr>
          <a:xfrm flipH="1">
            <a:off x="1669586" y="4215242"/>
            <a:ext cx="382134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36"/>
          <p:cNvCxnSpPr>
            <a:stCxn id="78" idx="2"/>
          </p:cNvCxnSpPr>
          <p:nvPr/>
        </p:nvCxnSpPr>
        <p:spPr>
          <a:xfrm>
            <a:off x="2051720" y="4215242"/>
            <a:ext cx="448970" cy="473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38"/>
          <p:cNvCxnSpPr>
            <a:stCxn id="78" idx="2"/>
          </p:cNvCxnSpPr>
          <p:nvPr/>
        </p:nvCxnSpPr>
        <p:spPr>
          <a:xfrm>
            <a:off x="2051720" y="4215242"/>
            <a:ext cx="814182" cy="473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40"/>
          <p:cNvCxnSpPr>
            <a:stCxn id="49" idx="2"/>
          </p:cNvCxnSpPr>
          <p:nvPr/>
        </p:nvCxnSpPr>
        <p:spPr>
          <a:xfrm>
            <a:off x="1547664" y="4215242"/>
            <a:ext cx="1683450" cy="473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42"/>
          <p:cNvCxnSpPr>
            <a:stCxn id="77" idx="2"/>
          </p:cNvCxnSpPr>
          <p:nvPr/>
        </p:nvCxnSpPr>
        <p:spPr>
          <a:xfrm flipH="1">
            <a:off x="3231114" y="4190229"/>
            <a:ext cx="836830" cy="498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44"/>
          <p:cNvCxnSpPr>
            <a:stCxn id="52" idx="2"/>
          </p:cNvCxnSpPr>
          <p:nvPr/>
        </p:nvCxnSpPr>
        <p:spPr>
          <a:xfrm flipH="1">
            <a:off x="2500690" y="4179236"/>
            <a:ext cx="847174" cy="509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57"/>
          <p:cNvCxnSpPr>
            <a:stCxn id="78" idx="2"/>
          </p:cNvCxnSpPr>
          <p:nvPr/>
        </p:nvCxnSpPr>
        <p:spPr>
          <a:xfrm>
            <a:off x="2051720" y="4215242"/>
            <a:ext cx="1544606" cy="473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59"/>
          <p:cNvCxnSpPr>
            <a:stCxn id="78" idx="2"/>
          </p:cNvCxnSpPr>
          <p:nvPr/>
        </p:nvCxnSpPr>
        <p:spPr>
          <a:xfrm>
            <a:off x="2051720" y="4215242"/>
            <a:ext cx="1909818" cy="473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61"/>
          <p:cNvCxnSpPr>
            <a:stCxn id="77" idx="2"/>
          </p:cNvCxnSpPr>
          <p:nvPr/>
        </p:nvCxnSpPr>
        <p:spPr>
          <a:xfrm flipH="1">
            <a:off x="3961538" y="4190229"/>
            <a:ext cx="106406" cy="498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63"/>
          <p:cNvCxnSpPr>
            <a:stCxn id="47" idx="2"/>
          </p:cNvCxnSpPr>
          <p:nvPr/>
        </p:nvCxnSpPr>
        <p:spPr>
          <a:xfrm>
            <a:off x="539552" y="4215242"/>
            <a:ext cx="3421986" cy="473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65"/>
          <p:cNvCxnSpPr>
            <a:stCxn id="47" idx="2"/>
          </p:cNvCxnSpPr>
          <p:nvPr/>
        </p:nvCxnSpPr>
        <p:spPr>
          <a:xfrm>
            <a:off x="539552" y="4215242"/>
            <a:ext cx="2326350" cy="473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67"/>
          <p:cNvCxnSpPr>
            <a:stCxn id="52" idx="2"/>
          </p:cNvCxnSpPr>
          <p:nvPr/>
        </p:nvCxnSpPr>
        <p:spPr>
          <a:xfrm>
            <a:off x="3347864" y="4179236"/>
            <a:ext cx="248462" cy="509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275856" y="3475416"/>
            <a:ext cx="160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+ One extra service</a:t>
            </a:r>
            <a:endParaRPr lang="en-US" sz="1400" dirty="0"/>
          </a:p>
        </p:txBody>
      </p:sp>
      <p:sp>
        <p:nvSpPr>
          <p:cNvPr id="97" name="Oval 152"/>
          <p:cNvSpPr/>
          <p:nvPr/>
        </p:nvSpPr>
        <p:spPr>
          <a:xfrm>
            <a:off x="571990" y="5583394"/>
            <a:ext cx="212812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153"/>
          <p:cNvSpPr/>
          <p:nvPr/>
        </p:nvSpPr>
        <p:spPr>
          <a:xfrm>
            <a:off x="937202" y="5583394"/>
            <a:ext cx="212812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154"/>
          <p:cNvSpPr/>
          <p:nvPr/>
        </p:nvSpPr>
        <p:spPr>
          <a:xfrm>
            <a:off x="1302414" y="5583394"/>
            <a:ext cx="212812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155"/>
          <p:cNvSpPr/>
          <p:nvPr/>
        </p:nvSpPr>
        <p:spPr>
          <a:xfrm>
            <a:off x="1667626" y="5583394"/>
            <a:ext cx="212812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56"/>
          <p:cNvSpPr/>
          <p:nvPr/>
        </p:nvSpPr>
        <p:spPr>
          <a:xfrm>
            <a:off x="2032838" y="5583394"/>
            <a:ext cx="212812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57"/>
          <p:cNvSpPr/>
          <p:nvPr/>
        </p:nvSpPr>
        <p:spPr>
          <a:xfrm>
            <a:off x="2411760" y="5583394"/>
            <a:ext cx="212812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58"/>
          <p:cNvSpPr/>
          <p:nvPr/>
        </p:nvSpPr>
        <p:spPr>
          <a:xfrm>
            <a:off x="2776972" y="5583394"/>
            <a:ext cx="212812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59"/>
          <p:cNvSpPr/>
          <p:nvPr/>
        </p:nvSpPr>
        <p:spPr>
          <a:xfrm>
            <a:off x="3142184" y="5583394"/>
            <a:ext cx="212812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60"/>
          <p:cNvSpPr/>
          <p:nvPr/>
        </p:nvSpPr>
        <p:spPr>
          <a:xfrm>
            <a:off x="3507396" y="5583394"/>
            <a:ext cx="212812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61"/>
          <p:cNvSpPr/>
          <p:nvPr/>
        </p:nvSpPr>
        <p:spPr>
          <a:xfrm>
            <a:off x="3872608" y="5583394"/>
            <a:ext cx="212812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Connector 70"/>
          <p:cNvCxnSpPr>
            <a:endCxn id="127" idx="0"/>
          </p:cNvCxnSpPr>
          <p:nvPr/>
        </p:nvCxnSpPr>
        <p:spPr>
          <a:xfrm>
            <a:off x="2500690" y="4904842"/>
            <a:ext cx="856438" cy="313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72"/>
          <p:cNvCxnSpPr>
            <a:endCxn id="128" idx="0"/>
          </p:cNvCxnSpPr>
          <p:nvPr/>
        </p:nvCxnSpPr>
        <p:spPr>
          <a:xfrm>
            <a:off x="2941142" y="4873206"/>
            <a:ext cx="781198" cy="345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74"/>
          <p:cNvCxnSpPr>
            <a:endCxn id="129" idx="0"/>
          </p:cNvCxnSpPr>
          <p:nvPr/>
        </p:nvCxnSpPr>
        <p:spPr>
          <a:xfrm>
            <a:off x="3231114" y="4904842"/>
            <a:ext cx="856438" cy="313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26"/>
          <p:cNvCxnSpPr>
            <a:endCxn id="130" idx="0"/>
          </p:cNvCxnSpPr>
          <p:nvPr/>
        </p:nvCxnSpPr>
        <p:spPr>
          <a:xfrm>
            <a:off x="3231114" y="4904842"/>
            <a:ext cx="1221650" cy="313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28"/>
          <p:cNvCxnSpPr>
            <a:endCxn id="106" idx="0"/>
          </p:cNvCxnSpPr>
          <p:nvPr/>
        </p:nvCxnSpPr>
        <p:spPr>
          <a:xfrm>
            <a:off x="3961538" y="4904842"/>
            <a:ext cx="17476" cy="678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30"/>
          <p:cNvCxnSpPr>
            <a:endCxn id="105" idx="0"/>
          </p:cNvCxnSpPr>
          <p:nvPr/>
        </p:nvCxnSpPr>
        <p:spPr>
          <a:xfrm>
            <a:off x="3596326" y="4904842"/>
            <a:ext cx="17476" cy="678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32"/>
          <p:cNvCxnSpPr>
            <a:endCxn id="104" idx="0"/>
          </p:cNvCxnSpPr>
          <p:nvPr/>
        </p:nvCxnSpPr>
        <p:spPr>
          <a:xfrm>
            <a:off x="2034798" y="4899318"/>
            <a:ext cx="1213792" cy="684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34"/>
          <p:cNvCxnSpPr>
            <a:endCxn id="103" idx="0"/>
          </p:cNvCxnSpPr>
          <p:nvPr/>
        </p:nvCxnSpPr>
        <p:spPr>
          <a:xfrm>
            <a:off x="1669586" y="4899318"/>
            <a:ext cx="1213792" cy="684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38"/>
          <p:cNvCxnSpPr>
            <a:endCxn id="101" idx="0"/>
          </p:cNvCxnSpPr>
          <p:nvPr/>
        </p:nvCxnSpPr>
        <p:spPr>
          <a:xfrm>
            <a:off x="1304374" y="4899318"/>
            <a:ext cx="834870" cy="684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40"/>
          <p:cNvCxnSpPr>
            <a:endCxn id="100" idx="0"/>
          </p:cNvCxnSpPr>
          <p:nvPr/>
        </p:nvCxnSpPr>
        <p:spPr>
          <a:xfrm>
            <a:off x="1304374" y="4899318"/>
            <a:ext cx="469658" cy="684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42"/>
          <p:cNvCxnSpPr>
            <a:endCxn id="98" idx="0"/>
          </p:cNvCxnSpPr>
          <p:nvPr/>
        </p:nvCxnSpPr>
        <p:spPr>
          <a:xfrm flipH="1">
            <a:off x="1043608" y="4899318"/>
            <a:ext cx="260766" cy="684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44"/>
          <p:cNvCxnSpPr>
            <a:endCxn id="99" idx="0"/>
          </p:cNvCxnSpPr>
          <p:nvPr/>
        </p:nvCxnSpPr>
        <p:spPr>
          <a:xfrm>
            <a:off x="1304374" y="4899318"/>
            <a:ext cx="104446" cy="684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46"/>
          <p:cNvCxnSpPr>
            <a:endCxn id="97" idx="0"/>
          </p:cNvCxnSpPr>
          <p:nvPr/>
        </p:nvCxnSpPr>
        <p:spPr>
          <a:xfrm flipH="1">
            <a:off x="678396" y="4899318"/>
            <a:ext cx="260766" cy="684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 101"/>
          <p:cNvSpPr/>
          <p:nvPr/>
        </p:nvSpPr>
        <p:spPr>
          <a:xfrm>
            <a:off x="251520" y="5223354"/>
            <a:ext cx="21281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02"/>
          <p:cNvSpPr/>
          <p:nvPr/>
        </p:nvSpPr>
        <p:spPr>
          <a:xfrm>
            <a:off x="616732" y="5223354"/>
            <a:ext cx="21281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03"/>
          <p:cNvSpPr/>
          <p:nvPr/>
        </p:nvSpPr>
        <p:spPr>
          <a:xfrm>
            <a:off x="981944" y="5223354"/>
            <a:ext cx="21281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04"/>
          <p:cNvSpPr/>
          <p:nvPr/>
        </p:nvSpPr>
        <p:spPr>
          <a:xfrm>
            <a:off x="1347156" y="5223354"/>
            <a:ext cx="21281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05"/>
          <p:cNvSpPr/>
          <p:nvPr/>
        </p:nvSpPr>
        <p:spPr>
          <a:xfrm>
            <a:off x="1712368" y="5223354"/>
            <a:ext cx="21281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07"/>
          <p:cNvSpPr/>
          <p:nvPr/>
        </p:nvSpPr>
        <p:spPr>
          <a:xfrm>
            <a:off x="2463452" y="5223354"/>
            <a:ext cx="21281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08"/>
          <p:cNvSpPr/>
          <p:nvPr/>
        </p:nvSpPr>
        <p:spPr>
          <a:xfrm>
            <a:off x="2828664" y="5223354"/>
            <a:ext cx="21281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62"/>
          <p:cNvSpPr/>
          <p:nvPr/>
        </p:nvSpPr>
        <p:spPr>
          <a:xfrm>
            <a:off x="3250722" y="5218554"/>
            <a:ext cx="212812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63"/>
          <p:cNvSpPr/>
          <p:nvPr/>
        </p:nvSpPr>
        <p:spPr>
          <a:xfrm>
            <a:off x="3615934" y="5218554"/>
            <a:ext cx="212812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64"/>
          <p:cNvSpPr/>
          <p:nvPr/>
        </p:nvSpPr>
        <p:spPr>
          <a:xfrm>
            <a:off x="3981146" y="5218554"/>
            <a:ext cx="212812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65"/>
          <p:cNvSpPr/>
          <p:nvPr/>
        </p:nvSpPr>
        <p:spPr>
          <a:xfrm>
            <a:off x="4346358" y="5218554"/>
            <a:ext cx="212812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1" name="Straight Connector 136"/>
          <p:cNvCxnSpPr>
            <a:endCxn id="102" idx="0"/>
          </p:cNvCxnSpPr>
          <p:nvPr/>
        </p:nvCxnSpPr>
        <p:spPr>
          <a:xfrm>
            <a:off x="1669586" y="4899318"/>
            <a:ext cx="848580" cy="684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Oval 197"/>
          <p:cNvSpPr/>
          <p:nvPr/>
        </p:nvSpPr>
        <p:spPr>
          <a:xfrm>
            <a:off x="4287180" y="5583394"/>
            <a:ext cx="212812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3" name="Straight Connector 198"/>
          <p:cNvCxnSpPr>
            <a:endCxn id="132" idx="0"/>
          </p:cNvCxnSpPr>
          <p:nvPr/>
        </p:nvCxnSpPr>
        <p:spPr>
          <a:xfrm>
            <a:off x="3961538" y="4904842"/>
            <a:ext cx="432048" cy="678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4635088" y="5295362"/>
            <a:ext cx="1161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rgbClr val="C00000"/>
                </a:solidFill>
              </a:rPr>
              <a:t>+ X</a:t>
            </a:r>
            <a:r>
              <a:rPr lang="el-GR" sz="2400" b="1" i="1" baseline="30000" dirty="0" smtClean="0">
                <a:solidFill>
                  <a:srgbClr val="C00000"/>
                </a:solidFill>
              </a:rPr>
              <a:t>α</a:t>
            </a:r>
            <a:r>
              <a:rPr lang="en-US" sz="1400" b="1" i="1" dirty="0" smtClean="0">
                <a:solidFill>
                  <a:srgbClr val="C00000"/>
                </a:solidFill>
              </a:rPr>
              <a:t> </a:t>
            </a:r>
            <a:r>
              <a:rPr lang="en-US" sz="1400" b="1" dirty="0" smtClean="0">
                <a:solidFill>
                  <a:srgbClr val="C00000"/>
                </a:solidFill>
              </a:rPr>
              <a:t>extra context data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436096" y="1354433"/>
            <a:ext cx="345638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 a number of services and users increases, amount of required context data growths </a:t>
            </a:r>
            <a:r>
              <a:rPr lang="en-US" b="1" dirty="0" smtClean="0"/>
              <a:t>non-linearly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At some point increasing the size of the trusted environment becomes impossible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 maintain the high level of trust it is mandatory to </a:t>
            </a:r>
            <a:r>
              <a:rPr lang="en-US" b="1" dirty="0" smtClean="0"/>
              <a:t>limit</a:t>
            </a:r>
            <a:r>
              <a:rPr lang="en-US" dirty="0" smtClean="0"/>
              <a:t> the scope of the trusted environment to the most critical services and to the group of users that need it most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1397224" y="1096844"/>
            <a:ext cx="72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User 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46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role of </a:t>
            </a:r>
            <a:r>
              <a:rPr lang="en-US" dirty="0" smtClean="0"/>
              <a:t>context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2988" y="1609725"/>
            <a:ext cx="3816350" cy="136842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</a:rPr>
              <a:t>Interactions environment </a:t>
            </a:r>
            <a:r>
              <a:rPr lang="en-US" sz="2800" b="1" i="1" dirty="0">
                <a:solidFill>
                  <a:schemeClr val="tx1"/>
                </a:solidFill>
              </a:rPr>
              <a:t>S</a:t>
            </a:r>
            <a:endParaRPr lang="en-US" b="1" i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350" y="3432175"/>
            <a:ext cx="3097213" cy="123825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</a:rPr>
              <a:t>Context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78050" y="3529013"/>
            <a:ext cx="1547813" cy="61912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Context Notary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>
            <a:stCxn id="4" idx="2"/>
            <a:endCxn id="5" idx="0"/>
          </p:cNvCxnSpPr>
          <p:nvPr/>
        </p:nvCxnSpPr>
        <p:spPr>
          <a:xfrm>
            <a:off x="2951163" y="2978150"/>
            <a:ext cx="794" cy="454025"/>
          </a:xfrm>
          <a:prstGeom prst="straightConnector1">
            <a:avLst/>
          </a:prstGeom>
          <a:ln w="508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1"/>
          <p:cNvSpPr txBox="1">
            <a:spLocks noChangeArrowheads="1"/>
          </p:cNvSpPr>
          <p:nvPr/>
        </p:nvSpPr>
        <p:spPr bwMode="auto">
          <a:xfrm>
            <a:off x="5076825" y="1600616"/>
            <a:ext cx="3609975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ru-RU" b="1" i="1" dirty="0"/>
              <a:t>D=f</a:t>
            </a:r>
            <a:r>
              <a:rPr lang="en-US" altLang="ru-RU" b="1" i="1" baseline="-25000" dirty="0"/>
              <a:t>1</a:t>
            </a:r>
            <a:r>
              <a:rPr lang="en-US" altLang="ru-RU" b="1" i="1" dirty="0"/>
              <a:t>(S, n, f, </a:t>
            </a:r>
            <a:r>
              <a:rPr lang="ru-RU" altLang="ru-RU" b="1" i="1" dirty="0"/>
              <a:t>∆</a:t>
            </a:r>
            <a:r>
              <a:rPr lang="en-US" altLang="ru-RU" b="1" i="1" dirty="0"/>
              <a:t>t) </a:t>
            </a:r>
            <a:r>
              <a:rPr lang="en-US" altLang="ru-RU" i="1" dirty="0"/>
              <a:t>– </a:t>
            </a:r>
            <a:r>
              <a:rPr lang="en-US" altLang="ru-RU" dirty="0"/>
              <a:t>the number of documents available in the environment of interactions</a:t>
            </a:r>
            <a:r>
              <a:rPr lang="ru-RU" altLang="ru-RU" dirty="0"/>
              <a:t>;</a:t>
            </a:r>
          </a:p>
          <a:p>
            <a:pPr eaLnBrk="1" hangingPunct="1"/>
            <a:r>
              <a:rPr lang="en-US" altLang="ru-RU" b="1" i="1" dirty="0"/>
              <a:t>D</a:t>
            </a:r>
            <a:r>
              <a:rPr lang="ru-RU" altLang="ru-RU" b="1" i="1" baseline="-25000" dirty="0"/>
              <a:t>0</a:t>
            </a:r>
            <a:r>
              <a:rPr lang="ru-RU" altLang="ru-RU" b="1" i="1" dirty="0"/>
              <a:t> </a:t>
            </a:r>
            <a:r>
              <a:rPr lang="en-US" altLang="ru-RU" b="1" i="1" dirty="0"/>
              <a:t>=f</a:t>
            </a:r>
            <a:r>
              <a:rPr lang="ru-RU" altLang="ru-RU" b="1" i="1" baseline="-25000" dirty="0"/>
              <a:t>2</a:t>
            </a:r>
            <a:r>
              <a:rPr lang="en-US" altLang="ru-RU" b="1" i="1" dirty="0"/>
              <a:t>(S, n, f, </a:t>
            </a:r>
            <a:r>
              <a:rPr lang="ru-RU" altLang="ru-RU" b="1" i="1" dirty="0"/>
              <a:t>∆</a:t>
            </a:r>
            <a:r>
              <a:rPr lang="en-US" altLang="ru-RU" b="1" i="1" dirty="0"/>
              <a:t>t)</a:t>
            </a:r>
            <a:r>
              <a:rPr lang="en-US" altLang="ru-RU" i="1" dirty="0"/>
              <a:t> – </a:t>
            </a:r>
            <a:r>
              <a:rPr lang="en-US" altLang="ru-RU" dirty="0"/>
              <a:t>the number of documents, the minimum required to make the interaction</a:t>
            </a:r>
            <a:r>
              <a:rPr lang="ru-RU" altLang="ru-RU" dirty="0"/>
              <a:t>.</a:t>
            </a:r>
          </a:p>
          <a:p>
            <a:pPr eaLnBrk="1" hangingPunct="1"/>
            <a:endParaRPr lang="ru-RU" altLang="ru-RU" i="1" dirty="0"/>
          </a:p>
          <a:p>
            <a:pPr eaLnBrk="1" hangingPunct="1"/>
            <a:r>
              <a:rPr lang="en-US" altLang="ru-RU" b="1" i="1" dirty="0"/>
              <a:t>D</a:t>
            </a:r>
            <a:r>
              <a:rPr lang="ru-RU" altLang="ru-RU" b="1" i="1" dirty="0"/>
              <a:t> – </a:t>
            </a:r>
            <a:r>
              <a:rPr lang="en-US" altLang="ru-RU" b="1" i="1" dirty="0"/>
              <a:t>D</a:t>
            </a:r>
            <a:r>
              <a:rPr lang="ru-RU" altLang="ru-RU" b="1" i="1" baseline="-25000" dirty="0"/>
              <a:t>0</a:t>
            </a:r>
            <a:r>
              <a:rPr lang="ru-RU" altLang="ru-RU" b="1" i="1" dirty="0"/>
              <a:t> </a:t>
            </a:r>
            <a:r>
              <a:rPr lang="ru-RU" altLang="ru-RU" b="1" dirty="0"/>
              <a:t>=</a:t>
            </a:r>
            <a:r>
              <a:rPr lang="ru-RU" altLang="ru-RU" b="1" i="1" dirty="0"/>
              <a:t> </a:t>
            </a:r>
            <a:r>
              <a:rPr lang="en-US" altLang="ru-RU" b="1" i="1" dirty="0"/>
              <a:t>K = f</a:t>
            </a:r>
            <a:r>
              <a:rPr lang="en-US" altLang="ru-RU" b="1" i="1" baseline="-25000" dirty="0"/>
              <a:t>3</a:t>
            </a:r>
            <a:r>
              <a:rPr lang="en-US" altLang="ru-RU" b="1" i="1" dirty="0"/>
              <a:t>(S, n, f, </a:t>
            </a:r>
            <a:r>
              <a:rPr lang="ru-RU" altLang="ru-RU" b="1" i="1" dirty="0"/>
              <a:t>∆</a:t>
            </a:r>
            <a:r>
              <a:rPr lang="en-US" altLang="ru-RU" b="1" i="1" dirty="0"/>
              <a:t>t)</a:t>
            </a:r>
            <a:r>
              <a:rPr lang="en-US" altLang="ru-RU" i="1" dirty="0"/>
              <a:t> – </a:t>
            </a:r>
            <a:r>
              <a:rPr lang="en-US" altLang="ru-RU" dirty="0"/>
              <a:t>context - the formally non-binding information to help decide</a:t>
            </a:r>
            <a:r>
              <a:rPr lang="ru-RU" altLang="ru-RU" dirty="0"/>
              <a:t>.</a:t>
            </a:r>
          </a:p>
          <a:p>
            <a:pPr eaLnBrk="1" hangingPunct="1"/>
            <a:endParaRPr lang="ru-RU" altLang="ru-RU" i="1" dirty="0"/>
          </a:p>
          <a:p>
            <a:pPr eaLnBrk="1" hangingPunct="1"/>
            <a:r>
              <a:rPr lang="en-US" altLang="ru-RU" b="1" i="1" dirty="0"/>
              <a:t>n</a:t>
            </a:r>
            <a:r>
              <a:rPr lang="ru-RU" altLang="ru-RU" b="1" i="1" dirty="0"/>
              <a:t>,</a:t>
            </a:r>
            <a:r>
              <a:rPr lang="en-US" altLang="ru-RU" b="1" i="1" dirty="0"/>
              <a:t> f</a:t>
            </a:r>
            <a:r>
              <a:rPr lang="ru-RU" altLang="ru-RU" b="1" i="1" dirty="0"/>
              <a:t>, </a:t>
            </a:r>
            <a:r>
              <a:rPr lang="en-US" altLang="ru-RU" b="1" i="1" dirty="0"/>
              <a:t>S</a:t>
            </a:r>
            <a:r>
              <a:rPr lang="ru-RU" altLang="ru-RU" b="1" i="1" dirty="0"/>
              <a:t>  </a:t>
            </a:r>
            <a:r>
              <a:rPr lang="en-US" altLang="ru-RU" b="1" dirty="0"/>
              <a:t> – </a:t>
            </a:r>
            <a:r>
              <a:rPr lang="en-US" altLang="ru-RU" b="1" i="1" dirty="0" err="1"/>
              <a:t>const</a:t>
            </a:r>
            <a:r>
              <a:rPr lang="ru-RU" altLang="ru-RU" dirty="0"/>
              <a:t>, </a:t>
            </a:r>
            <a:r>
              <a:rPr lang="en-US" altLang="ru-RU" dirty="0"/>
              <a:t>so </a:t>
            </a:r>
          </a:p>
          <a:p>
            <a:pPr eaLnBrk="1" hangingPunct="1"/>
            <a:r>
              <a:rPr lang="en-US" altLang="ru-RU" b="1" i="1" dirty="0"/>
              <a:t>D</a:t>
            </a:r>
            <a:r>
              <a:rPr lang="en-US" altLang="ru-RU" b="1" dirty="0"/>
              <a:t>=</a:t>
            </a:r>
            <a:r>
              <a:rPr lang="en-US" altLang="ru-RU" b="1" i="1" dirty="0"/>
              <a:t>D</a:t>
            </a:r>
            <a:r>
              <a:rPr lang="en-US" altLang="ru-RU" b="1" dirty="0"/>
              <a:t>(</a:t>
            </a:r>
            <a:r>
              <a:rPr lang="ru-RU" altLang="ru-RU" b="1" i="1" dirty="0"/>
              <a:t>∆</a:t>
            </a:r>
            <a:r>
              <a:rPr lang="en-US" altLang="ru-RU" b="1" i="1" dirty="0"/>
              <a:t>t)</a:t>
            </a:r>
            <a:r>
              <a:rPr lang="en-US" altLang="ru-RU" i="1" dirty="0"/>
              <a:t>, </a:t>
            </a:r>
            <a:r>
              <a:rPr lang="en-US" altLang="ru-RU" dirty="0"/>
              <a:t>because available documents accumulated during the </a:t>
            </a:r>
            <a:r>
              <a:rPr lang="en-US" altLang="ru-RU" dirty="0" smtClean="0"/>
              <a:t>interaction</a:t>
            </a:r>
            <a:endParaRPr lang="ru-RU" altLang="ru-RU" i="1" dirty="0"/>
          </a:p>
        </p:txBody>
      </p:sp>
      <p:sp>
        <p:nvSpPr>
          <p:cNvPr id="9" name="Прямоугольник 9"/>
          <p:cNvSpPr>
            <a:spLocks noChangeArrowheads="1"/>
          </p:cNvSpPr>
          <p:nvPr/>
        </p:nvSpPr>
        <p:spPr bwMode="auto">
          <a:xfrm>
            <a:off x="1008063" y="4832350"/>
            <a:ext cx="39243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ru-RU" i="1" dirty="0"/>
              <a:t>The quantitative characteristics of the interaction environment </a:t>
            </a:r>
            <a:r>
              <a:rPr lang="en-US" altLang="ru-RU" b="1" i="1" dirty="0"/>
              <a:t>S</a:t>
            </a:r>
            <a:r>
              <a:rPr lang="ru-RU" altLang="ru-RU" i="1" dirty="0"/>
              <a:t>:</a:t>
            </a:r>
          </a:p>
          <a:p>
            <a:pPr eaLnBrk="1" hangingPunct="1"/>
            <a:r>
              <a:rPr lang="en-US" altLang="ru-RU" b="1" i="1" dirty="0"/>
              <a:t>n</a:t>
            </a:r>
            <a:r>
              <a:rPr lang="en-US" altLang="ru-RU" dirty="0"/>
              <a:t> – the number of participants</a:t>
            </a:r>
            <a:r>
              <a:rPr lang="ru-RU" altLang="ru-RU" dirty="0"/>
              <a:t>;</a:t>
            </a:r>
          </a:p>
          <a:p>
            <a:pPr eaLnBrk="1" hangingPunct="1"/>
            <a:r>
              <a:rPr lang="en-US" altLang="ru-RU" b="1" i="1" dirty="0"/>
              <a:t>f</a:t>
            </a:r>
            <a:r>
              <a:rPr lang="en-US" altLang="ru-RU" i="1" dirty="0"/>
              <a:t> </a:t>
            </a:r>
            <a:r>
              <a:rPr lang="en-US" altLang="ru-RU" dirty="0"/>
              <a:t>– the number of interactions</a:t>
            </a:r>
            <a:r>
              <a:rPr lang="ru-RU" altLang="ru-RU" dirty="0"/>
              <a:t>;</a:t>
            </a:r>
          </a:p>
          <a:p>
            <a:pPr eaLnBrk="1" hangingPunct="1"/>
            <a:r>
              <a:rPr lang="ru-RU" altLang="ru-RU" b="1" i="1" dirty="0"/>
              <a:t>∆</a:t>
            </a:r>
            <a:r>
              <a:rPr lang="en-US" altLang="ru-RU" b="1" i="1" dirty="0"/>
              <a:t>t</a:t>
            </a:r>
            <a:r>
              <a:rPr lang="en-US" altLang="ru-RU" dirty="0"/>
              <a:t> – time for one interaction</a:t>
            </a:r>
            <a:r>
              <a:rPr lang="ru-RU" altLang="ru-RU" dirty="0"/>
              <a:t>;</a:t>
            </a:r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18438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Relation of Interactions environments and their </a:t>
            </a:r>
            <a:r>
              <a:rPr lang="en-US" dirty="0" smtClean="0"/>
              <a:t>contexts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00113" y="2060575"/>
            <a:ext cx="2951162" cy="1223963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Interactions environment S</a:t>
            </a:r>
            <a:r>
              <a:rPr lang="ru-RU" baseline="-25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6013" y="4076700"/>
            <a:ext cx="2519362" cy="123825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</a:rPr>
              <a:t>Context 1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01788" y="4105275"/>
            <a:ext cx="1547812" cy="61912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Notary</a:t>
            </a:r>
            <a:r>
              <a:rPr lang="ru-RU" dirty="0">
                <a:solidFill>
                  <a:schemeClr val="tx1"/>
                </a:solidFill>
              </a:rPr>
              <a:t> 1</a:t>
            </a:r>
          </a:p>
        </p:txBody>
      </p:sp>
      <p:cxnSp>
        <p:nvCxnSpPr>
          <p:cNvPr id="7" name="Прямая со стрелкой 6"/>
          <p:cNvCxnSpPr>
            <a:stCxn id="4" idx="2"/>
          </p:cNvCxnSpPr>
          <p:nvPr/>
        </p:nvCxnSpPr>
        <p:spPr>
          <a:xfrm>
            <a:off x="2376488" y="3284538"/>
            <a:ext cx="0" cy="777875"/>
          </a:xfrm>
          <a:prstGeom prst="straightConnector1">
            <a:avLst/>
          </a:prstGeom>
          <a:ln w="508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148263" y="2063750"/>
            <a:ext cx="2952750" cy="1223963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Interactions environment S</a:t>
            </a:r>
            <a:r>
              <a:rPr lang="ru-RU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64163" y="4079875"/>
            <a:ext cx="2520950" cy="1239838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</a:rPr>
              <a:t>Context </a:t>
            </a:r>
            <a:r>
              <a:rPr lang="ru-RU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849938" y="4110038"/>
            <a:ext cx="1547812" cy="61912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Notary</a:t>
            </a:r>
            <a:r>
              <a:rPr lang="ru-RU" dirty="0">
                <a:solidFill>
                  <a:schemeClr val="tx1"/>
                </a:solidFill>
              </a:rPr>
              <a:t> 2</a:t>
            </a:r>
          </a:p>
        </p:txBody>
      </p:sp>
      <p:cxnSp>
        <p:nvCxnSpPr>
          <p:cNvPr id="11" name="Прямая со стрелкой 10"/>
          <p:cNvCxnSpPr>
            <a:stCxn id="8" idx="2"/>
          </p:cNvCxnSpPr>
          <p:nvPr/>
        </p:nvCxnSpPr>
        <p:spPr>
          <a:xfrm>
            <a:off x="6624638" y="3287713"/>
            <a:ext cx="0" cy="777875"/>
          </a:xfrm>
          <a:prstGeom prst="straightConnector1">
            <a:avLst/>
          </a:prstGeom>
          <a:ln w="508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851275" y="3287713"/>
            <a:ext cx="1512888" cy="792162"/>
          </a:xfrm>
          <a:prstGeom prst="straightConnector1">
            <a:avLst/>
          </a:prstGeom>
          <a:ln w="31750">
            <a:solidFill>
              <a:schemeClr val="tx1"/>
            </a:solidFill>
            <a:headEnd type="stealth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3635375" y="3287713"/>
            <a:ext cx="1512888" cy="777875"/>
          </a:xfrm>
          <a:prstGeom prst="straightConnector1">
            <a:avLst/>
          </a:prstGeom>
          <a:ln w="31750">
            <a:solidFill>
              <a:schemeClr val="tx1"/>
            </a:solidFill>
            <a:headEnd type="stealth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945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</a:t>
            </a:r>
            <a:r>
              <a:rPr lang="en-US" dirty="0"/>
              <a:t>of context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With the rapid development of ICT and increase the number of </a:t>
            </a:r>
            <a:r>
              <a:rPr lang="en-US" dirty="0" smtClean="0"/>
              <a:t>users, protection </a:t>
            </a:r>
            <a:r>
              <a:rPr lang="en-US" dirty="0"/>
              <a:t>against cyber threats requires more and more </a:t>
            </a:r>
            <a:r>
              <a:rPr lang="en-US" dirty="0" smtClean="0"/>
              <a:t>Investment</a:t>
            </a:r>
          </a:p>
          <a:p>
            <a:r>
              <a:rPr lang="en-US" dirty="0"/>
              <a:t>There may come a time when the cost of </a:t>
            </a:r>
            <a:r>
              <a:rPr lang="en-US" dirty="0" smtClean="0"/>
              <a:t>security within </a:t>
            </a:r>
            <a:r>
              <a:rPr lang="en-US" dirty="0"/>
              <a:t>trusted environment will exceed </a:t>
            </a:r>
            <a:r>
              <a:rPr lang="en-US" dirty="0" smtClean="0"/>
              <a:t>profits</a:t>
            </a:r>
          </a:p>
          <a:p>
            <a:r>
              <a:rPr lang="en-US" dirty="0"/>
              <a:t>Development of means of </a:t>
            </a:r>
            <a:r>
              <a:rPr lang="en-US" dirty="0" smtClean="0"/>
              <a:t>context production may </a:t>
            </a:r>
            <a:r>
              <a:rPr lang="en-US" dirty="0"/>
              <a:t>improve safety in a trusted environment at a lower cost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93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 smtClean="0"/>
              <a:t>Thank </a:t>
            </a:r>
            <a:r>
              <a:rPr lang="en-US" sz="4000" dirty="0"/>
              <a:t>you for your </a:t>
            </a:r>
            <a:r>
              <a:rPr lang="en-US" sz="4000" dirty="0" smtClean="0"/>
              <a:t>attention!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17603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Activities </a:t>
            </a:r>
            <a:r>
              <a:rPr lang="en-US" dirty="0" smtClean="0"/>
              <a:t>of the Communications </a:t>
            </a:r>
            <a:r>
              <a:rPr lang="en-US" dirty="0"/>
              <a:t>Administration </a:t>
            </a:r>
            <a:r>
              <a:rPr lang="en-US" dirty="0" smtClean="0"/>
              <a:t>of Russia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4905" y="1567014"/>
            <a:ext cx="5995895" cy="4516286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dirty="0" smtClean="0"/>
              <a:t>Eurasian </a:t>
            </a:r>
            <a:r>
              <a:rPr lang="en-US" altLang="en-US" dirty="0"/>
              <a:t>Economic Commission (EEC</a:t>
            </a:r>
            <a:r>
              <a:rPr lang="en-US" altLang="en-US" dirty="0" smtClean="0"/>
              <a:t>), 2014</a:t>
            </a:r>
            <a:endParaRPr lang="ru-RU" altLang="en-US" dirty="0" smtClean="0"/>
          </a:p>
          <a:p>
            <a:r>
              <a:rPr lang="en-US" altLang="en-US" dirty="0"/>
              <a:t>United Nations </a:t>
            </a:r>
            <a:r>
              <a:rPr lang="en-US" altLang="en-US" dirty="0" smtClean="0"/>
              <a:t>ESCAP</a:t>
            </a:r>
            <a:r>
              <a:rPr lang="ru-RU" altLang="en-US" dirty="0" smtClean="0"/>
              <a:t>, 2013</a:t>
            </a:r>
          </a:p>
          <a:p>
            <a:r>
              <a:rPr lang="en-US" altLang="en-US" dirty="0" smtClean="0"/>
              <a:t>Regional </a:t>
            </a:r>
            <a:r>
              <a:rPr lang="en-US" altLang="en-US" dirty="0"/>
              <a:t>Commonwealth in the field of Communications (RCC</a:t>
            </a:r>
            <a:r>
              <a:rPr lang="en-US" altLang="en-US" dirty="0" smtClean="0"/>
              <a:t>), 2014</a:t>
            </a:r>
            <a:endParaRPr lang="ru-RU" altLang="en-US" dirty="0" smtClean="0"/>
          </a:p>
          <a:p>
            <a:r>
              <a:rPr lang="en-US" altLang="en-US" dirty="0" smtClean="0"/>
              <a:t>APEC TEL “Interoperable </a:t>
            </a:r>
            <a:r>
              <a:rPr lang="en-US" altLang="en-US" dirty="0"/>
              <a:t>ICT: semantic, linguistic and other </a:t>
            </a:r>
            <a:r>
              <a:rPr lang="en-US" altLang="en-US" dirty="0" smtClean="0"/>
              <a:t>aspects”,</a:t>
            </a:r>
            <a:r>
              <a:rPr lang="ru-RU" altLang="en-US" dirty="0" smtClean="0"/>
              <a:t> 2013</a:t>
            </a:r>
            <a:endParaRPr lang="en-US" altLang="en-US" dirty="0" smtClean="0"/>
          </a:p>
          <a:p>
            <a:r>
              <a:rPr lang="en-GB" dirty="0" smtClean="0"/>
              <a:t>Draft </a:t>
            </a:r>
            <a:r>
              <a:rPr lang="en-GB" dirty="0"/>
              <a:t>Recommendation </a:t>
            </a:r>
            <a:r>
              <a:rPr lang="en-GB" dirty="0" err="1"/>
              <a:t>Y.trusted-env</a:t>
            </a:r>
            <a:r>
              <a:rPr lang="en-GB" dirty="0"/>
              <a:t> “The basic principles of a trusted environment in ICT </a:t>
            </a:r>
            <a:r>
              <a:rPr lang="en-GB" dirty="0" smtClean="0"/>
              <a:t>infrastructure”</a:t>
            </a:r>
            <a:r>
              <a:rPr lang="en-US" dirty="0" smtClean="0"/>
              <a:t>, </a:t>
            </a:r>
            <a:r>
              <a:rPr lang="ru-RU" dirty="0" smtClean="0"/>
              <a:t>2014</a:t>
            </a:r>
            <a:endParaRPr lang="en-US" altLang="en-US" dirty="0"/>
          </a:p>
          <a:p>
            <a:r>
              <a:rPr lang="en-US" altLang="en-US" dirty="0" smtClean="0"/>
              <a:t>Expert </a:t>
            </a:r>
            <a:r>
              <a:rPr lang="en-US" altLang="en-US" dirty="0"/>
              <a:t>dialogue in </a:t>
            </a:r>
            <a:r>
              <a:rPr lang="en-US" altLang="en-US" dirty="0" smtClean="0"/>
              <a:t>BRICS,</a:t>
            </a:r>
            <a:r>
              <a:rPr lang="ru-RU" altLang="en-US" dirty="0" smtClean="0"/>
              <a:t> 2015</a:t>
            </a:r>
            <a:endParaRPr lang="en-US" altLang="en-US" dirty="0"/>
          </a:p>
        </p:txBody>
      </p:sp>
      <p:pic>
        <p:nvPicPr>
          <p:cNvPr id="1026" name="Picture 2" descr="C:\Users\LutohinAS\Pictures\Исмаилов Рашид Рустамович    Минкомсвязь России_files\zsqykzeajo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13972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4303059"/>
            <a:ext cx="23812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Rashid </a:t>
            </a:r>
            <a:r>
              <a:rPr lang="en-US" dirty="0" err="1"/>
              <a:t>Ismailov</a:t>
            </a:r>
            <a:endParaRPr lang="en-US" dirty="0"/>
          </a:p>
          <a:p>
            <a:r>
              <a:rPr lang="ru-RU" dirty="0" err="1"/>
              <a:t>Deputy</a:t>
            </a:r>
            <a:r>
              <a:rPr lang="en-US" dirty="0" smtClean="0"/>
              <a:t> </a:t>
            </a:r>
            <a:r>
              <a:rPr lang="en-US" dirty="0"/>
              <a:t>Minister of Telecom and Mass Communications of the Russian </a:t>
            </a:r>
            <a:r>
              <a:rPr lang="en-US" dirty="0" smtClean="0"/>
              <a:t>Federation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1188" y="1968500"/>
            <a:ext cx="6575612" cy="3831167"/>
          </a:xfrm>
        </p:spPr>
        <p:txBody>
          <a:bodyPr>
            <a:normAutofit/>
          </a:bodyPr>
          <a:lstStyle/>
          <a:p>
            <a:r>
              <a:rPr lang="en-US" altLang="ru-RU" dirty="0"/>
              <a:t>A large number of economies, peoples, </a:t>
            </a:r>
            <a:r>
              <a:rPr lang="en-US" altLang="ru-RU" dirty="0" smtClean="0"/>
              <a:t>languages</a:t>
            </a:r>
          </a:p>
          <a:p>
            <a:r>
              <a:rPr lang="en-US" altLang="ru-RU" dirty="0" smtClean="0"/>
              <a:t>Active </a:t>
            </a:r>
            <a:r>
              <a:rPr lang="en-US" altLang="ru-RU" dirty="0"/>
              <a:t>cooperation between the </a:t>
            </a:r>
            <a:r>
              <a:rPr lang="en-US" altLang="ru-RU" dirty="0" smtClean="0"/>
              <a:t>economies</a:t>
            </a:r>
          </a:p>
          <a:p>
            <a:r>
              <a:rPr lang="en-US" altLang="ru-RU" dirty="0" smtClean="0"/>
              <a:t>High </a:t>
            </a:r>
            <a:r>
              <a:rPr lang="en-US" altLang="ru-RU" dirty="0"/>
              <a:t>mobility of </a:t>
            </a:r>
            <a:r>
              <a:rPr lang="en-US" altLang="ru-RU" dirty="0" smtClean="0"/>
              <a:t>people</a:t>
            </a:r>
          </a:p>
          <a:p>
            <a:r>
              <a:rPr lang="en-US" altLang="ru-RU" dirty="0" smtClean="0"/>
              <a:t>A </a:t>
            </a:r>
            <a:r>
              <a:rPr lang="en-US" altLang="ru-RU" dirty="0"/>
              <a:t>large number of leading IT-companies</a:t>
            </a: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Importance of the </a:t>
            </a:r>
            <a:r>
              <a:rPr lang="en-US" dirty="0" smtClean="0"/>
              <a:t>problem</a:t>
            </a:r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Изображение 3" descr="1366052858_Downloa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" y="2249488"/>
            <a:ext cx="642938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Изображение 6" descr="1366052868_Partnershi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847975"/>
            <a:ext cx="942975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Изображение 7" descr="региональное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516438"/>
            <a:ext cx="712787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Группа 12"/>
          <p:cNvGrpSpPr>
            <a:grpSpLocks/>
          </p:cNvGrpSpPr>
          <p:nvPr/>
        </p:nvGrpSpPr>
        <p:grpSpPr bwMode="auto">
          <a:xfrm>
            <a:off x="804863" y="3760788"/>
            <a:ext cx="869950" cy="676275"/>
            <a:chOff x="804970" y="3761562"/>
            <a:chExt cx="870531" cy="675550"/>
          </a:xfrm>
        </p:grpSpPr>
        <p:pic>
          <p:nvPicPr>
            <p:cNvPr id="11" name="Изображение 11" descr="программист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970" y="3806799"/>
              <a:ext cx="497500" cy="558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Изображение 10" descr="программист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1722" y="3882021"/>
              <a:ext cx="373779" cy="419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Изображение 9" descr="программист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0" y="3761562"/>
              <a:ext cx="601975" cy="675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5915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/>
              <a:t>Interrelation of </a:t>
            </a:r>
            <a:r>
              <a:rPr lang="en-US" altLang="ru-RU" dirty="0" smtClean="0"/>
              <a:t>concepts (1)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0998" y="2872014"/>
            <a:ext cx="2699658" cy="1422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Future </a:t>
            </a:r>
            <a:r>
              <a:rPr lang="en-US" sz="3200" dirty="0"/>
              <a:t>ICT infrastructure</a:t>
            </a:r>
            <a:endParaRPr lang="ru-RU" sz="5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16086" y="2872014"/>
            <a:ext cx="2656114" cy="1422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Trusted environment</a:t>
            </a:r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58429" y="2872014"/>
            <a:ext cx="2104571" cy="1422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Context</a:t>
            </a:r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 rot="10800000">
            <a:off x="6172199" y="2990849"/>
            <a:ext cx="486229" cy="1220107"/>
          </a:xfrm>
          <a:prstGeom prst="rightArrow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>
                  <a:lumMod val="7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10800000">
            <a:off x="3087005" y="2998558"/>
            <a:ext cx="429080" cy="1220107"/>
          </a:xfrm>
          <a:prstGeom prst="rightArrow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>
                  <a:lumMod val="7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79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 smtClean="0"/>
              <a:t>Interrelation of concepts (2)</a:t>
            </a: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5329238" y="3187700"/>
            <a:ext cx="1285875" cy="1000125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rot="5400000">
            <a:off x="2401095" y="3177381"/>
            <a:ext cx="1071562" cy="1000125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 flipV="1">
            <a:off x="3689350" y="4737100"/>
            <a:ext cx="1943100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2809875" y="2093913"/>
            <a:ext cx="3171825" cy="8763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Interoperability</a:t>
            </a:r>
            <a:endParaRPr lang="ru-RU" sz="32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11838" y="4298950"/>
            <a:ext cx="2371725" cy="8747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Trust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01675" y="4298950"/>
            <a:ext cx="2808288" cy="8747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ru-RU" sz="3200" b="1" dirty="0" err="1">
                <a:solidFill>
                  <a:schemeClr val="tx1"/>
                </a:solidFill>
              </a:rPr>
              <a:t>Transboundary</a:t>
            </a:r>
            <a:endParaRPr lang="ru-RU" altLang="ru-RU" sz="32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set of fundamental principles </a:t>
            </a:r>
            <a:r>
              <a:rPr lang="en-US" dirty="0" smtClean="0"/>
              <a:t>for trusted environment</a:t>
            </a:r>
            <a:endParaRPr lang="ru-RU" dirty="0"/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844675"/>
            <a:ext cx="2376488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51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ru-RU" dirty="0"/>
              <a:t>A set of fundamental </a:t>
            </a:r>
            <a:r>
              <a:rPr lang="en-US" altLang="ru-RU" dirty="0" smtClean="0"/>
              <a:t>principles </a:t>
            </a:r>
            <a:r>
              <a:rPr lang="en-US" altLang="ru-RU" dirty="0"/>
              <a:t/>
            </a:r>
            <a:br>
              <a:rPr lang="en-US" altLang="ru-RU" dirty="0"/>
            </a:br>
            <a:r>
              <a:rPr lang="en-US" altLang="ru-RU" dirty="0" smtClean="0"/>
              <a:t>UNCITRAL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1571625"/>
            <a:ext cx="2735263" cy="204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3270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ru-RU" dirty="0"/>
              <a:t>Moving from paper to electronic document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240598"/>
              </p:ext>
            </p:extLst>
          </p:nvPr>
        </p:nvGraphicFramePr>
        <p:xfrm>
          <a:off x="235525" y="1789698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1313" y="1719848"/>
            <a:ext cx="3138487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160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/>
              <a:t>Common infrastructure of trust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339117"/>
              </p:ext>
            </p:extLst>
          </p:nvPr>
        </p:nvGraphicFramePr>
        <p:xfrm>
          <a:off x="207815" y="1789698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478" y="1792873"/>
            <a:ext cx="2520950" cy="203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3581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34709DFC077040A57CDE540614AE25" ma:contentTypeVersion="1" ma:contentTypeDescription="Create a new document." ma:contentTypeScope="" ma:versionID="a6dcaa773569c3714217e44e3ca8d72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B3F664B-4FA1-4DBA-8688-BF0BB026E4DE}"/>
</file>

<file path=customXml/itemProps2.xml><?xml version="1.0" encoding="utf-8"?>
<ds:datastoreItem xmlns:ds="http://schemas.openxmlformats.org/officeDocument/2006/customXml" ds:itemID="{12A29B7D-0EDA-4ECF-96E2-C4F28C6F5274}"/>
</file>

<file path=customXml/itemProps3.xml><?xml version="1.0" encoding="utf-8"?>
<ds:datastoreItem xmlns:ds="http://schemas.openxmlformats.org/officeDocument/2006/customXml" ds:itemID="{B8F51497-450D-4340-8B66-483CB5911445}"/>
</file>

<file path=docProps/app.xml><?xml version="1.0" encoding="utf-8"?>
<Properties xmlns="http://schemas.openxmlformats.org/officeDocument/2006/extended-properties" xmlns:vt="http://schemas.openxmlformats.org/officeDocument/2006/docPropsVTypes">
  <TotalTime>4052</TotalTime>
  <Words>514</Words>
  <Application>Microsoft Office PowerPoint</Application>
  <PresentationFormat>On-screen Show (4:3)</PresentationFormat>
  <Paragraphs>106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ITU Workshop on "Future Trust and Knowledge Infrastructure", Phase 1 Geneva, Switzerland, 24 April 2015</vt:lpstr>
      <vt:lpstr>Activities of the Communications Administration of Russia</vt:lpstr>
      <vt:lpstr>Importance of the problem</vt:lpstr>
      <vt:lpstr>Interrelation of concepts (1)</vt:lpstr>
      <vt:lpstr>Interrelation of concepts (2)</vt:lpstr>
      <vt:lpstr>A set of fundamental principles for trusted environment</vt:lpstr>
      <vt:lpstr>A set of fundamental principles  UNCITRAL</vt:lpstr>
      <vt:lpstr>Moving from paper to electronic document</vt:lpstr>
      <vt:lpstr>Common infrastructure of trust</vt:lpstr>
      <vt:lpstr>Limitation principle</vt:lpstr>
      <vt:lpstr>The role of context</vt:lpstr>
      <vt:lpstr>Relation of Interactions environments and their contexts</vt:lpstr>
      <vt:lpstr>Importance of context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Aloran, Rakan</cp:lastModifiedBy>
  <cp:revision>104</cp:revision>
  <cp:lastPrinted>2015-04-15T13:34:08Z</cp:lastPrinted>
  <dcterms:created xsi:type="dcterms:W3CDTF">2014-09-01T15:38:30Z</dcterms:created>
  <dcterms:modified xsi:type="dcterms:W3CDTF">2015-04-22T07:50:58Z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0x010100B934709DFC077040A57CDE540614AE25</vt:lpwstr>
  </property>
</Properties>
</file>