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68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4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0B0B1-4B62-4F4D-B96E-076B3F3CD2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A8BA4-3CB3-4433-8133-FE042F4FF0B0}">
      <dgm:prSet phldrT="[Текст]"/>
      <dgm:spPr/>
      <dgm:t>
        <a:bodyPr/>
        <a:lstStyle/>
        <a:p>
          <a:r>
            <a:rPr lang="ru-RU" dirty="0" smtClean="0"/>
            <a:t>Режим передачи</a:t>
          </a:r>
          <a:endParaRPr lang="ru-RU" dirty="0"/>
        </a:p>
      </dgm:t>
    </dgm:pt>
    <dgm:pt modelId="{22DE5757-430F-46FD-A344-B351CBAC4DB9}" type="parTrans" cxnId="{CCF182E0-84DF-4F81-A850-9A1DC0024F48}">
      <dgm:prSet/>
      <dgm:spPr/>
      <dgm:t>
        <a:bodyPr/>
        <a:lstStyle/>
        <a:p>
          <a:endParaRPr lang="ru-RU"/>
        </a:p>
      </dgm:t>
    </dgm:pt>
    <dgm:pt modelId="{6A7A6072-8FBD-42E5-B5CF-A72F5BE2A637}" type="sibTrans" cxnId="{CCF182E0-84DF-4F81-A850-9A1DC0024F48}">
      <dgm:prSet/>
      <dgm:spPr/>
      <dgm:t>
        <a:bodyPr/>
        <a:lstStyle/>
        <a:p>
          <a:endParaRPr lang="ru-RU"/>
        </a:p>
      </dgm:t>
    </dgm:pt>
    <dgm:pt modelId="{400C10A1-E9DD-4467-9A81-BC46D93C2D04}">
      <dgm:prSet phldrT="[Текст]" custT="1"/>
      <dgm:spPr/>
      <dgm:t>
        <a:bodyPr/>
        <a:lstStyle/>
        <a:p>
          <a:r>
            <a:rPr lang="ru-RU" sz="2000" b="1" dirty="0" smtClean="0"/>
            <a:t>последовательный</a:t>
          </a:r>
          <a:endParaRPr lang="ru-RU" sz="2000" b="1" dirty="0"/>
        </a:p>
      </dgm:t>
    </dgm:pt>
    <dgm:pt modelId="{BC76C5C9-CD32-43DB-9900-D0628146B310}" type="parTrans" cxnId="{B2202456-29D6-48FE-9766-39EBAA014BC2}">
      <dgm:prSet/>
      <dgm:spPr/>
      <dgm:t>
        <a:bodyPr/>
        <a:lstStyle/>
        <a:p>
          <a:endParaRPr lang="ru-RU"/>
        </a:p>
      </dgm:t>
    </dgm:pt>
    <dgm:pt modelId="{9A3526BA-E500-4C6E-B932-B69916E7FE01}" type="sibTrans" cxnId="{B2202456-29D6-48FE-9766-39EBAA014BC2}">
      <dgm:prSet/>
      <dgm:spPr/>
      <dgm:t>
        <a:bodyPr/>
        <a:lstStyle/>
        <a:p>
          <a:endParaRPr lang="ru-RU"/>
        </a:p>
      </dgm:t>
    </dgm:pt>
    <dgm:pt modelId="{11CE2FD6-1E84-4E57-A73F-9F5FAFCA40C2}">
      <dgm:prSet phldrT="[Текст]" custT="1"/>
      <dgm:spPr/>
      <dgm:t>
        <a:bodyPr/>
        <a:lstStyle/>
        <a:p>
          <a:r>
            <a:rPr lang="ru-RU" sz="2000" b="1" dirty="0" smtClean="0"/>
            <a:t>широковещательный</a:t>
          </a:r>
          <a:endParaRPr lang="ru-RU" sz="2000" b="1" dirty="0"/>
        </a:p>
      </dgm:t>
    </dgm:pt>
    <dgm:pt modelId="{18E1C4B1-23F2-4164-83AA-14E60D175BA4}" type="parTrans" cxnId="{1A50F721-EA56-40A5-986D-F4B9925A492E}">
      <dgm:prSet/>
      <dgm:spPr/>
      <dgm:t>
        <a:bodyPr/>
        <a:lstStyle/>
        <a:p>
          <a:endParaRPr lang="ru-RU"/>
        </a:p>
      </dgm:t>
    </dgm:pt>
    <dgm:pt modelId="{A24D68E5-F4CA-4602-9E1D-2F4FEA36EC5B}" type="sibTrans" cxnId="{1A50F721-EA56-40A5-986D-F4B9925A492E}">
      <dgm:prSet/>
      <dgm:spPr/>
      <dgm:t>
        <a:bodyPr/>
        <a:lstStyle/>
        <a:p>
          <a:endParaRPr lang="ru-RU"/>
        </a:p>
      </dgm:t>
    </dgm:pt>
    <dgm:pt modelId="{5F9814BD-7D35-4A7C-945A-44A76E11DC37}">
      <dgm:prSet phldrT="[Текст]"/>
      <dgm:spPr/>
      <dgm:t>
        <a:bodyPr/>
        <a:lstStyle/>
        <a:p>
          <a:r>
            <a:rPr lang="ru-RU" dirty="0" smtClean="0"/>
            <a:t>Среда передачи</a:t>
          </a:r>
          <a:endParaRPr lang="ru-RU" dirty="0"/>
        </a:p>
      </dgm:t>
    </dgm:pt>
    <dgm:pt modelId="{F4B742CE-40B4-4013-8F9D-87063F0E5D6F}" type="parTrans" cxnId="{A8DB72E8-7B25-4CF6-B03A-175FC1ACCCE5}">
      <dgm:prSet/>
      <dgm:spPr/>
      <dgm:t>
        <a:bodyPr/>
        <a:lstStyle/>
        <a:p>
          <a:endParaRPr lang="ru-RU"/>
        </a:p>
      </dgm:t>
    </dgm:pt>
    <dgm:pt modelId="{0A201569-E95F-4CAF-9C7A-AD9C9B5433D1}" type="sibTrans" cxnId="{A8DB72E8-7B25-4CF6-B03A-175FC1ACCCE5}">
      <dgm:prSet/>
      <dgm:spPr/>
      <dgm:t>
        <a:bodyPr/>
        <a:lstStyle/>
        <a:p>
          <a:endParaRPr lang="ru-RU"/>
        </a:p>
      </dgm:t>
    </dgm:pt>
    <dgm:pt modelId="{7E7BEFCD-D54E-48EB-BCAD-688B6134D185}">
      <dgm:prSet phldrT="[Текст]" custT="1"/>
      <dgm:spPr/>
      <dgm:t>
        <a:bodyPr/>
        <a:lstStyle/>
        <a:p>
          <a:r>
            <a:rPr lang="ru-RU" sz="2000" b="1" dirty="0" smtClean="0"/>
            <a:t>на практике, понятие </a:t>
          </a:r>
          <a:r>
            <a:rPr lang="en-US" sz="2000" b="1" dirty="0" smtClean="0"/>
            <a:t>CAN-</a:t>
          </a:r>
          <a:r>
            <a:rPr lang="ru-RU" sz="2000" b="1" dirty="0" smtClean="0"/>
            <a:t>шины связано с аналогичной топологией</a:t>
          </a:r>
          <a:endParaRPr lang="ru-RU" sz="2000" b="1" dirty="0"/>
        </a:p>
      </dgm:t>
    </dgm:pt>
    <dgm:pt modelId="{0C6A6F8C-7E7F-47FE-B2B3-A4EE1A0B923F}" type="parTrans" cxnId="{88D02C98-57F8-4B18-BFF0-9ABB5D38FEEB}">
      <dgm:prSet/>
      <dgm:spPr/>
      <dgm:t>
        <a:bodyPr/>
        <a:lstStyle/>
        <a:p>
          <a:endParaRPr lang="ru-RU"/>
        </a:p>
      </dgm:t>
    </dgm:pt>
    <dgm:pt modelId="{C4CCC3C4-E85E-4F18-BF70-7CE2740352F8}" type="sibTrans" cxnId="{88D02C98-57F8-4B18-BFF0-9ABB5D38FEEB}">
      <dgm:prSet/>
      <dgm:spPr/>
      <dgm:t>
        <a:bodyPr/>
        <a:lstStyle/>
        <a:p>
          <a:endParaRPr lang="ru-RU"/>
        </a:p>
      </dgm:t>
    </dgm:pt>
    <dgm:pt modelId="{8A448DB3-0196-4A06-9922-1594A33240D1}">
      <dgm:prSet phldrT="[Текст]"/>
      <dgm:spPr/>
      <dgm:t>
        <a:bodyPr/>
        <a:lstStyle/>
        <a:p>
          <a:r>
            <a:rPr lang="ru-RU" dirty="0" smtClean="0"/>
            <a:t>Контроль ошибок</a:t>
          </a:r>
          <a:endParaRPr lang="ru-RU" dirty="0"/>
        </a:p>
      </dgm:t>
    </dgm:pt>
    <dgm:pt modelId="{B7B1F5B0-CD93-4486-8576-53CC26D54E1B}" type="parTrans" cxnId="{FB90CCFD-82EB-4B9D-8D5A-FC205C4CB15D}">
      <dgm:prSet/>
      <dgm:spPr/>
      <dgm:t>
        <a:bodyPr/>
        <a:lstStyle/>
        <a:p>
          <a:endParaRPr lang="ru-RU"/>
        </a:p>
      </dgm:t>
    </dgm:pt>
    <dgm:pt modelId="{C9C18605-4DEC-4B3B-9B0A-BE1183AFDFF4}" type="sibTrans" cxnId="{FB90CCFD-82EB-4B9D-8D5A-FC205C4CB15D}">
      <dgm:prSet/>
      <dgm:spPr/>
      <dgm:t>
        <a:bodyPr/>
        <a:lstStyle/>
        <a:p>
          <a:endParaRPr lang="ru-RU"/>
        </a:p>
      </dgm:t>
    </dgm:pt>
    <dgm:pt modelId="{CBD8DF11-7F85-49D3-99C3-51406A53E15B}">
      <dgm:prSet phldrT="[Текст]" custT="1"/>
      <dgm:spPr/>
      <dgm:t>
        <a:bodyPr/>
        <a:lstStyle/>
        <a:p>
          <a:r>
            <a:rPr lang="ru-RU" sz="2000" b="1" dirty="0" smtClean="0"/>
            <a:t>протокол выявления ошибок (коллизий)</a:t>
          </a:r>
          <a:endParaRPr lang="ru-RU" sz="2000" b="1" dirty="0"/>
        </a:p>
      </dgm:t>
    </dgm:pt>
    <dgm:pt modelId="{7614EA16-A3C2-4DEE-9156-3542D1860BF5}" type="parTrans" cxnId="{E3514CD5-2163-4DD8-995A-20D41EABC36A}">
      <dgm:prSet/>
      <dgm:spPr/>
      <dgm:t>
        <a:bodyPr/>
        <a:lstStyle/>
        <a:p>
          <a:endParaRPr lang="ru-RU"/>
        </a:p>
      </dgm:t>
    </dgm:pt>
    <dgm:pt modelId="{93529BB5-DD5D-47D2-A74B-2C794A26F939}" type="sibTrans" cxnId="{E3514CD5-2163-4DD8-995A-20D41EABC36A}">
      <dgm:prSet/>
      <dgm:spPr/>
      <dgm:t>
        <a:bodyPr/>
        <a:lstStyle/>
        <a:p>
          <a:endParaRPr lang="ru-RU"/>
        </a:p>
      </dgm:t>
    </dgm:pt>
    <dgm:pt modelId="{A9876BAC-CCE2-477D-9538-8ADCBCA23E5A}">
      <dgm:prSet phldrT="[Текст]" custT="1"/>
      <dgm:spPr/>
      <dgm:t>
        <a:bodyPr/>
        <a:lstStyle/>
        <a:p>
          <a:r>
            <a:rPr lang="ru-RU" sz="2000" b="1" dirty="0" smtClean="0"/>
            <a:t>автоматическое устранение неисправного узла</a:t>
          </a:r>
          <a:endParaRPr lang="ru-RU" sz="2000" b="1" dirty="0"/>
        </a:p>
      </dgm:t>
    </dgm:pt>
    <dgm:pt modelId="{817C6F75-054A-41B4-A10E-C8E7DA042C9A}" type="parTrans" cxnId="{A3E0F2CD-BABD-4FA2-A60D-605E3A2AEEA8}">
      <dgm:prSet/>
      <dgm:spPr/>
      <dgm:t>
        <a:bodyPr/>
        <a:lstStyle/>
        <a:p>
          <a:endParaRPr lang="ru-RU"/>
        </a:p>
      </dgm:t>
    </dgm:pt>
    <dgm:pt modelId="{42149E85-8B6A-40D3-95A7-5FEC4CD29707}" type="sibTrans" cxnId="{A3E0F2CD-BABD-4FA2-A60D-605E3A2AEEA8}">
      <dgm:prSet/>
      <dgm:spPr/>
      <dgm:t>
        <a:bodyPr/>
        <a:lstStyle/>
        <a:p>
          <a:endParaRPr lang="ru-RU"/>
        </a:p>
      </dgm:t>
    </dgm:pt>
    <dgm:pt modelId="{94362F4A-260D-425E-9FA9-E35532FC99F1}">
      <dgm:prSet phldrT="[Текст]"/>
      <dgm:spPr/>
      <dgm:t>
        <a:bodyPr/>
        <a:lstStyle/>
        <a:p>
          <a:endParaRPr lang="ru-RU" sz="1600" dirty="0"/>
        </a:p>
      </dgm:t>
    </dgm:pt>
    <dgm:pt modelId="{BFCC6123-44E0-4C46-BFC9-546F6EFAD149}" type="parTrans" cxnId="{F160512A-2B07-4160-9BB9-F8B5272DA744}">
      <dgm:prSet/>
      <dgm:spPr/>
      <dgm:t>
        <a:bodyPr/>
        <a:lstStyle/>
        <a:p>
          <a:endParaRPr lang="ru-RU"/>
        </a:p>
      </dgm:t>
    </dgm:pt>
    <dgm:pt modelId="{E180DABD-22BF-473D-9786-0EA5F20F1B5E}" type="sibTrans" cxnId="{F160512A-2B07-4160-9BB9-F8B5272DA744}">
      <dgm:prSet/>
      <dgm:spPr/>
      <dgm:t>
        <a:bodyPr/>
        <a:lstStyle/>
        <a:p>
          <a:endParaRPr lang="ru-RU"/>
        </a:p>
      </dgm:t>
    </dgm:pt>
    <dgm:pt modelId="{B0E8C68C-A1B6-4ED3-968E-194BF733ABBE}">
      <dgm:prSet phldrT="[Текст]"/>
      <dgm:spPr/>
      <dgm:t>
        <a:bodyPr/>
        <a:lstStyle/>
        <a:p>
          <a:r>
            <a:rPr lang="ru-RU" dirty="0" smtClean="0"/>
            <a:t>Применение</a:t>
          </a:r>
          <a:endParaRPr lang="ru-RU" dirty="0"/>
        </a:p>
      </dgm:t>
    </dgm:pt>
    <dgm:pt modelId="{7139D81C-7FA0-4194-A3FF-0F31517E4F01}" type="parTrans" cxnId="{4DAEB581-8419-4808-BD99-E7CAB83F4849}">
      <dgm:prSet/>
      <dgm:spPr/>
      <dgm:t>
        <a:bodyPr/>
        <a:lstStyle/>
        <a:p>
          <a:endParaRPr lang="ru-RU"/>
        </a:p>
      </dgm:t>
    </dgm:pt>
    <dgm:pt modelId="{FDE6663B-11CD-4D80-98E9-A79B8DEB4B3F}" type="sibTrans" cxnId="{4DAEB581-8419-4808-BD99-E7CAB83F4849}">
      <dgm:prSet/>
      <dgm:spPr/>
      <dgm:t>
        <a:bodyPr/>
        <a:lstStyle/>
        <a:p>
          <a:endParaRPr lang="ru-RU"/>
        </a:p>
      </dgm:t>
    </dgm:pt>
    <dgm:pt modelId="{5C36ED64-FAB3-48EE-A0DB-DD75026B738E}">
      <dgm:prSet phldrT="[Текст]" custT="1"/>
      <dgm:spPr/>
      <dgm:t>
        <a:bodyPr/>
        <a:lstStyle/>
        <a:p>
          <a:r>
            <a:rPr lang="ru-RU" sz="2000" b="1" dirty="0" smtClean="0"/>
            <a:t>стандарт для автомобильной электронной промышленности</a:t>
          </a:r>
          <a:endParaRPr lang="ru-RU" sz="2000" b="1" dirty="0"/>
        </a:p>
      </dgm:t>
    </dgm:pt>
    <dgm:pt modelId="{2B77AB39-78ED-4F40-95C4-002BF56F8EF8}" type="parTrans" cxnId="{462BCD21-BE67-4B0D-A013-07C16EF6C476}">
      <dgm:prSet/>
      <dgm:spPr/>
      <dgm:t>
        <a:bodyPr/>
        <a:lstStyle/>
        <a:p>
          <a:endParaRPr lang="ru-RU"/>
        </a:p>
      </dgm:t>
    </dgm:pt>
    <dgm:pt modelId="{1ABAAD75-7032-4ED6-8C61-13331A4ECE91}" type="sibTrans" cxnId="{462BCD21-BE67-4B0D-A013-07C16EF6C476}">
      <dgm:prSet/>
      <dgm:spPr/>
      <dgm:t>
        <a:bodyPr/>
        <a:lstStyle/>
        <a:p>
          <a:endParaRPr lang="ru-RU"/>
        </a:p>
      </dgm:t>
    </dgm:pt>
    <dgm:pt modelId="{CE0499C8-EFAC-4571-9655-5727CC25BDB7}">
      <dgm:prSet phldrT="[Текст]" custT="1"/>
      <dgm:spPr/>
      <dgm:t>
        <a:bodyPr/>
        <a:lstStyle/>
        <a:p>
          <a:r>
            <a:rPr lang="ru-RU" sz="2000" b="1" dirty="0" smtClean="0"/>
            <a:t>пакетный</a:t>
          </a:r>
          <a:endParaRPr lang="ru-RU" sz="2000" b="1" dirty="0"/>
        </a:p>
      </dgm:t>
    </dgm:pt>
    <dgm:pt modelId="{8688FD58-FDE3-4472-8370-2CC6A6C310FD}" type="parTrans" cxnId="{4D9111FF-18AC-4355-8FFC-C559571A4AB9}">
      <dgm:prSet/>
      <dgm:spPr/>
      <dgm:t>
        <a:bodyPr/>
        <a:lstStyle/>
        <a:p>
          <a:endParaRPr lang="ru-RU"/>
        </a:p>
      </dgm:t>
    </dgm:pt>
    <dgm:pt modelId="{30C216BC-D47E-44D2-AE42-158E28AD7999}" type="sibTrans" cxnId="{4D9111FF-18AC-4355-8FFC-C559571A4AB9}">
      <dgm:prSet/>
      <dgm:spPr/>
      <dgm:t>
        <a:bodyPr/>
        <a:lstStyle/>
        <a:p>
          <a:endParaRPr lang="ru-RU"/>
        </a:p>
      </dgm:t>
    </dgm:pt>
    <dgm:pt modelId="{16ABD5C2-9E5C-4C62-8428-E37B5A6CE46E}" type="pres">
      <dgm:prSet presAssocID="{A450B0B1-4B62-4F4D-B96E-076B3F3CD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61FB1-DDD2-4AB4-8844-D09D25F647A8}" type="pres">
      <dgm:prSet presAssocID="{38FA8BA4-3CB3-4433-8133-FE042F4FF0B0}" presName="linNode" presStyleCnt="0"/>
      <dgm:spPr/>
    </dgm:pt>
    <dgm:pt modelId="{68BAB032-816B-45EA-8983-3D5B8674630E}" type="pres">
      <dgm:prSet presAssocID="{38FA8BA4-3CB3-4433-8133-FE042F4FF0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C2BC8-B344-49AA-B9B3-BF17C073BF0C}" type="pres">
      <dgm:prSet presAssocID="{38FA8BA4-3CB3-4433-8133-FE042F4FF0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8E067-89E9-4D11-B7FD-E38192D819BC}" type="pres">
      <dgm:prSet presAssocID="{6A7A6072-8FBD-42E5-B5CF-A72F5BE2A637}" presName="sp" presStyleCnt="0"/>
      <dgm:spPr/>
    </dgm:pt>
    <dgm:pt modelId="{E47BFE68-291B-4F7C-81FB-D95677C45607}" type="pres">
      <dgm:prSet presAssocID="{5F9814BD-7D35-4A7C-945A-44A76E11DC37}" presName="linNode" presStyleCnt="0"/>
      <dgm:spPr/>
    </dgm:pt>
    <dgm:pt modelId="{AC897C4C-60B8-4830-9DCD-4DA9E01755F0}" type="pres">
      <dgm:prSet presAssocID="{5F9814BD-7D35-4A7C-945A-44A76E11DC3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CC17-0BE0-464B-80DE-673C30BF3356}" type="pres">
      <dgm:prSet presAssocID="{5F9814BD-7D35-4A7C-945A-44A76E11DC3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C162-D7B1-4996-9979-88997CE778E0}" type="pres">
      <dgm:prSet presAssocID="{0A201569-E95F-4CAF-9C7A-AD9C9B5433D1}" presName="sp" presStyleCnt="0"/>
      <dgm:spPr/>
    </dgm:pt>
    <dgm:pt modelId="{0ABAE4E1-8C19-490B-8D59-F17959BCBCEB}" type="pres">
      <dgm:prSet presAssocID="{8A448DB3-0196-4A06-9922-1594A33240D1}" presName="linNode" presStyleCnt="0"/>
      <dgm:spPr/>
    </dgm:pt>
    <dgm:pt modelId="{E34A1F66-73F9-4C17-8634-1607998FB8B1}" type="pres">
      <dgm:prSet presAssocID="{8A448DB3-0196-4A06-9922-1594A33240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3F1B-35F7-497F-8BEC-C6DB73C566E2}" type="pres">
      <dgm:prSet presAssocID="{8A448DB3-0196-4A06-9922-1594A33240D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B97C1-6670-4A27-B5F0-E173E1680A71}" type="pres">
      <dgm:prSet presAssocID="{C9C18605-4DEC-4B3B-9B0A-BE1183AFDFF4}" presName="sp" presStyleCnt="0"/>
      <dgm:spPr/>
    </dgm:pt>
    <dgm:pt modelId="{D63FD6FC-88DC-4B3E-B0FB-F6D3B28163B9}" type="pres">
      <dgm:prSet presAssocID="{B0E8C68C-A1B6-4ED3-968E-194BF733ABBE}" presName="linNode" presStyleCnt="0"/>
      <dgm:spPr/>
    </dgm:pt>
    <dgm:pt modelId="{D239EC5E-833B-42F8-A5CF-956D13D515A1}" type="pres">
      <dgm:prSet presAssocID="{B0E8C68C-A1B6-4ED3-968E-194BF733AB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D2A2C-A4AD-4CA8-B7B8-4E30304FC2E8}" type="pres">
      <dgm:prSet presAssocID="{B0E8C68C-A1B6-4ED3-968E-194BF733ABB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28420-1BB7-49F8-883A-F3D9460B26AB}" type="presOf" srcId="{B0E8C68C-A1B6-4ED3-968E-194BF733ABBE}" destId="{D239EC5E-833B-42F8-A5CF-956D13D515A1}" srcOrd="0" destOrd="0" presId="urn:microsoft.com/office/officeart/2005/8/layout/vList5"/>
    <dgm:cxn modelId="{A3E0F2CD-BABD-4FA2-A60D-605E3A2AEEA8}" srcId="{8A448DB3-0196-4A06-9922-1594A33240D1}" destId="{A9876BAC-CCE2-477D-9538-8ADCBCA23E5A}" srcOrd="1" destOrd="0" parTransId="{817C6F75-054A-41B4-A10E-C8E7DA042C9A}" sibTransId="{42149E85-8B6A-40D3-95A7-5FEC4CD29707}"/>
    <dgm:cxn modelId="{91D652D5-8CA1-42A3-B37B-CDD81E7DD01D}" type="presOf" srcId="{CBD8DF11-7F85-49D3-99C3-51406A53E15B}" destId="{5D043F1B-35F7-497F-8BEC-C6DB73C566E2}" srcOrd="0" destOrd="0" presId="urn:microsoft.com/office/officeart/2005/8/layout/vList5"/>
    <dgm:cxn modelId="{FB90CCFD-82EB-4B9D-8D5A-FC205C4CB15D}" srcId="{A450B0B1-4B62-4F4D-B96E-076B3F3CD2E3}" destId="{8A448DB3-0196-4A06-9922-1594A33240D1}" srcOrd="2" destOrd="0" parTransId="{B7B1F5B0-CD93-4486-8576-53CC26D54E1B}" sibTransId="{C9C18605-4DEC-4B3B-9B0A-BE1183AFDFF4}"/>
    <dgm:cxn modelId="{B2202456-29D6-48FE-9766-39EBAA014BC2}" srcId="{38FA8BA4-3CB3-4433-8133-FE042F4FF0B0}" destId="{400C10A1-E9DD-4467-9A81-BC46D93C2D04}" srcOrd="0" destOrd="0" parTransId="{BC76C5C9-CD32-43DB-9900-D0628146B310}" sibTransId="{9A3526BA-E500-4C6E-B932-B69916E7FE01}"/>
    <dgm:cxn modelId="{F1791C03-296D-49DB-888A-88224F7081DA}" type="presOf" srcId="{38FA8BA4-3CB3-4433-8133-FE042F4FF0B0}" destId="{68BAB032-816B-45EA-8983-3D5B8674630E}" srcOrd="0" destOrd="0" presId="urn:microsoft.com/office/officeart/2005/8/layout/vList5"/>
    <dgm:cxn modelId="{462BCD21-BE67-4B0D-A013-07C16EF6C476}" srcId="{B0E8C68C-A1B6-4ED3-968E-194BF733ABBE}" destId="{5C36ED64-FAB3-48EE-A0DB-DD75026B738E}" srcOrd="0" destOrd="0" parTransId="{2B77AB39-78ED-4F40-95C4-002BF56F8EF8}" sibTransId="{1ABAAD75-7032-4ED6-8C61-13331A4ECE91}"/>
    <dgm:cxn modelId="{A8DB72E8-7B25-4CF6-B03A-175FC1ACCCE5}" srcId="{A450B0B1-4B62-4F4D-B96E-076B3F3CD2E3}" destId="{5F9814BD-7D35-4A7C-945A-44A76E11DC37}" srcOrd="1" destOrd="0" parTransId="{F4B742CE-40B4-4013-8F9D-87063F0E5D6F}" sibTransId="{0A201569-E95F-4CAF-9C7A-AD9C9B5433D1}"/>
    <dgm:cxn modelId="{CA129E97-1DD5-4C64-B6EB-C12EF6374C7B}" type="presOf" srcId="{8A448DB3-0196-4A06-9922-1594A33240D1}" destId="{E34A1F66-73F9-4C17-8634-1607998FB8B1}" srcOrd="0" destOrd="0" presId="urn:microsoft.com/office/officeart/2005/8/layout/vList5"/>
    <dgm:cxn modelId="{4D9111FF-18AC-4355-8FFC-C559571A4AB9}" srcId="{38FA8BA4-3CB3-4433-8133-FE042F4FF0B0}" destId="{CE0499C8-EFAC-4571-9655-5727CC25BDB7}" srcOrd="2" destOrd="0" parTransId="{8688FD58-FDE3-4472-8370-2CC6A6C310FD}" sibTransId="{30C216BC-D47E-44D2-AE42-158E28AD7999}"/>
    <dgm:cxn modelId="{F160512A-2B07-4160-9BB9-F8B5272DA744}" srcId="{B0E8C68C-A1B6-4ED3-968E-194BF733ABBE}" destId="{94362F4A-260D-425E-9FA9-E35532FC99F1}" srcOrd="1" destOrd="0" parTransId="{BFCC6123-44E0-4C46-BFC9-546F6EFAD149}" sibTransId="{E180DABD-22BF-473D-9786-0EA5F20F1B5E}"/>
    <dgm:cxn modelId="{BD481E08-1379-4CA7-8ADC-15E0E79578CC}" type="presOf" srcId="{CE0499C8-EFAC-4571-9655-5727CC25BDB7}" destId="{B16C2BC8-B344-49AA-B9B3-BF17C073BF0C}" srcOrd="0" destOrd="2" presId="urn:microsoft.com/office/officeart/2005/8/layout/vList5"/>
    <dgm:cxn modelId="{4DAEB581-8419-4808-BD99-E7CAB83F4849}" srcId="{A450B0B1-4B62-4F4D-B96E-076B3F3CD2E3}" destId="{B0E8C68C-A1B6-4ED3-968E-194BF733ABBE}" srcOrd="3" destOrd="0" parTransId="{7139D81C-7FA0-4194-A3FF-0F31517E4F01}" sibTransId="{FDE6663B-11CD-4D80-98E9-A79B8DEB4B3F}"/>
    <dgm:cxn modelId="{88D02C98-57F8-4B18-BFF0-9ABB5D38FEEB}" srcId="{5F9814BD-7D35-4A7C-945A-44A76E11DC37}" destId="{7E7BEFCD-D54E-48EB-BCAD-688B6134D185}" srcOrd="0" destOrd="0" parTransId="{0C6A6F8C-7E7F-47FE-B2B3-A4EE1A0B923F}" sibTransId="{C4CCC3C4-E85E-4F18-BF70-7CE2740352F8}"/>
    <dgm:cxn modelId="{A9944ED1-9D6E-4497-BAB1-613D55585D85}" type="presOf" srcId="{94362F4A-260D-425E-9FA9-E35532FC99F1}" destId="{340D2A2C-A4AD-4CA8-B7B8-4E30304FC2E8}" srcOrd="0" destOrd="1" presId="urn:microsoft.com/office/officeart/2005/8/layout/vList5"/>
    <dgm:cxn modelId="{15B72A93-D26B-493D-838E-2E55CF361175}" type="presOf" srcId="{11CE2FD6-1E84-4E57-A73F-9F5FAFCA40C2}" destId="{B16C2BC8-B344-49AA-B9B3-BF17C073BF0C}" srcOrd="0" destOrd="1" presId="urn:microsoft.com/office/officeart/2005/8/layout/vList5"/>
    <dgm:cxn modelId="{CCF182E0-84DF-4F81-A850-9A1DC0024F48}" srcId="{A450B0B1-4B62-4F4D-B96E-076B3F3CD2E3}" destId="{38FA8BA4-3CB3-4433-8133-FE042F4FF0B0}" srcOrd="0" destOrd="0" parTransId="{22DE5757-430F-46FD-A344-B351CBAC4DB9}" sibTransId="{6A7A6072-8FBD-42E5-B5CF-A72F5BE2A637}"/>
    <dgm:cxn modelId="{E3514CD5-2163-4DD8-995A-20D41EABC36A}" srcId="{8A448DB3-0196-4A06-9922-1594A33240D1}" destId="{CBD8DF11-7F85-49D3-99C3-51406A53E15B}" srcOrd="0" destOrd="0" parTransId="{7614EA16-A3C2-4DEE-9156-3542D1860BF5}" sibTransId="{93529BB5-DD5D-47D2-A74B-2C794A26F939}"/>
    <dgm:cxn modelId="{1DF9AFDD-D449-45F4-BEFF-316DDFE571DC}" type="presOf" srcId="{400C10A1-E9DD-4467-9A81-BC46D93C2D04}" destId="{B16C2BC8-B344-49AA-B9B3-BF17C073BF0C}" srcOrd="0" destOrd="0" presId="urn:microsoft.com/office/officeart/2005/8/layout/vList5"/>
    <dgm:cxn modelId="{1A38301D-06A6-4521-A654-E5FCE27251AE}" type="presOf" srcId="{A9876BAC-CCE2-477D-9538-8ADCBCA23E5A}" destId="{5D043F1B-35F7-497F-8BEC-C6DB73C566E2}" srcOrd="0" destOrd="1" presId="urn:microsoft.com/office/officeart/2005/8/layout/vList5"/>
    <dgm:cxn modelId="{7B7EC3D9-60AA-4AAA-8FF4-6B651B5DF0E6}" type="presOf" srcId="{A450B0B1-4B62-4F4D-B96E-076B3F3CD2E3}" destId="{16ABD5C2-9E5C-4C62-8428-E37B5A6CE46E}" srcOrd="0" destOrd="0" presId="urn:microsoft.com/office/officeart/2005/8/layout/vList5"/>
    <dgm:cxn modelId="{1A50F721-EA56-40A5-986D-F4B9925A492E}" srcId="{38FA8BA4-3CB3-4433-8133-FE042F4FF0B0}" destId="{11CE2FD6-1E84-4E57-A73F-9F5FAFCA40C2}" srcOrd="1" destOrd="0" parTransId="{18E1C4B1-23F2-4164-83AA-14E60D175BA4}" sibTransId="{A24D68E5-F4CA-4602-9E1D-2F4FEA36EC5B}"/>
    <dgm:cxn modelId="{D6053346-E915-4A70-908B-ACDF4E9854D5}" type="presOf" srcId="{5C36ED64-FAB3-48EE-A0DB-DD75026B738E}" destId="{340D2A2C-A4AD-4CA8-B7B8-4E30304FC2E8}" srcOrd="0" destOrd="0" presId="urn:microsoft.com/office/officeart/2005/8/layout/vList5"/>
    <dgm:cxn modelId="{C8BDFBE2-CBD9-45BF-A8E7-160347258F3C}" type="presOf" srcId="{7E7BEFCD-D54E-48EB-BCAD-688B6134D185}" destId="{0558CC17-0BE0-464B-80DE-673C30BF3356}" srcOrd="0" destOrd="0" presId="urn:microsoft.com/office/officeart/2005/8/layout/vList5"/>
    <dgm:cxn modelId="{75CD8D35-4CC9-46A4-9F00-C2BD7640312F}" type="presOf" srcId="{5F9814BD-7D35-4A7C-945A-44A76E11DC37}" destId="{AC897C4C-60B8-4830-9DCD-4DA9E01755F0}" srcOrd="0" destOrd="0" presId="urn:microsoft.com/office/officeart/2005/8/layout/vList5"/>
    <dgm:cxn modelId="{950BA6F2-7ACB-47F5-8EE9-08C65423E15B}" type="presParOf" srcId="{16ABD5C2-9E5C-4C62-8428-E37B5A6CE46E}" destId="{1DA61FB1-DDD2-4AB4-8844-D09D25F647A8}" srcOrd="0" destOrd="0" presId="urn:microsoft.com/office/officeart/2005/8/layout/vList5"/>
    <dgm:cxn modelId="{2D7047CA-9424-49C6-92AD-0BBFFA4D6591}" type="presParOf" srcId="{1DA61FB1-DDD2-4AB4-8844-D09D25F647A8}" destId="{68BAB032-816B-45EA-8983-3D5B8674630E}" srcOrd="0" destOrd="0" presId="urn:microsoft.com/office/officeart/2005/8/layout/vList5"/>
    <dgm:cxn modelId="{A20CBB22-6C2E-431B-A0D4-5C958D14807C}" type="presParOf" srcId="{1DA61FB1-DDD2-4AB4-8844-D09D25F647A8}" destId="{B16C2BC8-B344-49AA-B9B3-BF17C073BF0C}" srcOrd="1" destOrd="0" presId="urn:microsoft.com/office/officeart/2005/8/layout/vList5"/>
    <dgm:cxn modelId="{74C65C66-4117-4898-96EC-6BE476C8039F}" type="presParOf" srcId="{16ABD5C2-9E5C-4C62-8428-E37B5A6CE46E}" destId="{5A98E067-89E9-4D11-B7FD-E38192D819BC}" srcOrd="1" destOrd="0" presId="urn:microsoft.com/office/officeart/2005/8/layout/vList5"/>
    <dgm:cxn modelId="{B1266595-DBD6-47CE-B625-BCE1F7D5643C}" type="presParOf" srcId="{16ABD5C2-9E5C-4C62-8428-E37B5A6CE46E}" destId="{E47BFE68-291B-4F7C-81FB-D95677C45607}" srcOrd="2" destOrd="0" presId="urn:microsoft.com/office/officeart/2005/8/layout/vList5"/>
    <dgm:cxn modelId="{6CF86904-B91E-40C5-B1FF-989190255251}" type="presParOf" srcId="{E47BFE68-291B-4F7C-81FB-D95677C45607}" destId="{AC897C4C-60B8-4830-9DCD-4DA9E01755F0}" srcOrd="0" destOrd="0" presId="urn:microsoft.com/office/officeart/2005/8/layout/vList5"/>
    <dgm:cxn modelId="{9512A92E-F029-48DF-91E5-21823548064F}" type="presParOf" srcId="{E47BFE68-291B-4F7C-81FB-D95677C45607}" destId="{0558CC17-0BE0-464B-80DE-673C30BF3356}" srcOrd="1" destOrd="0" presId="urn:microsoft.com/office/officeart/2005/8/layout/vList5"/>
    <dgm:cxn modelId="{E9E42BF6-84E0-4228-AF52-CCE65F1DCD56}" type="presParOf" srcId="{16ABD5C2-9E5C-4C62-8428-E37B5A6CE46E}" destId="{FE21C162-D7B1-4996-9979-88997CE778E0}" srcOrd="3" destOrd="0" presId="urn:microsoft.com/office/officeart/2005/8/layout/vList5"/>
    <dgm:cxn modelId="{B5F80843-D065-4C66-B653-F3FDE3981ECB}" type="presParOf" srcId="{16ABD5C2-9E5C-4C62-8428-E37B5A6CE46E}" destId="{0ABAE4E1-8C19-490B-8D59-F17959BCBCEB}" srcOrd="4" destOrd="0" presId="urn:microsoft.com/office/officeart/2005/8/layout/vList5"/>
    <dgm:cxn modelId="{B22F2276-2AF4-4129-B5EF-007E04AEDEA5}" type="presParOf" srcId="{0ABAE4E1-8C19-490B-8D59-F17959BCBCEB}" destId="{E34A1F66-73F9-4C17-8634-1607998FB8B1}" srcOrd="0" destOrd="0" presId="urn:microsoft.com/office/officeart/2005/8/layout/vList5"/>
    <dgm:cxn modelId="{45BCC36B-CABF-4692-A143-37B2CC8DD7AE}" type="presParOf" srcId="{0ABAE4E1-8C19-490B-8D59-F17959BCBCEB}" destId="{5D043F1B-35F7-497F-8BEC-C6DB73C566E2}" srcOrd="1" destOrd="0" presId="urn:microsoft.com/office/officeart/2005/8/layout/vList5"/>
    <dgm:cxn modelId="{FDCB58C3-A117-4560-AA92-F31BD814D423}" type="presParOf" srcId="{16ABD5C2-9E5C-4C62-8428-E37B5A6CE46E}" destId="{10FB97C1-6670-4A27-B5F0-E173E1680A71}" srcOrd="5" destOrd="0" presId="urn:microsoft.com/office/officeart/2005/8/layout/vList5"/>
    <dgm:cxn modelId="{42D52751-D4B8-4372-AF38-07EAAFA4C81F}" type="presParOf" srcId="{16ABD5C2-9E5C-4C62-8428-E37B5A6CE46E}" destId="{D63FD6FC-88DC-4B3E-B0FB-F6D3B28163B9}" srcOrd="6" destOrd="0" presId="urn:microsoft.com/office/officeart/2005/8/layout/vList5"/>
    <dgm:cxn modelId="{643D02AA-E5D0-4BFE-99D0-CC82E220B961}" type="presParOf" srcId="{D63FD6FC-88DC-4B3E-B0FB-F6D3B28163B9}" destId="{D239EC5E-833B-42F8-A5CF-956D13D515A1}" srcOrd="0" destOrd="0" presId="urn:microsoft.com/office/officeart/2005/8/layout/vList5"/>
    <dgm:cxn modelId="{987E0089-0E28-458E-B3E8-FB18C9230BB2}" type="presParOf" srcId="{D63FD6FC-88DC-4B3E-B0FB-F6D3B28163B9}" destId="{340D2A2C-A4AD-4CA8-B7B8-4E30304FC2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0B0B1-4B62-4F4D-B96E-076B3F3CD2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A8BA4-3CB3-4433-8133-FE042F4FF0B0}">
      <dgm:prSet phldrT="[Текст]"/>
      <dgm:spPr/>
      <dgm:t>
        <a:bodyPr/>
        <a:lstStyle/>
        <a:p>
          <a:r>
            <a:rPr lang="ru-RU" b="1" dirty="0" smtClean="0"/>
            <a:t>Технология </a:t>
          </a:r>
          <a:br>
            <a:rPr lang="ru-RU" b="1" dirty="0" smtClean="0"/>
          </a:br>
          <a:r>
            <a:rPr lang="ru-RU" b="1" dirty="0" smtClean="0"/>
            <a:t>«</a:t>
          </a:r>
          <a:r>
            <a:rPr lang="en-US" b="1" dirty="0" smtClean="0"/>
            <a:t>connected car</a:t>
          </a:r>
          <a:r>
            <a:rPr lang="ru-RU" b="1" dirty="0" smtClean="0"/>
            <a:t>»</a:t>
          </a:r>
          <a:endParaRPr lang="ru-RU" b="1" dirty="0"/>
        </a:p>
      </dgm:t>
    </dgm:pt>
    <dgm:pt modelId="{22DE5757-430F-46FD-A344-B351CBAC4DB9}" type="parTrans" cxnId="{CCF182E0-84DF-4F81-A850-9A1DC0024F48}">
      <dgm:prSet/>
      <dgm:spPr/>
      <dgm:t>
        <a:bodyPr/>
        <a:lstStyle/>
        <a:p>
          <a:endParaRPr lang="ru-RU"/>
        </a:p>
      </dgm:t>
    </dgm:pt>
    <dgm:pt modelId="{6A7A6072-8FBD-42E5-B5CF-A72F5BE2A637}" type="sibTrans" cxnId="{CCF182E0-84DF-4F81-A850-9A1DC0024F48}">
      <dgm:prSet/>
      <dgm:spPr/>
      <dgm:t>
        <a:bodyPr/>
        <a:lstStyle/>
        <a:p>
          <a:endParaRPr lang="ru-RU"/>
        </a:p>
      </dgm:t>
    </dgm:pt>
    <dgm:pt modelId="{400C10A1-E9DD-4467-9A81-BC46D93C2D04}">
      <dgm:prSet phldrT="[Текст]" custT="1"/>
      <dgm:spPr/>
      <dgm:t>
        <a:bodyPr/>
        <a:lstStyle/>
        <a:p>
          <a:r>
            <a:rPr lang="ru-RU" sz="1600" b="1" dirty="0" smtClean="0"/>
            <a:t>Дистанционное отслеживание и управление автомобилем</a:t>
          </a:r>
          <a:endParaRPr lang="ru-RU" sz="1600" b="1" dirty="0"/>
        </a:p>
      </dgm:t>
    </dgm:pt>
    <dgm:pt modelId="{BC76C5C9-CD32-43DB-9900-D0628146B310}" type="parTrans" cxnId="{B2202456-29D6-48FE-9766-39EBAA014BC2}">
      <dgm:prSet/>
      <dgm:spPr/>
      <dgm:t>
        <a:bodyPr/>
        <a:lstStyle/>
        <a:p>
          <a:endParaRPr lang="ru-RU"/>
        </a:p>
      </dgm:t>
    </dgm:pt>
    <dgm:pt modelId="{9A3526BA-E500-4C6E-B932-B69916E7FE01}" type="sibTrans" cxnId="{B2202456-29D6-48FE-9766-39EBAA014BC2}">
      <dgm:prSet/>
      <dgm:spPr/>
      <dgm:t>
        <a:bodyPr/>
        <a:lstStyle/>
        <a:p>
          <a:endParaRPr lang="ru-RU"/>
        </a:p>
      </dgm:t>
    </dgm:pt>
    <dgm:pt modelId="{11CE2FD6-1E84-4E57-A73F-9F5FAFCA40C2}">
      <dgm:prSet phldrT="[Текст]" custT="1"/>
      <dgm:spPr/>
      <dgm:t>
        <a:bodyPr/>
        <a:lstStyle/>
        <a:p>
          <a:r>
            <a:rPr lang="ru-RU" sz="1600" b="1" dirty="0" smtClean="0"/>
            <a:t>Использование протоколов беспроводной связи</a:t>
          </a:r>
          <a:endParaRPr lang="ru-RU" sz="1600" b="1" dirty="0"/>
        </a:p>
      </dgm:t>
    </dgm:pt>
    <dgm:pt modelId="{18E1C4B1-23F2-4164-83AA-14E60D175BA4}" type="parTrans" cxnId="{1A50F721-EA56-40A5-986D-F4B9925A492E}">
      <dgm:prSet/>
      <dgm:spPr/>
      <dgm:t>
        <a:bodyPr/>
        <a:lstStyle/>
        <a:p>
          <a:endParaRPr lang="ru-RU"/>
        </a:p>
      </dgm:t>
    </dgm:pt>
    <dgm:pt modelId="{A24D68E5-F4CA-4602-9E1D-2F4FEA36EC5B}" type="sibTrans" cxnId="{1A50F721-EA56-40A5-986D-F4B9925A492E}">
      <dgm:prSet/>
      <dgm:spPr/>
      <dgm:t>
        <a:bodyPr/>
        <a:lstStyle/>
        <a:p>
          <a:endParaRPr lang="ru-RU"/>
        </a:p>
      </dgm:t>
    </dgm:pt>
    <dgm:pt modelId="{5F9814BD-7D35-4A7C-945A-44A76E11DC37}">
      <dgm:prSet phldrT="[Текст]"/>
      <dgm:spPr/>
      <dgm:t>
        <a:bodyPr/>
        <a:lstStyle/>
        <a:p>
          <a:r>
            <a:rPr lang="ru-RU" b="1" dirty="0" smtClean="0"/>
            <a:t>Технология </a:t>
          </a:r>
          <a:br>
            <a:rPr lang="ru-RU" b="1" dirty="0" smtClean="0"/>
          </a:br>
          <a:r>
            <a:rPr lang="ru-RU" b="1" dirty="0" smtClean="0"/>
            <a:t>«</a:t>
          </a:r>
          <a:r>
            <a:rPr lang="en-US" b="1" dirty="0" smtClean="0"/>
            <a:t>vehicle-to-vehicle</a:t>
          </a:r>
          <a:r>
            <a:rPr lang="ru-RU" b="1" dirty="0" smtClean="0"/>
            <a:t>» </a:t>
          </a:r>
          <a:endParaRPr lang="ru-RU" b="1" dirty="0"/>
        </a:p>
      </dgm:t>
    </dgm:pt>
    <dgm:pt modelId="{F4B742CE-40B4-4013-8F9D-87063F0E5D6F}" type="parTrans" cxnId="{A8DB72E8-7B25-4CF6-B03A-175FC1ACCCE5}">
      <dgm:prSet/>
      <dgm:spPr/>
      <dgm:t>
        <a:bodyPr/>
        <a:lstStyle/>
        <a:p>
          <a:endParaRPr lang="ru-RU"/>
        </a:p>
      </dgm:t>
    </dgm:pt>
    <dgm:pt modelId="{0A201569-E95F-4CAF-9C7A-AD9C9B5433D1}" type="sibTrans" cxnId="{A8DB72E8-7B25-4CF6-B03A-175FC1ACCCE5}">
      <dgm:prSet/>
      <dgm:spPr/>
      <dgm:t>
        <a:bodyPr/>
        <a:lstStyle/>
        <a:p>
          <a:endParaRPr lang="ru-RU"/>
        </a:p>
      </dgm:t>
    </dgm:pt>
    <dgm:pt modelId="{7E7BEFCD-D54E-48EB-BCAD-688B6134D185}">
      <dgm:prSet phldrT="[Текст]" custT="1"/>
      <dgm:spPr/>
      <dgm:t>
        <a:bodyPr/>
        <a:lstStyle/>
        <a:p>
          <a:r>
            <a:rPr lang="ru-RU" sz="1600" b="1" dirty="0" smtClean="0"/>
            <a:t>Протокол взаимодействия между машинами </a:t>
          </a:r>
          <a:endParaRPr lang="ru-RU" sz="1600" b="1" dirty="0"/>
        </a:p>
      </dgm:t>
    </dgm:pt>
    <dgm:pt modelId="{0C6A6F8C-7E7F-47FE-B2B3-A4EE1A0B923F}" type="parTrans" cxnId="{88D02C98-57F8-4B18-BFF0-9ABB5D38FEEB}">
      <dgm:prSet/>
      <dgm:spPr/>
      <dgm:t>
        <a:bodyPr/>
        <a:lstStyle/>
        <a:p>
          <a:endParaRPr lang="ru-RU"/>
        </a:p>
      </dgm:t>
    </dgm:pt>
    <dgm:pt modelId="{C4CCC3C4-E85E-4F18-BF70-7CE2740352F8}" type="sibTrans" cxnId="{88D02C98-57F8-4B18-BFF0-9ABB5D38FEEB}">
      <dgm:prSet/>
      <dgm:spPr/>
      <dgm:t>
        <a:bodyPr/>
        <a:lstStyle/>
        <a:p>
          <a:endParaRPr lang="ru-RU"/>
        </a:p>
      </dgm:t>
    </dgm:pt>
    <dgm:pt modelId="{8A448DB3-0196-4A06-9922-1594A33240D1}">
      <dgm:prSet phldrT="[Текст]"/>
      <dgm:spPr/>
      <dgm:t>
        <a:bodyPr/>
        <a:lstStyle/>
        <a:p>
          <a:r>
            <a:rPr lang="ru-RU" b="1" dirty="0" smtClean="0"/>
            <a:t>Система </a:t>
          </a:r>
          <a:br>
            <a:rPr lang="ru-RU" b="1" dirty="0" smtClean="0"/>
          </a:br>
          <a:r>
            <a:rPr lang="ru-RU" b="1" dirty="0" smtClean="0"/>
            <a:t>«Эра-</a:t>
          </a:r>
          <a:r>
            <a:rPr lang="ru-RU" b="1" dirty="0" err="1" smtClean="0"/>
            <a:t>Глонасс</a:t>
          </a:r>
          <a:r>
            <a:rPr lang="ru-RU" b="1" dirty="0" smtClean="0"/>
            <a:t>»</a:t>
          </a:r>
          <a:endParaRPr lang="ru-RU" b="1" dirty="0"/>
        </a:p>
      </dgm:t>
    </dgm:pt>
    <dgm:pt modelId="{B7B1F5B0-CD93-4486-8576-53CC26D54E1B}" type="parTrans" cxnId="{FB90CCFD-82EB-4B9D-8D5A-FC205C4CB15D}">
      <dgm:prSet/>
      <dgm:spPr/>
      <dgm:t>
        <a:bodyPr/>
        <a:lstStyle/>
        <a:p>
          <a:endParaRPr lang="ru-RU"/>
        </a:p>
      </dgm:t>
    </dgm:pt>
    <dgm:pt modelId="{C9C18605-4DEC-4B3B-9B0A-BE1183AFDFF4}" type="sibTrans" cxnId="{FB90CCFD-82EB-4B9D-8D5A-FC205C4CB15D}">
      <dgm:prSet/>
      <dgm:spPr/>
      <dgm:t>
        <a:bodyPr/>
        <a:lstStyle/>
        <a:p>
          <a:endParaRPr lang="ru-RU"/>
        </a:p>
      </dgm:t>
    </dgm:pt>
    <dgm:pt modelId="{CBD8DF11-7F85-49D3-99C3-51406A53E15B}">
      <dgm:prSet phldrT="[Текст]" custT="1"/>
      <dgm:spPr/>
      <dgm:t>
        <a:bodyPr/>
        <a:lstStyle/>
        <a:p>
          <a:r>
            <a:rPr lang="ru-RU" sz="1600" b="1" dirty="0" smtClean="0"/>
            <a:t>В Российской Федерации установка системы </a:t>
          </a:r>
          <a:br>
            <a:rPr lang="ru-RU" sz="1600" b="1" dirty="0" smtClean="0"/>
          </a:br>
          <a:r>
            <a:rPr lang="ru-RU" sz="1600" b="1" dirty="0" smtClean="0"/>
            <a:t>«Эра-</a:t>
          </a:r>
          <a:r>
            <a:rPr lang="ru-RU" sz="1600" b="1" dirty="0" err="1" smtClean="0"/>
            <a:t>Глонасс</a:t>
          </a:r>
          <a:r>
            <a:rPr lang="ru-RU" sz="1600" b="1" dirty="0" smtClean="0"/>
            <a:t>» стала обязательной</a:t>
          </a:r>
          <a:endParaRPr lang="ru-RU" sz="1600" b="1" dirty="0"/>
        </a:p>
      </dgm:t>
    </dgm:pt>
    <dgm:pt modelId="{7614EA16-A3C2-4DEE-9156-3542D1860BF5}" type="parTrans" cxnId="{E3514CD5-2163-4DD8-995A-20D41EABC36A}">
      <dgm:prSet/>
      <dgm:spPr/>
      <dgm:t>
        <a:bodyPr/>
        <a:lstStyle/>
        <a:p>
          <a:endParaRPr lang="ru-RU"/>
        </a:p>
      </dgm:t>
    </dgm:pt>
    <dgm:pt modelId="{93529BB5-DD5D-47D2-A74B-2C794A26F939}" type="sibTrans" cxnId="{E3514CD5-2163-4DD8-995A-20D41EABC36A}">
      <dgm:prSet/>
      <dgm:spPr/>
      <dgm:t>
        <a:bodyPr/>
        <a:lstStyle/>
        <a:p>
          <a:endParaRPr lang="ru-RU"/>
        </a:p>
      </dgm:t>
    </dgm:pt>
    <dgm:pt modelId="{B0E8C68C-A1B6-4ED3-968E-194BF733ABBE}">
      <dgm:prSet phldrT="[Текст]"/>
      <dgm:spPr/>
      <dgm:t>
        <a:bodyPr/>
        <a:lstStyle/>
        <a:p>
          <a:r>
            <a:rPr lang="ru-RU" b="1" dirty="0" smtClean="0"/>
            <a:t>Система «</a:t>
          </a:r>
          <a:r>
            <a:rPr lang="en-US" b="1" dirty="0" err="1" smtClean="0"/>
            <a:t>eCall</a:t>
          </a:r>
          <a:r>
            <a:rPr lang="ru-RU" b="1" dirty="0" smtClean="0"/>
            <a:t>» </a:t>
          </a:r>
          <a:br>
            <a:rPr lang="ru-RU" b="1" dirty="0" smtClean="0"/>
          </a:br>
          <a:r>
            <a:rPr lang="ru-RU" b="1" dirty="0" smtClean="0"/>
            <a:t>(автоматическое оповещение о ДТП)</a:t>
          </a:r>
          <a:endParaRPr lang="ru-RU" b="1" dirty="0"/>
        </a:p>
      </dgm:t>
    </dgm:pt>
    <dgm:pt modelId="{7139D81C-7FA0-4194-A3FF-0F31517E4F01}" type="parTrans" cxnId="{4DAEB581-8419-4808-BD99-E7CAB83F4849}">
      <dgm:prSet/>
      <dgm:spPr/>
      <dgm:t>
        <a:bodyPr/>
        <a:lstStyle/>
        <a:p>
          <a:endParaRPr lang="ru-RU"/>
        </a:p>
      </dgm:t>
    </dgm:pt>
    <dgm:pt modelId="{FDE6663B-11CD-4D80-98E9-A79B8DEB4B3F}" type="sibTrans" cxnId="{4DAEB581-8419-4808-BD99-E7CAB83F4849}">
      <dgm:prSet/>
      <dgm:spPr/>
      <dgm:t>
        <a:bodyPr/>
        <a:lstStyle/>
        <a:p>
          <a:endParaRPr lang="ru-RU"/>
        </a:p>
      </dgm:t>
    </dgm:pt>
    <dgm:pt modelId="{5C36ED64-FAB3-48EE-A0DB-DD75026B738E}">
      <dgm:prSet phldrT="[Текст]" custT="1"/>
      <dgm:spPr/>
      <dgm:t>
        <a:bodyPr/>
        <a:lstStyle/>
        <a:p>
          <a:pPr algn="l"/>
          <a:r>
            <a:rPr lang="ru-RU" sz="1400" b="1" dirty="0" smtClean="0"/>
            <a:t>отправляет в местный центр экстренной службы пакет информации, который включает набор данных: дата и время активации, координаты, курс, данные о транспортном средстве и провайдере связи</a:t>
          </a:r>
          <a:endParaRPr lang="ru-RU" sz="2400" b="1" dirty="0"/>
        </a:p>
      </dgm:t>
    </dgm:pt>
    <dgm:pt modelId="{2B77AB39-78ED-4F40-95C4-002BF56F8EF8}" type="parTrans" cxnId="{462BCD21-BE67-4B0D-A013-07C16EF6C476}">
      <dgm:prSet/>
      <dgm:spPr/>
      <dgm:t>
        <a:bodyPr/>
        <a:lstStyle/>
        <a:p>
          <a:endParaRPr lang="ru-RU"/>
        </a:p>
      </dgm:t>
    </dgm:pt>
    <dgm:pt modelId="{1ABAAD75-7032-4ED6-8C61-13331A4ECE91}" type="sibTrans" cxnId="{462BCD21-BE67-4B0D-A013-07C16EF6C476}">
      <dgm:prSet/>
      <dgm:spPr/>
      <dgm:t>
        <a:bodyPr/>
        <a:lstStyle/>
        <a:p>
          <a:endParaRPr lang="ru-RU"/>
        </a:p>
      </dgm:t>
    </dgm:pt>
    <dgm:pt modelId="{5661BD55-94AB-41B3-BCDF-3E4B2C39FEAA}">
      <dgm:prSet phldrT="[Текст]" custT="1"/>
      <dgm:spPr/>
      <dgm:t>
        <a:bodyPr/>
        <a:lstStyle/>
        <a:p>
          <a:r>
            <a:rPr lang="ru-RU" sz="1600" b="1" dirty="0" smtClean="0"/>
            <a:t>Использование протоколов беспроводной связи</a:t>
          </a:r>
          <a:endParaRPr lang="ru-RU" sz="1600" b="1" dirty="0"/>
        </a:p>
      </dgm:t>
    </dgm:pt>
    <dgm:pt modelId="{B9C4BCFB-AF41-4B85-B13E-993A4B724487}" type="parTrans" cxnId="{2683286B-AD3B-40DD-B585-21DB5D4F3C46}">
      <dgm:prSet/>
      <dgm:spPr/>
      <dgm:t>
        <a:bodyPr/>
        <a:lstStyle/>
        <a:p>
          <a:endParaRPr lang="ru-RU"/>
        </a:p>
      </dgm:t>
    </dgm:pt>
    <dgm:pt modelId="{B544308C-B9D8-44B0-80D4-FD575B574C03}" type="sibTrans" cxnId="{2683286B-AD3B-40DD-B585-21DB5D4F3C46}">
      <dgm:prSet/>
      <dgm:spPr/>
      <dgm:t>
        <a:bodyPr/>
        <a:lstStyle/>
        <a:p>
          <a:endParaRPr lang="ru-RU"/>
        </a:p>
      </dgm:t>
    </dgm:pt>
    <dgm:pt modelId="{8254E430-4690-4B68-B317-61E76E913D32}">
      <dgm:prSet phldrT="[Текст]" custT="1"/>
      <dgm:spPr/>
      <dgm:t>
        <a:bodyPr/>
        <a:lstStyle/>
        <a:p>
          <a:r>
            <a:rPr lang="ru-RU" sz="1600" b="1" dirty="0" smtClean="0"/>
            <a:t>Эксплуатация машин без указанной системы является правонарушением</a:t>
          </a:r>
          <a:endParaRPr lang="ru-RU" sz="1600" b="1" dirty="0"/>
        </a:p>
      </dgm:t>
    </dgm:pt>
    <dgm:pt modelId="{34B630D1-CE79-46FB-A7A4-1C67659CD103}" type="parTrans" cxnId="{04DFCCD5-4F91-46D7-A88D-9E6FB9328F36}">
      <dgm:prSet/>
      <dgm:spPr/>
      <dgm:t>
        <a:bodyPr/>
        <a:lstStyle/>
        <a:p>
          <a:endParaRPr lang="ru-RU"/>
        </a:p>
      </dgm:t>
    </dgm:pt>
    <dgm:pt modelId="{60FCDD60-1116-4CED-B7B3-1AE75F6188D5}" type="sibTrans" cxnId="{04DFCCD5-4F91-46D7-A88D-9E6FB9328F36}">
      <dgm:prSet/>
      <dgm:spPr/>
      <dgm:t>
        <a:bodyPr/>
        <a:lstStyle/>
        <a:p>
          <a:endParaRPr lang="ru-RU"/>
        </a:p>
      </dgm:t>
    </dgm:pt>
    <dgm:pt modelId="{16ABD5C2-9E5C-4C62-8428-E37B5A6CE46E}" type="pres">
      <dgm:prSet presAssocID="{A450B0B1-4B62-4F4D-B96E-076B3F3CD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61FB1-DDD2-4AB4-8844-D09D25F647A8}" type="pres">
      <dgm:prSet presAssocID="{38FA8BA4-3CB3-4433-8133-FE042F4FF0B0}" presName="linNode" presStyleCnt="0"/>
      <dgm:spPr/>
    </dgm:pt>
    <dgm:pt modelId="{68BAB032-816B-45EA-8983-3D5B8674630E}" type="pres">
      <dgm:prSet presAssocID="{38FA8BA4-3CB3-4433-8133-FE042F4FF0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C2BC8-B344-49AA-B9B3-BF17C073BF0C}" type="pres">
      <dgm:prSet presAssocID="{38FA8BA4-3CB3-4433-8133-FE042F4FF0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8E067-89E9-4D11-B7FD-E38192D819BC}" type="pres">
      <dgm:prSet presAssocID="{6A7A6072-8FBD-42E5-B5CF-A72F5BE2A637}" presName="sp" presStyleCnt="0"/>
      <dgm:spPr/>
    </dgm:pt>
    <dgm:pt modelId="{E47BFE68-291B-4F7C-81FB-D95677C45607}" type="pres">
      <dgm:prSet presAssocID="{5F9814BD-7D35-4A7C-945A-44A76E11DC37}" presName="linNode" presStyleCnt="0"/>
      <dgm:spPr/>
    </dgm:pt>
    <dgm:pt modelId="{AC897C4C-60B8-4830-9DCD-4DA9E01755F0}" type="pres">
      <dgm:prSet presAssocID="{5F9814BD-7D35-4A7C-945A-44A76E11DC3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CC17-0BE0-464B-80DE-673C30BF3356}" type="pres">
      <dgm:prSet presAssocID="{5F9814BD-7D35-4A7C-945A-44A76E11DC3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C162-D7B1-4996-9979-88997CE778E0}" type="pres">
      <dgm:prSet presAssocID="{0A201569-E95F-4CAF-9C7A-AD9C9B5433D1}" presName="sp" presStyleCnt="0"/>
      <dgm:spPr/>
    </dgm:pt>
    <dgm:pt modelId="{0ABAE4E1-8C19-490B-8D59-F17959BCBCEB}" type="pres">
      <dgm:prSet presAssocID="{8A448DB3-0196-4A06-9922-1594A33240D1}" presName="linNode" presStyleCnt="0"/>
      <dgm:spPr/>
    </dgm:pt>
    <dgm:pt modelId="{E34A1F66-73F9-4C17-8634-1607998FB8B1}" type="pres">
      <dgm:prSet presAssocID="{8A448DB3-0196-4A06-9922-1594A33240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3F1B-35F7-497F-8BEC-C6DB73C566E2}" type="pres">
      <dgm:prSet presAssocID="{8A448DB3-0196-4A06-9922-1594A33240D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B97C1-6670-4A27-B5F0-E173E1680A71}" type="pres">
      <dgm:prSet presAssocID="{C9C18605-4DEC-4B3B-9B0A-BE1183AFDFF4}" presName="sp" presStyleCnt="0"/>
      <dgm:spPr/>
    </dgm:pt>
    <dgm:pt modelId="{D63FD6FC-88DC-4B3E-B0FB-F6D3B28163B9}" type="pres">
      <dgm:prSet presAssocID="{B0E8C68C-A1B6-4ED3-968E-194BF733ABBE}" presName="linNode" presStyleCnt="0"/>
      <dgm:spPr/>
    </dgm:pt>
    <dgm:pt modelId="{D239EC5E-833B-42F8-A5CF-956D13D515A1}" type="pres">
      <dgm:prSet presAssocID="{B0E8C68C-A1B6-4ED3-968E-194BF733AB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D2A2C-A4AD-4CA8-B7B8-4E30304FC2E8}" type="pres">
      <dgm:prSet presAssocID="{B0E8C68C-A1B6-4ED3-968E-194BF733ABB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0CCFD-82EB-4B9D-8D5A-FC205C4CB15D}" srcId="{A450B0B1-4B62-4F4D-B96E-076B3F3CD2E3}" destId="{8A448DB3-0196-4A06-9922-1594A33240D1}" srcOrd="2" destOrd="0" parTransId="{B7B1F5B0-CD93-4486-8576-53CC26D54E1B}" sibTransId="{C9C18605-4DEC-4B3B-9B0A-BE1183AFDFF4}"/>
    <dgm:cxn modelId="{0EFCFD03-A994-4C3C-99DA-AF6ED05D4972}" type="presOf" srcId="{400C10A1-E9DD-4467-9A81-BC46D93C2D04}" destId="{B16C2BC8-B344-49AA-B9B3-BF17C073BF0C}" srcOrd="0" destOrd="0" presId="urn:microsoft.com/office/officeart/2005/8/layout/vList5"/>
    <dgm:cxn modelId="{B2202456-29D6-48FE-9766-39EBAA014BC2}" srcId="{38FA8BA4-3CB3-4433-8133-FE042F4FF0B0}" destId="{400C10A1-E9DD-4467-9A81-BC46D93C2D04}" srcOrd="0" destOrd="0" parTransId="{BC76C5C9-CD32-43DB-9900-D0628146B310}" sibTransId="{9A3526BA-E500-4C6E-B932-B69916E7FE01}"/>
    <dgm:cxn modelId="{A8DB72E8-7B25-4CF6-B03A-175FC1ACCCE5}" srcId="{A450B0B1-4B62-4F4D-B96E-076B3F3CD2E3}" destId="{5F9814BD-7D35-4A7C-945A-44A76E11DC37}" srcOrd="1" destOrd="0" parTransId="{F4B742CE-40B4-4013-8F9D-87063F0E5D6F}" sibTransId="{0A201569-E95F-4CAF-9C7A-AD9C9B5433D1}"/>
    <dgm:cxn modelId="{462BCD21-BE67-4B0D-A013-07C16EF6C476}" srcId="{B0E8C68C-A1B6-4ED3-968E-194BF733ABBE}" destId="{5C36ED64-FAB3-48EE-A0DB-DD75026B738E}" srcOrd="0" destOrd="0" parTransId="{2B77AB39-78ED-4F40-95C4-002BF56F8EF8}" sibTransId="{1ABAAD75-7032-4ED6-8C61-13331A4ECE91}"/>
    <dgm:cxn modelId="{F52B2398-E2D4-4F9E-8801-F5E6DA378280}" type="presOf" srcId="{8A448DB3-0196-4A06-9922-1594A33240D1}" destId="{E34A1F66-73F9-4C17-8634-1607998FB8B1}" srcOrd="0" destOrd="0" presId="urn:microsoft.com/office/officeart/2005/8/layout/vList5"/>
    <dgm:cxn modelId="{139D7549-EE28-45C9-9A35-2111720A0A90}" type="presOf" srcId="{5661BD55-94AB-41B3-BCDF-3E4B2C39FEAA}" destId="{0558CC17-0BE0-464B-80DE-673C30BF3356}" srcOrd="0" destOrd="1" presId="urn:microsoft.com/office/officeart/2005/8/layout/vList5"/>
    <dgm:cxn modelId="{4DAEB581-8419-4808-BD99-E7CAB83F4849}" srcId="{A450B0B1-4B62-4F4D-B96E-076B3F3CD2E3}" destId="{B0E8C68C-A1B6-4ED3-968E-194BF733ABBE}" srcOrd="3" destOrd="0" parTransId="{7139D81C-7FA0-4194-A3FF-0F31517E4F01}" sibTransId="{FDE6663B-11CD-4D80-98E9-A79B8DEB4B3F}"/>
    <dgm:cxn modelId="{D2DC3B4D-5EA0-48C4-9C92-E2D4E2AB3721}" type="presOf" srcId="{5C36ED64-FAB3-48EE-A0DB-DD75026B738E}" destId="{340D2A2C-A4AD-4CA8-B7B8-4E30304FC2E8}" srcOrd="0" destOrd="0" presId="urn:microsoft.com/office/officeart/2005/8/layout/vList5"/>
    <dgm:cxn modelId="{15054E41-95B8-46FA-BA5E-A8BACAB84389}" type="presOf" srcId="{A450B0B1-4B62-4F4D-B96E-076B3F3CD2E3}" destId="{16ABD5C2-9E5C-4C62-8428-E37B5A6CE46E}" srcOrd="0" destOrd="0" presId="urn:microsoft.com/office/officeart/2005/8/layout/vList5"/>
    <dgm:cxn modelId="{99B93FF2-5C40-46A2-BB2F-2C08E2A00914}" type="presOf" srcId="{CBD8DF11-7F85-49D3-99C3-51406A53E15B}" destId="{5D043F1B-35F7-497F-8BEC-C6DB73C566E2}" srcOrd="0" destOrd="0" presId="urn:microsoft.com/office/officeart/2005/8/layout/vList5"/>
    <dgm:cxn modelId="{04DFCCD5-4F91-46D7-A88D-9E6FB9328F36}" srcId="{8A448DB3-0196-4A06-9922-1594A33240D1}" destId="{8254E430-4690-4B68-B317-61E76E913D32}" srcOrd="1" destOrd="0" parTransId="{34B630D1-CE79-46FB-A7A4-1C67659CD103}" sibTransId="{60FCDD60-1116-4CED-B7B3-1AE75F6188D5}"/>
    <dgm:cxn modelId="{88D02C98-57F8-4B18-BFF0-9ABB5D38FEEB}" srcId="{5F9814BD-7D35-4A7C-945A-44A76E11DC37}" destId="{7E7BEFCD-D54E-48EB-BCAD-688B6134D185}" srcOrd="0" destOrd="0" parTransId="{0C6A6F8C-7E7F-47FE-B2B3-A4EE1A0B923F}" sibTransId="{C4CCC3C4-E85E-4F18-BF70-7CE2740352F8}"/>
    <dgm:cxn modelId="{219370B8-85F0-4817-A68E-C2F159F72B4E}" type="presOf" srcId="{11CE2FD6-1E84-4E57-A73F-9F5FAFCA40C2}" destId="{B16C2BC8-B344-49AA-B9B3-BF17C073BF0C}" srcOrd="0" destOrd="1" presId="urn:microsoft.com/office/officeart/2005/8/layout/vList5"/>
    <dgm:cxn modelId="{A4179A5C-D809-4557-B8E3-0042B289C43F}" type="presOf" srcId="{5F9814BD-7D35-4A7C-945A-44A76E11DC37}" destId="{AC897C4C-60B8-4830-9DCD-4DA9E01755F0}" srcOrd="0" destOrd="0" presId="urn:microsoft.com/office/officeart/2005/8/layout/vList5"/>
    <dgm:cxn modelId="{D097E451-B87A-4913-95A8-966407607836}" type="presOf" srcId="{B0E8C68C-A1B6-4ED3-968E-194BF733ABBE}" destId="{D239EC5E-833B-42F8-A5CF-956D13D515A1}" srcOrd="0" destOrd="0" presId="urn:microsoft.com/office/officeart/2005/8/layout/vList5"/>
    <dgm:cxn modelId="{CCF182E0-84DF-4F81-A850-9A1DC0024F48}" srcId="{A450B0B1-4B62-4F4D-B96E-076B3F3CD2E3}" destId="{38FA8BA4-3CB3-4433-8133-FE042F4FF0B0}" srcOrd="0" destOrd="0" parTransId="{22DE5757-430F-46FD-A344-B351CBAC4DB9}" sibTransId="{6A7A6072-8FBD-42E5-B5CF-A72F5BE2A637}"/>
    <dgm:cxn modelId="{E3514CD5-2163-4DD8-995A-20D41EABC36A}" srcId="{8A448DB3-0196-4A06-9922-1594A33240D1}" destId="{CBD8DF11-7F85-49D3-99C3-51406A53E15B}" srcOrd="0" destOrd="0" parTransId="{7614EA16-A3C2-4DEE-9156-3542D1860BF5}" sibTransId="{93529BB5-DD5D-47D2-A74B-2C794A26F939}"/>
    <dgm:cxn modelId="{2683286B-AD3B-40DD-B585-21DB5D4F3C46}" srcId="{5F9814BD-7D35-4A7C-945A-44A76E11DC37}" destId="{5661BD55-94AB-41B3-BCDF-3E4B2C39FEAA}" srcOrd="1" destOrd="0" parTransId="{B9C4BCFB-AF41-4B85-B13E-993A4B724487}" sibTransId="{B544308C-B9D8-44B0-80D4-FD575B574C03}"/>
    <dgm:cxn modelId="{05A3EB14-984D-405B-B6B3-C7C493EBD315}" type="presOf" srcId="{38FA8BA4-3CB3-4433-8133-FE042F4FF0B0}" destId="{68BAB032-816B-45EA-8983-3D5B8674630E}" srcOrd="0" destOrd="0" presId="urn:microsoft.com/office/officeart/2005/8/layout/vList5"/>
    <dgm:cxn modelId="{1A50F721-EA56-40A5-986D-F4B9925A492E}" srcId="{38FA8BA4-3CB3-4433-8133-FE042F4FF0B0}" destId="{11CE2FD6-1E84-4E57-A73F-9F5FAFCA40C2}" srcOrd="1" destOrd="0" parTransId="{18E1C4B1-23F2-4164-83AA-14E60D175BA4}" sibTransId="{A24D68E5-F4CA-4602-9E1D-2F4FEA36EC5B}"/>
    <dgm:cxn modelId="{F1C2D9A5-0C6A-4D34-B61C-9B0D3B8AC740}" type="presOf" srcId="{8254E430-4690-4B68-B317-61E76E913D32}" destId="{5D043F1B-35F7-497F-8BEC-C6DB73C566E2}" srcOrd="0" destOrd="1" presId="urn:microsoft.com/office/officeart/2005/8/layout/vList5"/>
    <dgm:cxn modelId="{090D3D8D-45F4-457A-A735-B130C3EADB76}" type="presOf" srcId="{7E7BEFCD-D54E-48EB-BCAD-688B6134D185}" destId="{0558CC17-0BE0-464B-80DE-673C30BF3356}" srcOrd="0" destOrd="0" presId="urn:microsoft.com/office/officeart/2005/8/layout/vList5"/>
    <dgm:cxn modelId="{18B87716-A57C-4B76-8719-339DB983D20D}" type="presParOf" srcId="{16ABD5C2-9E5C-4C62-8428-E37B5A6CE46E}" destId="{1DA61FB1-DDD2-4AB4-8844-D09D25F647A8}" srcOrd="0" destOrd="0" presId="urn:microsoft.com/office/officeart/2005/8/layout/vList5"/>
    <dgm:cxn modelId="{2E331D0E-B188-4F1C-B8A4-2E77FBE8B316}" type="presParOf" srcId="{1DA61FB1-DDD2-4AB4-8844-D09D25F647A8}" destId="{68BAB032-816B-45EA-8983-3D5B8674630E}" srcOrd="0" destOrd="0" presId="urn:microsoft.com/office/officeart/2005/8/layout/vList5"/>
    <dgm:cxn modelId="{A78985BF-5C33-44E2-94C7-98C70786B583}" type="presParOf" srcId="{1DA61FB1-DDD2-4AB4-8844-D09D25F647A8}" destId="{B16C2BC8-B344-49AA-B9B3-BF17C073BF0C}" srcOrd="1" destOrd="0" presId="urn:microsoft.com/office/officeart/2005/8/layout/vList5"/>
    <dgm:cxn modelId="{B84DAB29-D6E5-41F4-A752-64D575EA1B06}" type="presParOf" srcId="{16ABD5C2-9E5C-4C62-8428-E37B5A6CE46E}" destId="{5A98E067-89E9-4D11-B7FD-E38192D819BC}" srcOrd="1" destOrd="0" presId="urn:microsoft.com/office/officeart/2005/8/layout/vList5"/>
    <dgm:cxn modelId="{85A349E8-A72F-4860-9181-22D72279552A}" type="presParOf" srcId="{16ABD5C2-9E5C-4C62-8428-E37B5A6CE46E}" destId="{E47BFE68-291B-4F7C-81FB-D95677C45607}" srcOrd="2" destOrd="0" presId="urn:microsoft.com/office/officeart/2005/8/layout/vList5"/>
    <dgm:cxn modelId="{55CF93D2-FB07-46C5-8D53-A902C21268A0}" type="presParOf" srcId="{E47BFE68-291B-4F7C-81FB-D95677C45607}" destId="{AC897C4C-60B8-4830-9DCD-4DA9E01755F0}" srcOrd="0" destOrd="0" presId="urn:microsoft.com/office/officeart/2005/8/layout/vList5"/>
    <dgm:cxn modelId="{C94A65CB-70BB-45E6-9847-820ACFBCCCE0}" type="presParOf" srcId="{E47BFE68-291B-4F7C-81FB-D95677C45607}" destId="{0558CC17-0BE0-464B-80DE-673C30BF3356}" srcOrd="1" destOrd="0" presId="urn:microsoft.com/office/officeart/2005/8/layout/vList5"/>
    <dgm:cxn modelId="{ED6277B6-CAD2-468A-B129-697EC8929B59}" type="presParOf" srcId="{16ABD5C2-9E5C-4C62-8428-E37B5A6CE46E}" destId="{FE21C162-D7B1-4996-9979-88997CE778E0}" srcOrd="3" destOrd="0" presId="urn:microsoft.com/office/officeart/2005/8/layout/vList5"/>
    <dgm:cxn modelId="{FBFE95C1-2B3D-444A-B55F-086131511ECF}" type="presParOf" srcId="{16ABD5C2-9E5C-4C62-8428-E37B5A6CE46E}" destId="{0ABAE4E1-8C19-490B-8D59-F17959BCBCEB}" srcOrd="4" destOrd="0" presId="urn:microsoft.com/office/officeart/2005/8/layout/vList5"/>
    <dgm:cxn modelId="{C4D70F35-3347-4BD1-96A4-6C6A96B7007C}" type="presParOf" srcId="{0ABAE4E1-8C19-490B-8D59-F17959BCBCEB}" destId="{E34A1F66-73F9-4C17-8634-1607998FB8B1}" srcOrd="0" destOrd="0" presId="urn:microsoft.com/office/officeart/2005/8/layout/vList5"/>
    <dgm:cxn modelId="{17DAB007-8803-4C2F-8F20-7FBCBC91F03E}" type="presParOf" srcId="{0ABAE4E1-8C19-490B-8D59-F17959BCBCEB}" destId="{5D043F1B-35F7-497F-8BEC-C6DB73C566E2}" srcOrd="1" destOrd="0" presId="urn:microsoft.com/office/officeart/2005/8/layout/vList5"/>
    <dgm:cxn modelId="{A8C4DC9D-774E-41DE-BEEF-41F588F08CFE}" type="presParOf" srcId="{16ABD5C2-9E5C-4C62-8428-E37B5A6CE46E}" destId="{10FB97C1-6670-4A27-B5F0-E173E1680A71}" srcOrd="5" destOrd="0" presId="urn:microsoft.com/office/officeart/2005/8/layout/vList5"/>
    <dgm:cxn modelId="{F589D1FB-AD6E-4AB2-8868-532064CC359C}" type="presParOf" srcId="{16ABD5C2-9E5C-4C62-8428-E37B5A6CE46E}" destId="{D63FD6FC-88DC-4B3E-B0FB-F6D3B28163B9}" srcOrd="6" destOrd="0" presId="urn:microsoft.com/office/officeart/2005/8/layout/vList5"/>
    <dgm:cxn modelId="{546C6C60-78D5-4546-804A-C2A25ACAC165}" type="presParOf" srcId="{D63FD6FC-88DC-4B3E-B0FB-F6D3B28163B9}" destId="{D239EC5E-833B-42F8-A5CF-956D13D515A1}" srcOrd="0" destOrd="0" presId="urn:microsoft.com/office/officeart/2005/8/layout/vList5"/>
    <dgm:cxn modelId="{0B20C929-CCC3-4778-989C-25A4556EBFFA}" type="presParOf" srcId="{D63FD6FC-88DC-4B3E-B0FB-F6D3B28163B9}" destId="{340D2A2C-A4AD-4CA8-B7B8-4E30304FC2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0B0B1-4B62-4F4D-B96E-076B3F3CD2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FA8BA4-3CB3-4433-8133-FE042F4FF0B0}">
      <dgm:prSet phldrT="[Текст]"/>
      <dgm:spPr/>
      <dgm:t>
        <a:bodyPr/>
        <a:lstStyle/>
        <a:p>
          <a:r>
            <a:rPr lang="ru-RU" b="1" dirty="0" smtClean="0"/>
            <a:t>Защита </a:t>
          </a:r>
          <a:br>
            <a:rPr lang="ru-RU" b="1" dirty="0" smtClean="0"/>
          </a:br>
          <a:r>
            <a:rPr lang="ru-RU" b="1" dirty="0" smtClean="0"/>
            <a:t>от обратной разработки.</a:t>
          </a:r>
          <a:endParaRPr lang="ru-RU" dirty="0"/>
        </a:p>
      </dgm:t>
    </dgm:pt>
    <dgm:pt modelId="{22DE5757-430F-46FD-A344-B351CBAC4DB9}" type="parTrans" cxnId="{CCF182E0-84DF-4F81-A850-9A1DC0024F48}">
      <dgm:prSet/>
      <dgm:spPr/>
      <dgm:t>
        <a:bodyPr/>
        <a:lstStyle/>
        <a:p>
          <a:endParaRPr lang="ru-RU"/>
        </a:p>
      </dgm:t>
    </dgm:pt>
    <dgm:pt modelId="{6A7A6072-8FBD-42E5-B5CF-A72F5BE2A637}" type="sibTrans" cxnId="{CCF182E0-84DF-4F81-A850-9A1DC0024F48}">
      <dgm:prSet/>
      <dgm:spPr/>
      <dgm:t>
        <a:bodyPr/>
        <a:lstStyle/>
        <a:p>
          <a:endParaRPr lang="ru-RU"/>
        </a:p>
      </dgm:t>
    </dgm:pt>
    <dgm:pt modelId="{400C10A1-E9DD-4467-9A81-BC46D93C2D04}">
      <dgm:prSet phldrT="[Текст]" custT="1"/>
      <dgm:spPr/>
      <dgm:t>
        <a:bodyPr/>
        <a:lstStyle/>
        <a:p>
          <a:r>
            <a:rPr lang="ru-RU" sz="1800" b="1" dirty="0" smtClean="0"/>
            <a:t>Устранение уязвимостей, которые позволяют злоумышленникам добраться до серверной инфраструктуры или до мультимедийной системы автомобиля.</a:t>
          </a:r>
          <a:endParaRPr lang="ru-RU" sz="1800" b="1" dirty="0"/>
        </a:p>
      </dgm:t>
    </dgm:pt>
    <dgm:pt modelId="{BC76C5C9-CD32-43DB-9900-D0628146B310}" type="parTrans" cxnId="{B2202456-29D6-48FE-9766-39EBAA014BC2}">
      <dgm:prSet/>
      <dgm:spPr/>
      <dgm:t>
        <a:bodyPr/>
        <a:lstStyle/>
        <a:p>
          <a:endParaRPr lang="ru-RU"/>
        </a:p>
      </dgm:t>
    </dgm:pt>
    <dgm:pt modelId="{9A3526BA-E500-4C6E-B932-B69916E7FE01}" type="sibTrans" cxnId="{B2202456-29D6-48FE-9766-39EBAA014BC2}">
      <dgm:prSet/>
      <dgm:spPr/>
      <dgm:t>
        <a:bodyPr/>
        <a:lstStyle/>
        <a:p>
          <a:endParaRPr lang="ru-RU"/>
        </a:p>
      </dgm:t>
    </dgm:pt>
    <dgm:pt modelId="{5F9814BD-7D35-4A7C-945A-44A76E11DC37}">
      <dgm:prSet phldrT="[Текст]"/>
      <dgm:spPr/>
      <dgm:t>
        <a:bodyPr/>
        <a:lstStyle/>
        <a:p>
          <a:r>
            <a:rPr lang="ru-RU" b="1" dirty="0" smtClean="0"/>
            <a:t>Проверка </a:t>
          </a:r>
          <a:br>
            <a:rPr lang="ru-RU" b="1" dirty="0" smtClean="0"/>
          </a:br>
          <a:r>
            <a:rPr lang="ru-RU" b="1" dirty="0" smtClean="0"/>
            <a:t>целостности кода</a:t>
          </a:r>
          <a:endParaRPr lang="ru-RU" dirty="0"/>
        </a:p>
      </dgm:t>
    </dgm:pt>
    <dgm:pt modelId="{F4B742CE-40B4-4013-8F9D-87063F0E5D6F}" type="parTrans" cxnId="{A8DB72E8-7B25-4CF6-B03A-175FC1ACCCE5}">
      <dgm:prSet/>
      <dgm:spPr/>
      <dgm:t>
        <a:bodyPr/>
        <a:lstStyle/>
        <a:p>
          <a:endParaRPr lang="ru-RU"/>
        </a:p>
      </dgm:t>
    </dgm:pt>
    <dgm:pt modelId="{0A201569-E95F-4CAF-9C7A-AD9C9B5433D1}" type="sibTrans" cxnId="{A8DB72E8-7B25-4CF6-B03A-175FC1ACCCE5}">
      <dgm:prSet/>
      <dgm:spPr/>
      <dgm:t>
        <a:bodyPr/>
        <a:lstStyle/>
        <a:p>
          <a:endParaRPr lang="ru-RU"/>
        </a:p>
      </dgm:t>
    </dgm:pt>
    <dgm:pt modelId="{7E7BEFCD-D54E-48EB-BCAD-688B6134D185}">
      <dgm:prSet phldrT="[Текст]" custT="1"/>
      <dgm:spPr/>
      <dgm:t>
        <a:bodyPr/>
        <a:lstStyle/>
        <a:p>
          <a:r>
            <a:rPr lang="ru-RU" sz="2000" b="1" dirty="0" smtClean="0"/>
            <a:t>Внедрение механизмов проверки и предупреждения попыток встраивания произвольного кода в ПО автомобилей.</a:t>
          </a:r>
          <a:endParaRPr lang="ru-RU" sz="2000" b="1" dirty="0"/>
        </a:p>
      </dgm:t>
    </dgm:pt>
    <dgm:pt modelId="{0C6A6F8C-7E7F-47FE-B2B3-A4EE1A0B923F}" type="parTrans" cxnId="{88D02C98-57F8-4B18-BFF0-9ABB5D38FEEB}">
      <dgm:prSet/>
      <dgm:spPr/>
      <dgm:t>
        <a:bodyPr/>
        <a:lstStyle/>
        <a:p>
          <a:endParaRPr lang="ru-RU"/>
        </a:p>
      </dgm:t>
    </dgm:pt>
    <dgm:pt modelId="{C4CCC3C4-E85E-4F18-BF70-7CE2740352F8}" type="sibTrans" cxnId="{88D02C98-57F8-4B18-BFF0-9ABB5D38FEEB}">
      <dgm:prSet/>
      <dgm:spPr/>
      <dgm:t>
        <a:bodyPr/>
        <a:lstStyle/>
        <a:p>
          <a:endParaRPr lang="ru-RU"/>
        </a:p>
      </dgm:t>
    </dgm:pt>
    <dgm:pt modelId="{8A448DB3-0196-4A06-9922-1594A33240D1}">
      <dgm:prSet phldrT="[Текст]"/>
      <dgm:spPr/>
      <dgm:t>
        <a:bodyPr/>
        <a:lstStyle/>
        <a:p>
          <a:r>
            <a:rPr lang="ru-RU" b="1" dirty="0" smtClean="0"/>
            <a:t>Ограничение пользовательских прав</a:t>
          </a:r>
          <a:endParaRPr lang="ru-RU" dirty="0"/>
        </a:p>
      </dgm:t>
    </dgm:pt>
    <dgm:pt modelId="{B7B1F5B0-CD93-4486-8576-53CC26D54E1B}" type="parTrans" cxnId="{FB90CCFD-82EB-4B9D-8D5A-FC205C4CB15D}">
      <dgm:prSet/>
      <dgm:spPr/>
      <dgm:t>
        <a:bodyPr/>
        <a:lstStyle/>
        <a:p>
          <a:endParaRPr lang="ru-RU"/>
        </a:p>
      </dgm:t>
    </dgm:pt>
    <dgm:pt modelId="{C9C18605-4DEC-4B3B-9B0A-BE1183AFDFF4}" type="sibTrans" cxnId="{FB90CCFD-82EB-4B9D-8D5A-FC205C4CB15D}">
      <dgm:prSet/>
      <dgm:spPr/>
      <dgm:t>
        <a:bodyPr/>
        <a:lstStyle/>
        <a:p>
          <a:endParaRPr lang="ru-RU"/>
        </a:p>
      </dgm:t>
    </dgm:pt>
    <dgm:pt modelId="{CBD8DF11-7F85-49D3-99C3-51406A53E15B}">
      <dgm:prSet phldrT="[Текст]" custT="1"/>
      <dgm:spPr/>
      <dgm:t>
        <a:bodyPr/>
        <a:lstStyle/>
        <a:p>
          <a:r>
            <a:rPr lang="ru-RU" sz="2000" b="1" dirty="0" smtClean="0"/>
            <a:t>Права </a:t>
          </a:r>
          <a:r>
            <a:rPr lang="ru-RU" sz="2000" b="1" dirty="0" err="1" smtClean="0"/>
            <a:t>суперпользователя</a:t>
          </a:r>
          <a:r>
            <a:rPr lang="ru-RU" sz="2000" b="1" dirty="0" smtClean="0"/>
            <a:t> позволяют троянам творить с приложением практически что угодно.</a:t>
          </a:r>
          <a:endParaRPr lang="ru-RU" sz="2000" b="1" dirty="0"/>
        </a:p>
      </dgm:t>
    </dgm:pt>
    <dgm:pt modelId="{7614EA16-A3C2-4DEE-9156-3542D1860BF5}" type="parTrans" cxnId="{E3514CD5-2163-4DD8-995A-20D41EABC36A}">
      <dgm:prSet/>
      <dgm:spPr/>
      <dgm:t>
        <a:bodyPr/>
        <a:lstStyle/>
        <a:p>
          <a:endParaRPr lang="ru-RU"/>
        </a:p>
      </dgm:t>
    </dgm:pt>
    <dgm:pt modelId="{93529BB5-DD5D-47D2-A74B-2C794A26F939}" type="sibTrans" cxnId="{E3514CD5-2163-4DD8-995A-20D41EABC36A}">
      <dgm:prSet/>
      <dgm:spPr/>
      <dgm:t>
        <a:bodyPr/>
        <a:lstStyle/>
        <a:p>
          <a:endParaRPr lang="ru-RU"/>
        </a:p>
      </dgm:t>
    </dgm:pt>
    <dgm:pt modelId="{94362F4A-260D-425E-9FA9-E35532FC99F1}">
      <dgm:prSet phldrT="[Текст]"/>
      <dgm:spPr/>
      <dgm:t>
        <a:bodyPr/>
        <a:lstStyle/>
        <a:p>
          <a:endParaRPr lang="ru-RU" sz="1600" dirty="0"/>
        </a:p>
      </dgm:t>
    </dgm:pt>
    <dgm:pt modelId="{BFCC6123-44E0-4C46-BFC9-546F6EFAD149}" type="parTrans" cxnId="{F160512A-2B07-4160-9BB9-F8B5272DA744}">
      <dgm:prSet/>
      <dgm:spPr/>
      <dgm:t>
        <a:bodyPr/>
        <a:lstStyle/>
        <a:p>
          <a:endParaRPr lang="ru-RU"/>
        </a:p>
      </dgm:t>
    </dgm:pt>
    <dgm:pt modelId="{E180DABD-22BF-473D-9786-0EA5F20F1B5E}" type="sibTrans" cxnId="{F160512A-2B07-4160-9BB9-F8B5272DA744}">
      <dgm:prSet/>
      <dgm:spPr/>
      <dgm:t>
        <a:bodyPr/>
        <a:lstStyle/>
        <a:p>
          <a:endParaRPr lang="ru-RU"/>
        </a:p>
      </dgm:t>
    </dgm:pt>
    <dgm:pt modelId="{B0E8C68C-A1B6-4ED3-968E-194BF733ABBE}">
      <dgm:prSet phldrT="[Текст]"/>
      <dgm:spPr/>
      <dgm:t>
        <a:bodyPr/>
        <a:lstStyle/>
        <a:p>
          <a:r>
            <a:rPr lang="ru-RU" b="1" dirty="0" smtClean="0"/>
            <a:t>Защита </a:t>
          </a:r>
          <a:br>
            <a:rPr lang="ru-RU" b="1" dirty="0" smtClean="0"/>
          </a:br>
          <a:r>
            <a:rPr lang="ru-RU" b="1" dirty="0" smtClean="0"/>
            <a:t>логина и пароля</a:t>
          </a:r>
          <a:endParaRPr lang="ru-RU" b="1" dirty="0"/>
        </a:p>
      </dgm:t>
    </dgm:pt>
    <dgm:pt modelId="{7139D81C-7FA0-4194-A3FF-0F31517E4F01}" type="parTrans" cxnId="{4DAEB581-8419-4808-BD99-E7CAB83F4849}">
      <dgm:prSet/>
      <dgm:spPr/>
      <dgm:t>
        <a:bodyPr/>
        <a:lstStyle/>
        <a:p>
          <a:endParaRPr lang="ru-RU"/>
        </a:p>
      </dgm:t>
    </dgm:pt>
    <dgm:pt modelId="{FDE6663B-11CD-4D80-98E9-A79B8DEB4B3F}" type="sibTrans" cxnId="{4DAEB581-8419-4808-BD99-E7CAB83F4849}">
      <dgm:prSet/>
      <dgm:spPr/>
      <dgm:t>
        <a:bodyPr/>
        <a:lstStyle/>
        <a:p>
          <a:endParaRPr lang="ru-RU"/>
        </a:p>
      </dgm:t>
    </dgm:pt>
    <dgm:pt modelId="{5C36ED64-FAB3-48EE-A0DB-DD75026B738E}">
      <dgm:prSet phldrT="[Текст]" custT="1"/>
      <dgm:spPr/>
      <dgm:t>
        <a:bodyPr/>
        <a:lstStyle/>
        <a:p>
          <a:r>
            <a:rPr lang="ru-RU" sz="1800" b="1" dirty="0" smtClean="0"/>
            <a:t>Недостаток защиты помогает преступникам украсть данные пользователя.</a:t>
          </a:r>
          <a:endParaRPr lang="ru-RU" sz="1800" b="1" dirty="0"/>
        </a:p>
      </dgm:t>
    </dgm:pt>
    <dgm:pt modelId="{2B77AB39-78ED-4F40-95C4-002BF56F8EF8}" type="parTrans" cxnId="{462BCD21-BE67-4B0D-A013-07C16EF6C476}">
      <dgm:prSet/>
      <dgm:spPr/>
      <dgm:t>
        <a:bodyPr/>
        <a:lstStyle/>
        <a:p>
          <a:endParaRPr lang="ru-RU"/>
        </a:p>
      </dgm:t>
    </dgm:pt>
    <dgm:pt modelId="{1ABAAD75-7032-4ED6-8C61-13331A4ECE91}" type="sibTrans" cxnId="{462BCD21-BE67-4B0D-A013-07C16EF6C476}">
      <dgm:prSet/>
      <dgm:spPr/>
      <dgm:t>
        <a:bodyPr/>
        <a:lstStyle/>
        <a:p>
          <a:endParaRPr lang="ru-RU"/>
        </a:p>
      </dgm:t>
    </dgm:pt>
    <dgm:pt modelId="{16ABD5C2-9E5C-4C62-8428-E37B5A6CE46E}" type="pres">
      <dgm:prSet presAssocID="{A450B0B1-4B62-4F4D-B96E-076B3F3CD2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61FB1-DDD2-4AB4-8844-D09D25F647A8}" type="pres">
      <dgm:prSet presAssocID="{38FA8BA4-3CB3-4433-8133-FE042F4FF0B0}" presName="linNode" presStyleCnt="0"/>
      <dgm:spPr/>
    </dgm:pt>
    <dgm:pt modelId="{68BAB032-816B-45EA-8983-3D5B8674630E}" type="pres">
      <dgm:prSet presAssocID="{38FA8BA4-3CB3-4433-8133-FE042F4FF0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C2BC8-B344-49AA-B9B3-BF17C073BF0C}" type="pres">
      <dgm:prSet presAssocID="{38FA8BA4-3CB3-4433-8133-FE042F4FF0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8E067-89E9-4D11-B7FD-E38192D819BC}" type="pres">
      <dgm:prSet presAssocID="{6A7A6072-8FBD-42E5-B5CF-A72F5BE2A637}" presName="sp" presStyleCnt="0"/>
      <dgm:spPr/>
    </dgm:pt>
    <dgm:pt modelId="{E47BFE68-291B-4F7C-81FB-D95677C45607}" type="pres">
      <dgm:prSet presAssocID="{5F9814BD-7D35-4A7C-945A-44A76E11DC37}" presName="linNode" presStyleCnt="0"/>
      <dgm:spPr/>
    </dgm:pt>
    <dgm:pt modelId="{AC897C4C-60B8-4830-9DCD-4DA9E01755F0}" type="pres">
      <dgm:prSet presAssocID="{5F9814BD-7D35-4A7C-945A-44A76E11DC3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8CC17-0BE0-464B-80DE-673C30BF3356}" type="pres">
      <dgm:prSet presAssocID="{5F9814BD-7D35-4A7C-945A-44A76E11DC3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C162-D7B1-4996-9979-88997CE778E0}" type="pres">
      <dgm:prSet presAssocID="{0A201569-E95F-4CAF-9C7A-AD9C9B5433D1}" presName="sp" presStyleCnt="0"/>
      <dgm:spPr/>
    </dgm:pt>
    <dgm:pt modelId="{0ABAE4E1-8C19-490B-8D59-F17959BCBCEB}" type="pres">
      <dgm:prSet presAssocID="{8A448DB3-0196-4A06-9922-1594A33240D1}" presName="linNode" presStyleCnt="0"/>
      <dgm:spPr/>
    </dgm:pt>
    <dgm:pt modelId="{E34A1F66-73F9-4C17-8634-1607998FB8B1}" type="pres">
      <dgm:prSet presAssocID="{8A448DB3-0196-4A06-9922-1594A33240D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3F1B-35F7-497F-8BEC-C6DB73C566E2}" type="pres">
      <dgm:prSet presAssocID="{8A448DB3-0196-4A06-9922-1594A33240D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B97C1-6670-4A27-B5F0-E173E1680A71}" type="pres">
      <dgm:prSet presAssocID="{C9C18605-4DEC-4B3B-9B0A-BE1183AFDFF4}" presName="sp" presStyleCnt="0"/>
      <dgm:spPr/>
    </dgm:pt>
    <dgm:pt modelId="{D63FD6FC-88DC-4B3E-B0FB-F6D3B28163B9}" type="pres">
      <dgm:prSet presAssocID="{B0E8C68C-A1B6-4ED3-968E-194BF733ABBE}" presName="linNode" presStyleCnt="0"/>
      <dgm:spPr/>
    </dgm:pt>
    <dgm:pt modelId="{D239EC5E-833B-42F8-A5CF-956D13D515A1}" type="pres">
      <dgm:prSet presAssocID="{B0E8C68C-A1B6-4ED3-968E-194BF733ABBE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D2A2C-A4AD-4CA8-B7B8-4E30304FC2E8}" type="pres">
      <dgm:prSet presAssocID="{B0E8C68C-A1B6-4ED3-968E-194BF733ABBE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90A4A-47D4-4889-86DD-EB0DE4AA0934}" type="presOf" srcId="{5C36ED64-FAB3-48EE-A0DB-DD75026B738E}" destId="{340D2A2C-A4AD-4CA8-B7B8-4E30304FC2E8}" srcOrd="0" destOrd="0" presId="urn:microsoft.com/office/officeart/2005/8/layout/vList5"/>
    <dgm:cxn modelId="{B2202456-29D6-48FE-9766-39EBAA014BC2}" srcId="{38FA8BA4-3CB3-4433-8133-FE042F4FF0B0}" destId="{400C10A1-E9DD-4467-9A81-BC46D93C2D04}" srcOrd="0" destOrd="0" parTransId="{BC76C5C9-CD32-43DB-9900-D0628146B310}" sibTransId="{9A3526BA-E500-4C6E-B932-B69916E7FE01}"/>
    <dgm:cxn modelId="{FC20D202-D610-424A-93E7-19E60569BD96}" type="presOf" srcId="{38FA8BA4-3CB3-4433-8133-FE042F4FF0B0}" destId="{68BAB032-816B-45EA-8983-3D5B8674630E}" srcOrd="0" destOrd="0" presId="urn:microsoft.com/office/officeart/2005/8/layout/vList5"/>
    <dgm:cxn modelId="{E6DA8D8D-B760-466B-9C56-63496928734E}" type="presOf" srcId="{7E7BEFCD-D54E-48EB-BCAD-688B6134D185}" destId="{0558CC17-0BE0-464B-80DE-673C30BF3356}" srcOrd="0" destOrd="0" presId="urn:microsoft.com/office/officeart/2005/8/layout/vList5"/>
    <dgm:cxn modelId="{B75947ED-23F2-4DEB-BCA9-4D51156AB63C}" type="presOf" srcId="{94362F4A-260D-425E-9FA9-E35532FC99F1}" destId="{340D2A2C-A4AD-4CA8-B7B8-4E30304FC2E8}" srcOrd="0" destOrd="1" presId="urn:microsoft.com/office/officeart/2005/8/layout/vList5"/>
    <dgm:cxn modelId="{4DAEB581-8419-4808-BD99-E7CAB83F4849}" srcId="{A450B0B1-4B62-4F4D-B96E-076B3F3CD2E3}" destId="{B0E8C68C-A1B6-4ED3-968E-194BF733ABBE}" srcOrd="3" destOrd="0" parTransId="{7139D81C-7FA0-4194-A3FF-0F31517E4F01}" sibTransId="{FDE6663B-11CD-4D80-98E9-A79B8DEB4B3F}"/>
    <dgm:cxn modelId="{CCF182E0-84DF-4F81-A850-9A1DC0024F48}" srcId="{A450B0B1-4B62-4F4D-B96E-076B3F3CD2E3}" destId="{38FA8BA4-3CB3-4433-8133-FE042F4FF0B0}" srcOrd="0" destOrd="0" parTransId="{22DE5757-430F-46FD-A344-B351CBAC4DB9}" sibTransId="{6A7A6072-8FBD-42E5-B5CF-A72F5BE2A637}"/>
    <dgm:cxn modelId="{E3514CD5-2163-4DD8-995A-20D41EABC36A}" srcId="{8A448DB3-0196-4A06-9922-1594A33240D1}" destId="{CBD8DF11-7F85-49D3-99C3-51406A53E15B}" srcOrd="0" destOrd="0" parTransId="{7614EA16-A3C2-4DEE-9156-3542D1860BF5}" sibTransId="{93529BB5-DD5D-47D2-A74B-2C794A26F939}"/>
    <dgm:cxn modelId="{EB0A9357-6911-4DD7-9AB4-DFA35B5CB737}" type="presOf" srcId="{A450B0B1-4B62-4F4D-B96E-076B3F3CD2E3}" destId="{16ABD5C2-9E5C-4C62-8428-E37B5A6CE46E}" srcOrd="0" destOrd="0" presId="urn:microsoft.com/office/officeart/2005/8/layout/vList5"/>
    <dgm:cxn modelId="{13E0EC5B-7B25-4034-A83B-0FF3EA2F6B92}" type="presOf" srcId="{B0E8C68C-A1B6-4ED3-968E-194BF733ABBE}" destId="{D239EC5E-833B-42F8-A5CF-956D13D515A1}" srcOrd="0" destOrd="0" presId="urn:microsoft.com/office/officeart/2005/8/layout/vList5"/>
    <dgm:cxn modelId="{88D02C98-57F8-4B18-BFF0-9ABB5D38FEEB}" srcId="{5F9814BD-7D35-4A7C-945A-44A76E11DC37}" destId="{7E7BEFCD-D54E-48EB-BCAD-688B6134D185}" srcOrd="0" destOrd="0" parTransId="{0C6A6F8C-7E7F-47FE-B2B3-A4EE1A0B923F}" sibTransId="{C4CCC3C4-E85E-4F18-BF70-7CE2740352F8}"/>
    <dgm:cxn modelId="{462BCD21-BE67-4B0D-A013-07C16EF6C476}" srcId="{B0E8C68C-A1B6-4ED3-968E-194BF733ABBE}" destId="{5C36ED64-FAB3-48EE-A0DB-DD75026B738E}" srcOrd="0" destOrd="0" parTransId="{2B77AB39-78ED-4F40-95C4-002BF56F8EF8}" sibTransId="{1ABAAD75-7032-4ED6-8C61-13331A4ECE91}"/>
    <dgm:cxn modelId="{78E2BE74-EA5D-45DF-AABF-8F256C26B26B}" type="presOf" srcId="{400C10A1-E9DD-4467-9A81-BC46D93C2D04}" destId="{B16C2BC8-B344-49AA-B9B3-BF17C073BF0C}" srcOrd="0" destOrd="0" presId="urn:microsoft.com/office/officeart/2005/8/layout/vList5"/>
    <dgm:cxn modelId="{FB90CCFD-82EB-4B9D-8D5A-FC205C4CB15D}" srcId="{A450B0B1-4B62-4F4D-B96E-076B3F3CD2E3}" destId="{8A448DB3-0196-4A06-9922-1594A33240D1}" srcOrd="2" destOrd="0" parTransId="{B7B1F5B0-CD93-4486-8576-53CC26D54E1B}" sibTransId="{C9C18605-4DEC-4B3B-9B0A-BE1183AFDFF4}"/>
    <dgm:cxn modelId="{E6ABE3BE-6AC7-46F0-951B-E992DDAED0BE}" type="presOf" srcId="{8A448DB3-0196-4A06-9922-1594A33240D1}" destId="{E34A1F66-73F9-4C17-8634-1607998FB8B1}" srcOrd="0" destOrd="0" presId="urn:microsoft.com/office/officeart/2005/8/layout/vList5"/>
    <dgm:cxn modelId="{13F91858-586B-491E-BF23-2FD4873BC7F6}" type="presOf" srcId="{5F9814BD-7D35-4A7C-945A-44A76E11DC37}" destId="{AC897C4C-60B8-4830-9DCD-4DA9E01755F0}" srcOrd="0" destOrd="0" presId="urn:microsoft.com/office/officeart/2005/8/layout/vList5"/>
    <dgm:cxn modelId="{F160512A-2B07-4160-9BB9-F8B5272DA744}" srcId="{B0E8C68C-A1B6-4ED3-968E-194BF733ABBE}" destId="{94362F4A-260D-425E-9FA9-E35532FC99F1}" srcOrd="1" destOrd="0" parTransId="{BFCC6123-44E0-4C46-BFC9-546F6EFAD149}" sibTransId="{E180DABD-22BF-473D-9786-0EA5F20F1B5E}"/>
    <dgm:cxn modelId="{A8DB72E8-7B25-4CF6-B03A-175FC1ACCCE5}" srcId="{A450B0B1-4B62-4F4D-B96E-076B3F3CD2E3}" destId="{5F9814BD-7D35-4A7C-945A-44A76E11DC37}" srcOrd="1" destOrd="0" parTransId="{F4B742CE-40B4-4013-8F9D-87063F0E5D6F}" sibTransId="{0A201569-E95F-4CAF-9C7A-AD9C9B5433D1}"/>
    <dgm:cxn modelId="{F3C7CC99-07A9-45D4-8E23-48C1BAEA105D}" type="presOf" srcId="{CBD8DF11-7F85-49D3-99C3-51406A53E15B}" destId="{5D043F1B-35F7-497F-8BEC-C6DB73C566E2}" srcOrd="0" destOrd="0" presId="urn:microsoft.com/office/officeart/2005/8/layout/vList5"/>
    <dgm:cxn modelId="{6886837D-9E9E-4FAE-BA15-8B41C274D131}" type="presParOf" srcId="{16ABD5C2-9E5C-4C62-8428-E37B5A6CE46E}" destId="{1DA61FB1-DDD2-4AB4-8844-D09D25F647A8}" srcOrd="0" destOrd="0" presId="urn:microsoft.com/office/officeart/2005/8/layout/vList5"/>
    <dgm:cxn modelId="{24EF8BEC-5867-4D6F-BCAA-26E841F16B93}" type="presParOf" srcId="{1DA61FB1-DDD2-4AB4-8844-D09D25F647A8}" destId="{68BAB032-816B-45EA-8983-3D5B8674630E}" srcOrd="0" destOrd="0" presId="urn:microsoft.com/office/officeart/2005/8/layout/vList5"/>
    <dgm:cxn modelId="{70171A5F-2CCD-4E1F-844E-E296513752E1}" type="presParOf" srcId="{1DA61FB1-DDD2-4AB4-8844-D09D25F647A8}" destId="{B16C2BC8-B344-49AA-B9B3-BF17C073BF0C}" srcOrd="1" destOrd="0" presId="urn:microsoft.com/office/officeart/2005/8/layout/vList5"/>
    <dgm:cxn modelId="{42AF9BD8-997F-488F-A8BB-5E22F290243E}" type="presParOf" srcId="{16ABD5C2-9E5C-4C62-8428-E37B5A6CE46E}" destId="{5A98E067-89E9-4D11-B7FD-E38192D819BC}" srcOrd="1" destOrd="0" presId="urn:microsoft.com/office/officeart/2005/8/layout/vList5"/>
    <dgm:cxn modelId="{A462C8EA-E327-4CDA-BEF3-22F0C86AF5FF}" type="presParOf" srcId="{16ABD5C2-9E5C-4C62-8428-E37B5A6CE46E}" destId="{E47BFE68-291B-4F7C-81FB-D95677C45607}" srcOrd="2" destOrd="0" presId="urn:microsoft.com/office/officeart/2005/8/layout/vList5"/>
    <dgm:cxn modelId="{53B63355-6F39-4F19-85EA-9ABE4420F87B}" type="presParOf" srcId="{E47BFE68-291B-4F7C-81FB-D95677C45607}" destId="{AC897C4C-60B8-4830-9DCD-4DA9E01755F0}" srcOrd="0" destOrd="0" presId="urn:microsoft.com/office/officeart/2005/8/layout/vList5"/>
    <dgm:cxn modelId="{4365F22D-CD0C-4921-954E-FC7ADEC66606}" type="presParOf" srcId="{E47BFE68-291B-4F7C-81FB-D95677C45607}" destId="{0558CC17-0BE0-464B-80DE-673C30BF3356}" srcOrd="1" destOrd="0" presId="urn:microsoft.com/office/officeart/2005/8/layout/vList5"/>
    <dgm:cxn modelId="{0922748C-1EA5-437F-BED1-6E312045B605}" type="presParOf" srcId="{16ABD5C2-9E5C-4C62-8428-E37B5A6CE46E}" destId="{FE21C162-D7B1-4996-9979-88997CE778E0}" srcOrd="3" destOrd="0" presId="urn:microsoft.com/office/officeart/2005/8/layout/vList5"/>
    <dgm:cxn modelId="{3EE8D532-9411-4C67-8D53-203DCA4146FD}" type="presParOf" srcId="{16ABD5C2-9E5C-4C62-8428-E37B5A6CE46E}" destId="{0ABAE4E1-8C19-490B-8D59-F17959BCBCEB}" srcOrd="4" destOrd="0" presId="urn:microsoft.com/office/officeart/2005/8/layout/vList5"/>
    <dgm:cxn modelId="{91FDA02E-3659-413C-BDB5-63224FA42C0B}" type="presParOf" srcId="{0ABAE4E1-8C19-490B-8D59-F17959BCBCEB}" destId="{E34A1F66-73F9-4C17-8634-1607998FB8B1}" srcOrd="0" destOrd="0" presId="urn:microsoft.com/office/officeart/2005/8/layout/vList5"/>
    <dgm:cxn modelId="{543FFE4C-1DCA-48DC-A7CC-ABFE67AB27CD}" type="presParOf" srcId="{0ABAE4E1-8C19-490B-8D59-F17959BCBCEB}" destId="{5D043F1B-35F7-497F-8BEC-C6DB73C566E2}" srcOrd="1" destOrd="0" presId="urn:microsoft.com/office/officeart/2005/8/layout/vList5"/>
    <dgm:cxn modelId="{C35FC550-7274-4C3D-B59E-AB70F9EE4891}" type="presParOf" srcId="{16ABD5C2-9E5C-4C62-8428-E37B5A6CE46E}" destId="{10FB97C1-6670-4A27-B5F0-E173E1680A71}" srcOrd="5" destOrd="0" presId="urn:microsoft.com/office/officeart/2005/8/layout/vList5"/>
    <dgm:cxn modelId="{17305F51-FBB4-4156-A16B-0F1B3371ACB6}" type="presParOf" srcId="{16ABD5C2-9E5C-4C62-8428-E37B5A6CE46E}" destId="{D63FD6FC-88DC-4B3E-B0FB-F6D3B28163B9}" srcOrd="6" destOrd="0" presId="urn:microsoft.com/office/officeart/2005/8/layout/vList5"/>
    <dgm:cxn modelId="{F12E41CE-04A8-4041-A7A1-A482DC757E1D}" type="presParOf" srcId="{D63FD6FC-88DC-4B3E-B0FB-F6D3B28163B9}" destId="{D239EC5E-833B-42F8-A5CF-956D13D515A1}" srcOrd="0" destOrd="0" presId="urn:microsoft.com/office/officeart/2005/8/layout/vList5"/>
    <dgm:cxn modelId="{594D451C-226F-45E5-8C3B-3C1412DAC051}" type="presParOf" srcId="{D63FD6FC-88DC-4B3E-B0FB-F6D3B28163B9}" destId="{340D2A2C-A4AD-4CA8-B7B8-4E30304FC2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2BC8-B344-49AA-B9B3-BF17C073BF0C}">
      <dsp:nvSpPr>
        <dsp:cNvPr id="0" name=""/>
        <dsp:cNvSpPr/>
      </dsp:nvSpPr>
      <dsp:spPr>
        <a:xfrm rot="5400000">
          <a:off x="5349155" y="-2175316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последовательный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широковещательный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пакетный</a:t>
          </a:r>
          <a:endParaRPr lang="ru-RU" sz="2000" b="1" kern="1200" dirty="0"/>
        </a:p>
      </dsp:txBody>
      <dsp:txXfrm rot="-5400000">
        <a:off x="3062624" y="153763"/>
        <a:ext cx="5402116" cy="786505"/>
      </dsp:txXfrm>
    </dsp:sp>
    <dsp:sp modelId="{68BAB032-816B-45EA-8983-3D5B8674630E}">
      <dsp:nvSpPr>
        <dsp:cNvPr id="0" name=""/>
        <dsp:cNvSpPr/>
      </dsp:nvSpPr>
      <dsp:spPr>
        <a:xfrm>
          <a:off x="0" y="226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Режим передачи</a:t>
          </a:r>
          <a:endParaRPr lang="ru-RU" sz="3100" kern="1200" dirty="0"/>
        </a:p>
      </dsp:txBody>
      <dsp:txXfrm>
        <a:off x="53185" y="55450"/>
        <a:ext cx="2956253" cy="983131"/>
      </dsp:txXfrm>
    </dsp:sp>
    <dsp:sp modelId="{0558CC17-0BE0-464B-80DE-673C30BF3356}">
      <dsp:nvSpPr>
        <dsp:cNvPr id="0" name=""/>
        <dsp:cNvSpPr/>
      </dsp:nvSpPr>
      <dsp:spPr>
        <a:xfrm rot="5400000">
          <a:off x="5349155" y="-1031339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 практике, понятие </a:t>
          </a:r>
          <a:r>
            <a:rPr lang="en-US" sz="2000" b="1" kern="1200" dirty="0" smtClean="0"/>
            <a:t>CAN-</a:t>
          </a:r>
          <a:r>
            <a:rPr lang="ru-RU" sz="2000" b="1" kern="1200" dirty="0" smtClean="0"/>
            <a:t>шины связано с аналогичной топологией</a:t>
          </a:r>
          <a:endParaRPr lang="ru-RU" sz="2000" b="1" kern="1200" dirty="0"/>
        </a:p>
      </dsp:txBody>
      <dsp:txXfrm rot="-5400000">
        <a:off x="3062624" y="1297740"/>
        <a:ext cx="5402116" cy="786505"/>
      </dsp:txXfrm>
    </dsp:sp>
    <dsp:sp modelId="{AC897C4C-60B8-4830-9DCD-4DA9E01755F0}">
      <dsp:nvSpPr>
        <dsp:cNvPr id="0" name=""/>
        <dsp:cNvSpPr/>
      </dsp:nvSpPr>
      <dsp:spPr>
        <a:xfrm>
          <a:off x="0" y="1146242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Среда передачи</a:t>
          </a:r>
          <a:endParaRPr lang="ru-RU" sz="3100" kern="1200" dirty="0"/>
        </a:p>
      </dsp:txBody>
      <dsp:txXfrm>
        <a:off x="53185" y="1199427"/>
        <a:ext cx="2956253" cy="983131"/>
      </dsp:txXfrm>
    </dsp:sp>
    <dsp:sp modelId="{5D043F1B-35F7-497F-8BEC-C6DB73C566E2}">
      <dsp:nvSpPr>
        <dsp:cNvPr id="0" name=""/>
        <dsp:cNvSpPr/>
      </dsp:nvSpPr>
      <dsp:spPr>
        <a:xfrm rot="5400000">
          <a:off x="5349155" y="112637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протокол выявления ошибок (коллизий)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автоматическое устранение неисправного узла</a:t>
          </a:r>
          <a:endParaRPr lang="ru-RU" sz="2000" b="1" kern="1200" dirty="0"/>
        </a:p>
      </dsp:txBody>
      <dsp:txXfrm rot="-5400000">
        <a:off x="3062624" y="2441716"/>
        <a:ext cx="5402116" cy="786505"/>
      </dsp:txXfrm>
    </dsp:sp>
    <dsp:sp modelId="{E34A1F66-73F9-4C17-8634-1607998FB8B1}">
      <dsp:nvSpPr>
        <dsp:cNvPr id="0" name=""/>
        <dsp:cNvSpPr/>
      </dsp:nvSpPr>
      <dsp:spPr>
        <a:xfrm>
          <a:off x="0" y="2290219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Контроль ошибок</a:t>
          </a:r>
          <a:endParaRPr lang="ru-RU" sz="3100" kern="1200" dirty="0"/>
        </a:p>
      </dsp:txBody>
      <dsp:txXfrm>
        <a:off x="53185" y="2343404"/>
        <a:ext cx="2956253" cy="983131"/>
      </dsp:txXfrm>
    </dsp:sp>
    <dsp:sp modelId="{340D2A2C-A4AD-4CA8-B7B8-4E30304FC2E8}">
      <dsp:nvSpPr>
        <dsp:cNvPr id="0" name=""/>
        <dsp:cNvSpPr/>
      </dsp:nvSpPr>
      <dsp:spPr>
        <a:xfrm rot="5400000">
          <a:off x="5349155" y="1256614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стандарт для автомобильной электронной промышленности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3062624" y="3585693"/>
        <a:ext cx="5402116" cy="786505"/>
      </dsp:txXfrm>
    </dsp:sp>
    <dsp:sp modelId="{D239EC5E-833B-42F8-A5CF-956D13D515A1}">
      <dsp:nvSpPr>
        <dsp:cNvPr id="0" name=""/>
        <dsp:cNvSpPr/>
      </dsp:nvSpPr>
      <dsp:spPr>
        <a:xfrm>
          <a:off x="0" y="343419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Применение</a:t>
          </a:r>
          <a:endParaRPr lang="ru-RU" sz="3100" kern="1200" dirty="0"/>
        </a:p>
      </dsp:txBody>
      <dsp:txXfrm>
        <a:off x="53185" y="3487380"/>
        <a:ext cx="2956253" cy="983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2BC8-B344-49AA-B9B3-BF17C073BF0C}">
      <dsp:nvSpPr>
        <dsp:cNvPr id="0" name=""/>
        <dsp:cNvSpPr/>
      </dsp:nvSpPr>
      <dsp:spPr>
        <a:xfrm rot="5400000">
          <a:off x="5349155" y="-2175316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Дистанционное отслеживание и управление автомобилем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Использование протоколов беспроводной связи</a:t>
          </a:r>
          <a:endParaRPr lang="ru-RU" sz="1600" b="1" kern="1200" dirty="0"/>
        </a:p>
      </dsp:txBody>
      <dsp:txXfrm rot="-5400000">
        <a:off x="3062624" y="153763"/>
        <a:ext cx="5402116" cy="786505"/>
      </dsp:txXfrm>
    </dsp:sp>
    <dsp:sp modelId="{68BAB032-816B-45EA-8983-3D5B8674630E}">
      <dsp:nvSpPr>
        <dsp:cNvPr id="0" name=""/>
        <dsp:cNvSpPr/>
      </dsp:nvSpPr>
      <dsp:spPr>
        <a:xfrm>
          <a:off x="0" y="226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Технология </a:t>
          </a:r>
          <a:br>
            <a:rPr lang="ru-RU" sz="2100" b="1" kern="1200" dirty="0" smtClean="0"/>
          </a:br>
          <a:r>
            <a:rPr lang="ru-RU" sz="2100" b="1" kern="1200" dirty="0" smtClean="0"/>
            <a:t>«</a:t>
          </a:r>
          <a:r>
            <a:rPr lang="en-US" sz="2100" b="1" kern="1200" dirty="0" smtClean="0"/>
            <a:t>connected car</a:t>
          </a:r>
          <a:r>
            <a:rPr lang="ru-RU" sz="2100" b="1" kern="1200" dirty="0" smtClean="0"/>
            <a:t>»</a:t>
          </a:r>
          <a:endParaRPr lang="ru-RU" sz="2100" b="1" kern="1200" dirty="0"/>
        </a:p>
      </dsp:txBody>
      <dsp:txXfrm>
        <a:off x="53185" y="55450"/>
        <a:ext cx="2956253" cy="983131"/>
      </dsp:txXfrm>
    </dsp:sp>
    <dsp:sp modelId="{0558CC17-0BE0-464B-80DE-673C30BF3356}">
      <dsp:nvSpPr>
        <dsp:cNvPr id="0" name=""/>
        <dsp:cNvSpPr/>
      </dsp:nvSpPr>
      <dsp:spPr>
        <a:xfrm rot="5400000">
          <a:off x="5349155" y="-1031339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Протокол взаимодействия между машинами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Использование протоколов беспроводной связи</a:t>
          </a:r>
          <a:endParaRPr lang="ru-RU" sz="1600" b="1" kern="1200" dirty="0"/>
        </a:p>
      </dsp:txBody>
      <dsp:txXfrm rot="-5400000">
        <a:off x="3062624" y="1297740"/>
        <a:ext cx="5402116" cy="786505"/>
      </dsp:txXfrm>
    </dsp:sp>
    <dsp:sp modelId="{AC897C4C-60B8-4830-9DCD-4DA9E01755F0}">
      <dsp:nvSpPr>
        <dsp:cNvPr id="0" name=""/>
        <dsp:cNvSpPr/>
      </dsp:nvSpPr>
      <dsp:spPr>
        <a:xfrm>
          <a:off x="0" y="1146242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Технология </a:t>
          </a:r>
          <a:br>
            <a:rPr lang="ru-RU" sz="2100" b="1" kern="1200" dirty="0" smtClean="0"/>
          </a:br>
          <a:r>
            <a:rPr lang="ru-RU" sz="2100" b="1" kern="1200" dirty="0" smtClean="0"/>
            <a:t>«</a:t>
          </a:r>
          <a:r>
            <a:rPr lang="en-US" sz="2100" b="1" kern="1200" dirty="0" smtClean="0"/>
            <a:t>vehicle-to-vehicle</a:t>
          </a:r>
          <a:r>
            <a:rPr lang="ru-RU" sz="2100" b="1" kern="1200" dirty="0" smtClean="0"/>
            <a:t>» </a:t>
          </a:r>
          <a:endParaRPr lang="ru-RU" sz="2100" b="1" kern="1200" dirty="0"/>
        </a:p>
      </dsp:txBody>
      <dsp:txXfrm>
        <a:off x="53185" y="1199427"/>
        <a:ext cx="2956253" cy="983131"/>
      </dsp:txXfrm>
    </dsp:sp>
    <dsp:sp modelId="{5D043F1B-35F7-497F-8BEC-C6DB73C566E2}">
      <dsp:nvSpPr>
        <dsp:cNvPr id="0" name=""/>
        <dsp:cNvSpPr/>
      </dsp:nvSpPr>
      <dsp:spPr>
        <a:xfrm rot="5400000">
          <a:off x="5349155" y="112637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В Российской Федерации установка системы </a:t>
          </a:r>
          <a:br>
            <a:rPr lang="ru-RU" sz="1600" b="1" kern="1200" dirty="0" smtClean="0"/>
          </a:br>
          <a:r>
            <a:rPr lang="ru-RU" sz="1600" b="1" kern="1200" dirty="0" smtClean="0"/>
            <a:t>«Эра-</a:t>
          </a:r>
          <a:r>
            <a:rPr lang="ru-RU" sz="1600" b="1" kern="1200" dirty="0" err="1" smtClean="0"/>
            <a:t>Глонасс</a:t>
          </a:r>
          <a:r>
            <a:rPr lang="ru-RU" sz="1600" b="1" kern="1200" dirty="0" smtClean="0"/>
            <a:t>» стала обязательной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Эксплуатация машин без указанной системы является правонарушением</a:t>
          </a:r>
          <a:endParaRPr lang="ru-RU" sz="1600" b="1" kern="1200" dirty="0"/>
        </a:p>
      </dsp:txBody>
      <dsp:txXfrm rot="-5400000">
        <a:off x="3062624" y="2441716"/>
        <a:ext cx="5402116" cy="786505"/>
      </dsp:txXfrm>
    </dsp:sp>
    <dsp:sp modelId="{E34A1F66-73F9-4C17-8634-1607998FB8B1}">
      <dsp:nvSpPr>
        <dsp:cNvPr id="0" name=""/>
        <dsp:cNvSpPr/>
      </dsp:nvSpPr>
      <dsp:spPr>
        <a:xfrm>
          <a:off x="0" y="2290219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Система </a:t>
          </a:r>
          <a:br>
            <a:rPr lang="ru-RU" sz="2100" b="1" kern="1200" dirty="0" smtClean="0"/>
          </a:br>
          <a:r>
            <a:rPr lang="ru-RU" sz="2100" b="1" kern="1200" dirty="0" smtClean="0"/>
            <a:t>«Эра-</a:t>
          </a:r>
          <a:r>
            <a:rPr lang="ru-RU" sz="2100" b="1" kern="1200" dirty="0" err="1" smtClean="0"/>
            <a:t>Глонасс</a:t>
          </a:r>
          <a:r>
            <a:rPr lang="ru-RU" sz="2100" b="1" kern="1200" dirty="0" smtClean="0"/>
            <a:t>»</a:t>
          </a:r>
          <a:endParaRPr lang="ru-RU" sz="2100" b="1" kern="1200" dirty="0"/>
        </a:p>
      </dsp:txBody>
      <dsp:txXfrm>
        <a:off x="53185" y="2343404"/>
        <a:ext cx="2956253" cy="983131"/>
      </dsp:txXfrm>
    </dsp:sp>
    <dsp:sp modelId="{340D2A2C-A4AD-4CA8-B7B8-4E30304FC2E8}">
      <dsp:nvSpPr>
        <dsp:cNvPr id="0" name=""/>
        <dsp:cNvSpPr/>
      </dsp:nvSpPr>
      <dsp:spPr>
        <a:xfrm rot="5400000">
          <a:off x="5349155" y="1256614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отправляет в местный центр экстренной службы пакет информации, который включает набор данных: дата и время активации, координаты, курс, данные о транспортном средстве и провайдере связи</a:t>
          </a:r>
          <a:endParaRPr lang="ru-RU" sz="2400" b="1" kern="1200" dirty="0"/>
        </a:p>
      </dsp:txBody>
      <dsp:txXfrm rot="-5400000">
        <a:off x="3062624" y="3585693"/>
        <a:ext cx="5402116" cy="786505"/>
      </dsp:txXfrm>
    </dsp:sp>
    <dsp:sp modelId="{D239EC5E-833B-42F8-A5CF-956D13D515A1}">
      <dsp:nvSpPr>
        <dsp:cNvPr id="0" name=""/>
        <dsp:cNvSpPr/>
      </dsp:nvSpPr>
      <dsp:spPr>
        <a:xfrm>
          <a:off x="0" y="343419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Система «</a:t>
          </a:r>
          <a:r>
            <a:rPr lang="en-US" sz="2100" b="1" kern="1200" dirty="0" err="1" smtClean="0"/>
            <a:t>eCall</a:t>
          </a:r>
          <a:r>
            <a:rPr lang="ru-RU" sz="2100" b="1" kern="1200" dirty="0" smtClean="0"/>
            <a:t>» </a:t>
          </a:r>
          <a:br>
            <a:rPr lang="ru-RU" sz="2100" b="1" kern="1200" dirty="0" smtClean="0"/>
          </a:br>
          <a:r>
            <a:rPr lang="ru-RU" sz="2100" b="1" kern="1200" dirty="0" smtClean="0"/>
            <a:t>(автоматическое оповещение о ДТП)</a:t>
          </a:r>
          <a:endParaRPr lang="ru-RU" sz="2100" b="1" kern="1200" dirty="0"/>
        </a:p>
      </dsp:txBody>
      <dsp:txXfrm>
        <a:off x="53185" y="3487380"/>
        <a:ext cx="2956253" cy="983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C2BC8-B344-49AA-B9B3-BF17C073BF0C}">
      <dsp:nvSpPr>
        <dsp:cNvPr id="0" name=""/>
        <dsp:cNvSpPr/>
      </dsp:nvSpPr>
      <dsp:spPr>
        <a:xfrm rot="5400000">
          <a:off x="5349155" y="-2175316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Устранение уязвимостей, которые позволяют злоумышленникам добраться до серверной инфраструктуры или до мультимедийной системы автомобиля.</a:t>
          </a:r>
          <a:endParaRPr lang="ru-RU" sz="1800" b="1" kern="1200" dirty="0"/>
        </a:p>
      </dsp:txBody>
      <dsp:txXfrm rot="-5400000">
        <a:off x="3062624" y="153763"/>
        <a:ext cx="5402116" cy="786505"/>
      </dsp:txXfrm>
    </dsp:sp>
    <dsp:sp modelId="{68BAB032-816B-45EA-8983-3D5B8674630E}">
      <dsp:nvSpPr>
        <dsp:cNvPr id="0" name=""/>
        <dsp:cNvSpPr/>
      </dsp:nvSpPr>
      <dsp:spPr>
        <a:xfrm>
          <a:off x="0" y="226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Защита </a:t>
          </a:r>
          <a:br>
            <a:rPr lang="ru-RU" sz="2100" b="1" kern="1200" dirty="0" smtClean="0"/>
          </a:br>
          <a:r>
            <a:rPr lang="ru-RU" sz="2100" b="1" kern="1200" dirty="0" smtClean="0"/>
            <a:t>от обратной разработки.</a:t>
          </a:r>
          <a:endParaRPr lang="ru-RU" sz="2100" kern="1200" dirty="0"/>
        </a:p>
      </dsp:txBody>
      <dsp:txXfrm>
        <a:off x="53185" y="55450"/>
        <a:ext cx="2956253" cy="983131"/>
      </dsp:txXfrm>
    </dsp:sp>
    <dsp:sp modelId="{0558CC17-0BE0-464B-80DE-673C30BF3356}">
      <dsp:nvSpPr>
        <dsp:cNvPr id="0" name=""/>
        <dsp:cNvSpPr/>
      </dsp:nvSpPr>
      <dsp:spPr>
        <a:xfrm rot="5400000">
          <a:off x="5349155" y="-1031339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Внедрение механизмов проверки и предупреждения попыток встраивания произвольного кода в ПО автомобилей.</a:t>
          </a:r>
          <a:endParaRPr lang="ru-RU" sz="2000" b="1" kern="1200" dirty="0"/>
        </a:p>
      </dsp:txBody>
      <dsp:txXfrm rot="-5400000">
        <a:off x="3062624" y="1297740"/>
        <a:ext cx="5402116" cy="786505"/>
      </dsp:txXfrm>
    </dsp:sp>
    <dsp:sp modelId="{AC897C4C-60B8-4830-9DCD-4DA9E01755F0}">
      <dsp:nvSpPr>
        <dsp:cNvPr id="0" name=""/>
        <dsp:cNvSpPr/>
      </dsp:nvSpPr>
      <dsp:spPr>
        <a:xfrm>
          <a:off x="0" y="1146242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Проверка </a:t>
          </a:r>
          <a:br>
            <a:rPr lang="ru-RU" sz="2100" b="1" kern="1200" dirty="0" smtClean="0"/>
          </a:br>
          <a:r>
            <a:rPr lang="ru-RU" sz="2100" b="1" kern="1200" dirty="0" smtClean="0"/>
            <a:t>целостности кода</a:t>
          </a:r>
          <a:endParaRPr lang="ru-RU" sz="2100" kern="1200" dirty="0"/>
        </a:p>
      </dsp:txBody>
      <dsp:txXfrm>
        <a:off x="53185" y="1199427"/>
        <a:ext cx="2956253" cy="983131"/>
      </dsp:txXfrm>
    </dsp:sp>
    <dsp:sp modelId="{5D043F1B-35F7-497F-8BEC-C6DB73C566E2}">
      <dsp:nvSpPr>
        <dsp:cNvPr id="0" name=""/>
        <dsp:cNvSpPr/>
      </dsp:nvSpPr>
      <dsp:spPr>
        <a:xfrm rot="5400000">
          <a:off x="5349155" y="112637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Права </a:t>
          </a:r>
          <a:r>
            <a:rPr lang="ru-RU" sz="2000" b="1" kern="1200" dirty="0" err="1" smtClean="0"/>
            <a:t>суперпользователя</a:t>
          </a:r>
          <a:r>
            <a:rPr lang="ru-RU" sz="2000" b="1" kern="1200" dirty="0" smtClean="0"/>
            <a:t> позволяют троянам творить с приложением практически что угодно.</a:t>
          </a:r>
          <a:endParaRPr lang="ru-RU" sz="2000" b="1" kern="1200" dirty="0"/>
        </a:p>
      </dsp:txBody>
      <dsp:txXfrm rot="-5400000">
        <a:off x="3062624" y="2441716"/>
        <a:ext cx="5402116" cy="786505"/>
      </dsp:txXfrm>
    </dsp:sp>
    <dsp:sp modelId="{E34A1F66-73F9-4C17-8634-1607998FB8B1}">
      <dsp:nvSpPr>
        <dsp:cNvPr id="0" name=""/>
        <dsp:cNvSpPr/>
      </dsp:nvSpPr>
      <dsp:spPr>
        <a:xfrm>
          <a:off x="0" y="2290219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Ограничение пользовательских прав</a:t>
          </a:r>
          <a:endParaRPr lang="ru-RU" sz="2100" kern="1200" dirty="0"/>
        </a:p>
      </dsp:txBody>
      <dsp:txXfrm>
        <a:off x="53185" y="2343404"/>
        <a:ext cx="2956253" cy="983131"/>
      </dsp:txXfrm>
    </dsp:sp>
    <dsp:sp modelId="{340D2A2C-A4AD-4CA8-B7B8-4E30304FC2E8}">
      <dsp:nvSpPr>
        <dsp:cNvPr id="0" name=""/>
        <dsp:cNvSpPr/>
      </dsp:nvSpPr>
      <dsp:spPr>
        <a:xfrm rot="5400000">
          <a:off x="5349155" y="1256614"/>
          <a:ext cx="871601" cy="54446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Недостаток защиты помогает преступникам украсть данные пользователя.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3062624" y="3585693"/>
        <a:ext cx="5402116" cy="786505"/>
      </dsp:txXfrm>
    </dsp:sp>
    <dsp:sp modelId="{D239EC5E-833B-42F8-A5CF-956D13D515A1}">
      <dsp:nvSpPr>
        <dsp:cNvPr id="0" name=""/>
        <dsp:cNvSpPr/>
      </dsp:nvSpPr>
      <dsp:spPr>
        <a:xfrm>
          <a:off x="0" y="3434195"/>
          <a:ext cx="3062623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Защита </a:t>
          </a:r>
          <a:br>
            <a:rPr lang="ru-RU" sz="2100" b="1" kern="1200" dirty="0" smtClean="0"/>
          </a:br>
          <a:r>
            <a:rPr lang="ru-RU" sz="2100" b="1" kern="1200" dirty="0" smtClean="0"/>
            <a:t>логина и пароля</a:t>
          </a:r>
          <a:endParaRPr lang="ru-RU" sz="2100" b="1" kern="1200" dirty="0"/>
        </a:p>
      </dsp:txBody>
      <dsp:txXfrm>
        <a:off x="53185" y="3487380"/>
        <a:ext cx="2956253" cy="983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6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8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8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6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5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8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26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73CB-59A0-456F-8E24-F22874519F6B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AB096-C244-455A-86AE-05D2D16BF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08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130425"/>
            <a:ext cx="7772400" cy="1470025"/>
          </a:xfrm>
        </p:spPr>
        <p:txBody>
          <a:bodyPr/>
          <a:lstStyle/>
          <a:p>
            <a:r>
              <a:rPr lang="ru-RU" b="1" dirty="0" smtClean="0"/>
              <a:t>Смарт-автомобили: от кражи до перехвата управления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Центр </a:t>
            </a:r>
            <a:r>
              <a:rPr lang="ru-RU" b="1" dirty="0" smtClean="0">
                <a:solidFill>
                  <a:schemeClr val="tx1"/>
                </a:solidFill>
              </a:rPr>
              <a:t>обеспечения информационной </a:t>
            </a:r>
            <a:r>
              <a:rPr lang="ru-RU" b="1" dirty="0" smtClean="0">
                <a:solidFill>
                  <a:schemeClr val="tx1"/>
                </a:solidFill>
              </a:rPr>
              <a:t>безопасности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3" descr="D:\Desktop\foto\logo_fin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5469"/>
            <a:ext cx="18739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524000" y="5589240"/>
            <a:ext cx="6400800" cy="960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Сабиров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Уктам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Отдел реагирования на инциденты информационной безопасности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6" y="-9041"/>
            <a:ext cx="849640" cy="53102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15" name="Группа 14"/>
            <p:cNvGrpSpPr>
              <a:grpSpLocks/>
            </p:cNvGrpSpPr>
            <p:nvPr/>
          </p:nvGrpSpPr>
          <p:grpSpPr bwMode="auto">
            <a:xfrm>
              <a:off x="-22056" y="4331368"/>
              <a:ext cx="9096097" cy="331241"/>
              <a:chOff x="0" y="6303260"/>
              <a:chExt cx="12192001" cy="411931"/>
            </a:xfrm>
          </p:grpSpPr>
          <p:grpSp>
            <p:nvGrpSpPr>
              <p:cNvPr id="16" name="Группа 15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60"/>
                <a:ext cx="1836460" cy="400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 smtClean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Ford IDS software,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GUI </a:t>
            </a:r>
            <a:r>
              <a:rPr lang="en-US" b="1" dirty="0"/>
              <a:t>written in the 90’s.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91" y="1604963"/>
            <a:ext cx="6182245" cy="449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Desktop\foto\logo_fin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4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foto\ds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892399"/>
            <a:ext cx="78771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/>
              <a:t>CAN-</a:t>
            </a:r>
            <a:r>
              <a:rPr lang="ru-RU" b="1" dirty="0" smtClean="0"/>
              <a:t>шина и с чем ее едят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4165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CAN-</a:t>
            </a:r>
            <a:r>
              <a:rPr lang="ru-RU" b="1" dirty="0" smtClean="0"/>
              <a:t>шина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684487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 радио</a:t>
            </a:r>
            <a:br>
              <a:rPr lang="ru-RU" sz="1400" b="1" dirty="0" smtClean="0"/>
            </a:br>
            <a:r>
              <a:rPr lang="ru-RU" sz="1400" b="1" dirty="0" smtClean="0"/>
              <a:t>управления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3908623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Управление рулевой колонкой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229200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Дверь водителя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1388343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Двери пассажиров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3789040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 управления двигателем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3764607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ABS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780928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Hands Free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356992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Модуль 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Air condition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780928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…</a:t>
            </a:r>
            <a:endParaRPr lang="ru-RU" sz="1400" b="1" dirty="0"/>
          </a:p>
        </p:txBody>
      </p:sp>
      <p:pic>
        <p:nvPicPr>
          <p:cNvPr id="19" name="Picture 3" descr="D:\Desktop\foto\logo_fin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22" name="Группа 21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24" name="Группа 23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5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0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стандарта </a:t>
            </a:r>
            <a:r>
              <a:rPr lang="en-US" b="1" dirty="0" smtClean="0"/>
              <a:t>CAN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Режим передачи</a:t>
            </a:r>
            <a:r>
              <a:rPr lang="ru-RU" b="1" dirty="0" smtClean="0"/>
              <a:t> – последовательный, широковещательный, пакетный.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Среда передачи</a:t>
            </a:r>
            <a:r>
              <a:rPr lang="ru-RU" b="1" dirty="0" smtClean="0"/>
              <a:t> – на практике, понятие </a:t>
            </a:r>
            <a:r>
              <a:rPr lang="en-US" b="1" dirty="0" smtClean="0"/>
              <a:t>CAN-</a:t>
            </a:r>
            <a:r>
              <a:rPr lang="ru-RU" b="1" dirty="0" smtClean="0"/>
              <a:t>шины действительно связано с аналогичной топологией.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Контроль ошибок</a:t>
            </a:r>
            <a:r>
              <a:rPr lang="ru-RU" b="1" dirty="0" smtClean="0"/>
              <a:t> – исчерпывающая за счет отлаженного протокола система выявления ошибок, автоматическое устранение неисправного узла.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Применение</a:t>
            </a:r>
            <a:r>
              <a:rPr lang="ru-RU" b="1" dirty="0" smtClean="0"/>
              <a:t> – стандарт для автомобильной электронной промышленности.</a:t>
            </a:r>
            <a:endParaRPr lang="ru-RU" b="1" dirty="0"/>
          </a:p>
        </p:txBody>
      </p:sp>
      <p:pic>
        <p:nvPicPr>
          <p:cNvPr id="4" name="Picture 3" descr="D:\Desktop\foto\logo_fin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положения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стандарта </a:t>
            </a:r>
            <a:r>
              <a:rPr lang="en-US" b="1" dirty="0" smtClean="0"/>
              <a:t>CAN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10412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:\Desktop\foto\logo_finis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9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foto\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6" y="3861048"/>
            <a:ext cx="3042622" cy="20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/>
              <a:t>Области применения </a:t>
            </a:r>
            <a:r>
              <a:rPr lang="en-US" b="1" dirty="0" smtClean="0"/>
              <a:t>CAN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Различные виды транспорта</a:t>
            </a:r>
          </a:p>
          <a:p>
            <a:r>
              <a:rPr lang="ru-RU" b="1" dirty="0" smtClean="0"/>
              <a:t>Производственная промышленность</a:t>
            </a:r>
          </a:p>
          <a:p>
            <a:r>
              <a:rPr lang="ru-RU" b="1" dirty="0" smtClean="0"/>
              <a:t>Строительство</a:t>
            </a:r>
          </a:p>
          <a:p>
            <a:r>
              <a:rPr lang="ru-RU" b="1" dirty="0" smtClean="0"/>
              <a:t>Сельское хозяйство</a:t>
            </a:r>
          </a:p>
          <a:p>
            <a:r>
              <a:rPr lang="ru-RU" b="1" dirty="0" smtClean="0"/>
              <a:t>Медицинское оборудование</a:t>
            </a:r>
          </a:p>
          <a:p>
            <a:pPr marL="2514600" indent="0" algn="ctr">
              <a:buNone/>
            </a:pPr>
            <a:endParaRPr lang="ru-RU" b="1" dirty="0" smtClean="0"/>
          </a:p>
          <a:p>
            <a:pPr marL="2333625" indent="0" algn="ctr">
              <a:buNone/>
            </a:pPr>
            <a:r>
              <a:rPr lang="en-US" b="1" dirty="0" smtClean="0"/>
              <a:t>CAN </a:t>
            </a:r>
            <a:r>
              <a:rPr lang="ru-RU" b="1" dirty="0" smtClean="0"/>
              <a:t>используется практически </a:t>
            </a:r>
            <a:br>
              <a:rPr lang="ru-RU" b="1" dirty="0" smtClean="0"/>
            </a:br>
            <a:r>
              <a:rPr lang="ru-RU" b="1" dirty="0" smtClean="0"/>
              <a:t>в любом решении, связанном </a:t>
            </a:r>
            <a:br>
              <a:rPr lang="ru-RU" b="1" dirty="0" smtClean="0"/>
            </a:br>
            <a:r>
              <a:rPr lang="ru-RU" b="1" dirty="0" smtClean="0"/>
              <a:t>с необходимостью обмена сообщений между микроконтроллерами </a:t>
            </a:r>
            <a:br>
              <a:rPr lang="ru-RU" b="1" dirty="0" smtClean="0"/>
            </a:br>
            <a:r>
              <a:rPr lang="ru-RU" b="1" dirty="0" smtClean="0"/>
              <a:t>и периферийными устройствами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1" name="Picture 3" descr="D:\Desktop\foto\001Production_Line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87" y="1700808"/>
            <a:ext cx="3914041" cy="29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b="1" dirty="0" smtClean="0"/>
              <a:t>Базовый формат пакета </a:t>
            </a:r>
            <a:r>
              <a:rPr lang="en-US" b="1" dirty="0" smtClean="0"/>
              <a:t>CAN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0"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1100" b="1" dirty="0"/>
              <a:t> </a:t>
            </a:r>
            <a:r>
              <a:rPr lang="ru-RU" sz="1100" b="1" dirty="0" smtClean="0"/>
              <a:t>       </a:t>
            </a:r>
            <a:r>
              <a:rPr lang="en-US" sz="1100" b="1" dirty="0" smtClean="0"/>
              <a:t>{</a:t>
            </a:r>
            <a:r>
              <a:rPr lang="ru-RU" sz="1100" b="1" dirty="0" smtClean="0"/>
              <a:t>начало фрейма, идентификатор</a:t>
            </a:r>
            <a:r>
              <a:rPr lang="en-US" sz="1100" b="1" dirty="0" smtClean="0"/>
              <a:t>}</a:t>
            </a:r>
            <a:r>
              <a:rPr lang="ru-RU" sz="1100" b="1" dirty="0" smtClean="0"/>
              <a:t>		   </a:t>
            </a:r>
            <a:r>
              <a:rPr lang="en-US" sz="1100" b="1" dirty="0" smtClean="0"/>
              <a:t>{</a:t>
            </a:r>
            <a:r>
              <a:rPr lang="ru-RU" sz="1100" b="1" dirty="0" smtClean="0"/>
              <a:t>поле данных</a:t>
            </a:r>
            <a:r>
              <a:rPr lang="en-US" sz="1100" b="1" dirty="0" smtClean="0"/>
              <a:t>}  </a:t>
            </a:r>
            <a:r>
              <a:rPr lang="ru-RU" sz="1100" b="1" dirty="0" smtClean="0"/>
              <a:t> </a:t>
            </a:r>
            <a:r>
              <a:rPr lang="en-US" sz="1100" b="1" dirty="0" smtClean="0"/>
              <a:t>  {</a:t>
            </a:r>
            <a:r>
              <a:rPr lang="ru-RU" sz="1100" b="1" dirty="0" smtClean="0"/>
              <a:t>контрольная сумма</a:t>
            </a:r>
            <a:r>
              <a:rPr lang="en-US" sz="1100" b="1" dirty="0" smtClean="0"/>
              <a:t>}</a:t>
            </a:r>
            <a:r>
              <a:rPr lang="ru-RU" sz="1100" b="1" dirty="0" smtClean="0"/>
              <a:t>	    </a:t>
            </a:r>
            <a:r>
              <a:rPr lang="en-US" sz="1100" b="1" dirty="0" smtClean="0"/>
              <a:t>{</a:t>
            </a:r>
            <a:r>
              <a:rPr lang="ru-RU" sz="1100" b="1" dirty="0" smtClean="0"/>
              <a:t>конец фрейма</a:t>
            </a:r>
            <a:r>
              <a:rPr lang="en-US" sz="1100" b="1" dirty="0" smtClean="0"/>
              <a:t>}</a:t>
            </a:r>
            <a:endParaRPr lang="ru-RU" sz="1100" b="1" dirty="0" smtClean="0"/>
          </a:p>
          <a:p>
            <a:pPr marL="0" indent="0">
              <a:buNone/>
            </a:pPr>
            <a:endParaRPr lang="ru-RU" sz="1100" b="1" dirty="0"/>
          </a:p>
          <a:p>
            <a:r>
              <a:rPr lang="ru-RU" sz="2800" b="1" dirty="0" smtClean="0"/>
              <a:t>Идентификатор отвечает за уникальность пакетов и приоритет в очереди обработки</a:t>
            </a:r>
          </a:p>
          <a:p>
            <a:r>
              <a:rPr lang="ru-RU" sz="2800" b="1" dirty="0" smtClean="0"/>
              <a:t>Контрольная сумма используется для проверки целостности пакетных данных</a:t>
            </a:r>
            <a:endParaRPr lang="ru-RU" sz="2800" b="1" dirty="0"/>
          </a:p>
          <a:p>
            <a:r>
              <a:rPr lang="ru-RU" sz="2800" b="1" dirty="0" smtClean="0"/>
              <a:t>Поле данных несет полезную нагрузку (сами данные)</a:t>
            </a:r>
            <a:endParaRPr lang="ru-RU" sz="2800" b="1" dirty="0"/>
          </a:p>
          <a:p>
            <a:r>
              <a:rPr lang="ru-RU" sz="2800" b="1" dirty="0" smtClean="0"/>
              <a:t>Другие поля, в том числе зарезервированные</a:t>
            </a:r>
            <a:endParaRPr lang="ru-RU" sz="2500" b="1" dirty="0" smtClean="0"/>
          </a:p>
          <a:p>
            <a:pPr marL="0" indent="0">
              <a:buNone/>
            </a:pPr>
            <a:endParaRPr lang="ru-RU" sz="25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1628800"/>
            <a:ext cx="756084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83568" y="2420888"/>
            <a:ext cx="756084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9592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43608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23728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56376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00392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44208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60232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76256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92280" y="1628800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1960" y="1660612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220072" y="1660612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67744" y="1641562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43808" y="1641562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1880" y="1641562"/>
            <a:ext cx="0" cy="7920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23" name="Группа 22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25" name="Группа 24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27" name="Прямоугольник 26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9" name="Прямоугольник 28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6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9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foto\ds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132856"/>
            <a:ext cx="78771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Скомпрометированные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модули </a:t>
            </a:r>
            <a:r>
              <a:rPr lang="en-US" b="1" dirty="0" smtClean="0"/>
              <a:t>CAN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5649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CAN-</a:t>
            </a:r>
            <a:r>
              <a:rPr lang="ru-RU" b="1" dirty="0" smtClean="0">
                <a:solidFill>
                  <a:prstClr val="black"/>
                </a:solidFill>
              </a:rPr>
              <a:t>шина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900511"/>
            <a:ext cx="1224136" cy="7445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Модуль радио</a:t>
            </a:r>
            <a:br>
              <a:rPr lang="ru-RU" sz="1400" b="1" dirty="0" smtClean="0">
                <a:solidFill>
                  <a:prstClr val="white"/>
                </a:solidFill>
              </a:rPr>
            </a:br>
            <a:r>
              <a:rPr lang="ru-RU" sz="1400" b="1" dirty="0" smtClean="0">
                <a:solidFill>
                  <a:prstClr val="white"/>
                </a:solidFill>
              </a:rPr>
              <a:t>управления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052639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Управление рулевой колонкой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5517232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Дверь водителя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1556792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Двери пассажиров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4052639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Модуль управления двигателем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4052639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Модуль </a:t>
            </a:r>
            <a:r>
              <a:rPr lang="en-US" sz="1400" b="1" dirty="0" smtClean="0">
                <a:solidFill>
                  <a:prstClr val="white"/>
                </a:solidFill>
              </a:rPr>
              <a:t/>
            </a:r>
            <a:br>
              <a:rPr lang="en-US" sz="1400" b="1" dirty="0" smtClean="0">
                <a:solidFill>
                  <a:prstClr val="white"/>
                </a:solidFill>
              </a:rPr>
            </a:br>
            <a:r>
              <a:rPr lang="en-US" sz="1400" b="1" dirty="0" smtClean="0">
                <a:solidFill>
                  <a:prstClr val="white"/>
                </a:solidFill>
              </a:rPr>
              <a:t>ABS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2972519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Модуль </a:t>
            </a:r>
            <a:r>
              <a:rPr lang="en-US" sz="1400" b="1" dirty="0" smtClean="0">
                <a:solidFill>
                  <a:prstClr val="white"/>
                </a:solidFill>
              </a:rPr>
              <a:t/>
            </a:r>
            <a:br>
              <a:rPr lang="en-US" sz="1400" b="1" dirty="0" smtClean="0">
                <a:solidFill>
                  <a:prstClr val="white"/>
                </a:solidFill>
              </a:rPr>
            </a:br>
            <a:r>
              <a:rPr lang="en-US" sz="1400" b="1" dirty="0" smtClean="0">
                <a:solidFill>
                  <a:prstClr val="white"/>
                </a:solidFill>
              </a:rPr>
              <a:t>Hands Free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3620591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Модуль </a:t>
            </a:r>
            <a:r>
              <a:rPr lang="en-US" sz="1400" b="1" dirty="0" smtClean="0">
                <a:solidFill>
                  <a:prstClr val="white"/>
                </a:solidFill>
              </a:rPr>
              <a:t/>
            </a:r>
            <a:br>
              <a:rPr lang="en-US" sz="1400" b="1" dirty="0" smtClean="0">
                <a:solidFill>
                  <a:prstClr val="white"/>
                </a:solidFill>
              </a:rPr>
            </a:br>
            <a:r>
              <a:rPr lang="en-US" sz="1400" b="1" dirty="0" smtClean="0">
                <a:solidFill>
                  <a:prstClr val="white"/>
                </a:solidFill>
              </a:rPr>
              <a:t>Air condition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996952"/>
            <a:ext cx="1224136" cy="7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…</a:t>
            </a:r>
            <a:endParaRPr lang="ru-RU" sz="1400" b="1" dirty="0">
              <a:solidFill>
                <a:prstClr val="white"/>
              </a:solidFill>
            </a:endParaRPr>
          </a:p>
        </p:txBody>
      </p:sp>
      <p:pic>
        <p:nvPicPr>
          <p:cNvPr id="19" name="Picture 3" descr="D:\Desktop\foto\logo_fin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22" name="Группа 21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24" name="Группа 23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5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2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Атака по типу «</a:t>
            </a:r>
            <a:r>
              <a:rPr lang="en-US" b="1" dirty="0" smtClean="0"/>
              <a:t>Man-in-the-middle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	</a:t>
            </a:r>
            <a:r>
              <a:rPr lang="ru-RU" b="1" dirty="0"/>
              <a:t>Скомпрометировав  один из модулей ЭБУ, злоумышленник может отправлять </a:t>
            </a:r>
            <a:r>
              <a:rPr lang="en-US" b="1" dirty="0" smtClean="0"/>
              <a:t>                </a:t>
            </a:r>
            <a:r>
              <a:rPr lang="ru-RU" b="1" dirty="0" smtClean="0"/>
              <a:t>по </a:t>
            </a:r>
            <a:r>
              <a:rPr lang="ru-RU" b="1" dirty="0"/>
              <a:t>шине </a:t>
            </a:r>
            <a:r>
              <a:rPr lang="en-US" b="1" dirty="0"/>
              <a:t>CAN </a:t>
            </a:r>
            <a:r>
              <a:rPr lang="ru-RU" b="1" dirty="0"/>
              <a:t>произвольные сообщения.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en-US" b="1" dirty="0"/>
              <a:t>	</a:t>
            </a:r>
            <a:r>
              <a:rPr lang="ru-RU" b="1" dirty="0" smtClean="0"/>
              <a:t>Искусственно </a:t>
            </a:r>
            <a:r>
              <a:rPr lang="ru-RU" b="1" dirty="0"/>
              <a:t>созданные сообщения </a:t>
            </a:r>
            <a:r>
              <a:rPr lang="ru-RU" b="1" dirty="0" smtClean="0"/>
              <a:t>получают другие модули автомобильной электроники, и те, в свою очередь, обрабатывают их </a:t>
            </a:r>
            <a:r>
              <a:rPr lang="ru-RU" b="1" dirty="0"/>
              <a:t>как </a:t>
            </a:r>
            <a:r>
              <a:rPr lang="ru-RU" b="1" dirty="0" smtClean="0"/>
              <a:t>легитимные</a:t>
            </a:r>
            <a:r>
              <a:rPr lang="ru-RU" b="1" dirty="0"/>
              <a:t>.</a:t>
            </a:r>
          </a:p>
          <a:p>
            <a:pPr algn="just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4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esktop\foto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06561"/>
            <a:ext cx="2592288" cy="170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Известные инциденты </a:t>
            </a:r>
            <a:br>
              <a:rPr lang="ru-RU" b="1" dirty="0" smtClean="0"/>
            </a:br>
            <a:r>
              <a:rPr lang="ru-RU" b="1" dirty="0" smtClean="0"/>
              <a:t>(авто-электроника)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2009год – 	</a:t>
            </a:r>
            <a:r>
              <a:rPr lang="en-US" sz="2800" b="1" dirty="0" smtClean="0"/>
              <a:t>Ford Explorer, </a:t>
            </a:r>
            <a:r>
              <a:rPr lang="ru-RU" sz="2800" b="1" dirty="0" smtClean="0"/>
              <a:t>отказ системы «круиз-		контроль» на скорости 100км/час</a:t>
            </a:r>
          </a:p>
          <a:p>
            <a:pPr marL="0" indent="0" algn="just">
              <a:buNone/>
            </a:pPr>
            <a:r>
              <a:rPr lang="ru-RU" sz="2800" b="1" dirty="0" smtClean="0"/>
              <a:t>2003год – 	</a:t>
            </a:r>
            <a:r>
              <a:rPr lang="en-US" sz="2800" b="1" dirty="0" smtClean="0"/>
              <a:t>BMW, </a:t>
            </a:r>
            <a:r>
              <a:rPr lang="ru-RU" sz="2800" b="1" dirty="0" smtClean="0"/>
              <a:t>отказ всех систем обслуживания 		(кондиционеров, стеклоподъемников, 		центрального</a:t>
            </a:r>
            <a:r>
              <a:rPr lang="en-US" sz="2800" b="1" dirty="0" smtClean="0"/>
              <a:t> </a:t>
            </a:r>
            <a:r>
              <a:rPr lang="ru-RU" sz="2800" b="1" dirty="0" smtClean="0"/>
              <a:t>замка и др.)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А также другие инциденты, так или иначе связанные с выходом из строя автомобильной электроники и невозможностью их ручного управления.</a:t>
            </a:r>
            <a:endParaRPr lang="ru-RU" sz="2800" b="1" dirty="0"/>
          </a:p>
        </p:txBody>
      </p:sp>
      <p:pic>
        <p:nvPicPr>
          <p:cNvPr id="1026" name="Picture 2" descr="D:\Desktop\foto\ford-explorer-2015-in-ford-2015-explorer-1.jp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12976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foto\logo_fini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1" name="Группа 10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2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foto\mercedes-benz-c-class-w205_start_1000x470_11-2013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73008" cy="42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Что? Где? Когда?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	 18 июня 2013 году </a:t>
            </a:r>
            <a:r>
              <a:rPr lang="ru-RU" b="1" dirty="0" smtClean="0"/>
              <a:t>в Голливуде, США,                   в </a:t>
            </a:r>
            <a:r>
              <a:rPr lang="ru-RU" b="1" dirty="0"/>
              <a:t>загадочной </a:t>
            </a:r>
            <a:r>
              <a:rPr lang="ru-RU" b="1" dirty="0" smtClean="0"/>
              <a:t>автокатастрофе года </a:t>
            </a:r>
            <a:r>
              <a:rPr lang="ru-RU" b="1" dirty="0"/>
              <a:t>погиб писатель и журналист Майкл </a:t>
            </a:r>
            <a:r>
              <a:rPr lang="ru-RU" b="1" dirty="0" err="1" smtClean="0"/>
              <a:t>Хастингс</a:t>
            </a:r>
            <a:r>
              <a:rPr lang="ru-RU" b="1" dirty="0" smtClean="0"/>
              <a:t>, ранее известный как автор ряда скандальных публикаций о войне в Ираке </a:t>
            </a:r>
            <a:r>
              <a:rPr lang="ru-RU" b="1" dirty="0"/>
              <a:t>и Афганистане.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Он </a:t>
            </a:r>
            <a:r>
              <a:rPr lang="ru-RU" b="1" dirty="0"/>
              <a:t>погиб </a:t>
            </a:r>
            <a:r>
              <a:rPr lang="ru-RU" b="1" dirty="0" smtClean="0"/>
              <a:t>в </a:t>
            </a:r>
            <a:r>
              <a:rPr lang="ru-RU" b="1" dirty="0"/>
              <a:t>аварии, когда его </a:t>
            </a:r>
            <a:r>
              <a:rPr lang="ru-RU" b="1" dirty="0" err="1"/>
              <a:t>Mercedes</a:t>
            </a:r>
            <a:r>
              <a:rPr lang="ru-RU" b="1" dirty="0"/>
              <a:t> C250 примерно в 4:25 утра в </a:t>
            </a:r>
            <a:r>
              <a:rPr lang="ru-RU" b="1" dirty="0" err="1"/>
              <a:t>Хэнкок</a:t>
            </a:r>
            <a:r>
              <a:rPr lang="ru-RU" b="1" dirty="0"/>
              <a:t>-Парк (окрестности </a:t>
            </a:r>
            <a:r>
              <a:rPr lang="ru-RU" b="1" dirty="0" smtClean="0"/>
              <a:t>Лос-Анджелеса) на </a:t>
            </a:r>
            <a:r>
              <a:rPr lang="ru-RU" b="1" dirty="0"/>
              <a:t>полной скорости врезался в </a:t>
            </a:r>
            <a:r>
              <a:rPr lang="ru-RU" b="1" dirty="0" smtClean="0"/>
              <a:t>дерево, </a:t>
            </a:r>
            <a:r>
              <a:rPr lang="ru-RU" b="1" dirty="0"/>
              <a:t>после чего загорелся</a:t>
            </a:r>
            <a:r>
              <a:rPr lang="ru-RU" b="1" dirty="0" smtClean="0"/>
              <a:t>. По одной из неподтвержденных версий, авария стала прямым результатом перехвата управления его автомобиля.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1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6" y="-9041"/>
            <a:ext cx="849640" cy="53102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Я </a:t>
            </a:r>
            <a:r>
              <a:rPr lang="ru-RU" b="1" dirty="0"/>
              <a:t>не прикасался к панели управления, но, несмотря на это, из отверстий воздушного кондиционера стал поступать холодный воздух, охлаждая пот на моей спине. Потом включилось радио, поймало местную хип-хоп станцию и заиграла мелодия на полной громкости. Я по-прежнему ничего не трогал, но включились дворники и </a:t>
            </a:r>
            <a:r>
              <a:rPr lang="ru-RU" b="1" dirty="0" smtClean="0"/>
              <a:t>систем</a:t>
            </a:r>
            <a:r>
              <a:rPr lang="ru-RU" b="1" dirty="0"/>
              <a:t>а</a:t>
            </a:r>
            <a:r>
              <a:rPr lang="ru-RU" b="1" dirty="0" smtClean="0"/>
              <a:t> </a:t>
            </a:r>
            <a:r>
              <a:rPr lang="ru-RU" b="1" dirty="0" err="1"/>
              <a:t>омывания</a:t>
            </a:r>
            <a:r>
              <a:rPr lang="ru-RU" b="1" dirty="0"/>
              <a:t> стекол пустила струю воды на лобовое стекло.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60648"/>
            <a:ext cx="55435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Desktop\foto\logo_fini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1" name="Группа 10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2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89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69"/>
            <a:ext cx="9144000" cy="88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В случае Майкла </a:t>
            </a:r>
            <a:r>
              <a:rPr lang="ru-RU" sz="2400" b="1" dirty="0" err="1" smtClean="0"/>
              <a:t>Хастингса</a:t>
            </a:r>
            <a:r>
              <a:rPr lang="ru-RU" sz="2400" b="1" dirty="0" smtClean="0"/>
              <a:t> те </a:t>
            </a:r>
            <a:r>
              <a:rPr lang="ru-RU" sz="2400" b="1" dirty="0"/>
              <a:t>свидетельства, которые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стали публично </a:t>
            </a:r>
            <a:r>
              <a:rPr lang="ru-RU" sz="2400" b="1" dirty="0"/>
              <a:t>доступными, согласуются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признаками </a:t>
            </a:r>
            <a:r>
              <a:rPr lang="ru-RU" sz="2400" b="1" dirty="0" err="1"/>
              <a:t>кибератаки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	Даже короткое знакомство с автомобилями             С-класса от «</a:t>
            </a:r>
            <a:r>
              <a:rPr lang="en-US" b="1" dirty="0" smtClean="0"/>
              <a:t>MERCEDES-BENZ</a:t>
            </a:r>
            <a:r>
              <a:rPr lang="ru-RU" b="1" dirty="0" smtClean="0"/>
              <a:t>» дает представление                о том, насколько машины этого производителя напичканы современной электроникой, призванной где облегчить, а где и обезопасить процесс вождения. Но, в частности, за счет наличия возможности установления связи</a:t>
            </a:r>
            <a:r>
              <a:rPr lang="ru-RU" b="1" dirty="0"/>
              <a:t> с автомобильной электроникой</a:t>
            </a:r>
            <a:r>
              <a:rPr lang="ru-RU" b="1" dirty="0" smtClean="0"/>
              <a:t> по мобильным каналам (а у машин </a:t>
            </a:r>
            <a:r>
              <a:rPr lang="en-US" b="1" dirty="0" smtClean="0"/>
              <a:t>MERCEDES-BENZ</a:t>
            </a:r>
            <a:r>
              <a:rPr lang="ru-RU" b="1" dirty="0" smtClean="0"/>
              <a:t> такая возможность несомненно есть), это может стать, а может и стало, причиной катастрофы на дороге.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0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Desktop\foto\porsche-turbo-decal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036496" cy="24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Кража «со взломом»?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	Известен случай, когда злоумышленники смогли угнать дорогой автомобиль, добравшись до </a:t>
            </a:r>
            <a:r>
              <a:rPr lang="en-US" b="1" dirty="0" smtClean="0"/>
              <a:t>CAN-</a:t>
            </a:r>
            <a:r>
              <a:rPr lang="ru-RU" b="1" dirty="0" smtClean="0"/>
              <a:t>шины центрального замка, вскрыв обшивку:  проделали «небольшое» отверстие в одной из дверей машины. 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826615" cy="294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0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" y="1700808"/>
            <a:ext cx="7143402" cy="35717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«Взломать» можно не только силой</a:t>
            </a:r>
            <a:endParaRPr lang="ru-RU" b="1" dirty="0"/>
          </a:p>
        </p:txBody>
      </p:sp>
      <p:pic>
        <p:nvPicPr>
          <p:cNvPr id="4105" name="Picture 9" descr="D:\Desktop\foto\o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3043">
            <a:off x="7547754" y="5452499"/>
            <a:ext cx="1553344" cy="5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Desktop\foto\gs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" y="4439170"/>
            <a:ext cx="1436362" cy="14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Desktop\foto\mono-kbluetooth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17232"/>
            <a:ext cx="657456" cy="6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esktop\foto\bcyog6kq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89240"/>
            <a:ext cx="1077808" cy="10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Desktop\foto\v2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84" y="5291199"/>
            <a:ext cx="1051520" cy="10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D:\Desktop\foto\GPS-768x76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343">
            <a:off x="7500562" y="1077701"/>
            <a:ext cx="1209328" cy="120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D:\Desktop\foto\9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617713" cy="9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D:\Desktop\foto\lightning-clip-art--309x400_16b7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313">
            <a:off x="7324125" y="2303493"/>
            <a:ext cx="560970" cy="7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D:\Desktop\foto\lightning-clip-art--309x400_16b7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8377">
            <a:off x="1405348" y="1888742"/>
            <a:ext cx="560970" cy="7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D:\Desktop\foto\lightning-clip-art--309x400_16b7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77592">
            <a:off x="7564727" y="4844196"/>
            <a:ext cx="560970" cy="7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D:\Desktop\foto\lightning-clip-art--309x400_16b7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98796">
            <a:off x="4406559" y="4470227"/>
            <a:ext cx="560970" cy="7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D:\Desktop\foto\lightning-clip-art--309x400_16b75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7797">
            <a:off x="1668610" y="4772721"/>
            <a:ext cx="560970" cy="7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17" name="Группа 1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9" name="Группа 1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25" name="Прямоугольник 24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24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2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b="1" dirty="0" smtClean="0"/>
              <a:t>Диагностика взлома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389877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Использование специальных устройств для подключения к портам диагностики</a:t>
            </a:r>
            <a:endParaRPr lang="ru-RU" sz="2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1340768"/>
            <a:ext cx="4258816" cy="5246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Это позволит осуществить отправку данных через подключение к порту диагностики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/>
          </a:p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В частности, если подобраться таким образом к компьютерам автосервиса, скомпрометированными окажутся все обслуженные впоследствии на автосервисе машины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/>
          </a:p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Программная оболочка скомпрометированного ПО будет использована для загрузки вредоносного софта через </a:t>
            </a:r>
            <a:r>
              <a:rPr lang="en-US" b="1" dirty="0" smtClean="0"/>
              <a:t>CAN-</a:t>
            </a:r>
            <a:r>
              <a:rPr lang="ru-RU" b="1" dirty="0" smtClean="0"/>
              <a:t>шину </a:t>
            </a:r>
            <a:endParaRPr lang="ru-RU" b="1" dirty="0"/>
          </a:p>
        </p:txBody>
      </p:sp>
      <p:pic>
        <p:nvPicPr>
          <p:cNvPr id="5" name="Picture 2" descr="D:\Desktop\foto\rapsber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07" y="2636912"/>
            <a:ext cx="5973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Desktop\foto\Ardui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85" y="2561622"/>
            <a:ext cx="1149239" cy="10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foto\avtomobilnyij-diagnosticheskij-skaner-maxidas-ds708-autel_168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1152128" cy="6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1297233" y="3710259"/>
            <a:ext cx="887322" cy="12870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D:\Desktop\foto\ob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22" y="5356970"/>
            <a:ext cx="1553344" cy="5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 rot="16200000">
            <a:off x="3196799" y="5006127"/>
            <a:ext cx="887322" cy="128701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14" name="Группа 13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6" name="Группа 15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0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Desktop\foto\gs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7" y="4437112"/>
            <a:ext cx="100937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ru-RU" b="1" dirty="0" smtClean="0"/>
              <a:t>Беспроводные технологии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26368" y="1362125"/>
            <a:ext cx="4258816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Формирование пакета вредоносных данных при помощи беспроводных устройств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1800" b="1" dirty="0" smtClean="0"/>
              <a:t>Модуль </a:t>
            </a:r>
            <a:r>
              <a:rPr lang="en-US" sz="1800" b="1" dirty="0" smtClean="0"/>
              <a:t>CAN-</a:t>
            </a:r>
            <a:r>
              <a:rPr lang="ru-RU" sz="1800" b="1" dirty="0" smtClean="0"/>
              <a:t>шины, </a:t>
            </a:r>
            <a:br>
              <a:rPr lang="ru-RU" sz="1800" b="1" dirty="0" smtClean="0"/>
            </a:br>
            <a:r>
              <a:rPr lang="ru-RU" sz="1800" b="1" dirty="0" smtClean="0"/>
              <a:t>предоставляющий </a:t>
            </a:r>
            <a:br>
              <a:rPr lang="ru-RU" sz="1800" b="1" dirty="0" smtClean="0"/>
            </a:br>
            <a:r>
              <a:rPr lang="ru-RU" sz="1800" b="1" dirty="0" smtClean="0"/>
              <a:t>беспроводной интерфейс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1412776"/>
            <a:ext cx="4258816" cy="5246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Некорректная обработка кода приведет к выполнению постороннего кода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/>
          </a:p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Программная оболочка скомпрометированного беспроводного интерфейса будет использована для отправки команд в </a:t>
            </a:r>
            <a:r>
              <a:rPr lang="en-US" b="1" dirty="0" smtClean="0"/>
              <a:t>CAN </a:t>
            </a:r>
            <a:r>
              <a:rPr lang="ru-RU" b="1" dirty="0" smtClean="0"/>
              <a:t>сеть</a:t>
            </a:r>
            <a:endParaRPr lang="ru-RU" b="1" dirty="0"/>
          </a:p>
        </p:txBody>
      </p:sp>
      <p:pic>
        <p:nvPicPr>
          <p:cNvPr id="6146" name="Picture 2" descr="D:\Desktop\foto\a145fc6c085d5e43a1bdc234fdbb9f2e_pix-for-mobile-logo-clipart-mobile-logo-clipart_739-8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03" y="2833923"/>
            <a:ext cx="526565" cy="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esktop\foto\computer-desktop-distance-work-laptop-notebook-pc-software-icon--170397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34" y="2666674"/>
            <a:ext cx="952347" cy="9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848558" y="3717032"/>
            <a:ext cx="529908" cy="72008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D:\Desktop\foto\mono-kbluetooth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61159"/>
            <a:ext cx="542769" cy="5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Desktop\foto\bcyog6kq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15" y="4581128"/>
            <a:ext cx="688720" cy="6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Desktop\foto\GPS-768x76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38" y="4437112"/>
            <a:ext cx="819322" cy="81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 rot="16200000">
            <a:off x="4006324" y="5239588"/>
            <a:ext cx="555288" cy="86409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16" name="Группа 1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8" name="Группа 1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2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Современные тенденции </a:t>
            </a:r>
            <a:br>
              <a:rPr lang="ru-RU" b="1" dirty="0" smtClean="0"/>
            </a:br>
            <a:r>
              <a:rPr lang="ru-RU" b="1" dirty="0" smtClean="0"/>
              <a:t>умного автомобиля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618901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13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foto\The_X-Files_title_log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/>
              <a:t>Неожиданные угрозы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В знаменитых «</a:t>
            </a:r>
            <a:r>
              <a:rPr lang="en-US" b="1" dirty="0" smtClean="0"/>
              <a:t>X-files</a:t>
            </a:r>
            <a:r>
              <a:rPr lang="ru-RU" b="1" dirty="0" smtClean="0"/>
              <a:t>»</a:t>
            </a:r>
            <a:r>
              <a:rPr lang="en-US" b="1" dirty="0" smtClean="0"/>
              <a:t> </a:t>
            </a:r>
            <a:r>
              <a:rPr lang="ru-RU" b="1" dirty="0" smtClean="0"/>
              <a:t>по замыслу создателей фильма «хакер» угоняет автомобиль, вставив в магнитолу особый </a:t>
            </a:r>
            <a:r>
              <a:rPr lang="en-US" b="1" dirty="0" smtClean="0"/>
              <a:t>CD-</a:t>
            </a:r>
            <a:r>
              <a:rPr lang="ru-RU" b="1" dirty="0" smtClean="0"/>
              <a:t>диск.</a:t>
            </a:r>
            <a:r>
              <a:rPr lang="ru-RU" b="1" dirty="0"/>
              <a:t> </a:t>
            </a:r>
            <a:r>
              <a:rPr lang="ru-RU" b="1" dirty="0" smtClean="0"/>
              <a:t>Тогда в 90-ых это вызывало раздражение, мол, чего только не придумают киношники. Что насчет сегодня?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80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b="1" dirty="0" smtClean="0"/>
              <a:t>CD, USB </a:t>
            </a:r>
            <a:r>
              <a:rPr lang="ru-RU" b="1" dirty="0" smtClean="0"/>
              <a:t>и другие устройства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1520" y="1723972"/>
            <a:ext cx="4258816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endParaRPr lang="ru-RU" sz="1800" b="1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1351309"/>
            <a:ext cx="4258816" cy="5246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Некоторые модули </a:t>
            </a:r>
            <a:r>
              <a:rPr lang="en-US" b="1" dirty="0" smtClean="0"/>
              <a:t>CAN-</a:t>
            </a:r>
            <a:r>
              <a:rPr lang="ru-RU" b="1" dirty="0" smtClean="0"/>
              <a:t>шины подвержены риску выполнения вредоносного кода, загруженного посредством специально сформированного медиа-файла</a:t>
            </a:r>
          </a:p>
          <a:p>
            <a:pPr marL="0" indent="0">
              <a:buFont typeface="Arial" pitchFamily="34" charset="0"/>
              <a:buNone/>
            </a:pPr>
            <a:endParaRPr lang="ru-RU" b="1" dirty="0" smtClean="0"/>
          </a:p>
          <a:p>
            <a:pPr marL="0" indent="0">
              <a:buFont typeface="Arial" pitchFamily="34" charset="0"/>
              <a:buNone/>
            </a:pPr>
            <a:r>
              <a:rPr lang="ru-RU" b="1" dirty="0" smtClean="0"/>
              <a:t>Преобразованный </a:t>
            </a:r>
            <a:r>
              <a:rPr lang="en-US" b="1" dirty="0" smtClean="0"/>
              <a:t>MP3</a:t>
            </a:r>
            <a:r>
              <a:rPr lang="ru-RU" b="1" dirty="0" smtClean="0"/>
              <a:t>-файл становится трояном </a:t>
            </a:r>
            <a:br>
              <a:rPr lang="ru-RU" b="1" dirty="0" smtClean="0"/>
            </a:br>
            <a:r>
              <a:rPr lang="ru-RU" b="1" dirty="0" smtClean="0"/>
              <a:t>и запускается внутри вашей автомобильной медиа-системы, создавая </a:t>
            </a:r>
            <a:br>
              <a:rPr lang="ru-RU" b="1" dirty="0" smtClean="0"/>
            </a:br>
            <a:r>
              <a:rPr lang="ru-RU" b="1" dirty="0" smtClean="0"/>
              <a:t>точки входа для злоумышленников 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547664" y="3284984"/>
            <a:ext cx="1105972" cy="122413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004765" y="4563889"/>
            <a:ext cx="630414" cy="93610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Desktop\foto\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foto\9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6734"/>
            <a:ext cx="1039099" cy="6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esktop\foto\27666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9920"/>
            <a:ext cx="1011592" cy="10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esktop\foto\374771342e3bb4de916b396e0d1986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95" y="4509120"/>
            <a:ext cx="1144099" cy="10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13" name="Группа 12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6" name="Группа 15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7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2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Меры обеспечения безопасности смарт-автомобилей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12386"/>
              </p:ext>
            </p:extLst>
          </p:nvPr>
        </p:nvGraphicFramePr>
        <p:xfrm>
          <a:off x="457200" y="16002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7" name="Группа 6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8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foto\545646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" y="908720"/>
            <a:ext cx="9142029" cy="51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900" b="1" dirty="0" smtClean="0"/>
              <a:t>Спасибо за внимание!</a:t>
            </a:r>
          </a:p>
          <a:p>
            <a:pPr marL="0" indent="0" algn="ctr">
              <a:buNone/>
            </a:pPr>
            <a:r>
              <a:rPr lang="ru-RU" sz="3900" b="1" dirty="0" smtClean="0"/>
              <a:t>Счастливого пути!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Центр обеспечения информационной безопасности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Министерство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по </a:t>
            </a:r>
            <a:r>
              <a:rPr lang="ru-RU" b="1" dirty="0" smtClean="0"/>
              <a:t>развитию информационных технологий </a:t>
            </a:r>
            <a:br>
              <a:rPr lang="ru-RU" b="1" dirty="0" smtClean="0"/>
            </a:br>
            <a:r>
              <a:rPr lang="ru-RU" b="1" dirty="0" smtClean="0"/>
              <a:t>и коммуникаций </a:t>
            </a:r>
            <a:r>
              <a:rPr lang="ru-RU" b="1" dirty="0" smtClean="0"/>
              <a:t>Республики </a:t>
            </a:r>
            <a:r>
              <a:rPr lang="ru-RU" b="1" dirty="0" smtClean="0"/>
              <a:t>Узбекистан</a:t>
            </a:r>
            <a:endParaRPr lang="ru-RU" b="1" dirty="0"/>
          </a:p>
        </p:txBody>
      </p:sp>
      <p:pic>
        <p:nvPicPr>
          <p:cNvPr id="4099" name="Picture 3" descr="D:\Desktop\foto\logo_fini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" y="980728"/>
            <a:ext cx="23671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8184" y="6101938"/>
            <a:ext cx="8229600" cy="639430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www.infosec.uz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www.uzcert.uz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info@infosec.uz 		info@uzcert.uz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 </a:t>
            </a:r>
            <a:r>
              <a:rPr lang="ru-RU" dirty="0" smtClean="0"/>
              <a:t>год – испытания для </a:t>
            </a:r>
            <a:r>
              <a:rPr lang="en-US" dirty="0" smtClean="0"/>
              <a:t>Toyota Prius </a:t>
            </a:r>
            <a:r>
              <a:rPr lang="ru-RU" dirty="0" smtClean="0"/>
              <a:t>и </a:t>
            </a:r>
            <a:r>
              <a:rPr lang="en-US" dirty="0" smtClean="0"/>
              <a:t>Ford Escape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Доказать</a:t>
            </a:r>
            <a:r>
              <a:rPr lang="ru-RU" b="1" dirty="0"/>
              <a:t>, что современные электронные системы автомобилей имеют слабую защиту от взлома, вызвались эксперты в области информационной безопасности </a:t>
            </a:r>
            <a:r>
              <a:rPr lang="ru-RU" b="1" dirty="0" smtClean="0"/>
              <a:t>Чарли </a:t>
            </a:r>
            <a:r>
              <a:rPr lang="ru-RU" b="1" dirty="0"/>
              <a:t>Миллер (</a:t>
            </a:r>
            <a:r>
              <a:rPr lang="ru-RU" b="1" dirty="0" err="1"/>
              <a:t>Charlie</a:t>
            </a:r>
            <a:r>
              <a:rPr lang="ru-RU" b="1" dirty="0"/>
              <a:t> </a:t>
            </a:r>
            <a:r>
              <a:rPr lang="ru-RU" b="1" dirty="0" err="1"/>
              <a:t>Miller</a:t>
            </a:r>
            <a:r>
              <a:rPr lang="ru-RU" b="1" dirty="0"/>
              <a:t>) и Крис Валашек (</a:t>
            </a:r>
            <a:r>
              <a:rPr lang="ru-RU" b="1" dirty="0" err="1"/>
              <a:t>Chris</a:t>
            </a:r>
            <a:r>
              <a:rPr lang="ru-RU" b="1" dirty="0"/>
              <a:t> </a:t>
            </a:r>
            <a:r>
              <a:rPr lang="ru-RU" b="1" dirty="0" err="1"/>
              <a:t>Valasek</a:t>
            </a:r>
            <a:r>
              <a:rPr lang="ru-RU" b="1" dirty="0"/>
              <a:t>). Они известны своими работами по обнаружению уязвимостей </a:t>
            </a:r>
            <a:r>
              <a:rPr lang="en-US" b="1" dirty="0" smtClean="0"/>
              <a:t>                       </a:t>
            </a:r>
            <a:r>
              <a:rPr lang="ru-RU" b="1" dirty="0" smtClean="0"/>
              <a:t>в </a:t>
            </a:r>
            <a:r>
              <a:rPr lang="ru-RU" b="1" dirty="0"/>
              <a:t>программном обеспечении </a:t>
            </a:r>
            <a:r>
              <a:rPr lang="ru-RU" b="1" dirty="0" err="1"/>
              <a:t>Microsoft</a:t>
            </a:r>
            <a:r>
              <a:rPr lang="ru-RU" b="1" dirty="0"/>
              <a:t> и </a:t>
            </a:r>
            <a:r>
              <a:rPr lang="ru-RU" b="1" dirty="0" err="1"/>
              <a:t>Apple</a:t>
            </a:r>
            <a:r>
              <a:rPr lang="ru-RU" b="1" dirty="0"/>
              <a:t>. 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Технологию </a:t>
            </a:r>
            <a:r>
              <a:rPr lang="ru-RU" b="1" dirty="0"/>
              <a:t>перехвата управления машинами они испытали на моделях </a:t>
            </a:r>
            <a:r>
              <a:rPr lang="ru-RU" b="1" dirty="0" err="1"/>
              <a:t>Toyota</a:t>
            </a:r>
            <a:r>
              <a:rPr lang="ru-RU" b="1" dirty="0"/>
              <a:t> </a:t>
            </a:r>
            <a:r>
              <a:rPr lang="ru-RU" b="1" dirty="0" smtClean="0"/>
              <a:t>и </a:t>
            </a:r>
            <a:r>
              <a:rPr lang="ru-RU" b="1" dirty="0" err="1" smtClean="0"/>
              <a:t>Ford</a:t>
            </a:r>
            <a:r>
              <a:rPr lang="ru-RU" b="1" dirty="0" smtClean="0"/>
              <a:t>. </a:t>
            </a:r>
            <a:r>
              <a:rPr lang="ru-RU" b="1" dirty="0"/>
              <a:t>Находясь в салоне этих автомобилей, Миллер и Валашек смогли подключиться </a:t>
            </a:r>
            <a:r>
              <a:rPr lang="en-US" b="1" dirty="0" smtClean="0"/>
              <a:t>                            </a:t>
            </a:r>
            <a:r>
              <a:rPr lang="ru-RU" b="1" dirty="0" smtClean="0"/>
              <a:t>к </a:t>
            </a:r>
            <a:r>
              <a:rPr lang="ru-RU" b="1" dirty="0"/>
              <a:t>бортовым системам посредством ноутбука и специального ПО. В ходе эксперимента был получен полный контроль над автомобилями: </a:t>
            </a:r>
            <a:r>
              <a:rPr lang="ru-RU" b="1" dirty="0" smtClean="0"/>
              <a:t>их </a:t>
            </a:r>
            <a:r>
              <a:rPr lang="ru-RU" b="1" dirty="0"/>
              <a:t>заставили </a:t>
            </a:r>
            <a:r>
              <a:rPr lang="ru-RU" b="1" dirty="0" smtClean="0"/>
              <a:t>резко </a:t>
            </a:r>
            <a:r>
              <a:rPr lang="ru-RU" b="1" dirty="0"/>
              <a:t>тормозить на скорости более 120 км/ч, ускоряться и маневрировать на дороге. Кроме того, с помощью разработки Миллера и </a:t>
            </a:r>
            <a:r>
              <a:rPr lang="ru-RU" b="1" dirty="0" err="1"/>
              <a:t>Валашека</a:t>
            </a:r>
            <a:r>
              <a:rPr lang="ru-RU" b="1" dirty="0"/>
              <a:t> удалось вывести на приборную панель ложную информацию: неверные показатели спидометра, уровня топлива и т.п. 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Администратор\Desktop\foto\tidal blue fro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32656"/>
            <a:ext cx="35827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foto\5323192-ford-esca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3"/>
            <a:ext cx="1978547" cy="13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4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376238" algn="just"/>
            <a:endParaRPr lang="en-US" sz="2000" b="1" dirty="0" smtClean="0"/>
          </a:p>
          <a:p>
            <a:pPr indent="376238" algn="just"/>
            <a:endParaRPr lang="en-US" sz="2000" b="1" dirty="0"/>
          </a:p>
          <a:p>
            <a:pPr indent="376238" algn="just"/>
            <a:endParaRPr lang="en-US" sz="2000" b="1" dirty="0" smtClean="0"/>
          </a:p>
          <a:p>
            <a:pPr indent="376238" algn="just"/>
            <a:endParaRPr lang="en-US" sz="2000" b="1" dirty="0"/>
          </a:p>
          <a:p>
            <a:pPr indent="376238" algn="just"/>
            <a:endParaRPr lang="en-US" sz="2000" b="1" dirty="0" smtClean="0"/>
          </a:p>
          <a:p>
            <a:pPr indent="376238" algn="just"/>
            <a:endParaRPr lang="en-US" sz="2000" b="1" dirty="0"/>
          </a:p>
          <a:p>
            <a:pPr indent="0" algn="just">
              <a:buNone/>
            </a:pPr>
            <a:r>
              <a:rPr lang="ru-RU" sz="2000" b="1" dirty="0" smtClean="0"/>
              <a:t>	Специалисты по безопасности Чарли Миллер и Крис </a:t>
            </a:r>
            <a:r>
              <a:rPr lang="ru-RU" sz="2000" b="1" dirty="0" err="1" smtClean="0"/>
              <a:t>Валасек</a:t>
            </a:r>
            <a:r>
              <a:rPr lang="ru-RU" sz="2000" b="1" dirty="0" smtClean="0"/>
              <a:t> хорошо известны в хакерском сообществе. Они неоднократно выступали на конференциях с докладами об уязвимостях                               в автомобильных компьютерах. Пожалуй, самой известной их презентацией был взлом </a:t>
            </a:r>
            <a:r>
              <a:rPr lang="ru-RU" sz="2000" b="1" dirty="0"/>
              <a:t>два года назад автомобиля </a:t>
            </a:r>
            <a:r>
              <a:rPr lang="ru-RU" sz="2000" b="1" dirty="0" err="1" smtClean="0"/>
              <a:t>Jeep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Cherokee</a:t>
            </a:r>
            <a:r>
              <a:rPr lang="ru-RU" sz="2000" b="1" dirty="0" smtClean="0"/>
              <a:t>      с дистанционным управлением некоторыми функциями. После той презентации автопроизводителю пришлось отозвать почти 1,5 млн машин</a:t>
            </a:r>
            <a:r>
              <a:rPr lang="en-US" sz="2000" b="1" dirty="0" smtClean="0"/>
              <a:t> </a:t>
            </a:r>
            <a:r>
              <a:rPr lang="ru-RU" sz="2000" b="1" dirty="0" smtClean="0"/>
              <a:t>по всему миру для замены прошивки.</a:t>
            </a:r>
          </a:p>
          <a:p>
            <a:pPr indent="376238" algn="just"/>
            <a:endParaRPr lang="ru-RU" sz="2000" b="1" dirty="0"/>
          </a:p>
        </p:txBody>
      </p:sp>
      <p:pic>
        <p:nvPicPr>
          <p:cNvPr id="1026" name="Picture 2" descr="C:\Users\Администратор\Desktop\1494828387298444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958804" cy="33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Desktop\foto\logo_fin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8766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6" y="-9041"/>
            <a:ext cx="849640" cy="531024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0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619250"/>
            <a:r>
              <a:rPr lang="ru-RU" sz="3600" b="1" dirty="0" smtClean="0"/>
              <a:t>Это серьезно. </a:t>
            </a:r>
            <a:br>
              <a:rPr lang="ru-RU" sz="3600" b="1" dirty="0" smtClean="0"/>
            </a:br>
            <a:r>
              <a:rPr lang="ru-RU" sz="3600" b="1" dirty="0" smtClean="0"/>
              <a:t>Серьезнее некуда – это ваш автомобиль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355600" algn="just">
              <a:buNone/>
            </a:pPr>
            <a:endParaRPr lang="ru-RU" sz="8800" b="1" dirty="0" smtClean="0"/>
          </a:p>
          <a:p>
            <a:pPr marL="0" indent="355600" algn="just">
              <a:buNone/>
            </a:pPr>
            <a:r>
              <a:rPr lang="ru-RU" sz="8800" b="1" dirty="0" smtClean="0"/>
              <a:t>Что характерно, первая замена прошивки оказалась </a:t>
            </a:r>
            <a:r>
              <a:rPr lang="en-US" sz="8800" b="1" dirty="0" smtClean="0"/>
              <a:t>                           </a:t>
            </a:r>
            <a:r>
              <a:rPr lang="ru-RU" sz="8800" b="1" dirty="0" smtClean="0"/>
              <a:t>не слишком удачной. С новой прошивкой возможности взлома автомобилем только увеличились. Потом пришлось ещё раз</a:t>
            </a:r>
            <a:r>
              <a:rPr lang="en-US" sz="8800" b="1" dirty="0" smtClean="0"/>
              <a:t>                </a:t>
            </a:r>
            <a:r>
              <a:rPr lang="ru-RU" sz="8800" b="1" dirty="0" smtClean="0"/>
              <a:t> её менять.</a:t>
            </a:r>
          </a:p>
          <a:p>
            <a:pPr marL="0" indent="355600" algn="just">
              <a:buNone/>
            </a:pPr>
            <a:r>
              <a:rPr lang="ru-RU" sz="8800" b="1" dirty="0" smtClean="0"/>
              <a:t>Через два года после той истории хакеры выложили практически пошаговое руководство по взлому </a:t>
            </a:r>
            <a:r>
              <a:rPr lang="ru-RU" sz="8800" b="1" dirty="0" err="1" smtClean="0"/>
              <a:t>Jeep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Cherokee</a:t>
            </a:r>
            <a:r>
              <a:rPr lang="ru-RU" sz="8800" b="1" dirty="0" smtClean="0"/>
              <a:t>,</a:t>
            </a:r>
            <a:r>
              <a:rPr lang="en-US" sz="8800" b="1" dirty="0" smtClean="0"/>
              <a:t>              </a:t>
            </a:r>
            <a:r>
              <a:rPr lang="ru-RU" sz="8800" b="1" dirty="0" smtClean="0"/>
              <a:t> а также инструменты и документацию по взлому других автомобилей с шиной CAN.</a:t>
            </a:r>
          </a:p>
          <a:p>
            <a:pPr marL="0" indent="355600" algn="just">
              <a:buNone/>
            </a:pPr>
            <a:r>
              <a:rPr lang="ru-RU" sz="8800" b="1" dirty="0" smtClean="0"/>
              <a:t>Хакеры не первый раз поступают подобным образом. В 2013 году после демонстрации управления автомобилями </a:t>
            </a:r>
            <a:r>
              <a:rPr lang="ru-RU" sz="8800" b="1" dirty="0" err="1" smtClean="0"/>
              <a:t>Toyota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Prius</a:t>
            </a:r>
            <a:r>
              <a:rPr lang="ru-RU" sz="8800" b="1" dirty="0" smtClean="0"/>
              <a:t> и </a:t>
            </a:r>
            <a:r>
              <a:rPr lang="ru-RU" sz="8800" b="1" dirty="0" err="1" smtClean="0"/>
              <a:t>Ford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Escape</a:t>
            </a:r>
            <a:r>
              <a:rPr lang="ru-RU" sz="8800" b="1" dirty="0" smtClean="0"/>
              <a:t> с ноутбука и </a:t>
            </a:r>
            <a:r>
              <a:rPr lang="ru-RU" sz="8800" b="1" dirty="0" err="1" smtClean="0"/>
              <a:t>геймпада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Nintendo</a:t>
            </a:r>
            <a:r>
              <a:rPr lang="ru-RU" sz="8800" b="1" dirty="0" smtClean="0"/>
              <a:t> они представили подробный доклад с описанием техники взлома и</a:t>
            </a:r>
            <a:r>
              <a:rPr lang="ru-RU" sz="8800" b="1" dirty="0"/>
              <a:t> </a:t>
            </a:r>
            <a:r>
              <a:rPr lang="ru-RU" sz="8800" b="1" dirty="0" smtClean="0"/>
              <a:t>опубликовали программный код для </a:t>
            </a:r>
            <a:r>
              <a:rPr lang="ru-RU" sz="8800" b="1" dirty="0" err="1" smtClean="0"/>
              <a:t>эксплойта</a:t>
            </a:r>
            <a:r>
              <a:rPr lang="ru-RU" sz="8800" b="1" dirty="0" smtClean="0"/>
              <a:t> автомобильного компьютера с помощью передачи пакетов по шине </a:t>
            </a:r>
            <a:r>
              <a:rPr lang="ru-RU" sz="8800" b="1" dirty="0" err="1" smtClean="0"/>
              <a:t>Controller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Area</a:t>
            </a:r>
            <a:r>
              <a:rPr lang="ru-RU" sz="8800" b="1" dirty="0" smtClean="0"/>
              <a:t> </a:t>
            </a:r>
            <a:r>
              <a:rPr lang="ru-RU" sz="8800" b="1" dirty="0" err="1" smtClean="0"/>
              <a:t>Network</a:t>
            </a:r>
            <a:r>
              <a:rPr lang="ru-RU" sz="8800" b="1" dirty="0" smtClean="0"/>
              <a:t> (CAN).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" y="44625"/>
            <a:ext cx="211469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0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/>
              <a:t>Основы программирования?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Примечательно, что в отличие от эксперимента 2013 года, когда компьютеры хакеров были напрямую подключены к диагностическому порту бортового компьютера авто, описанный в начале случай наглядно показывает возможности удаленного взлома смарт-автомобилей из любой точки страны. Понятное дело, что такая возможность не останется без внимания со стороны криминального мира, в том числе специализирующихся на заказных убийствах, инсценированных под несчастные случаи, например, ДТП.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Атака на ЭБУ через </a:t>
            </a:r>
            <a:r>
              <a:rPr lang="en-US" sz="3600" b="1" dirty="0" smtClean="0"/>
              <a:t>CAN-</a:t>
            </a:r>
            <a:r>
              <a:rPr lang="ru-RU" sz="3600" b="1" dirty="0" smtClean="0"/>
              <a:t>шину диагностики пакетов «</a:t>
            </a:r>
            <a:r>
              <a:rPr lang="en-US" sz="3600" b="1" dirty="0" smtClean="0"/>
              <a:t>Security Access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Прежде чем выполнять операции с ЭБУ автомобиля                   (в нашем случае это «</a:t>
            </a:r>
            <a:r>
              <a:rPr lang="en-US" b="1" dirty="0" smtClean="0"/>
              <a:t>Ford</a:t>
            </a:r>
            <a:r>
              <a:rPr lang="ru-RU" b="1" dirty="0" smtClean="0"/>
              <a:t>»), нам необходимо пройти аутентификацию. Но это не так уж и сложно. Дело в том, что некоторые модули ЭБУ отправляют и ждут в ответ совершенно идентичные пакеты, и если вы сможете перехватить их, не составит большого труда вытащить оттуда нужную информацию (длина ключей не превышает 24 бита).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6021288"/>
            <a:ext cx="822960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/>
              <a:t>ЭБУ – электронный блок управления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3705969"/>
            <a:ext cx="80486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67544" y="501317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200" b="1" dirty="0" smtClean="0"/>
              <a:t>В итоге, выявлен ключ «11 22 33». Это было упущение разработчиков, которое исправлено во всех последующих версиях аппаратно-программного обеспечения ЭБУ.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8" name="Группа 7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10" name="Группа 9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26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0243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/>
              <a:t>	Но, несмотря на то, что другие ЭБУ запрограммированы на отправку различных пакетов, различие внутри них не так широко и основано только на </a:t>
            </a:r>
            <a:r>
              <a:rPr lang="ru-RU" sz="2600" b="1" dirty="0" err="1" smtClean="0"/>
              <a:t>рандомности</a:t>
            </a:r>
            <a:r>
              <a:rPr lang="ru-RU" sz="2600" b="1" dirty="0" smtClean="0"/>
              <a:t> цифро-буквенных комбинаций, применяемых для аутентификации и ключей проверки взаимодействующих компонентов и модулей ЭБУ.</a:t>
            </a:r>
          </a:p>
          <a:p>
            <a:pPr marL="0" indent="0" algn="just">
              <a:buNone/>
            </a:pP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3" y="3061920"/>
            <a:ext cx="8144525" cy="18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536" y="4725144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600" b="1" dirty="0" smtClean="0"/>
              <a:t>	</a:t>
            </a:r>
          </a:p>
          <a:p>
            <a:pPr marL="0" indent="0" algn="just">
              <a:buNone/>
            </a:pPr>
            <a:r>
              <a:rPr lang="ru-RU" sz="2800" b="1" dirty="0"/>
              <a:t>	</a:t>
            </a:r>
            <a:r>
              <a:rPr lang="ru-RU" sz="2800" b="1" dirty="0" smtClean="0"/>
              <a:t>Как мы можем видеть, здесь применяется  шестнадцатеричная система счисления – практически, никаких препятствий для </a:t>
            </a:r>
            <a:r>
              <a:rPr lang="ru-RU" sz="2800" b="1" dirty="0" err="1" smtClean="0"/>
              <a:t>брут</a:t>
            </a:r>
            <a:r>
              <a:rPr lang="ru-RU" sz="2800" b="1" dirty="0" smtClean="0"/>
              <a:t>-форса.</a:t>
            </a:r>
            <a:endParaRPr lang="ru-RU" sz="28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7" name="Группа 6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9" name="Группа 8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1" name="Прямоугольник 10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10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4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4"/>
            <a:ext cx="9144000" cy="135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dirty="0" smtClean="0"/>
              <a:t>Или все-таки немного удачи?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	В любом случае, это значит, что нам нужен ключ. Один из вариантов его получения – это попытаться провести реинжиниринг  программно-аппаратной части ЭБУ автомобиля, но есть путь полегче – реинжиниринг ПО, отвечающего за диагностику (в данном случае, это </a:t>
            </a:r>
            <a:r>
              <a:rPr lang="en-US" b="1" dirty="0" smtClean="0"/>
              <a:t>Ford Integrated Diagnostics Software (IDS</a:t>
            </a:r>
            <a:r>
              <a:rPr lang="ru-RU" b="1" dirty="0" smtClean="0"/>
              <a:t>). Нужно обойти маленькое препятствие в виде инструмента для анти-</a:t>
            </a:r>
            <a:r>
              <a:rPr lang="ru-RU" b="1" dirty="0" err="1" smtClean="0"/>
              <a:t>дебаггинга</a:t>
            </a:r>
            <a:r>
              <a:rPr lang="ru-RU" b="1" dirty="0" smtClean="0"/>
              <a:t> (</a:t>
            </a:r>
            <a:r>
              <a:rPr lang="en-US" b="1" dirty="0" smtClean="0"/>
              <a:t>anti-debugging</a:t>
            </a:r>
            <a:r>
              <a:rPr lang="ru-RU" b="1" dirty="0" smtClean="0"/>
              <a:t>), а все остальное – вопрос времени. Хотя в распоряжении хакеров были ЭБУ всего пары автомобилей, вызывает настороженность тот факт, что подобные возможности в принципе заложены для каждой автомобильной автоматики. 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407" y="6453336"/>
            <a:ext cx="9096097" cy="369328"/>
            <a:chOff x="-22056" y="4325039"/>
            <a:chExt cx="9096097" cy="369328"/>
          </a:xfrm>
        </p:grpSpPr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-22056" y="4331362"/>
              <a:ext cx="9096097" cy="331227"/>
              <a:chOff x="0" y="6303276"/>
              <a:chExt cx="12192001" cy="411915"/>
            </a:xfrm>
          </p:grpSpPr>
          <p:grpSp>
            <p:nvGrpSpPr>
              <p:cNvPr id="8" name="Группа 7"/>
              <p:cNvGrpSpPr>
                <a:grpSpLocks/>
              </p:cNvGrpSpPr>
              <p:nvPr/>
            </p:nvGrpSpPr>
            <p:grpSpPr bwMode="auto">
              <a:xfrm>
                <a:off x="0" y="6383358"/>
                <a:ext cx="12192001" cy="331833"/>
                <a:chOff x="0" y="4787335"/>
                <a:chExt cx="9144001" cy="249392"/>
              </a:xfrm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0" y="4787335"/>
                  <a:ext cx="7965281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8245079" y="4789721"/>
                  <a:ext cx="37623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8901113" y="4787335"/>
                  <a:ext cx="242888" cy="24700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9" name="TextBox 17"/>
              <p:cNvSpPr txBox="1">
                <a:spLocks noChangeArrowheads="1"/>
              </p:cNvSpPr>
              <p:nvPr/>
            </p:nvSpPr>
            <p:spPr bwMode="auto">
              <a:xfrm>
                <a:off x="8281025" y="6303276"/>
                <a:ext cx="1836460" cy="400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defPPr>
                  <a:defRPr lang="ru-RU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189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377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56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754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5943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131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320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509" algn="l" defTabSz="914377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r>
                  <a:rPr lang="en-US" dirty="0">
                    <a:solidFill>
                      <a:schemeClr val="bg1"/>
                    </a:solidFill>
                  </a:rPr>
                  <a:t>www.infosec.uz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0" y="4325039"/>
              <a:ext cx="5724128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917" tIns="60958" rIns="121917" bIns="60958">
              <a:spAutoFit/>
            </a:bodyPr>
            <a:lstStyle>
              <a:defPPr>
                <a:defRPr lang="ru-RU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189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377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566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754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943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131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320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509" algn="l" defTabSz="914377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ru-RU" sz="1600" dirty="0" smtClean="0">
                  <a:solidFill>
                    <a:schemeClr val="bg1"/>
                  </a:solidFill>
                </a:rPr>
                <a:t>Центр обеспечения информационной безопасности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53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8dbe5f37ee906e5d1b096e995e87668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949025-8FC3-43A1-A78D-670FE8F4A069}"/>
</file>

<file path=customXml/itemProps2.xml><?xml version="1.0" encoding="utf-8"?>
<ds:datastoreItem xmlns:ds="http://schemas.openxmlformats.org/officeDocument/2006/customXml" ds:itemID="{C15BCB92-FBDF-40D8-8270-088FEC49814B}"/>
</file>

<file path=customXml/itemProps3.xml><?xml version="1.0" encoding="utf-8"?>
<ds:datastoreItem xmlns:ds="http://schemas.openxmlformats.org/officeDocument/2006/customXml" ds:itemID="{1847CF49-FE33-4DDE-ACC5-BC8361294616}"/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779</Words>
  <Application>Microsoft Office PowerPoint</Application>
  <PresentationFormat>Экран (4:3)</PresentationFormat>
  <Paragraphs>233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Смарт-автомобили: от кражи до перехвата управления</vt:lpstr>
      <vt:lpstr>Презентация PowerPoint</vt:lpstr>
      <vt:lpstr>2013 год – испытания для Toyota Prius и Ford Escape</vt:lpstr>
      <vt:lpstr>Презентация PowerPoint</vt:lpstr>
      <vt:lpstr>Это серьезно.  Серьезнее некуда – это ваш автомобиль</vt:lpstr>
      <vt:lpstr>Основы программирования?</vt:lpstr>
      <vt:lpstr>Атака на ЭБУ через CAN-шину диагностики пакетов «Security Access»</vt:lpstr>
      <vt:lpstr>Презентация PowerPoint</vt:lpstr>
      <vt:lpstr>Или все-таки немного удачи?</vt:lpstr>
      <vt:lpstr>Ford IDS software,  GUI written in the 90’s.</vt:lpstr>
      <vt:lpstr>CAN-шина и с чем ее едят</vt:lpstr>
      <vt:lpstr>Основные положения  стандарта CAN</vt:lpstr>
      <vt:lpstr>Основные положения  стандарта CAN</vt:lpstr>
      <vt:lpstr>Области применения CAN</vt:lpstr>
      <vt:lpstr>Базовый формат пакета CAN</vt:lpstr>
      <vt:lpstr>Скомпрометированные  модули CAN</vt:lpstr>
      <vt:lpstr>Атака по типу «Man-in-the-middle» </vt:lpstr>
      <vt:lpstr>Известные инциденты  (авто-электроника)</vt:lpstr>
      <vt:lpstr>Что? Где? Когда?</vt:lpstr>
      <vt:lpstr>В случае Майкла Хастингса те свидетельства, которые  стали публично доступными, согласуются  с признаками кибератаки</vt:lpstr>
      <vt:lpstr>Кража «со взломом»?</vt:lpstr>
      <vt:lpstr>«Взломать» можно не только силой</vt:lpstr>
      <vt:lpstr>Диагностика взлома</vt:lpstr>
      <vt:lpstr>Беспроводные технологии</vt:lpstr>
      <vt:lpstr>Современные тенденции  умного автомобиля </vt:lpstr>
      <vt:lpstr>Неожиданные угрозы</vt:lpstr>
      <vt:lpstr>CD, USB и другие устройства</vt:lpstr>
      <vt:lpstr>Меры обеспечения безопасности смарт-автомобилей</vt:lpstr>
      <vt:lpstr>www.infosec.uz   www.uzcert.uz info@infosec.uz   info@uzcert.uz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2017-05-15T13:04:00Z</dcterms:created>
  <dcterms:modified xsi:type="dcterms:W3CDTF">2017-05-30T05:52:03Z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0x01010032E9B281342D724D9E1F6417420D688D</vt:lpwstr>
  </property>
</Properties>
</file>