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Layouts/slideLayout2.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1" r:id="rId3"/>
    <p:sldId id="314" r:id="rId4"/>
    <p:sldId id="295" r:id="rId5"/>
    <p:sldId id="296" r:id="rId6"/>
    <p:sldId id="298" r:id="rId7"/>
    <p:sldId id="299" r:id="rId8"/>
    <p:sldId id="300" r:id="rId9"/>
    <p:sldId id="301" r:id="rId10"/>
    <p:sldId id="303" r:id="rId11"/>
    <p:sldId id="304" r:id="rId12"/>
    <p:sldId id="305" r:id="rId13"/>
    <p:sldId id="307" r:id="rId14"/>
    <p:sldId id="315" r:id="rId15"/>
    <p:sldId id="309" r:id="rId16"/>
    <p:sldId id="310" r:id="rId17"/>
    <p:sldId id="311" r:id="rId18"/>
    <p:sldId id="312" r:id="rId19"/>
    <p:sldId id="313" r:id="rId20"/>
    <p:sldId id="271" r:id="rId21"/>
  </p:sldIdLst>
  <p:sldSz cx="25203150" cy="14401800"/>
  <p:notesSz cx="6858000" cy="9144000"/>
  <p:defaultTextStyle>
    <a:defPPr>
      <a:defRPr lang="ru-RU"/>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1138" autoAdjust="0"/>
  </p:normalViewPr>
  <p:slideViewPr>
    <p:cSldViewPr>
      <p:cViewPr varScale="1">
        <p:scale>
          <a:sx n="25" d="100"/>
          <a:sy n="25" d="100"/>
        </p:scale>
        <p:origin x="1326" y="42"/>
      </p:cViewPr>
      <p:guideLst>
        <p:guide orient="horz" pos="4536"/>
        <p:guide pos="7938"/>
      </p:guideLst>
    </p:cSldViewPr>
  </p:slideViewPr>
  <p:outlineViewPr>
    <p:cViewPr>
      <p:scale>
        <a:sx n="33" d="100"/>
        <a:sy n="33" d="100"/>
      </p:scale>
      <p:origin x="0" y="-13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155BC-90A6-493D-9708-550CF5693658}" type="doc">
      <dgm:prSet loTypeId="urn:microsoft.com/office/officeart/2008/layout/SquareAccentList" loCatId="list" qsTypeId="urn:microsoft.com/office/officeart/2005/8/quickstyle/simple5" qsCatId="simple" csTypeId="urn:microsoft.com/office/officeart/2005/8/colors/accent1_2" csCatId="accent1" phldr="1"/>
      <dgm:spPr/>
      <dgm:t>
        <a:bodyPr/>
        <a:lstStyle/>
        <a:p>
          <a:endParaRPr lang="ru-RU"/>
        </a:p>
      </dgm:t>
    </dgm:pt>
    <dgm:pt modelId="{F3012A04-2EF1-4F2D-9F26-96A6DF8D4CA6}">
      <dgm:prSet phldrT="[Текст]"/>
      <dgm:spPr/>
      <dgm:t>
        <a:bodyPr/>
        <a:lstStyle/>
        <a:p>
          <a:r>
            <a:rPr lang="en-US" b="1" dirty="0" smtClean="0">
              <a:latin typeface="Times New Roman" panose="02020603050405020304" pitchFamily="18" charset="0"/>
              <a:cs typeface="Times New Roman" panose="02020603050405020304" pitchFamily="18" charset="0"/>
            </a:rPr>
            <a:t>IoT strategies include</a:t>
          </a:r>
          <a:endParaRPr lang="ru-RU" dirty="0"/>
        </a:p>
      </dgm:t>
    </dgm:pt>
    <dgm:pt modelId="{93F1524F-CDFD-4CEB-B2DD-FAB61675FCF8}" type="parTrans" cxnId="{F7A0CC56-D647-44EE-BD39-56AADDF83D8D}">
      <dgm:prSet/>
      <dgm:spPr/>
      <dgm:t>
        <a:bodyPr/>
        <a:lstStyle/>
        <a:p>
          <a:endParaRPr lang="ru-RU"/>
        </a:p>
      </dgm:t>
    </dgm:pt>
    <dgm:pt modelId="{B2130C22-907D-41B7-9858-2BC7D7A12002}" type="sibTrans" cxnId="{F7A0CC56-D647-44EE-BD39-56AADDF83D8D}">
      <dgm:prSet/>
      <dgm:spPr/>
      <dgm:t>
        <a:bodyPr/>
        <a:lstStyle/>
        <a:p>
          <a:endParaRPr lang="ru-RU"/>
        </a:p>
      </dgm:t>
    </dgm:pt>
    <dgm:pt modelId="{34E5777F-F163-4BA9-917D-4BB05B03DDB0}">
      <dgm:prSet phldrT="[Текст]"/>
      <dgm:spPr/>
      <dgm:t>
        <a:bodyPr/>
        <a:lstStyle/>
        <a:p>
          <a:pPr algn="just"/>
          <a:r>
            <a:rPr lang="en-US" dirty="0" smtClean="0">
              <a:latin typeface="Times New Roman" panose="02020603050405020304" pitchFamily="18" charset="0"/>
              <a:cs typeface="Times New Roman" panose="02020603050405020304" pitchFamily="18" charset="0"/>
            </a:rPr>
            <a:t>What tasks for are being implemented IoT?</a:t>
          </a:r>
          <a:endParaRPr lang="ru-RU" dirty="0"/>
        </a:p>
      </dgm:t>
    </dgm:pt>
    <dgm:pt modelId="{ED5D053C-005A-482C-B3C0-0CF93815CF57}" type="parTrans" cxnId="{7B8FFF67-4F1D-403E-8224-951047CFB384}">
      <dgm:prSet/>
      <dgm:spPr/>
      <dgm:t>
        <a:bodyPr/>
        <a:lstStyle/>
        <a:p>
          <a:endParaRPr lang="ru-RU"/>
        </a:p>
      </dgm:t>
    </dgm:pt>
    <dgm:pt modelId="{B0311C0B-3E98-4840-B86A-BDC83639F7C1}" type="sibTrans" cxnId="{7B8FFF67-4F1D-403E-8224-951047CFB384}">
      <dgm:prSet/>
      <dgm:spPr/>
      <dgm:t>
        <a:bodyPr/>
        <a:lstStyle/>
        <a:p>
          <a:endParaRPr lang="ru-RU"/>
        </a:p>
      </dgm:t>
    </dgm:pt>
    <dgm:pt modelId="{608E161A-A6E6-4AC6-BEEF-AD622FAF775E}">
      <dgm:prSet phldrT="[Текст]"/>
      <dgm:spPr/>
      <dgm:t>
        <a:bodyPr/>
        <a:lstStyle/>
        <a:p>
          <a:pPr algn="just"/>
          <a:r>
            <a:rPr lang="en-US" dirty="0" smtClean="0">
              <a:latin typeface="Times New Roman" panose="02020603050405020304" pitchFamily="18" charset="0"/>
              <a:cs typeface="Times New Roman" panose="02020603050405020304" pitchFamily="18" charset="0"/>
            </a:rPr>
            <a:t>Which IoT technologies necessary to use?</a:t>
          </a:r>
          <a:endParaRPr lang="ru-RU" dirty="0"/>
        </a:p>
      </dgm:t>
    </dgm:pt>
    <dgm:pt modelId="{84F4DE91-F6C0-45F3-9808-F264F977B4E2}" type="parTrans" cxnId="{29598A84-D1FA-4C11-AAB8-5F579F893727}">
      <dgm:prSet/>
      <dgm:spPr/>
      <dgm:t>
        <a:bodyPr/>
        <a:lstStyle/>
        <a:p>
          <a:endParaRPr lang="ru-RU"/>
        </a:p>
      </dgm:t>
    </dgm:pt>
    <dgm:pt modelId="{0D29DD07-3F57-4FDC-B5F5-AE5AC079AB2F}" type="sibTrans" cxnId="{29598A84-D1FA-4C11-AAB8-5F579F893727}">
      <dgm:prSet/>
      <dgm:spPr/>
      <dgm:t>
        <a:bodyPr/>
        <a:lstStyle/>
        <a:p>
          <a:endParaRPr lang="ru-RU"/>
        </a:p>
      </dgm:t>
    </dgm:pt>
    <dgm:pt modelId="{D0464652-2D70-407A-B74C-2314CA16E2A0}">
      <dgm:prSet phldrT="[Текст]"/>
      <dgm:spPr/>
      <dgm:t>
        <a:bodyPr/>
        <a:lstStyle/>
        <a:p>
          <a:pPr algn="just"/>
          <a:r>
            <a:rPr lang="en-US" dirty="0" smtClean="0">
              <a:latin typeface="Times New Roman" panose="02020603050405020304" pitchFamily="18" charset="0"/>
              <a:cs typeface="Times New Roman" panose="02020603050405020304" pitchFamily="18" charset="0"/>
            </a:rPr>
            <a:t>How IoT will affect to the economy?</a:t>
          </a:r>
          <a:endParaRPr lang="ru-RU" dirty="0"/>
        </a:p>
      </dgm:t>
    </dgm:pt>
    <dgm:pt modelId="{F92D3BCE-BBE8-4A4B-B3BD-45C8ACBD55C8}" type="parTrans" cxnId="{EC7330CB-FE38-4149-AE27-05DF8692CB67}">
      <dgm:prSet/>
      <dgm:spPr/>
      <dgm:t>
        <a:bodyPr/>
        <a:lstStyle/>
        <a:p>
          <a:endParaRPr lang="ru-RU"/>
        </a:p>
      </dgm:t>
    </dgm:pt>
    <dgm:pt modelId="{73B84A9A-DFC4-45AB-BF49-68AF2334C2B4}" type="sibTrans" cxnId="{EC7330CB-FE38-4149-AE27-05DF8692CB67}">
      <dgm:prSet/>
      <dgm:spPr/>
      <dgm:t>
        <a:bodyPr/>
        <a:lstStyle/>
        <a:p>
          <a:endParaRPr lang="ru-RU"/>
        </a:p>
      </dgm:t>
    </dgm:pt>
    <dgm:pt modelId="{4CFA5066-3D5E-404C-9963-F9D540CEB38F}">
      <dgm:prSet phldrT="[Текст]"/>
      <dgm:spPr/>
      <dgm:t>
        <a:bodyPr/>
        <a:lstStyle/>
        <a:p>
          <a:r>
            <a:rPr lang="en-US" b="1" dirty="0" smtClean="0">
              <a:latin typeface="Times New Roman" panose="02020603050405020304" pitchFamily="18" charset="0"/>
              <a:cs typeface="Times New Roman" panose="02020603050405020304" pitchFamily="18" charset="0"/>
            </a:rPr>
            <a:t>Main objectives of implementation</a:t>
          </a:r>
          <a:endParaRPr lang="ru-RU" dirty="0"/>
        </a:p>
      </dgm:t>
    </dgm:pt>
    <dgm:pt modelId="{74B59DD8-365B-4FA7-A6C3-90BD096695C8}" type="parTrans" cxnId="{9A150DC5-5B27-4BF3-82B9-157D2113B642}">
      <dgm:prSet/>
      <dgm:spPr/>
      <dgm:t>
        <a:bodyPr/>
        <a:lstStyle/>
        <a:p>
          <a:endParaRPr lang="ru-RU"/>
        </a:p>
      </dgm:t>
    </dgm:pt>
    <dgm:pt modelId="{A97255A9-A535-449C-9B9D-8743801B24D4}" type="sibTrans" cxnId="{9A150DC5-5B27-4BF3-82B9-157D2113B642}">
      <dgm:prSet/>
      <dgm:spPr/>
      <dgm:t>
        <a:bodyPr/>
        <a:lstStyle/>
        <a:p>
          <a:endParaRPr lang="ru-RU"/>
        </a:p>
      </dgm:t>
    </dgm:pt>
    <dgm:pt modelId="{028F9BE4-C570-4F58-852B-FDBD90BD8337}">
      <dgm:prSet phldrT="[Текст]"/>
      <dgm:spPr/>
      <dgm:t>
        <a:bodyPr/>
        <a:lstStyle/>
        <a:p>
          <a:pPr algn="just"/>
          <a:r>
            <a:rPr lang="en-US" dirty="0" smtClean="0">
              <a:latin typeface="Times New Roman" panose="02020603050405020304" pitchFamily="18" charset="0"/>
              <a:cs typeface="Times New Roman" panose="02020603050405020304" pitchFamily="18" charset="0"/>
            </a:rPr>
            <a:t>Development of new income sources</a:t>
          </a:r>
          <a:endParaRPr lang="ru-RU" dirty="0"/>
        </a:p>
      </dgm:t>
    </dgm:pt>
    <dgm:pt modelId="{C2447031-7E25-4ED7-9BF3-314BF0F1453D}" type="parTrans" cxnId="{46078DEA-83A4-4BC8-AA60-A865BB92CAEF}">
      <dgm:prSet/>
      <dgm:spPr/>
      <dgm:t>
        <a:bodyPr/>
        <a:lstStyle/>
        <a:p>
          <a:endParaRPr lang="ru-RU"/>
        </a:p>
      </dgm:t>
    </dgm:pt>
    <dgm:pt modelId="{12E7BC7F-F558-44BF-A8F1-FE3E5B7F4EB8}" type="sibTrans" cxnId="{46078DEA-83A4-4BC8-AA60-A865BB92CAEF}">
      <dgm:prSet/>
      <dgm:spPr/>
      <dgm:t>
        <a:bodyPr/>
        <a:lstStyle/>
        <a:p>
          <a:endParaRPr lang="ru-RU"/>
        </a:p>
      </dgm:t>
    </dgm:pt>
    <dgm:pt modelId="{7B047BF8-AADF-47C9-A122-155CA0D7EFAB}">
      <dgm:prSet phldrT="[Текст]"/>
      <dgm:spPr/>
      <dgm:t>
        <a:bodyPr/>
        <a:lstStyle/>
        <a:p>
          <a:pPr algn="just"/>
          <a:r>
            <a:rPr lang="en-US" dirty="0" smtClean="0">
              <a:latin typeface="Times New Roman" panose="02020603050405020304" pitchFamily="18" charset="0"/>
              <a:cs typeface="Times New Roman" panose="02020603050405020304" pitchFamily="18" charset="0"/>
            </a:rPr>
            <a:t>Improving the quality of services</a:t>
          </a:r>
          <a:endParaRPr lang="ru-RU" dirty="0"/>
        </a:p>
      </dgm:t>
    </dgm:pt>
    <dgm:pt modelId="{716953C9-4E77-4405-B65C-F32484A95989}" type="parTrans" cxnId="{B9D273ED-8866-4C80-BDE8-096E451B9EF7}">
      <dgm:prSet/>
      <dgm:spPr/>
      <dgm:t>
        <a:bodyPr/>
        <a:lstStyle/>
        <a:p>
          <a:endParaRPr lang="ru-RU"/>
        </a:p>
      </dgm:t>
    </dgm:pt>
    <dgm:pt modelId="{9A1ACE80-6884-4301-A5A8-C2E8B784B23A}" type="sibTrans" cxnId="{B9D273ED-8866-4C80-BDE8-096E451B9EF7}">
      <dgm:prSet/>
      <dgm:spPr/>
      <dgm:t>
        <a:bodyPr/>
        <a:lstStyle/>
        <a:p>
          <a:endParaRPr lang="ru-RU"/>
        </a:p>
      </dgm:t>
    </dgm:pt>
    <dgm:pt modelId="{A211EDF6-E067-46E7-ABAB-80B1EDC672C3}">
      <dgm:prSet phldrT="[Текст]"/>
      <dgm:spPr/>
      <dgm:t>
        <a:bodyPr/>
        <a:lstStyle/>
        <a:p>
          <a:pPr algn="just"/>
          <a:r>
            <a:rPr lang="en-US" dirty="0" smtClean="0">
              <a:latin typeface="Times New Roman" panose="02020603050405020304" pitchFamily="18" charset="0"/>
              <a:cs typeface="Times New Roman" panose="02020603050405020304" pitchFamily="18" charset="0"/>
            </a:rPr>
            <a:t>Increasing the efficiency</a:t>
          </a:r>
          <a:endParaRPr lang="ru-RU" dirty="0"/>
        </a:p>
      </dgm:t>
    </dgm:pt>
    <dgm:pt modelId="{22E08CA2-0150-49E1-B8AF-3960672297B3}" type="parTrans" cxnId="{89C9EF76-C49B-4B97-BEFC-2F3BD6C19A37}">
      <dgm:prSet/>
      <dgm:spPr/>
      <dgm:t>
        <a:bodyPr/>
        <a:lstStyle/>
        <a:p>
          <a:endParaRPr lang="ru-RU"/>
        </a:p>
      </dgm:t>
    </dgm:pt>
    <dgm:pt modelId="{EDA4A6F3-B12B-4115-8F9B-82E088E46D55}" type="sibTrans" cxnId="{89C9EF76-C49B-4B97-BEFC-2F3BD6C19A37}">
      <dgm:prSet/>
      <dgm:spPr/>
      <dgm:t>
        <a:bodyPr/>
        <a:lstStyle/>
        <a:p>
          <a:endParaRPr lang="ru-RU"/>
        </a:p>
      </dgm:t>
    </dgm:pt>
    <dgm:pt modelId="{C21F1A13-1A52-483E-A4D6-33C488276F85}">
      <dgm:prSet/>
      <dgm:spPr/>
      <dgm:t>
        <a:bodyPr/>
        <a:lstStyle/>
        <a:p>
          <a:pPr algn="just"/>
          <a:r>
            <a:rPr lang="en-US" dirty="0" smtClean="0">
              <a:latin typeface="Times New Roman" panose="02020603050405020304" pitchFamily="18" charset="0"/>
              <a:cs typeface="Times New Roman" panose="02020603050405020304" pitchFamily="18" charset="0"/>
            </a:rPr>
            <a:t>How can we implement and support the IoT ecosystem? </a:t>
          </a:r>
          <a:endParaRPr lang="ru-RU" dirty="0"/>
        </a:p>
      </dgm:t>
    </dgm:pt>
    <dgm:pt modelId="{3745B7AA-68F2-4AD2-8654-D46A33B644B3}" type="parTrans" cxnId="{96167699-104E-4C83-9C45-5EA41BDAD71B}">
      <dgm:prSet/>
      <dgm:spPr/>
      <dgm:t>
        <a:bodyPr/>
        <a:lstStyle/>
        <a:p>
          <a:endParaRPr lang="ru-RU"/>
        </a:p>
      </dgm:t>
    </dgm:pt>
    <dgm:pt modelId="{2E6BA563-9C98-4204-A9EC-275CB3399311}" type="sibTrans" cxnId="{96167699-104E-4C83-9C45-5EA41BDAD71B}">
      <dgm:prSet/>
      <dgm:spPr/>
      <dgm:t>
        <a:bodyPr/>
        <a:lstStyle/>
        <a:p>
          <a:endParaRPr lang="ru-RU"/>
        </a:p>
      </dgm:t>
    </dgm:pt>
    <dgm:pt modelId="{B2D927CF-CA5B-450A-AF1B-099783AA6CDA}">
      <dgm:prSet/>
      <dgm:spPr/>
      <dgm:t>
        <a:bodyPr/>
        <a:lstStyle/>
        <a:p>
          <a:pPr algn="just"/>
          <a:r>
            <a:rPr lang="en-US" dirty="0" smtClean="0">
              <a:latin typeface="Times New Roman" panose="02020603050405020304" pitchFamily="18" charset="0"/>
              <a:cs typeface="Times New Roman" panose="02020603050405020304" pitchFamily="18" charset="0"/>
            </a:rPr>
            <a:t>What results will be achieved and in what time frame?</a:t>
          </a:r>
          <a:endParaRPr lang="ru-RU" dirty="0"/>
        </a:p>
      </dgm:t>
    </dgm:pt>
    <dgm:pt modelId="{1688371A-63B9-4D36-A081-37F241465C77}" type="parTrans" cxnId="{2A4660EF-E1EE-41D3-ACD3-9984D47DFC4F}">
      <dgm:prSet/>
      <dgm:spPr/>
      <dgm:t>
        <a:bodyPr/>
        <a:lstStyle/>
        <a:p>
          <a:endParaRPr lang="ru-RU"/>
        </a:p>
      </dgm:t>
    </dgm:pt>
    <dgm:pt modelId="{765E93A4-71F4-4675-80D1-8B47B955B270}" type="sibTrans" cxnId="{2A4660EF-E1EE-41D3-ACD3-9984D47DFC4F}">
      <dgm:prSet/>
      <dgm:spPr/>
      <dgm:t>
        <a:bodyPr/>
        <a:lstStyle/>
        <a:p>
          <a:endParaRPr lang="ru-RU"/>
        </a:p>
      </dgm:t>
    </dgm:pt>
    <dgm:pt modelId="{C71CEC25-201A-4AF9-AB0D-AA9FD65012A4}">
      <dgm:prSet/>
      <dgm:spPr/>
      <dgm:t>
        <a:bodyPr/>
        <a:lstStyle/>
        <a:p>
          <a:pPr algn="just"/>
          <a:r>
            <a:rPr lang="en-US" dirty="0" smtClean="0">
              <a:latin typeface="Times New Roman" panose="02020603050405020304" pitchFamily="18" charset="0"/>
              <a:cs typeface="Times New Roman" panose="02020603050405020304" pitchFamily="18" charset="0"/>
            </a:rPr>
            <a:t>Decrease the risks and increase the safety</a:t>
          </a:r>
          <a:endParaRPr lang="ru-RU" dirty="0"/>
        </a:p>
      </dgm:t>
    </dgm:pt>
    <dgm:pt modelId="{BE46D285-DD5E-4DF8-919C-C66C9AA3A88A}" type="parTrans" cxnId="{4F2C0E8F-FF1B-4A06-A2B6-F60E4C2F8888}">
      <dgm:prSet/>
      <dgm:spPr/>
      <dgm:t>
        <a:bodyPr/>
        <a:lstStyle/>
        <a:p>
          <a:endParaRPr lang="ru-RU"/>
        </a:p>
      </dgm:t>
    </dgm:pt>
    <dgm:pt modelId="{4BD0C077-703A-4E78-B4C3-2CFD517F10D7}" type="sibTrans" cxnId="{4F2C0E8F-FF1B-4A06-A2B6-F60E4C2F8888}">
      <dgm:prSet/>
      <dgm:spPr/>
      <dgm:t>
        <a:bodyPr/>
        <a:lstStyle/>
        <a:p>
          <a:endParaRPr lang="ru-RU"/>
        </a:p>
      </dgm:t>
    </dgm:pt>
    <dgm:pt modelId="{78A3E394-2A67-4D6F-9B30-ECB8E0A1C1E0}" type="pres">
      <dgm:prSet presAssocID="{1E8155BC-90A6-493D-9708-550CF5693658}" presName="layout" presStyleCnt="0">
        <dgm:presLayoutVars>
          <dgm:chMax/>
          <dgm:chPref/>
          <dgm:dir/>
          <dgm:resizeHandles/>
        </dgm:presLayoutVars>
      </dgm:prSet>
      <dgm:spPr/>
      <dgm:t>
        <a:bodyPr/>
        <a:lstStyle/>
        <a:p>
          <a:endParaRPr lang="ru-RU"/>
        </a:p>
      </dgm:t>
    </dgm:pt>
    <dgm:pt modelId="{859A25AE-210F-4EEE-919D-BF1F6D3152E6}" type="pres">
      <dgm:prSet presAssocID="{F3012A04-2EF1-4F2D-9F26-96A6DF8D4CA6}" presName="root" presStyleCnt="0">
        <dgm:presLayoutVars>
          <dgm:chMax/>
          <dgm:chPref/>
        </dgm:presLayoutVars>
      </dgm:prSet>
      <dgm:spPr/>
    </dgm:pt>
    <dgm:pt modelId="{D3F7B466-9FFE-4852-95A0-0C7646538AE3}" type="pres">
      <dgm:prSet presAssocID="{F3012A04-2EF1-4F2D-9F26-96A6DF8D4CA6}" presName="rootComposite" presStyleCnt="0">
        <dgm:presLayoutVars/>
      </dgm:prSet>
      <dgm:spPr/>
    </dgm:pt>
    <dgm:pt modelId="{F9FBF4A6-9C27-4EB2-B914-9B990D19C3D0}" type="pres">
      <dgm:prSet presAssocID="{F3012A04-2EF1-4F2D-9F26-96A6DF8D4CA6}" presName="ParentAccent" presStyleLbl="alignNode1" presStyleIdx="0" presStyleCnt="2"/>
      <dgm:spPr/>
    </dgm:pt>
    <dgm:pt modelId="{E766E385-7F80-452A-A86E-6189DBB34F10}" type="pres">
      <dgm:prSet presAssocID="{F3012A04-2EF1-4F2D-9F26-96A6DF8D4CA6}" presName="ParentSmallAccent" presStyleLbl="fgAcc1" presStyleIdx="0" presStyleCnt="2"/>
      <dgm:spPr/>
    </dgm:pt>
    <dgm:pt modelId="{EB5D5A47-98DE-4E0B-A470-039DA99A8E52}" type="pres">
      <dgm:prSet presAssocID="{F3012A04-2EF1-4F2D-9F26-96A6DF8D4CA6}" presName="Parent" presStyleLbl="revTx" presStyleIdx="0" presStyleCnt="11">
        <dgm:presLayoutVars>
          <dgm:chMax/>
          <dgm:chPref val="4"/>
          <dgm:bulletEnabled val="1"/>
        </dgm:presLayoutVars>
      </dgm:prSet>
      <dgm:spPr/>
      <dgm:t>
        <a:bodyPr/>
        <a:lstStyle/>
        <a:p>
          <a:endParaRPr lang="ru-RU"/>
        </a:p>
      </dgm:t>
    </dgm:pt>
    <dgm:pt modelId="{32C1B740-8626-4223-BC06-8BAB8DEFF816}" type="pres">
      <dgm:prSet presAssocID="{F3012A04-2EF1-4F2D-9F26-96A6DF8D4CA6}" presName="childShape" presStyleCnt="0">
        <dgm:presLayoutVars>
          <dgm:chMax val="0"/>
          <dgm:chPref val="0"/>
        </dgm:presLayoutVars>
      </dgm:prSet>
      <dgm:spPr/>
    </dgm:pt>
    <dgm:pt modelId="{51E31907-E68F-4F0D-A244-A23699A718B7}" type="pres">
      <dgm:prSet presAssocID="{34E5777F-F163-4BA9-917D-4BB05B03DDB0}" presName="childComposite" presStyleCnt="0">
        <dgm:presLayoutVars>
          <dgm:chMax val="0"/>
          <dgm:chPref val="0"/>
        </dgm:presLayoutVars>
      </dgm:prSet>
      <dgm:spPr/>
    </dgm:pt>
    <dgm:pt modelId="{CEB174E2-A088-4FC1-A38D-01FC386080BF}" type="pres">
      <dgm:prSet presAssocID="{34E5777F-F163-4BA9-917D-4BB05B03DDB0}" presName="ChildAccent" presStyleLbl="solidFgAcc1" presStyleIdx="0"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01BED210-65D7-44EE-A09C-579F2615CD97}" type="pres">
      <dgm:prSet presAssocID="{34E5777F-F163-4BA9-917D-4BB05B03DDB0}" presName="Child" presStyleLbl="revTx" presStyleIdx="1" presStyleCnt="11">
        <dgm:presLayoutVars>
          <dgm:chMax val="0"/>
          <dgm:chPref val="0"/>
          <dgm:bulletEnabled val="1"/>
        </dgm:presLayoutVars>
      </dgm:prSet>
      <dgm:spPr/>
      <dgm:t>
        <a:bodyPr/>
        <a:lstStyle/>
        <a:p>
          <a:endParaRPr lang="ru-RU"/>
        </a:p>
      </dgm:t>
    </dgm:pt>
    <dgm:pt modelId="{4835A8F8-3494-4426-9F87-BD84BB8539EF}" type="pres">
      <dgm:prSet presAssocID="{608E161A-A6E6-4AC6-BEEF-AD622FAF775E}" presName="childComposite" presStyleCnt="0">
        <dgm:presLayoutVars>
          <dgm:chMax val="0"/>
          <dgm:chPref val="0"/>
        </dgm:presLayoutVars>
      </dgm:prSet>
      <dgm:spPr/>
    </dgm:pt>
    <dgm:pt modelId="{15D25FFF-933B-441C-A408-DCAF792F0DAF}" type="pres">
      <dgm:prSet presAssocID="{608E161A-A6E6-4AC6-BEEF-AD622FAF775E}" presName="ChildAccent" presStyleLbl="solidFgAcc1" presStyleIdx="1"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t>
        <a:bodyPr/>
        <a:lstStyle/>
        <a:p>
          <a:endParaRPr lang="ru-RU"/>
        </a:p>
      </dgm:t>
    </dgm:pt>
    <dgm:pt modelId="{D4F9554E-B8C5-40E2-9F57-AC6FA600CD79}" type="pres">
      <dgm:prSet presAssocID="{608E161A-A6E6-4AC6-BEEF-AD622FAF775E}" presName="Child" presStyleLbl="revTx" presStyleIdx="2" presStyleCnt="11">
        <dgm:presLayoutVars>
          <dgm:chMax val="0"/>
          <dgm:chPref val="0"/>
          <dgm:bulletEnabled val="1"/>
        </dgm:presLayoutVars>
      </dgm:prSet>
      <dgm:spPr/>
      <dgm:t>
        <a:bodyPr/>
        <a:lstStyle/>
        <a:p>
          <a:endParaRPr lang="ru-RU"/>
        </a:p>
      </dgm:t>
    </dgm:pt>
    <dgm:pt modelId="{4541867E-9B4D-4FCE-9D4D-92B9EB3F45FC}" type="pres">
      <dgm:prSet presAssocID="{D0464652-2D70-407A-B74C-2314CA16E2A0}" presName="childComposite" presStyleCnt="0">
        <dgm:presLayoutVars>
          <dgm:chMax val="0"/>
          <dgm:chPref val="0"/>
        </dgm:presLayoutVars>
      </dgm:prSet>
      <dgm:spPr/>
    </dgm:pt>
    <dgm:pt modelId="{9F5CAC7E-5C38-41A8-AC86-BEDDDD8F6295}" type="pres">
      <dgm:prSet presAssocID="{D0464652-2D70-407A-B74C-2314CA16E2A0}" presName="ChildAccent" presStyleLbl="solidFgAcc1" presStyleIdx="2"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956194FE-20B9-440E-AA53-CDA50A475278}" type="pres">
      <dgm:prSet presAssocID="{D0464652-2D70-407A-B74C-2314CA16E2A0}" presName="Child" presStyleLbl="revTx" presStyleIdx="3" presStyleCnt="11">
        <dgm:presLayoutVars>
          <dgm:chMax val="0"/>
          <dgm:chPref val="0"/>
          <dgm:bulletEnabled val="1"/>
        </dgm:presLayoutVars>
      </dgm:prSet>
      <dgm:spPr/>
      <dgm:t>
        <a:bodyPr/>
        <a:lstStyle/>
        <a:p>
          <a:endParaRPr lang="ru-RU"/>
        </a:p>
      </dgm:t>
    </dgm:pt>
    <dgm:pt modelId="{EA939CAC-ECC5-452F-9AF2-6EA06FA8EF35}" type="pres">
      <dgm:prSet presAssocID="{C21F1A13-1A52-483E-A4D6-33C488276F85}" presName="childComposite" presStyleCnt="0">
        <dgm:presLayoutVars>
          <dgm:chMax val="0"/>
          <dgm:chPref val="0"/>
        </dgm:presLayoutVars>
      </dgm:prSet>
      <dgm:spPr/>
    </dgm:pt>
    <dgm:pt modelId="{456C41F9-7792-4F77-A5B0-5C88AB56661F}" type="pres">
      <dgm:prSet presAssocID="{C21F1A13-1A52-483E-A4D6-33C488276F85}" presName="ChildAccent" presStyleLbl="solidFgAcc1" presStyleIdx="3"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985D56D9-8C10-455D-BC15-7042BC128ADD}" type="pres">
      <dgm:prSet presAssocID="{C21F1A13-1A52-483E-A4D6-33C488276F85}" presName="Child" presStyleLbl="revTx" presStyleIdx="4" presStyleCnt="11">
        <dgm:presLayoutVars>
          <dgm:chMax val="0"/>
          <dgm:chPref val="0"/>
          <dgm:bulletEnabled val="1"/>
        </dgm:presLayoutVars>
      </dgm:prSet>
      <dgm:spPr/>
      <dgm:t>
        <a:bodyPr/>
        <a:lstStyle/>
        <a:p>
          <a:endParaRPr lang="ru-RU"/>
        </a:p>
      </dgm:t>
    </dgm:pt>
    <dgm:pt modelId="{690DBF6D-945E-4783-9A93-51034F9C95D9}" type="pres">
      <dgm:prSet presAssocID="{B2D927CF-CA5B-450A-AF1B-099783AA6CDA}" presName="childComposite" presStyleCnt="0">
        <dgm:presLayoutVars>
          <dgm:chMax val="0"/>
          <dgm:chPref val="0"/>
        </dgm:presLayoutVars>
      </dgm:prSet>
      <dgm:spPr/>
    </dgm:pt>
    <dgm:pt modelId="{342120A8-5FA3-44DF-AC73-178EDF2E8246}" type="pres">
      <dgm:prSet presAssocID="{B2D927CF-CA5B-450A-AF1B-099783AA6CDA}" presName="ChildAccent" presStyleLbl="solidFgAcc1" presStyleIdx="4"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9A5571EE-68AD-4040-9743-78C70506651D}" type="pres">
      <dgm:prSet presAssocID="{B2D927CF-CA5B-450A-AF1B-099783AA6CDA}" presName="Child" presStyleLbl="revTx" presStyleIdx="5" presStyleCnt="11">
        <dgm:presLayoutVars>
          <dgm:chMax val="0"/>
          <dgm:chPref val="0"/>
          <dgm:bulletEnabled val="1"/>
        </dgm:presLayoutVars>
      </dgm:prSet>
      <dgm:spPr/>
      <dgm:t>
        <a:bodyPr/>
        <a:lstStyle/>
        <a:p>
          <a:endParaRPr lang="ru-RU"/>
        </a:p>
      </dgm:t>
    </dgm:pt>
    <dgm:pt modelId="{0D14AE2B-3DFC-49F0-BE2C-BDB41A9CADE9}" type="pres">
      <dgm:prSet presAssocID="{4CFA5066-3D5E-404C-9963-F9D540CEB38F}" presName="root" presStyleCnt="0">
        <dgm:presLayoutVars>
          <dgm:chMax/>
          <dgm:chPref/>
        </dgm:presLayoutVars>
      </dgm:prSet>
      <dgm:spPr/>
    </dgm:pt>
    <dgm:pt modelId="{45FA4860-6A2B-4237-91CF-EA0ED6681E93}" type="pres">
      <dgm:prSet presAssocID="{4CFA5066-3D5E-404C-9963-F9D540CEB38F}" presName="rootComposite" presStyleCnt="0">
        <dgm:presLayoutVars/>
      </dgm:prSet>
      <dgm:spPr/>
    </dgm:pt>
    <dgm:pt modelId="{F134B663-1ACC-4A3D-AD3B-31DE8502FB57}" type="pres">
      <dgm:prSet presAssocID="{4CFA5066-3D5E-404C-9963-F9D540CEB38F}" presName="ParentAccent" presStyleLbl="alignNode1" presStyleIdx="1" presStyleCnt="2"/>
      <dgm:spPr/>
    </dgm:pt>
    <dgm:pt modelId="{72846A5E-ACC7-4541-AF2F-F1D0D7948891}" type="pres">
      <dgm:prSet presAssocID="{4CFA5066-3D5E-404C-9963-F9D540CEB38F}" presName="ParentSmallAccent" presStyleLbl="fgAcc1" presStyleIdx="1" presStyleCnt="2"/>
      <dgm:spPr/>
    </dgm:pt>
    <dgm:pt modelId="{BA03F9FB-0A61-4242-B98D-AFDED4E55C8C}" type="pres">
      <dgm:prSet presAssocID="{4CFA5066-3D5E-404C-9963-F9D540CEB38F}" presName="Parent" presStyleLbl="revTx" presStyleIdx="6" presStyleCnt="11">
        <dgm:presLayoutVars>
          <dgm:chMax/>
          <dgm:chPref val="4"/>
          <dgm:bulletEnabled val="1"/>
        </dgm:presLayoutVars>
      </dgm:prSet>
      <dgm:spPr/>
      <dgm:t>
        <a:bodyPr/>
        <a:lstStyle/>
        <a:p>
          <a:endParaRPr lang="ru-RU"/>
        </a:p>
      </dgm:t>
    </dgm:pt>
    <dgm:pt modelId="{BD49FBB0-1DC8-45B7-AB62-76345B9296B5}" type="pres">
      <dgm:prSet presAssocID="{4CFA5066-3D5E-404C-9963-F9D540CEB38F}" presName="childShape" presStyleCnt="0">
        <dgm:presLayoutVars>
          <dgm:chMax val="0"/>
          <dgm:chPref val="0"/>
        </dgm:presLayoutVars>
      </dgm:prSet>
      <dgm:spPr/>
    </dgm:pt>
    <dgm:pt modelId="{A4E52A90-6879-4227-B6A0-21C9FB39E45E}" type="pres">
      <dgm:prSet presAssocID="{028F9BE4-C570-4F58-852B-FDBD90BD8337}" presName="childComposite" presStyleCnt="0">
        <dgm:presLayoutVars>
          <dgm:chMax val="0"/>
          <dgm:chPref val="0"/>
        </dgm:presLayoutVars>
      </dgm:prSet>
      <dgm:spPr/>
    </dgm:pt>
    <dgm:pt modelId="{5BB151BB-F440-48CA-B049-310D0F068DA8}" type="pres">
      <dgm:prSet presAssocID="{028F9BE4-C570-4F58-852B-FDBD90BD8337}" presName="ChildAccent" presStyleLbl="solidFgAcc1" presStyleIdx="5"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52CA6B4A-4BE1-42DF-9896-6F7F0A747F3D}" type="pres">
      <dgm:prSet presAssocID="{028F9BE4-C570-4F58-852B-FDBD90BD8337}" presName="Child" presStyleLbl="revTx" presStyleIdx="7" presStyleCnt="11">
        <dgm:presLayoutVars>
          <dgm:chMax val="0"/>
          <dgm:chPref val="0"/>
          <dgm:bulletEnabled val="1"/>
        </dgm:presLayoutVars>
      </dgm:prSet>
      <dgm:spPr/>
      <dgm:t>
        <a:bodyPr/>
        <a:lstStyle/>
        <a:p>
          <a:endParaRPr lang="ru-RU"/>
        </a:p>
      </dgm:t>
    </dgm:pt>
    <dgm:pt modelId="{AE2EFC1B-6EE0-4D5D-8B98-51CE9C41E1EE}" type="pres">
      <dgm:prSet presAssocID="{7B047BF8-AADF-47C9-A122-155CA0D7EFAB}" presName="childComposite" presStyleCnt="0">
        <dgm:presLayoutVars>
          <dgm:chMax val="0"/>
          <dgm:chPref val="0"/>
        </dgm:presLayoutVars>
      </dgm:prSet>
      <dgm:spPr/>
    </dgm:pt>
    <dgm:pt modelId="{7D3CF1EA-D971-4980-81CE-0A3A369BA9D7}" type="pres">
      <dgm:prSet presAssocID="{7B047BF8-AADF-47C9-A122-155CA0D7EFAB}" presName="ChildAccent" presStyleLbl="solidFgAcc1" presStyleIdx="6"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DB419932-3A5E-45B0-BF23-65F9F9BBA32D}" type="pres">
      <dgm:prSet presAssocID="{7B047BF8-AADF-47C9-A122-155CA0D7EFAB}" presName="Child" presStyleLbl="revTx" presStyleIdx="8" presStyleCnt="11">
        <dgm:presLayoutVars>
          <dgm:chMax val="0"/>
          <dgm:chPref val="0"/>
          <dgm:bulletEnabled val="1"/>
        </dgm:presLayoutVars>
      </dgm:prSet>
      <dgm:spPr/>
      <dgm:t>
        <a:bodyPr/>
        <a:lstStyle/>
        <a:p>
          <a:endParaRPr lang="ru-RU"/>
        </a:p>
      </dgm:t>
    </dgm:pt>
    <dgm:pt modelId="{D2A6D828-9345-4844-A7E6-68A5BD305F8F}" type="pres">
      <dgm:prSet presAssocID="{A211EDF6-E067-46E7-ABAB-80B1EDC672C3}" presName="childComposite" presStyleCnt="0">
        <dgm:presLayoutVars>
          <dgm:chMax val="0"/>
          <dgm:chPref val="0"/>
        </dgm:presLayoutVars>
      </dgm:prSet>
      <dgm:spPr/>
    </dgm:pt>
    <dgm:pt modelId="{47A0BA10-9943-4074-8976-3CABF64287E3}" type="pres">
      <dgm:prSet presAssocID="{A211EDF6-E067-46E7-ABAB-80B1EDC672C3}" presName="ChildAccent" presStyleLbl="solidFgAcc1" presStyleIdx="7"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3FDA48E3-C564-4D6C-A13C-48F6DDE4516C}" type="pres">
      <dgm:prSet presAssocID="{A211EDF6-E067-46E7-ABAB-80B1EDC672C3}" presName="Child" presStyleLbl="revTx" presStyleIdx="9" presStyleCnt="11">
        <dgm:presLayoutVars>
          <dgm:chMax val="0"/>
          <dgm:chPref val="0"/>
          <dgm:bulletEnabled val="1"/>
        </dgm:presLayoutVars>
      </dgm:prSet>
      <dgm:spPr/>
      <dgm:t>
        <a:bodyPr/>
        <a:lstStyle/>
        <a:p>
          <a:endParaRPr lang="ru-RU"/>
        </a:p>
      </dgm:t>
    </dgm:pt>
    <dgm:pt modelId="{6AA3FC7E-D9DF-415F-809F-113A45E99E7C}" type="pres">
      <dgm:prSet presAssocID="{C71CEC25-201A-4AF9-AB0D-AA9FD65012A4}" presName="childComposite" presStyleCnt="0">
        <dgm:presLayoutVars>
          <dgm:chMax val="0"/>
          <dgm:chPref val="0"/>
        </dgm:presLayoutVars>
      </dgm:prSet>
      <dgm:spPr/>
    </dgm:pt>
    <dgm:pt modelId="{B9050B0B-56DD-41D4-8FC0-6157C27571FA}" type="pres">
      <dgm:prSet presAssocID="{C71CEC25-201A-4AF9-AB0D-AA9FD65012A4}" presName="ChildAccent" presStyleLbl="solidFgAcc1" presStyleIdx="8" presStyleCnt="9">
        <dgm:style>
          <a:lnRef idx="0">
            <a:schemeClr val="accent3"/>
          </a:lnRef>
          <a:fillRef idx="3">
            <a:schemeClr val="accent3"/>
          </a:fillRef>
          <a:effectRef idx="3">
            <a:schemeClr val="accent3"/>
          </a:effectRef>
          <a:fontRef idx="minor">
            <a:schemeClr val="lt1"/>
          </a:fontRef>
        </dgm:style>
      </dgm:prSet>
      <dgm:spPr>
        <a:prstGeom prst="mathMinus">
          <a:avLst/>
        </a:prstGeom>
      </dgm:spPr>
    </dgm:pt>
    <dgm:pt modelId="{604457D0-828F-4F96-9206-0E88703C160B}" type="pres">
      <dgm:prSet presAssocID="{C71CEC25-201A-4AF9-AB0D-AA9FD65012A4}" presName="Child" presStyleLbl="revTx" presStyleIdx="10" presStyleCnt="11">
        <dgm:presLayoutVars>
          <dgm:chMax val="0"/>
          <dgm:chPref val="0"/>
          <dgm:bulletEnabled val="1"/>
        </dgm:presLayoutVars>
      </dgm:prSet>
      <dgm:spPr/>
      <dgm:t>
        <a:bodyPr/>
        <a:lstStyle/>
        <a:p>
          <a:endParaRPr lang="ru-RU"/>
        </a:p>
      </dgm:t>
    </dgm:pt>
  </dgm:ptLst>
  <dgm:cxnLst>
    <dgm:cxn modelId="{BC7946CF-484E-4FF7-9051-B96106A9DA98}" type="presOf" srcId="{C21F1A13-1A52-483E-A4D6-33C488276F85}" destId="{985D56D9-8C10-455D-BC15-7042BC128ADD}" srcOrd="0" destOrd="0" presId="urn:microsoft.com/office/officeart/2008/layout/SquareAccentList"/>
    <dgm:cxn modelId="{96167699-104E-4C83-9C45-5EA41BDAD71B}" srcId="{F3012A04-2EF1-4F2D-9F26-96A6DF8D4CA6}" destId="{C21F1A13-1A52-483E-A4D6-33C488276F85}" srcOrd="3" destOrd="0" parTransId="{3745B7AA-68F2-4AD2-8654-D46A33B644B3}" sibTransId="{2E6BA563-9C98-4204-A9EC-275CB3399311}"/>
    <dgm:cxn modelId="{C505964F-8823-4EB3-B4E4-4E3D56B12B66}" type="presOf" srcId="{608E161A-A6E6-4AC6-BEEF-AD622FAF775E}" destId="{D4F9554E-B8C5-40E2-9F57-AC6FA600CD79}" srcOrd="0" destOrd="0" presId="urn:microsoft.com/office/officeart/2008/layout/SquareAccentList"/>
    <dgm:cxn modelId="{86887092-24F9-46AB-8CF8-F23A2B813B29}" type="presOf" srcId="{4CFA5066-3D5E-404C-9963-F9D540CEB38F}" destId="{BA03F9FB-0A61-4242-B98D-AFDED4E55C8C}" srcOrd="0" destOrd="0" presId="urn:microsoft.com/office/officeart/2008/layout/SquareAccentList"/>
    <dgm:cxn modelId="{46078DEA-83A4-4BC8-AA60-A865BB92CAEF}" srcId="{4CFA5066-3D5E-404C-9963-F9D540CEB38F}" destId="{028F9BE4-C570-4F58-852B-FDBD90BD8337}" srcOrd="0" destOrd="0" parTransId="{C2447031-7E25-4ED7-9BF3-314BF0F1453D}" sibTransId="{12E7BC7F-F558-44BF-A8F1-FE3E5B7F4EB8}"/>
    <dgm:cxn modelId="{7FD82A45-F666-469B-BC9E-7C0EDC7B886F}" type="presOf" srcId="{C71CEC25-201A-4AF9-AB0D-AA9FD65012A4}" destId="{604457D0-828F-4F96-9206-0E88703C160B}" srcOrd="0" destOrd="0" presId="urn:microsoft.com/office/officeart/2008/layout/SquareAccentList"/>
    <dgm:cxn modelId="{F7A0CC56-D647-44EE-BD39-56AADDF83D8D}" srcId="{1E8155BC-90A6-493D-9708-550CF5693658}" destId="{F3012A04-2EF1-4F2D-9F26-96A6DF8D4CA6}" srcOrd="0" destOrd="0" parTransId="{93F1524F-CDFD-4CEB-B2DD-FAB61675FCF8}" sibTransId="{B2130C22-907D-41B7-9858-2BC7D7A12002}"/>
    <dgm:cxn modelId="{9A150DC5-5B27-4BF3-82B9-157D2113B642}" srcId="{1E8155BC-90A6-493D-9708-550CF5693658}" destId="{4CFA5066-3D5E-404C-9963-F9D540CEB38F}" srcOrd="1" destOrd="0" parTransId="{74B59DD8-365B-4FA7-A6C3-90BD096695C8}" sibTransId="{A97255A9-A535-449C-9B9D-8743801B24D4}"/>
    <dgm:cxn modelId="{7B8FFF67-4F1D-403E-8224-951047CFB384}" srcId="{F3012A04-2EF1-4F2D-9F26-96A6DF8D4CA6}" destId="{34E5777F-F163-4BA9-917D-4BB05B03DDB0}" srcOrd="0" destOrd="0" parTransId="{ED5D053C-005A-482C-B3C0-0CF93815CF57}" sibTransId="{B0311C0B-3E98-4840-B86A-BDC83639F7C1}"/>
    <dgm:cxn modelId="{E986962D-B65E-4882-852B-C7D7771E3E3E}" type="presOf" srcId="{028F9BE4-C570-4F58-852B-FDBD90BD8337}" destId="{52CA6B4A-4BE1-42DF-9896-6F7F0A747F3D}" srcOrd="0" destOrd="0" presId="urn:microsoft.com/office/officeart/2008/layout/SquareAccentList"/>
    <dgm:cxn modelId="{014C19A4-FC86-4D47-A68F-C8480BCE7660}" type="presOf" srcId="{34E5777F-F163-4BA9-917D-4BB05B03DDB0}" destId="{01BED210-65D7-44EE-A09C-579F2615CD97}" srcOrd="0" destOrd="0" presId="urn:microsoft.com/office/officeart/2008/layout/SquareAccentList"/>
    <dgm:cxn modelId="{D02E434C-6671-4B61-8836-5C59F2E63EC0}" type="presOf" srcId="{1E8155BC-90A6-493D-9708-550CF5693658}" destId="{78A3E394-2A67-4D6F-9B30-ECB8E0A1C1E0}" srcOrd="0" destOrd="0" presId="urn:microsoft.com/office/officeart/2008/layout/SquareAccentList"/>
    <dgm:cxn modelId="{76C0E6C0-F009-4497-8694-B5F31F1FE33F}" type="presOf" srcId="{7B047BF8-AADF-47C9-A122-155CA0D7EFAB}" destId="{DB419932-3A5E-45B0-BF23-65F9F9BBA32D}" srcOrd="0" destOrd="0" presId="urn:microsoft.com/office/officeart/2008/layout/SquareAccentList"/>
    <dgm:cxn modelId="{EC7330CB-FE38-4149-AE27-05DF8692CB67}" srcId="{F3012A04-2EF1-4F2D-9F26-96A6DF8D4CA6}" destId="{D0464652-2D70-407A-B74C-2314CA16E2A0}" srcOrd="2" destOrd="0" parTransId="{F92D3BCE-BBE8-4A4B-B3BD-45C8ACBD55C8}" sibTransId="{73B84A9A-DFC4-45AB-BF49-68AF2334C2B4}"/>
    <dgm:cxn modelId="{BC387392-4FEF-4B02-8AE7-E837F7794286}" type="presOf" srcId="{A211EDF6-E067-46E7-ABAB-80B1EDC672C3}" destId="{3FDA48E3-C564-4D6C-A13C-48F6DDE4516C}" srcOrd="0" destOrd="0" presId="urn:microsoft.com/office/officeart/2008/layout/SquareAccentList"/>
    <dgm:cxn modelId="{29598A84-D1FA-4C11-AAB8-5F579F893727}" srcId="{F3012A04-2EF1-4F2D-9F26-96A6DF8D4CA6}" destId="{608E161A-A6E6-4AC6-BEEF-AD622FAF775E}" srcOrd="1" destOrd="0" parTransId="{84F4DE91-F6C0-45F3-9808-F264F977B4E2}" sibTransId="{0D29DD07-3F57-4FDC-B5F5-AE5AC079AB2F}"/>
    <dgm:cxn modelId="{4CF55583-136F-4370-B91F-DB92BF447F09}" type="presOf" srcId="{B2D927CF-CA5B-450A-AF1B-099783AA6CDA}" destId="{9A5571EE-68AD-4040-9743-78C70506651D}" srcOrd="0" destOrd="0" presId="urn:microsoft.com/office/officeart/2008/layout/SquareAccentList"/>
    <dgm:cxn modelId="{2A4660EF-E1EE-41D3-ACD3-9984D47DFC4F}" srcId="{F3012A04-2EF1-4F2D-9F26-96A6DF8D4CA6}" destId="{B2D927CF-CA5B-450A-AF1B-099783AA6CDA}" srcOrd="4" destOrd="0" parTransId="{1688371A-63B9-4D36-A081-37F241465C77}" sibTransId="{765E93A4-71F4-4675-80D1-8B47B955B270}"/>
    <dgm:cxn modelId="{89C9EF76-C49B-4B97-BEFC-2F3BD6C19A37}" srcId="{4CFA5066-3D5E-404C-9963-F9D540CEB38F}" destId="{A211EDF6-E067-46E7-ABAB-80B1EDC672C3}" srcOrd="2" destOrd="0" parTransId="{22E08CA2-0150-49E1-B8AF-3960672297B3}" sibTransId="{EDA4A6F3-B12B-4115-8F9B-82E088E46D55}"/>
    <dgm:cxn modelId="{4F2C0E8F-FF1B-4A06-A2B6-F60E4C2F8888}" srcId="{4CFA5066-3D5E-404C-9963-F9D540CEB38F}" destId="{C71CEC25-201A-4AF9-AB0D-AA9FD65012A4}" srcOrd="3" destOrd="0" parTransId="{BE46D285-DD5E-4DF8-919C-C66C9AA3A88A}" sibTransId="{4BD0C077-703A-4E78-B4C3-2CFD517F10D7}"/>
    <dgm:cxn modelId="{3C1CE357-BD84-4791-86C6-217DE328F1F8}" type="presOf" srcId="{F3012A04-2EF1-4F2D-9F26-96A6DF8D4CA6}" destId="{EB5D5A47-98DE-4E0B-A470-039DA99A8E52}" srcOrd="0" destOrd="0" presId="urn:microsoft.com/office/officeart/2008/layout/SquareAccentList"/>
    <dgm:cxn modelId="{F8211F9A-637E-4EDF-A254-820288566ABB}" type="presOf" srcId="{D0464652-2D70-407A-B74C-2314CA16E2A0}" destId="{956194FE-20B9-440E-AA53-CDA50A475278}" srcOrd="0" destOrd="0" presId="urn:microsoft.com/office/officeart/2008/layout/SquareAccentList"/>
    <dgm:cxn modelId="{B9D273ED-8866-4C80-BDE8-096E451B9EF7}" srcId="{4CFA5066-3D5E-404C-9963-F9D540CEB38F}" destId="{7B047BF8-AADF-47C9-A122-155CA0D7EFAB}" srcOrd="1" destOrd="0" parTransId="{716953C9-4E77-4405-B65C-F32484A95989}" sibTransId="{9A1ACE80-6884-4301-A5A8-C2E8B784B23A}"/>
    <dgm:cxn modelId="{B67E2C9F-B63B-4CD8-8868-FCB2EFC7E96D}" type="presParOf" srcId="{78A3E394-2A67-4D6F-9B30-ECB8E0A1C1E0}" destId="{859A25AE-210F-4EEE-919D-BF1F6D3152E6}" srcOrd="0" destOrd="0" presId="urn:microsoft.com/office/officeart/2008/layout/SquareAccentList"/>
    <dgm:cxn modelId="{0D1A88AD-57E7-4A33-8427-8AA6CEF99B1A}" type="presParOf" srcId="{859A25AE-210F-4EEE-919D-BF1F6D3152E6}" destId="{D3F7B466-9FFE-4852-95A0-0C7646538AE3}" srcOrd="0" destOrd="0" presId="urn:microsoft.com/office/officeart/2008/layout/SquareAccentList"/>
    <dgm:cxn modelId="{71F4F280-DF6A-4051-B6A1-0BF4D76CD86F}" type="presParOf" srcId="{D3F7B466-9FFE-4852-95A0-0C7646538AE3}" destId="{F9FBF4A6-9C27-4EB2-B914-9B990D19C3D0}" srcOrd="0" destOrd="0" presId="urn:microsoft.com/office/officeart/2008/layout/SquareAccentList"/>
    <dgm:cxn modelId="{A4AB1F87-5C20-48B4-98FD-D2DA6EE5C49D}" type="presParOf" srcId="{D3F7B466-9FFE-4852-95A0-0C7646538AE3}" destId="{E766E385-7F80-452A-A86E-6189DBB34F10}" srcOrd="1" destOrd="0" presId="urn:microsoft.com/office/officeart/2008/layout/SquareAccentList"/>
    <dgm:cxn modelId="{4930321B-C7B4-406C-BEE8-6FA3FCE8443F}" type="presParOf" srcId="{D3F7B466-9FFE-4852-95A0-0C7646538AE3}" destId="{EB5D5A47-98DE-4E0B-A470-039DA99A8E52}" srcOrd="2" destOrd="0" presId="urn:microsoft.com/office/officeart/2008/layout/SquareAccentList"/>
    <dgm:cxn modelId="{60BC31EE-0240-4CB2-A4B9-5E6895B7D1BC}" type="presParOf" srcId="{859A25AE-210F-4EEE-919D-BF1F6D3152E6}" destId="{32C1B740-8626-4223-BC06-8BAB8DEFF816}" srcOrd="1" destOrd="0" presId="urn:microsoft.com/office/officeart/2008/layout/SquareAccentList"/>
    <dgm:cxn modelId="{1AF1E2EC-3F13-4130-B8C5-F2AFDCDFE0CF}" type="presParOf" srcId="{32C1B740-8626-4223-BC06-8BAB8DEFF816}" destId="{51E31907-E68F-4F0D-A244-A23699A718B7}" srcOrd="0" destOrd="0" presId="urn:microsoft.com/office/officeart/2008/layout/SquareAccentList"/>
    <dgm:cxn modelId="{5D855BB3-8BAD-4FC8-8DBF-92AC9182FBA0}" type="presParOf" srcId="{51E31907-E68F-4F0D-A244-A23699A718B7}" destId="{CEB174E2-A088-4FC1-A38D-01FC386080BF}" srcOrd="0" destOrd="0" presId="urn:microsoft.com/office/officeart/2008/layout/SquareAccentList"/>
    <dgm:cxn modelId="{466AA103-9413-4EF4-A127-89BCCF5DC5D6}" type="presParOf" srcId="{51E31907-E68F-4F0D-A244-A23699A718B7}" destId="{01BED210-65D7-44EE-A09C-579F2615CD97}" srcOrd="1" destOrd="0" presId="urn:microsoft.com/office/officeart/2008/layout/SquareAccentList"/>
    <dgm:cxn modelId="{1EED3B56-1CEA-4518-AF29-9517688A029F}" type="presParOf" srcId="{32C1B740-8626-4223-BC06-8BAB8DEFF816}" destId="{4835A8F8-3494-4426-9F87-BD84BB8539EF}" srcOrd="1" destOrd="0" presId="urn:microsoft.com/office/officeart/2008/layout/SquareAccentList"/>
    <dgm:cxn modelId="{6EEF0E9B-9FEB-4769-8A75-7CB1E68D3066}" type="presParOf" srcId="{4835A8F8-3494-4426-9F87-BD84BB8539EF}" destId="{15D25FFF-933B-441C-A408-DCAF792F0DAF}" srcOrd="0" destOrd="0" presId="urn:microsoft.com/office/officeart/2008/layout/SquareAccentList"/>
    <dgm:cxn modelId="{16B39D82-AE2C-4503-B753-1D4D0157B503}" type="presParOf" srcId="{4835A8F8-3494-4426-9F87-BD84BB8539EF}" destId="{D4F9554E-B8C5-40E2-9F57-AC6FA600CD79}" srcOrd="1" destOrd="0" presId="urn:microsoft.com/office/officeart/2008/layout/SquareAccentList"/>
    <dgm:cxn modelId="{09450909-B59A-4CC5-B608-FA40C2F6C968}" type="presParOf" srcId="{32C1B740-8626-4223-BC06-8BAB8DEFF816}" destId="{4541867E-9B4D-4FCE-9D4D-92B9EB3F45FC}" srcOrd="2" destOrd="0" presId="urn:microsoft.com/office/officeart/2008/layout/SquareAccentList"/>
    <dgm:cxn modelId="{A063F969-4AEE-46DD-A63F-961F8962A841}" type="presParOf" srcId="{4541867E-9B4D-4FCE-9D4D-92B9EB3F45FC}" destId="{9F5CAC7E-5C38-41A8-AC86-BEDDDD8F6295}" srcOrd="0" destOrd="0" presId="urn:microsoft.com/office/officeart/2008/layout/SquareAccentList"/>
    <dgm:cxn modelId="{B670F084-1B10-4DC9-9B52-C8F7A5D9B441}" type="presParOf" srcId="{4541867E-9B4D-4FCE-9D4D-92B9EB3F45FC}" destId="{956194FE-20B9-440E-AA53-CDA50A475278}" srcOrd="1" destOrd="0" presId="urn:microsoft.com/office/officeart/2008/layout/SquareAccentList"/>
    <dgm:cxn modelId="{FC6646A2-1E54-483D-B9B0-747B43BA0CDB}" type="presParOf" srcId="{32C1B740-8626-4223-BC06-8BAB8DEFF816}" destId="{EA939CAC-ECC5-452F-9AF2-6EA06FA8EF35}" srcOrd="3" destOrd="0" presId="urn:microsoft.com/office/officeart/2008/layout/SquareAccentList"/>
    <dgm:cxn modelId="{030A611C-1EF4-48B7-95D2-F06C0C608EBE}" type="presParOf" srcId="{EA939CAC-ECC5-452F-9AF2-6EA06FA8EF35}" destId="{456C41F9-7792-4F77-A5B0-5C88AB56661F}" srcOrd="0" destOrd="0" presId="urn:microsoft.com/office/officeart/2008/layout/SquareAccentList"/>
    <dgm:cxn modelId="{3FCDBC39-0E0C-47ED-8E2C-C027EA3D16AB}" type="presParOf" srcId="{EA939CAC-ECC5-452F-9AF2-6EA06FA8EF35}" destId="{985D56D9-8C10-455D-BC15-7042BC128ADD}" srcOrd="1" destOrd="0" presId="urn:microsoft.com/office/officeart/2008/layout/SquareAccentList"/>
    <dgm:cxn modelId="{10659BAA-65A3-4359-9259-D0FDD9BE25CB}" type="presParOf" srcId="{32C1B740-8626-4223-BC06-8BAB8DEFF816}" destId="{690DBF6D-945E-4783-9A93-51034F9C95D9}" srcOrd="4" destOrd="0" presId="urn:microsoft.com/office/officeart/2008/layout/SquareAccentList"/>
    <dgm:cxn modelId="{A163430E-E2C0-473F-91C9-9D563B25FC68}" type="presParOf" srcId="{690DBF6D-945E-4783-9A93-51034F9C95D9}" destId="{342120A8-5FA3-44DF-AC73-178EDF2E8246}" srcOrd="0" destOrd="0" presId="urn:microsoft.com/office/officeart/2008/layout/SquareAccentList"/>
    <dgm:cxn modelId="{DC97D2C0-DCD8-4222-809F-94F2E7784C25}" type="presParOf" srcId="{690DBF6D-945E-4783-9A93-51034F9C95D9}" destId="{9A5571EE-68AD-4040-9743-78C70506651D}" srcOrd="1" destOrd="0" presId="urn:microsoft.com/office/officeart/2008/layout/SquareAccentList"/>
    <dgm:cxn modelId="{614D1EA3-1F66-4351-AF9D-62572AA35E13}" type="presParOf" srcId="{78A3E394-2A67-4D6F-9B30-ECB8E0A1C1E0}" destId="{0D14AE2B-3DFC-49F0-BE2C-BDB41A9CADE9}" srcOrd="1" destOrd="0" presId="urn:microsoft.com/office/officeart/2008/layout/SquareAccentList"/>
    <dgm:cxn modelId="{065A959F-6A16-476B-9388-667E61755467}" type="presParOf" srcId="{0D14AE2B-3DFC-49F0-BE2C-BDB41A9CADE9}" destId="{45FA4860-6A2B-4237-91CF-EA0ED6681E93}" srcOrd="0" destOrd="0" presId="urn:microsoft.com/office/officeart/2008/layout/SquareAccentList"/>
    <dgm:cxn modelId="{B1ACC690-4B9A-4D4D-82E4-0086678EBF26}" type="presParOf" srcId="{45FA4860-6A2B-4237-91CF-EA0ED6681E93}" destId="{F134B663-1ACC-4A3D-AD3B-31DE8502FB57}" srcOrd="0" destOrd="0" presId="urn:microsoft.com/office/officeart/2008/layout/SquareAccentList"/>
    <dgm:cxn modelId="{EC374015-3E32-4CAA-9C97-95109D1345F7}" type="presParOf" srcId="{45FA4860-6A2B-4237-91CF-EA0ED6681E93}" destId="{72846A5E-ACC7-4541-AF2F-F1D0D7948891}" srcOrd="1" destOrd="0" presId="urn:microsoft.com/office/officeart/2008/layout/SquareAccentList"/>
    <dgm:cxn modelId="{B1619D49-9338-4AA6-8BDA-6207E008D17D}" type="presParOf" srcId="{45FA4860-6A2B-4237-91CF-EA0ED6681E93}" destId="{BA03F9FB-0A61-4242-B98D-AFDED4E55C8C}" srcOrd="2" destOrd="0" presId="urn:microsoft.com/office/officeart/2008/layout/SquareAccentList"/>
    <dgm:cxn modelId="{219836C9-9D51-4232-A374-6543DC9255C1}" type="presParOf" srcId="{0D14AE2B-3DFC-49F0-BE2C-BDB41A9CADE9}" destId="{BD49FBB0-1DC8-45B7-AB62-76345B9296B5}" srcOrd="1" destOrd="0" presId="urn:microsoft.com/office/officeart/2008/layout/SquareAccentList"/>
    <dgm:cxn modelId="{3DB8EF11-A43B-4A50-AFF8-66D22987A512}" type="presParOf" srcId="{BD49FBB0-1DC8-45B7-AB62-76345B9296B5}" destId="{A4E52A90-6879-4227-B6A0-21C9FB39E45E}" srcOrd="0" destOrd="0" presId="urn:microsoft.com/office/officeart/2008/layout/SquareAccentList"/>
    <dgm:cxn modelId="{8EEF0122-CD1B-49D9-80C3-87D0EA8CBEC2}" type="presParOf" srcId="{A4E52A90-6879-4227-B6A0-21C9FB39E45E}" destId="{5BB151BB-F440-48CA-B049-310D0F068DA8}" srcOrd="0" destOrd="0" presId="urn:microsoft.com/office/officeart/2008/layout/SquareAccentList"/>
    <dgm:cxn modelId="{46FC30D7-1431-4CA3-AD3C-841E377FF60E}" type="presParOf" srcId="{A4E52A90-6879-4227-B6A0-21C9FB39E45E}" destId="{52CA6B4A-4BE1-42DF-9896-6F7F0A747F3D}" srcOrd="1" destOrd="0" presId="urn:microsoft.com/office/officeart/2008/layout/SquareAccentList"/>
    <dgm:cxn modelId="{8F40F602-5B92-46E4-AECF-C69500A23F66}" type="presParOf" srcId="{BD49FBB0-1DC8-45B7-AB62-76345B9296B5}" destId="{AE2EFC1B-6EE0-4D5D-8B98-51CE9C41E1EE}" srcOrd="1" destOrd="0" presId="urn:microsoft.com/office/officeart/2008/layout/SquareAccentList"/>
    <dgm:cxn modelId="{42D9E3C3-753C-455B-A0F3-846606A12829}" type="presParOf" srcId="{AE2EFC1B-6EE0-4D5D-8B98-51CE9C41E1EE}" destId="{7D3CF1EA-D971-4980-81CE-0A3A369BA9D7}" srcOrd="0" destOrd="0" presId="urn:microsoft.com/office/officeart/2008/layout/SquareAccentList"/>
    <dgm:cxn modelId="{A5F4AAC4-A8C5-4A3B-93F9-B04A943777FB}" type="presParOf" srcId="{AE2EFC1B-6EE0-4D5D-8B98-51CE9C41E1EE}" destId="{DB419932-3A5E-45B0-BF23-65F9F9BBA32D}" srcOrd="1" destOrd="0" presId="urn:microsoft.com/office/officeart/2008/layout/SquareAccentList"/>
    <dgm:cxn modelId="{F6BB83C6-2902-4C05-B945-E98BCF05FF0E}" type="presParOf" srcId="{BD49FBB0-1DC8-45B7-AB62-76345B9296B5}" destId="{D2A6D828-9345-4844-A7E6-68A5BD305F8F}" srcOrd="2" destOrd="0" presId="urn:microsoft.com/office/officeart/2008/layout/SquareAccentList"/>
    <dgm:cxn modelId="{B298AC6A-6777-49E7-990F-E851EFCD0877}" type="presParOf" srcId="{D2A6D828-9345-4844-A7E6-68A5BD305F8F}" destId="{47A0BA10-9943-4074-8976-3CABF64287E3}" srcOrd="0" destOrd="0" presId="urn:microsoft.com/office/officeart/2008/layout/SquareAccentList"/>
    <dgm:cxn modelId="{F9D98DBF-1900-483E-95BD-CF613746D4E3}" type="presParOf" srcId="{D2A6D828-9345-4844-A7E6-68A5BD305F8F}" destId="{3FDA48E3-C564-4D6C-A13C-48F6DDE4516C}" srcOrd="1" destOrd="0" presId="urn:microsoft.com/office/officeart/2008/layout/SquareAccentList"/>
    <dgm:cxn modelId="{E5534E96-1C09-455B-A3E0-F2A363364E75}" type="presParOf" srcId="{BD49FBB0-1DC8-45B7-AB62-76345B9296B5}" destId="{6AA3FC7E-D9DF-415F-809F-113A45E99E7C}" srcOrd="3" destOrd="0" presId="urn:microsoft.com/office/officeart/2008/layout/SquareAccentList"/>
    <dgm:cxn modelId="{ECC143CB-F08B-4776-9163-AC3A1182B844}" type="presParOf" srcId="{6AA3FC7E-D9DF-415F-809F-113A45E99E7C}" destId="{B9050B0B-56DD-41D4-8FC0-6157C27571FA}" srcOrd="0" destOrd="0" presId="urn:microsoft.com/office/officeart/2008/layout/SquareAccentList"/>
    <dgm:cxn modelId="{DFF09D03-8E36-433C-BDF2-F3600DB004FE}" type="presParOf" srcId="{6AA3FC7E-D9DF-415F-809F-113A45E99E7C}" destId="{604457D0-828F-4F96-9206-0E88703C160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69BD4-126C-42E0-8B56-A6FC7C5547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9A97EB9-F158-4420-B3F0-C1F0818DC57B}">
      <dgm:prSet phldrT="[Текст]" custT="1"/>
      <dgm:spPr/>
      <dgm:t>
        <a:bodyPr/>
        <a:lstStyle/>
        <a:p>
          <a:r>
            <a:rPr lang="en-US" sz="4800" dirty="0" smtClean="0">
              <a:latin typeface="Times New Roman" panose="02020603050405020304" pitchFamily="18" charset="0"/>
              <a:cs typeface="Times New Roman" panose="02020603050405020304" pitchFamily="18" charset="0"/>
            </a:rPr>
            <a:t>Architecture of </a:t>
          </a:r>
          <a:r>
            <a:rPr lang="en-US" sz="4800" dirty="0" smtClean="0">
              <a:latin typeface="Times New Roman" panose="02020603050405020304" pitchFamily="18" charset="0"/>
              <a:cs typeface="Times New Roman" panose="02020603050405020304" pitchFamily="18" charset="0"/>
            </a:rPr>
            <a:t>IoT, M2M and M2H </a:t>
          </a:r>
          <a:r>
            <a:rPr lang="en-US" sz="4800" dirty="0" smtClean="0">
              <a:latin typeface="Times New Roman" panose="02020603050405020304" pitchFamily="18" charset="0"/>
              <a:cs typeface="Times New Roman" panose="02020603050405020304" pitchFamily="18" charset="0"/>
            </a:rPr>
            <a:t>applications</a:t>
          </a:r>
          <a:endParaRPr lang="ru-RU" sz="4800" dirty="0"/>
        </a:p>
      </dgm:t>
    </dgm:pt>
    <dgm:pt modelId="{02DBEC66-2058-4858-B04F-D62C0D3E387F}" type="parTrans" cxnId="{30B47AEF-7B60-4774-9AB4-9DF4ADC81B35}">
      <dgm:prSet/>
      <dgm:spPr/>
      <dgm:t>
        <a:bodyPr/>
        <a:lstStyle/>
        <a:p>
          <a:endParaRPr lang="ru-RU" sz="4800"/>
        </a:p>
      </dgm:t>
    </dgm:pt>
    <dgm:pt modelId="{918354D3-6619-4FBB-9350-1428EE9C09B3}" type="sibTrans" cxnId="{30B47AEF-7B60-4774-9AB4-9DF4ADC81B35}">
      <dgm:prSet/>
      <dgm:spPr/>
      <dgm:t>
        <a:bodyPr/>
        <a:lstStyle/>
        <a:p>
          <a:endParaRPr lang="ru-RU" sz="4800"/>
        </a:p>
      </dgm:t>
    </dgm:pt>
    <dgm:pt modelId="{26D87A3B-6D4D-4251-815F-20DBFB5A61F6}">
      <dgm:prSet phldrT="[Текст]" custT="1"/>
      <dgm:spPr/>
      <dgm:t>
        <a:bodyPr/>
        <a:lstStyle/>
        <a:p>
          <a:r>
            <a:rPr lang="en-US" sz="4800" dirty="0" smtClean="0">
              <a:latin typeface="Times New Roman" panose="02020603050405020304" pitchFamily="18" charset="0"/>
              <a:cs typeface="Times New Roman" panose="02020603050405020304" pitchFamily="18" charset="0"/>
            </a:rPr>
            <a:t>Sensors and meters in the IoT</a:t>
          </a:r>
          <a:endParaRPr lang="ru-RU" sz="4800" dirty="0"/>
        </a:p>
      </dgm:t>
    </dgm:pt>
    <dgm:pt modelId="{F0EB2C2E-273D-47CD-9E03-093D1D032E44}" type="parTrans" cxnId="{4A35C641-5B60-4782-8885-CFBC91811AA7}">
      <dgm:prSet/>
      <dgm:spPr/>
      <dgm:t>
        <a:bodyPr/>
        <a:lstStyle/>
        <a:p>
          <a:endParaRPr lang="ru-RU" sz="4800"/>
        </a:p>
      </dgm:t>
    </dgm:pt>
    <dgm:pt modelId="{6A601ADD-26C1-4B78-B697-84DB5D2A47AB}" type="sibTrans" cxnId="{4A35C641-5B60-4782-8885-CFBC91811AA7}">
      <dgm:prSet/>
      <dgm:spPr/>
      <dgm:t>
        <a:bodyPr/>
        <a:lstStyle/>
        <a:p>
          <a:endParaRPr lang="ru-RU" sz="4800"/>
        </a:p>
      </dgm:t>
    </dgm:pt>
    <dgm:pt modelId="{2CF4837B-5C46-4DD6-BAF6-7813CBE70A59}">
      <dgm:prSet phldrT="[Текст]" custT="1"/>
      <dgm:spPr/>
      <dgm:t>
        <a:bodyPr/>
        <a:lstStyle/>
        <a:p>
          <a:r>
            <a:rPr lang="en-US" sz="4800" dirty="0" smtClean="0">
              <a:latin typeface="Times New Roman" panose="02020603050405020304" pitchFamily="18" charset="0"/>
              <a:cs typeface="Times New Roman" panose="02020603050405020304" pitchFamily="18" charset="0"/>
            </a:rPr>
            <a:t>Data models used in IoT</a:t>
          </a:r>
          <a:endParaRPr lang="ru-RU" sz="4800" dirty="0"/>
        </a:p>
      </dgm:t>
    </dgm:pt>
    <dgm:pt modelId="{C8A96AF4-2AD6-4018-9B1D-8608BDB5E9BC}" type="parTrans" cxnId="{909ADBBA-D9AB-46B9-B6D2-05FD1EABE9CF}">
      <dgm:prSet/>
      <dgm:spPr/>
      <dgm:t>
        <a:bodyPr/>
        <a:lstStyle/>
        <a:p>
          <a:endParaRPr lang="ru-RU" sz="4800"/>
        </a:p>
      </dgm:t>
    </dgm:pt>
    <dgm:pt modelId="{0E0914B4-921D-4C8D-BF4F-06B537A63FD4}" type="sibTrans" cxnId="{909ADBBA-D9AB-46B9-B6D2-05FD1EABE9CF}">
      <dgm:prSet/>
      <dgm:spPr/>
      <dgm:t>
        <a:bodyPr/>
        <a:lstStyle/>
        <a:p>
          <a:endParaRPr lang="ru-RU" sz="4800"/>
        </a:p>
      </dgm:t>
    </dgm:pt>
    <dgm:pt modelId="{46E8A634-BA35-4612-B064-D3C8B7964EE5}">
      <dgm:prSet phldrT="[Текст]" custT="1"/>
      <dgm:spPr/>
      <dgm:t>
        <a:bodyPr/>
        <a:lstStyle/>
        <a:p>
          <a:r>
            <a:rPr lang="en-US" sz="4800" dirty="0" smtClean="0">
              <a:latin typeface="Times New Roman" panose="02020603050405020304" pitchFamily="18" charset="0"/>
              <a:cs typeface="Times New Roman" panose="02020603050405020304" pitchFamily="18" charset="0"/>
            </a:rPr>
            <a:t>IoT network communication models</a:t>
          </a:r>
          <a:endParaRPr lang="ru-RU" sz="4800" dirty="0"/>
        </a:p>
      </dgm:t>
    </dgm:pt>
    <dgm:pt modelId="{B5D20349-CC50-48ED-A230-7DFA3C45E060}" type="parTrans" cxnId="{27FC390E-82C9-48CA-965E-6B1297E6B11B}">
      <dgm:prSet/>
      <dgm:spPr/>
      <dgm:t>
        <a:bodyPr/>
        <a:lstStyle/>
        <a:p>
          <a:endParaRPr lang="ru-RU" sz="4800"/>
        </a:p>
      </dgm:t>
    </dgm:pt>
    <dgm:pt modelId="{A6551803-29A6-4720-8631-132B666A7733}" type="sibTrans" cxnId="{27FC390E-82C9-48CA-965E-6B1297E6B11B}">
      <dgm:prSet/>
      <dgm:spPr/>
      <dgm:t>
        <a:bodyPr/>
        <a:lstStyle/>
        <a:p>
          <a:endParaRPr lang="ru-RU" sz="4800"/>
        </a:p>
      </dgm:t>
    </dgm:pt>
    <dgm:pt modelId="{2DD5C242-ABF5-4AFE-B92C-EEF464519085}">
      <dgm:prSet phldrT="[Текст]" custT="1"/>
      <dgm:spPr/>
      <dgm:t>
        <a:bodyPr/>
        <a:lstStyle/>
        <a:p>
          <a:r>
            <a:rPr lang="en-US" sz="4800" dirty="0" smtClean="0">
              <a:latin typeface="Times New Roman" panose="02020603050405020304" pitchFamily="18" charset="0"/>
              <a:cs typeface="Times New Roman" panose="02020603050405020304" pitchFamily="18" charset="0"/>
            </a:rPr>
            <a:t>Network and other standards used in IoT</a:t>
          </a:r>
          <a:endParaRPr lang="ru-RU" sz="4800" dirty="0"/>
        </a:p>
      </dgm:t>
    </dgm:pt>
    <dgm:pt modelId="{F67B9061-7C6A-4D66-BC9D-82ED54B13DC3}" type="parTrans" cxnId="{B4EBB55F-646D-48AC-800F-81CBCC5C3221}">
      <dgm:prSet/>
      <dgm:spPr/>
      <dgm:t>
        <a:bodyPr/>
        <a:lstStyle/>
        <a:p>
          <a:endParaRPr lang="ru-RU" sz="4800"/>
        </a:p>
      </dgm:t>
    </dgm:pt>
    <dgm:pt modelId="{92780C33-5528-468B-BAC4-8B6BE481F40E}" type="sibTrans" cxnId="{B4EBB55F-646D-48AC-800F-81CBCC5C3221}">
      <dgm:prSet/>
      <dgm:spPr/>
      <dgm:t>
        <a:bodyPr/>
        <a:lstStyle/>
        <a:p>
          <a:endParaRPr lang="ru-RU" sz="4800"/>
        </a:p>
      </dgm:t>
    </dgm:pt>
    <dgm:pt modelId="{7ED63BEC-1250-4070-9B16-93EBE039F5C0}">
      <dgm:prSet phldrT="[Текст]" custT="1"/>
      <dgm:spPr/>
      <dgm:t>
        <a:bodyPr/>
        <a:lstStyle/>
        <a:p>
          <a:r>
            <a:rPr lang="en-US" sz="4800" dirty="0" smtClean="0">
              <a:latin typeface="Times New Roman" panose="02020603050405020304" pitchFamily="18" charset="0"/>
              <a:cs typeface="Times New Roman" panose="02020603050405020304" pitchFamily="18" charset="0"/>
            </a:rPr>
            <a:t>Methods of data processing</a:t>
          </a:r>
          <a:endParaRPr lang="ru-RU" sz="4800" dirty="0"/>
        </a:p>
      </dgm:t>
    </dgm:pt>
    <dgm:pt modelId="{5ACFA862-56F0-44FB-9F30-2EE6A96ED3DF}" type="parTrans" cxnId="{5AD20E8D-202E-42C7-90BE-2342E04BA0B4}">
      <dgm:prSet/>
      <dgm:spPr/>
      <dgm:t>
        <a:bodyPr/>
        <a:lstStyle/>
        <a:p>
          <a:endParaRPr lang="ru-RU" sz="4800"/>
        </a:p>
      </dgm:t>
    </dgm:pt>
    <dgm:pt modelId="{BB03770A-992A-4DA8-97B0-4EDE782D4C3E}" type="sibTrans" cxnId="{5AD20E8D-202E-42C7-90BE-2342E04BA0B4}">
      <dgm:prSet/>
      <dgm:spPr/>
      <dgm:t>
        <a:bodyPr/>
        <a:lstStyle/>
        <a:p>
          <a:endParaRPr lang="ru-RU" sz="4800"/>
        </a:p>
      </dgm:t>
    </dgm:pt>
    <dgm:pt modelId="{1B9110A1-45EB-436C-A772-8F1D4A7489F4}">
      <dgm:prSet phldrT="[Текст]" custT="1"/>
      <dgm:spPr/>
      <dgm:t>
        <a:bodyPr/>
        <a:lstStyle/>
        <a:p>
          <a:r>
            <a:rPr lang="en-US" sz="4800" dirty="0" smtClean="0">
              <a:latin typeface="Times New Roman" panose="02020603050405020304" pitchFamily="18" charset="0"/>
              <a:cs typeface="Times New Roman" panose="02020603050405020304" pitchFamily="18" charset="0"/>
            </a:rPr>
            <a:t>Basic models used in the design and operation of </a:t>
          </a:r>
          <a:r>
            <a:rPr lang="en-US" sz="4800" dirty="0" smtClean="0">
              <a:latin typeface="Times New Roman" panose="02020603050405020304" pitchFamily="18" charset="0"/>
              <a:cs typeface="Times New Roman" panose="02020603050405020304" pitchFamily="18" charset="0"/>
            </a:rPr>
            <a:t>IoT</a:t>
          </a:r>
          <a:r>
            <a:rPr lang="ru-RU" sz="4800" dirty="0" smtClean="0">
              <a:latin typeface="Times New Roman" panose="02020603050405020304" pitchFamily="18" charset="0"/>
              <a:cs typeface="Times New Roman" panose="02020603050405020304" pitchFamily="18" charset="0"/>
            </a:rPr>
            <a:t>,</a:t>
          </a:r>
          <a:r>
            <a:rPr lang="en-US" sz="4800" dirty="0" smtClean="0">
              <a:latin typeface="Times New Roman" panose="02020603050405020304" pitchFamily="18" charset="0"/>
              <a:cs typeface="Times New Roman" panose="02020603050405020304" pitchFamily="18" charset="0"/>
            </a:rPr>
            <a:t> M2M and</a:t>
          </a:r>
          <a:r>
            <a:rPr lang="ru-RU" sz="4800" dirty="0" smtClean="0">
              <a:latin typeface="Times New Roman" panose="02020603050405020304" pitchFamily="18" charset="0"/>
              <a:cs typeface="Times New Roman" panose="02020603050405020304" pitchFamily="18" charset="0"/>
            </a:rPr>
            <a:t> М2Н </a:t>
          </a:r>
          <a:r>
            <a:rPr lang="en-US" sz="4800" dirty="0" smtClean="0">
              <a:latin typeface="Times New Roman" panose="02020603050405020304" pitchFamily="18" charset="0"/>
              <a:cs typeface="Times New Roman" panose="02020603050405020304" pitchFamily="18" charset="0"/>
            </a:rPr>
            <a:t>systems</a:t>
          </a:r>
          <a:endParaRPr lang="ru-RU" sz="4800" dirty="0"/>
        </a:p>
      </dgm:t>
    </dgm:pt>
    <dgm:pt modelId="{9BF8ACCF-0419-41E0-8885-601FD4765C8C}" type="parTrans" cxnId="{22686E75-E48E-47F9-ADEF-70200C1EC29F}">
      <dgm:prSet/>
      <dgm:spPr/>
      <dgm:t>
        <a:bodyPr/>
        <a:lstStyle/>
        <a:p>
          <a:endParaRPr lang="ru-RU" sz="4800"/>
        </a:p>
      </dgm:t>
    </dgm:pt>
    <dgm:pt modelId="{CE9FB14B-916C-4384-B62B-5985E1BB7E08}" type="sibTrans" cxnId="{22686E75-E48E-47F9-ADEF-70200C1EC29F}">
      <dgm:prSet/>
      <dgm:spPr/>
      <dgm:t>
        <a:bodyPr/>
        <a:lstStyle/>
        <a:p>
          <a:endParaRPr lang="ru-RU" sz="4800"/>
        </a:p>
      </dgm:t>
    </dgm:pt>
    <dgm:pt modelId="{7264AACE-8E12-420B-A1F7-0C3951AD316E}">
      <dgm:prSet phldrT="[Текст]" custT="1"/>
      <dgm:spPr/>
      <dgm:t>
        <a:bodyPr/>
        <a:lstStyle/>
        <a:p>
          <a:r>
            <a:rPr lang="en-US" sz="4800" dirty="0" smtClean="0">
              <a:latin typeface="Times New Roman" panose="02020603050405020304" pitchFamily="18" charset="0"/>
              <a:cs typeface="Times New Roman" panose="02020603050405020304" pitchFamily="18" charset="0"/>
            </a:rPr>
            <a:t>IoT security</a:t>
          </a:r>
          <a:endParaRPr lang="ru-RU" sz="4800" dirty="0"/>
        </a:p>
      </dgm:t>
    </dgm:pt>
    <dgm:pt modelId="{418106B0-BF4A-430B-ABC4-30F54439C4E4}" type="parTrans" cxnId="{7681AD59-BD78-4FA7-9E49-969DA4E39C93}">
      <dgm:prSet/>
      <dgm:spPr/>
      <dgm:t>
        <a:bodyPr/>
        <a:lstStyle/>
        <a:p>
          <a:endParaRPr lang="ru-RU" sz="4800"/>
        </a:p>
      </dgm:t>
    </dgm:pt>
    <dgm:pt modelId="{00A94CB4-3F5F-4BD4-BE78-B3C35B917FC5}" type="sibTrans" cxnId="{7681AD59-BD78-4FA7-9E49-969DA4E39C93}">
      <dgm:prSet/>
      <dgm:spPr/>
      <dgm:t>
        <a:bodyPr/>
        <a:lstStyle/>
        <a:p>
          <a:endParaRPr lang="ru-RU" sz="4800"/>
        </a:p>
      </dgm:t>
    </dgm:pt>
    <dgm:pt modelId="{D17AF4CF-F6FD-4AC8-A04A-536FBFB53F23}">
      <dgm:prSet phldrT="[Текст]" custT="1"/>
      <dgm:spPr/>
      <dgm:t>
        <a:bodyPr/>
        <a:lstStyle/>
        <a:p>
          <a:r>
            <a:rPr lang="en-US" sz="4800" dirty="0" smtClean="0">
              <a:latin typeface="Times New Roman" panose="02020603050405020304" pitchFamily="18" charset="0"/>
              <a:cs typeface="Times New Roman" panose="02020603050405020304" pitchFamily="18" charset="0"/>
            </a:rPr>
            <a:t>Simultaneous Localization And Mapping</a:t>
          </a:r>
          <a:r>
            <a:rPr lang="ru-RU" sz="4800" dirty="0" smtClean="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SLAM</a:t>
          </a:r>
          <a:r>
            <a:rPr lang="ru-RU" sz="4800" dirty="0" smtClean="0">
              <a:latin typeface="Times New Roman" panose="02020603050405020304" pitchFamily="18" charset="0"/>
              <a:cs typeface="Times New Roman" panose="02020603050405020304" pitchFamily="18" charset="0"/>
            </a:rPr>
            <a:t>)</a:t>
          </a:r>
          <a:endParaRPr lang="ru-RU" sz="4800" dirty="0"/>
        </a:p>
      </dgm:t>
    </dgm:pt>
    <dgm:pt modelId="{0306F767-9353-4382-945C-706B354DA404}" type="parTrans" cxnId="{D2364B80-BB5F-4E11-A3CD-AB75781E9129}">
      <dgm:prSet/>
      <dgm:spPr/>
      <dgm:t>
        <a:bodyPr/>
        <a:lstStyle/>
        <a:p>
          <a:endParaRPr lang="ru-RU"/>
        </a:p>
      </dgm:t>
    </dgm:pt>
    <dgm:pt modelId="{29D2992E-DA58-4163-9A44-4569C87BF918}" type="sibTrans" cxnId="{D2364B80-BB5F-4E11-A3CD-AB75781E9129}">
      <dgm:prSet/>
      <dgm:spPr/>
      <dgm:t>
        <a:bodyPr/>
        <a:lstStyle/>
        <a:p>
          <a:endParaRPr lang="ru-RU"/>
        </a:p>
      </dgm:t>
    </dgm:pt>
    <dgm:pt modelId="{C15807E6-8DE7-430C-AA52-3AEBC6068EE4}" type="pres">
      <dgm:prSet presAssocID="{12A69BD4-126C-42E0-8B56-A6FC7C5547F6}" presName="vert0" presStyleCnt="0">
        <dgm:presLayoutVars>
          <dgm:dir/>
          <dgm:animOne val="branch"/>
          <dgm:animLvl val="lvl"/>
        </dgm:presLayoutVars>
      </dgm:prSet>
      <dgm:spPr/>
      <dgm:t>
        <a:bodyPr/>
        <a:lstStyle/>
        <a:p>
          <a:endParaRPr lang="ru-RU"/>
        </a:p>
      </dgm:t>
    </dgm:pt>
    <dgm:pt modelId="{FFD71D80-B1B3-47BD-B24F-222CCF87F99D}" type="pres">
      <dgm:prSet presAssocID="{99A97EB9-F158-4420-B3F0-C1F0818DC57B}" presName="thickLine" presStyleLbl="alignNode1" presStyleIdx="0" presStyleCnt="9"/>
      <dgm:spPr/>
    </dgm:pt>
    <dgm:pt modelId="{E1BF5B97-F25C-43EE-BA74-33D879CADB77}" type="pres">
      <dgm:prSet presAssocID="{99A97EB9-F158-4420-B3F0-C1F0818DC57B}" presName="horz1" presStyleCnt="0"/>
      <dgm:spPr/>
    </dgm:pt>
    <dgm:pt modelId="{A371A88B-B3BA-4062-BD67-67CD18D70661}" type="pres">
      <dgm:prSet presAssocID="{99A97EB9-F158-4420-B3F0-C1F0818DC57B}" presName="tx1" presStyleLbl="revTx" presStyleIdx="0" presStyleCnt="9"/>
      <dgm:spPr/>
      <dgm:t>
        <a:bodyPr/>
        <a:lstStyle/>
        <a:p>
          <a:endParaRPr lang="ru-RU"/>
        </a:p>
      </dgm:t>
    </dgm:pt>
    <dgm:pt modelId="{125F1BAC-5D06-4D5A-8D28-EF7936F9E277}" type="pres">
      <dgm:prSet presAssocID="{99A97EB9-F158-4420-B3F0-C1F0818DC57B}" presName="vert1" presStyleCnt="0"/>
      <dgm:spPr/>
    </dgm:pt>
    <dgm:pt modelId="{9E0C2653-B62D-4891-A25D-6FAF1A1531C3}" type="pres">
      <dgm:prSet presAssocID="{26D87A3B-6D4D-4251-815F-20DBFB5A61F6}" presName="thickLine" presStyleLbl="alignNode1" presStyleIdx="1" presStyleCnt="9"/>
      <dgm:spPr/>
    </dgm:pt>
    <dgm:pt modelId="{7BA916A4-0A27-45C6-8F00-8FB7E84F1A38}" type="pres">
      <dgm:prSet presAssocID="{26D87A3B-6D4D-4251-815F-20DBFB5A61F6}" presName="horz1" presStyleCnt="0"/>
      <dgm:spPr/>
    </dgm:pt>
    <dgm:pt modelId="{1DD54BE1-0F2E-4359-8A5A-D5759659B0BA}" type="pres">
      <dgm:prSet presAssocID="{26D87A3B-6D4D-4251-815F-20DBFB5A61F6}" presName="tx1" presStyleLbl="revTx" presStyleIdx="1" presStyleCnt="9"/>
      <dgm:spPr/>
      <dgm:t>
        <a:bodyPr/>
        <a:lstStyle/>
        <a:p>
          <a:endParaRPr lang="ru-RU"/>
        </a:p>
      </dgm:t>
    </dgm:pt>
    <dgm:pt modelId="{DCC74569-C45D-41F3-986B-CDD3EF9C275E}" type="pres">
      <dgm:prSet presAssocID="{26D87A3B-6D4D-4251-815F-20DBFB5A61F6}" presName="vert1" presStyleCnt="0"/>
      <dgm:spPr/>
    </dgm:pt>
    <dgm:pt modelId="{34B5EABE-81EE-451E-A10F-F169824C55B1}" type="pres">
      <dgm:prSet presAssocID="{2CF4837B-5C46-4DD6-BAF6-7813CBE70A59}" presName="thickLine" presStyleLbl="alignNode1" presStyleIdx="2" presStyleCnt="9"/>
      <dgm:spPr/>
    </dgm:pt>
    <dgm:pt modelId="{1BCC750D-91D5-442E-B591-98A2518C2281}" type="pres">
      <dgm:prSet presAssocID="{2CF4837B-5C46-4DD6-BAF6-7813CBE70A59}" presName="horz1" presStyleCnt="0"/>
      <dgm:spPr/>
    </dgm:pt>
    <dgm:pt modelId="{E0F43FFF-F7D9-4794-806E-31063B132EFD}" type="pres">
      <dgm:prSet presAssocID="{2CF4837B-5C46-4DD6-BAF6-7813CBE70A59}" presName="tx1" presStyleLbl="revTx" presStyleIdx="2" presStyleCnt="9"/>
      <dgm:spPr/>
      <dgm:t>
        <a:bodyPr/>
        <a:lstStyle/>
        <a:p>
          <a:endParaRPr lang="ru-RU"/>
        </a:p>
      </dgm:t>
    </dgm:pt>
    <dgm:pt modelId="{F8852B5B-6EA3-4144-91A1-C3BFDF93E4A2}" type="pres">
      <dgm:prSet presAssocID="{2CF4837B-5C46-4DD6-BAF6-7813CBE70A59}" presName="vert1" presStyleCnt="0"/>
      <dgm:spPr/>
    </dgm:pt>
    <dgm:pt modelId="{D95F8116-2259-4CC8-BA0E-F42ABE6FC0B5}" type="pres">
      <dgm:prSet presAssocID="{46E8A634-BA35-4612-B064-D3C8B7964EE5}" presName="thickLine" presStyleLbl="alignNode1" presStyleIdx="3" presStyleCnt="9"/>
      <dgm:spPr/>
    </dgm:pt>
    <dgm:pt modelId="{DCFD3F3F-EA29-4742-BA04-F25C7D0BEA9A}" type="pres">
      <dgm:prSet presAssocID="{46E8A634-BA35-4612-B064-D3C8B7964EE5}" presName="horz1" presStyleCnt="0"/>
      <dgm:spPr/>
    </dgm:pt>
    <dgm:pt modelId="{32FDE42F-76B5-4155-B4E2-6A03602BDF23}" type="pres">
      <dgm:prSet presAssocID="{46E8A634-BA35-4612-B064-D3C8B7964EE5}" presName="tx1" presStyleLbl="revTx" presStyleIdx="3" presStyleCnt="9"/>
      <dgm:spPr/>
      <dgm:t>
        <a:bodyPr/>
        <a:lstStyle/>
        <a:p>
          <a:endParaRPr lang="ru-RU"/>
        </a:p>
      </dgm:t>
    </dgm:pt>
    <dgm:pt modelId="{A7F79522-3215-4BB1-A7E1-4965D4C5479B}" type="pres">
      <dgm:prSet presAssocID="{46E8A634-BA35-4612-B064-D3C8B7964EE5}" presName="vert1" presStyleCnt="0"/>
      <dgm:spPr/>
    </dgm:pt>
    <dgm:pt modelId="{F4E62885-8FB5-4ACD-A460-67527FE503CF}" type="pres">
      <dgm:prSet presAssocID="{D17AF4CF-F6FD-4AC8-A04A-536FBFB53F23}" presName="thickLine" presStyleLbl="alignNode1" presStyleIdx="4" presStyleCnt="9"/>
      <dgm:spPr/>
    </dgm:pt>
    <dgm:pt modelId="{DFB642E0-1F84-452A-BDC9-B2F1299E8B09}" type="pres">
      <dgm:prSet presAssocID="{D17AF4CF-F6FD-4AC8-A04A-536FBFB53F23}" presName="horz1" presStyleCnt="0"/>
      <dgm:spPr/>
    </dgm:pt>
    <dgm:pt modelId="{5707738B-9281-4EE0-89CF-CD859F990FAA}" type="pres">
      <dgm:prSet presAssocID="{D17AF4CF-F6FD-4AC8-A04A-536FBFB53F23}" presName="tx1" presStyleLbl="revTx" presStyleIdx="4" presStyleCnt="9"/>
      <dgm:spPr/>
      <dgm:t>
        <a:bodyPr/>
        <a:lstStyle/>
        <a:p>
          <a:endParaRPr lang="ru-RU"/>
        </a:p>
      </dgm:t>
    </dgm:pt>
    <dgm:pt modelId="{0A032691-21D9-424A-A433-461CA358CC81}" type="pres">
      <dgm:prSet presAssocID="{D17AF4CF-F6FD-4AC8-A04A-536FBFB53F23}" presName="vert1" presStyleCnt="0"/>
      <dgm:spPr/>
    </dgm:pt>
    <dgm:pt modelId="{BA9213FD-3CC7-46E3-A03C-66D219465D4D}" type="pres">
      <dgm:prSet presAssocID="{2DD5C242-ABF5-4AFE-B92C-EEF464519085}" presName="thickLine" presStyleLbl="alignNode1" presStyleIdx="5" presStyleCnt="9"/>
      <dgm:spPr/>
    </dgm:pt>
    <dgm:pt modelId="{9EBF1C68-6878-45AB-9F8A-8B7DB881B76E}" type="pres">
      <dgm:prSet presAssocID="{2DD5C242-ABF5-4AFE-B92C-EEF464519085}" presName="horz1" presStyleCnt="0"/>
      <dgm:spPr/>
    </dgm:pt>
    <dgm:pt modelId="{274EFEF6-46BC-409E-8276-4BFFE622279B}" type="pres">
      <dgm:prSet presAssocID="{2DD5C242-ABF5-4AFE-B92C-EEF464519085}" presName="tx1" presStyleLbl="revTx" presStyleIdx="5" presStyleCnt="9"/>
      <dgm:spPr/>
      <dgm:t>
        <a:bodyPr/>
        <a:lstStyle/>
        <a:p>
          <a:endParaRPr lang="ru-RU"/>
        </a:p>
      </dgm:t>
    </dgm:pt>
    <dgm:pt modelId="{7D2FD0A0-62BF-459D-809E-D75CE2477805}" type="pres">
      <dgm:prSet presAssocID="{2DD5C242-ABF5-4AFE-B92C-EEF464519085}" presName="vert1" presStyleCnt="0"/>
      <dgm:spPr/>
    </dgm:pt>
    <dgm:pt modelId="{A42FCB91-125C-4530-96E5-FD1168F8177C}" type="pres">
      <dgm:prSet presAssocID="{7ED63BEC-1250-4070-9B16-93EBE039F5C0}" presName="thickLine" presStyleLbl="alignNode1" presStyleIdx="6" presStyleCnt="9"/>
      <dgm:spPr/>
    </dgm:pt>
    <dgm:pt modelId="{C661F6D1-6E32-404E-98E3-64728415DDE2}" type="pres">
      <dgm:prSet presAssocID="{7ED63BEC-1250-4070-9B16-93EBE039F5C0}" presName="horz1" presStyleCnt="0"/>
      <dgm:spPr/>
    </dgm:pt>
    <dgm:pt modelId="{CB602A27-D301-4A9B-B811-E7F5FC9A2519}" type="pres">
      <dgm:prSet presAssocID="{7ED63BEC-1250-4070-9B16-93EBE039F5C0}" presName="tx1" presStyleLbl="revTx" presStyleIdx="6" presStyleCnt="9"/>
      <dgm:spPr/>
      <dgm:t>
        <a:bodyPr/>
        <a:lstStyle/>
        <a:p>
          <a:endParaRPr lang="ru-RU"/>
        </a:p>
      </dgm:t>
    </dgm:pt>
    <dgm:pt modelId="{2BF75D81-DFFD-4506-892D-5419133033C1}" type="pres">
      <dgm:prSet presAssocID="{7ED63BEC-1250-4070-9B16-93EBE039F5C0}" presName="vert1" presStyleCnt="0"/>
      <dgm:spPr/>
    </dgm:pt>
    <dgm:pt modelId="{CBD0829A-715A-4194-AF12-C18ADDE023A2}" type="pres">
      <dgm:prSet presAssocID="{1B9110A1-45EB-436C-A772-8F1D4A7489F4}" presName="thickLine" presStyleLbl="alignNode1" presStyleIdx="7" presStyleCnt="9"/>
      <dgm:spPr/>
    </dgm:pt>
    <dgm:pt modelId="{1AF7963C-3E7D-45D3-8C20-9DD81CA569F1}" type="pres">
      <dgm:prSet presAssocID="{1B9110A1-45EB-436C-A772-8F1D4A7489F4}" presName="horz1" presStyleCnt="0"/>
      <dgm:spPr/>
    </dgm:pt>
    <dgm:pt modelId="{CA7048FE-2E24-4E6E-8B99-275D5C36C620}" type="pres">
      <dgm:prSet presAssocID="{1B9110A1-45EB-436C-A772-8F1D4A7489F4}" presName="tx1" presStyleLbl="revTx" presStyleIdx="7" presStyleCnt="9"/>
      <dgm:spPr/>
      <dgm:t>
        <a:bodyPr/>
        <a:lstStyle/>
        <a:p>
          <a:endParaRPr lang="ru-RU"/>
        </a:p>
      </dgm:t>
    </dgm:pt>
    <dgm:pt modelId="{B707A963-A6CA-4585-832E-7E2894AAA2FE}" type="pres">
      <dgm:prSet presAssocID="{1B9110A1-45EB-436C-A772-8F1D4A7489F4}" presName="vert1" presStyleCnt="0"/>
      <dgm:spPr/>
    </dgm:pt>
    <dgm:pt modelId="{7AC7B4BB-1E28-4C9C-8E85-0A26506A31E3}" type="pres">
      <dgm:prSet presAssocID="{7264AACE-8E12-420B-A1F7-0C3951AD316E}" presName="thickLine" presStyleLbl="alignNode1" presStyleIdx="8" presStyleCnt="9"/>
      <dgm:spPr/>
    </dgm:pt>
    <dgm:pt modelId="{CA6D5A95-792F-409F-8044-D9FBA139AF95}" type="pres">
      <dgm:prSet presAssocID="{7264AACE-8E12-420B-A1F7-0C3951AD316E}" presName="horz1" presStyleCnt="0"/>
      <dgm:spPr/>
    </dgm:pt>
    <dgm:pt modelId="{5EA9050B-6489-43A1-BF17-293BE356C085}" type="pres">
      <dgm:prSet presAssocID="{7264AACE-8E12-420B-A1F7-0C3951AD316E}" presName="tx1" presStyleLbl="revTx" presStyleIdx="8" presStyleCnt="9"/>
      <dgm:spPr/>
      <dgm:t>
        <a:bodyPr/>
        <a:lstStyle/>
        <a:p>
          <a:endParaRPr lang="ru-RU"/>
        </a:p>
      </dgm:t>
    </dgm:pt>
    <dgm:pt modelId="{4DDB32A5-1594-4F30-98E2-88568FE78C04}" type="pres">
      <dgm:prSet presAssocID="{7264AACE-8E12-420B-A1F7-0C3951AD316E}" presName="vert1" presStyleCnt="0"/>
      <dgm:spPr/>
    </dgm:pt>
  </dgm:ptLst>
  <dgm:cxnLst>
    <dgm:cxn modelId="{45CA6733-7F3E-4476-8CB5-E6FCED7FD1AE}" type="presOf" srcId="{D17AF4CF-F6FD-4AC8-A04A-536FBFB53F23}" destId="{5707738B-9281-4EE0-89CF-CD859F990FAA}" srcOrd="0" destOrd="0" presId="urn:microsoft.com/office/officeart/2008/layout/LinedList"/>
    <dgm:cxn modelId="{D2364B80-BB5F-4E11-A3CD-AB75781E9129}" srcId="{12A69BD4-126C-42E0-8B56-A6FC7C5547F6}" destId="{D17AF4CF-F6FD-4AC8-A04A-536FBFB53F23}" srcOrd="4" destOrd="0" parTransId="{0306F767-9353-4382-945C-706B354DA404}" sibTransId="{29D2992E-DA58-4163-9A44-4569C87BF918}"/>
    <dgm:cxn modelId="{30B47AEF-7B60-4774-9AB4-9DF4ADC81B35}" srcId="{12A69BD4-126C-42E0-8B56-A6FC7C5547F6}" destId="{99A97EB9-F158-4420-B3F0-C1F0818DC57B}" srcOrd="0" destOrd="0" parTransId="{02DBEC66-2058-4858-B04F-D62C0D3E387F}" sibTransId="{918354D3-6619-4FBB-9350-1428EE9C09B3}"/>
    <dgm:cxn modelId="{F6A16C88-AF89-43FE-B19D-783C01156679}" type="presOf" srcId="{7264AACE-8E12-420B-A1F7-0C3951AD316E}" destId="{5EA9050B-6489-43A1-BF17-293BE356C085}" srcOrd="0" destOrd="0" presId="urn:microsoft.com/office/officeart/2008/layout/LinedList"/>
    <dgm:cxn modelId="{CE763421-494C-4F49-8D20-36C117136DCB}" type="presOf" srcId="{1B9110A1-45EB-436C-A772-8F1D4A7489F4}" destId="{CA7048FE-2E24-4E6E-8B99-275D5C36C620}" srcOrd="0" destOrd="0" presId="urn:microsoft.com/office/officeart/2008/layout/LinedList"/>
    <dgm:cxn modelId="{27FC390E-82C9-48CA-965E-6B1297E6B11B}" srcId="{12A69BD4-126C-42E0-8B56-A6FC7C5547F6}" destId="{46E8A634-BA35-4612-B064-D3C8B7964EE5}" srcOrd="3" destOrd="0" parTransId="{B5D20349-CC50-48ED-A230-7DFA3C45E060}" sibTransId="{A6551803-29A6-4720-8631-132B666A7733}"/>
    <dgm:cxn modelId="{909ADBBA-D9AB-46B9-B6D2-05FD1EABE9CF}" srcId="{12A69BD4-126C-42E0-8B56-A6FC7C5547F6}" destId="{2CF4837B-5C46-4DD6-BAF6-7813CBE70A59}" srcOrd="2" destOrd="0" parTransId="{C8A96AF4-2AD6-4018-9B1D-8608BDB5E9BC}" sibTransId="{0E0914B4-921D-4C8D-BF4F-06B537A63FD4}"/>
    <dgm:cxn modelId="{22686E75-E48E-47F9-ADEF-70200C1EC29F}" srcId="{12A69BD4-126C-42E0-8B56-A6FC7C5547F6}" destId="{1B9110A1-45EB-436C-A772-8F1D4A7489F4}" srcOrd="7" destOrd="0" parTransId="{9BF8ACCF-0419-41E0-8885-601FD4765C8C}" sibTransId="{CE9FB14B-916C-4384-B62B-5985E1BB7E08}"/>
    <dgm:cxn modelId="{4A35C641-5B60-4782-8885-CFBC91811AA7}" srcId="{12A69BD4-126C-42E0-8B56-A6FC7C5547F6}" destId="{26D87A3B-6D4D-4251-815F-20DBFB5A61F6}" srcOrd="1" destOrd="0" parTransId="{F0EB2C2E-273D-47CD-9E03-093D1D032E44}" sibTransId="{6A601ADD-26C1-4B78-B697-84DB5D2A47AB}"/>
    <dgm:cxn modelId="{3D429415-5215-4224-A43F-62F900D9574E}" type="presOf" srcId="{12A69BD4-126C-42E0-8B56-A6FC7C5547F6}" destId="{C15807E6-8DE7-430C-AA52-3AEBC6068EE4}" srcOrd="0" destOrd="0" presId="urn:microsoft.com/office/officeart/2008/layout/LinedList"/>
    <dgm:cxn modelId="{D5552BD0-0B3C-4ABD-A0D9-C155FCF2133D}" type="presOf" srcId="{7ED63BEC-1250-4070-9B16-93EBE039F5C0}" destId="{CB602A27-D301-4A9B-B811-E7F5FC9A2519}" srcOrd="0" destOrd="0" presId="urn:microsoft.com/office/officeart/2008/layout/LinedList"/>
    <dgm:cxn modelId="{4044A9DD-4087-4737-BE51-94EE1917071D}" type="presOf" srcId="{2DD5C242-ABF5-4AFE-B92C-EEF464519085}" destId="{274EFEF6-46BC-409E-8276-4BFFE622279B}" srcOrd="0" destOrd="0" presId="urn:microsoft.com/office/officeart/2008/layout/LinedList"/>
    <dgm:cxn modelId="{91F6BE80-5251-449A-B8A6-6C2119C37C7A}" type="presOf" srcId="{99A97EB9-F158-4420-B3F0-C1F0818DC57B}" destId="{A371A88B-B3BA-4062-BD67-67CD18D70661}" srcOrd="0" destOrd="0" presId="urn:microsoft.com/office/officeart/2008/layout/LinedList"/>
    <dgm:cxn modelId="{E2D89888-7698-4C32-869A-3F0AA6CB7783}" type="presOf" srcId="{26D87A3B-6D4D-4251-815F-20DBFB5A61F6}" destId="{1DD54BE1-0F2E-4359-8A5A-D5759659B0BA}" srcOrd="0" destOrd="0" presId="urn:microsoft.com/office/officeart/2008/layout/LinedList"/>
    <dgm:cxn modelId="{5AD20E8D-202E-42C7-90BE-2342E04BA0B4}" srcId="{12A69BD4-126C-42E0-8B56-A6FC7C5547F6}" destId="{7ED63BEC-1250-4070-9B16-93EBE039F5C0}" srcOrd="6" destOrd="0" parTransId="{5ACFA862-56F0-44FB-9F30-2EE6A96ED3DF}" sibTransId="{BB03770A-992A-4DA8-97B0-4EDE782D4C3E}"/>
    <dgm:cxn modelId="{7681AD59-BD78-4FA7-9E49-969DA4E39C93}" srcId="{12A69BD4-126C-42E0-8B56-A6FC7C5547F6}" destId="{7264AACE-8E12-420B-A1F7-0C3951AD316E}" srcOrd="8" destOrd="0" parTransId="{418106B0-BF4A-430B-ABC4-30F54439C4E4}" sibTransId="{00A94CB4-3F5F-4BD4-BE78-B3C35B917FC5}"/>
    <dgm:cxn modelId="{68C50FB4-E13A-41FF-9B87-1CE3ECA09178}" type="presOf" srcId="{2CF4837B-5C46-4DD6-BAF6-7813CBE70A59}" destId="{E0F43FFF-F7D9-4794-806E-31063B132EFD}" srcOrd="0" destOrd="0" presId="urn:microsoft.com/office/officeart/2008/layout/LinedList"/>
    <dgm:cxn modelId="{B4EBB55F-646D-48AC-800F-81CBCC5C3221}" srcId="{12A69BD4-126C-42E0-8B56-A6FC7C5547F6}" destId="{2DD5C242-ABF5-4AFE-B92C-EEF464519085}" srcOrd="5" destOrd="0" parTransId="{F67B9061-7C6A-4D66-BC9D-82ED54B13DC3}" sibTransId="{92780C33-5528-468B-BAC4-8B6BE481F40E}"/>
    <dgm:cxn modelId="{E335C852-213E-4FC2-8839-24CEBA0C4DA7}" type="presOf" srcId="{46E8A634-BA35-4612-B064-D3C8B7964EE5}" destId="{32FDE42F-76B5-4155-B4E2-6A03602BDF23}" srcOrd="0" destOrd="0" presId="urn:microsoft.com/office/officeart/2008/layout/LinedList"/>
    <dgm:cxn modelId="{A901D425-12B9-4025-93C4-B9BC5BA584AD}" type="presParOf" srcId="{C15807E6-8DE7-430C-AA52-3AEBC6068EE4}" destId="{FFD71D80-B1B3-47BD-B24F-222CCF87F99D}" srcOrd="0" destOrd="0" presId="urn:microsoft.com/office/officeart/2008/layout/LinedList"/>
    <dgm:cxn modelId="{A38C238C-DD1E-433B-8D6F-EFF064CCEE2D}" type="presParOf" srcId="{C15807E6-8DE7-430C-AA52-3AEBC6068EE4}" destId="{E1BF5B97-F25C-43EE-BA74-33D879CADB77}" srcOrd="1" destOrd="0" presId="urn:microsoft.com/office/officeart/2008/layout/LinedList"/>
    <dgm:cxn modelId="{C2B7EAC4-5199-4994-994F-8E12258B924B}" type="presParOf" srcId="{E1BF5B97-F25C-43EE-BA74-33D879CADB77}" destId="{A371A88B-B3BA-4062-BD67-67CD18D70661}" srcOrd="0" destOrd="0" presId="urn:microsoft.com/office/officeart/2008/layout/LinedList"/>
    <dgm:cxn modelId="{C61ABB1B-4B93-48EA-B5E4-0A8349249BA3}" type="presParOf" srcId="{E1BF5B97-F25C-43EE-BA74-33D879CADB77}" destId="{125F1BAC-5D06-4D5A-8D28-EF7936F9E277}" srcOrd="1" destOrd="0" presId="urn:microsoft.com/office/officeart/2008/layout/LinedList"/>
    <dgm:cxn modelId="{ECD0AD46-DC50-495D-B251-2AF8F07145B0}" type="presParOf" srcId="{C15807E6-8DE7-430C-AA52-3AEBC6068EE4}" destId="{9E0C2653-B62D-4891-A25D-6FAF1A1531C3}" srcOrd="2" destOrd="0" presId="urn:microsoft.com/office/officeart/2008/layout/LinedList"/>
    <dgm:cxn modelId="{A99277A3-6802-42DB-937F-3FEBA8B7A29C}" type="presParOf" srcId="{C15807E6-8DE7-430C-AA52-3AEBC6068EE4}" destId="{7BA916A4-0A27-45C6-8F00-8FB7E84F1A38}" srcOrd="3" destOrd="0" presId="urn:microsoft.com/office/officeart/2008/layout/LinedList"/>
    <dgm:cxn modelId="{00700690-FD85-462E-B5B5-5129E25794AC}" type="presParOf" srcId="{7BA916A4-0A27-45C6-8F00-8FB7E84F1A38}" destId="{1DD54BE1-0F2E-4359-8A5A-D5759659B0BA}" srcOrd="0" destOrd="0" presId="urn:microsoft.com/office/officeart/2008/layout/LinedList"/>
    <dgm:cxn modelId="{C247AEF5-208D-45AE-A979-E59A20D09201}" type="presParOf" srcId="{7BA916A4-0A27-45C6-8F00-8FB7E84F1A38}" destId="{DCC74569-C45D-41F3-986B-CDD3EF9C275E}" srcOrd="1" destOrd="0" presId="urn:microsoft.com/office/officeart/2008/layout/LinedList"/>
    <dgm:cxn modelId="{A799E8A7-B55C-4C61-B690-A6316C8A62BD}" type="presParOf" srcId="{C15807E6-8DE7-430C-AA52-3AEBC6068EE4}" destId="{34B5EABE-81EE-451E-A10F-F169824C55B1}" srcOrd="4" destOrd="0" presId="urn:microsoft.com/office/officeart/2008/layout/LinedList"/>
    <dgm:cxn modelId="{B1DD2BF3-AC00-4460-99C0-939372B5A7E9}" type="presParOf" srcId="{C15807E6-8DE7-430C-AA52-3AEBC6068EE4}" destId="{1BCC750D-91D5-442E-B591-98A2518C2281}" srcOrd="5" destOrd="0" presId="urn:microsoft.com/office/officeart/2008/layout/LinedList"/>
    <dgm:cxn modelId="{A0CBAEBC-6F37-488E-8822-E8E85F7B5A90}" type="presParOf" srcId="{1BCC750D-91D5-442E-B591-98A2518C2281}" destId="{E0F43FFF-F7D9-4794-806E-31063B132EFD}" srcOrd="0" destOrd="0" presId="urn:microsoft.com/office/officeart/2008/layout/LinedList"/>
    <dgm:cxn modelId="{208C4D41-32D3-4461-A6EA-F9CB587C690B}" type="presParOf" srcId="{1BCC750D-91D5-442E-B591-98A2518C2281}" destId="{F8852B5B-6EA3-4144-91A1-C3BFDF93E4A2}" srcOrd="1" destOrd="0" presId="urn:microsoft.com/office/officeart/2008/layout/LinedList"/>
    <dgm:cxn modelId="{D4C857DA-8B2B-4678-BBDB-3A6379E59402}" type="presParOf" srcId="{C15807E6-8DE7-430C-AA52-3AEBC6068EE4}" destId="{D95F8116-2259-4CC8-BA0E-F42ABE6FC0B5}" srcOrd="6" destOrd="0" presId="urn:microsoft.com/office/officeart/2008/layout/LinedList"/>
    <dgm:cxn modelId="{4259F3F6-A6B2-4ACD-84F4-DC10ECC822A5}" type="presParOf" srcId="{C15807E6-8DE7-430C-AA52-3AEBC6068EE4}" destId="{DCFD3F3F-EA29-4742-BA04-F25C7D0BEA9A}" srcOrd="7" destOrd="0" presId="urn:microsoft.com/office/officeart/2008/layout/LinedList"/>
    <dgm:cxn modelId="{5484B8CD-7CAB-4FAA-957A-26A5A0A32FA3}" type="presParOf" srcId="{DCFD3F3F-EA29-4742-BA04-F25C7D0BEA9A}" destId="{32FDE42F-76B5-4155-B4E2-6A03602BDF23}" srcOrd="0" destOrd="0" presId="urn:microsoft.com/office/officeart/2008/layout/LinedList"/>
    <dgm:cxn modelId="{C0AFD204-CC66-4590-822C-CF6E7DEC2965}" type="presParOf" srcId="{DCFD3F3F-EA29-4742-BA04-F25C7D0BEA9A}" destId="{A7F79522-3215-4BB1-A7E1-4965D4C5479B}" srcOrd="1" destOrd="0" presId="urn:microsoft.com/office/officeart/2008/layout/LinedList"/>
    <dgm:cxn modelId="{4C585F94-5EAC-43EA-9010-D77AC4301329}" type="presParOf" srcId="{C15807E6-8DE7-430C-AA52-3AEBC6068EE4}" destId="{F4E62885-8FB5-4ACD-A460-67527FE503CF}" srcOrd="8" destOrd="0" presId="urn:microsoft.com/office/officeart/2008/layout/LinedList"/>
    <dgm:cxn modelId="{C17B84AC-B81F-452A-8414-A65D26216E2A}" type="presParOf" srcId="{C15807E6-8DE7-430C-AA52-3AEBC6068EE4}" destId="{DFB642E0-1F84-452A-BDC9-B2F1299E8B09}" srcOrd="9" destOrd="0" presId="urn:microsoft.com/office/officeart/2008/layout/LinedList"/>
    <dgm:cxn modelId="{7736DA80-016B-4371-ABF1-92635147B69B}" type="presParOf" srcId="{DFB642E0-1F84-452A-BDC9-B2F1299E8B09}" destId="{5707738B-9281-4EE0-89CF-CD859F990FAA}" srcOrd="0" destOrd="0" presId="urn:microsoft.com/office/officeart/2008/layout/LinedList"/>
    <dgm:cxn modelId="{B4B19AFC-743A-4249-A7EE-AED24CAF1694}" type="presParOf" srcId="{DFB642E0-1F84-452A-BDC9-B2F1299E8B09}" destId="{0A032691-21D9-424A-A433-461CA358CC81}" srcOrd="1" destOrd="0" presId="urn:microsoft.com/office/officeart/2008/layout/LinedList"/>
    <dgm:cxn modelId="{EA089133-8341-4A80-A35C-1E632E5FB5DD}" type="presParOf" srcId="{C15807E6-8DE7-430C-AA52-3AEBC6068EE4}" destId="{BA9213FD-3CC7-46E3-A03C-66D219465D4D}" srcOrd="10" destOrd="0" presId="urn:microsoft.com/office/officeart/2008/layout/LinedList"/>
    <dgm:cxn modelId="{64F3D33D-4F4B-4D74-8005-C6F5DC95D1EC}" type="presParOf" srcId="{C15807E6-8DE7-430C-AA52-3AEBC6068EE4}" destId="{9EBF1C68-6878-45AB-9F8A-8B7DB881B76E}" srcOrd="11" destOrd="0" presId="urn:microsoft.com/office/officeart/2008/layout/LinedList"/>
    <dgm:cxn modelId="{F81095C8-6148-44AC-A05D-0973ACCC5886}" type="presParOf" srcId="{9EBF1C68-6878-45AB-9F8A-8B7DB881B76E}" destId="{274EFEF6-46BC-409E-8276-4BFFE622279B}" srcOrd="0" destOrd="0" presId="urn:microsoft.com/office/officeart/2008/layout/LinedList"/>
    <dgm:cxn modelId="{EB1BF4D5-0D0C-4473-BE1B-17462508F6C0}" type="presParOf" srcId="{9EBF1C68-6878-45AB-9F8A-8B7DB881B76E}" destId="{7D2FD0A0-62BF-459D-809E-D75CE2477805}" srcOrd="1" destOrd="0" presId="urn:microsoft.com/office/officeart/2008/layout/LinedList"/>
    <dgm:cxn modelId="{6644A146-F0FD-4535-A976-3D21336069F8}" type="presParOf" srcId="{C15807E6-8DE7-430C-AA52-3AEBC6068EE4}" destId="{A42FCB91-125C-4530-96E5-FD1168F8177C}" srcOrd="12" destOrd="0" presId="urn:microsoft.com/office/officeart/2008/layout/LinedList"/>
    <dgm:cxn modelId="{022DC30B-BFE8-49BD-96CD-6D93FECA34C9}" type="presParOf" srcId="{C15807E6-8DE7-430C-AA52-3AEBC6068EE4}" destId="{C661F6D1-6E32-404E-98E3-64728415DDE2}" srcOrd="13" destOrd="0" presId="urn:microsoft.com/office/officeart/2008/layout/LinedList"/>
    <dgm:cxn modelId="{765F7C07-BA93-4E0B-91CD-36645037E617}" type="presParOf" srcId="{C661F6D1-6E32-404E-98E3-64728415DDE2}" destId="{CB602A27-D301-4A9B-B811-E7F5FC9A2519}" srcOrd="0" destOrd="0" presId="urn:microsoft.com/office/officeart/2008/layout/LinedList"/>
    <dgm:cxn modelId="{939F608F-E5CC-4EAA-890A-DE07FA9B1947}" type="presParOf" srcId="{C661F6D1-6E32-404E-98E3-64728415DDE2}" destId="{2BF75D81-DFFD-4506-892D-5419133033C1}" srcOrd="1" destOrd="0" presId="urn:microsoft.com/office/officeart/2008/layout/LinedList"/>
    <dgm:cxn modelId="{D788B1E8-FB75-43D4-A590-6663A8E85B9D}" type="presParOf" srcId="{C15807E6-8DE7-430C-AA52-3AEBC6068EE4}" destId="{CBD0829A-715A-4194-AF12-C18ADDE023A2}" srcOrd="14" destOrd="0" presId="urn:microsoft.com/office/officeart/2008/layout/LinedList"/>
    <dgm:cxn modelId="{FE329DF9-FE6F-47DE-BFBB-3B7D2441AB6D}" type="presParOf" srcId="{C15807E6-8DE7-430C-AA52-3AEBC6068EE4}" destId="{1AF7963C-3E7D-45D3-8C20-9DD81CA569F1}" srcOrd="15" destOrd="0" presId="urn:microsoft.com/office/officeart/2008/layout/LinedList"/>
    <dgm:cxn modelId="{B020FB03-661D-4795-BF27-252C155FFB89}" type="presParOf" srcId="{1AF7963C-3E7D-45D3-8C20-9DD81CA569F1}" destId="{CA7048FE-2E24-4E6E-8B99-275D5C36C620}" srcOrd="0" destOrd="0" presId="urn:microsoft.com/office/officeart/2008/layout/LinedList"/>
    <dgm:cxn modelId="{3383D52F-AA85-48BA-8C45-33C750C428AD}" type="presParOf" srcId="{1AF7963C-3E7D-45D3-8C20-9DD81CA569F1}" destId="{B707A963-A6CA-4585-832E-7E2894AAA2FE}" srcOrd="1" destOrd="0" presId="urn:microsoft.com/office/officeart/2008/layout/LinedList"/>
    <dgm:cxn modelId="{E913B948-4AA7-46BC-BC8B-E8B8F170F9F2}" type="presParOf" srcId="{C15807E6-8DE7-430C-AA52-3AEBC6068EE4}" destId="{7AC7B4BB-1E28-4C9C-8E85-0A26506A31E3}" srcOrd="16" destOrd="0" presId="urn:microsoft.com/office/officeart/2008/layout/LinedList"/>
    <dgm:cxn modelId="{A5A0CC5C-C515-4B72-AAC2-6C83F4603DE4}" type="presParOf" srcId="{C15807E6-8DE7-430C-AA52-3AEBC6068EE4}" destId="{CA6D5A95-792F-409F-8044-D9FBA139AF95}" srcOrd="17" destOrd="0" presId="urn:microsoft.com/office/officeart/2008/layout/LinedList"/>
    <dgm:cxn modelId="{FF06199A-BAF0-48A1-94F4-B90B087F2F4E}" type="presParOf" srcId="{CA6D5A95-792F-409F-8044-D9FBA139AF95}" destId="{5EA9050B-6489-43A1-BF17-293BE356C085}" srcOrd="0" destOrd="0" presId="urn:microsoft.com/office/officeart/2008/layout/LinedList"/>
    <dgm:cxn modelId="{D62909A6-CF9A-4DD1-8CBF-4A3904CDD7D8}" type="presParOf" srcId="{CA6D5A95-792F-409F-8044-D9FBA139AF95}" destId="{4DDB32A5-1594-4F30-98E2-88568FE78C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A69BD4-126C-42E0-8B56-A6FC7C5547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9A97EB9-F158-4420-B3F0-C1F0818DC57B}">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production</a:t>
          </a:r>
          <a:endParaRPr lang="ru-RU" sz="4800" b="0" dirty="0"/>
        </a:p>
      </dgm:t>
    </dgm:pt>
    <dgm:pt modelId="{02DBEC66-2058-4858-B04F-D62C0D3E387F}" type="parTrans" cxnId="{30B47AEF-7B60-4774-9AB4-9DF4ADC81B35}">
      <dgm:prSet/>
      <dgm:spPr/>
      <dgm:t>
        <a:bodyPr/>
        <a:lstStyle/>
        <a:p>
          <a:endParaRPr lang="ru-RU" sz="4800" b="0"/>
        </a:p>
      </dgm:t>
    </dgm:pt>
    <dgm:pt modelId="{918354D3-6619-4FBB-9350-1428EE9C09B3}" type="sibTrans" cxnId="{30B47AEF-7B60-4774-9AB4-9DF4ADC81B35}">
      <dgm:prSet/>
      <dgm:spPr/>
      <dgm:t>
        <a:bodyPr/>
        <a:lstStyle/>
        <a:p>
          <a:endParaRPr lang="ru-RU" sz="4800" b="0"/>
        </a:p>
      </dgm:t>
    </dgm:pt>
    <dgm:pt modelId="{26D87A3B-6D4D-4251-815F-20DBFB5A61F6}">
      <dgm:prSet phldrT="[Текст]" custT="1"/>
      <dgm:spPr/>
      <dgm:t>
        <a:bodyPr/>
        <a:lstStyle/>
        <a:p>
          <a:r>
            <a:rPr lang="en-US" sz="4800" b="0" dirty="0" smtClean="0">
              <a:latin typeface="Times New Roman" panose="02020603050405020304" pitchFamily="18" charset="0"/>
              <a:cs typeface="Times New Roman" panose="02020603050405020304" pitchFamily="18" charset="0"/>
            </a:rPr>
            <a:t>Intelligent networks</a:t>
          </a:r>
          <a:endParaRPr lang="ru-RU" sz="4800" b="0" dirty="0"/>
        </a:p>
      </dgm:t>
    </dgm:pt>
    <dgm:pt modelId="{F0EB2C2E-273D-47CD-9E03-093D1D032E44}" type="parTrans" cxnId="{4A35C641-5B60-4782-8885-CFBC91811AA7}">
      <dgm:prSet/>
      <dgm:spPr/>
      <dgm:t>
        <a:bodyPr/>
        <a:lstStyle/>
        <a:p>
          <a:endParaRPr lang="ru-RU" sz="4800" b="0"/>
        </a:p>
      </dgm:t>
    </dgm:pt>
    <dgm:pt modelId="{6A601ADD-26C1-4B78-B697-84DB5D2A47AB}" type="sibTrans" cxnId="{4A35C641-5B60-4782-8885-CFBC91811AA7}">
      <dgm:prSet/>
      <dgm:spPr/>
      <dgm:t>
        <a:bodyPr/>
        <a:lstStyle/>
        <a:p>
          <a:endParaRPr lang="ru-RU" sz="4800" b="0"/>
        </a:p>
      </dgm:t>
    </dgm:pt>
    <dgm:pt modelId="{2CF4837B-5C46-4DD6-BAF6-7813CBE70A59}">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city</a:t>
          </a:r>
          <a:endParaRPr lang="ru-RU" sz="4800" b="0" dirty="0"/>
        </a:p>
      </dgm:t>
    </dgm:pt>
    <dgm:pt modelId="{C8A96AF4-2AD6-4018-9B1D-8608BDB5E9BC}" type="parTrans" cxnId="{909ADBBA-D9AB-46B9-B6D2-05FD1EABE9CF}">
      <dgm:prSet/>
      <dgm:spPr/>
      <dgm:t>
        <a:bodyPr/>
        <a:lstStyle/>
        <a:p>
          <a:endParaRPr lang="ru-RU" sz="4800" b="0"/>
        </a:p>
      </dgm:t>
    </dgm:pt>
    <dgm:pt modelId="{0E0914B4-921D-4C8D-BF4F-06B537A63FD4}" type="sibTrans" cxnId="{909ADBBA-D9AB-46B9-B6D2-05FD1EABE9CF}">
      <dgm:prSet/>
      <dgm:spPr/>
      <dgm:t>
        <a:bodyPr/>
        <a:lstStyle/>
        <a:p>
          <a:endParaRPr lang="ru-RU" sz="4800" b="0"/>
        </a:p>
      </dgm:t>
    </dgm:pt>
    <dgm:pt modelId="{46E8A634-BA35-4612-B064-D3C8B7964EE5}">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transport</a:t>
          </a:r>
          <a:endParaRPr lang="ru-RU" sz="4800" b="0" dirty="0"/>
        </a:p>
      </dgm:t>
    </dgm:pt>
    <dgm:pt modelId="{B5D20349-CC50-48ED-A230-7DFA3C45E060}" type="parTrans" cxnId="{27FC390E-82C9-48CA-965E-6B1297E6B11B}">
      <dgm:prSet/>
      <dgm:spPr/>
      <dgm:t>
        <a:bodyPr/>
        <a:lstStyle/>
        <a:p>
          <a:endParaRPr lang="ru-RU" sz="4800" b="0"/>
        </a:p>
      </dgm:t>
    </dgm:pt>
    <dgm:pt modelId="{A6551803-29A6-4720-8631-132B666A7733}" type="sibTrans" cxnId="{27FC390E-82C9-48CA-965E-6B1297E6B11B}">
      <dgm:prSet/>
      <dgm:spPr/>
      <dgm:t>
        <a:bodyPr/>
        <a:lstStyle/>
        <a:p>
          <a:endParaRPr lang="ru-RU" sz="4800" b="0"/>
        </a:p>
      </dgm:t>
    </dgm:pt>
    <dgm:pt modelId="{2DD5C242-ABF5-4AFE-B92C-EEF464519085}">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logistics</a:t>
          </a:r>
          <a:endParaRPr lang="ru-RU" sz="4800" b="0" dirty="0"/>
        </a:p>
      </dgm:t>
    </dgm:pt>
    <dgm:pt modelId="{F67B9061-7C6A-4D66-BC9D-82ED54B13DC3}" type="parTrans" cxnId="{B4EBB55F-646D-48AC-800F-81CBCC5C3221}">
      <dgm:prSet/>
      <dgm:spPr/>
      <dgm:t>
        <a:bodyPr/>
        <a:lstStyle/>
        <a:p>
          <a:endParaRPr lang="ru-RU" sz="4800" b="0"/>
        </a:p>
      </dgm:t>
    </dgm:pt>
    <dgm:pt modelId="{92780C33-5528-468B-BAC4-8B6BE481F40E}" type="sibTrans" cxnId="{B4EBB55F-646D-48AC-800F-81CBCC5C3221}">
      <dgm:prSet/>
      <dgm:spPr/>
      <dgm:t>
        <a:bodyPr/>
        <a:lstStyle/>
        <a:p>
          <a:endParaRPr lang="ru-RU" sz="4800" b="0"/>
        </a:p>
      </dgm:t>
    </dgm:pt>
    <dgm:pt modelId="{7ED63BEC-1250-4070-9B16-93EBE039F5C0}">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healthcare and telemedicine</a:t>
          </a:r>
          <a:endParaRPr lang="ru-RU" sz="4800" b="0" dirty="0"/>
        </a:p>
      </dgm:t>
    </dgm:pt>
    <dgm:pt modelId="{5ACFA862-56F0-44FB-9F30-2EE6A96ED3DF}" type="parTrans" cxnId="{5AD20E8D-202E-42C7-90BE-2342E04BA0B4}">
      <dgm:prSet/>
      <dgm:spPr/>
      <dgm:t>
        <a:bodyPr/>
        <a:lstStyle/>
        <a:p>
          <a:endParaRPr lang="ru-RU" sz="4800" b="0"/>
        </a:p>
      </dgm:t>
    </dgm:pt>
    <dgm:pt modelId="{BB03770A-992A-4DA8-97B0-4EDE782D4C3E}" type="sibTrans" cxnId="{5AD20E8D-202E-42C7-90BE-2342E04BA0B4}">
      <dgm:prSet/>
      <dgm:spPr/>
      <dgm:t>
        <a:bodyPr/>
        <a:lstStyle/>
        <a:p>
          <a:endParaRPr lang="ru-RU" sz="4800" b="0"/>
        </a:p>
      </dgm:t>
    </dgm:pt>
    <dgm:pt modelId="{1B9110A1-45EB-436C-A772-8F1D4A7489F4}">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agriculture</a:t>
          </a:r>
          <a:endParaRPr lang="ru-RU" sz="4800" b="0" dirty="0"/>
        </a:p>
      </dgm:t>
    </dgm:pt>
    <dgm:pt modelId="{9BF8ACCF-0419-41E0-8885-601FD4765C8C}" type="parTrans" cxnId="{22686E75-E48E-47F9-ADEF-70200C1EC29F}">
      <dgm:prSet/>
      <dgm:spPr/>
      <dgm:t>
        <a:bodyPr/>
        <a:lstStyle/>
        <a:p>
          <a:endParaRPr lang="ru-RU" sz="4800" b="0"/>
        </a:p>
      </dgm:t>
    </dgm:pt>
    <dgm:pt modelId="{CE9FB14B-916C-4384-B62B-5985E1BB7E08}" type="sibTrans" cxnId="{22686E75-E48E-47F9-ADEF-70200C1EC29F}">
      <dgm:prSet/>
      <dgm:spPr/>
      <dgm:t>
        <a:bodyPr/>
        <a:lstStyle/>
        <a:p>
          <a:endParaRPr lang="ru-RU" sz="4800" b="0"/>
        </a:p>
      </dgm:t>
    </dgm:pt>
    <dgm:pt modelId="{7264AACE-8E12-420B-A1F7-0C3951AD316E}">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House</a:t>
          </a:r>
          <a:endParaRPr lang="ru-RU" sz="4800" b="0" dirty="0"/>
        </a:p>
      </dgm:t>
    </dgm:pt>
    <dgm:pt modelId="{418106B0-BF4A-430B-ABC4-30F54439C4E4}" type="parTrans" cxnId="{7681AD59-BD78-4FA7-9E49-969DA4E39C93}">
      <dgm:prSet/>
      <dgm:spPr/>
      <dgm:t>
        <a:bodyPr/>
        <a:lstStyle/>
        <a:p>
          <a:endParaRPr lang="ru-RU" sz="4800" b="0"/>
        </a:p>
      </dgm:t>
    </dgm:pt>
    <dgm:pt modelId="{00A94CB4-3F5F-4BD4-BE78-B3C35B917FC5}" type="sibTrans" cxnId="{7681AD59-BD78-4FA7-9E49-969DA4E39C93}">
      <dgm:prSet/>
      <dgm:spPr/>
      <dgm:t>
        <a:bodyPr/>
        <a:lstStyle/>
        <a:p>
          <a:endParaRPr lang="ru-RU" sz="4800" b="0"/>
        </a:p>
      </dgm:t>
    </dgm:pt>
    <dgm:pt modelId="{A09261ED-9426-4BD7-844F-231802AB2714}">
      <dgm:prSet phldrT="[Текст]" custT="1"/>
      <dgm:spPr/>
      <dgm:t>
        <a:bodyPr/>
        <a:lstStyle/>
        <a:p>
          <a:r>
            <a:rPr lang="en-US" sz="4800" b="0" dirty="0" smtClean="0">
              <a:latin typeface="Times New Roman" panose="02020603050405020304" pitchFamily="18" charset="0"/>
              <a:cs typeface="Times New Roman" panose="02020603050405020304" pitchFamily="18" charset="0"/>
            </a:rPr>
            <a:t>Smart solutions to the consumer market</a:t>
          </a:r>
          <a:endParaRPr lang="ru-RU" sz="4800" b="0" dirty="0"/>
        </a:p>
      </dgm:t>
    </dgm:pt>
    <dgm:pt modelId="{38F32189-8D4E-4F32-A58B-222829FBF918}" type="parTrans" cxnId="{0BDD03DC-F55B-4984-AB07-32D5FC45BCED}">
      <dgm:prSet/>
      <dgm:spPr/>
      <dgm:t>
        <a:bodyPr/>
        <a:lstStyle/>
        <a:p>
          <a:endParaRPr lang="ru-RU" sz="4800" b="0"/>
        </a:p>
      </dgm:t>
    </dgm:pt>
    <dgm:pt modelId="{71690FCD-3FA1-4E4B-8C0F-E3B16AC1BC88}" type="sibTrans" cxnId="{0BDD03DC-F55B-4984-AB07-32D5FC45BCED}">
      <dgm:prSet/>
      <dgm:spPr/>
      <dgm:t>
        <a:bodyPr/>
        <a:lstStyle/>
        <a:p>
          <a:endParaRPr lang="ru-RU" sz="4800" b="0"/>
        </a:p>
      </dgm:t>
    </dgm:pt>
    <dgm:pt modelId="{F86A59C5-034D-497E-A39A-78B00E8B486B}">
      <dgm:prSet phldrT="[Текст]" custT="1"/>
      <dgm:spPr/>
      <dgm:t>
        <a:bodyPr/>
        <a:lstStyle/>
        <a:p>
          <a:r>
            <a:rPr lang="en-US" sz="4800" b="0" dirty="0" smtClean="0">
              <a:latin typeface="Times New Roman" panose="02020603050405020304" pitchFamily="18" charset="0"/>
              <a:cs typeface="Times New Roman" panose="02020603050405020304" pitchFamily="18" charset="0"/>
            </a:rPr>
            <a:t>Finance</a:t>
          </a:r>
          <a:endParaRPr lang="ru-RU" sz="4800" b="0" dirty="0"/>
        </a:p>
      </dgm:t>
    </dgm:pt>
    <dgm:pt modelId="{8E14DF35-D76D-41B7-B53C-6EFA65A0FF7C}" type="parTrans" cxnId="{9DA740FD-DC86-4D6E-B9B5-35B0C1A916B8}">
      <dgm:prSet/>
      <dgm:spPr/>
      <dgm:t>
        <a:bodyPr/>
        <a:lstStyle/>
        <a:p>
          <a:endParaRPr lang="ru-RU" sz="4800" b="0"/>
        </a:p>
      </dgm:t>
    </dgm:pt>
    <dgm:pt modelId="{6CD0F2FB-96AC-435D-9EC6-A4377165E677}" type="sibTrans" cxnId="{9DA740FD-DC86-4D6E-B9B5-35B0C1A916B8}">
      <dgm:prSet/>
      <dgm:spPr/>
      <dgm:t>
        <a:bodyPr/>
        <a:lstStyle/>
        <a:p>
          <a:endParaRPr lang="ru-RU" sz="4800" b="0"/>
        </a:p>
      </dgm:t>
    </dgm:pt>
    <dgm:pt modelId="{2E7CF64A-CE3E-4E9B-AF4F-E807015BF18B}">
      <dgm:prSet phldrT="[Текст]" custT="1"/>
      <dgm:spPr/>
      <dgm:t>
        <a:bodyPr/>
        <a:lstStyle/>
        <a:p>
          <a:r>
            <a:rPr lang="en-US" sz="4800" b="0" dirty="0" smtClean="0">
              <a:latin typeface="Times New Roman" panose="02020603050405020304" pitchFamily="18" charset="0"/>
              <a:cs typeface="Times New Roman" panose="02020603050405020304" pitchFamily="18" charset="0"/>
            </a:rPr>
            <a:t>Electric power industry and housing and communal services</a:t>
          </a:r>
          <a:endParaRPr lang="ru-RU" sz="4800" b="0" dirty="0"/>
        </a:p>
      </dgm:t>
    </dgm:pt>
    <dgm:pt modelId="{695BFEFA-6F3C-4640-96A9-6C5621679F45}" type="parTrans" cxnId="{30F2A8EC-E59A-4E79-AD52-976A5FC27B66}">
      <dgm:prSet/>
      <dgm:spPr/>
      <dgm:t>
        <a:bodyPr/>
        <a:lstStyle/>
        <a:p>
          <a:endParaRPr lang="ru-RU" sz="4800" b="0"/>
        </a:p>
      </dgm:t>
    </dgm:pt>
    <dgm:pt modelId="{93D1E1E4-28AA-4BD1-B79E-5A9292E2F907}" type="sibTrans" cxnId="{30F2A8EC-E59A-4E79-AD52-976A5FC27B66}">
      <dgm:prSet/>
      <dgm:spPr/>
      <dgm:t>
        <a:bodyPr/>
        <a:lstStyle/>
        <a:p>
          <a:endParaRPr lang="ru-RU" sz="4800" b="0"/>
        </a:p>
      </dgm:t>
    </dgm:pt>
    <dgm:pt modelId="{7FAD2559-B89E-4704-A9BC-4EF3AAB9A840}">
      <dgm:prSet phldrT="[Текст]" custT="1"/>
      <dgm:spPr/>
      <dgm:t>
        <a:bodyPr/>
        <a:lstStyle/>
        <a:p>
          <a:r>
            <a:rPr lang="en-US" sz="4800" b="0" smtClean="0">
              <a:latin typeface="Times New Roman" panose="02020603050405020304" pitchFamily="18" charset="0"/>
              <a:cs typeface="Times New Roman" panose="02020603050405020304" pitchFamily="18" charset="0"/>
            </a:rPr>
            <a:t>Oil and gas complex</a:t>
          </a:r>
          <a:endParaRPr lang="ru-RU" sz="4800" b="0" dirty="0"/>
        </a:p>
      </dgm:t>
    </dgm:pt>
    <dgm:pt modelId="{C455F8BC-6F56-4D95-83B9-44A96F8B3D58}" type="parTrans" cxnId="{EF348873-BF79-4142-A97F-D35684E6AD0A}">
      <dgm:prSet/>
      <dgm:spPr/>
      <dgm:t>
        <a:bodyPr/>
        <a:lstStyle/>
        <a:p>
          <a:endParaRPr lang="ru-RU" sz="4800" b="0"/>
        </a:p>
      </dgm:t>
    </dgm:pt>
    <dgm:pt modelId="{9B9C9C3A-98C1-477E-8C39-0EB38154A979}" type="sibTrans" cxnId="{EF348873-BF79-4142-A97F-D35684E6AD0A}">
      <dgm:prSet/>
      <dgm:spPr/>
      <dgm:t>
        <a:bodyPr/>
        <a:lstStyle/>
        <a:p>
          <a:endParaRPr lang="ru-RU" sz="4800" b="0"/>
        </a:p>
      </dgm:t>
    </dgm:pt>
    <dgm:pt modelId="{C15807E6-8DE7-430C-AA52-3AEBC6068EE4}" type="pres">
      <dgm:prSet presAssocID="{12A69BD4-126C-42E0-8B56-A6FC7C5547F6}" presName="vert0" presStyleCnt="0">
        <dgm:presLayoutVars>
          <dgm:dir/>
          <dgm:animOne val="branch"/>
          <dgm:animLvl val="lvl"/>
        </dgm:presLayoutVars>
      </dgm:prSet>
      <dgm:spPr/>
      <dgm:t>
        <a:bodyPr/>
        <a:lstStyle/>
        <a:p>
          <a:endParaRPr lang="ru-RU"/>
        </a:p>
      </dgm:t>
    </dgm:pt>
    <dgm:pt modelId="{FFD71D80-B1B3-47BD-B24F-222CCF87F99D}" type="pres">
      <dgm:prSet presAssocID="{99A97EB9-F158-4420-B3F0-C1F0818DC57B}" presName="thickLine" presStyleLbl="alignNode1" presStyleIdx="0" presStyleCnt="12"/>
      <dgm:spPr/>
    </dgm:pt>
    <dgm:pt modelId="{E1BF5B97-F25C-43EE-BA74-33D879CADB77}" type="pres">
      <dgm:prSet presAssocID="{99A97EB9-F158-4420-B3F0-C1F0818DC57B}" presName="horz1" presStyleCnt="0"/>
      <dgm:spPr/>
    </dgm:pt>
    <dgm:pt modelId="{A371A88B-B3BA-4062-BD67-67CD18D70661}" type="pres">
      <dgm:prSet presAssocID="{99A97EB9-F158-4420-B3F0-C1F0818DC57B}" presName="tx1" presStyleLbl="revTx" presStyleIdx="0" presStyleCnt="12"/>
      <dgm:spPr/>
      <dgm:t>
        <a:bodyPr/>
        <a:lstStyle/>
        <a:p>
          <a:endParaRPr lang="ru-RU"/>
        </a:p>
      </dgm:t>
    </dgm:pt>
    <dgm:pt modelId="{125F1BAC-5D06-4D5A-8D28-EF7936F9E277}" type="pres">
      <dgm:prSet presAssocID="{99A97EB9-F158-4420-B3F0-C1F0818DC57B}" presName="vert1" presStyleCnt="0"/>
      <dgm:spPr/>
    </dgm:pt>
    <dgm:pt modelId="{9E0C2653-B62D-4891-A25D-6FAF1A1531C3}" type="pres">
      <dgm:prSet presAssocID="{26D87A3B-6D4D-4251-815F-20DBFB5A61F6}" presName="thickLine" presStyleLbl="alignNode1" presStyleIdx="1" presStyleCnt="12"/>
      <dgm:spPr/>
    </dgm:pt>
    <dgm:pt modelId="{7BA916A4-0A27-45C6-8F00-8FB7E84F1A38}" type="pres">
      <dgm:prSet presAssocID="{26D87A3B-6D4D-4251-815F-20DBFB5A61F6}" presName="horz1" presStyleCnt="0"/>
      <dgm:spPr/>
    </dgm:pt>
    <dgm:pt modelId="{1DD54BE1-0F2E-4359-8A5A-D5759659B0BA}" type="pres">
      <dgm:prSet presAssocID="{26D87A3B-6D4D-4251-815F-20DBFB5A61F6}" presName="tx1" presStyleLbl="revTx" presStyleIdx="1" presStyleCnt="12"/>
      <dgm:spPr/>
      <dgm:t>
        <a:bodyPr/>
        <a:lstStyle/>
        <a:p>
          <a:endParaRPr lang="ru-RU"/>
        </a:p>
      </dgm:t>
    </dgm:pt>
    <dgm:pt modelId="{DCC74569-C45D-41F3-986B-CDD3EF9C275E}" type="pres">
      <dgm:prSet presAssocID="{26D87A3B-6D4D-4251-815F-20DBFB5A61F6}" presName="vert1" presStyleCnt="0"/>
      <dgm:spPr/>
    </dgm:pt>
    <dgm:pt modelId="{34B5EABE-81EE-451E-A10F-F169824C55B1}" type="pres">
      <dgm:prSet presAssocID="{2CF4837B-5C46-4DD6-BAF6-7813CBE70A59}" presName="thickLine" presStyleLbl="alignNode1" presStyleIdx="2" presStyleCnt="12"/>
      <dgm:spPr/>
    </dgm:pt>
    <dgm:pt modelId="{1BCC750D-91D5-442E-B591-98A2518C2281}" type="pres">
      <dgm:prSet presAssocID="{2CF4837B-5C46-4DD6-BAF6-7813CBE70A59}" presName="horz1" presStyleCnt="0"/>
      <dgm:spPr/>
    </dgm:pt>
    <dgm:pt modelId="{E0F43FFF-F7D9-4794-806E-31063B132EFD}" type="pres">
      <dgm:prSet presAssocID="{2CF4837B-5C46-4DD6-BAF6-7813CBE70A59}" presName="tx1" presStyleLbl="revTx" presStyleIdx="2" presStyleCnt="12"/>
      <dgm:spPr/>
      <dgm:t>
        <a:bodyPr/>
        <a:lstStyle/>
        <a:p>
          <a:endParaRPr lang="ru-RU"/>
        </a:p>
      </dgm:t>
    </dgm:pt>
    <dgm:pt modelId="{F8852B5B-6EA3-4144-91A1-C3BFDF93E4A2}" type="pres">
      <dgm:prSet presAssocID="{2CF4837B-5C46-4DD6-BAF6-7813CBE70A59}" presName="vert1" presStyleCnt="0"/>
      <dgm:spPr/>
    </dgm:pt>
    <dgm:pt modelId="{D95F8116-2259-4CC8-BA0E-F42ABE6FC0B5}" type="pres">
      <dgm:prSet presAssocID="{46E8A634-BA35-4612-B064-D3C8B7964EE5}" presName="thickLine" presStyleLbl="alignNode1" presStyleIdx="3" presStyleCnt="12"/>
      <dgm:spPr/>
    </dgm:pt>
    <dgm:pt modelId="{DCFD3F3F-EA29-4742-BA04-F25C7D0BEA9A}" type="pres">
      <dgm:prSet presAssocID="{46E8A634-BA35-4612-B064-D3C8B7964EE5}" presName="horz1" presStyleCnt="0"/>
      <dgm:spPr/>
    </dgm:pt>
    <dgm:pt modelId="{32FDE42F-76B5-4155-B4E2-6A03602BDF23}" type="pres">
      <dgm:prSet presAssocID="{46E8A634-BA35-4612-B064-D3C8B7964EE5}" presName="tx1" presStyleLbl="revTx" presStyleIdx="3" presStyleCnt="12"/>
      <dgm:spPr/>
      <dgm:t>
        <a:bodyPr/>
        <a:lstStyle/>
        <a:p>
          <a:endParaRPr lang="ru-RU"/>
        </a:p>
      </dgm:t>
    </dgm:pt>
    <dgm:pt modelId="{A7F79522-3215-4BB1-A7E1-4965D4C5479B}" type="pres">
      <dgm:prSet presAssocID="{46E8A634-BA35-4612-B064-D3C8B7964EE5}" presName="vert1" presStyleCnt="0"/>
      <dgm:spPr/>
    </dgm:pt>
    <dgm:pt modelId="{BA9213FD-3CC7-46E3-A03C-66D219465D4D}" type="pres">
      <dgm:prSet presAssocID="{2DD5C242-ABF5-4AFE-B92C-EEF464519085}" presName="thickLine" presStyleLbl="alignNode1" presStyleIdx="4" presStyleCnt="12"/>
      <dgm:spPr/>
    </dgm:pt>
    <dgm:pt modelId="{9EBF1C68-6878-45AB-9F8A-8B7DB881B76E}" type="pres">
      <dgm:prSet presAssocID="{2DD5C242-ABF5-4AFE-B92C-EEF464519085}" presName="horz1" presStyleCnt="0"/>
      <dgm:spPr/>
    </dgm:pt>
    <dgm:pt modelId="{274EFEF6-46BC-409E-8276-4BFFE622279B}" type="pres">
      <dgm:prSet presAssocID="{2DD5C242-ABF5-4AFE-B92C-EEF464519085}" presName="tx1" presStyleLbl="revTx" presStyleIdx="4" presStyleCnt="12"/>
      <dgm:spPr/>
      <dgm:t>
        <a:bodyPr/>
        <a:lstStyle/>
        <a:p>
          <a:endParaRPr lang="ru-RU"/>
        </a:p>
      </dgm:t>
    </dgm:pt>
    <dgm:pt modelId="{7D2FD0A0-62BF-459D-809E-D75CE2477805}" type="pres">
      <dgm:prSet presAssocID="{2DD5C242-ABF5-4AFE-B92C-EEF464519085}" presName="vert1" presStyleCnt="0"/>
      <dgm:spPr/>
    </dgm:pt>
    <dgm:pt modelId="{A42FCB91-125C-4530-96E5-FD1168F8177C}" type="pres">
      <dgm:prSet presAssocID="{7ED63BEC-1250-4070-9B16-93EBE039F5C0}" presName="thickLine" presStyleLbl="alignNode1" presStyleIdx="5" presStyleCnt="12"/>
      <dgm:spPr/>
    </dgm:pt>
    <dgm:pt modelId="{C661F6D1-6E32-404E-98E3-64728415DDE2}" type="pres">
      <dgm:prSet presAssocID="{7ED63BEC-1250-4070-9B16-93EBE039F5C0}" presName="horz1" presStyleCnt="0"/>
      <dgm:spPr/>
    </dgm:pt>
    <dgm:pt modelId="{CB602A27-D301-4A9B-B811-E7F5FC9A2519}" type="pres">
      <dgm:prSet presAssocID="{7ED63BEC-1250-4070-9B16-93EBE039F5C0}" presName="tx1" presStyleLbl="revTx" presStyleIdx="5" presStyleCnt="12"/>
      <dgm:spPr/>
      <dgm:t>
        <a:bodyPr/>
        <a:lstStyle/>
        <a:p>
          <a:endParaRPr lang="ru-RU"/>
        </a:p>
      </dgm:t>
    </dgm:pt>
    <dgm:pt modelId="{2BF75D81-DFFD-4506-892D-5419133033C1}" type="pres">
      <dgm:prSet presAssocID="{7ED63BEC-1250-4070-9B16-93EBE039F5C0}" presName="vert1" presStyleCnt="0"/>
      <dgm:spPr/>
    </dgm:pt>
    <dgm:pt modelId="{CBD0829A-715A-4194-AF12-C18ADDE023A2}" type="pres">
      <dgm:prSet presAssocID="{1B9110A1-45EB-436C-A772-8F1D4A7489F4}" presName="thickLine" presStyleLbl="alignNode1" presStyleIdx="6" presStyleCnt="12"/>
      <dgm:spPr/>
    </dgm:pt>
    <dgm:pt modelId="{1AF7963C-3E7D-45D3-8C20-9DD81CA569F1}" type="pres">
      <dgm:prSet presAssocID="{1B9110A1-45EB-436C-A772-8F1D4A7489F4}" presName="horz1" presStyleCnt="0"/>
      <dgm:spPr/>
    </dgm:pt>
    <dgm:pt modelId="{CA7048FE-2E24-4E6E-8B99-275D5C36C620}" type="pres">
      <dgm:prSet presAssocID="{1B9110A1-45EB-436C-A772-8F1D4A7489F4}" presName="tx1" presStyleLbl="revTx" presStyleIdx="6" presStyleCnt="12"/>
      <dgm:spPr/>
      <dgm:t>
        <a:bodyPr/>
        <a:lstStyle/>
        <a:p>
          <a:endParaRPr lang="ru-RU"/>
        </a:p>
      </dgm:t>
    </dgm:pt>
    <dgm:pt modelId="{B707A963-A6CA-4585-832E-7E2894AAA2FE}" type="pres">
      <dgm:prSet presAssocID="{1B9110A1-45EB-436C-A772-8F1D4A7489F4}" presName="vert1" presStyleCnt="0"/>
      <dgm:spPr/>
    </dgm:pt>
    <dgm:pt modelId="{7AC7B4BB-1E28-4C9C-8E85-0A26506A31E3}" type="pres">
      <dgm:prSet presAssocID="{7264AACE-8E12-420B-A1F7-0C3951AD316E}" presName="thickLine" presStyleLbl="alignNode1" presStyleIdx="7" presStyleCnt="12"/>
      <dgm:spPr/>
    </dgm:pt>
    <dgm:pt modelId="{CA6D5A95-792F-409F-8044-D9FBA139AF95}" type="pres">
      <dgm:prSet presAssocID="{7264AACE-8E12-420B-A1F7-0C3951AD316E}" presName="horz1" presStyleCnt="0"/>
      <dgm:spPr/>
    </dgm:pt>
    <dgm:pt modelId="{5EA9050B-6489-43A1-BF17-293BE356C085}" type="pres">
      <dgm:prSet presAssocID="{7264AACE-8E12-420B-A1F7-0C3951AD316E}" presName="tx1" presStyleLbl="revTx" presStyleIdx="7" presStyleCnt="12"/>
      <dgm:spPr/>
      <dgm:t>
        <a:bodyPr/>
        <a:lstStyle/>
        <a:p>
          <a:endParaRPr lang="ru-RU"/>
        </a:p>
      </dgm:t>
    </dgm:pt>
    <dgm:pt modelId="{4DDB32A5-1594-4F30-98E2-88568FE78C04}" type="pres">
      <dgm:prSet presAssocID="{7264AACE-8E12-420B-A1F7-0C3951AD316E}" presName="vert1" presStyleCnt="0"/>
      <dgm:spPr/>
    </dgm:pt>
    <dgm:pt modelId="{E792D2A8-F082-4B03-B65B-69060D02F167}" type="pres">
      <dgm:prSet presAssocID="{A09261ED-9426-4BD7-844F-231802AB2714}" presName="thickLine" presStyleLbl="alignNode1" presStyleIdx="8" presStyleCnt="12"/>
      <dgm:spPr/>
    </dgm:pt>
    <dgm:pt modelId="{28465984-6C4F-4B56-9FC4-BF5B693DB0D5}" type="pres">
      <dgm:prSet presAssocID="{A09261ED-9426-4BD7-844F-231802AB2714}" presName="horz1" presStyleCnt="0"/>
      <dgm:spPr/>
    </dgm:pt>
    <dgm:pt modelId="{1DB98382-5B33-499B-998E-039FDAA6DBFC}" type="pres">
      <dgm:prSet presAssocID="{A09261ED-9426-4BD7-844F-231802AB2714}" presName="tx1" presStyleLbl="revTx" presStyleIdx="8" presStyleCnt="12"/>
      <dgm:spPr/>
      <dgm:t>
        <a:bodyPr/>
        <a:lstStyle/>
        <a:p>
          <a:endParaRPr lang="ru-RU"/>
        </a:p>
      </dgm:t>
    </dgm:pt>
    <dgm:pt modelId="{81DBADEE-3AB7-48F0-9BE5-9E91F07EA8B7}" type="pres">
      <dgm:prSet presAssocID="{A09261ED-9426-4BD7-844F-231802AB2714}" presName="vert1" presStyleCnt="0"/>
      <dgm:spPr/>
    </dgm:pt>
    <dgm:pt modelId="{CFF913B2-691C-401C-9B09-12C3C0B281B3}" type="pres">
      <dgm:prSet presAssocID="{F86A59C5-034D-497E-A39A-78B00E8B486B}" presName="thickLine" presStyleLbl="alignNode1" presStyleIdx="9" presStyleCnt="12"/>
      <dgm:spPr/>
    </dgm:pt>
    <dgm:pt modelId="{3487D80F-E823-4930-B078-F247AD2ADA33}" type="pres">
      <dgm:prSet presAssocID="{F86A59C5-034D-497E-A39A-78B00E8B486B}" presName="horz1" presStyleCnt="0"/>
      <dgm:spPr/>
    </dgm:pt>
    <dgm:pt modelId="{C396808C-4312-436E-8CBC-7E0538F2FF81}" type="pres">
      <dgm:prSet presAssocID="{F86A59C5-034D-497E-A39A-78B00E8B486B}" presName="tx1" presStyleLbl="revTx" presStyleIdx="9" presStyleCnt="12"/>
      <dgm:spPr/>
      <dgm:t>
        <a:bodyPr/>
        <a:lstStyle/>
        <a:p>
          <a:endParaRPr lang="ru-RU"/>
        </a:p>
      </dgm:t>
    </dgm:pt>
    <dgm:pt modelId="{5BAE13F2-286F-4ED3-9E12-9AC033743FFF}" type="pres">
      <dgm:prSet presAssocID="{F86A59C5-034D-497E-A39A-78B00E8B486B}" presName="vert1" presStyleCnt="0"/>
      <dgm:spPr/>
    </dgm:pt>
    <dgm:pt modelId="{639A0EAB-8ACA-4BED-8880-07BB6283A05E}" type="pres">
      <dgm:prSet presAssocID="{2E7CF64A-CE3E-4E9B-AF4F-E807015BF18B}" presName="thickLine" presStyleLbl="alignNode1" presStyleIdx="10" presStyleCnt="12"/>
      <dgm:spPr/>
    </dgm:pt>
    <dgm:pt modelId="{5809AE89-6C0B-44BB-9A1F-4A32AF80832F}" type="pres">
      <dgm:prSet presAssocID="{2E7CF64A-CE3E-4E9B-AF4F-E807015BF18B}" presName="horz1" presStyleCnt="0"/>
      <dgm:spPr/>
    </dgm:pt>
    <dgm:pt modelId="{F5F33685-9836-485D-9F82-6D287979F2B0}" type="pres">
      <dgm:prSet presAssocID="{2E7CF64A-CE3E-4E9B-AF4F-E807015BF18B}" presName="tx1" presStyleLbl="revTx" presStyleIdx="10" presStyleCnt="12"/>
      <dgm:spPr/>
      <dgm:t>
        <a:bodyPr/>
        <a:lstStyle/>
        <a:p>
          <a:endParaRPr lang="ru-RU"/>
        </a:p>
      </dgm:t>
    </dgm:pt>
    <dgm:pt modelId="{AC402A20-ACC0-4CE8-8D70-862496698ED0}" type="pres">
      <dgm:prSet presAssocID="{2E7CF64A-CE3E-4E9B-AF4F-E807015BF18B}" presName="vert1" presStyleCnt="0"/>
      <dgm:spPr/>
    </dgm:pt>
    <dgm:pt modelId="{CF531BF8-9715-456E-AB86-47DDC8A497C6}" type="pres">
      <dgm:prSet presAssocID="{7FAD2559-B89E-4704-A9BC-4EF3AAB9A840}" presName="thickLine" presStyleLbl="alignNode1" presStyleIdx="11" presStyleCnt="12"/>
      <dgm:spPr/>
    </dgm:pt>
    <dgm:pt modelId="{B3AA8531-3D24-45FA-B935-26635CEC878E}" type="pres">
      <dgm:prSet presAssocID="{7FAD2559-B89E-4704-A9BC-4EF3AAB9A840}" presName="horz1" presStyleCnt="0"/>
      <dgm:spPr/>
    </dgm:pt>
    <dgm:pt modelId="{4864F8BE-2245-4D17-8E7F-8F4C971587B9}" type="pres">
      <dgm:prSet presAssocID="{7FAD2559-B89E-4704-A9BC-4EF3AAB9A840}" presName="tx1" presStyleLbl="revTx" presStyleIdx="11" presStyleCnt="12"/>
      <dgm:spPr/>
      <dgm:t>
        <a:bodyPr/>
        <a:lstStyle/>
        <a:p>
          <a:endParaRPr lang="ru-RU"/>
        </a:p>
      </dgm:t>
    </dgm:pt>
    <dgm:pt modelId="{C4CAC309-AC3C-4DBE-9662-5F3350E761BD}" type="pres">
      <dgm:prSet presAssocID="{7FAD2559-B89E-4704-A9BC-4EF3AAB9A840}" presName="vert1" presStyleCnt="0"/>
      <dgm:spPr/>
    </dgm:pt>
  </dgm:ptLst>
  <dgm:cxnLst>
    <dgm:cxn modelId="{D5552BD0-0B3C-4ABD-A0D9-C155FCF2133D}" type="presOf" srcId="{7ED63BEC-1250-4070-9B16-93EBE039F5C0}" destId="{CB602A27-D301-4A9B-B811-E7F5FC9A2519}" srcOrd="0" destOrd="0" presId="urn:microsoft.com/office/officeart/2008/layout/LinedList"/>
    <dgm:cxn modelId="{30F2A8EC-E59A-4E79-AD52-976A5FC27B66}" srcId="{12A69BD4-126C-42E0-8B56-A6FC7C5547F6}" destId="{2E7CF64A-CE3E-4E9B-AF4F-E807015BF18B}" srcOrd="10" destOrd="0" parTransId="{695BFEFA-6F3C-4640-96A9-6C5621679F45}" sibTransId="{93D1E1E4-28AA-4BD1-B79E-5A9292E2F907}"/>
    <dgm:cxn modelId="{30B47AEF-7B60-4774-9AB4-9DF4ADC81B35}" srcId="{12A69BD4-126C-42E0-8B56-A6FC7C5547F6}" destId="{99A97EB9-F158-4420-B3F0-C1F0818DC57B}" srcOrd="0" destOrd="0" parTransId="{02DBEC66-2058-4858-B04F-D62C0D3E387F}" sibTransId="{918354D3-6619-4FBB-9350-1428EE9C09B3}"/>
    <dgm:cxn modelId="{68C50FB4-E13A-41FF-9B87-1CE3ECA09178}" type="presOf" srcId="{2CF4837B-5C46-4DD6-BAF6-7813CBE70A59}" destId="{E0F43FFF-F7D9-4794-806E-31063B132EFD}" srcOrd="0" destOrd="0" presId="urn:microsoft.com/office/officeart/2008/layout/LinedList"/>
    <dgm:cxn modelId="{CE763421-494C-4F49-8D20-36C117136DCB}" type="presOf" srcId="{1B9110A1-45EB-436C-A772-8F1D4A7489F4}" destId="{CA7048FE-2E24-4E6E-8B99-275D5C36C620}" srcOrd="0" destOrd="0" presId="urn:microsoft.com/office/officeart/2008/layout/LinedList"/>
    <dgm:cxn modelId="{0BDD03DC-F55B-4984-AB07-32D5FC45BCED}" srcId="{12A69BD4-126C-42E0-8B56-A6FC7C5547F6}" destId="{A09261ED-9426-4BD7-844F-231802AB2714}" srcOrd="8" destOrd="0" parTransId="{38F32189-8D4E-4F32-A58B-222829FBF918}" sibTransId="{71690FCD-3FA1-4E4B-8C0F-E3B16AC1BC88}"/>
    <dgm:cxn modelId="{3D429415-5215-4224-A43F-62F900D9574E}" type="presOf" srcId="{12A69BD4-126C-42E0-8B56-A6FC7C5547F6}" destId="{C15807E6-8DE7-430C-AA52-3AEBC6068EE4}" srcOrd="0" destOrd="0" presId="urn:microsoft.com/office/officeart/2008/layout/LinedList"/>
    <dgm:cxn modelId="{909ADBBA-D9AB-46B9-B6D2-05FD1EABE9CF}" srcId="{12A69BD4-126C-42E0-8B56-A6FC7C5547F6}" destId="{2CF4837B-5C46-4DD6-BAF6-7813CBE70A59}" srcOrd="2" destOrd="0" parTransId="{C8A96AF4-2AD6-4018-9B1D-8608BDB5E9BC}" sibTransId="{0E0914B4-921D-4C8D-BF4F-06B537A63FD4}"/>
    <dgm:cxn modelId="{B4EBB55F-646D-48AC-800F-81CBCC5C3221}" srcId="{12A69BD4-126C-42E0-8B56-A6FC7C5547F6}" destId="{2DD5C242-ABF5-4AFE-B92C-EEF464519085}" srcOrd="4" destOrd="0" parTransId="{F67B9061-7C6A-4D66-BC9D-82ED54B13DC3}" sibTransId="{92780C33-5528-468B-BAC4-8B6BE481F40E}"/>
    <dgm:cxn modelId="{22686E75-E48E-47F9-ADEF-70200C1EC29F}" srcId="{12A69BD4-126C-42E0-8B56-A6FC7C5547F6}" destId="{1B9110A1-45EB-436C-A772-8F1D4A7489F4}" srcOrd="6" destOrd="0" parTransId="{9BF8ACCF-0419-41E0-8885-601FD4765C8C}" sibTransId="{CE9FB14B-916C-4384-B62B-5985E1BB7E08}"/>
    <dgm:cxn modelId="{4044A9DD-4087-4737-BE51-94EE1917071D}" type="presOf" srcId="{2DD5C242-ABF5-4AFE-B92C-EEF464519085}" destId="{274EFEF6-46BC-409E-8276-4BFFE622279B}" srcOrd="0" destOrd="0" presId="urn:microsoft.com/office/officeart/2008/layout/LinedList"/>
    <dgm:cxn modelId="{EF348873-BF79-4142-A97F-D35684E6AD0A}" srcId="{12A69BD4-126C-42E0-8B56-A6FC7C5547F6}" destId="{7FAD2559-B89E-4704-A9BC-4EF3AAB9A840}" srcOrd="11" destOrd="0" parTransId="{C455F8BC-6F56-4D95-83B9-44A96F8B3D58}" sibTransId="{9B9C9C3A-98C1-477E-8C39-0EB38154A979}"/>
    <dgm:cxn modelId="{07205376-CCFC-457C-A9F6-A7EF191C352F}" type="presOf" srcId="{F86A59C5-034D-497E-A39A-78B00E8B486B}" destId="{C396808C-4312-436E-8CBC-7E0538F2FF81}" srcOrd="0" destOrd="0" presId="urn:microsoft.com/office/officeart/2008/layout/LinedList"/>
    <dgm:cxn modelId="{9DA740FD-DC86-4D6E-B9B5-35B0C1A916B8}" srcId="{12A69BD4-126C-42E0-8B56-A6FC7C5547F6}" destId="{F86A59C5-034D-497E-A39A-78B00E8B486B}" srcOrd="9" destOrd="0" parTransId="{8E14DF35-D76D-41B7-B53C-6EFA65A0FF7C}" sibTransId="{6CD0F2FB-96AC-435D-9EC6-A4377165E677}"/>
    <dgm:cxn modelId="{5E945DE5-D0A9-4136-B72D-014D86DD69FD}" type="presOf" srcId="{A09261ED-9426-4BD7-844F-231802AB2714}" destId="{1DB98382-5B33-499B-998E-039FDAA6DBFC}" srcOrd="0" destOrd="0" presId="urn:microsoft.com/office/officeart/2008/layout/LinedList"/>
    <dgm:cxn modelId="{4A35C641-5B60-4782-8885-CFBC91811AA7}" srcId="{12A69BD4-126C-42E0-8B56-A6FC7C5547F6}" destId="{26D87A3B-6D4D-4251-815F-20DBFB5A61F6}" srcOrd="1" destOrd="0" parTransId="{F0EB2C2E-273D-47CD-9E03-093D1D032E44}" sibTransId="{6A601ADD-26C1-4B78-B697-84DB5D2A47AB}"/>
    <dgm:cxn modelId="{1420EC3E-C517-4F32-B9CC-EF82837735F5}" type="presOf" srcId="{2E7CF64A-CE3E-4E9B-AF4F-E807015BF18B}" destId="{F5F33685-9836-485D-9F82-6D287979F2B0}" srcOrd="0" destOrd="0" presId="urn:microsoft.com/office/officeart/2008/layout/LinedList"/>
    <dgm:cxn modelId="{7681AD59-BD78-4FA7-9E49-969DA4E39C93}" srcId="{12A69BD4-126C-42E0-8B56-A6FC7C5547F6}" destId="{7264AACE-8E12-420B-A1F7-0C3951AD316E}" srcOrd="7" destOrd="0" parTransId="{418106B0-BF4A-430B-ABC4-30F54439C4E4}" sibTransId="{00A94CB4-3F5F-4BD4-BE78-B3C35B917FC5}"/>
    <dgm:cxn modelId="{E335C852-213E-4FC2-8839-24CEBA0C4DA7}" type="presOf" srcId="{46E8A634-BA35-4612-B064-D3C8B7964EE5}" destId="{32FDE42F-76B5-4155-B4E2-6A03602BDF23}" srcOrd="0" destOrd="0" presId="urn:microsoft.com/office/officeart/2008/layout/LinedList"/>
    <dgm:cxn modelId="{91F6BE80-5251-449A-B8A6-6C2119C37C7A}" type="presOf" srcId="{99A97EB9-F158-4420-B3F0-C1F0818DC57B}" destId="{A371A88B-B3BA-4062-BD67-67CD18D70661}" srcOrd="0" destOrd="0" presId="urn:microsoft.com/office/officeart/2008/layout/LinedList"/>
    <dgm:cxn modelId="{B60CEFF4-4714-4AF5-AC17-A3D079DA8FA8}" type="presOf" srcId="{7FAD2559-B89E-4704-A9BC-4EF3AAB9A840}" destId="{4864F8BE-2245-4D17-8E7F-8F4C971587B9}" srcOrd="0" destOrd="0" presId="urn:microsoft.com/office/officeart/2008/layout/LinedList"/>
    <dgm:cxn modelId="{E2D89888-7698-4C32-869A-3F0AA6CB7783}" type="presOf" srcId="{26D87A3B-6D4D-4251-815F-20DBFB5A61F6}" destId="{1DD54BE1-0F2E-4359-8A5A-D5759659B0BA}" srcOrd="0" destOrd="0" presId="urn:microsoft.com/office/officeart/2008/layout/LinedList"/>
    <dgm:cxn modelId="{27FC390E-82C9-48CA-965E-6B1297E6B11B}" srcId="{12A69BD4-126C-42E0-8B56-A6FC7C5547F6}" destId="{46E8A634-BA35-4612-B064-D3C8B7964EE5}" srcOrd="3" destOrd="0" parTransId="{B5D20349-CC50-48ED-A230-7DFA3C45E060}" sibTransId="{A6551803-29A6-4720-8631-132B666A7733}"/>
    <dgm:cxn modelId="{F6A16C88-AF89-43FE-B19D-783C01156679}" type="presOf" srcId="{7264AACE-8E12-420B-A1F7-0C3951AD316E}" destId="{5EA9050B-6489-43A1-BF17-293BE356C085}" srcOrd="0" destOrd="0" presId="urn:microsoft.com/office/officeart/2008/layout/LinedList"/>
    <dgm:cxn modelId="{5AD20E8D-202E-42C7-90BE-2342E04BA0B4}" srcId="{12A69BD4-126C-42E0-8B56-A6FC7C5547F6}" destId="{7ED63BEC-1250-4070-9B16-93EBE039F5C0}" srcOrd="5" destOrd="0" parTransId="{5ACFA862-56F0-44FB-9F30-2EE6A96ED3DF}" sibTransId="{BB03770A-992A-4DA8-97B0-4EDE782D4C3E}"/>
    <dgm:cxn modelId="{A901D425-12B9-4025-93C4-B9BC5BA584AD}" type="presParOf" srcId="{C15807E6-8DE7-430C-AA52-3AEBC6068EE4}" destId="{FFD71D80-B1B3-47BD-B24F-222CCF87F99D}" srcOrd="0" destOrd="0" presId="urn:microsoft.com/office/officeart/2008/layout/LinedList"/>
    <dgm:cxn modelId="{A38C238C-DD1E-433B-8D6F-EFF064CCEE2D}" type="presParOf" srcId="{C15807E6-8DE7-430C-AA52-3AEBC6068EE4}" destId="{E1BF5B97-F25C-43EE-BA74-33D879CADB77}" srcOrd="1" destOrd="0" presId="urn:microsoft.com/office/officeart/2008/layout/LinedList"/>
    <dgm:cxn modelId="{C2B7EAC4-5199-4994-994F-8E12258B924B}" type="presParOf" srcId="{E1BF5B97-F25C-43EE-BA74-33D879CADB77}" destId="{A371A88B-B3BA-4062-BD67-67CD18D70661}" srcOrd="0" destOrd="0" presId="urn:microsoft.com/office/officeart/2008/layout/LinedList"/>
    <dgm:cxn modelId="{C61ABB1B-4B93-48EA-B5E4-0A8349249BA3}" type="presParOf" srcId="{E1BF5B97-F25C-43EE-BA74-33D879CADB77}" destId="{125F1BAC-5D06-4D5A-8D28-EF7936F9E277}" srcOrd="1" destOrd="0" presId="urn:microsoft.com/office/officeart/2008/layout/LinedList"/>
    <dgm:cxn modelId="{ECD0AD46-DC50-495D-B251-2AF8F07145B0}" type="presParOf" srcId="{C15807E6-8DE7-430C-AA52-3AEBC6068EE4}" destId="{9E0C2653-B62D-4891-A25D-6FAF1A1531C3}" srcOrd="2" destOrd="0" presId="urn:microsoft.com/office/officeart/2008/layout/LinedList"/>
    <dgm:cxn modelId="{A99277A3-6802-42DB-937F-3FEBA8B7A29C}" type="presParOf" srcId="{C15807E6-8DE7-430C-AA52-3AEBC6068EE4}" destId="{7BA916A4-0A27-45C6-8F00-8FB7E84F1A38}" srcOrd="3" destOrd="0" presId="urn:microsoft.com/office/officeart/2008/layout/LinedList"/>
    <dgm:cxn modelId="{00700690-FD85-462E-B5B5-5129E25794AC}" type="presParOf" srcId="{7BA916A4-0A27-45C6-8F00-8FB7E84F1A38}" destId="{1DD54BE1-0F2E-4359-8A5A-D5759659B0BA}" srcOrd="0" destOrd="0" presId="urn:microsoft.com/office/officeart/2008/layout/LinedList"/>
    <dgm:cxn modelId="{C247AEF5-208D-45AE-A979-E59A20D09201}" type="presParOf" srcId="{7BA916A4-0A27-45C6-8F00-8FB7E84F1A38}" destId="{DCC74569-C45D-41F3-986B-CDD3EF9C275E}" srcOrd="1" destOrd="0" presId="urn:microsoft.com/office/officeart/2008/layout/LinedList"/>
    <dgm:cxn modelId="{A799E8A7-B55C-4C61-B690-A6316C8A62BD}" type="presParOf" srcId="{C15807E6-8DE7-430C-AA52-3AEBC6068EE4}" destId="{34B5EABE-81EE-451E-A10F-F169824C55B1}" srcOrd="4" destOrd="0" presId="urn:microsoft.com/office/officeart/2008/layout/LinedList"/>
    <dgm:cxn modelId="{B1DD2BF3-AC00-4460-99C0-939372B5A7E9}" type="presParOf" srcId="{C15807E6-8DE7-430C-AA52-3AEBC6068EE4}" destId="{1BCC750D-91D5-442E-B591-98A2518C2281}" srcOrd="5" destOrd="0" presId="urn:microsoft.com/office/officeart/2008/layout/LinedList"/>
    <dgm:cxn modelId="{A0CBAEBC-6F37-488E-8822-E8E85F7B5A90}" type="presParOf" srcId="{1BCC750D-91D5-442E-B591-98A2518C2281}" destId="{E0F43FFF-F7D9-4794-806E-31063B132EFD}" srcOrd="0" destOrd="0" presId="urn:microsoft.com/office/officeart/2008/layout/LinedList"/>
    <dgm:cxn modelId="{208C4D41-32D3-4461-A6EA-F9CB587C690B}" type="presParOf" srcId="{1BCC750D-91D5-442E-B591-98A2518C2281}" destId="{F8852B5B-6EA3-4144-91A1-C3BFDF93E4A2}" srcOrd="1" destOrd="0" presId="urn:microsoft.com/office/officeart/2008/layout/LinedList"/>
    <dgm:cxn modelId="{D4C857DA-8B2B-4678-BBDB-3A6379E59402}" type="presParOf" srcId="{C15807E6-8DE7-430C-AA52-3AEBC6068EE4}" destId="{D95F8116-2259-4CC8-BA0E-F42ABE6FC0B5}" srcOrd="6" destOrd="0" presId="urn:microsoft.com/office/officeart/2008/layout/LinedList"/>
    <dgm:cxn modelId="{4259F3F6-A6B2-4ACD-84F4-DC10ECC822A5}" type="presParOf" srcId="{C15807E6-8DE7-430C-AA52-3AEBC6068EE4}" destId="{DCFD3F3F-EA29-4742-BA04-F25C7D0BEA9A}" srcOrd="7" destOrd="0" presId="urn:microsoft.com/office/officeart/2008/layout/LinedList"/>
    <dgm:cxn modelId="{5484B8CD-7CAB-4FAA-957A-26A5A0A32FA3}" type="presParOf" srcId="{DCFD3F3F-EA29-4742-BA04-F25C7D0BEA9A}" destId="{32FDE42F-76B5-4155-B4E2-6A03602BDF23}" srcOrd="0" destOrd="0" presId="urn:microsoft.com/office/officeart/2008/layout/LinedList"/>
    <dgm:cxn modelId="{C0AFD204-CC66-4590-822C-CF6E7DEC2965}" type="presParOf" srcId="{DCFD3F3F-EA29-4742-BA04-F25C7D0BEA9A}" destId="{A7F79522-3215-4BB1-A7E1-4965D4C5479B}" srcOrd="1" destOrd="0" presId="urn:microsoft.com/office/officeart/2008/layout/LinedList"/>
    <dgm:cxn modelId="{EA089133-8341-4A80-A35C-1E632E5FB5DD}" type="presParOf" srcId="{C15807E6-8DE7-430C-AA52-3AEBC6068EE4}" destId="{BA9213FD-3CC7-46E3-A03C-66D219465D4D}" srcOrd="8" destOrd="0" presId="urn:microsoft.com/office/officeart/2008/layout/LinedList"/>
    <dgm:cxn modelId="{64F3D33D-4F4B-4D74-8005-C6F5DC95D1EC}" type="presParOf" srcId="{C15807E6-8DE7-430C-AA52-3AEBC6068EE4}" destId="{9EBF1C68-6878-45AB-9F8A-8B7DB881B76E}" srcOrd="9" destOrd="0" presId="urn:microsoft.com/office/officeart/2008/layout/LinedList"/>
    <dgm:cxn modelId="{F81095C8-6148-44AC-A05D-0973ACCC5886}" type="presParOf" srcId="{9EBF1C68-6878-45AB-9F8A-8B7DB881B76E}" destId="{274EFEF6-46BC-409E-8276-4BFFE622279B}" srcOrd="0" destOrd="0" presId="urn:microsoft.com/office/officeart/2008/layout/LinedList"/>
    <dgm:cxn modelId="{EB1BF4D5-0D0C-4473-BE1B-17462508F6C0}" type="presParOf" srcId="{9EBF1C68-6878-45AB-9F8A-8B7DB881B76E}" destId="{7D2FD0A0-62BF-459D-809E-D75CE2477805}" srcOrd="1" destOrd="0" presId="urn:microsoft.com/office/officeart/2008/layout/LinedList"/>
    <dgm:cxn modelId="{6644A146-F0FD-4535-A976-3D21336069F8}" type="presParOf" srcId="{C15807E6-8DE7-430C-AA52-3AEBC6068EE4}" destId="{A42FCB91-125C-4530-96E5-FD1168F8177C}" srcOrd="10" destOrd="0" presId="urn:microsoft.com/office/officeart/2008/layout/LinedList"/>
    <dgm:cxn modelId="{022DC30B-BFE8-49BD-96CD-6D93FECA34C9}" type="presParOf" srcId="{C15807E6-8DE7-430C-AA52-3AEBC6068EE4}" destId="{C661F6D1-6E32-404E-98E3-64728415DDE2}" srcOrd="11" destOrd="0" presId="urn:microsoft.com/office/officeart/2008/layout/LinedList"/>
    <dgm:cxn modelId="{765F7C07-BA93-4E0B-91CD-36645037E617}" type="presParOf" srcId="{C661F6D1-6E32-404E-98E3-64728415DDE2}" destId="{CB602A27-D301-4A9B-B811-E7F5FC9A2519}" srcOrd="0" destOrd="0" presId="urn:microsoft.com/office/officeart/2008/layout/LinedList"/>
    <dgm:cxn modelId="{939F608F-E5CC-4EAA-890A-DE07FA9B1947}" type="presParOf" srcId="{C661F6D1-6E32-404E-98E3-64728415DDE2}" destId="{2BF75D81-DFFD-4506-892D-5419133033C1}" srcOrd="1" destOrd="0" presId="urn:microsoft.com/office/officeart/2008/layout/LinedList"/>
    <dgm:cxn modelId="{D788B1E8-FB75-43D4-A590-6663A8E85B9D}" type="presParOf" srcId="{C15807E6-8DE7-430C-AA52-3AEBC6068EE4}" destId="{CBD0829A-715A-4194-AF12-C18ADDE023A2}" srcOrd="12" destOrd="0" presId="urn:microsoft.com/office/officeart/2008/layout/LinedList"/>
    <dgm:cxn modelId="{FE329DF9-FE6F-47DE-BFBB-3B7D2441AB6D}" type="presParOf" srcId="{C15807E6-8DE7-430C-AA52-3AEBC6068EE4}" destId="{1AF7963C-3E7D-45D3-8C20-9DD81CA569F1}" srcOrd="13" destOrd="0" presId="urn:microsoft.com/office/officeart/2008/layout/LinedList"/>
    <dgm:cxn modelId="{B020FB03-661D-4795-BF27-252C155FFB89}" type="presParOf" srcId="{1AF7963C-3E7D-45D3-8C20-9DD81CA569F1}" destId="{CA7048FE-2E24-4E6E-8B99-275D5C36C620}" srcOrd="0" destOrd="0" presId="urn:microsoft.com/office/officeart/2008/layout/LinedList"/>
    <dgm:cxn modelId="{3383D52F-AA85-48BA-8C45-33C750C428AD}" type="presParOf" srcId="{1AF7963C-3E7D-45D3-8C20-9DD81CA569F1}" destId="{B707A963-A6CA-4585-832E-7E2894AAA2FE}" srcOrd="1" destOrd="0" presId="urn:microsoft.com/office/officeart/2008/layout/LinedList"/>
    <dgm:cxn modelId="{E913B948-4AA7-46BC-BC8B-E8B8F170F9F2}" type="presParOf" srcId="{C15807E6-8DE7-430C-AA52-3AEBC6068EE4}" destId="{7AC7B4BB-1E28-4C9C-8E85-0A26506A31E3}" srcOrd="14" destOrd="0" presId="urn:microsoft.com/office/officeart/2008/layout/LinedList"/>
    <dgm:cxn modelId="{A5A0CC5C-C515-4B72-AAC2-6C83F4603DE4}" type="presParOf" srcId="{C15807E6-8DE7-430C-AA52-3AEBC6068EE4}" destId="{CA6D5A95-792F-409F-8044-D9FBA139AF95}" srcOrd="15" destOrd="0" presId="urn:microsoft.com/office/officeart/2008/layout/LinedList"/>
    <dgm:cxn modelId="{FF06199A-BAF0-48A1-94F4-B90B087F2F4E}" type="presParOf" srcId="{CA6D5A95-792F-409F-8044-D9FBA139AF95}" destId="{5EA9050B-6489-43A1-BF17-293BE356C085}" srcOrd="0" destOrd="0" presId="urn:microsoft.com/office/officeart/2008/layout/LinedList"/>
    <dgm:cxn modelId="{D62909A6-CF9A-4DD1-8CBF-4A3904CDD7D8}" type="presParOf" srcId="{CA6D5A95-792F-409F-8044-D9FBA139AF95}" destId="{4DDB32A5-1594-4F30-98E2-88568FE78C04}" srcOrd="1" destOrd="0" presId="urn:microsoft.com/office/officeart/2008/layout/LinedList"/>
    <dgm:cxn modelId="{0EC892DF-12BB-4E44-AF17-F88BAD674AE9}" type="presParOf" srcId="{C15807E6-8DE7-430C-AA52-3AEBC6068EE4}" destId="{E792D2A8-F082-4B03-B65B-69060D02F167}" srcOrd="16" destOrd="0" presId="urn:microsoft.com/office/officeart/2008/layout/LinedList"/>
    <dgm:cxn modelId="{A316255C-29F7-4A5D-A84C-BFBBBAAB8A2A}" type="presParOf" srcId="{C15807E6-8DE7-430C-AA52-3AEBC6068EE4}" destId="{28465984-6C4F-4B56-9FC4-BF5B693DB0D5}" srcOrd="17" destOrd="0" presId="urn:microsoft.com/office/officeart/2008/layout/LinedList"/>
    <dgm:cxn modelId="{C5D86984-4AA3-4AFB-8C9F-9450C65AD626}" type="presParOf" srcId="{28465984-6C4F-4B56-9FC4-BF5B693DB0D5}" destId="{1DB98382-5B33-499B-998E-039FDAA6DBFC}" srcOrd="0" destOrd="0" presId="urn:microsoft.com/office/officeart/2008/layout/LinedList"/>
    <dgm:cxn modelId="{58EC2106-012F-4B77-B43C-A33FE8E2B4CA}" type="presParOf" srcId="{28465984-6C4F-4B56-9FC4-BF5B693DB0D5}" destId="{81DBADEE-3AB7-48F0-9BE5-9E91F07EA8B7}" srcOrd="1" destOrd="0" presId="urn:microsoft.com/office/officeart/2008/layout/LinedList"/>
    <dgm:cxn modelId="{B20F03FE-E728-428E-8781-32B20B7C7A38}" type="presParOf" srcId="{C15807E6-8DE7-430C-AA52-3AEBC6068EE4}" destId="{CFF913B2-691C-401C-9B09-12C3C0B281B3}" srcOrd="18" destOrd="0" presId="urn:microsoft.com/office/officeart/2008/layout/LinedList"/>
    <dgm:cxn modelId="{CC8B9092-B3C3-46F9-8F4A-495C95FE2CEA}" type="presParOf" srcId="{C15807E6-8DE7-430C-AA52-3AEBC6068EE4}" destId="{3487D80F-E823-4930-B078-F247AD2ADA33}" srcOrd="19" destOrd="0" presId="urn:microsoft.com/office/officeart/2008/layout/LinedList"/>
    <dgm:cxn modelId="{6FCEA3EE-45E6-46EE-B197-73E2449135CA}" type="presParOf" srcId="{3487D80F-E823-4930-B078-F247AD2ADA33}" destId="{C396808C-4312-436E-8CBC-7E0538F2FF81}" srcOrd="0" destOrd="0" presId="urn:microsoft.com/office/officeart/2008/layout/LinedList"/>
    <dgm:cxn modelId="{4750D972-E000-443C-961E-5C7E538C3A90}" type="presParOf" srcId="{3487D80F-E823-4930-B078-F247AD2ADA33}" destId="{5BAE13F2-286F-4ED3-9E12-9AC033743FFF}" srcOrd="1" destOrd="0" presId="urn:microsoft.com/office/officeart/2008/layout/LinedList"/>
    <dgm:cxn modelId="{A5CBAC2A-79D9-42ED-BC71-670E5C0F51F3}" type="presParOf" srcId="{C15807E6-8DE7-430C-AA52-3AEBC6068EE4}" destId="{639A0EAB-8ACA-4BED-8880-07BB6283A05E}" srcOrd="20" destOrd="0" presId="urn:microsoft.com/office/officeart/2008/layout/LinedList"/>
    <dgm:cxn modelId="{DE452BDA-19FF-464D-9E5A-263DFCBB3168}" type="presParOf" srcId="{C15807E6-8DE7-430C-AA52-3AEBC6068EE4}" destId="{5809AE89-6C0B-44BB-9A1F-4A32AF80832F}" srcOrd="21" destOrd="0" presId="urn:microsoft.com/office/officeart/2008/layout/LinedList"/>
    <dgm:cxn modelId="{7EFBF89D-CBA4-4599-92E8-0E096FAA029B}" type="presParOf" srcId="{5809AE89-6C0B-44BB-9A1F-4A32AF80832F}" destId="{F5F33685-9836-485D-9F82-6D287979F2B0}" srcOrd="0" destOrd="0" presId="urn:microsoft.com/office/officeart/2008/layout/LinedList"/>
    <dgm:cxn modelId="{7C8FF73F-5EA7-4E7F-9067-5E497AC2C3B1}" type="presParOf" srcId="{5809AE89-6C0B-44BB-9A1F-4A32AF80832F}" destId="{AC402A20-ACC0-4CE8-8D70-862496698ED0}" srcOrd="1" destOrd="0" presId="urn:microsoft.com/office/officeart/2008/layout/LinedList"/>
    <dgm:cxn modelId="{F0F55FB1-2FED-4D7B-BC93-50998B826F1F}" type="presParOf" srcId="{C15807E6-8DE7-430C-AA52-3AEBC6068EE4}" destId="{CF531BF8-9715-456E-AB86-47DDC8A497C6}" srcOrd="22" destOrd="0" presId="urn:microsoft.com/office/officeart/2008/layout/LinedList"/>
    <dgm:cxn modelId="{F9BD796A-F515-4FD9-86B0-BE71DF67AA7C}" type="presParOf" srcId="{C15807E6-8DE7-430C-AA52-3AEBC6068EE4}" destId="{B3AA8531-3D24-45FA-B935-26635CEC878E}" srcOrd="23" destOrd="0" presId="urn:microsoft.com/office/officeart/2008/layout/LinedList"/>
    <dgm:cxn modelId="{374646AF-1098-4484-80DA-AFB924949641}" type="presParOf" srcId="{B3AA8531-3D24-45FA-B935-26635CEC878E}" destId="{4864F8BE-2245-4D17-8E7F-8F4C971587B9}" srcOrd="0" destOrd="0" presId="urn:microsoft.com/office/officeart/2008/layout/LinedList"/>
    <dgm:cxn modelId="{DF702036-765B-425B-8CC5-71A7D580F2C1}" type="presParOf" srcId="{B3AA8531-3D24-45FA-B935-26635CEC878E}" destId="{C4CAC309-AC3C-4DBE-9662-5F3350E761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6904CD-57D1-41C5-9D46-0DBA5A5147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073AB49-BD6D-4C71-8A6A-9C861B3BC73F}">
      <dgm:prSet phldrT="[Текст]"/>
      <dgm:spPr/>
      <dgm:t>
        <a:bodyPr/>
        <a:lstStyle/>
        <a:p>
          <a:r>
            <a:rPr lang="en-US" dirty="0" smtClean="0">
              <a:latin typeface="Times New Roman" panose="02020603050405020304" pitchFamily="18" charset="0"/>
              <a:cs typeface="Times New Roman" panose="02020603050405020304" pitchFamily="18" charset="0"/>
            </a:rPr>
            <a:t>Development of broadband access to </a:t>
          </a:r>
          <a:r>
            <a:rPr lang="en-US" dirty="0" smtClean="0">
              <a:latin typeface="Times New Roman" panose="02020603050405020304" pitchFamily="18" charset="0"/>
              <a:cs typeface="Times New Roman" panose="02020603050405020304" pitchFamily="18" charset="0"/>
            </a:rPr>
            <a:t>telecommunications/ICT </a:t>
          </a:r>
          <a:r>
            <a:rPr lang="en-US" dirty="0" smtClean="0">
              <a:latin typeface="Times New Roman" panose="02020603050405020304" pitchFamily="18" charset="0"/>
              <a:cs typeface="Times New Roman" panose="02020603050405020304" pitchFamily="18" charset="0"/>
            </a:rPr>
            <a:t>networks and services</a:t>
          </a:r>
          <a:endParaRPr lang="ru-RU" dirty="0"/>
        </a:p>
      </dgm:t>
    </dgm:pt>
    <dgm:pt modelId="{77CBE511-0965-46A0-8EFA-29D69F3D7913}" type="parTrans" cxnId="{07297C4E-3E7D-4836-9679-9B86325B1BFB}">
      <dgm:prSet/>
      <dgm:spPr/>
      <dgm:t>
        <a:bodyPr/>
        <a:lstStyle/>
        <a:p>
          <a:endParaRPr lang="ru-RU"/>
        </a:p>
      </dgm:t>
    </dgm:pt>
    <dgm:pt modelId="{59255C41-4EED-4CE6-AECE-1A85592A6C69}" type="sibTrans" cxnId="{07297C4E-3E7D-4836-9679-9B86325B1BFB}">
      <dgm:prSet/>
      <dgm:spPr/>
      <dgm:t>
        <a:bodyPr/>
        <a:lstStyle/>
        <a:p>
          <a:endParaRPr lang="ru-RU"/>
        </a:p>
      </dgm:t>
    </dgm:pt>
    <dgm:pt modelId="{4BA2B2F7-F5A6-49D3-BF00-0541F56332B1}">
      <dgm:prSet phldrT="[Текст]"/>
      <dgm:spPr/>
      <dgm:t>
        <a:bodyPr/>
        <a:lstStyle/>
        <a:p>
          <a:r>
            <a:rPr lang="en-US" dirty="0" smtClean="0">
              <a:latin typeface="Times New Roman" panose="02020603050405020304" pitchFamily="18" charset="0"/>
              <a:cs typeface="Times New Roman" panose="02020603050405020304" pitchFamily="18" charset="0"/>
            </a:rPr>
            <a:t>Providing information security of telecommunications/ICT</a:t>
          </a:r>
          <a:endParaRPr lang="ru-RU" dirty="0"/>
        </a:p>
      </dgm:t>
    </dgm:pt>
    <dgm:pt modelId="{66D3261E-F42A-4638-A328-6BF86B218743}" type="parTrans" cxnId="{9C986FDC-6220-4DE6-8658-B546CE52BF56}">
      <dgm:prSet/>
      <dgm:spPr/>
      <dgm:t>
        <a:bodyPr/>
        <a:lstStyle/>
        <a:p>
          <a:endParaRPr lang="ru-RU"/>
        </a:p>
      </dgm:t>
    </dgm:pt>
    <dgm:pt modelId="{0AE5A13B-58AD-430B-BBEE-20F29A0B41FD}" type="sibTrans" cxnId="{9C986FDC-6220-4DE6-8658-B546CE52BF56}">
      <dgm:prSet/>
      <dgm:spPr/>
      <dgm:t>
        <a:bodyPr/>
        <a:lstStyle/>
        <a:p>
          <a:endParaRPr lang="ru-RU"/>
        </a:p>
      </dgm:t>
    </dgm:pt>
    <dgm:pt modelId="{17E63777-0B9C-430C-A86F-B46A3DC9373A}">
      <dgm:prSet phldrT="[Текст]"/>
      <dgm:spPr/>
      <dgm:t>
        <a:bodyPr/>
        <a:lstStyle/>
        <a:p>
          <a:r>
            <a:rPr lang="en-US" dirty="0" smtClean="0">
              <a:latin typeface="Times New Roman" panose="02020603050405020304" pitchFamily="18" charset="0"/>
              <a:cs typeface="Times New Roman" panose="02020603050405020304" pitchFamily="18" charset="0"/>
            </a:rPr>
            <a:t>Ensuring sustainable energy supply for telecommunication/ICT facilities</a:t>
          </a:r>
          <a:endParaRPr lang="ru-RU" dirty="0"/>
        </a:p>
      </dgm:t>
    </dgm:pt>
    <dgm:pt modelId="{5C67857C-D20C-4587-86AA-A396537D4368}" type="parTrans" cxnId="{E456BBD6-9E98-4C08-A983-9139E9942C96}">
      <dgm:prSet/>
      <dgm:spPr/>
      <dgm:t>
        <a:bodyPr/>
        <a:lstStyle/>
        <a:p>
          <a:endParaRPr lang="ru-RU"/>
        </a:p>
      </dgm:t>
    </dgm:pt>
    <dgm:pt modelId="{2A5A5435-BF30-4B75-9DA3-A0762EB2A317}" type="sibTrans" cxnId="{E456BBD6-9E98-4C08-A983-9139E9942C96}">
      <dgm:prSet/>
      <dgm:spPr/>
      <dgm:t>
        <a:bodyPr/>
        <a:lstStyle/>
        <a:p>
          <a:endParaRPr lang="ru-RU"/>
        </a:p>
      </dgm:t>
    </dgm:pt>
    <dgm:pt modelId="{F2FD08E4-5D97-4141-A34D-F006D46E5356}" type="pres">
      <dgm:prSet presAssocID="{AB6904CD-57D1-41C5-9D46-0DBA5A5147E9}" presName="Name0" presStyleCnt="0">
        <dgm:presLayoutVars>
          <dgm:chMax val="7"/>
          <dgm:chPref val="7"/>
          <dgm:dir/>
        </dgm:presLayoutVars>
      </dgm:prSet>
      <dgm:spPr/>
      <dgm:t>
        <a:bodyPr/>
        <a:lstStyle/>
        <a:p>
          <a:endParaRPr lang="ru-RU"/>
        </a:p>
      </dgm:t>
    </dgm:pt>
    <dgm:pt modelId="{222F7BB3-3D04-4A41-9450-FAC7DE1FCDF7}" type="pres">
      <dgm:prSet presAssocID="{AB6904CD-57D1-41C5-9D46-0DBA5A5147E9}" presName="Name1" presStyleCnt="0"/>
      <dgm:spPr/>
    </dgm:pt>
    <dgm:pt modelId="{1345EA2B-3552-4526-9338-45BBD8436E65}" type="pres">
      <dgm:prSet presAssocID="{AB6904CD-57D1-41C5-9D46-0DBA5A5147E9}" presName="cycle" presStyleCnt="0"/>
      <dgm:spPr/>
    </dgm:pt>
    <dgm:pt modelId="{0D5A6355-5759-49DB-95D4-26A91A1787DD}" type="pres">
      <dgm:prSet presAssocID="{AB6904CD-57D1-41C5-9D46-0DBA5A5147E9}" presName="srcNode" presStyleLbl="node1" presStyleIdx="0" presStyleCnt="3"/>
      <dgm:spPr/>
    </dgm:pt>
    <dgm:pt modelId="{F18F6695-35C5-4137-A353-346BAA965FE4}" type="pres">
      <dgm:prSet presAssocID="{AB6904CD-57D1-41C5-9D46-0DBA5A5147E9}" presName="conn" presStyleLbl="parChTrans1D2" presStyleIdx="0" presStyleCnt="1"/>
      <dgm:spPr/>
      <dgm:t>
        <a:bodyPr/>
        <a:lstStyle/>
        <a:p>
          <a:endParaRPr lang="ru-RU"/>
        </a:p>
      </dgm:t>
    </dgm:pt>
    <dgm:pt modelId="{4C923E22-A1E4-42DF-ADE0-D25C08CA0DD7}" type="pres">
      <dgm:prSet presAssocID="{AB6904CD-57D1-41C5-9D46-0DBA5A5147E9}" presName="extraNode" presStyleLbl="node1" presStyleIdx="0" presStyleCnt="3"/>
      <dgm:spPr/>
    </dgm:pt>
    <dgm:pt modelId="{191B8486-527D-45A5-84AC-8FB4B3AFAF9F}" type="pres">
      <dgm:prSet presAssocID="{AB6904CD-57D1-41C5-9D46-0DBA5A5147E9}" presName="dstNode" presStyleLbl="node1" presStyleIdx="0" presStyleCnt="3"/>
      <dgm:spPr/>
    </dgm:pt>
    <dgm:pt modelId="{A528C103-1EB6-4BA9-A1B3-B337F2B27B8D}" type="pres">
      <dgm:prSet presAssocID="{E073AB49-BD6D-4C71-8A6A-9C861B3BC73F}" presName="text_1" presStyleLbl="node1" presStyleIdx="0" presStyleCnt="3">
        <dgm:presLayoutVars>
          <dgm:bulletEnabled val="1"/>
        </dgm:presLayoutVars>
      </dgm:prSet>
      <dgm:spPr/>
      <dgm:t>
        <a:bodyPr/>
        <a:lstStyle/>
        <a:p>
          <a:endParaRPr lang="ru-RU"/>
        </a:p>
      </dgm:t>
    </dgm:pt>
    <dgm:pt modelId="{143E0D0B-DB30-4C04-A099-481EFEABBDA4}" type="pres">
      <dgm:prSet presAssocID="{E073AB49-BD6D-4C71-8A6A-9C861B3BC73F}" presName="accent_1" presStyleCnt="0"/>
      <dgm:spPr/>
    </dgm:pt>
    <dgm:pt modelId="{2945A2B0-F563-4B46-8960-7B4CFB106521}" type="pres">
      <dgm:prSet presAssocID="{E073AB49-BD6D-4C71-8A6A-9C861B3BC73F}" presName="accentRepeatNode" presStyleLbl="solidFgAcc1" presStyleIdx="0" presStyleCnt="3"/>
      <dgm:spPr/>
    </dgm:pt>
    <dgm:pt modelId="{91B97DC1-1CF9-4EE1-9301-5A00997E9F67}" type="pres">
      <dgm:prSet presAssocID="{4BA2B2F7-F5A6-49D3-BF00-0541F56332B1}" presName="text_2" presStyleLbl="node1" presStyleIdx="1" presStyleCnt="3">
        <dgm:presLayoutVars>
          <dgm:bulletEnabled val="1"/>
        </dgm:presLayoutVars>
      </dgm:prSet>
      <dgm:spPr/>
      <dgm:t>
        <a:bodyPr/>
        <a:lstStyle/>
        <a:p>
          <a:endParaRPr lang="ru-RU"/>
        </a:p>
      </dgm:t>
    </dgm:pt>
    <dgm:pt modelId="{4E92BFAA-F4C4-4B07-8895-4237ED0E91D7}" type="pres">
      <dgm:prSet presAssocID="{4BA2B2F7-F5A6-49D3-BF00-0541F56332B1}" presName="accent_2" presStyleCnt="0"/>
      <dgm:spPr/>
    </dgm:pt>
    <dgm:pt modelId="{734B4EBD-131D-4BD3-8E3D-AA8B7120EB62}" type="pres">
      <dgm:prSet presAssocID="{4BA2B2F7-F5A6-49D3-BF00-0541F56332B1}" presName="accentRepeatNode" presStyleLbl="solidFgAcc1" presStyleIdx="1" presStyleCnt="3"/>
      <dgm:spPr/>
    </dgm:pt>
    <dgm:pt modelId="{A6F81BB2-EA83-4CBB-BBB0-7CCC2FBF9535}" type="pres">
      <dgm:prSet presAssocID="{17E63777-0B9C-430C-A86F-B46A3DC9373A}" presName="text_3" presStyleLbl="node1" presStyleIdx="2" presStyleCnt="3">
        <dgm:presLayoutVars>
          <dgm:bulletEnabled val="1"/>
        </dgm:presLayoutVars>
      </dgm:prSet>
      <dgm:spPr/>
      <dgm:t>
        <a:bodyPr/>
        <a:lstStyle/>
        <a:p>
          <a:endParaRPr lang="ru-RU"/>
        </a:p>
      </dgm:t>
    </dgm:pt>
    <dgm:pt modelId="{C7C94B52-18B3-4860-948B-F980DB9AF19F}" type="pres">
      <dgm:prSet presAssocID="{17E63777-0B9C-430C-A86F-B46A3DC9373A}" presName="accent_3" presStyleCnt="0"/>
      <dgm:spPr/>
    </dgm:pt>
    <dgm:pt modelId="{D5016F0C-7DB7-4591-B657-8C6412ACE3E2}" type="pres">
      <dgm:prSet presAssocID="{17E63777-0B9C-430C-A86F-B46A3DC9373A}" presName="accentRepeatNode" presStyleLbl="solidFgAcc1" presStyleIdx="2" presStyleCnt="3"/>
      <dgm:spPr/>
    </dgm:pt>
  </dgm:ptLst>
  <dgm:cxnLst>
    <dgm:cxn modelId="{400F268D-C50C-4983-9EFE-EE25F20CF585}" type="presOf" srcId="{4BA2B2F7-F5A6-49D3-BF00-0541F56332B1}" destId="{91B97DC1-1CF9-4EE1-9301-5A00997E9F67}" srcOrd="0" destOrd="0" presId="urn:microsoft.com/office/officeart/2008/layout/VerticalCurvedList"/>
    <dgm:cxn modelId="{9C986FDC-6220-4DE6-8658-B546CE52BF56}" srcId="{AB6904CD-57D1-41C5-9D46-0DBA5A5147E9}" destId="{4BA2B2F7-F5A6-49D3-BF00-0541F56332B1}" srcOrd="1" destOrd="0" parTransId="{66D3261E-F42A-4638-A328-6BF86B218743}" sibTransId="{0AE5A13B-58AD-430B-BBEE-20F29A0B41FD}"/>
    <dgm:cxn modelId="{7FC396A7-5D27-4656-A92A-481B4B82A8C8}" type="presOf" srcId="{E073AB49-BD6D-4C71-8A6A-9C861B3BC73F}" destId="{A528C103-1EB6-4BA9-A1B3-B337F2B27B8D}" srcOrd="0" destOrd="0" presId="urn:microsoft.com/office/officeart/2008/layout/VerticalCurvedList"/>
    <dgm:cxn modelId="{A12A179C-942E-42E6-8E6E-AAAC5E0A37E1}" type="presOf" srcId="{AB6904CD-57D1-41C5-9D46-0DBA5A5147E9}" destId="{F2FD08E4-5D97-4141-A34D-F006D46E5356}" srcOrd="0" destOrd="0" presId="urn:microsoft.com/office/officeart/2008/layout/VerticalCurvedList"/>
    <dgm:cxn modelId="{07297C4E-3E7D-4836-9679-9B86325B1BFB}" srcId="{AB6904CD-57D1-41C5-9D46-0DBA5A5147E9}" destId="{E073AB49-BD6D-4C71-8A6A-9C861B3BC73F}" srcOrd="0" destOrd="0" parTransId="{77CBE511-0965-46A0-8EFA-29D69F3D7913}" sibTransId="{59255C41-4EED-4CE6-AECE-1A85592A6C69}"/>
    <dgm:cxn modelId="{6A7E6E24-E9C6-4F96-BEF3-CF3F3AED9DB5}" type="presOf" srcId="{17E63777-0B9C-430C-A86F-B46A3DC9373A}" destId="{A6F81BB2-EA83-4CBB-BBB0-7CCC2FBF9535}" srcOrd="0" destOrd="0" presId="urn:microsoft.com/office/officeart/2008/layout/VerticalCurvedList"/>
    <dgm:cxn modelId="{E456BBD6-9E98-4C08-A983-9139E9942C96}" srcId="{AB6904CD-57D1-41C5-9D46-0DBA5A5147E9}" destId="{17E63777-0B9C-430C-A86F-B46A3DC9373A}" srcOrd="2" destOrd="0" parTransId="{5C67857C-D20C-4587-86AA-A396537D4368}" sibTransId="{2A5A5435-BF30-4B75-9DA3-A0762EB2A317}"/>
    <dgm:cxn modelId="{3787276A-EF95-42F2-82CE-3B5E2DB2FA58}" type="presOf" srcId="{59255C41-4EED-4CE6-AECE-1A85592A6C69}" destId="{F18F6695-35C5-4137-A353-346BAA965FE4}" srcOrd="0" destOrd="0" presId="urn:microsoft.com/office/officeart/2008/layout/VerticalCurvedList"/>
    <dgm:cxn modelId="{A87E6746-E8C3-4CAB-8725-06E7E93B43B8}" type="presParOf" srcId="{F2FD08E4-5D97-4141-A34D-F006D46E5356}" destId="{222F7BB3-3D04-4A41-9450-FAC7DE1FCDF7}" srcOrd="0" destOrd="0" presId="urn:microsoft.com/office/officeart/2008/layout/VerticalCurvedList"/>
    <dgm:cxn modelId="{8D555240-BC9F-41C9-9B7A-2A4DA83CE89F}" type="presParOf" srcId="{222F7BB3-3D04-4A41-9450-FAC7DE1FCDF7}" destId="{1345EA2B-3552-4526-9338-45BBD8436E65}" srcOrd="0" destOrd="0" presId="urn:microsoft.com/office/officeart/2008/layout/VerticalCurvedList"/>
    <dgm:cxn modelId="{47F11427-46FE-4B43-8C8F-180754026015}" type="presParOf" srcId="{1345EA2B-3552-4526-9338-45BBD8436E65}" destId="{0D5A6355-5759-49DB-95D4-26A91A1787DD}" srcOrd="0" destOrd="0" presId="urn:microsoft.com/office/officeart/2008/layout/VerticalCurvedList"/>
    <dgm:cxn modelId="{CCFF3EA4-D558-499B-9FD5-6F77D47F5113}" type="presParOf" srcId="{1345EA2B-3552-4526-9338-45BBD8436E65}" destId="{F18F6695-35C5-4137-A353-346BAA965FE4}" srcOrd="1" destOrd="0" presId="urn:microsoft.com/office/officeart/2008/layout/VerticalCurvedList"/>
    <dgm:cxn modelId="{B46F8398-3053-4EAE-94DC-9917D7E28D16}" type="presParOf" srcId="{1345EA2B-3552-4526-9338-45BBD8436E65}" destId="{4C923E22-A1E4-42DF-ADE0-D25C08CA0DD7}" srcOrd="2" destOrd="0" presId="urn:microsoft.com/office/officeart/2008/layout/VerticalCurvedList"/>
    <dgm:cxn modelId="{B6B9B669-3E03-49B5-9FB5-AF08AC282894}" type="presParOf" srcId="{1345EA2B-3552-4526-9338-45BBD8436E65}" destId="{191B8486-527D-45A5-84AC-8FB4B3AFAF9F}" srcOrd="3" destOrd="0" presId="urn:microsoft.com/office/officeart/2008/layout/VerticalCurvedList"/>
    <dgm:cxn modelId="{3DA57A7D-4031-4F0B-90D9-942054481533}" type="presParOf" srcId="{222F7BB3-3D04-4A41-9450-FAC7DE1FCDF7}" destId="{A528C103-1EB6-4BA9-A1B3-B337F2B27B8D}" srcOrd="1" destOrd="0" presId="urn:microsoft.com/office/officeart/2008/layout/VerticalCurvedList"/>
    <dgm:cxn modelId="{0217E4A9-35DB-44A9-B8A6-83AC0A4EAB2E}" type="presParOf" srcId="{222F7BB3-3D04-4A41-9450-FAC7DE1FCDF7}" destId="{143E0D0B-DB30-4C04-A099-481EFEABBDA4}" srcOrd="2" destOrd="0" presId="urn:microsoft.com/office/officeart/2008/layout/VerticalCurvedList"/>
    <dgm:cxn modelId="{89DA5BC4-ADC7-4C2F-8C8D-7D46FE8448AB}" type="presParOf" srcId="{143E0D0B-DB30-4C04-A099-481EFEABBDA4}" destId="{2945A2B0-F563-4B46-8960-7B4CFB106521}" srcOrd="0" destOrd="0" presId="urn:microsoft.com/office/officeart/2008/layout/VerticalCurvedList"/>
    <dgm:cxn modelId="{2C073627-2678-4B85-8AA6-FDB41A3CD28B}" type="presParOf" srcId="{222F7BB3-3D04-4A41-9450-FAC7DE1FCDF7}" destId="{91B97DC1-1CF9-4EE1-9301-5A00997E9F67}" srcOrd="3" destOrd="0" presId="urn:microsoft.com/office/officeart/2008/layout/VerticalCurvedList"/>
    <dgm:cxn modelId="{4FDE05B7-2AE6-4889-9FB7-AB894A64CA26}" type="presParOf" srcId="{222F7BB3-3D04-4A41-9450-FAC7DE1FCDF7}" destId="{4E92BFAA-F4C4-4B07-8895-4237ED0E91D7}" srcOrd="4" destOrd="0" presId="urn:microsoft.com/office/officeart/2008/layout/VerticalCurvedList"/>
    <dgm:cxn modelId="{B7F22A53-8C34-439E-8B02-E3CA95BF7A66}" type="presParOf" srcId="{4E92BFAA-F4C4-4B07-8895-4237ED0E91D7}" destId="{734B4EBD-131D-4BD3-8E3D-AA8B7120EB62}" srcOrd="0" destOrd="0" presId="urn:microsoft.com/office/officeart/2008/layout/VerticalCurvedList"/>
    <dgm:cxn modelId="{29F8B0A4-96E0-4992-811E-56529B23EEB5}" type="presParOf" srcId="{222F7BB3-3D04-4A41-9450-FAC7DE1FCDF7}" destId="{A6F81BB2-EA83-4CBB-BBB0-7CCC2FBF9535}" srcOrd="5" destOrd="0" presId="urn:microsoft.com/office/officeart/2008/layout/VerticalCurvedList"/>
    <dgm:cxn modelId="{7E35CBB0-E18F-4524-92B5-D86540EDDBE9}" type="presParOf" srcId="{222F7BB3-3D04-4A41-9450-FAC7DE1FCDF7}" destId="{C7C94B52-18B3-4860-948B-F980DB9AF19F}" srcOrd="6" destOrd="0" presId="urn:microsoft.com/office/officeart/2008/layout/VerticalCurvedList"/>
    <dgm:cxn modelId="{8B83501D-1F2A-410E-8541-D0A0E1135AF0}" type="presParOf" srcId="{C7C94B52-18B3-4860-948B-F980DB9AF19F}" destId="{D5016F0C-7DB7-4591-B657-8C6412ACE3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BF4A6-9C27-4EB2-B914-9B990D19C3D0}">
      <dsp:nvSpPr>
        <dsp:cNvPr id="0" name=""/>
        <dsp:cNvSpPr/>
      </dsp:nvSpPr>
      <dsp:spPr>
        <a:xfrm>
          <a:off x="2187438" y="1998770"/>
          <a:ext cx="9457445" cy="11126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766E385-7F80-452A-A86E-6189DBB34F10}">
      <dsp:nvSpPr>
        <dsp:cNvPr id="0" name=""/>
        <dsp:cNvSpPr/>
      </dsp:nvSpPr>
      <dsp:spPr>
        <a:xfrm>
          <a:off x="2187438" y="2416633"/>
          <a:ext cx="694778" cy="69477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B5D5A47-98DE-4E0B-A470-039DA99A8E52}">
      <dsp:nvSpPr>
        <dsp:cNvPr id="0" name=""/>
        <dsp:cNvSpPr/>
      </dsp:nvSpPr>
      <dsp:spPr>
        <a:xfrm>
          <a:off x="2187438" y="0"/>
          <a:ext cx="9457445" cy="199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l" defTabSz="2889250">
            <a:lnSpc>
              <a:spcPct val="90000"/>
            </a:lnSpc>
            <a:spcBef>
              <a:spcPct val="0"/>
            </a:spcBef>
            <a:spcAft>
              <a:spcPct val="35000"/>
            </a:spcAft>
          </a:pPr>
          <a:r>
            <a:rPr lang="en-US" sz="6500" b="1" kern="1200" dirty="0" smtClean="0">
              <a:latin typeface="Times New Roman" panose="02020603050405020304" pitchFamily="18" charset="0"/>
              <a:cs typeface="Times New Roman" panose="02020603050405020304" pitchFamily="18" charset="0"/>
            </a:rPr>
            <a:t>IoT strategies include</a:t>
          </a:r>
          <a:endParaRPr lang="ru-RU" sz="6500" kern="1200" dirty="0"/>
        </a:p>
      </dsp:txBody>
      <dsp:txXfrm>
        <a:off x="2187438" y="0"/>
        <a:ext cx="9457445" cy="1998770"/>
      </dsp:txXfrm>
    </dsp:sp>
    <dsp:sp modelId="{CEB174E2-A088-4FC1-A38D-01FC386080BF}">
      <dsp:nvSpPr>
        <dsp:cNvPr id="0" name=""/>
        <dsp:cNvSpPr/>
      </dsp:nvSpPr>
      <dsp:spPr>
        <a:xfrm>
          <a:off x="2187438" y="403613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01BED210-65D7-44EE-A09C-579F2615CD97}">
      <dsp:nvSpPr>
        <dsp:cNvPr id="0" name=""/>
        <dsp:cNvSpPr/>
      </dsp:nvSpPr>
      <dsp:spPr>
        <a:xfrm>
          <a:off x="2849459" y="3573775"/>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What tasks for are being implemented IoT?</a:t>
          </a:r>
          <a:endParaRPr lang="ru-RU" sz="3900" kern="1200" dirty="0"/>
        </a:p>
      </dsp:txBody>
      <dsp:txXfrm>
        <a:off x="2849459" y="3573775"/>
        <a:ext cx="8795424" cy="1619489"/>
      </dsp:txXfrm>
    </dsp:sp>
    <dsp:sp modelId="{15D25FFF-933B-441C-A408-DCAF792F0DAF}">
      <dsp:nvSpPr>
        <dsp:cNvPr id="0" name=""/>
        <dsp:cNvSpPr/>
      </dsp:nvSpPr>
      <dsp:spPr>
        <a:xfrm>
          <a:off x="2187438" y="565562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D4F9554E-B8C5-40E2-9F57-AC6FA600CD79}">
      <dsp:nvSpPr>
        <dsp:cNvPr id="0" name=""/>
        <dsp:cNvSpPr/>
      </dsp:nvSpPr>
      <dsp:spPr>
        <a:xfrm>
          <a:off x="2849459" y="519326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Which IoT technologies necessary to use?</a:t>
          </a:r>
          <a:endParaRPr lang="ru-RU" sz="3900" kern="1200" dirty="0"/>
        </a:p>
      </dsp:txBody>
      <dsp:txXfrm>
        <a:off x="2849459" y="5193264"/>
        <a:ext cx="8795424" cy="1619489"/>
      </dsp:txXfrm>
    </dsp:sp>
    <dsp:sp modelId="{9F5CAC7E-5C38-41A8-AC86-BEDDDD8F6295}">
      <dsp:nvSpPr>
        <dsp:cNvPr id="0" name=""/>
        <dsp:cNvSpPr/>
      </dsp:nvSpPr>
      <dsp:spPr>
        <a:xfrm>
          <a:off x="2187438" y="727511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956194FE-20B9-440E-AA53-CDA50A475278}">
      <dsp:nvSpPr>
        <dsp:cNvPr id="0" name=""/>
        <dsp:cNvSpPr/>
      </dsp:nvSpPr>
      <dsp:spPr>
        <a:xfrm>
          <a:off x="2849459" y="681275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How IoT will affect to the economy?</a:t>
          </a:r>
          <a:endParaRPr lang="ru-RU" sz="3900" kern="1200" dirty="0"/>
        </a:p>
      </dsp:txBody>
      <dsp:txXfrm>
        <a:off x="2849459" y="6812754"/>
        <a:ext cx="8795424" cy="1619489"/>
      </dsp:txXfrm>
    </dsp:sp>
    <dsp:sp modelId="{456C41F9-7792-4F77-A5B0-5C88AB56661F}">
      <dsp:nvSpPr>
        <dsp:cNvPr id="0" name=""/>
        <dsp:cNvSpPr/>
      </dsp:nvSpPr>
      <dsp:spPr>
        <a:xfrm>
          <a:off x="2187438" y="889460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985D56D9-8C10-455D-BC15-7042BC128ADD}">
      <dsp:nvSpPr>
        <dsp:cNvPr id="0" name=""/>
        <dsp:cNvSpPr/>
      </dsp:nvSpPr>
      <dsp:spPr>
        <a:xfrm>
          <a:off x="2849459" y="8432243"/>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How can we implement and support the IoT ecosystem? </a:t>
          </a:r>
          <a:endParaRPr lang="ru-RU" sz="3900" kern="1200" dirty="0"/>
        </a:p>
      </dsp:txBody>
      <dsp:txXfrm>
        <a:off x="2849459" y="8432243"/>
        <a:ext cx="8795424" cy="1619489"/>
      </dsp:txXfrm>
    </dsp:sp>
    <dsp:sp modelId="{342120A8-5FA3-44DF-AC73-178EDF2E8246}">
      <dsp:nvSpPr>
        <dsp:cNvPr id="0" name=""/>
        <dsp:cNvSpPr/>
      </dsp:nvSpPr>
      <dsp:spPr>
        <a:xfrm>
          <a:off x="2187438" y="10514097"/>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9A5571EE-68AD-4040-9743-78C70506651D}">
      <dsp:nvSpPr>
        <dsp:cNvPr id="0" name=""/>
        <dsp:cNvSpPr/>
      </dsp:nvSpPr>
      <dsp:spPr>
        <a:xfrm>
          <a:off x="2849459" y="10051733"/>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What results will be achieved and in what time frame?</a:t>
          </a:r>
          <a:endParaRPr lang="ru-RU" sz="3900" kern="1200" dirty="0"/>
        </a:p>
      </dsp:txBody>
      <dsp:txXfrm>
        <a:off x="2849459" y="10051733"/>
        <a:ext cx="8795424" cy="1619489"/>
      </dsp:txXfrm>
    </dsp:sp>
    <dsp:sp modelId="{F134B663-1ACC-4A3D-AD3B-31DE8502FB57}">
      <dsp:nvSpPr>
        <dsp:cNvPr id="0" name=""/>
        <dsp:cNvSpPr/>
      </dsp:nvSpPr>
      <dsp:spPr>
        <a:xfrm>
          <a:off x="12117756" y="1998770"/>
          <a:ext cx="9457445" cy="11126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2846A5E-ACC7-4541-AF2F-F1D0D7948891}">
      <dsp:nvSpPr>
        <dsp:cNvPr id="0" name=""/>
        <dsp:cNvSpPr/>
      </dsp:nvSpPr>
      <dsp:spPr>
        <a:xfrm>
          <a:off x="12117756" y="2416633"/>
          <a:ext cx="694778" cy="69477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A03F9FB-0A61-4242-B98D-AFDED4E55C8C}">
      <dsp:nvSpPr>
        <dsp:cNvPr id="0" name=""/>
        <dsp:cNvSpPr/>
      </dsp:nvSpPr>
      <dsp:spPr>
        <a:xfrm>
          <a:off x="12117756" y="0"/>
          <a:ext cx="9457445" cy="199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l" defTabSz="2889250">
            <a:lnSpc>
              <a:spcPct val="90000"/>
            </a:lnSpc>
            <a:spcBef>
              <a:spcPct val="0"/>
            </a:spcBef>
            <a:spcAft>
              <a:spcPct val="35000"/>
            </a:spcAft>
          </a:pPr>
          <a:r>
            <a:rPr lang="en-US" sz="6500" b="1" kern="1200" dirty="0" smtClean="0">
              <a:latin typeface="Times New Roman" panose="02020603050405020304" pitchFamily="18" charset="0"/>
              <a:cs typeface="Times New Roman" panose="02020603050405020304" pitchFamily="18" charset="0"/>
            </a:rPr>
            <a:t>Main objectives of implementation</a:t>
          </a:r>
          <a:endParaRPr lang="ru-RU" sz="6500" kern="1200" dirty="0"/>
        </a:p>
      </dsp:txBody>
      <dsp:txXfrm>
        <a:off x="12117756" y="0"/>
        <a:ext cx="9457445" cy="1998770"/>
      </dsp:txXfrm>
    </dsp:sp>
    <dsp:sp modelId="{5BB151BB-F440-48CA-B049-310D0F068DA8}">
      <dsp:nvSpPr>
        <dsp:cNvPr id="0" name=""/>
        <dsp:cNvSpPr/>
      </dsp:nvSpPr>
      <dsp:spPr>
        <a:xfrm>
          <a:off x="12117756" y="403613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2CA6B4A-4BE1-42DF-9896-6F7F0A747F3D}">
      <dsp:nvSpPr>
        <dsp:cNvPr id="0" name=""/>
        <dsp:cNvSpPr/>
      </dsp:nvSpPr>
      <dsp:spPr>
        <a:xfrm>
          <a:off x="12779777" y="3573775"/>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Development of new income sources</a:t>
          </a:r>
          <a:endParaRPr lang="ru-RU" sz="3900" kern="1200" dirty="0"/>
        </a:p>
      </dsp:txBody>
      <dsp:txXfrm>
        <a:off x="12779777" y="3573775"/>
        <a:ext cx="8795424" cy="1619489"/>
      </dsp:txXfrm>
    </dsp:sp>
    <dsp:sp modelId="{7D3CF1EA-D971-4980-81CE-0A3A369BA9D7}">
      <dsp:nvSpPr>
        <dsp:cNvPr id="0" name=""/>
        <dsp:cNvSpPr/>
      </dsp:nvSpPr>
      <dsp:spPr>
        <a:xfrm>
          <a:off x="12117756" y="5655629"/>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DB419932-3A5E-45B0-BF23-65F9F9BBA32D}">
      <dsp:nvSpPr>
        <dsp:cNvPr id="0" name=""/>
        <dsp:cNvSpPr/>
      </dsp:nvSpPr>
      <dsp:spPr>
        <a:xfrm>
          <a:off x="12779777" y="519326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Improving the quality of services</a:t>
          </a:r>
          <a:endParaRPr lang="ru-RU" sz="3900" kern="1200" dirty="0"/>
        </a:p>
      </dsp:txBody>
      <dsp:txXfrm>
        <a:off x="12779777" y="5193264"/>
        <a:ext cx="8795424" cy="1619489"/>
      </dsp:txXfrm>
    </dsp:sp>
    <dsp:sp modelId="{47A0BA10-9943-4074-8976-3CABF64287E3}">
      <dsp:nvSpPr>
        <dsp:cNvPr id="0" name=""/>
        <dsp:cNvSpPr/>
      </dsp:nvSpPr>
      <dsp:spPr>
        <a:xfrm>
          <a:off x="12117756" y="727511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3FDA48E3-C564-4D6C-A13C-48F6DDE4516C}">
      <dsp:nvSpPr>
        <dsp:cNvPr id="0" name=""/>
        <dsp:cNvSpPr/>
      </dsp:nvSpPr>
      <dsp:spPr>
        <a:xfrm>
          <a:off x="12779777" y="6812754"/>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Increasing the efficiency</a:t>
          </a:r>
          <a:endParaRPr lang="ru-RU" sz="3900" kern="1200" dirty="0"/>
        </a:p>
      </dsp:txBody>
      <dsp:txXfrm>
        <a:off x="12779777" y="6812754"/>
        <a:ext cx="8795424" cy="1619489"/>
      </dsp:txXfrm>
    </dsp:sp>
    <dsp:sp modelId="{B9050B0B-56DD-41D4-8FC0-6157C27571FA}">
      <dsp:nvSpPr>
        <dsp:cNvPr id="0" name=""/>
        <dsp:cNvSpPr/>
      </dsp:nvSpPr>
      <dsp:spPr>
        <a:xfrm>
          <a:off x="12117756" y="8894608"/>
          <a:ext cx="694760" cy="694760"/>
        </a:xfrm>
        <a:prstGeom prst="mathMinus">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604457D0-828F-4F96-9206-0E88703C160B}">
      <dsp:nvSpPr>
        <dsp:cNvPr id="0" name=""/>
        <dsp:cNvSpPr/>
      </dsp:nvSpPr>
      <dsp:spPr>
        <a:xfrm>
          <a:off x="12779777" y="8432243"/>
          <a:ext cx="8795424" cy="1619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just" defTabSz="173355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Decrease the risks and increase the safety</a:t>
          </a:r>
          <a:endParaRPr lang="ru-RU" sz="3900" kern="1200" dirty="0"/>
        </a:p>
      </dsp:txBody>
      <dsp:txXfrm>
        <a:off x="12779777" y="8432243"/>
        <a:ext cx="8795424" cy="1619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71D80-B1B3-47BD-B24F-222CCF87F99D}">
      <dsp:nvSpPr>
        <dsp:cNvPr id="0" name=""/>
        <dsp:cNvSpPr/>
      </dsp:nvSpPr>
      <dsp:spPr>
        <a:xfrm>
          <a:off x="0" y="1112"/>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1A88B-B3BA-4062-BD67-67CD18D70661}">
      <dsp:nvSpPr>
        <dsp:cNvPr id="0" name=""/>
        <dsp:cNvSpPr/>
      </dsp:nvSpPr>
      <dsp:spPr>
        <a:xfrm>
          <a:off x="0" y="1112"/>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Architecture of </a:t>
          </a:r>
          <a:r>
            <a:rPr lang="en-US" sz="4800" kern="1200" dirty="0" smtClean="0">
              <a:latin typeface="Times New Roman" panose="02020603050405020304" pitchFamily="18" charset="0"/>
              <a:cs typeface="Times New Roman" panose="02020603050405020304" pitchFamily="18" charset="0"/>
            </a:rPr>
            <a:t>IoT, M2M and M2H </a:t>
          </a:r>
          <a:r>
            <a:rPr lang="en-US" sz="4800" kern="1200" dirty="0" smtClean="0">
              <a:latin typeface="Times New Roman" panose="02020603050405020304" pitchFamily="18" charset="0"/>
              <a:cs typeface="Times New Roman" panose="02020603050405020304" pitchFamily="18" charset="0"/>
            </a:rPr>
            <a:t>applications</a:t>
          </a:r>
          <a:endParaRPr lang="ru-RU" sz="4800" kern="1200" dirty="0"/>
        </a:p>
      </dsp:txBody>
      <dsp:txXfrm>
        <a:off x="0" y="1112"/>
        <a:ext cx="20306256" cy="1012327"/>
      </dsp:txXfrm>
    </dsp:sp>
    <dsp:sp modelId="{9E0C2653-B62D-4891-A25D-6FAF1A1531C3}">
      <dsp:nvSpPr>
        <dsp:cNvPr id="0" name=""/>
        <dsp:cNvSpPr/>
      </dsp:nvSpPr>
      <dsp:spPr>
        <a:xfrm>
          <a:off x="0" y="1013439"/>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54BE1-0F2E-4359-8A5A-D5759659B0BA}">
      <dsp:nvSpPr>
        <dsp:cNvPr id="0" name=""/>
        <dsp:cNvSpPr/>
      </dsp:nvSpPr>
      <dsp:spPr>
        <a:xfrm>
          <a:off x="0" y="1013439"/>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Sensors and meters in the IoT</a:t>
          </a:r>
          <a:endParaRPr lang="ru-RU" sz="4800" kern="1200" dirty="0"/>
        </a:p>
      </dsp:txBody>
      <dsp:txXfrm>
        <a:off x="0" y="1013439"/>
        <a:ext cx="20306256" cy="1012327"/>
      </dsp:txXfrm>
    </dsp:sp>
    <dsp:sp modelId="{34B5EABE-81EE-451E-A10F-F169824C55B1}">
      <dsp:nvSpPr>
        <dsp:cNvPr id="0" name=""/>
        <dsp:cNvSpPr/>
      </dsp:nvSpPr>
      <dsp:spPr>
        <a:xfrm>
          <a:off x="0" y="2025766"/>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43FFF-F7D9-4794-806E-31063B132EFD}">
      <dsp:nvSpPr>
        <dsp:cNvPr id="0" name=""/>
        <dsp:cNvSpPr/>
      </dsp:nvSpPr>
      <dsp:spPr>
        <a:xfrm>
          <a:off x="0" y="2025766"/>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Data models used in IoT</a:t>
          </a:r>
          <a:endParaRPr lang="ru-RU" sz="4800" kern="1200" dirty="0"/>
        </a:p>
      </dsp:txBody>
      <dsp:txXfrm>
        <a:off x="0" y="2025766"/>
        <a:ext cx="20306256" cy="1012327"/>
      </dsp:txXfrm>
    </dsp:sp>
    <dsp:sp modelId="{D95F8116-2259-4CC8-BA0E-F42ABE6FC0B5}">
      <dsp:nvSpPr>
        <dsp:cNvPr id="0" name=""/>
        <dsp:cNvSpPr/>
      </dsp:nvSpPr>
      <dsp:spPr>
        <a:xfrm>
          <a:off x="0" y="3038093"/>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DE42F-76B5-4155-B4E2-6A03602BDF23}">
      <dsp:nvSpPr>
        <dsp:cNvPr id="0" name=""/>
        <dsp:cNvSpPr/>
      </dsp:nvSpPr>
      <dsp:spPr>
        <a:xfrm>
          <a:off x="0" y="3038093"/>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IoT network communication models</a:t>
          </a:r>
          <a:endParaRPr lang="ru-RU" sz="4800" kern="1200" dirty="0"/>
        </a:p>
      </dsp:txBody>
      <dsp:txXfrm>
        <a:off x="0" y="3038093"/>
        <a:ext cx="20306256" cy="1012327"/>
      </dsp:txXfrm>
    </dsp:sp>
    <dsp:sp modelId="{F4E62885-8FB5-4ACD-A460-67527FE503CF}">
      <dsp:nvSpPr>
        <dsp:cNvPr id="0" name=""/>
        <dsp:cNvSpPr/>
      </dsp:nvSpPr>
      <dsp:spPr>
        <a:xfrm>
          <a:off x="0" y="4050420"/>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7738B-9281-4EE0-89CF-CD859F990FAA}">
      <dsp:nvSpPr>
        <dsp:cNvPr id="0" name=""/>
        <dsp:cNvSpPr/>
      </dsp:nvSpPr>
      <dsp:spPr>
        <a:xfrm>
          <a:off x="0" y="4050420"/>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Simultaneous Localization And Mapping</a:t>
          </a:r>
          <a:r>
            <a:rPr lang="ru-RU" sz="4800" kern="1200" dirty="0" smtClean="0">
              <a:latin typeface="Times New Roman" panose="02020603050405020304" pitchFamily="18" charset="0"/>
              <a:cs typeface="Times New Roman" panose="02020603050405020304" pitchFamily="18" charset="0"/>
            </a:rPr>
            <a:t> (</a:t>
          </a:r>
          <a:r>
            <a:rPr lang="en-US" sz="4800" kern="1200" dirty="0" smtClean="0">
              <a:latin typeface="Times New Roman" panose="02020603050405020304" pitchFamily="18" charset="0"/>
              <a:cs typeface="Times New Roman" panose="02020603050405020304" pitchFamily="18" charset="0"/>
            </a:rPr>
            <a:t>SLAM</a:t>
          </a:r>
          <a:r>
            <a:rPr lang="ru-RU" sz="4800" kern="1200" dirty="0" smtClean="0">
              <a:latin typeface="Times New Roman" panose="02020603050405020304" pitchFamily="18" charset="0"/>
              <a:cs typeface="Times New Roman" panose="02020603050405020304" pitchFamily="18" charset="0"/>
            </a:rPr>
            <a:t>)</a:t>
          </a:r>
          <a:endParaRPr lang="ru-RU" sz="4800" kern="1200" dirty="0"/>
        </a:p>
      </dsp:txBody>
      <dsp:txXfrm>
        <a:off x="0" y="4050420"/>
        <a:ext cx="20306256" cy="1012327"/>
      </dsp:txXfrm>
    </dsp:sp>
    <dsp:sp modelId="{BA9213FD-3CC7-46E3-A03C-66D219465D4D}">
      <dsp:nvSpPr>
        <dsp:cNvPr id="0" name=""/>
        <dsp:cNvSpPr/>
      </dsp:nvSpPr>
      <dsp:spPr>
        <a:xfrm>
          <a:off x="0" y="5062747"/>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EFEF6-46BC-409E-8276-4BFFE622279B}">
      <dsp:nvSpPr>
        <dsp:cNvPr id="0" name=""/>
        <dsp:cNvSpPr/>
      </dsp:nvSpPr>
      <dsp:spPr>
        <a:xfrm>
          <a:off x="0" y="5062747"/>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Network and other standards used in IoT</a:t>
          </a:r>
          <a:endParaRPr lang="ru-RU" sz="4800" kern="1200" dirty="0"/>
        </a:p>
      </dsp:txBody>
      <dsp:txXfrm>
        <a:off x="0" y="5062747"/>
        <a:ext cx="20306256" cy="1012327"/>
      </dsp:txXfrm>
    </dsp:sp>
    <dsp:sp modelId="{A42FCB91-125C-4530-96E5-FD1168F8177C}">
      <dsp:nvSpPr>
        <dsp:cNvPr id="0" name=""/>
        <dsp:cNvSpPr/>
      </dsp:nvSpPr>
      <dsp:spPr>
        <a:xfrm>
          <a:off x="0" y="6075074"/>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02A27-D301-4A9B-B811-E7F5FC9A2519}">
      <dsp:nvSpPr>
        <dsp:cNvPr id="0" name=""/>
        <dsp:cNvSpPr/>
      </dsp:nvSpPr>
      <dsp:spPr>
        <a:xfrm>
          <a:off x="0" y="6075074"/>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Methods of data processing</a:t>
          </a:r>
          <a:endParaRPr lang="ru-RU" sz="4800" kern="1200" dirty="0"/>
        </a:p>
      </dsp:txBody>
      <dsp:txXfrm>
        <a:off x="0" y="6075074"/>
        <a:ext cx="20306256" cy="1012327"/>
      </dsp:txXfrm>
    </dsp:sp>
    <dsp:sp modelId="{CBD0829A-715A-4194-AF12-C18ADDE023A2}">
      <dsp:nvSpPr>
        <dsp:cNvPr id="0" name=""/>
        <dsp:cNvSpPr/>
      </dsp:nvSpPr>
      <dsp:spPr>
        <a:xfrm>
          <a:off x="0" y="7087401"/>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048FE-2E24-4E6E-8B99-275D5C36C620}">
      <dsp:nvSpPr>
        <dsp:cNvPr id="0" name=""/>
        <dsp:cNvSpPr/>
      </dsp:nvSpPr>
      <dsp:spPr>
        <a:xfrm>
          <a:off x="0" y="7087401"/>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Basic models used in the design and operation of </a:t>
          </a:r>
          <a:r>
            <a:rPr lang="en-US" sz="4800" kern="1200" dirty="0" smtClean="0">
              <a:latin typeface="Times New Roman" panose="02020603050405020304" pitchFamily="18" charset="0"/>
              <a:cs typeface="Times New Roman" panose="02020603050405020304" pitchFamily="18" charset="0"/>
            </a:rPr>
            <a:t>IoT</a:t>
          </a:r>
          <a:r>
            <a:rPr lang="ru-RU" sz="4800" kern="1200" dirty="0" smtClean="0">
              <a:latin typeface="Times New Roman" panose="02020603050405020304" pitchFamily="18" charset="0"/>
              <a:cs typeface="Times New Roman" panose="02020603050405020304" pitchFamily="18" charset="0"/>
            </a:rPr>
            <a:t>,</a:t>
          </a:r>
          <a:r>
            <a:rPr lang="en-US" sz="4800" kern="1200" dirty="0" smtClean="0">
              <a:latin typeface="Times New Roman" panose="02020603050405020304" pitchFamily="18" charset="0"/>
              <a:cs typeface="Times New Roman" panose="02020603050405020304" pitchFamily="18" charset="0"/>
            </a:rPr>
            <a:t> M2M and</a:t>
          </a:r>
          <a:r>
            <a:rPr lang="ru-RU" sz="4800" kern="1200" dirty="0" smtClean="0">
              <a:latin typeface="Times New Roman" panose="02020603050405020304" pitchFamily="18" charset="0"/>
              <a:cs typeface="Times New Roman" panose="02020603050405020304" pitchFamily="18" charset="0"/>
            </a:rPr>
            <a:t> М2Н </a:t>
          </a:r>
          <a:r>
            <a:rPr lang="en-US" sz="4800" kern="1200" dirty="0" smtClean="0">
              <a:latin typeface="Times New Roman" panose="02020603050405020304" pitchFamily="18" charset="0"/>
              <a:cs typeface="Times New Roman" panose="02020603050405020304" pitchFamily="18" charset="0"/>
            </a:rPr>
            <a:t>systems</a:t>
          </a:r>
          <a:endParaRPr lang="ru-RU" sz="4800" kern="1200" dirty="0"/>
        </a:p>
      </dsp:txBody>
      <dsp:txXfrm>
        <a:off x="0" y="7087401"/>
        <a:ext cx="20306256" cy="1012327"/>
      </dsp:txXfrm>
    </dsp:sp>
    <dsp:sp modelId="{7AC7B4BB-1E28-4C9C-8E85-0A26506A31E3}">
      <dsp:nvSpPr>
        <dsp:cNvPr id="0" name=""/>
        <dsp:cNvSpPr/>
      </dsp:nvSpPr>
      <dsp:spPr>
        <a:xfrm>
          <a:off x="0" y="8099728"/>
          <a:ext cx="203062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9050B-6489-43A1-BF17-293BE356C085}">
      <dsp:nvSpPr>
        <dsp:cNvPr id="0" name=""/>
        <dsp:cNvSpPr/>
      </dsp:nvSpPr>
      <dsp:spPr>
        <a:xfrm>
          <a:off x="0" y="8099728"/>
          <a:ext cx="20306256" cy="10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IoT security</a:t>
          </a:r>
          <a:endParaRPr lang="ru-RU" sz="4800" kern="1200" dirty="0"/>
        </a:p>
      </dsp:txBody>
      <dsp:txXfrm>
        <a:off x="0" y="8099728"/>
        <a:ext cx="20306256" cy="1012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71D80-B1B3-47BD-B24F-222CCF87F99D}">
      <dsp:nvSpPr>
        <dsp:cNvPr id="0" name=""/>
        <dsp:cNvSpPr/>
      </dsp:nvSpPr>
      <dsp:spPr>
        <a:xfrm>
          <a:off x="0" y="4449"/>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1A88B-B3BA-4062-BD67-67CD18D70661}">
      <dsp:nvSpPr>
        <dsp:cNvPr id="0" name=""/>
        <dsp:cNvSpPr/>
      </dsp:nvSpPr>
      <dsp:spPr>
        <a:xfrm>
          <a:off x="0" y="4449"/>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production</a:t>
          </a:r>
          <a:endParaRPr lang="ru-RU" sz="4800" b="0" kern="1200" dirty="0"/>
        </a:p>
      </dsp:txBody>
      <dsp:txXfrm>
        <a:off x="0" y="4449"/>
        <a:ext cx="15769752" cy="758689"/>
      </dsp:txXfrm>
    </dsp:sp>
    <dsp:sp modelId="{9E0C2653-B62D-4891-A25D-6FAF1A1531C3}">
      <dsp:nvSpPr>
        <dsp:cNvPr id="0" name=""/>
        <dsp:cNvSpPr/>
      </dsp:nvSpPr>
      <dsp:spPr>
        <a:xfrm>
          <a:off x="0" y="763138"/>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54BE1-0F2E-4359-8A5A-D5759659B0BA}">
      <dsp:nvSpPr>
        <dsp:cNvPr id="0" name=""/>
        <dsp:cNvSpPr/>
      </dsp:nvSpPr>
      <dsp:spPr>
        <a:xfrm>
          <a:off x="0" y="763138"/>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Intelligent networks</a:t>
          </a:r>
          <a:endParaRPr lang="ru-RU" sz="4800" b="0" kern="1200" dirty="0"/>
        </a:p>
      </dsp:txBody>
      <dsp:txXfrm>
        <a:off x="0" y="763138"/>
        <a:ext cx="15769752" cy="758689"/>
      </dsp:txXfrm>
    </dsp:sp>
    <dsp:sp modelId="{34B5EABE-81EE-451E-A10F-F169824C55B1}">
      <dsp:nvSpPr>
        <dsp:cNvPr id="0" name=""/>
        <dsp:cNvSpPr/>
      </dsp:nvSpPr>
      <dsp:spPr>
        <a:xfrm>
          <a:off x="0" y="1521827"/>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43FFF-F7D9-4794-806E-31063B132EFD}">
      <dsp:nvSpPr>
        <dsp:cNvPr id="0" name=""/>
        <dsp:cNvSpPr/>
      </dsp:nvSpPr>
      <dsp:spPr>
        <a:xfrm>
          <a:off x="0" y="1521827"/>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city</a:t>
          </a:r>
          <a:endParaRPr lang="ru-RU" sz="4800" b="0" kern="1200" dirty="0"/>
        </a:p>
      </dsp:txBody>
      <dsp:txXfrm>
        <a:off x="0" y="1521827"/>
        <a:ext cx="15769752" cy="758689"/>
      </dsp:txXfrm>
    </dsp:sp>
    <dsp:sp modelId="{D95F8116-2259-4CC8-BA0E-F42ABE6FC0B5}">
      <dsp:nvSpPr>
        <dsp:cNvPr id="0" name=""/>
        <dsp:cNvSpPr/>
      </dsp:nvSpPr>
      <dsp:spPr>
        <a:xfrm>
          <a:off x="0" y="2280516"/>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DE42F-76B5-4155-B4E2-6A03602BDF23}">
      <dsp:nvSpPr>
        <dsp:cNvPr id="0" name=""/>
        <dsp:cNvSpPr/>
      </dsp:nvSpPr>
      <dsp:spPr>
        <a:xfrm>
          <a:off x="0" y="2280516"/>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transport</a:t>
          </a:r>
          <a:endParaRPr lang="ru-RU" sz="4800" b="0" kern="1200" dirty="0"/>
        </a:p>
      </dsp:txBody>
      <dsp:txXfrm>
        <a:off x="0" y="2280516"/>
        <a:ext cx="15769752" cy="758689"/>
      </dsp:txXfrm>
    </dsp:sp>
    <dsp:sp modelId="{BA9213FD-3CC7-46E3-A03C-66D219465D4D}">
      <dsp:nvSpPr>
        <dsp:cNvPr id="0" name=""/>
        <dsp:cNvSpPr/>
      </dsp:nvSpPr>
      <dsp:spPr>
        <a:xfrm>
          <a:off x="0" y="3039205"/>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EFEF6-46BC-409E-8276-4BFFE622279B}">
      <dsp:nvSpPr>
        <dsp:cNvPr id="0" name=""/>
        <dsp:cNvSpPr/>
      </dsp:nvSpPr>
      <dsp:spPr>
        <a:xfrm>
          <a:off x="0" y="3039205"/>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logistics</a:t>
          </a:r>
          <a:endParaRPr lang="ru-RU" sz="4800" b="0" kern="1200" dirty="0"/>
        </a:p>
      </dsp:txBody>
      <dsp:txXfrm>
        <a:off x="0" y="3039205"/>
        <a:ext cx="15769752" cy="758689"/>
      </dsp:txXfrm>
    </dsp:sp>
    <dsp:sp modelId="{A42FCB91-125C-4530-96E5-FD1168F8177C}">
      <dsp:nvSpPr>
        <dsp:cNvPr id="0" name=""/>
        <dsp:cNvSpPr/>
      </dsp:nvSpPr>
      <dsp:spPr>
        <a:xfrm>
          <a:off x="0" y="3797894"/>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02A27-D301-4A9B-B811-E7F5FC9A2519}">
      <dsp:nvSpPr>
        <dsp:cNvPr id="0" name=""/>
        <dsp:cNvSpPr/>
      </dsp:nvSpPr>
      <dsp:spPr>
        <a:xfrm>
          <a:off x="0" y="3797894"/>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healthcare and telemedicine</a:t>
          </a:r>
          <a:endParaRPr lang="ru-RU" sz="4800" b="0" kern="1200" dirty="0"/>
        </a:p>
      </dsp:txBody>
      <dsp:txXfrm>
        <a:off x="0" y="3797894"/>
        <a:ext cx="15769752" cy="758689"/>
      </dsp:txXfrm>
    </dsp:sp>
    <dsp:sp modelId="{CBD0829A-715A-4194-AF12-C18ADDE023A2}">
      <dsp:nvSpPr>
        <dsp:cNvPr id="0" name=""/>
        <dsp:cNvSpPr/>
      </dsp:nvSpPr>
      <dsp:spPr>
        <a:xfrm>
          <a:off x="0" y="4556584"/>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048FE-2E24-4E6E-8B99-275D5C36C620}">
      <dsp:nvSpPr>
        <dsp:cNvPr id="0" name=""/>
        <dsp:cNvSpPr/>
      </dsp:nvSpPr>
      <dsp:spPr>
        <a:xfrm>
          <a:off x="0" y="4556584"/>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agriculture</a:t>
          </a:r>
          <a:endParaRPr lang="ru-RU" sz="4800" b="0" kern="1200" dirty="0"/>
        </a:p>
      </dsp:txBody>
      <dsp:txXfrm>
        <a:off x="0" y="4556584"/>
        <a:ext cx="15769752" cy="758689"/>
      </dsp:txXfrm>
    </dsp:sp>
    <dsp:sp modelId="{7AC7B4BB-1E28-4C9C-8E85-0A26506A31E3}">
      <dsp:nvSpPr>
        <dsp:cNvPr id="0" name=""/>
        <dsp:cNvSpPr/>
      </dsp:nvSpPr>
      <dsp:spPr>
        <a:xfrm>
          <a:off x="0" y="5315273"/>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9050B-6489-43A1-BF17-293BE356C085}">
      <dsp:nvSpPr>
        <dsp:cNvPr id="0" name=""/>
        <dsp:cNvSpPr/>
      </dsp:nvSpPr>
      <dsp:spPr>
        <a:xfrm>
          <a:off x="0" y="5315273"/>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House</a:t>
          </a:r>
          <a:endParaRPr lang="ru-RU" sz="4800" b="0" kern="1200" dirty="0"/>
        </a:p>
      </dsp:txBody>
      <dsp:txXfrm>
        <a:off x="0" y="5315273"/>
        <a:ext cx="15769752" cy="758689"/>
      </dsp:txXfrm>
    </dsp:sp>
    <dsp:sp modelId="{E792D2A8-F082-4B03-B65B-69060D02F167}">
      <dsp:nvSpPr>
        <dsp:cNvPr id="0" name=""/>
        <dsp:cNvSpPr/>
      </dsp:nvSpPr>
      <dsp:spPr>
        <a:xfrm>
          <a:off x="0" y="6073962"/>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98382-5B33-499B-998E-039FDAA6DBFC}">
      <dsp:nvSpPr>
        <dsp:cNvPr id="0" name=""/>
        <dsp:cNvSpPr/>
      </dsp:nvSpPr>
      <dsp:spPr>
        <a:xfrm>
          <a:off x="0" y="6073962"/>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Smart solutions to the consumer market</a:t>
          </a:r>
          <a:endParaRPr lang="ru-RU" sz="4800" b="0" kern="1200" dirty="0"/>
        </a:p>
      </dsp:txBody>
      <dsp:txXfrm>
        <a:off x="0" y="6073962"/>
        <a:ext cx="15769752" cy="758689"/>
      </dsp:txXfrm>
    </dsp:sp>
    <dsp:sp modelId="{CFF913B2-691C-401C-9B09-12C3C0B281B3}">
      <dsp:nvSpPr>
        <dsp:cNvPr id="0" name=""/>
        <dsp:cNvSpPr/>
      </dsp:nvSpPr>
      <dsp:spPr>
        <a:xfrm>
          <a:off x="0" y="6832651"/>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6808C-4312-436E-8CBC-7E0538F2FF81}">
      <dsp:nvSpPr>
        <dsp:cNvPr id="0" name=""/>
        <dsp:cNvSpPr/>
      </dsp:nvSpPr>
      <dsp:spPr>
        <a:xfrm>
          <a:off x="0" y="6832651"/>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Finance</a:t>
          </a:r>
          <a:endParaRPr lang="ru-RU" sz="4800" b="0" kern="1200" dirty="0"/>
        </a:p>
      </dsp:txBody>
      <dsp:txXfrm>
        <a:off x="0" y="6832651"/>
        <a:ext cx="15769752" cy="758689"/>
      </dsp:txXfrm>
    </dsp:sp>
    <dsp:sp modelId="{639A0EAB-8ACA-4BED-8880-07BB6283A05E}">
      <dsp:nvSpPr>
        <dsp:cNvPr id="0" name=""/>
        <dsp:cNvSpPr/>
      </dsp:nvSpPr>
      <dsp:spPr>
        <a:xfrm>
          <a:off x="0" y="7591340"/>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33685-9836-485D-9F82-6D287979F2B0}">
      <dsp:nvSpPr>
        <dsp:cNvPr id="0" name=""/>
        <dsp:cNvSpPr/>
      </dsp:nvSpPr>
      <dsp:spPr>
        <a:xfrm>
          <a:off x="0" y="7591340"/>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latin typeface="Times New Roman" panose="02020603050405020304" pitchFamily="18" charset="0"/>
              <a:cs typeface="Times New Roman" panose="02020603050405020304" pitchFamily="18" charset="0"/>
            </a:rPr>
            <a:t>Electric power industry and housing and communal services</a:t>
          </a:r>
          <a:endParaRPr lang="ru-RU" sz="4800" b="0" kern="1200" dirty="0"/>
        </a:p>
      </dsp:txBody>
      <dsp:txXfrm>
        <a:off x="0" y="7591340"/>
        <a:ext cx="15769752" cy="758689"/>
      </dsp:txXfrm>
    </dsp:sp>
    <dsp:sp modelId="{CF531BF8-9715-456E-AB86-47DDC8A497C6}">
      <dsp:nvSpPr>
        <dsp:cNvPr id="0" name=""/>
        <dsp:cNvSpPr/>
      </dsp:nvSpPr>
      <dsp:spPr>
        <a:xfrm>
          <a:off x="0" y="8350029"/>
          <a:ext cx="157697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4F8BE-2245-4D17-8E7F-8F4C971587B9}">
      <dsp:nvSpPr>
        <dsp:cNvPr id="0" name=""/>
        <dsp:cNvSpPr/>
      </dsp:nvSpPr>
      <dsp:spPr>
        <a:xfrm>
          <a:off x="0" y="8350029"/>
          <a:ext cx="15769752" cy="7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smtClean="0">
              <a:latin typeface="Times New Roman" panose="02020603050405020304" pitchFamily="18" charset="0"/>
              <a:cs typeface="Times New Roman" panose="02020603050405020304" pitchFamily="18" charset="0"/>
            </a:rPr>
            <a:t>Oil and gas complex</a:t>
          </a:r>
          <a:endParaRPr lang="ru-RU" sz="4800" b="0" kern="1200" dirty="0"/>
        </a:p>
      </dsp:txBody>
      <dsp:txXfrm>
        <a:off x="0" y="8350029"/>
        <a:ext cx="15769752" cy="758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F6695-35C5-4137-A353-346BAA965FE4}">
      <dsp:nvSpPr>
        <dsp:cNvPr id="0" name=""/>
        <dsp:cNvSpPr/>
      </dsp:nvSpPr>
      <dsp:spPr>
        <a:xfrm>
          <a:off x="-8933161" y="-1365052"/>
          <a:ext cx="10635060" cy="10635060"/>
        </a:xfrm>
        <a:prstGeom prst="blockArc">
          <a:avLst>
            <a:gd name="adj1" fmla="val 18900000"/>
            <a:gd name="adj2" fmla="val 2700000"/>
            <a:gd name="adj3" fmla="val 20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8C103-1EB6-4BA9-A1B3-B337F2B27B8D}">
      <dsp:nvSpPr>
        <dsp:cNvPr id="0" name=""/>
        <dsp:cNvSpPr/>
      </dsp:nvSpPr>
      <dsp:spPr>
        <a:xfrm>
          <a:off x="1097207" y="790495"/>
          <a:ext cx="19748031" cy="1580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4912" tIns="124460" rIns="124460" bIns="124460" numCol="1" spcCol="1270" anchor="ctr" anchorCtr="0">
          <a:noAutofit/>
        </a:bodyPr>
        <a:lstStyle/>
        <a:p>
          <a:pPr lvl="0" algn="l" defTabSz="2178050">
            <a:lnSpc>
              <a:spcPct val="90000"/>
            </a:lnSpc>
            <a:spcBef>
              <a:spcPct val="0"/>
            </a:spcBef>
            <a:spcAft>
              <a:spcPct val="35000"/>
            </a:spcAft>
          </a:pPr>
          <a:r>
            <a:rPr lang="en-US" sz="4900" kern="1200" dirty="0" smtClean="0">
              <a:latin typeface="Times New Roman" panose="02020603050405020304" pitchFamily="18" charset="0"/>
              <a:cs typeface="Times New Roman" panose="02020603050405020304" pitchFamily="18" charset="0"/>
            </a:rPr>
            <a:t>Development of broadband access to </a:t>
          </a:r>
          <a:r>
            <a:rPr lang="en-US" sz="4900" kern="1200" dirty="0" smtClean="0">
              <a:latin typeface="Times New Roman" panose="02020603050405020304" pitchFamily="18" charset="0"/>
              <a:cs typeface="Times New Roman" panose="02020603050405020304" pitchFamily="18" charset="0"/>
            </a:rPr>
            <a:t>telecommunications/ICT </a:t>
          </a:r>
          <a:r>
            <a:rPr lang="en-US" sz="4900" kern="1200" dirty="0" smtClean="0">
              <a:latin typeface="Times New Roman" panose="02020603050405020304" pitchFamily="18" charset="0"/>
              <a:cs typeface="Times New Roman" panose="02020603050405020304" pitchFamily="18" charset="0"/>
            </a:rPr>
            <a:t>networks and services</a:t>
          </a:r>
          <a:endParaRPr lang="ru-RU" sz="4900" kern="1200" dirty="0"/>
        </a:p>
      </dsp:txBody>
      <dsp:txXfrm>
        <a:off x="1097207" y="790495"/>
        <a:ext cx="19748031" cy="1580991"/>
      </dsp:txXfrm>
    </dsp:sp>
    <dsp:sp modelId="{2945A2B0-F563-4B46-8960-7B4CFB106521}">
      <dsp:nvSpPr>
        <dsp:cNvPr id="0" name=""/>
        <dsp:cNvSpPr/>
      </dsp:nvSpPr>
      <dsp:spPr>
        <a:xfrm>
          <a:off x="109088" y="592871"/>
          <a:ext cx="1976239" cy="19762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97DC1-1CF9-4EE1-9301-5A00997E9F67}">
      <dsp:nvSpPr>
        <dsp:cNvPr id="0" name=""/>
        <dsp:cNvSpPr/>
      </dsp:nvSpPr>
      <dsp:spPr>
        <a:xfrm>
          <a:off x="1671898" y="3161982"/>
          <a:ext cx="19173341" cy="1580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4912" tIns="124460" rIns="124460" bIns="124460" numCol="1" spcCol="1270" anchor="ctr" anchorCtr="0">
          <a:noAutofit/>
        </a:bodyPr>
        <a:lstStyle/>
        <a:p>
          <a:pPr lvl="0" algn="l" defTabSz="2178050">
            <a:lnSpc>
              <a:spcPct val="90000"/>
            </a:lnSpc>
            <a:spcBef>
              <a:spcPct val="0"/>
            </a:spcBef>
            <a:spcAft>
              <a:spcPct val="35000"/>
            </a:spcAft>
          </a:pPr>
          <a:r>
            <a:rPr lang="en-US" sz="4900" kern="1200" dirty="0" smtClean="0">
              <a:latin typeface="Times New Roman" panose="02020603050405020304" pitchFamily="18" charset="0"/>
              <a:cs typeface="Times New Roman" panose="02020603050405020304" pitchFamily="18" charset="0"/>
            </a:rPr>
            <a:t>Providing information security of telecommunications/ICT</a:t>
          </a:r>
          <a:endParaRPr lang="ru-RU" sz="4900" kern="1200" dirty="0"/>
        </a:p>
      </dsp:txBody>
      <dsp:txXfrm>
        <a:off x="1671898" y="3161982"/>
        <a:ext cx="19173341" cy="1580991"/>
      </dsp:txXfrm>
    </dsp:sp>
    <dsp:sp modelId="{734B4EBD-131D-4BD3-8E3D-AA8B7120EB62}">
      <dsp:nvSpPr>
        <dsp:cNvPr id="0" name=""/>
        <dsp:cNvSpPr/>
      </dsp:nvSpPr>
      <dsp:spPr>
        <a:xfrm>
          <a:off x="683778" y="2964358"/>
          <a:ext cx="1976239" cy="19762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81BB2-EA83-4CBB-BBB0-7CCC2FBF9535}">
      <dsp:nvSpPr>
        <dsp:cNvPr id="0" name=""/>
        <dsp:cNvSpPr/>
      </dsp:nvSpPr>
      <dsp:spPr>
        <a:xfrm>
          <a:off x="1097207" y="5533469"/>
          <a:ext cx="19748031" cy="1580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4912" tIns="124460" rIns="124460" bIns="124460" numCol="1" spcCol="1270" anchor="ctr" anchorCtr="0">
          <a:noAutofit/>
        </a:bodyPr>
        <a:lstStyle/>
        <a:p>
          <a:pPr lvl="0" algn="l" defTabSz="2178050">
            <a:lnSpc>
              <a:spcPct val="90000"/>
            </a:lnSpc>
            <a:spcBef>
              <a:spcPct val="0"/>
            </a:spcBef>
            <a:spcAft>
              <a:spcPct val="35000"/>
            </a:spcAft>
          </a:pPr>
          <a:r>
            <a:rPr lang="en-US" sz="4900" kern="1200" dirty="0" smtClean="0">
              <a:latin typeface="Times New Roman" panose="02020603050405020304" pitchFamily="18" charset="0"/>
              <a:cs typeface="Times New Roman" panose="02020603050405020304" pitchFamily="18" charset="0"/>
            </a:rPr>
            <a:t>Ensuring sustainable energy supply for telecommunication/ICT facilities</a:t>
          </a:r>
          <a:endParaRPr lang="ru-RU" sz="4900" kern="1200" dirty="0"/>
        </a:p>
      </dsp:txBody>
      <dsp:txXfrm>
        <a:off x="1097207" y="5533469"/>
        <a:ext cx="19748031" cy="1580991"/>
      </dsp:txXfrm>
    </dsp:sp>
    <dsp:sp modelId="{D5016F0C-7DB7-4591-B657-8C6412ACE3E2}">
      <dsp:nvSpPr>
        <dsp:cNvPr id="0" name=""/>
        <dsp:cNvSpPr/>
      </dsp:nvSpPr>
      <dsp:spPr>
        <a:xfrm>
          <a:off x="109088" y="5335845"/>
          <a:ext cx="1976239" cy="19762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07E01-969C-4370-92F3-CE2330709A63}" type="datetimeFigureOut">
              <a:rPr lang="ru-RU" smtClean="0"/>
              <a:t>30.05.2017</a:t>
            </a:fld>
            <a:endParaRPr lang="ru-RU"/>
          </a:p>
        </p:txBody>
      </p:sp>
      <p:sp>
        <p:nvSpPr>
          <p:cNvPr id="4" name="Образ слайда 3"/>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5B526-DC96-4197-BD03-1643255A2DE4}" type="slidenum">
              <a:rPr lang="ru-RU" smtClean="0"/>
              <a:t>‹#›</a:t>
            </a:fld>
            <a:endParaRPr lang="ru-RU"/>
          </a:p>
        </p:txBody>
      </p:sp>
    </p:spTree>
    <p:extLst>
      <p:ext uri="{BB962C8B-B14F-4D97-AF65-F5344CB8AC3E}">
        <p14:creationId xmlns:p14="http://schemas.microsoft.com/office/powerpoint/2010/main" val="606883510"/>
      </p:ext>
    </p:extLst>
  </p:cSld>
  <p:clrMap bg1="lt1" tx1="dk1" bg2="lt2" tx2="dk2" accent1="accent1" accent2="accent2" accent3="accent3" accent4="accent4" accent5="accent5" accent6="accent6" hlink="hlink" folHlink="folHlink"/>
  <p:notesStyle>
    <a:lvl1pPr marL="0" algn="l" defTabSz="1234440" rtl="0" eaLnBrk="1" latinLnBrk="0" hangingPunct="1">
      <a:defRPr sz="1600" kern="1200">
        <a:solidFill>
          <a:schemeClr val="tx1"/>
        </a:solidFill>
        <a:latin typeface="+mn-lt"/>
        <a:ea typeface="+mn-ea"/>
        <a:cs typeface="+mn-cs"/>
      </a:defRPr>
    </a:lvl1pPr>
    <a:lvl2pPr marL="617220" algn="l" defTabSz="1234440" rtl="0" eaLnBrk="1" latinLnBrk="0" hangingPunct="1">
      <a:defRPr sz="1600" kern="1200">
        <a:solidFill>
          <a:schemeClr val="tx1"/>
        </a:solidFill>
        <a:latin typeface="+mn-lt"/>
        <a:ea typeface="+mn-ea"/>
        <a:cs typeface="+mn-cs"/>
      </a:defRPr>
    </a:lvl2pPr>
    <a:lvl3pPr marL="1234440" algn="l" defTabSz="1234440" rtl="0" eaLnBrk="1" latinLnBrk="0" hangingPunct="1">
      <a:defRPr sz="1600" kern="1200">
        <a:solidFill>
          <a:schemeClr val="tx1"/>
        </a:solidFill>
        <a:latin typeface="+mn-lt"/>
        <a:ea typeface="+mn-ea"/>
        <a:cs typeface="+mn-cs"/>
      </a:defRPr>
    </a:lvl3pPr>
    <a:lvl4pPr marL="1851660" algn="l" defTabSz="1234440" rtl="0" eaLnBrk="1" latinLnBrk="0" hangingPunct="1">
      <a:defRPr sz="1600" kern="1200">
        <a:solidFill>
          <a:schemeClr val="tx1"/>
        </a:solidFill>
        <a:latin typeface="+mn-lt"/>
        <a:ea typeface="+mn-ea"/>
        <a:cs typeface="+mn-cs"/>
      </a:defRPr>
    </a:lvl4pPr>
    <a:lvl5pPr marL="2468880" algn="l" defTabSz="1234440" rtl="0" eaLnBrk="1" latinLnBrk="0" hangingPunct="1">
      <a:defRPr sz="1600" kern="1200">
        <a:solidFill>
          <a:schemeClr val="tx1"/>
        </a:solidFill>
        <a:latin typeface="+mn-lt"/>
        <a:ea typeface="+mn-ea"/>
        <a:cs typeface="+mn-cs"/>
      </a:defRPr>
    </a:lvl5pPr>
    <a:lvl6pPr marL="3086100" algn="l" defTabSz="1234440" rtl="0" eaLnBrk="1" latinLnBrk="0" hangingPunct="1">
      <a:defRPr sz="1600" kern="1200">
        <a:solidFill>
          <a:schemeClr val="tx1"/>
        </a:solidFill>
        <a:latin typeface="+mn-lt"/>
        <a:ea typeface="+mn-ea"/>
        <a:cs typeface="+mn-cs"/>
      </a:defRPr>
    </a:lvl6pPr>
    <a:lvl7pPr marL="3703320" algn="l" defTabSz="1234440" rtl="0" eaLnBrk="1" latinLnBrk="0" hangingPunct="1">
      <a:defRPr sz="1600" kern="1200">
        <a:solidFill>
          <a:schemeClr val="tx1"/>
        </a:solidFill>
        <a:latin typeface="+mn-lt"/>
        <a:ea typeface="+mn-ea"/>
        <a:cs typeface="+mn-cs"/>
      </a:defRPr>
    </a:lvl7pPr>
    <a:lvl8pPr marL="4320540" algn="l" defTabSz="1234440" rtl="0" eaLnBrk="1" latinLnBrk="0" hangingPunct="1">
      <a:defRPr sz="1600" kern="1200">
        <a:solidFill>
          <a:schemeClr val="tx1"/>
        </a:solidFill>
        <a:latin typeface="+mn-lt"/>
        <a:ea typeface="+mn-ea"/>
        <a:cs typeface="+mn-cs"/>
      </a:defRPr>
    </a:lvl8pPr>
    <a:lvl9pPr marL="4937760" algn="l" defTabSz="12344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a:t>
            </a:fld>
            <a:endParaRPr lang="ru-RU"/>
          </a:p>
        </p:txBody>
      </p:sp>
    </p:spTree>
    <p:extLst>
      <p:ext uri="{BB962C8B-B14F-4D97-AF65-F5344CB8AC3E}">
        <p14:creationId xmlns:p14="http://schemas.microsoft.com/office/powerpoint/2010/main" val="284155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Also, IoT is important in the context of using autonomous renewable energy sources for sustainable energy supply of telecommunications/ICT facilities located in remote regions. For example, an autonomous solar-wind-diesel power station (Figure 6), built in a remote region in 22 parameters (via sensors, sensors) sends data to the Control Center, where the data is collected, compared with the norms, and a decision is taken on the status of the autonomous power supply system. If there is a need, then a specialist is sent to the facility for a specific purpose. This system also allows to predict by 22 parameters. This minimizes the cost of maintenance and operation.</a:t>
            </a:r>
            <a:r>
              <a:rPr lang="ru-RU" sz="1400" dirty="0" smtClean="0">
                <a:latin typeface="Times New Roman" panose="02020603050405020304" pitchFamily="18" charset="0"/>
                <a:cs typeface="Times New Roman" panose="02020603050405020304" pitchFamily="18" charset="0"/>
              </a:rPr>
              <a:t>  </a:t>
            </a:r>
          </a:p>
          <a:p>
            <a:pPr algn="just"/>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10</a:t>
            </a:fld>
            <a:endParaRPr lang="ru-RU"/>
          </a:p>
        </p:txBody>
      </p:sp>
    </p:spTree>
    <p:extLst>
      <p:ext uri="{BB962C8B-B14F-4D97-AF65-F5344CB8AC3E}">
        <p14:creationId xmlns:p14="http://schemas.microsoft.com/office/powerpoint/2010/main" val="248081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11</a:t>
            </a:fld>
            <a:endParaRPr lang="ru-RU"/>
          </a:p>
        </p:txBody>
      </p:sp>
    </p:spTree>
    <p:extLst>
      <p:ext uri="{BB962C8B-B14F-4D97-AF65-F5344CB8AC3E}">
        <p14:creationId xmlns:p14="http://schemas.microsoft.com/office/powerpoint/2010/main" val="199471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12</a:t>
            </a:fld>
            <a:endParaRPr lang="ru-RU"/>
          </a:p>
        </p:txBody>
      </p:sp>
    </p:spTree>
    <p:extLst>
      <p:ext uri="{BB962C8B-B14F-4D97-AF65-F5344CB8AC3E}">
        <p14:creationId xmlns:p14="http://schemas.microsoft.com/office/powerpoint/2010/main" val="393670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en-US" sz="1400" dirty="0" smtClean="0">
                <a:latin typeface="Times New Roman" panose="02020603050405020304" pitchFamily="18" charset="0"/>
                <a:cs typeface="Times New Roman" panose="02020603050405020304" pitchFamily="18" charset="0"/>
              </a:rPr>
              <a:t>There are three markets for applying IoT technologies: the mass market (B2C), the market of commercial companies (B2B), the market of state institutions and state-owned companies (B2G). The mass market (B2C) is traditionally susceptible to new innovative technologies and products based on these technologies. Private consumers often make purchases on the basis of a momentary impulse or under the influence of trends, they are willing to save a few months to buy the latest version of a smartphone, tablet or other digital gadget. The market of commercial companies (B2B) is more inert than the market of private consumers, as companies need time for the analysis of the external environment, awareness of the need for new technologies, the coordination of investments and the implementation of projects. Often such a process can take several years. The market of state institutions and state-owned companies (B2G) has the maximum economic potential for introducing IoT technologies in terms of increasing energy efficiency and reducing the costs of servicing production assets</a:t>
            </a:r>
            <a:r>
              <a:rPr lang="en-US" sz="1400" dirty="0" smtClean="0">
                <a:latin typeface="Times New Roman" panose="02020603050405020304" pitchFamily="18" charset="0"/>
                <a:cs typeface="Times New Roman" panose="02020603050405020304" pitchFamily="18" charset="0"/>
              </a:rPr>
              <a:t>.</a:t>
            </a:r>
          </a:p>
          <a:p>
            <a:pPr marL="0" indent="432000" algn="just">
              <a:buNone/>
            </a:pPr>
            <a:r>
              <a:rPr lang="en-US" sz="1400" dirty="0" smtClean="0"/>
              <a:t>All of the above features of using IoT are important.</a:t>
            </a:r>
            <a:endParaRPr lang="ru-RU" sz="1400" dirty="0"/>
          </a:p>
        </p:txBody>
      </p:sp>
      <p:sp>
        <p:nvSpPr>
          <p:cNvPr id="4" name="Номер слайда 3"/>
          <p:cNvSpPr>
            <a:spLocks noGrp="1"/>
          </p:cNvSpPr>
          <p:nvPr>
            <p:ph type="sldNum" sz="quarter" idx="10"/>
          </p:nvPr>
        </p:nvSpPr>
        <p:spPr/>
        <p:txBody>
          <a:bodyPr/>
          <a:lstStyle/>
          <a:p>
            <a:fld id="{4665B526-DC96-4197-BD03-1643255A2DE4}" type="slidenum">
              <a:rPr lang="ru-RU" smtClean="0"/>
              <a:t>13</a:t>
            </a:fld>
            <a:endParaRPr lang="ru-RU"/>
          </a:p>
        </p:txBody>
      </p:sp>
    </p:spTree>
    <p:extLst>
      <p:ext uri="{BB962C8B-B14F-4D97-AF65-F5344CB8AC3E}">
        <p14:creationId xmlns:p14="http://schemas.microsoft.com/office/powerpoint/2010/main" val="207170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spcBef>
                <a:spcPts val="0"/>
              </a:spcBef>
              <a:spcAft>
                <a:spcPts val="0"/>
              </a:spcAft>
              <a:buNone/>
            </a:pPr>
            <a:r>
              <a:rPr lang="en-US" sz="1200" dirty="0" smtClean="0">
                <a:latin typeface="Times New Roman" panose="02020603050405020304" pitchFamily="18" charset="0"/>
                <a:cs typeface="Times New Roman" panose="02020603050405020304" pitchFamily="18" charset="0"/>
              </a:rPr>
              <a:t>From the foregoing it can be seen that IoT covers all sectors of the country's economy. In this regard, the issue of training in IoT is a priority in the world and in Uzbekistan.</a:t>
            </a:r>
          </a:p>
          <a:p>
            <a:pPr marL="0" indent="432000" algn="just">
              <a:spcBef>
                <a:spcPts val="0"/>
              </a:spcBef>
              <a:spcAft>
                <a:spcPts val="0"/>
              </a:spcAft>
              <a:buNone/>
            </a:pPr>
            <a:r>
              <a:rPr lang="en-US" sz="1200" dirty="0" smtClean="0">
                <a:latin typeface="Times New Roman" panose="02020603050405020304" pitchFamily="18" charset="0"/>
                <a:cs typeface="Times New Roman" panose="02020603050405020304" pitchFamily="18" charset="0"/>
              </a:rPr>
              <a:t>Let's consider the international experience.</a:t>
            </a:r>
          </a:p>
          <a:p>
            <a:pPr marL="0" indent="432000" algn="just">
              <a:spcBef>
                <a:spcPts val="0"/>
              </a:spcBef>
              <a:spcAft>
                <a:spcPts val="0"/>
              </a:spcAft>
              <a:buNone/>
            </a:pPr>
            <a:r>
              <a:rPr lang="en-US" sz="1200" b="1" dirty="0" smtClean="0">
                <a:latin typeface="Times New Roman" panose="02020603050405020304" pitchFamily="18" charset="0"/>
                <a:cs typeface="Times New Roman" panose="02020603050405020304" pitchFamily="18" charset="0"/>
              </a:rPr>
              <a:t>University of Oxford </a:t>
            </a:r>
            <a:r>
              <a:rPr lang="en-US" sz="1200" dirty="0" smtClean="0">
                <a:latin typeface="Times New Roman" panose="02020603050405020304" pitchFamily="18" charset="0"/>
                <a:cs typeface="Times New Roman" panose="02020603050405020304" pitchFamily="18" charset="0"/>
              </a:rPr>
              <a:t>conducts the Open Data Science for the Internet of Things course, which addresses the use of machine learning for the Internet of things.</a:t>
            </a:r>
          </a:p>
          <a:p>
            <a:pPr marL="0" marR="0" indent="432000" algn="just" defTabSz="123444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The Coursera </a:t>
            </a:r>
            <a:r>
              <a:rPr lang="en-US" sz="1200" dirty="0" smtClean="0">
                <a:latin typeface="Times New Roman" panose="02020603050405020304" pitchFamily="18" charset="0"/>
                <a:cs typeface="Times New Roman" panose="02020603050405020304" pitchFamily="18" charset="0"/>
              </a:rPr>
              <a:t>provides training on the Internet of Things, which includes courses on Introduction to the Internet of Things and Embedded Systems, The Arduino Platform and C Programming, Interfacing with the Arduino, The Raspberry Pi Platform and Python Programming, Interfacing with the Raspberry Pi .</a:t>
            </a:r>
          </a:p>
          <a:p>
            <a:pPr marL="0" indent="432000" algn="just">
              <a:spcBef>
                <a:spcPts val="0"/>
              </a:spcBef>
              <a:spcAft>
                <a:spcPts val="0"/>
              </a:spcAft>
              <a:buNone/>
            </a:pPr>
            <a:r>
              <a:rPr lang="en-US" sz="1200" kern="1200" dirty="0" smtClean="0">
                <a:solidFill>
                  <a:schemeClr val="tx1"/>
                </a:solidFill>
                <a:latin typeface="Times New Roman" panose="02020603050405020304" pitchFamily="18" charset="0"/>
                <a:ea typeface="+mn-ea"/>
                <a:cs typeface="Times New Roman" panose="02020603050405020304" pitchFamily="18" charset="0"/>
              </a:rPr>
              <a:t>A professional training program at the Massachusetts Institute of Technology offers a training program on Internet stuff with the following sections: IoT architecture, sensor data processing, SLAM, stand-alone devices (cars, robots), IoT standards, wearable devices, security, Web of Things, wireless protocols, storage And data analysis, human-machine interfaces.</a:t>
            </a:r>
          </a:p>
          <a:p>
            <a:pPr marL="0" indent="432000" algn="just">
              <a:spcBef>
                <a:spcPts val="0"/>
              </a:spcBef>
              <a:spcAft>
                <a:spcPts val="0"/>
              </a:spcAft>
              <a:buNone/>
            </a:pPr>
            <a:r>
              <a:rPr lang="en-US" sz="1200" kern="1200" dirty="0" smtClean="0">
                <a:solidFill>
                  <a:schemeClr val="tx1"/>
                </a:solidFill>
                <a:latin typeface="Times New Roman" panose="02020603050405020304" pitchFamily="18" charset="0"/>
                <a:ea typeface="+mn-ea"/>
                <a:cs typeface="Times New Roman" panose="02020603050405020304" pitchFamily="18" charset="0"/>
              </a:rPr>
              <a:t>Kings College London and University of Washington offer practical courses on IoT.</a:t>
            </a:r>
          </a:p>
          <a:p>
            <a:pPr marL="0" indent="432000" algn="just">
              <a:spcBef>
                <a:spcPts val="0"/>
              </a:spcBef>
              <a:spcAft>
                <a:spcPts val="0"/>
              </a:spcAft>
              <a:buNone/>
            </a:pPr>
            <a:r>
              <a:rPr lang="en-US" sz="1200" kern="1200" dirty="0" smtClean="0">
                <a:solidFill>
                  <a:schemeClr val="tx1"/>
                </a:solidFill>
                <a:latin typeface="Times New Roman" panose="02020603050405020304" pitchFamily="18" charset="0"/>
                <a:ea typeface="+mn-ea"/>
                <a:cs typeface="Times New Roman" panose="02020603050405020304" pitchFamily="18" charset="0"/>
              </a:rPr>
              <a:t>Technology companies HP and Intel offer courses on IoT, which deal with Smart Cities, Smart Home, Smart Health, and others.</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665B526-DC96-4197-BD03-1643255A2DE4}" type="slidenum">
              <a:rPr lang="ru-RU" smtClean="0"/>
              <a:t>14</a:t>
            </a:fld>
            <a:endParaRPr lang="ru-RU"/>
          </a:p>
        </p:txBody>
      </p:sp>
    </p:spTree>
    <p:extLst>
      <p:ext uri="{BB962C8B-B14F-4D97-AF65-F5344CB8AC3E}">
        <p14:creationId xmlns:p14="http://schemas.microsoft.com/office/powerpoint/2010/main" val="14561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en-US" sz="1400" dirty="0" smtClean="0">
                <a:latin typeface="Times New Roman" panose="02020603050405020304" pitchFamily="18" charset="0"/>
                <a:cs typeface="Times New Roman" panose="02020603050405020304" pitchFamily="18" charset="0"/>
              </a:rPr>
              <a:t>A brief analysis of international experience shows that the training of highly skilled IoT personnel is at the initial stage of development, i.e. There is still no systematic approach in this matter. Of course this issue is very complicated, but it must be solved and solved today.</a:t>
            </a:r>
          </a:p>
          <a:p>
            <a:pPr marL="0" indent="432000" algn="just">
              <a:buNone/>
            </a:pPr>
            <a:r>
              <a:rPr lang="en-US" sz="1400" dirty="0" smtClean="0">
                <a:latin typeface="Times New Roman" panose="02020603050405020304" pitchFamily="18" charset="0"/>
                <a:cs typeface="Times New Roman" panose="02020603050405020304" pitchFamily="18" charset="0"/>
              </a:rPr>
              <a:t>In the enlarged form it is possible to offer the following sections of the curriculum on the subject "Fundamentals of the Internet of Things" for the preparation of Bachelors:</a:t>
            </a:r>
          </a:p>
          <a:p>
            <a:pPr marL="0" indent="432000" algn="just">
              <a:buNone/>
            </a:pPr>
            <a:r>
              <a:rPr lang="en-US" sz="1400" dirty="0" smtClean="0">
                <a:latin typeface="Times New Roman" panose="02020603050405020304" pitchFamily="18" charset="0"/>
                <a:cs typeface="Times New Roman" panose="02020603050405020304" pitchFamily="18" charset="0"/>
              </a:rPr>
              <a:t>- Architecture of </a:t>
            </a:r>
            <a:r>
              <a:rPr lang="en-US" sz="1400" dirty="0" smtClean="0">
                <a:latin typeface="Times New Roman" panose="02020603050405020304" pitchFamily="18" charset="0"/>
                <a:cs typeface="Times New Roman" panose="02020603050405020304" pitchFamily="18" charset="0"/>
              </a:rPr>
              <a:t>IoT,</a:t>
            </a:r>
            <a:r>
              <a:rPr lang="en-US" sz="1400" baseline="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M2M and M2H applications</a:t>
            </a:r>
            <a:r>
              <a:rPr lang="en-US" sz="1400" dirty="0" smtClean="0">
                <a:latin typeface="Times New Roman" panose="02020603050405020304" pitchFamily="18" charset="0"/>
                <a:cs typeface="Times New Roman" panose="02020603050405020304" pitchFamily="18" charset="0"/>
              </a:rPr>
              <a:t>;</a:t>
            </a:r>
          </a:p>
          <a:p>
            <a:pPr marL="0" indent="432000" algn="just">
              <a:buNone/>
            </a:pPr>
            <a:r>
              <a:rPr lang="en-US" sz="1400" dirty="0" smtClean="0">
                <a:latin typeface="Times New Roman" panose="02020603050405020304" pitchFamily="18" charset="0"/>
                <a:cs typeface="Times New Roman" panose="02020603050405020304" pitchFamily="18" charset="0"/>
              </a:rPr>
              <a:t>- Sensors and </a:t>
            </a:r>
            <a:r>
              <a:rPr lang="en-US" sz="1400" dirty="0" smtClean="0">
                <a:latin typeface="Times New Roman" panose="02020603050405020304" pitchFamily="18" charset="0"/>
                <a:cs typeface="Times New Roman" panose="02020603050405020304" pitchFamily="18" charset="0"/>
              </a:rPr>
              <a:t>meters </a:t>
            </a:r>
            <a:r>
              <a:rPr lang="en-US" sz="1400" dirty="0" smtClean="0">
                <a:latin typeface="Times New Roman" panose="02020603050405020304" pitchFamily="18" charset="0"/>
                <a:cs typeface="Times New Roman" panose="02020603050405020304" pitchFamily="18" charset="0"/>
              </a:rPr>
              <a:t>in the IoT;</a:t>
            </a:r>
          </a:p>
          <a:p>
            <a:pPr marL="0" indent="432000" algn="just">
              <a:buNone/>
            </a:pPr>
            <a:r>
              <a:rPr lang="en-US" sz="1400" dirty="0" smtClean="0">
                <a:latin typeface="Times New Roman" panose="02020603050405020304" pitchFamily="18" charset="0"/>
                <a:cs typeface="Times New Roman" panose="02020603050405020304" pitchFamily="18" charset="0"/>
              </a:rPr>
              <a:t>- Data models used in IoT;</a:t>
            </a:r>
          </a:p>
          <a:p>
            <a:pPr marL="0" indent="432000" algn="just">
              <a:buNone/>
            </a:pPr>
            <a:r>
              <a:rPr lang="en-US" sz="1400" dirty="0" smtClean="0">
                <a:latin typeface="Times New Roman" panose="02020603050405020304" pitchFamily="18" charset="0"/>
                <a:cs typeface="Times New Roman" panose="02020603050405020304" pitchFamily="18" charset="0"/>
              </a:rPr>
              <a:t>- IoT </a:t>
            </a:r>
            <a:r>
              <a:rPr lang="en-US" sz="1400" dirty="0" smtClean="0">
                <a:latin typeface="Times New Roman" panose="02020603050405020304" pitchFamily="18" charset="0"/>
                <a:cs typeface="Times New Roman" panose="02020603050405020304" pitchFamily="18" charset="0"/>
              </a:rPr>
              <a:t>network communication models</a:t>
            </a:r>
            <a:r>
              <a:rPr lang="en-US" sz="1400" dirty="0" smtClean="0">
                <a:latin typeface="Times New Roman" panose="02020603050405020304" pitchFamily="18" charset="0"/>
                <a:cs typeface="Times New Roman" panose="02020603050405020304" pitchFamily="18" charset="0"/>
              </a:rPr>
              <a:t>;</a:t>
            </a:r>
          </a:p>
          <a:p>
            <a:pPr marL="0" marR="0" lvl="0" indent="432000" algn="just" defTabSz="123444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 Simultaneous Localization And Mapping</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SLAM</a:t>
            </a:r>
            <a:r>
              <a:rPr lang="ru-RU" sz="1400" dirty="0" smtClean="0">
                <a:latin typeface="Times New Roman" panose="02020603050405020304" pitchFamily="18" charset="0"/>
                <a:cs typeface="Times New Roman" panose="02020603050405020304" pitchFamily="18" charset="0"/>
              </a:rPr>
              <a:t>)</a:t>
            </a:r>
            <a:endParaRPr lang="ru-RU" sz="1400" dirty="0" smtClean="0"/>
          </a:p>
          <a:p>
            <a:pPr marL="0" indent="432000" algn="just">
              <a:buNone/>
            </a:pP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Network standards used in IoT;</a:t>
            </a:r>
          </a:p>
          <a:p>
            <a:pPr marL="0" indent="432000" algn="just">
              <a:buNone/>
            </a:pPr>
            <a:r>
              <a:rPr lang="en-US" sz="1400" dirty="0" smtClean="0">
                <a:latin typeface="Times New Roman" panose="02020603050405020304" pitchFamily="18" charset="0"/>
                <a:cs typeface="Times New Roman" panose="02020603050405020304" pitchFamily="18" charset="0"/>
              </a:rPr>
              <a:t>- Methods of data processing;</a:t>
            </a:r>
          </a:p>
          <a:p>
            <a:pPr marL="0" indent="432000" algn="just">
              <a:buNone/>
            </a:pPr>
            <a:r>
              <a:rPr lang="en-US" sz="1400" dirty="0" smtClean="0">
                <a:latin typeface="Times New Roman" panose="02020603050405020304" pitchFamily="18" charset="0"/>
                <a:cs typeface="Times New Roman" panose="02020603050405020304" pitchFamily="18" charset="0"/>
              </a:rPr>
              <a:t>- Basic models used in the design and operation of </a:t>
            </a:r>
            <a:r>
              <a:rPr lang="en-US" sz="1400" dirty="0" smtClean="0">
                <a:latin typeface="Times New Roman" panose="02020603050405020304" pitchFamily="18" charset="0"/>
                <a:cs typeface="Times New Roman" panose="02020603050405020304" pitchFamily="18" charset="0"/>
              </a:rPr>
              <a:t>IoT,</a:t>
            </a:r>
            <a:r>
              <a:rPr lang="en-US" sz="1400" baseline="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M2M and M2H systems</a:t>
            </a:r>
            <a:r>
              <a:rPr lang="en-US" sz="1400" dirty="0" smtClean="0">
                <a:latin typeface="Times New Roman" panose="02020603050405020304" pitchFamily="18" charset="0"/>
                <a:cs typeface="Times New Roman" panose="02020603050405020304" pitchFamily="18" charset="0"/>
              </a:rPr>
              <a:t>;</a:t>
            </a:r>
          </a:p>
          <a:p>
            <a:pPr marL="0" indent="432000" algn="just">
              <a:buNone/>
            </a:pPr>
            <a:r>
              <a:rPr lang="en-US" sz="1400" dirty="0" smtClean="0">
                <a:latin typeface="Times New Roman" panose="02020603050405020304" pitchFamily="18" charset="0"/>
                <a:cs typeface="Times New Roman" panose="02020603050405020304" pitchFamily="18" charset="0"/>
              </a:rPr>
              <a:t>- IoT security.</a:t>
            </a:r>
            <a:endParaRPr lang="ru-RU" sz="1400" dirty="0"/>
          </a:p>
        </p:txBody>
      </p:sp>
      <p:sp>
        <p:nvSpPr>
          <p:cNvPr id="4" name="Номер слайда 3"/>
          <p:cNvSpPr>
            <a:spLocks noGrp="1"/>
          </p:cNvSpPr>
          <p:nvPr>
            <p:ph type="sldNum" sz="quarter" idx="10"/>
          </p:nvPr>
        </p:nvSpPr>
        <p:spPr/>
        <p:txBody>
          <a:bodyPr/>
          <a:lstStyle/>
          <a:p>
            <a:fld id="{4665B526-DC96-4197-BD03-1643255A2DE4}" type="slidenum">
              <a:rPr lang="ru-RU" smtClean="0"/>
              <a:t>15</a:t>
            </a:fld>
            <a:endParaRPr lang="ru-RU"/>
          </a:p>
        </p:txBody>
      </p:sp>
    </p:spTree>
    <p:extLst>
      <p:ext uri="{BB962C8B-B14F-4D97-AF65-F5344CB8AC3E}">
        <p14:creationId xmlns:p14="http://schemas.microsoft.com/office/powerpoint/2010/main" val="49431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800100" algn="just">
              <a:buNone/>
            </a:pPr>
            <a:r>
              <a:rPr lang="en-US" sz="1400" dirty="0" smtClean="0">
                <a:latin typeface="Times New Roman" panose="02020603050405020304" pitchFamily="18" charset="0"/>
                <a:cs typeface="Times New Roman" panose="02020603050405020304" pitchFamily="18" charset="0"/>
              </a:rPr>
              <a:t>It should be noted that the issue of preparing masters for IoT is of great importance.</a:t>
            </a:r>
          </a:p>
          <a:p>
            <a:pPr marL="0" indent="800100" algn="just">
              <a:buNone/>
            </a:pPr>
            <a:r>
              <a:rPr lang="en-US" sz="1400" dirty="0" smtClean="0">
                <a:latin typeface="Times New Roman" panose="02020603050405020304" pitchFamily="18" charset="0"/>
                <a:cs typeface="Times New Roman" panose="02020603050405020304" pitchFamily="18" charset="0"/>
              </a:rPr>
              <a:t>An analysis of international experience shows that the training of the Masters is carried out in specific areas of the IoT.</a:t>
            </a:r>
          </a:p>
          <a:p>
            <a:pPr marL="0" indent="800100" algn="just">
              <a:buNone/>
            </a:pPr>
            <a:r>
              <a:rPr lang="en-US" sz="1400" dirty="0" smtClean="0">
                <a:latin typeface="Times New Roman" panose="02020603050405020304" pitchFamily="18" charset="0"/>
                <a:cs typeface="Times New Roman" panose="02020603050405020304" pitchFamily="18" charset="0"/>
              </a:rPr>
              <a:t>In this connection, it is advisable to prepare masters for the following special branches:</a:t>
            </a:r>
          </a:p>
          <a:p>
            <a:pPr marL="0" indent="800100" algn="just">
              <a:buNone/>
            </a:pPr>
            <a:r>
              <a:rPr lang="en-US" sz="1400" dirty="0" smtClean="0">
                <a:latin typeface="Times New Roman" panose="02020603050405020304" pitchFamily="18" charset="0"/>
                <a:cs typeface="Times New Roman" panose="02020603050405020304" pitchFamily="18" charset="0"/>
              </a:rPr>
              <a:t>- Smart production;</a:t>
            </a:r>
          </a:p>
          <a:p>
            <a:pPr marL="0" indent="800100" algn="just">
              <a:buNone/>
            </a:pPr>
            <a:r>
              <a:rPr lang="en-US" sz="1400" dirty="0" smtClean="0">
                <a:latin typeface="Times New Roman" panose="02020603050405020304" pitchFamily="18" charset="0"/>
                <a:cs typeface="Times New Roman" panose="02020603050405020304" pitchFamily="18" charset="0"/>
              </a:rPr>
              <a:t>- Intelligent networks;</a:t>
            </a:r>
          </a:p>
          <a:p>
            <a:pPr marL="0" indent="800100" algn="just">
              <a:buNone/>
            </a:pPr>
            <a:r>
              <a:rPr lang="en-US" sz="1400" dirty="0" smtClean="0">
                <a:latin typeface="Times New Roman" panose="02020603050405020304" pitchFamily="18" charset="0"/>
                <a:cs typeface="Times New Roman" panose="02020603050405020304" pitchFamily="18" charset="0"/>
              </a:rPr>
              <a:t>- Smart city;</a:t>
            </a:r>
          </a:p>
          <a:p>
            <a:pPr marL="0" indent="800100" algn="just">
              <a:buNone/>
            </a:pPr>
            <a:r>
              <a:rPr lang="en-US" sz="1400" dirty="0" smtClean="0">
                <a:latin typeface="Times New Roman" panose="02020603050405020304" pitchFamily="18" charset="0"/>
                <a:cs typeface="Times New Roman" panose="02020603050405020304" pitchFamily="18" charset="0"/>
              </a:rPr>
              <a:t>- Smart transport;</a:t>
            </a:r>
          </a:p>
          <a:p>
            <a:pPr marL="0" indent="800100" algn="just">
              <a:buNone/>
            </a:pPr>
            <a:r>
              <a:rPr lang="en-US" sz="1400" dirty="0" smtClean="0">
                <a:latin typeface="Times New Roman" panose="02020603050405020304" pitchFamily="18" charset="0"/>
                <a:cs typeface="Times New Roman" panose="02020603050405020304" pitchFamily="18" charset="0"/>
              </a:rPr>
              <a:t>- Smart logistics;</a:t>
            </a:r>
          </a:p>
          <a:p>
            <a:pPr marL="0" indent="800100" algn="just">
              <a:buNone/>
            </a:pPr>
            <a:r>
              <a:rPr lang="en-US" sz="1400" dirty="0" smtClean="0">
                <a:latin typeface="Times New Roman" panose="02020603050405020304" pitchFamily="18" charset="0"/>
                <a:cs typeface="Times New Roman" panose="02020603050405020304" pitchFamily="18" charset="0"/>
              </a:rPr>
              <a:t>- Smart healthcare and telemedicine;</a:t>
            </a:r>
          </a:p>
          <a:p>
            <a:pPr marL="0" indent="800100" algn="just">
              <a:buNone/>
            </a:pPr>
            <a:r>
              <a:rPr lang="en-US" sz="1400" dirty="0" smtClean="0">
                <a:latin typeface="Times New Roman" panose="02020603050405020304" pitchFamily="18" charset="0"/>
                <a:cs typeface="Times New Roman" panose="02020603050405020304" pitchFamily="18" charset="0"/>
              </a:rPr>
              <a:t>- Smart agriculture;</a:t>
            </a:r>
          </a:p>
          <a:p>
            <a:pPr marL="0" indent="800100" algn="just">
              <a:buNone/>
            </a:pPr>
            <a:r>
              <a:rPr lang="en-US" sz="1400" dirty="0" smtClean="0">
                <a:latin typeface="Times New Roman" panose="02020603050405020304" pitchFamily="18" charset="0"/>
                <a:cs typeface="Times New Roman" panose="02020603050405020304" pitchFamily="18" charset="0"/>
              </a:rPr>
              <a:t>- Smart House;</a:t>
            </a:r>
          </a:p>
          <a:p>
            <a:pPr marL="0" indent="800100" algn="just">
              <a:buNone/>
            </a:pPr>
            <a:r>
              <a:rPr lang="en-US" sz="1400" dirty="0" smtClean="0">
                <a:latin typeface="Times New Roman" panose="02020603050405020304" pitchFamily="18" charset="0"/>
                <a:cs typeface="Times New Roman" panose="02020603050405020304" pitchFamily="18" charset="0"/>
              </a:rPr>
              <a:t>- Smart solutions to the consumer market;</a:t>
            </a:r>
          </a:p>
          <a:p>
            <a:pPr marL="0" indent="800100" algn="just">
              <a:buNone/>
            </a:pPr>
            <a:r>
              <a:rPr lang="en-US" sz="1400" dirty="0" smtClean="0">
                <a:latin typeface="Times New Roman" panose="02020603050405020304" pitchFamily="18" charset="0"/>
                <a:cs typeface="Times New Roman" panose="02020603050405020304" pitchFamily="18" charset="0"/>
              </a:rPr>
              <a:t>- Finance;</a:t>
            </a:r>
          </a:p>
          <a:p>
            <a:pPr marL="0" indent="800100" algn="just">
              <a:buNone/>
            </a:pPr>
            <a:r>
              <a:rPr lang="en-US" sz="1400" dirty="0" smtClean="0">
                <a:latin typeface="Times New Roman" panose="02020603050405020304" pitchFamily="18" charset="0"/>
                <a:cs typeface="Times New Roman" panose="02020603050405020304" pitchFamily="18" charset="0"/>
              </a:rPr>
              <a:t>- Electric power industry and housing and communal services;</a:t>
            </a:r>
          </a:p>
          <a:p>
            <a:pPr marL="0" indent="800100" algn="just">
              <a:buNone/>
            </a:pPr>
            <a:r>
              <a:rPr lang="en-US" sz="1400" dirty="0" smtClean="0">
                <a:latin typeface="Times New Roman" panose="02020603050405020304" pitchFamily="18" charset="0"/>
                <a:cs typeface="Times New Roman" panose="02020603050405020304" pitchFamily="18" charset="0"/>
              </a:rPr>
              <a:t>- Oil and gas complex.</a:t>
            </a:r>
            <a:endParaRPr lang="ru-RU" sz="1400" dirty="0"/>
          </a:p>
        </p:txBody>
      </p:sp>
      <p:sp>
        <p:nvSpPr>
          <p:cNvPr id="4" name="Номер слайда 3"/>
          <p:cNvSpPr>
            <a:spLocks noGrp="1"/>
          </p:cNvSpPr>
          <p:nvPr>
            <p:ph type="sldNum" sz="quarter" idx="10"/>
          </p:nvPr>
        </p:nvSpPr>
        <p:spPr/>
        <p:txBody>
          <a:bodyPr/>
          <a:lstStyle/>
          <a:p>
            <a:fld id="{4665B526-DC96-4197-BD03-1643255A2DE4}" type="slidenum">
              <a:rPr lang="ru-RU" smtClean="0"/>
              <a:t>16</a:t>
            </a:fld>
            <a:endParaRPr lang="ru-RU"/>
          </a:p>
        </p:txBody>
      </p:sp>
    </p:spTree>
    <p:extLst>
      <p:ext uri="{BB962C8B-B14F-4D97-AF65-F5344CB8AC3E}">
        <p14:creationId xmlns:p14="http://schemas.microsoft.com/office/powerpoint/2010/main" val="129760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 all directions, it is advisable to include in the list a compulsory subject - telecommunications networks, IoT planning taking into account the features of the directions, the real-time system, the modeling system, and security.</a:t>
            </a:r>
          </a:p>
          <a:p>
            <a:pPr algn="just"/>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17</a:t>
            </a:fld>
            <a:endParaRPr lang="ru-RU"/>
          </a:p>
        </p:txBody>
      </p:sp>
    </p:spTree>
    <p:extLst>
      <p:ext uri="{BB962C8B-B14F-4D97-AF65-F5344CB8AC3E}">
        <p14:creationId xmlns:p14="http://schemas.microsoft.com/office/powerpoint/2010/main" val="180703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18</a:t>
            </a:fld>
            <a:endParaRPr lang="ru-RU"/>
          </a:p>
        </p:txBody>
      </p:sp>
    </p:spTree>
    <p:extLst>
      <p:ext uri="{BB962C8B-B14F-4D97-AF65-F5344CB8AC3E}">
        <p14:creationId xmlns:p14="http://schemas.microsoft.com/office/powerpoint/2010/main" val="21541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19</a:t>
            </a:fld>
            <a:endParaRPr lang="ru-RU"/>
          </a:p>
        </p:txBody>
      </p:sp>
    </p:spTree>
    <p:extLst>
      <p:ext uri="{BB962C8B-B14F-4D97-AF65-F5344CB8AC3E}">
        <p14:creationId xmlns:p14="http://schemas.microsoft.com/office/powerpoint/2010/main" val="233174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2</a:t>
            </a:fld>
            <a:endParaRPr lang="ru-RU"/>
          </a:p>
        </p:txBody>
      </p:sp>
    </p:spTree>
    <p:extLst>
      <p:ext uri="{BB962C8B-B14F-4D97-AF65-F5344CB8AC3E}">
        <p14:creationId xmlns:p14="http://schemas.microsoft.com/office/powerpoint/2010/main" val="864468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20</a:t>
            </a:fld>
            <a:endParaRPr lang="ru-RU"/>
          </a:p>
        </p:txBody>
      </p:sp>
    </p:spTree>
    <p:extLst>
      <p:ext uri="{BB962C8B-B14F-4D97-AF65-F5344CB8AC3E}">
        <p14:creationId xmlns:p14="http://schemas.microsoft.com/office/powerpoint/2010/main" val="399395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3</a:t>
            </a:fld>
            <a:endParaRPr lang="ru-RU"/>
          </a:p>
        </p:txBody>
      </p:sp>
    </p:spTree>
    <p:extLst>
      <p:ext uri="{BB962C8B-B14F-4D97-AF65-F5344CB8AC3E}">
        <p14:creationId xmlns:p14="http://schemas.microsoft.com/office/powerpoint/2010/main" val="352928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4</a:t>
            </a:fld>
            <a:endParaRPr lang="ru-RU"/>
          </a:p>
        </p:txBody>
      </p:sp>
    </p:spTree>
    <p:extLst>
      <p:ext uri="{BB962C8B-B14F-4D97-AF65-F5344CB8AC3E}">
        <p14:creationId xmlns:p14="http://schemas.microsoft.com/office/powerpoint/2010/main" val="71467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5</a:t>
            </a:fld>
            <a:endParaRPr lang="ru-RU"/>
          </a:p>
        </p:txBody>
      </p:sp>
    </p:spTree>
    <p:extLst>
      <p:ext uri="{BB962C8B-B14F-4D97-AF65-F5344CB8AC3E}">
        <p14:creationId xmlns:p14="http://schemas.microsoft.com/office/powerpoint/2010/main" val="92866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As part of the survey of leaders of the largest companies of APEC countries (Asia-Pacific Economic Cooperation), were asked a question about in which areas they expect the greatest benefits from the introduction of IoT technologies in the next three years (Figure 3). Most executives expect that investments in IoT will reduce costs among industrial companies. This answer was the first in popularity. Heads of companies in the field of financial services, technology and consumer goods in the first place expect improvement in the quality of customer service. At the same time, the heads of financial companies have great expectations in the field of risk mitigation through investments in IoT. For example, it allows to develop “Smart" insurance, when the data on driving a vehicle is transferred to the insurance company in real time, which affects the assessment of risks and insurance rates. Technology companies expect that the introduction of IoT will increase revenue from services.</a:t>
            </a:r>
            <a:endParaRPr lang="ru-RU" sz="1400"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6</a:t>
            </a:fld>
            <a:endParaRPr lang="ru-RU"/>
          </a:p>
        </p:txBody>
      </p:sp>
    </p:spTree>
    <p:extLst>
      <p:ext uri="{BB962C8B-B14F-4D97-AF65-F5344CB8AC3E}">
        <p14:creationId xmlns:p14="http://schemas.microsoft.com/office/powerpoint/2010/main" val="62481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432000" algn="just">
              <a:buNone/>
            </a:pPr>
            <a:r>
              <a:rPr lang="en-US" sz="1400" kern="1200" dirty="0" smtClean="0">
                <a:solidFill>
                  <a:schemeClr val="tx1"/>
                </a:solidFill>
                <a:latin typeface="Times New Roman" panose="02020603050405020304" pitchFamily="18" charset="0"/>
                <a:ea typeface="+mn-ea"/>
                <a:cs typeface="Times New Roman" panose="02020603050405020304" pitchFamily="18" charset="0"/>
              </a:rPr>
              <a:t>IoT technologies used in the industry (Industrial Internet of Things), can significantly reduce costs and increase productivity. According to the survey of the largest German companies, it was revealed that, in the expectation of companies for five years, investments in industrial Internet technologies can allow to increase efficiency by an average of 18% and reduce costs by 14% (Figure 4).</a:t>
            </a:r>
          </a:p>
          <a:p>
            <a:pPr marL="0" indent="432000" algn="just">
              <a:buNone/>
            </a:pPr>
            <a:r>
              <a:rPr lang="en-US" sz="1400" kern="1200" dirty="0" smtClean="0">
                <a:solidFill>
                  <a:schemeClr val="tx1"/>
                </a:solidFill>
                <a:latin typeface="Times New Roman" panose="02020603050405020304" pitchFamily="18" charset="0"/>
                <a:ea typeface="+mn-ea"/>
                <a:cs typeface="Times New Roman" panose="02020603050405020304" pitchFamily="18" charset="0"/>
              </a:rPr>
              <a:t>At the same time, IoT allows industrial companies to transform business models and increase revenue from services (for example, from after-sale services): companies forecast that on average these technologies will ensure revenue growth of 2.9% per year.</a:t>
            </a:r>
            <a:endParaRPr lang="ru-RU" sz="1400" kern="1200" dirty="0" smtClean="0">
              <a:solidFill>
                <a:schemeClr val="tx1"/>
              </a:solidFill>
              <a:latin typeface="Times New Roman" panose="02020603050405020304" pitchFamily="18" charset="0"/>
              <a:ea typeface="+mn-ea"/>
              <a:cs typeface="Times New Roman" panose="02020603050405020304" pitchFamily="18" charset="0"/>
            </a:endParaRPr>
          </a:p>
          <a:p>
            <a:pPr indent="432000"/>
            <a:endParaRPr lang="ru-RU" sz="14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665B526-DC96-4197-BD03-1643255A2DE4}" type="slidenum">
              <a:rPr lang="ru-RU" smtClean="0"/>
              <a:t>7</a:t>
            </a:fld>
            <a:endParaRPr lang="ru-RU"/>
          </a:p>
        </p:txBody>
      </p:sp>
    </p:spTree>
    <p:extLst>
      <p:ext uri="{BB962C8B-B14F-4D97-AF65-F5344CB8AC3E}">
        <p14:creationId xmlns:p14="http://schemas.microsoft.com/office/powerpoint/2010/main" val="162709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65B526-DC96-4197-BD03-1643255A2DE4}" type="slidenum">
              <a:rPr lang="ru-RU" smtClean="0"/>
              <a:t>8</a:t>
            </a:fld>
            <a:endParaRPr lang="ru-RU"/>
          </a:p>
        </p:txBody>
      </p:sp>
    </p:spTree>
    <p:extLst>
      <p:ext uri="{BB962C8B-B14F-4D97-AF65-F5344CB8AC3E}">
        <p14:creationId xmlns:p14="http://schemas.microsoft.com/office/powerpoint/2010/main" val="98388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432000" algn="just" defTabSz="123444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 the </a:t>
            </a:r>
            <a:r>
              <a:rPr lang="en-US" b="1" dirty="0" smtClean="0">
                <a:latin typeface="Times New Roman" panose="02020603050405020304" pitchFamily="18" charset="0"/>
                <a:cs typeface="Times New Roman" panose="02020603050405020304" pitchFamily="18" charset="0"/>
              </a:rPr>
              <a:t>electric power industry</a:t>
            </a:r>
            <a:r>
              <a:rPr lang="en-US" dirty="0" smtClean="0">
                <a:latin typeface="Times New Roman" panose="02020603050405020304" pitchFamily="18" charset="0"/>
                <a:cs typeface="Times New Roman" panose="02020603050405020304" pitchFamily="18" charset="0"/>
              </a:rPr>
              <a:t>, the Internet of Things can lead to significant changes, transforming the traditional electromechanical energy system into a digital one. In the electric power industry, the definition of "Internet of things" usually includes "smart" or "intellectual" networks (smart grids) and smart meters (Figure 5).</a:t>
            </a:r>
          </a:p>
          <a:p>
            <a:pPr indent="432000" algn="just"/>
            <a:endParaRPr lang="ru-RU" dirty="0"/>
          </a:p>
        </p:txBody>
      </p:sp>
      <p:sp>
        <p:nvSpPr>
          <p:cNvPr id="4" name="Номер слайда 3"/>
          <p:cNvSpPr>
            <a:spLocks noGrp="1"/>
          </p:cNvSpPr>
          <p:nvPr>
            <p:ph type="sldNum" sz="quarter" idx="10"/>
          </p:nvPr>
        </p:nvSpPr>
        <p:spPr/>
        <p:txBody>
          <a:bodyPr/>
          <a:lstStyle/>
          <a:p>
            <a:fld id="{4665B526-DC96-4197-BD03-1643255A2DE4}" type="slidenum">
              <a:rPr lang="ru-RU" smtClean="0"/>
              <a:t>9</a:t>
            </a:fld>
            <a:endParaRPr lang="ru-RU"/>
          </a:p>
        </p:txBody>
      </p:sp>
    </p:spTree>
    <p:extLst>
      <p:ext uri="{BB962C8B-B14F-4D97-AF65-F5344CB8AC3E}">
        <p14:creationId xmlns:p14="http://schemas.microsoft.com/office/powerpoint/2010/main" val="163632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90237" y="4473900"/>
            <a:ext cx="21422678" cy="308705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780482" y="8161026"/>
            <a:ext cx="17642205" cy="3680460"/>
          </a:xfrm>
        </p:spPr>
        <p:txBody>
          <a:bodyPr/>
          <a:lstStyle>
            <a:lvl1pPr marL="0" indent="0" algn="ctr">
              <a:buNone/>
              <a:defRPr>
                <a:solidFill>
                  <a:schemeClr val="tx1">
                    <a:tint val="75000"/>
                  </a:schemeClr>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745ADF-6421-46F8-8F50-EEF122DCC435}"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3183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4CB56C-298C-44C2-AC62-2EB0D96CE4A6}"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354298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8272285" y="576743"/>
            <a:ext cx="5670711" cy="1228820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60163" y="576743"/>
            <a:ext cx="16592076" cy="12288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43D447-C516-442B-987F-B86B4247592D}"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58898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62E4B-6421-4571-B122-D3DEC382A490}"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406341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0876" y="9254493"/>
            <a:ext cx="21422678" cy="2860358"/>
          </a:xfrm>
        </p:spPr>
        <p:txBody>
          <a:bodyPr anchor="t"/>
          <a:lstStyle>
            <a:lvl1pPr algn="l">
              <a:defRPr sz="5400" b="1" cap="all"/>
            </a:lvl1pPr>
          </a:lstStyle>
          <a:p>
            <a:r>
              <a:rPr lang="ru-RU" smtClean="0"/>
              <a:t>Образец заголовка</a:t>
            </a:r>
            <a:endParaRPr lang="ru-RU"/>
          </a:p>
        </p:txBody>
      </p:sp>
      <p:sp>
        <p:nvSpPr>
          <p:cNvPr id="3" name="Текст 2"/>
          <p:cNvSpPr>
            <a:spLocks noGrp="1"/>
          </p:cNvSpPr>
          <p:nvPr>
            <p:ph type="body" idx="1"/>
          </p:nvPr>
        </p:nvSpPr>
        <p:spPr>
          <a:xfrm>
            <a:off x="1990876" y="6104105"/>
            <a:ext cx="21422678" cy="3150394"/>
          </a:xfrm>
        </p:spPr>
        <p:txBody>
          <a:bodyPr anchor="b"/>
          <a:lstStyle>
            <a:lvl1pPr marL="0" indent="0">
              <a:buNone/>
              <a:defRPr sz="2700">
                <a:solidFill>
                  <a:schemeClr val="tx1">
                    <a:tint val="75000"/>
                  </a:schemeClr>
                </a:solidFill>
              </a:defRPr>
            </a:lvl1pPr>
            <a:lvl2pPr marL="617220" indent="0">
              <a:buNone/>
              <a:defRPr sz="2400">
                <a:solidFill>
                  <a:schemeClr val="tx1">
                    <a:tint val="75000"/>
                  </a:schemeClr>
                </a:solidFill>
              </a:defRPr>
            </a:lvl2pPr>
            <a:lvl3pPr marL="1234440" indent="0">
              <a:buNone/>
              <a:defRPr sz="2200">
                <a:solidFill>
                  <a:schemeClr val="tx1">
                    <a:tint val="75000"/>
                  </a:schemeClr>
                </a:solidFill>
              </a:defRPr>
            </a:lvl3pPr>
            <a:lvl4pPr marL="1851660" indent="0">
              <a:buNone/>
              <a:defRPr sz="1900">
                <a:solidFill>
                  <a:schemeClr val="tx1">
                    <a:tint val="75000"/>
                  </a:schemeClr>
                </a:solidFill>
              </a:defRPr>
            </a:lvl4pPr>
            <a:lvl5pPr marL="2468880" indent="0">
              <a:buNone/>
              <a:defRPr sz="1900">
                <a:solidFill>
                  <a:schemeClr val="tx1">
                    <a:tint val="75000"/>
                  </a:schemeClr>
                </a:solidFill>
              </a:defRPr>
            </a:lvl5pPr>
            <a:lvl6pPr marL="3086100" indent="0">
              <a:buNone/>
              <a:defRPr sz="1900">
                <a:solidFill>
                  <a:schemeClr val="tx1">
                    <a:tint val="75000"/>
                  </a:schemeClr>
                </a:solidFill>
              </a:defRPr>
            </a:lvl6pPr>
            <a:lvl7pPr marL="3703320" indent="0">
              <a:buNone/>
              <a:defRPr sz="1900">
                <a:solidFill>
                  <a:schemeClr val="tx1">
                    <a:tint val="75000"/>
                  </a:schemeClr>
                </a:solidFill>
              </a:defRPr>
            </a:lvl7pPr>
            <a:lvl8pPr marL="4320540" indent="0">
              <a:buNone/>
              <a:defRPr sz="1900">
                <a:solidFill>
                  <a:schemeClr val="tx1">
                    <a:tint val="75000"/>
                  </a:schemeClr>
                </a:solidFill>
              </a:defRPr>
            </a:lvl8pPr>
            <a:lvl9pPr marL="4937760"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0ED63B-325F-4FDA-A0E0-29593739CF9B}" type="datetime1">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01628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260163" y="3360423"/>
            <a:ext cx="11131390" cy="9504522"/>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2811602" y="3360423"/>
            <a:ext cx="11131390" cy="9504522"/>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8272EE-0706-4BF4-8432-C111561CA1F1}" type="datetime1">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406818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260157" y="3223744"/>
            <a:ext cx="11135768" cy="1343500"/>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ru-RU" smtClean="0"/>
              <a:t>Образец текста</a:t>
            </a:r>
          </a:p>
        </p:txBody>
      </p:sp>
      <p:sp>
        <p:nvSpPr>
          <p:cNvPr id="4" name="Объект 3"/>
          <p:cNvSpPr>
            <a:spLocks noGrp="1"/>
          </p:cNvSpPr>
          <p:nvPr>
            <p:ph sz="half" idx="2"/>
          </p:nvPr>
        </p:nvSpPr>
        <p:spPr>
          <a:xfrm>
            <a:off x="1260157" y="4567239"/>
            <a:ext cx="11135768" cy="829770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2802861" y="3223744"/>
            <a:ext cx="11140143" cy="1343500"/>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ru-RU" smtClean="0"/>
              <a:t>Образец текста</a:t>
            </a:r>
          </a:p>
        </p:txBody>
      </p:sp>
      <p:sp>
        <p:nvSpPr>
          <p:cNvPr id="6" name="Объект 5"/>
          <p:cNvSpPr>
            <a:spLocks noGrp="1"/>
          </p:cNvSpPr>
          <p:nvPr>
            <p:ph sz="quarter" idx="4"/>
          </p:nvPr>
        </p:nvSpPr>
        <p:spPr>
          <a:xfrm>
            <a:off x="12802861" y="4567239"/>
            <a:ext cx="11140143" cy="829770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0C3F1A-BFB7-42B3-94E9-DD0F172F7D37}" type="datetime1">
              <a:rPr lang="ru-RU" smtClean="0"/>
              <a:t>30.05.2017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45970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4B9B42-8AEC-4011-AA41-DE712E45B73F}" type="datetime1">
              <a:rPr lang="ru-RU" smtClean="0"/>
              <a:t>30.05.2017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297721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BA121B-81C3-4E95-9452-C0A44A134E18}" type="datetime1">
              <a:rPr lang="ru-RU" smtClean="0"/>
              <a:t>30.05.2017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125821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158" y="573409"/>
            <a:ext cx="8291665" cy="2440306"/>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9853738" y="573409"/>
            <a:ext cx="14089261" cy="1229153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260158" y="3013710"/>
            <a:ext cx="8291665" cy="9851232"/>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5ABEEC46-1B85-4399-9C69-EA6342D4361B}" type="datetime1">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93527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9994" y="10081263"/>
            <a:ext cx="15121890" cy="1190150"/>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4939994" y="1286828"/>
            <a:ext cx="15121890" cy="8641080"/>
          </a:xfrm>
        </p:spPr>
        <p:txBody>
          <a:bodyPr/>
          <a:lstStyle>
            <a:lvl1pPr marL="0" indent="0">
              <a:buNone/>
              <a:defRPr sz="4300"/>
            </a:lvl1pPr>
            <a:lvl2pPr marL="617220" indent="0">
              <a:buNone/>
              <a:defRPr sz="3800"/>
            </a:lvl2pPr>
            <a:lvl3pPr marL="1234440" indent="0">
              <a:buNone/>
              <a:defRPr sz="320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endParaRPr lang="ru-RU"/>
          </a:p>
        </p:txBody>
      </p:sp>
      <p:sp>
        <p:nvSpPr>
          <p:cNvPr id="4" name="Текст 3"/>
          <p:cNvSpPr>
            <a:spLocks noGrp="1"/>
          </p:cNvSpPr>
          <p:nvPr>
            <p:ph type="body" sz="half" idx="2"/>
          </p:nvPr>
        </p:nvSpPr>
        <p:spPr>
          <a:xfrm>
            <a:off x="4939994" y="11271413"/>
            <a:ext cx="15121890" cy="1690210"/>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25817D88-8652-452A-B2F8-1AC859DA7CC8}" type="datetime1">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D37E14-AA02-4BA0-98BE-3E423A83A244}" type="slidenum">
              <a:rPr lang="ru-RU" smtClean="0"/>
              <a:t>‹#›</a:t>
            </a:fld>
            <a:endParaRPr lang="ru-RU"/>
          </a:p>
        </p:txBody>
      </p:sp>
    </p:spTree>
    <p:extLst>
      <p:ext uri="{BB962C8B-B14F-4D97-AF65-F5344CB8AC3E}">
        <p14:creationId xmlns:p14="http://schemas.microsoft.com/office/powerpoint/2010/main" val="91295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164" y="576746"/>
            <a:ext cx="22682835" cy="2400300"/>
          </a:xfrm>
          <a:prstGeom prst="rect">
            <a:avLst/>
          </a:prstGeom>
        </p:spPr>
        <p:txBody>
          <a:bodyPr vert="horz" lIns="123444" tIns="61722" rIns="123444" bIns="6172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260164" y="3360423"/>
            <a:ext cx="22682835" cy="9504522"/>
          </a:xfrm>
          <a:prstGeom prst="rect">
            <a:avLst/>
          </a:prstGeom>
        </p:spPr>
        <p:txBody>
          <a:bodyPr vert="horz" lIns="123444" tIns="61722" rIns="123444" bIns="6172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260157" y="13348339"/>
            <a:ext cx="5880735" cy="766762"/>
          </a:xfrm>
          <a:prstGeom prst="rect">
            <a:avLst/>
          </a:prstGeom>
        </p:spPr>
        <p:txBody>
          <a:bodyPr vert="horz" lIns="123444" tIns="61722" rIns="123444" bIns="61722" rtlCol="0" anchor="ctr"/>
          <a:lstStyle>
            <a:lvl1pPr algn="l">
              <a:defRPr sz="1600">
                <a:solidFill>
                  <a:schemeClr val="tx1">
                    <a:tint val="75000"/>
                  </a:schemeClr>
                </a:solidFill>
              </a:defRPr>
            </a:lvl1pPr>
          </a:lstStyle>
          <a:p>
            <a:fld id="{1D89B7DF-6195-47C9-9B91-00EFF3AF5636}" type="datetime1">
              <a:rPr lang="ru-RU" smtClean="0"/>
              <a:t>30.05.2017</a:t>
            </a:fld>
            <a:endParaRPr lang="ru-RU"/>
          </a:p>
        </p:txBody>
      </p:sp>
      <p:sp>
        <p:nvSpPr>
          <p:cNvPr id="5" name="Нижний колонтитул 4"/>
          <p:cNvSpPr>
            <a:spLocks noGrp="1"/>
          </p:cNvSpPr>
          <p:nvPr>
            <p:ph type="ftr" sz="quarter" idx="3"/>
          </p:nvPr>
        </p:nvSpPr>
        <p:spPr>
          <a:xfrm>
            <a:off x="8611077" y="13348339"/>
            <a:ext cx="7980998" cy="766762"/>
          </a:xfrm>
          <a:prstGeom prst="rect">
            <a:avLst/>
          </a:prstGeom>
        </p:spPr>
        <p:txBody>
          <a:bodyPr vert="horz" lIns="123444" tIns="61722" rIns="123444" bIns="61722" rtlCol="0" anchor="ctr"/>
          <a:lstStyle>
            <a:lvl1pPr algn="ctr">
              <a:defRPr sz="16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8062269" y="13348339"/>
            <a:ext cx="5880735" cy="766762"/>
          </a:xfrm>
          <a:prstGeom prst="rect">
            <a:avLst/>
          </a:prstGeom>
        </p:spPr>
        <p:txBody>
          <a:bodyPr vert="horz" lIns="123444" tIns="61722" rIns="123444" bIns="61722" rtlCol="0" anchor="ctr"/>
          <a:lstStyle>
            <a:lvl1pPr algn="r">
              <a:defRPr sz="1600">
                <a:solidFill>
                  <a:schemeClr val="tx1">
                    <a:tint val="75000"/>
                  </a:schemeClr>
                </a:solidFill>
              </a:defRPr>
            </a:lvl1pPr>
          </a:lstStyle>
          <a:p>
            <a:fld id="{05D37E14-AA02-4BA0-98BE-3E423A83A244}" type="slidenum">
              <a:rPr lang="ru-RU" smtClean="0"/>
              <a:t>‹#›</a:t>
            </a:fld>
            <a:endParaRPr lang="ru-RU"/>
          </a:p>
        </p:txBody>
      </p:sp>
    </p:spTree>
    <p:extLst>
      <p:ext uri="{BB962C8B-B14F-4D97-AF65-F5344CB8AC3E}">
        <p14:creationId xmlns:p14="http://schemas.microsoft.com/office/powerpoint/2010/main" val="69044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34440" rtl="0" eaLnBrk="1" latinLnBrk="0" hangingPunct="1">
        <a:spcBef>
          <a:spcPct val="0"/>
        </a:spcBef>
        <a:buNone/>
        <a:defRPr sz="5900" kern="1200">
          <a:solidFill>
            <a:schemeClr val="tx1"/>
          </a:solidFill>
          <a:latin typeface="+mj-lt"/>
          <a:ea typeface="+mj-ea"/>
          <a:cs typeface="+mj-cs"/>
        </a:defRPr>
      </a:lvl1pPr>
    </p:titleStyle>
    <p:bodyStyle>
      <a:lvl1pPr marL="462915" indent="-462915" algn="l" defTabSz="12344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2983" indent="-385763" algn="l" defTabSz="12344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3050" indent="-308610" algn="l" defTabSz="12344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02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7749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9471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193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2915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63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0500"/>
            <a:ext cx="9883120" cy="108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одзаголовок 2"/>
          <p:cNvSpPr>
            <a:spLocks noGrp="1"/>
          </p:cNvSpPr>
          <p:nvPr>
            <p:ph type="subTitle" idx="1"/>
          </p:nvPr>
        </p:nvSpPr>
        <p:spPr>
          <a:xfrm>
            <a:off x="10369327" y="6120780"/>
            <a:ext cx="13796890" cy="3528392"/>
          </a:xfrm>
        </p:spPr>
        <p:txBody>
          <a:bodyPr>
            <a:normAutofit lnSpcReduction="10000"/>
          </a:bodyPr>
          <a:lstStyle/>
          <a:p>
            <a:r>
              <a:rPr lang="en-US" sz="6000" b="1" dirty="0">
                <a:solidFill>
                  <a:schemeClr val="tx1"/>
                </a:solidFill>
                <a:latin typeface="Times New Roman" panose="02020603050405020304" pitchFamily="18" charset="0"/>
                <a:cs typeface="Times New Roman" panose="02020603050405020304" pitchFamily="18" charset="0"/>
              </a:rPr>
              <a:t>ABOUT PREPARATION OF PERSONNEL POTENTIAL IN THE DIRECTIONS OF DEVELOPMENT THE INTERNET OF </a:t>
            </a:r>
            <a:r>
              <a:rPr lang="en-US" sz="6000" b="1" dirty="0" smtClean="0">
                <a:solidFill>
                  <a:schemeClr val="tx1"/>
                </a:solidFill>
                <a:latin typeface="Times New Roman" panose="02020603050405020304" pitchFamily="18" charset="0"/>
                <a:cs typeface="Times New Roman" panose="02020603050405020304" pitchFamily="18" charset="0"/>
              </a:rPr>
              <a:t>THINGS</a:t>
            </a:r>
            <a:endParaRPr lang="en-US" sz="6000" b="1" dirty="0">
              <a:solidFill>
                <a:schemeClr val="tx1"/>
              </a:solidFill>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13609687" y="11881420"/>
            <a:ext cx="7272808" cy="1044116"/>
          </a:xfrm>
          <a:prstGeom prst="rect">
            <a:avLst/>
          </a:prstGeom>
        </p:spPr>
        <p:txBody>
          <a:bodyPr vert="horz" lIns="123444" tIns="61722" rIns="123444" bIns="61722" rtlCol="0">
            <a:normAutofit/>
          </a:bodyPr>
          <a:lstStyle>
            <a:lvl1pPr marL="0" indent="0" algn="ctr" defTabSz="1234440" rtl="0"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1pPr>
            <a:lvl2pPr marL="617220" indent="0" algn="ctr" defTabSz="1234440" rtl="0" eaLnBrk="1" latinLnBrk="0" hangingPunct="1">
              <a:spcBef>
                <a:spcPct val="20000"/>
              </a:spcBef>
              <a:buFont typeface="Arial" panose="020B0604020202020204" pitchFamily="34" charset="0"/>
              <a:buNone/>
              <a:defRPr sz="3800" kern="1200">
                <a:solidFill>
                  <a:schemeClr val="tx1">
                    <a:tint val="75000"/>
                  </a:schemeClr>
                </a:solidFill>
                <a:latin typeface="+mn-lt"/>
                <a:ea typeface="+mn-ea"/>
                <a:cs typeface="+mn-cs"/>
              </a:defRPr>
            </a:lvl2pPr>
            <a:lvl3pPr marL="1234440" indent="0" algn="ctr" defTabSz="123444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3pPr>
            <a:lvl4pPr marL="185166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4pPr>
            <a:lvl5pPr marL="246888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5pPr>
            <a:lvl6pPr marL="308610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6pPr>
            <a:lvl7pPr marL="370332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7pPr>
            <a:lvl8pPr marL="432054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8pPr>
            <a:lvl9pPr marL="4937760" indent="0" algn="ctr" defTabSz="1234440"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9pPr>
          </a:lstStyle>
          <a:p>
            <a:r>
              <a:rPr lang="en-US" sz="6000" b="1" dirty="0" smtClean="0">
                <a:solidFill>
                  <a:srgbClr val="002060"/>
                </a:solidFill>
                <a:latin typeface="Times New Roman" panose="02020603050405020304" pitchFamily="18" charset="0"/>
                <a:cs typeface="Times New Roman" panose="02020603050405020304" pitchFamily="18" charset="0"/>
              </a:rPr>
              <a:t>Professor R</a:t>
            </a:r>
            <a:r>
              <a:rPr lang="uz-Cyrl-UZ" sz="6000" b="1" dirty="0" smtClean="0">
                <a:solidFill>
                  <a:srgbClr val="002060"/>
                </a:solidFill>
                <a:latin typeface="Times New Roman" panose="02020603050405020304" pitchFamily="18" charset="0"/>
                <a:cs typeface="Times New Roman" panose="02020603050405020304" pitchFamily="18" charset="0"/>
              </a:rPr>
              <a:t>.</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Isaev</a:t>
            </a:r>
            <a:endParaRPr lang="en-US" sz="6000" b="1" dirty="0" smtClean="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4032624" y="648172"/>
            <a:ext cx="20810312" cy="2592288"/>
          </a:xfrm>
        </p:spPr>
        <p:txBody>
          <a:bodyPr>
            <a:no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MINISTRY OF DEVELOPMENT OF INFORMATION TECHNOLOGIES AND COMMUNICATIONS OF THE REPUBLIC OF UZBEKISTAN</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TASHKENT UNIVERSITY OF INFORMATION TECHNOLOGIES</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NAMED AFTER MUHAMMAD AL-KHWARIZMI</a:t>
            </a:r>
            <a:endParaRPr lang="ru-RU" sz="4800" b="1" dirty="0">
              <a:latin typeface="Times New Roman" panose="02020603050405020304" pitchFamily="18" charset="0"/>
              <a:cs typeface="Times New Roman" panose="02020603050405020304" pitchFamily="18" charset="0"/>
            </a:endParaRPr>
          </a:p>
        </p:txBody>
      </p:sp>
      <p:pic>
        <p:nvPicPr>
          <p:cNvPr id="6" name="Picture 4" descr="Image result for ТУИ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279" y="153408"/>
            <a:ext cx="2917007" cy="292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40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3" y="12568683"/>
            <a:ext cx="22682835" cy="1127541"/>
          </a:xfrm>
        </p:spPr>
        <p:txBody>
          <a:bodyPr/>
          <a:lstStyle/>
          <a:p>
            <a:pPr marL="0" indent="0" algn="ctr">
              <a:buNone/>
            </a:pPr>
            <a:r>
              <a:rPr lang="en-US" dirty="0">
                <a:latin typeface="Times New Roman" panose="02020603050405020304" pitchFamily="18" charset="0"/>
                <a:cs typeface="Times New Roman" panose="02020603050405020304" pitchFamily="18" charset="0"/>
              </a:rPr>
              <a:t>Fig. 6. Autonomous solar-wind-diesel power station on the object "</a:t>
            </a:r>
            <a:r>
              <a:rPr lang="en-US" dirty="0" err="1">
                <a:latin typeface="Times New Roman" panose="02020603050405020304" pitchFamily="18" charset="0"/>
                <a:cs typeface="Times New Roman" panose="02020603050405020304" pitchFamily="18" charset="0"/>
              </a:rPr>
              <a:t>Zambar</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10</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5" name="Picture 2" descr="G:\Замбар РРС расмлари\20150801_115544.jpg"/>
          <p:cNvPicPr>
            <a:picLocks noChangeAspect="1" noChangeArrowheads="1"/>
          </p:cNvPicPr>
          <p:nvPr/>
        </p:nvPicPr>
        <p:blipFill rotWithShape="1">
          <a:blip r:embed="rId3"/>
          <a:srcRect l="2134" r="5868"/>
          <a:stretch/>
        </p:blipFill>
        <p:spPr bwMode="auto">
          <a:xfrm>
            <a:off x="3720715" y="494902"/>
            <a:ext cx="17281921" cy="11644610"/>
          </a:xfrm>
          <a:prstGeom prst="rect">
            <a:avLst/>
          </a:prstGeom>
          <a:noFill/>
        </p:spPr>
      </p:pic>
    </p:spTree>
    <p:extLst>
      <p:ext uri="{BB962C8B-B14F-4D97-AF65-F5344CB8AC3E}">
        <p14:creationId xmlns:p14="http://schemas.microsoft.com/office/powerpoint/2010/main" val="2453756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9880" y="1235747"/>
            <a:ext cx="22682835" cy="5328592"/>
          </a:xfrm>
        </p:spPr>
        <p:txBody>
          <a:bodyPr>
            <a:normAutofit lnSpcReduction="10000"/>
          </a:bodyPr>
          <a:lstStyle/>
          <a:p>
            <a:pPr marL="0" indent="800100" algn="just">
              <a:buNone/>
            </a:pPr>
            <a:r>
              <a:rPr lang="en-US" dirty="0">
                <a:latin typeface="Times New Roman" panose="02020603050405020304" pitchFamily="18" charset="0"/>
                <a:cs typeface="Times New Roman" panose="02020603050405020304" pitchFamily="18" charset="0"/>
              </a:rPr>
              <a:t>The greatest development of IoT was in road transport due to the proliferation of the same smartphones that drivers take with them on the road. Thanks to them, systems were built for monitoring traffic congestion on </a:t>
            </a:r>
            <a:r>
              <a:rPr lang="en-US" dirty="0" err="1">
                <a:latin typeface="Times New Roman" panose="02020603050405020304" pitchFamily="18" charset="0"/>
                <a:cs typeface="Times New Roman" panose="02020603050405020304" pitchFamily="18" charset="0"/>
              </a:rPr>
              <a:t>Yandex</a:t>
            </a:r>
            <a:r>
              <a:rPr lang="en-US" dirty="0">
                <a:latin typeface="Times New Roman" panose="02020603050405020304" pitchFamily="18" charset="0"/>
                <a:cs typeface="Times New Roman" panose="02020603050405020304" pitchFamily="18" charset="0"/>
              </a:rPr>
              <a:t>, Google, and other maps.</a:t>
            </a:r>
          </a:p>
          <a:p>
            <a:pPr marL="0" indent="800100" algn="just">
              <a:buNone/>
            </a:pPr>
            <a:r>
              <a:rPr lang="en-US" dirty="0">
                <a:latin typeface="Times New Roman" panose="02020603050405020304" pitchFamily="18" charset="0"/>
                <a:cs typeface="Times New Roman" panose="02020603050405020304" pitchFamily="18" charset="0"/>
              </a:rPr>
              <a:t>Around the smartphone in the car - the whole ecosystem of software solutions (for example, Uber, </a:t>
            </a:r>
            <a:r>
              <a:rPr lang="en-US" dirty="0" err="1">
                <a:latin typeface="Times New Roman" panose="02020603050405020304" pitchFamily="18" charset="0"/>
                <a:cs typeface="Times New Roman" panose="02020603050405020304" pitchFamily="18" charset="0"/>
              </a:rPr>
              <a:t>Yandex</a:t>
            </a:r>
            <a:r>
              <a:rPr lang="en-US" dirty="0">
                <a:latin typeface="Times New Roman" panose="02020603050405020304" pitchFamily="18" charset="0"/>
                <a:cs typeface="Times New Roman" panose="02020603050405020304" pitchFamily="18" charset="0"/>
              </a:rPr>
              <a:t> Taxi, Get Taxi, </a:t>
            </a:r>
            <a:r>
              <a:rPr lang="en-US" dirty="0" err="1">
                <a:latin typeface="Times New Roman" panose="02020603050405020304" pitchFamily="18" charset="0"/>
                <a:cs typeface="Times New Roman" panose="02020603050405020304" pitchFamily="18" charset="0"/>
              </a:rPr>
              <a:t>MyTaxi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TashBus</a:t>
            </a:r>
            <a:r>
              <a:rPr lang="en-US" dirty="0">
                <a:latin typeface="Times New Roman" panose="02020603050405020304" pitchFamily="18" charset="0"/>
                <a:cs typeface="Times New Roman" panose="02020603050405020304" pitchFamily="18" charset="0"/>
              </a:rPr>
              <a:t>, etc.). These solutions completely changed the taxi market in large cities. Such services are no longer confined to the sphere of taxis and penetrate into the sphere of logistics: like </a:t>
            </a:r>
            <a:r>
              <a:rPr lang="en-US" dirty="0" err="1">
                <a:latin typeface="Times New Roman" panose="02020603050405020304" pitchFamily="18" charset="0"/>
                <a:cs typeface="Times New Roman" panose="02020603050405020304" pitchFamily="18" charset="0"/>
              </a:rPr>
              <a:t>UberCargo</a:t>
            </a:r>
            <a:r>
              <a:rPr lang="en-US" dirty="0">
                <a:latin typeface="Times New Roman" panose="02020603050405020304" pitchFamily="18" charset="0"/>
                <a:cs typeface="Times New Roman" panose="02020603050405020304" pitchFamily="18" charset="0"/>
              </a:rPr>
              <a:t> and Trucker path, there appeared startups </a:t>
            </a:r>
            <a:r>
              <a:rPr lang="en-US" dirty="0" err="1">
                <a:latin typeface="Times New Roman" panose="02020603050405020304" pitchFamily="18" charset="0"/>
                <a:cs typeface="Times New Roman" panose="02020603050405020304" pitchFamily="18" charset="0"/>
              </a:rPr>
              <a:t>GoCargo</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iCanDrive</a:t>
            </a:r>
            <a:r>
              <a:rPr lang="en-US" dirty="0">
                <a:latin typeface="Times New Roman" panose="02020603050405020304" pitchFamily="18" charset="0"/>
                <a:cs typeface="Times New Roman" panose="02020603050405020304" pitchFamily="18" charset="0"/>
              </a:rPr>
              <a:t>, which are based on the use of IoT.</a:t>
            </a:r>
            <a:endParaRPr lang="ru-RU"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r="8129"/>
          <a:stretch/>
        </p:blipFill>
        <p:spPr>
          <a:xfrm>
            <a:off x="12428158" y="6564339"/>
            <a:ext cx="11447855" cy="5709220"/>
          </a:xfrm>
          <a:prstGeom prst="rect">
            <a:avLst/>
          </a:prstGeom>
        </p:spPr>
      </p:pic>
      <p:sp>
        <p:nvSpPr>
          <p:cNvPr id="5" name="Прямоугольник 4"/>
          <p:cNvSpPr/>
          <p:nvPr/>
        </p:nvSpPr>
        <p:spPr>
          <a:xfrm>
            <a:off x="1189880" y="6120780"/>
            <a:ext cx="10909056" cy="6047809"/>
          </a:xfrm>
          <a:prstGeom prst="rect">
            <a:avLst/>
          </a:prstGeom>
        </p:spPr>
        <p:txBody>
          <a:bodyPr wrap="square">
            <a:spAutoFit/>
          </a:bodyPr>
          <a:lstStyle/>
          <a:p>
            <a:pPr indent="800100" algn="just"/>
            <a:r>
              <a:rPr lang="en-US" sz="4300" dirty="0">
                <a:latin typeface="Times New Roman" panose="02020603050405020304" pitchFamily="18" charset="0"/>
                <a:cs typeface="Times New Roman" panose="02020603050405020304" pitchFamily="18" charset="0"/>
              </a:rPr>
              <a:t>More serious intelligent transport monitoring systems are implemented by installing in vehicles remote monitoring systems based on </a:t>
            </a:r>
            <a:r>
              <a:rPr lang="en-US" sz="4300" dirty="0" smtClean="0">
                <a:latin typeface="Times New Roman" panose="02020603050405020304" pitchFamily="18" charset="0"/>
                <a:cs typeface="Times New Roman" panose="02020603050405020304" pitchFamily="18" charset="0"/>
              </a:rPr>
              <a:t>GLONASS/GPS </a:t>
            </a:r>
            <a:r>
              <a:rPr lang="en-US" sz="4300" dirty="0">
                <a:latin typeface="Times New Roman" panose="02020603050405020304" pitchFamily="18" charset="0"/>
                <a:cs typeface="Times New Roman" panose="02020603050405020304" pitchFamily="18" charset="0"/>
              </a:rPr>
              <a:t>sensors and fuel consumption monitoring systems. Such devices allow to significantly reduce costs and monitor the targeted use of transport, analyze and optimize traffic routes, which is extremely important for logistics.</a:t>
            </a:r>
            <a:endParaRPr lang="ru-RU" sz="4300"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11</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38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4" y="3360423"/>
            <a:ext cx="12925587" cy="9504522"/>
          </a:xfrm>
        </p:spPr>
        <p:txBody>
          <a:bodyPr>
            <a:normAutofit/>
          </a:bodyPr>
          <a:lstStyle/>
          <a:p>
            <a:pPr marL="0" indent="714375" algn="just">
              <a:buNone/>
            </a:pPr>
            <a:r>
              <a:rPr lang="en-US" dirty="0">
                <a:latin typeface="Times New Roman" panose="02020603050405020304" pitchFamily="18" charset="0"/>
                <a:cs typeface="Times New Roman" panose="02020603050405020304" pitchFamily="18" charset="0"/>
              </a:rPr>
              <a:t>Cloud technologies will also lead to the emergence of platform solutions, and they, in turn, - to new business models, such as </a:t>
            </a:r>
            <a:r>
              <a:rPr lang="en-US" dirty="0" smtClean="0">
                <a:latin typeface="Times New Roman" panose="02020603050405020304" pitchFamily="18" charset="0"/>
                <a:cs typeface="Times New Roman" panose="02020603050405020304" pitchFamily="18" charset="0"/>
              </a:rPr>
              <a:t>“Virtual Forwarding</a:t>
            </a:r>
            <a:r>
              <a:rPr lang="en-US" dirty="0">
                <a:latin typeface="Times New Roman" panose="02020603050405020304" pitchFamily="18" charset="0"/>
                <a:cs typeface="Times New Roman" panose="02020603050405020304" pitchFamily="18" charset="0"/>
              </a:rPr>
              <a:t>." This will also contribute to the scalability and standardization of processes. In many respects, therefore, in the world, logistics companies plan to spend about 5% of their revenues on digitalization of logistics. At the same time, the potential for introducing the Internet of Things in the transport sector is very significant - both in the railway, in the pipeline and other modes of transport (Figure 7).</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821868" y="10236014"/>
            <a:ext cx="8874644" cy="754053"/>
          </a:xfrm>
          <a:prstGeom prst="rect">
            <a:avLst/>
          </a:prstGeom>
        </p:spPr>
        <p:txBody>
          <a:bodyPr wrap="square">
            <a:spAutoFit/>
          </a:bodyPr>
          <a:lstStyle/>
          <a:p>
            <a:pPr algn="ctr"/>
            <a:r>
              <a:rPr lang="da-DK" sz="4300" dirty="0">
                <a:latin typeface="Times New Roman" panose="02020603050405020304" pitchFamily="18" charset="0"/>
                <a:cs typeface="Times New Roman" panose="02020603050405020304" pitchFamily="18" charset="0"/>
              </a:rPr>
              <a:t>Fig. 7. "Smart" solutions for transport</a:t>
            </a:r>
            <a:endParaRPr lang="ru-RU" sz="43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12</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4799004" y="3888532"/>
            <a:ext cx="9144000" cy="5838825"/>
          </a:xfrm>
          <a:prstGeom prst="rect">
            <a:avLst/>
          </a:prstGeom>
        </p:spPr>
      </p:pic>
    </p:spTree>
    <p:extLst>
      <p:ext uri="{BB962C8B-B14F-4D97-AF65-F5344CB8AC3E}">
        <p14:creationId xmlns:p14="http://schemas.microsoft.com/office/powerpoint/2010/main" val="321769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13</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149679" y="2470789"/>
            <a:ext cx="22793325" cy="10877550"/>
          </a:xfrm>
          <a:prstGeom prst="rect">
            <a:avLst/>
          </a:prstGeom>
        </p:spPr>
      </p:pic>
      <p:sp>
        <p:nvSpPr>
          <p:cNvPr id="6" name="Заголовок 1"/>
          <p:cNvSpPr>
            <a:spLocks noGrp="1"/>
          </p:cNvSpPr>
          <p:nvPr>
            <p:ph type="title"/>
          </p:nvPr>
        </p:nvSpPr>
        <p:spPr>
          <a:xfrm>
            <a:off x="1260169" y="350452"/>
            <a:ext cx="22682835" cy="1737879"/>
          </a:xfrm>
        </p:spPr>
        <p:txBody>
          <a:bodyPr>
            <a:normAutofit/>
          </a:bodyPr>
          <a:lstStyle/>
          <a:p>
            <a:r>
              <a:rPr lang="en-US" b="1" dirty="0">
                <a:latin typeface="Times New Roman" panose="02020603050405020304" pitchFamily="18" charset="0"/>
                <a:cs typeface="Times New Roman" panose="02020603050405020304" pitchFamily="18" charset="0"/>
              </a:rPr>
              <a:t>Markets for the application of IoT technologies</a:t>
            </a:r>
            <a:endParaRPr lang="ru-RU" dirty="0"/>
          </a:p>
        </p:txBody>
      </p:sp>
    </p:spTree>
    <p:extLst>
      <p:ext uri="{BB962C8B-B14F-4D97-AF65-F5344CB8AC3E}">
        <p14:creationId xmlns:p14="http://schemas.microsoft.com/office/powerpoint/2010/main" val="3376245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6000" b="1" dirty="0">
                <a:solidFill>
                  <a:srgbClr val="002060"/>
                </a:solidFill>
                <a:latin typeface="Times New Roman" panose="02020603050405020304" pitchFamily="18" charset="0"/>
                <a:cs typeface="Times New Roman" panose="02020603050405020304" pitchFamily="18" charset="0"/>
              </a:rPr>
              <a:t>International experience in the </a:t>
            </a:r>
            <a:r>
              <a:rPr lang="en-US" sz="6000" b="1" dirty="0" smtClean="0">
                <a:solidFill>
                  <a:srgbClr val="002060"/>
                </a:solidFill>
                <a:latin typeface="Times New Roman" panose="02020603050405020304" pitchFamily="18" charset="0"/>
                <a:cs typeface="Times New Roman" panose="02020603050405020304" pitchFamily="18" charset="0"/>
              </a:rPr>
              <a:t>Educational </a:t>
            </a:r>
            <a:r>
              <a:rPr lang="en-US" sz="6000" b="1" dirty="0">
                <a:solidFill>
                  <a:srgbClr val="002060"/>
                </a:solidFill>
                <a:latin typeface="Times New Roman" panose="02020603050405020304" pitchFamily="18" charset="0"/>
                <a:cs typeface="Times New Roman" panose="02020603050405020304" pitchFamily="18" charset="0"/>
              </a:rPr>
              <a:t>activities of the Internet of </a:t>
            </a:r>
            <a:r>
              <a:rPr lang="en-US" sz="6000" b="1" dirty="0" smtClean="0">
                <a:solidFill>
                  <a:srgbClr val="002060"/>
                </a:solidFill>
                <a:latin typeface="Times New Roman" panose="02020603050405020304" pitchFamily="18" charset="0"/>
                <a:cs typeface="Times New Roman" panose="02020603050405020304" pitchFamily="18" charset="0"/>
              </a:rPr>
              <a:t>Things</a:t>
            </a:r>
            <a:r>
              <a:rPr lang="ru-RU" sz="5400" b="1" dirty="0" smtClean="0">
                <a:solidFill>
                  <a:srgbClr val="002060"/>
                </a:solidFill>
                <a:latin typeface="Times New Roman" panose="02020603050405020304" pitchFamily="18" charset="0"/>
                <a:cs typeface="Times New Roman" panose="02020603050405020304" pitchFamily="18" charset="0"/>
              </a:rPr>
              <a:t> </a:t>
            </a:r>
            <a:endParaRPr lang="ru-RU" dirty="0"/>
          </a:p>
        </p:txBody>
      </p:sp>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14</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43268628"/>
              </p:ext>
            </p:extLst>
          </p:nvPr>
        </p:nvGraphicFramePr>
        <p:xfrm>
          <a:off x="1512343" y="2977046"/>
          <a:ext cx="22430656" cy="10386496"/>
        </p:xfrm>
        <a:graphic>
          <a:graphicData uri="http://schemas.openxmlformats.org/drawingml/2006/table">
            <a:tbl>
              <a:tblPr firstRow="1" bandRow="1">
                <a:tableStyleId>{D27102A9-8310-4765-A935-A1911B00CA55}</a:tableStyleId>
              </a:tblPr>
              <a:tblGrid>
                <a:gridCol w="5351380">
                  <a:extLst>
                    <a:ext uri="{9D8B030D-6E8A-4147-A177-3AD203B41FA5}">
                      <a16:colId xmlns:a16="http://schemas.microsoft.com/office/drawing/2014/main" val="86110786"/>
                    </a:ext>
                  </a:extLst>
                </a:gridCol>
                <a:gridCol w="17079276">
                  <a:extLst>
                    <a:ext uri="{9D8B030D-6E8A-4147-A177-3AD203B41FA5}">
                      <a16:colId xmlns:a16="http://schemas.microsoft.com/office/drawing/2014/main" val="3192248122"/>
                    </a:ext>
                  </a:extLst>
                </a:gridCol>
              </a:tblGrid>
              <a:tr h="1037631">
                <a:tc>
                  <a:txBody>
                    <a:bodyPr/>
                    <a:lstStyle/>
                    <a:p>
                      <a:pPr>
                        <a:tabLst/>
                      </a:pPr>
                      <a:r>
                        <a:rPr lang="en-US" sz="4000" b="1" dirty="0" smtClean="0">
                          <a:latin typeface="Times New Roman" panose="02020603050405020304" pitchFamily="18" charset="0"/>
                          <a:cs typeface="Times New Roman" panose="02020603050405020304" pitchFamily="18" charset="0"/>
                        </a:rPr>
                        <a:t>University of Oxford </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en-US" sz="4000" b="0" dirty="0" smtClean="0">
                          <a:latin typeface="Times New Roman" panose="02020603050405020304" pitchFamily="18" charset="0"/>
                          <a:cs typeface="Times New Roman" panose="02020603050405020304" pitchFamily="18" charset="0"/>
                        </a:rPr>
                        <a:t>Open Data Science for the Internet of Things course</a:t>
                      </a:r>
                      <a:endParaRPr lang="ru-RU" sz="4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3047463"/>
                  </a:ext>
                </a:extLst>
              </a:tr>
              <a:tr h="2992113">
                <a:tc>
                  <a:txBody>
                    <a:bodyPr/>
                    <a:lstStyle/>
                    <a:p>
                      <a:r>
                        <a:rPr lang="en-US" sz="4000" b="1" dirty="0" smtClean="0">
                          <a:latin typeface="Times New Roman" panose="02020603050405020304" pitchFamily="18" charset="0"/>
                          <a:cs typeface="Times New Roman" panose="02020603050405020304" pitchFamily="18" charset="0"/>
                        </a:rPr>
                        <a:t>The Coursera </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en-US" sz="4000" dirty="0" smtClean="0">
                          <a:latin typeface="Times New Roman" panose="02020603050405020304" pitchFamily="18" charset="0"/>
                          <a:cs typeface="Times New Roman" panose="02020603050405020304" pitchFamily="18" charset="0"/>
                        </a:rPr>
                        <a:t>Training on the Internet of Things which includes courses on Introduction to the Internet of Things and Embedded Systems, The Arduino Platform and C Programming, Interfacing with the Arduino, The Raspberry Pi Platform and Python Programming, Interfacing with the Raspberry Pi</a:t>
                      </a:r>
                    </a:p>
                  </a:txBody>
                  <a:tcPr/>
                </a:tc>
                <a:extLst>
                  <a:ext uri="{0D108BD9-81ED-4DB2-BD59-A6C34878D82A}">
                    <a16:rowId xmlns:a16="http://schemas.microsoft.com/office/drawing/2014/main" val="264097976"/>
                  </a:ext>
                </a:extLst>
              </a:tr>
              <a:tr h="2697841">
                <a:tc>
                  <a:txBody>
                    <a:bodyPr/>
                    <a:lstStyle/>
                    <a:p>
                      <a:r>
                        <a:rPr lang="en-US" sz="4000" b="1" dirty="0" smtClean="0">
                          <a:latin typeface="Times New Roman" panose="02020603050405020304" pitchFamily="18" charset="0"/>
                          <a:cs typeface="Times New Roman" panose="02020603050405020304" pitchFamily="18" charset="0"/>
                        </a:rPr>
                        <a:t>Massachusetts Institute of Technology </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en-US" sz="4000" dirty="0" smtClean="0">
                          <a:latin typeface="Times New Roman" panose="02020603050405020304" pitchFamily="18" charset="0"/>
                          <a:cs typeface="Times New Roman" panose="02020603050405020304" pitchFamily="18" charset="0"/>
                        </a:rPr>
                        <a:t>Training program on Internet of Things with the following sections: IoT architecture, sensor data processing, SLAM, stand-alone devices (cars, robots), IoT standards, wearable devices, security, Web of Things, wireless protocols, storage And data analysis, human-machine interfaces.</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8762953"/>
                  </a:ext>
                </a:extLst>
              </a:tr>
              <a:tr h="1037631">
                <a:tc>
                  <a:txBody>
                    <a:bodyPr/>
                    <a:lstStyle/>
                    <a:p>
                      <a:r>
                        <a:rPr lang="en-US" sz="4000" b="1" dirty="0" smtClean="0">
                          <a:latin typeface="Times New Roman" panose="02020603050405020304" pitchFamily="18" charset="0"/>
                          <a:cs typeface="Times New Roman" panose="02020603050405020304" pitchFamily="18" charset="0"/>
                        </a:rPr>
                        <a:t>Kings College London</a:t>
                      </a:r>
                      <a:endParaRPr lang="ru-RU" sz="4000" b="1" dirty="0">
                        <a:latin typeface="Times New Roman" panose="02020603050405020304" pitchFamily="18" charset="0"/>
                        <a:cs typeface="Times New Roman" panose="02020603050405020304" pitchFamily="18" charset="0"/>
                      </a:endParaRPr>
                    </a:p>
                  </a:txBody>
                  <a:tcPr/>
                </a:tc>
                <a:tc>
                  <a:txBody>
                    <a:bodyPr/>
                    <a:lstStyle/>
                    <a:p>
                      <a:r>
                        <a:rPr lang="en-US" sz="4000" dirty="0" smtClean="0">
                          <a:latin typeface="Times New Roman" panose="02020603050405020304" pitchFamily="18" charset="0"/>
                          <a:cs typeface="Times New Roman" panose="02020603050405020304" pitchFamily="18" charset="0"/>
                        </a:rPr>
                        <a:t>Practical courses on IoT</a:t>
                      </a:r>
                      <a:endParaRPr lang="ru-RU"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885265"/>
                  </a:ext>
                </a:extLst>
              </a:tr>
              <a:tr h="1037631">
                <a:tc>
                  <a:txBody>
                    <a:bodyPr/>
                    <a:lstStyle/>
                    <a:p>
                      <a:r>
                        <a:rPr lang="en-US" sz="4000" b="1" dirty="0" smtClean="0">
                          <a:latin typeface="Times New Roman" panose="02020603050405020304" pitchFamily="18" charset="0"/>
                          <a:cs typeface="Times New Roman" panose="02020603050405020304" pitchFamily="18" charset="0"/>
                        </a:rPr>
                        <a:t>University of Washington </a:t>
                      </a:r>
                      <a:endParaRPr lang="ru-RU"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1234440" rtl="0" eaLnBrk="1" fontAlgn="auto" latinLnBrk="0" hangingPunct="1">
                        <a:lnSpc>
                          <a:spcPct val="100000"/>
                        </a:lnSpc>
                        <a:spcBef>
                          <a:spcPts val="0"/>
                        </a:spcBef>
                        <a:spcAft>
                          <a:spcPts val="0"/>
                        </a:spcAft>
                        <a:buClrTx/>
                        <a:buSzTx/>
                        <a:buFontTx/>
                        <a:buNone/>
                        <a:tabLst/>
                        <a:defRPr/>
                      </a:pPr>
                      <a:r>
                        <a:rPr lang="en-US" sz="4000" dirty="0" smtClean="0">
                          <a:latin typeface="Times New Roman" panose="02020603050405020304" pitchFamily="18" charset="0"/>
                          <a:cs typeface="Times New Roman" panose="02020603050405020304" pitchFamily="18" charset="0"/>
                        </a:rPr>
                        <a:t>Practical courses on IoT</a:t>
                      </a:r>
                      <a:endParaRPr lang="ru-RU" sz="40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395050"/>
                  </a:ext>
                </a:extLst>
              </a:tr>
              <a:tr h="1037631">
                <a:tc>
                  <a:txBody>
                    <a:bodyPr/>
                    <a:lstStyle/>
                    <a:p>
                      <a:r>
                        <a:rPr lang="en-US" sz="4000" b="1" dirty="0" smtClean="0">
                          <a:latin typeface="Times New Roman" panose="02020603050405020304" pitchFamily="18" charset="0"/>
                          <a:cs typeface="Times New Roman" panose="02020603050405020304" pitchFamily="18" charset="0"/>
                        </a:rPr>
                        <a:t>HP and Intel </a:t>
                      </a:r>
                      <a:endParaRPr lang="ru-RU"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1234440" rtl="0" eaLnBrk="1" fontAlgn="auto" latinLnBrk="0" hangingPunct="1">
                        <a:lnSpc>
                          <a:spcPct val="100000"/>
                        </a:lnSpc>
                        <a:spcBef>
                          <a:spcPts val="0"/>
                        </a:spcBef>
                        <a:spcAft>
                          <a:spcPts val="0"/>
                        </a:spcAft>
                        <a:buClrTx/>
                        <a:buSzTx/>
                        <a:buFontTx/>
                        <a:buNone/>
                        <a:tabLst/>
                        <a:defRPr/>
                      </a:pPr>
                      <a:r>
                        <a:rPr lang="en-US" sz="4000" dirty="0" smtClean="0">
                          <a:latin typeface="Times New Roman" panose="02020603050405020304" pitchFamily="18" charset="0"/>
                          <a:cs typeface="Times New Roman" panose="02020603050405020304" pitchFamily="18" charset="0"/>
                        </a:rPr>
                        <a:t>Courses on IoT, which deal with Smart Cities, Smart Home, Smart Health, and others</a:t>
                      </a:r>
                      <a:endParaRPr lang="ru-RU" sz="40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08001"/>
                  </a:ext>
                </a:extLst>
              </a:tr>
            </a:tbl>
          </a:graphicData>
        </a:graphic>
      </p:graphicFrame>
    </p:spTree>
    <p:extLst>
      <p:ext uri="{BB962C8B-B14F-4D97-AF65-F5344CB8AC3E}">
        <p14:creationId xmlns:p14="http://schemas.microsoft.com/office/powerpoint/2010/main" val="1840377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8206" y="1080220"/>
            <a:ext cx="22682835" cy="2461673"/>
          </a:xfrm>
        </p:spPr>
        <p:txBody>
          <a:bodyPr>
            <a:noAutofit/>
          </a:bodyPr>
          <a:lstStyle/>
          <a:p>
            <a:pPr marL="0" indent="714375" algn="just">
              <a:buNone/>
            </a:pPr>
            <a:r>
              <a:rPr lang="en-US" sz="4800" dirty="0" smtClean="0">
                <a:latin typeface="Times New Roman" panose="02020603050405020304" pitchFamily="18" charset="0"/>
                <a:cs typeface="Times New Roman" panose="02020603050405020304" pitchFamily="18" charset="0"/>
              </a:rPr>
              <a:t>In </a:t>
            </a:r>
            <a:r>
              <a:rPr lang="en-US" sz="4800" dirty="0">
                <a:latin typeface="Times New Roman" panose="02020603050405020304" pitchFamily="18" charset="0"/>
                <a:cs typeface="Times New Roman" panose="02020603050405020304" pitchFamily="18" charset="0"/>
              </a:rPr>
              <a:t>the enlarged form it is possible to offer the following sections of the curriculum on the subject </a:t>
            </a:r>
            <a:r>
              <a:rPr lang="en-US" sz="4800" b="1" dirty="0">
                <a:latin typeface="Times New Roman" panose="02020603050405020304" pitchFamily="18" charset="0"/>
                <a:cs typeface="Times New Roman" panose="02020603050405020304" pitchFamily="18" charset="0"/>
              </a:rPr>
              <a:t>"Fundamentals of the Internet of Things" </a:t>
            </a:r>
            <a:r>
              <a:rPr lang="en-US" sz="4800" dirty="0">
                <a:latin typeface="Times New Roman" panose="02020603050405020304" pitchFamily="18" charset="0"/>
                <a:cs typeface="Times New Roman" panose="02020603050405020304" pitchFamily="18" charset="0"/>
              </a:rPr>
              <a:t>for the preparation of </a:t>
            </a:r>
            <a:r>
              <a:rPr lang="en-US" sz="4800" b="1" dirty="0">
                <a:latin typeface="Times New Roman" panose="02020603050405020304" pitchFamily="18" charset="0"/>
                <a:cs typeface="Times New Roman" panose="02020603050405020304" pitchFamily="18" charset="0"/>
              </a:rPr>
              <a:t>Bachelors</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15</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411804712"/>
              </p:ext>
            </p:extLst>
          </p:nvPr>
        </p:nvGraphicFramePr>
        <p:xfrm>
          <a:off x="1944391" y="3888532"/>
          <a:ext cx="20306256" cy="911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429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16</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896107955"/>
              </p:ext>
            </p:extLst>
          </p:nvPr>
        </p:nvGraphicFramePr>
        <p:xfrm>
          <a:off x="1872383" y="2952428"/>
          <a:ext cx="15769752" cy="911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260315" y="1292658"/>
            <a:ext cx="21530392" cy="861774"/>
          </a:xfrm>
          <a:prstGeom prst="rect">
            <a:avLst/>
          </a:prstGeom>
        </p:spPr>
        <p:txBody>
          <a:bodyPr wrap="square">
            <a:spAutoFit/>
          </a:bodyPr>
          <a:lstStyle/>
          <a:p>
            <a:pPr indent="800100" algn="just"/>
            <a:r>
              <a:rPr lang="en-US" sz="5000" dirty="0" smtClean="0">
                <a:latin typeface="Times New Roman" panose="02020603050405020304" pitchFamily="18" charset="0"/>
                <a:cs typeface="Times New Roman" panose="02020603050405020304" pitchFamily="18" charset="0"/>
              </a:rPr>
              <a:t>It </a:t>
            </a:r>
            <a:r>
              <a:rPr lang="en-US" sz="5000" dirty="0">
                <a:latin typeface="Times New Roman" panose="02020603050405020304" pitchFamily="18" charset="0"/>
                <a:cs typeface="Times New Roman" panose="02020603050405020304" pitchFamily="18" charset="0"/>
              </a:rPr>
              <a:t>is advisable to prepare </a:t>
            </a:r>
            <a:r>
              <a:rPr lang="en-US" sz="5000" b="1" dirty="0">
                <a:latin typeface="Times New Roman" panose="02020603050405020304" pitchFamily="18" charset="0"/>
                <a:cs typeface="Times New Roman" panose="02020603050405020304" pitchFamily="18" charset="0"/>
              </a:rPr>
              <a:t>masters</a:t>
            </a:r>
            <a:r>
              <a:rPr lang="en-US" sz="5000" dirty="0">
                <a:latin typeface="Times New Roman" panose="02020603050405020304" pitchFamily="18" charset="0"/>
                <a:cs typeface="Times New Roman" panose="02020603050405020304" pitchFamily="18" charset="0"/>
              </a:rPr>
              <a:t> for the following special branches:</a:t>
            </a:r>
          </a:p>
        </p:txBody>
      </p:sp>
      <p:sp>
        <p:nvSpPr>
          <p:cNvPr id="7" name="Прямоугольник 6"/>
          <p:cNvSpPr/>
          <p:nvPr/>
        </p:nvSpPr>
        <p:spPr>
          <a:xfrm>
            <a:off x="18083848" y="5256684"/>
            <a:ext cx="6588732" cy="6247864"/>
          </a:xfrm>
          <a:prstGeom prst="rect">
            <a:avLst/>
          </a:prstGeom>
        </p:spPr>
        <p:txBody>
          <a:bodyPr wrap="square">
            <a:spAutoFit/>
          </a:bodyPr>
          <a:lstStyle/>
          <a:p>
            <a:pPr indent="800100"/>
            <a:r>
              <a:rPr lang="en-US" sz="4000" b="1" dirty="0">
                <a:latin typeface="Times New Roman" panose="02020603050405020304" pitchFamily="18" charset="0"/>
                <a:cs typeface="Times New Roman" panose="02020603050405020304" pitchFamily="18" charset="0"/>
              </a:rPr>
              <a:t>For example</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cs typeface="Times New Roman" panose="02020603050405020304" pitchFamily="18" charset="0"/>
              </a:rPr>
              <a:t>following </a:t>
            </a:r>
            <a:r>
              <a:rPr lang="en-US" sz="4000" dirty="0" smtClean="0">
                <a:latin typeface="Times New Roman" panose="02020603050405020304" pitchFamily="18" charset="0"/>
                <a:cs typeface="Times New Roman" panose="02020603050405020304" pitchFamily="18" charset="0"/>
              </a:rPr>
              <a:t>subjects are offered for masters </a:t>
            </a:r>
            <a:r>
              <a:rPr lang="en-US" sz="4000" dirty="0">
                <a:latin typeface="Times New Roman" panose="02020603050405020304" pitchFamily="18" charset="0"/>
                <a:cs typeface="Times New Roman" panose="02020603050405020304" pitchFamily="18" charset="0"/>
              </a:rPr>
              <a:t>training in </a:t>
            </a:r>
            <a:r>
              <a:rPr lang="en-US" sz="4000" dirty="0" smtClean="0">
                <a:latin typeface="Times New Roman" panose="02020603050405020304" pitchFamily="18" charset="0"/>
                <a:cs typeface="Times New Roman" panose="02020603050405020304" pitchFamily="18" charset="0"/>
              </a:rPr>
              <a:t>field </a:t>
            </a:r>
            <a:r>
              <a:rPr lang="en-US" sz="4000" dirty="0">
                <a:latin typeface="Times New Roman" panose="02020603050405020304" pitchFamily="18" charset="0"/>
                <a:cs typeface="Times New Roman" panose="02020603050405020304" pitchFamily="18" charset="0"/>
              </a:rPr>
              <a:t>Smart </a:t>
            </a:r>
            <a:r>
              <a:rPr lang="en-US" sz="4000" dirty="0" smtClean="0">
                <a:latin typeface="Times New Roman" panose="02020603050405020304" pitchFamily="18" charset="0"/>
                <a:cs typeface="Times New Roman" panose="02020603050405020304" pitchFamily="18" charset="0"/>
              </a:rPr>
              <a:t>Cities: </a:t>
            </a:r>
            <a:r>
              <a:rPr lang="en-US" sz="4000" dirty="0">
                <a:latin typeface="Times New Roman" panose="02020603050405020304" pitchFamily="18" charset="0"/>
                <a:cs typeface="Times New Roman" panose="02020603050405020304" pitchFamily="18" charset="0"/>
              </a:rPr>
              <a:t>networks and communications, traffic flow planning, real-time systems, geo-information systems, modeling systems, security. The focus is on urban planning and management.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946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9" y="2088332"/>
            <a:ext cx="22682835" cy="3096344"/>
          </a:xfrm>
        </p:spPr>
        <p:txBody>
          <a:bodyPr/>
          <a:lstStyle/>
          <a:p>
            <a:pPr marL="0" indent="800100" algn="just">
              <a:buNone/>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should be noted that the development of IoT requires the solution of the following problems announced by ITU in 2010 at the World Telecommunication Development Conference in Hyderabad, India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17</a:t>
            </a:fld>
            <a:endParaRPr lang="ru-RU" sz="2400">
              <a:solidFill>
                <a:schemeClr val="tx1"/>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3622294111"/>
              </p:ext>
            </p:extLst>
          </p:nvPr>
        </p:nvGraphicFramePr>
        <p:xfrm>
          <a:off x="2448447" y="4464596"/>
          <a:ext cx="20954328" cy="790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766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169" y="3384476"/>
            <a:ext cx="22682835" cy="9504522"/>
          </a:xfrm>
        </p:spPr>
        <p:txBody>
          <a:bodyPr>
            <a:normAutofit lnSpcReduction="10000"/>
          </a:bodyPr>
          <a:lstStyle/>
          <a:p>
            <a:pPr marL="0" indent="714375" algn="just">
              <a:buNone/>
            </a:pPr>
            <a:r>
              <a:rPr lang="en-US" dirty="0">
                <a:latin typeface="Times New Roman" panose="02020603050405020304" pitchFamily="18" charset="0"/>
                <a:cs typeface="Times New Roman" panose="02020603050405020304" pitchFamily="18" charset="0"/>
              </a:rPr>
              <a:t>Things are defined by the </a:t>
            </a:r>
            <a:r>
              <a:rPr lang="en-US" b="1" dirty="0">
                <a:latin typeface="Times New Roman" panose="02020603050405020304" pitchFamily="18" charset="0"/>
                <a:cs typeface="Times New Roman" panose="02020603050405020304" pitchFamily="18" charset="0"/>
              </a:rPr>
              <a:t>ITU Telecommunication Standardization Sector (ITU-T) </a:t>
            </a:r>
            <a:r>
              <a:rPr lang="en-US" dirty="0">
                <a:latin typeface="Times New Roman" panose="02020603050405020304" pitchFamily="18" charset="0"/>
                <a:cs typeface="Times New Roman" panose="02020603050405020304" pitchFamily="18" charset="0"/>
              </a:rPr>
              <a:t>in the concept of the Internet of things as "objects of the physical world (physical things) or the information world (virtual things) that can be identified and integrated in the communication network." This definition, taking into account virtual things and allows you to talk about trillions of networks. </a:t>
            </a:r>
            <a:r>
              <a:rPr lang="en-US" dirty="0">
                <a:latin typeface="Times New Roman" panose="02020603050405020304" pitchFamily="18" charset="0"/>
                <a:cs typeface="Times New Roman" panose="02020603050405020304" pitchFamily="18" charset="0"/>
              </a:rPr>
              <a:t>Note also that the identification and integration of such a huge number of terminals into the network is possible only when developing a new concept of smart all-pervasive networks based on system-network developments on all-pervasive wireless sensor networks and IoT. The development of wireless broadband access opens up more distant horizons.</a:t>
            </a:r>
            <a:endParaRPr lang="en-US" dirty="0">
              <a:latin typeface="Times New Roman" panose="02020603050405020304" pitchFamily="18" charset="0"/>
              <a:cs typeface="Times New Roman" panose="02020603050405020304" pitchFamily="18" charset="0"/>
            </a:endParaRPr>
          </a:p>
          <a:p>
            <a:pPr marL="0" indent="714375" algn="just">
              <a:buNone/>
            </a:pPr>
            <a:r>
              <a:rPr lang="en-US" dirty="0">
                <a:latin typeface="Times New Roman" panose="02020603050405020304" pitchFamily="18" charset="0"/>
                <a:cs typeface="Times New Roman" panose="02020603050405020304" pitchFamily="18" charset="0"/>
              </a:rPr>
              <a:t>The International Research Wireless Forum estimates the number of things on the network at 7 trillion units by 2017-2020. At the same time, the limit value of the number of things in communication networks is estimated at 3000-5000 units per person, which allows talking about 50 trillion items online. Taking into account the adopted approximation of the development of telecommunications in the logistic curve and evaluation of the period of sustainable development of new technologies based on examples of broadband access and 4G networks, it is possible to forecast a 10-year cycle of sustainable development of the Internet of </a:t>
            </a:r>
            <a:r>
              <a:rPr lang="en-US" dirty="0" smtClean="0">
                <a:latin typeface="Times New Roman" panose="02020603050405020304" pitchFamily="18" charset="0"/>
                <a:cs typeface="Times New Roman" panose="02020603050405020304" pitchFamily="18" charset="0"/>
              </a:rPr>
              <a:t>Things </a:t>
            </a:r>
            <a:r>
              <a:rPr lang="en-US" dirty="0">
                <a:latin typeface="Times New Roman" panose="02020603050405020304" pitchFamily="18" charset="0"/>
                <a:cs typeface="Times New Roman" panose="02020603050405020304" pitchFamily="18" charset="0"/>
              </a:rPr>
              <a:t>for the period from 2020 to 2030.</a:t>
            </a:r>
            <a:endParaRPr lang="ru-RU" sz="4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18</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3" cstate="print"/>
          <a:srcRect l="11111" t="10943" r="12903" b="7547"/>
          <a:stretch>
            <a:fillRect/>
          </a:stretch>
        </p:blipFill>
        <p:spPr bwMode="auto">
          <a:xfrm>
            <a:off x="2160415" y="1080220"/>
            <a:ext cx="2520280" cy="2304256"/>
          </a:xfrm>
          <a:prstGeom prst="rect">
            <a:avLst/>
          </a:prstGeom>
          <a:noFill/>
          <a:ln w="9525">
            <a:noFill/>
            <a:miter lim="800000"/>
            <a:headEnd/>
            <a:tailEnd/>
          </a:ln>
        </p:spPr>
      </p:pic>
    </p:spTree>
    <p:extLst>
      <p:ext uri="{BB962C8B-B14F-4D97-AF65-F5344CB8AC3E}">
        <p14:creationId xmlns:p14="http://schemas.microsoft.com/office/powerpoint/2010/main" val="393360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800100" algn="just">
              <a:buNone/>
            </a:pPr>
            <a:r>
              <a:rPr lang="en-US" sz="5300" dirty="0">
                <a:latin typeface="Times New Roman" panose="02020603050405020304" pitchFamily="18" charset="0"/>
                <a:cs typeface="Times New Roman" panose="02020603050405020304" pitchFamily="18" charset="0"/>
              </a:rPr>
              <a:t>Therefore, it is necessary to take into account the continuous growth of traffic in the telecommunications </a:t>
            </a:r>
            <a:r>
              <a:rPr lang="en-US" sz="5300" dirty="0" smtClean="0">
                <a:latin typeface="Times New Roman" panose="02020603050405020304" pitchFamily="18" charset="0"/>
                <a:cs typeface="Times New Roman" panose="02020603050405020304" pitchFamily="18" charset="0"/>
              </a:rPr>
              <a:t>network. Telecommunication </a:t>
            </a:r>
            <a:r>
              <a:rPr lang="en-US" sz="5300" dirty="0">
                <a:latin typeface="Times New Roman" panose="02020603050405020304" pitchFamily="18" charset="0"/>
                <a:cs typeface="Times New Roman" panose="02020603050405020304" pitchFamily="18" charset="0"/>
              </a:rPr>
              <a:t>networks both at the national level and at the international level should be prepared to handle a large volume of traffic and these issues should be taken into account when teaching bachelors and masters in IoT.</a:t>
            </a:r>
          </a:p>
          <a:p>
            <a:pPr marL="0" indent="800100" algn="just">
              <a:buNone/>
            </a:pPr>
            <a:r>
              <a:rPr lang="en-US" sz="5300" dirty="0">
                <a:latin typeface="Times New Roman" panose="02020603050405020304" pitchFamily="18" charset="0"/>
                <a:cs typeface="Times New Roman" panose="02020603050405020304" pitchFamily="18" charset="0"/>
              </a:rPr>
              <a:t>Particular attention should be paid to the educational and methodological and logistical support of the educational </a:t>
            </a:r>
            <a:r>
              <a:rPr lang="en-US" sz="5300" dirty="0">
                <a:latin typeface="Times New Roman" panose="02020603050405020304" pitchFamily="18" charset="0"/>
                <a:cs typeface="Times New Roman" panose="02020603050405020304" pitchFamily="18" charset="0"/>
              </a:rPr>
              <a:t>process and </a:t>
            </a:r>
            <a:r>
              <a:rPr lang="en-US" sz="5300" dirty="0" smtClean="0">
                <a:latin typeface="Times New Roman" panose="02020603050405020304" pitchFamily="18" charset="0"/>
                <a:cs typeface="Times New Roman" panose="02020603050405020304" pitchFamily="18" charset="0"/>
              </a:rPr>
              <a:t>modern </a:t>
            </a:r>
            <a:r>
              <a:rPr lang="en-US" sz="5300" dirty="0">
                <a:latin typeface="Times New Roman" panose="02020603050405020304" pitchFamily="18" charset="0"/>
                <a:cs typeface="Times New Roman" panose="02020603050405020304" pitchFamily="18" charset="0"/>
              </a:rPr>
              <a:t>conditions should be created for training human resources for IoT.</a:t>
            </a:r>
            <a:endParaRPr lang="ru-RU" sz="5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19</a:t>
            </a:fld>
            <a:endParaRPr lang="ru-RU"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82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28367" y="1800300"/>
            <a:ext cx="22214637" cy="3744416"/>
          </a:xfrm>
        </p:spPr>
        <p:txBody>
          <a:bodyPr>
            <a:noAutofit/>
          </a:bodyPr>
          <a:lstStyle/>
          <a:p>
            <a:pPr marL="0" indent="714375" algn="just">
              <a:buNone/>
            </a:pPr>
            <a:r>
              <a:rPr lang="en-US"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“Internet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Things” </a:t>
            </a:r>
            <a:r>
              <a:rPr lang="en-US" dirty="0">
                <a:latin typeface="Times New Roman" panose="02020603050405020304" pitchFamily="18" charset="0"/>
                <a:cs typeface="Times New Roman" panose="02020603050405020304" pitchFamily="18" charset="0"/>
              </a:rPr>
              <a:t>offers great opportunities for the country's economy sectors: improving efficiency, reducing costs, reducing risks, increasing the reliability of assets, and increasing incomes. However, the introduction of IoT technologies is a complex process that requires a state strategy, an implementation plan, and a comprehensive assessment of possible risks and benefits</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0" indent="714375" algn="just">
              <a:buNone/>
            </a:pPr>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2</a:t>
            </a:fld>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 result for internet of th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75" y="5039496"/>
            <a:ext cx="13721293" cy="72147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28368" y="5544716"/>
            <a:ext cx="8784976" cy="6709529"/>
          </a:xfrm>
          <a:prstGeom prst="rect">
            <a:avLst/>
          </a:prstGeom>
        </p:spPr>
        <p:txBody>
          <a:bodyPr wrap="square">
            <a:spAutoFit/>
          </a:bodyPr>
          <a:lstStyle/>
          <a:p>
            <a:pPr indent="714375" algn="just"/>
            <a:r>
              <a:rPr lang="en-US" sz="4300" dirty="0">
                <a:latin typeface="Times New Roman" panose="02020603050405020304" pitchFamily="18" charset="0"/>
                <a:cs typeface="Times New Roman" panose="02020603050405020304" pitchFamily="18" charset="0"/>
              </a:rPr>
              <a:t>It is </a:t>
            </a:r>
            <a:r>
              <a:rPr lang="en-US" sz="4300" dirty="0" smtClean="0">
                <a:latin typeface="Times New Roman" panose="02020603050405020304" pitchFamily="18" charset="0"/>
                <a:cs typeface="Times New Roman" panose="02020603050405020304" pitchFamily="18" charset="0"/>
              </a:rPr>
              <a:t>known </a:t>
            </a:r>
            <a:r>
              <a:rPr lang="en-US" sz="4300" dirty="0">
                <a:latin typeface="Times New Roman" panose="02020603050405020304" pitchFamily="18" charset="0"/>
                <a:cs typeface="Times New Roman" panose="02020603050405020304" pitchFamily="18" charset="0"/>
              </a:rPr>
              <a:t>that the solution of these problems requires a highly qualified human resources potential in the IoT.</a:t>
            </a:r>
          </a:p>
          <a:p>
            <a:pPr indent="714375" algn="just"/>
            <a:r>
              <a:rPr lang="en-US" sz="4300" dirty="0">
                <a:latin typeface="Times New Roman" panose="02020603050405020304" pitchFamily="18" charset="0"/>
                <a:cs typeface="Times New Roman" panose="02020603050405020304" pitchFamily="18" charset="0"/>
              </a:rPr>
              <a:t>In this regard, this report examines the development of </a:t>
            </a:r>
            <a:r>
              <a:rPr lang="en-US" sz="4300" dirty="0" smtClean="0">
                <a:latin typeface="Times New Roman" panose="02020603050405020304" pitchFamily="18" charset="0"/>
                <a:cs typeface="Times New Roman" panose="02020603050405020304" pitchFamily="18" charset="0"/>
              </a:rPr>
              <a:t>IoT, </a:t>
            </a:r>
            <a:r>
              <a:rPr lang="en-US" sz="4300" dirty="0">
                <a:latin typeface="Times New Roman" panose="02020603050405020304" pitchFamily="18" charset="0"/>
                <a:cs typeface="Times New Roman" panose="02020603050405020304" pitchFamily="18" charset="0"/>
              </a:rPr>
              <a:t>international experience in training human resources and suggests an approach to the systematization of training human resources in </a:t>
            </a:r>
            <a:r>
              <a:rPr lang="en-US" sz="4300" dirty="0" smtClean="0">
                <a:latin typeface="Times New Roman" panose="02020603050405020304" pitchFamily="18" charset="0"/>
                <a:cs typeface="Times New Roman" panose="02020603050405020304" pitchFamily="18" charset="0"/>
              </a:rPr>
              <a:t>the field </a:t>
            </a:r>
            <a:r>
              <a:rPr lang="en-US" sz="4300" dirty="0">
                <a:latin typeface="Times New Roman" panose="02020603050405020304" pitchFamily="18" charset="0"/>
                <a:cs typeface="Times New Roman" panose="02020603050405020304" pitchFamily="18" charset="0"/>
              </a:rPr>
              <a:t>of IoT.</a:t>
            </a:r>
            <a:endParaRPr lang="ru-RU" sz="4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66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169" y="4608612"/>
            <a:ext cx="22682835" cy="4536504"/>
          </a:xfrm>
        </p:spPr>
        <p:txBody>
          <a:bodyPr>
            <a:normAutofit/>
          </a:bodyPr>
          <a:lstStyle/>
          <a:p>
            <a:r>
              <a:rPr lang="en-US" sz="10000" b="1" dirty="0" smtClean="0">
                <a:solidFill>
                  <a:srgbClr val="002060"/>
                </a:solidFill>
                <a:latin typeface="Times New Roman" panose="02020603050405020304" pitchFamily="18" charset="0"/>
                <a:cs typeface="Times New Roman" panose="02020603050405020304" pitchFamily="18" charset="0"/>
              </a:rPr>
              <a:t>Thank you for your attention!</a:t>
            </a:r>
            <a:endParaRPr lang="ru-RU" sz="10000" b="1" dirty="0">
              <a:solidFill>
                <a:srgbClr val="00206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5D37E14-AA02-4BA0-98BE-3E423A83A244}" type="slidenum">
              <a:rPr lang="ru-RU" smtClean="0"/>
              <a:t>20</a:t>
            </a:fld>
            <a:endParaRPr lang="ru-RU"/>
          </a:p>
        </p:txBody>
      </p:sp>
    </p:spTree>
    <p:extLst>
      <p:ext uri="{BB962C8B-B14F-4D97-AF65-F5344CB8AC3E}">
        <p14:creationId xmlns:p14="http://schemas.microsoft.com/office/powerpoint/2010/main" val="260262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3</a:t>
            </a:fld>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581297972"/>
              </p:ext>
            </p:extLst>
          </p:nvPr>
        </p:nvGraphicFramePr>
        <p:xfrm>
          <a:off x="864271" y="1224236"/>
          <a:ext cx="23762640" cy="1169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191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6279" y="2777176"/>
            <a:ext cx="8064896" cy="8024124"/>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Development of IoT in the world became possible thanks to four technological </a:t>
            </a:r>
            <a:r>
              <a:rPr lang="en-US" dirty="0" smtClean="0">
                <a:latin typeface="Times New Roman" panose="02020603050405020304" pitchFamily="18" charset="0"/>
                <a:cs typeface="Times New Roman" panose="02020603050405020304" pitchFamily="18" charset="0"/>
              </a:rPr>
              <a:t>trends:</a:t>
            </a:r>
          </a:p>
          <a:p>
            <a:pPr algn="just">
              <a:buFontTx/>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depreciation of computing </a:t>
            </a:r>
            <a:r>
              <a:rPr lang="en-US" dirty="0" smtClean="0">
                <a:latin typeface="Times New Roman" panose="02020603050405020304" pitchFamily="18" charset="0"/>
                <a:cs typeface="Times New Roman" panose="02020603050405020304" pitchFamily="18" charset="0"/>
              </a:rPr>
              <a:t>capacities;</a:t>
            </a:r>
          </a:p>
          <a:p>
            <a:pPr algn="just">
              <a:buFontTx/>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reduction of tariffs for services of telecommunication</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rapid growth of number of the </a:t>
            </a:r>
            <a:r>
              <a:rPr lang="en-US" dirty="0" smtClean="0">
                <a:latin typeface="Times New Roman" panose="02020603050405020304" pitchFamily="18" charset="0"/>
                <a:cs typeface="Times New Roman" panose="02020603050405020304" pitchFamily="18" charset="0"/>
              </a:rPr>
              <a:t>“connected” devices;</a:t>
            </a:r>
          </a:p>
          <a:p>
            <a:pPr algn="just">
              <a:buFontTx/>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development of a cloud computing and Big Data </a:t>
            </a:r>
            <a:r>
              <a:rPr lang="en-US" dirty="0" smtClean="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593463" y="12963618"/>
            <a:ext cx="10997178" cy="769441"/>
          </a:xfrm>
          <a:prstGeom prst="rect">
            <a:avLst/>
          </a:prstGeom>
        </p:spPr>
        <p:txBody>
          <a:bodyPr wrap="none">
            <a:spAutoFit/>
          </a:bodyPr>
          <a:lstStyle/>
          <a:p>
            <a:r>
              <a:rPr lang="en-US" sz="4300" dirty="0">
                <a:latin typeface="Times New Roman" panose="02020603050405020304" pitchFamily="18" charset="0"/>
                <a:cs typeface="Times New Roman" panose="02020603050405020304" pitchFamily="18" charset="0"/>
              </a:rPr>
              <a:t>Fig. 1. Technological trends in the basis of IoT</a:t>
            </a:r>
            <a:r>
              <a:rPr lang="ru-RU" sz="4400" dirty="0" smtClean="0">
                <a:latin typeface="Times New Roman" panose="02020603050405020304" pitchFamily="18" charset="0"/>
                <a:cs typeface="Times New Roman" panose="02020603050405020304" pitchFamily="18" charset="0"/>
              </a:rPr>
              <a:t>.</a:t>
            </a:r>
            <a:r>
              <a:rPr lang="ru-RU" sz="4300" dirty="0" smtClean="0">
                <a:latin typeface="Times New Roman" panose="02020603050405020304" pitchFamily="18" charset="0"/>
                <a:cs typeface="Times New Roman" panose="02020603050405020304" pitchFamily="18" charset="0"/>
              </a:rPr>
              <a:t> </a:t>
            </a:r>
            <a:endParaRPr lang="ru-RU" sz="4300" dirty="0"/>
          </a:p>
        </p:txBody>
      </p:sp>
      <p:sp>
        <p:nvSpPr>
          <p:cNvPr id="7" name="Номер слайда 6"/>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4</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9329177" y="904968"/>
            <a:ext cx="15525750" cy="12058650"/>
          </a:xfrm>
          <a:prstGeom prst="rect">
            <a:avLst/>
          </a:prstGeom>
        </p:spPr>
      </p:pic>
    </p:spTree>
    <p:extLst>
      <p:ext uri="{BB962C8B-B14F-4D97-AF65-F5344CB8AC3E}">
        <p14:creationId xmlns:p14="http://schemas.microsoft.com/office/powerpoint/2010/main" val="453652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90007" y="2880420"/>
            <a:ext cx="8280920" cy="6840760"/>
          </a:xfrm>
        </p:spPr>
        <p:txBody>
          <a:bodyPr/>
          <a:lstStyle/>
          <a:p>
            <a:pPr marL="0" indent="0" algn="just">
              <a:buNone/>
            </a:pPr>
            <a:r>
              <a:rPr lang="en-US" dirty="0">
                <a:latin typeface="Times New Roman" panose="02020603050405020304" pitchFamily="18" charset="0"/>
                <a:cs typeface="Times New Roman" panose="02020603050405020304" pitchFamily="18" charset="0"/>
              </a:rPr>
              <a:t>The development of IoT is not only an increase in the penetration of </a:t>
            </a:r>
            <a:r>
              <a:rPr lang="en-US" dirty="0" smtClean="0">
                <a:latin typeface="Times New Roman" panose="02020603050405020304" pitchFamily="18" charset="0"/>
                <a:cs typeface="Times New Roman" panose="02020603050405020304" pitchFamily="18" charset="0"/>
              </a:rPr>
              <a:t>“connected” </a:t>
            </a:r>
            <a:r>
              <a:rPr lang="en-US" dirty="0">
                <a:latin typeface="Times New Roman" panose="02020603050405020304" pitchFamily="18" charset="0"/>
                <a:cs typeface="Times New Roman" panose="02020603050405020304" pitchFamily="18" charset="0"/>
              </a:rPr>
              <a:t>devices, but also the creation of a technological ecosystem - a set of technological solutions for data collection, transmission, aggregation and a platform that allows processing data and using it to implement </a:t>
            </a:r>
            <a:r>
              <a:rPr lang="en-US" dirty="0" smtClean="0">
                <a:latin typeface="Times New Roman" panose="02020603050405020304" pitchFamily="18" charset="0"/>
                <a:cs typeface="Times New Roman" panose="02020603050405020304" pitchFamily="18" charset="0"/>
              </a:rPr>
              <a:t>“Smart</a:t>
            </a:r>
            <a:r>
              <a:rPr lang="en-US" dirty="0">
                <a:latin typeface="Times New Roman" panose="02020603050405020304" pitchFamily="18" charset="0"/>
                <a:cs typeface="Times New Roman" panose="02020603050405020304" pitchFamily="18" charset="0"/>
              </a:rPr>
              <a:t>" solutions (Figure 2).</a:t>
            </a:r>
            <a:endParaRPr lang="ru-RU"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5</a:t>
            </a:fld>
            <a:endParaRPr lang="ru-RU" sz="240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744591" y="13177564"/>
            <a:ext cx="9819996" cy="769441"/>
          </a:xfrm>
          <a:prstGeom prst="rect">
            <a:avLst/>
          </a:prstGeom>
        </p:spPr>
        <p:txBody>
          <a:bodyPr wrap="none">
            <a:spAutoFit/>
          </a:bodyPr>
          <a:lstStyle/>
          <a:p>
            <a:r>
              <a:rPr lang="en-US" sz="4300" dirty="0">
                <a:latin typeface="Times New Roman" panose="02020603050405020304" pitchFamily="18" charset="0"/>
                <a:cs typeface="Times New Roman" panose="02020603050405020304" pitchFamily="18" charset="0"/>
              </a:rPr>
              <a:t>Fig. 2. The technological ecosystem of IoT</a:t>
            </a:r>
            <a:r>
              <a:rPr lang="ru-RU" sz="4400" dirty="0" smtClean="0">
                <a:latin typeface="Times New Roman" panose="02020603050405020304" pitchFamily="18" charset="0"/>
                <a:cs typeface="Times New Roman" panose="02020603050405020304" pitchFamily="18" charset="0"/>
              </a:rPr>
              <a:t>.</a:t>
            </a:r>
            <a:endParaRPr lang="ru-RU" sz="43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64" y="504156"/>
            <a:ext cx="15030450" cy="1232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00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100" y="3312468"/>
            <a:ext cx="4284627" cy="9504522"/>
          </a:xfrm>
        </p:spPr>
        <p:txBody>
          <a:bodyPr/>
          <a:lstStyle/>
          <a:p>
            <a:pPr marL="0" indent="0">
              <a:buNone/>
            </a:pPr>
            <a:r>
              <a:rPr lang="en-US" dirty="0">
                <a:latin typeface="Times New Roman" panose="02020603050405020304" pitchFamily="18" charset="0"/>
                <a:cs typeface="Times New Roman" panose="02020603050405020304" pitchFamily="18" charset="0"/>
              </a:rPr>
              <a:t>Fig. 3. Results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survey on expected benefits from investments in IoT technology</a:t>
            </a:r>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6</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968727" y="756289"/>
            <a:ext cx="19469100" cy="12592050"/>
          </a:xfrm>
          <a:prstGeom prst="rect">
            <a:avLst/>
          </a:prstGeom>
        </p:spPr>
      </p:pic>
    </p:spTree>
    <p:extLst>
      <p:ext uri="{BB962C8B-B14F-4D97-AF65-F5344CB8AC3E}">
        <p14:creationId xmlns:p14="http://schemas.microsoft.com/office/powerpoint/2010/main" val="2830857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3"/>
          <a:srcRect l="21308"/>
          <a:stretch/>
        </p:blipFill>
        <p:spPr>
          <a:xfrm>
            <a:off x="360215" y="6408812"/>
            <a:ext cx="10743499" cy="7272808"/>
          </a:xfrm>
          <a:prstGeom prst="rect">
            <a:avLst/>
          </a:prstGeom>
        </p:spPr>
      </p:pic>
      <p:sp>
        <p:nvSpPr>
          <p:cNvPr id="6" name="Прямоугольник 5"/>
          <p:cNvSpPr/>
          <p:nvPr/>
        </p:nvSpPr>
        <p:spPr>
          <a:xfrm>
            <a:off x="11335072" y="11881420"/>
            <a:ext cx="14018973" cy="120032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Fig. 4. Results of the survey on the expected benefits of investments in industrial Internet technologies</a:t>
            </a:r>
            <a:endParaRPr lang="ru-RU" sz="3600" dirty="0">
              <a:latin typeface="Times New Roman" panose="02020603050405020304" pitchFamily="18" charset="0"/>
              <a:cs typeface="Times New Roman" panose="02020603050405020304" pitchFamily="18" charset="0"/>
            </a:endParaRPr>
          </a:p>
        </p:txBody>
      </p:sp>
      <p:pic>
        <p:nvPicPr>
          <p:cNvPr id="1026" name="Picture 2" descr="Image result for Интернет вещей промышленны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319" y="936204"/>
            <a:ext cx="8928992" cy="5059764"/>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7</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5"/>
          <a:stretch>
            <a:fillRect/>
          </a:stretch>
        </p:blipFill>
        <p:spPr>
          <a:xfrm>
            <a:off x="11103714" y="1474862"/>
            <a:ext cx="13630275" cy="9867900"/>
          </a:xfrm>
          <a:prstGeom prst="rect">
            <a:avLst/>
          </a:prstGeom>
        </p:spPr>
      </p:pic>
    </p:spTree>
    <p:extLst>
      <p:ext uri="{BB962C8B-B14F-4D97-AF65-F5344CB8AC3E}">
        <p14:creationId xmlns:p14="http://schemas.microsoft.com/office/powerpoint/2010/main" val="4154639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2303" y="2016324"/>
            <a:ext cx="22682835" cy="11809312"/>
          </a:xfrm>
        </p:spPr>
        <p:txBody>
          <a:bodyPr>
            <a:noAutofit/>
          </a:bodyPr>
          <a:lstStyle/>
          <a:p>
            <a:pPr marL="0" indent="714375" algn="just">
              <a:buNone/>
            </a:pPr>
            <a:r>
              <a:rPr lang="en-US" sz="4800" dirty="0" smtClean="0">
                <a:latin typeface="Times New Roman" panose="02020603050405020304" pitchFamily="18" charset="0"/>
                <a:cs typeface="Times New Roman" panose="02020603050405020304" pitchFamily="18" charset="0"/>
              </a:rPr>
              <a:t>At </a:t>
            </a:r>
            <a:r>
              <a:rPr lang="en-US" sz="4800" dirty="0">
                <a:latin typeface="Times New Roman" panose="02020603050405020304" pitchFamily="18" charset="0"/>
                <a:cs typeface="Times New Roman" panose="02020603050405020304" pitchFamily="18" charset="0"/>
              </a:rPr>
              <a:t>the level of management of the system, balances and regimes in the electric power industry, the step towards digital bundling of assets can provide an opportunity to optimally plan the loading of generating capacities and, most importantly, their volume. The creation of an intellectual distribution model would allow some inefficient generation to be taken out of service and partially solve the issue of overproduction of generating capacities. At the same time, this would allow more modern introduction of incentives to reduce electricity consumption: for example, demand response.</a:t>
            </a:r>
          </a:p>
          <a:p>
            <a:pPr marL="0" indent="714375" algn="just">
              <a:buNone/>
            </a:pPr>
            <a:r>
              <a:rPr lang="en-US" sz="4800" dirty="0">
                <a:latin typeface="Times New Roman" panose="02020603050405020304" pitchFamily="18" charset="0"/>
                <a:cs typeface="Times New Roman" panose="02020603050405020304" pitchFamily="18" charset="0"/>
              </a:rPr>
              <a:t>In the power grid, the wider introduction of intelligent technologies, especially taking into account the length of linear objects, could lead to increased reliability and lower operating costs. This would finally allow us to switch to managing the network "by state", and not carry out repairs in accordance with strict regulatory deadlines.</a:t>
            </a:r>
            <a:endParaRPr lang="ru-RU" sz="4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8</a:t>
            </a:fld>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79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8714" y="12457484"/>
            <a:ext cx="22682835" cy="1631597"/>
          </a:xfrm>
        </p:spPr>
        <p:txBody>
          <a:bodyPr/>
          <a:lstStyle/>
          <a:p>
            <a:pPr marL="0" indent="0" algn="ctr">
              <a:buNone/>
            </a:pPr>
            <a:r>
              <a:rPr lang="en-US" dirty="0">
                <a:latin typeface="Times New Roman" panose="02020603050405020304" pitchFamily="18" charset="0"/>
                <a:cs typeface="Times New Roman" panose="02020603050405020304" pitchFamily="18" charset="0"/>
              </a:rPr>
              <a:t>Fig. 5. </a:t>
            </a:r>
            <a:r>
              <a:rPr lang="en-US" dirty="0" smtClean="0">
                <a:latin typeface="Times New Roman" panose="02020603050405020304" pitchFamily="18" charset="0"/>
                <a:cs typeface="Times New Roman" panose="02020603050405020304" pitchFamily="18" charset="0"/>
              </a:rPr>
              <a:t>“Intellectual networks”.</a:t>
            </a:r>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05D37E14-AA02-4BA0-98BE-3E423A83A244}" type="slidenum">
              <a:rPr lang="ru-RU" sz="2400" smtClean="0">
                <a:solidFill>
                  <a:schemeClr val="tx1"/>
                </a:solidFill>
                <a:latin typeface="Times New Roman" panose="02020603050405020304" pitchFamily="18" charset="0"/>
                <a:cs typeface="Times New Roman" panose="02020603050405020304" pitchFamily="18" charset="0"/>
              </a:rPr>
              <a:t>9</a:t>
            </a:fld>
            <a:endParaRPr lang="ru-RU" sz="240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288714" y="2477531"/>
            <a:ext cx="22631400" cy="9534525"/>
          </a:xfrm>
          <a:prstGeom prst="rect">
            <a:avLst/>
          </a:prstGeom>
        </p:spPr>
      </p:pic>
    </p:spTree>
    <p:extLst>
      <p:ext uri="{BB962C8B-B14F-4D97-AF65-F5344CB8AC3E}">
        <p14:creationId xmlns:p14="http://schemas.microsoft.com/office/powerpoint/2010/main" val="9437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9B281342D724D9E1F6417420D688D" ma:contentTypeVersion="1" ma:contentTypeDescription="Create a new document." ma:contentTypeScope="" ma:versionID="8dbe5f37ee906e5d1b096e995e87668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DF30F7B-3F3D-4A31-B941-264E135828B3}"/>
</file>

<file path=customXml/itemProps2.xml><?xml version="1.0" encoding="utf-8"?>
<ds:datastoreItem xmlns:ds="http://schemas.openxmlformats.org/officeDocument/2006/customXml" ds:itemID="{11C7D9A0-63E3-424C-860F-5364FF47C3E9}"/>
</file>

<file path=customXml/itemProps3.xml><?xml version="1.0" encoding="utf-8"?>
<ds:datastoreItem xmlns:ds="http://schemas.openxmlformats.org/officeDocument/2006/customXml" ds:itemID="{05F1E8EF-6E9B-4776-A9DB-A5B5D31ABDE9}"/>
</file>

<file path=docProps/app.xml><?xml version="1.0" encoding="utf-8"?>
<Properties xmlns="http://schemas.openxmlformats.org/officeDocument/2006/extended-properties" xmlns:vt="http://schemas.openxmlformats.org/officeDocument/2006/docPropsVTypes">
  <TotalTime>1959</TotalTime>
  <Words>2840</Words>
  <Application>Microsoft Office PowerPoint</Application>
  <PresentationFormat>Произвольный</PresentationFormat>
  <Paragraphs>163</Paragraphs>
  <Slides>20</Slides>
  <Notes>20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MINISTRY OF DEVELOPMENT OF INFORMATION TECHNOLOGIES AND COMMUNICATIONS OF THE REPUBLIC OF UZBEKISTAN TASHKENT UNIVERSITY OF INFORMATION TECHNOLOGIES NAMED AFTER MUHAMMAD AL-KHWARIZMI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Markets for the application of IoT technologies</vt:lpstr>
      <vt:lpstr>International experience in the Educational activities of the Internet of Things </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MuhammadALi</dc:creator>
  <cp:lastModifiedBy>Fuzliddin Usmanov</cp:lastModifiedBy>
  <cp:revision>196</cp:revision>
  <cp:lastPrinted>2017-05-30T13:29:13Z</cp:lastPrinted>
  <dcterms:created xsi:type="dcterms:W3CDTF">2017-05-16T05:20:00Z</dcterms:created>
  <dcterms:modified xsi:type="dcterms:W3CDTF">2017-05-30T13:30:19Z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0x01010032E9B281342D724D9E1F6417420D688D</vt:lpwstr>
  </property>
</Properties>
</file>