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258" r:id="rId2"/>
    <p:sldId id="259" r:id="rId3"/>
    <p:sldId id="260" r:id="rId4"/>
    <p:sldId id="261" r:id="rId5"/>
    <p:sldId id="262" r:id="rId6"/>
    <p:sldId id="263" r:id="rId7"/>
    <p:sldId id="264" r:id="rId8"/>
    <p:sldId id="265"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FFF00"/>
    <a:srgbClr val="1F4B7D"/>
    <a:srgbClr val="58585A"/>
    <a:srgbClr val="DCDCDC"/>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54" autoAdjust="0"/>
    <p:restoredTop sz="94660"/>
  </p:normalViewPr>
  <p:slideViewPr>
    <p:cSldViewPr>
      <p:cViewPr varScale="1">
        <p:scale>
          <a:sx n="108" d="100"/>
          <a:sy n="108" d="100"/>
        </p:scale>
        <p:origin x="-90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94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404929-0CB8-4C8F-B35E-07CE3AFAB9F7}" type="datetimeFigureOut">
              <a:rPr lang="fr-CH" smtClean="0"/>
              <a:t>13.02.2015</a:t>
            </a:fld>
            <a:endParaRPr lang="fr-CH"/>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542417-273F-4C42-B2FF-65DB4A2BE73C}" type="slidenum">
              <a:rPr lang="fr-CH" smtClean="0"/>
              <a:t>‹#›</a:t>
            </a:fld>
            <a:endParaRPr lang="fr-CH"/>
          </a:p>
        </p:txBody>
      </p:sp>
    </p:spTree>
    <p:extLst>
      <p:ext uri="{BB962C8B-B14F-4D97-AF65-F5344CB8AC3E}">
        <p14:creationId xmlns:p14="http://schemas.microsoft.com/office/powerpoint/2010/main" val="199232529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8D0F66-EA47-4980-A49A-72E5ABAE4EC6}" type="datetimeFigureOut">
              <a:rPr lang="en-GB" smtClean="0"/>
              <a:t>2015-02-13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B30835-02FB-46BD-A4D8-7481FDE736CA}" type="slidenum">
              <a:rPr lang="en-GB" smtClean="0"/>
              <a:t>‹#›</a:t>
            </a:fld>
            <a:endParaRPr lang="en-GB"/>
          </a:p>
        </p:txBody>
      </p:sp>
    </p:spTree>
    <p:extLst>
      <p:ext uri="{BB962C8B-B14F-4D97-AF65-F5344CB8AC3E}">
        <p14:creationId xmlns:p14="http://schemas.microsoft.com/office/powerpoint/2010/main" val="71624642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44" y="-6667"/>
            <a:ext cx="9216000" cy="6519595"/>
          </a:xfrm>
          <a:prstGeom prst="rect">
            <a:avLst/>
          </a:prstGeom>
        </p:spPr>
      </p:pic>
      <p:sp>
        <p:nvSpPr>
          <p:cNvPr id="11" name="Rectangle 10"/>
          <p:cNvSpPr/>
          <p:nvPr userDrawn="1"/>
        </p:nvSpPr>
        <p:spPr>
          <a:xfrm>
            <a:off x="-50444" y="5455060"/>
            <a:ext cx="9216000" cy="14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17" name="Group 16"/>
          <p:cNvGrpSpPr/>
          <p:nvPr userDrawn="1"/>
        </p:nvGrpSpPr>
        <p:grpSpPr>
          <a:xfrm>
            <a:off x="6372671" y="5799589"/>
            <a:ext cx="2627214" cy="659499"/>
            <a:chOff x="6372671" y="5769123"/>
            <a:chExt cx="2627214" cy="659499"/>
          </a:xfrm>
        </p:grpSpPr>
        <p:pic>
          <p:nvPicPr>
            <p:cNvPr id="10"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72671" y="5769123"/>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4"/>
            <p:cNvSpPr txBox="1">
              <a:spLocks noChangeArrowheads="1"/>
            </p:cNvSpPr>
            <p:nvPr userDrawn="1"/>
          </p:nvSpPr>
          <p:spPr bwMode="auto">
            <a:xfrm>
              <a:off x="7020272" y="5780922"/>
              <a:ext cx="1979613" cy="647700"/>
            </a:xfrm>
            <a:prstGeom prst="rect">
              <a:avLst/>
            </a:prstGeom>
            <a:noFill/>
            <a:ln>
              <a:noFill/>
            </a:ln>
            <a:effectLst/>
            <a:extLst/>
          </p:spPr>
          <p:txBody>
            <a:bodyPr lIns="108000" tIns="0" rIns="0" bIns="0" anchor="ctr"/>
            <a:lstStyle>
              <a:lvl1pPr defTabSz="642938" eaLnBrk="0" hangingPunct="0">
                <a:defRPr sz="2400">
                  <a:solidFill>
                    <a:schemeClr val="tx1"/>
                  </a:solidFill>
                  <a:latin typeface="Times" pitchFamily="18" charset="0"/>
                </a:defRPr>
              </a:lvl1pPr>
              <a:lvl2pPr defTabSz="642938" eaLnBrk="0" hangingPunct="0">
                <a:defRPr sz="2400">
                  <a:solidFill>
                    <a:schemeClr val="tx1"/>
                  </a:solidFill>
                  <a:latin typeface="Times" pitchFamily="18" charset="0"/>
                </a:defRPr>
              </a:lvl2pPr>
              <a:lvl3pPr defTabSz="642938" eaLnBrk="0" hangingPunct="0">
                <a:defRPr sz="2400">
                  <a:solidFill>
                    <a:schemeClr val="tx1"/>
                  </a:solidFill>
                  <a:latin typeface="Times" pitchFamily="18" charset="0"/>
                </a:defRPr>
              </a:lvl3pPr>
              <a:lvl4pPr defTabSz="642938" eaLnBrk="0" hangingPunct="0">
                <a:defRPr sz="2400">
                  <a:solidFill>
                    <a:schemeClr val="tx1"/>
                  </a:solidFill>
                  <a:latin typeface="Times" pitchFamily="18" charset="0"/>
                </a:defRPr>
              </a:lvl4pPr>
              <a:lvl5pPr defTabSz="642938" eaLnBrk="0" hangingPunct="0">
                <a:defRPr sz="2400">
                  <a:solidFill>
                    <a:schemeClr val="tx1"/>
                  </a:solidFill>
                  <a:latin typeface="Times" pitchFamily="18" charset="0"/>
                </a:defRPr>
              </a:lvl5pPr>
              <a:lvl6pPr defTabSz="642938" eaLnBrk="0" fontAlgn="base" hangingPunct="0">
                <a:spcBef>
                  <a:spcPct val="0"/>
                </a:spcBef>
                <a:spcAft>
                  <a:spcPct val="0"/>
                </a:spcAft>
                <a:defRPr sz="2400">
                  <a:solidFill>
                    <a:schemeClr val="tx1"/>
                  </a:solidFill>
                  <a:latin typeface="Times" pitchFamily="18" charset="0"/>
                </a:defRPr>
              </a:lvl6pPr>
              <a:lvl7pPr defTabSz="642938" eaLnBrk="0" fontAlgn="base" hangingPunct="0">
                <a:spcBef>
                  <a:spcPct val="0"/>
                </a:spcBef>
                <a:spcAft>
                  <a:spcPct val="0"/>
                </a:spcAft>
                <a:defRPr sz="2400">
                  <a:solidFill>
                    <a:schemeClr val="tx1"/>
                  </a:solidFill>
                  <a:latin typeface="Times" pitchFamily="18" charset="0"/>
                </a:defRPr>
              </a:lvl7pPr>
              <a:lvl8pPr defTabSz="642938" eaLnBrk="0" fontAlgn="base" hangingPunct="0">
                <a:spcBef>
                  <a:spcPct val="0"/>
                </a:spcBef>
                <a:spcAft>
                  <a:spcPct val="0"/>
                </a:spcAft>
                <a:defRPr sz="2400">
                  <a:solidFill>
                    <a:schemeClr val="tx1"/>
                  </a:solidFill>
                  <a:latin typeface="Times" pitchFamily="18" charset="0"/>
                </a:defRPr>
              </a:lvl8pPr>
              <a:lvl9pPr defTabSz="642938" eaLnBrk="0" fontAlgn="base" hangingPunct="0">
                <a:spcBef>
                  <a:spcPct val="0"/>
                </a:spcBef>
                <a:spcAft>
                  <a:spcPct val="0"/>
                </a:spcAft>
                <a:defRPr sz="2400">
                  <a:solidFill>
                    <a:schemeClr val="tx1"/>
                  </a:solidFill>
                  <a:latin typeface="Times" pitchFamily="18" charset="0"/>
                </a:defRPr>
              </a:lvl9pPr>
            </a:lstStyle>
            <a:p>
              <a:pPr>
                <a:lnSpc>
                  <a:spcPct val="65000"/>
                </a:lnSpc>
                <a:spcBef>
                  <a:spcPct val="50000"/>
                </a:spcBef>
                <a:defRPr/>
              </a:pPr>
              <a:r>
                <a:rPr lang="en-GB" sz="1400" b="0" dirty="0" smtClean="0">
                  <a:solidFill>
                    <a:srgbClr val="005AA0"/>
                  </a:solidFill>
                  <a:latin typeface="Arial" charset="0"/>
                </a:rPr>
                <a:t>INTERNATIONAL </a:t>
              </a:r>
            </a:p>
            <a:p>
              <a:pPr>
                <a:lnSpc>
                  <a:spcPct val="65000"/>
                </a:lnSpc>
                <a:spcBef>
                  <a:spcPct val="50000"/>
                </a:spcBef>
                <a:defRPr/>
              </a:pPr>
              <a:r>
                <a:rPr lang="en-GB" sz="1400" b="0" dirty="0" smtClean="0">
                  <a:solidFill>
                    <a:srgbClr val="005AA0"/>
                  </a:solidFill>
                  <a:latin typeface="Arial" charset="0"/>
                </a:rPr>
                <a:t>ELECTROTECHNICAL </a:t>
              </a:r>
            </a:p>
            <a:p>
              <a:pPr>
                <a:lnSpc>
                  <a:spcPct val="65000"/>
                </a:lnSpc>
                <a:spcBef>
                  <a:spcPct val="50000"/>
                </a:spcBef>
                <a:defRPr/>
              </a:pPr>
              <a:r>
                <a:rPr lang="en-GB" sz="1400" b="0" dirty="0" smtClean="0">
                  <a:solidFill>
                    <a:srgbClr val="005AA0"/>
                  </a:solidFill>
                  <a:latin typeface="Arial" charset="0"/>
                </a:rPr>
                <a:t>COMMISSION</a:t>
              </a:r>
            </a:p>
          </p:txBody>
        </p:sp>
      </p:grpSp>
      <p:sp>
        <p:nvSpPr>
          <p:cNvPr id="24" name="Title 1"/>
          <p:cNvSpPr>
            <a:spLocks noGrp="1"/>
          </p:cNvSpPr>
          <p:nvPr>
            <p:ph type="ctrTitle" hasCustomPrompt="1"/>
          </p:nvPr>
        </p:nvSpPr>
        <p:spPr>
          <a:xfrm>
            <a:off x="1381068" y="3687167"/>
            <a:ext cx="7772400" cy="1470025"/>
          </a:xfrm>
        </p:spPr>
        <p:txBody>
          <a:bodyPr>
            <a:normAutofit/>
          </a:bodyPr>
          <a:lstStyle>
            <a:lvl1pPr algn="l">
              <a:defRPr sz="5000" b="1">
                <a:ln>
                  <a:solidFill>
                    <a:srgbClr val="1F497D"/>
                  </a:solidFill>
                </a:ln>
                <a:solidFill>
                  <a:srgbClr val="FFFF00"/>
                </a:solidFill>
                <a:effectLst>
                  <a:outerShdw blurRad="38100" dist="38100" dir="2700000" algn="tl">
                    <a:srgbClr val="000000">
                      <a:alpha val="43137"/>
                    </a:srgbClr>
                  </a:outerShdw>
                </a:effectLst>
                <a:latin typeface="+mj-lt"/>
                <a:ea typeface="Meiryo" pitchFamily="34" charset="-128"/>
              </a:defRPr>
            </a:lvl1pPr>
          </a:lstStyle>
          <a:p>
            <a:r>
              <a:rPr lang="en-US" dirty="0" smtClean="0"/>
              <a:t>Add presentation title</a:t>
            </a:r>
            <a:endParaRPr lang="fr-CH" dirty="0"/>
          </a:p>
        </p:txBody>
      </p:sp>
    </p:spTree>
    <p:extLst>
      <p:ext uri="{BB962C8B-B14F-4D97-AF65-F5344CB8AC3E}">
        <p14:creationId xmlns:p14="http://schemas.microsoft.com/office/powerpoint/2010/main" val="27200589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rgbClr val="1F497D"/>
                  </a:solidFill>
                </a:ln>
                <a:solidFill>
                  <a:srgbClr val="FFFF00"/>
                </a:solidFill>
                <a:effectLst>
                  <a:outerShdw blurRad="38100" dist="38100" dir="2700000" algn="tl">
                    <a:srgbClr val="000000">
                      <a:alpha val="43137"/>
                    </a:srgbClr>
                  </a:outerShdw>
                </a:effectLst>
              </a:defRPr>
            </a:lvl1pPr>
          </a:lstStyle>
          <a:p>
            <a:r>
              <a:rPr lang="en-US" smtClean="0"/>
              <a:t>Click to edit Master title style</a:t>
            </a:r>
            <a:endParaRPr lang="fr-CH" dirty="0"/>
          </a:p>
        </p:txBody>
      </p:sp>
      <p:sp>
        <p:nvSpPr>
          <p:cNvPr id="3" name="Date Placeholder 2"/>
          <p:cNvSpPr>
            <a:spLocks noGrp="1"/>
          </p:cNvSpPr>
          <p:nvPr>
            <p:ph type="dt" sz="half" idx="10"/>
          </p:nvPr>
        </p:nvSpPr>
        <p:spPr/>
        <p:txBody>
          <a:bodyPr/>
          <a:lstStyle/>
          <a:p>
            <a:fld id="{4B08FE5D-7A27-4A80-A647-05A4F2C676F8}" type="datetime1">
              <a:rPr lang="en-GB" smtClean="0"/>
              <a:t>2015-02-13</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C2B32AA8-9B4E-4D53-AE6E-350E87BFFB19}" type="slidenum">
              <a:rPr lang="fr-CH" smtClean="0"/>
              <a:t>‹#›</a:t>
            </a:fld>
            <a:endParaRPr lang="fr-CH"/>
          </a:p>
        </p:txBody>
      </p:sp>
    </p:spTree>
    <p:extLst>
      <p:ext uri="{BB962C8B-B14F-4D97-AF65-F5344CB8AC3E}">
        <p14:creationId xmlns:p14="http://schemas.microsoft.com/office/powerpoint/2010/main" val="13023377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E7535-B312-42D5-A5E6-8757DC56DCCF}" type="datetime1">
              <a:rPr lang="en-GB" smtClean="0"/>
              <a:t>2015-02-13</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C2B32AA8-9B4E-4D53-AE6E-350E87BFFB19}" type="slidenum">
              <a:rPr lang="fr-CH" smtClean="0"/>
              <a:t>‹#›</a:t>
            </a:fld>
            <a:endParaRPr lang="fr-CH"/>
          </a:p>
        </p:txBody>
      </p:sp>
    </p:spTree>
    <p:extLst>
      <p:ext uri="{BB962C8B-B14F-4D97-AF65-F5344CB8AC3E}">
        <p14:creationId xmlns:p14="http://schemas.microsoft.com/office/powerpoint/2010/main" val="106037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font size between 36 and 60</a:t>
            </a:r>
            <a:endParaRPr lang="fr-CH" dirty="0"/>
          </a:p>
        </p:txBody>
      </p:sp>
      <p:sp>
        <p:nvSpPr>
          <p:cNvPr id="3" name="Content Placeholder 2"/>
          <p:cNvSpPr>
            <a:spLocks noGrp="1"/>
          </p:cNvSpPr>
          <p:nvPr>
            <p:ph idx="1" hasCustomPrompt="1"/>
          </p:nvPr>
        </p:nvSpPr>
        <p:spPr/>
        <p:txBody>
          <a:bodyPr/>
          <a:lstStyle>
            <a:lvl1pPr marL="457200" indent="-457200">
              <a:buFont typeface="Arial" pitchFamily="34" charset="0"/>
              <a:buChar char="•"/>
              <a:defRPr/>
            </a:lvl1pPr>
          </a:lstStyle>
          <a:p>
            <a:pPr lvl="0"/>
            <a:r>
              <a:rPr lang="en-US" dirty="0" smtClean="0"/>
              <a:t>Add text/image/graph: minimum font    size 24!</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1DAE8B22-D246-41F9-8CA6-A460D89006DA}" type="datetime1">
              <a:rPr lang="en-GB" smtClean="0"/>
              <a:t>2015-02-13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C2B32AA8-9B4E-4D53-AE6E-350E87BFFB19}" type="slidenum">
              <a:rPr lang="fr-CH" smtClean="0"/>
              <a:t>‹#›</a:t>
            </a:fld>
            <a:endParaRPr lang="fr-CH"/>
          </a:p>
        </p:txBody>
      </p:sp>
    </p:spTree>
    <p:extLst>
      <p:ext uri="{BB962C8B-B14F-4D97-AF65-F5344CB8AC3E}">
        <p14:creationId xmlns:p14="http://schemas.microsoft.com/office/powerpoint/2010/main" val="21419505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Faded Picture Backgroun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57" y="9687"/>
            <a:ext cx="9144000" cy="6885384"/>
          </a:xfrm>
          <a:prstGeom prst="rect">
            <a:avLst/>
          </a:prstGeom>
        </p:spPr>
      </p:pic>
      <p:sp>
        <p:nvSpPr>
          <p:cNvPr id="2" name="Title 1"/>
          <p:cNvSpPr>
            <a:spLocks noGrp="1"/>
          </p:cNvSpPr>
          <p:nvPr>
            <p:ph type="title" hasCustomPrompt="1"/>
          </p:nvPr>
        </p:nvSpPr>
        <p:spPr/>
        <p:txBody>
          <a:bodyPr/>
          <a:lstStyle/>
          <a:p>
            <a:r>
              <a:rPr lang="en-US" dirty="0" smtClean="0"/>
              <a:t>Title font size between 36 and 60</a:t>
            </a:r>
            <a:endParaRPr lang="fr-CH" dirty="0"/>
          </a:p>
        </p:txBody>
      </p:sp>
      <p:sp>
        <p:nvSpPr>
          <p:cNvPr id="3" name="Content Placeholder 2"/>
          <p:cNvSpPr>
            <a:spLocks noGrp="1"/>
          </p:cNvSpPr>
          <p:nvPr>
            <p:ph idx="1" hasCustomPrompt="1"/>
          </p:nvPr>
        </p:nvSpPr>
        <p:spPr/>
        <p:txBody>
          <a:bodyPr/>
          <a:lstStyle/>
          <a:p>
            <a:pPr lvl="0"/>
            <a:r>
              <a:rPr lang="en-US" dirty="0" smtClean="0"/>
              <a:t>Add text/image/graph: minimum font    size 24!</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49E87C34-2320-4B99-8980-04B8C45A1275}" type="datetime1">
              <a:rPr lang="en-GB" smtClean="0"/>
              <a:t>2015-02-13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C2B32AA8-9B4E-4D53-AE6E-350E87BFFB19}" type="slidenum">
              <a:rPr lang="fr-CH" smtClean="0"/>
              <a:t>‹#›</a:t>
            </a:fld>
            <a:endParaRPr lang="fr-CH"/>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7601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font size between 36 and 60</a:t>
            </a:r>
            <a:endParaRPr lang="fr-CH" dirty="0"/>
          </a:p>
        </p:txBody>
      </p:sp>
      <p:sp>
        <p:nvSpPr>
          <p:cNvPr id="3" name="Content Placeholder 2"/>
          <p:cNvSpPr>
            <a:spLocks noGrp="1"/>
          </p:cNvSpPr>
          <p:nvPr>
            <p:ph sz="half" idx="1" hasCustomPrompt="1"/>
          </p:nvPr>
        </p:nvSpPr>
        <p:spPr>
          <a:xfrm>
            <a:off x="457200" y="1600201"/>
            <a:ext cx="4038600" cy="44210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smtClean="0"/>
              <a:t>Add text/image/graph: minimum font size 24!</a:t>
            </a:r>
          </a:p>
          <a:p>
            <a:pPr lvl="1"/>
            <a:r>
              <a:rPr lang="en-US" dirty="0" smtClean="0"/>
              <a:t>Second level</a:t>
            </a:r>
          </a:p>
          <a:p>
            <a:pPr lvl="2"/>
            <a:r>
              <a:rPr lang="en-US" dirty="0" smtClean="0"/>
              <a:t>Third level</a:t>
            </a:r>
          </a:p>
        </p:txBody>
      </p:sp>
      <p:sp>
        <p:nvSpPr>
          <p:cNvPr id="4" name="Content Placeholder 3"/>
          <p:cNvSpPr>
            <a:spLocks noGrp="1"/>
          </p:cNvSpPr>
          <p:nvPr>
            <p:ph sz="half" idx="2" hasCustomPrompt="1"/>
          </p:nvPr>
        </p:nvSpPr>
        <p:spPr>
          <a:xfrm>
            <a:off x="4648200" y="1600201"/>
            <a:ext cx="4038600" cy="44210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smtClean="0"/>
              <a:t>Add text/image/graph: minimum font size 24!</a:t>
            </a:r>
          </a:p>
          <a:p>
            <a:pPr lvl="1"/>
            <a:r>
              <a:rPr lang="en-US" dirty="0" smtClean="0"/>
              <a:t>Second level</a:t>
            </a:r>
          </a:p>
          <a:p>
            <a:pPr lvl="2"/>
            <a:r>
              <a:rPr lang="en-US" dirty="0" smtClean="0"/>
              <a:t>Third level</a:t>
            </a:r>
          </a:p>
        </p:txBody>
      </p:sp>
      <p:sp>
        <p:nvSpPr>
          <p:cNvPr id="5" name="Date Placeholder 4"/>
          <p:cNvSpPr>
            <a:spLocks noGrp="1"/>
          </p:cNvSpPr>
          <p:nvPr>
            <p:ph type="dt" sz="half" idx="10"/>
          </p:nvPr>
        </p:nvSpPr>
        <p:spPr/>
        <p:txBody>
          <a:bodyPr/>
          <a:lstStyle/>
          <a:p>
            <a:fld id="{47CB0B3A-ED00-468D-A8A2-E7ACD7CD6419}" type="datetime1">
              <a:rPr lang="en-GB" smtClean="0"/>
              <a:t>2015-02-13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C2B32AA8-9B4E-4D53-AE6E-350E87BFFB19}" type="slidenum">
              <a:rPr lang="fr-CH" smtClean="0"/>
              <a:t>‹#›</a:t>
            </a:fld>
            <a:endParaRPr lang="fr-CH"/>
          </a:p>
        </p:txBody>
      </p:sp>
    </p:spTree>
    <p:extLst>
      <p:ext uri="{BB962C8B-B14F-4D97-AF65-F5344CB8AC3E}">
        <p14:creationId xmlns:p14="http://schemas.microsoft.com/office/powerpoint/2010/main" val="16834200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font size between 36 and 60</a:t>
            </a:r>
            <a:endParaRPr lang="fr-CH" dirty="0"/>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Add text</a:t>
            </a:r>
          </a:p>
        </p:txBody>
      </p:sp>
      <p:sp>
        <p:nvSpPr>
          <p:cNvPr id="4" name="Content Placeholder 3"/>
          <p:cNvSpPr>
            <a:spLocks noGrp="1"/>
          </p:cNvSpPr>
          <p:nvPr>
            <p:ph sz="half" idx="2" hasCustomPrompt="1"/>
          </p:nvPr>
        </p:nvSpPr>
        <p:spPr>
          <a:xfrm>
            <a:off x="457200" y="2174875"/>
            <a:ext cx="4040188" cy="3846413"/>
          </a:xfrm>
        </p:spPr>
        <p:txBody>
          <a:bodyPr/>
          <a:lstStyle>
            <a:lvl1pPr>
              <a:defRPr sz="2600"/>
            </a:lvl1pPr>
            <a:lvl2pPr>
              <a:defRPr sz="2600"/>
            </a:lvl2pPr>
            <a:lvl3pPr>
              <a:defRPr sz="2400"/>
            </a:lvl3pPr>
            <a:lvl4pPr>
              <a:defRPr sz="1600"/>
            </a:lvl4pPr>
            <a:lvl5pPr>
              <a:defRPr sz="1600"/>
            </a:lvl5pPr>
            <a:lvl6pPr>
              <a:defRPr sz="1600"/>
            </a:lvl6pPr>
            <a:lvl7pPr>
              <a:defRPr sz="1600"/>
            </a:lvl7pPr>
            <a:lvl8pPr>
              <a:defRPr sz="1600"/>
            </a:lvl8pPr>
            <a:lvl9pPr>
              <a:defRPr sz="1600"/>
            </a:lvl9pPr>
          </a:lstStyle>
          <a:p>
            <a:pPr lvl="0"/>
            <a:r>
              <a:rPr lang="en-US" dirty="0" smtClean="0"/>
              <a:t>Add text/image/graph: minimum font size 24!</a:t>
            </a:r>
          </a:p>
          <a:p>
            <a:pPr lvl="1"/>
            <a:r>
              <a:rPr lang="en-US" dirty="0" smtClean="0"/>
              <a:t>Second level</a:t>
            </a:r>
          </a:p>
          <a:p>
            <a:pPr lvl="2"/>
            <a:r>
              <a:rPr lang="en-US" dirty="0" smtClean="0"/>
              <a:t>Third level</a:t>
            </a:r>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Add text</a:t>
            </a:r>
          </a:p>
        </p:txBody>
      </p:sp>
      <p:sp>
        <p:nvSpPr>
          <p:cNvPr id="6" name="Content Placeholder 5"/>
          <p:cNvSpPr>
            <a:spLocks noGrp="1"/>
          </p:cNvSpPr>
          <p:nvPr>
            <p:ph sz="quarter" idx="4" hasCustomPrompt="1"/>
          </p:nvPr>
        </p:nvSpPr>
        <p:spPr>
          <a:xfrm>
            <a:off x="4645025" y="2174875"/>
            <a:ext cx="4041775" cy="3846413"/>
          </a:xfrm>
        </p:spPr>
        <p:txBody>
          <a:bodyPr/>
          <a:lstStyle>
            <a:lvl1pPr>
              <a:defRPr sz="2600"/>
            </a:lvl1pPr>
            <a:lvl2pPr>
              <a:defRPr sz="2600"/>
            </a:lvl2pPr>
            <a:lvl3pPr>
              <a:defRPr sz="2400"/>
            </a:lvl3pPr>
            <a:lvl4pPr>
              <a:defRPr sz="1600"/>
            </a:lvl4pPr>
            <a:lvl5pPr>
              <a:defRPr sz="1600"/>
            </a:lvl5pPr>
            <a:lvl6pPr>
              <a:defRPr sz="1600"/>
            </a:lvl6pPr>
            <a:lvl7pPr>
              <a:defRPr sz="1600"/>
            </a:lvl7pPr>
            <a:lvl8pPr>
              <a:defRPr sz="1600"/>
            </a:lvl8pPr>
            <a:lvl9pPr>
              <a:defRPr sz="1600"/>
            </a:lvl9pPr>
          </a:lstStyle>
          <a:p>
            <a:pPr lvl="0"/>
            <a:r>
              <a:rPr lang="en-US" dirty="0" smtClean="0"/>
              <a:t>Add text/image/graph: minimum font size 24!</a:t>
            </a:r>
          </a:p>
          <a:p>
            <a:pPr lvl="1"/>
            <a:r>
              <a:rPr lang="en-US" dirty="0" smtClean="0"/>
              <a:t>Second level</a:t>
            </a:r>
          </a:p>
          <a:p>
            <a:pPr lvl="2"/>
            <a:r>
              <a:rPr lang="en-US" dirty="0" smtClean="0"/>
              <a:t>Third level</a:t>
            </a:r>
          </a:p>
        </p:txBody>
      </p:sp>
      <p:sp>
        <p:nvSpPr>
          <p:cNvPr id="7" name="Date Placeholder 6"/>
          <p:cNvSpPr>
            <a:spLocks noGrp="1"/>
          </p:cNvSpPr>
          <p:nvPr>
            <p:ph type="dt" sz="half" idx="10"/>
          </p:nvPr>
        </p:nvSpPr>
        <p:spPr/>
        <p:txBody>
          <a:bodyPr/>
          <a:lstStyle/>
          <a:p>
            <a:fld id="{DDEC9C43-BDC5-4A31-8E37-01982A087B5F}" type="datetime1">
              <a:rPr lang="en-GB" smtClean="0"/>
              <a:t>2015-02-13</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C2B32AA8-9B4E-4D53-AE6E-350E87BFFB19}" type="slidenum">
              <a:rPr lang="fr-CH" smtClean="0"/>
              <a:t>‹#›</a:t>
            </a:fld>
            <a:endParaRPr lang="fr-CH"/>
          </a:p>
        </p:txBody>
      </p:sp>
    </p:spTree>
    <p:extLst>
      <p:ext uri="{BB962C8B-B14F-4D97-AF65-F5344CB8AC3E}">
        <p14:creationId xmlns:p14="http://schemas.microsoft.com/office/powerpoint/2010/main" val="34516148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ull Size Pictur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noFill/>
        </p:spPr>
        <p:txBody>
          <a:bodyPr>
            <a:noAutofit/>
          </a:bodyPr>
          <a:lstStyle>
            <a:lvl1pPr>
              <a:defRPr sz="4400" baseline="0">
                <a:ln>
                  <a:solidFill>
                    <a:srgbClr val="1F4B7D"/>
                  </a:solidFill>
                </a:ln>
                <a:solidFill>
                  <a:srgbClr val="FFFF00"/>
                </a:solidFill>
                <a:effectLst>
                  <a:outerShdw blurRad="38100" dist="38100" dir="2700000" algn="tl">
                    <a:srgbClr val="000000">
                      <a:alpha val="43137"/>
                    </a:srgbClr>
                  </a:outerShdw>
                </a:effectLst>
              </a:defRPr>
            </a:lvl1pPr>
          </a:lstStyle>
          <a:p>
            <a:r>
              <a:rPr lang="en-US" dirty="0" smtClean="0"/>
              <a:t>To insert full size picture : Design &gt; Background Styles &gt;Format &gt; File &gt; Close</a:t>
            </a:r>
            <a:endParaRPr lang="fr-CH" dirty="0"/>
          </a:p>
        </p:txBody>
      </p:sp>
      <p:pic>
        <p:nvPicPr>
          <p:cNvPr id="8" name="Picture 25" descr="IEC logo RV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1044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lvl1pPr>
              <a:defRPr>
                <a:ln>
                  <a:solidFill>
                    <a:srgbClr val="1F497D"/>
                  </a:solidFill>
                </a:ln>
                <a:solidFill>
                  <a:srgbClr val="FFFF00"/>
                </a:solidFill>
                <a:effectLst>
                  <a:outerShdw blurRad="38100" dist="38100" dir="2700000" algn="tl">
                    <a:srgbClr val="000000">
                      <a:alpha val="43137"/>
                    </a:srgbClr>
                  </a:outerShdw>
                </a:effectLst>
              </a:defRPr>
            </a:lvl1pPr>
          </a:lstStyle>
          <a:p>
            <a:r>
              <a:rPr lang="en-US" dirty="0" smtClean="0"/>
              <a:t>Title font size between 36 and 60</a:t>
            </a:r>
            <a:endParaRPr lang="fr-CH" dirty="0"/>
          </a:p>
        </p:txBody>
      </p:sp>
      <p:sp>
        <p:nvSpPr>
          <p:cNvPr id="4" name="Date Placeholder 3"/>
          <p:cNvSpPr>
            <a:spLocks noGrp="1"/>
          </p:cNvSpPr>
          <p:nvPr>
            <p:ph type="dt" sz="half" idx="10"/>
          </p:nvPr>
        </p:nvSpPr>
        <p:spPr/>
        <p:txBody>
          <a:bodyPr/>
          <a:lstStyle/>
          <a:p>
            <a:fld id="{3E02F760-A2D7-4728-8C77-BAE79FFE8B44}" type="datetime1">
              <a:rPr lang="en-GB" smtClean="0"/>
              <a:t>2015-02-13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C2B32AA8-9B4E-4D53-AE6E-350E87BFFB19}" type="slidenum">
              <a:rPr lang="fr-CH" smtClean="0"/>
              <a:t>‹#›</a:t>
            </a:fld>
            <a:endParaRPr lang="fr-CH"/>
          </a:p>
        </p:txBody>
      </p:sp>
      <p:sp>
        <p:nvSpPr>
          <p:cNvPr id="9" name="Picture Placeholder 8"/>
          <p:cNvSpPr>
            <a:spLocks noGrp="1"/>
          </p:cNvSpPr>
          <p:nvPr>
            <p:ph type="pic" sz="quarter" idx="13" hasCustomPrompt="1"/>
          </p:nvPr>
        </p:nvSpPr>
        <p:spPr>
          <a:xfrm>
            <a:off x="457200" y="1628800"/>
            <a:ext cx="8229600" cy="4392488"/>
          </a:xfrm>
        </p:spPr>
        <p:txBody>
          <a:bodyPr/>
          <a:lstStyle>
            <a:lvl1pPr marL="0" indent="0">
              <a:buNone/>
              <a:defRPr/>
            </a:lvl1pPr>
          </a:lstStyle>
          <a:p>
            <a:r>
              <a:rPr lang="fr-CH" dirty="0" err="1" smtClean="0"/>
              <a:t>Add</a:t>
            </a:r>
            <a:r>
              <a:rPr lang="fr-CH" dirty="0" smtClean="0"/>
              <a:t> </a:t>
            </a:r>
            <a:r>
              <a:rPr lang="fr-CH" dirty="0" err="1" smtClean="0"/>
              <a:t>picture</a:t>
            </a:r>
            <a:endParaRPr lang="fr-CH" dirty="0"/>
          </a:p>
        </p:txBody>
      </p:sp>
    </p:spTree>
    <p:extLst>
      <p:ext uri="{BB962C8B-B14F-4D97-AF65-F5344CB8AC3E}">
        <p14:creationId xmlns:p14="http://schemas.microsoft.com/office/powerpoint/2010/main" val="27213572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_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n>
                  <a:solidFill>
                    <a:srgbClr val="1F497D"/>
                  </a:solidFill>
                </a:ln>
                <a:solidFill>
                  <a:srgbClr val="FFFF00"/>
                </a:solidFill>
                <a:effectLst>
                  <a:outerShdw blurRad="38100" dist="38100" dir="2700000" algn="tl">
                    <a:srgbClr val="000000">
                      <a:alpha val="43137"/>
                    </a:srgbClr>
                  </a:outerShdw>
                </a:effectLst>
              </a:defRPr>
            </a:lvl1pPr>
          </a:lstStyle>
          <a:p>
            <a:r>
              <a:rPr lang="en-US" smtClean="0"/>
              <a:t>Click to edit Master title style</a:t>
            </a:r>
            <a:endParaRPr lang="fr-CH" dirty="0"/>
          </a:p>
        </p:txBody>
      </p:sp>
      <p:sp>
        <p:nvSpPr>
          <p:cNvPr id="4" name="Date Placeholder 3"/>
          <p:cNvSpPr>
            <a:spLocks noGrp="1"/>
          </p:cNvSpPr>
          <p:nvPr>
            <p:ph type="dt" sz="half" idx="10"/>
          </p:nvPr>
        </p:nvSpPr>
        <p:spPr/>
        <p:txBody>
          <a:bodyPr/>
          <a:lstStyle/>
          <a:p>
            <a:fld id="{67E8E697-CC4E-4321-93BC-9BB773F352B2}" type="datetime1">
              <a:rPr lang="en-GB" smtClean="0"/>
              <a:t>2015-02-13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C2B32AA8-9B4E-4D53-AE6E-350E87BFFB19}" type="slidenum">
              <a:rPr lang="fr-CH" smtClean="0"/>
              <a:t>‹#›</a:t>
            </a:fld>
            <a:endParaRPr lang="fr-CH"/>
          </a:p>
        </p:txBody>
      </p:sp>
      <p:sp>
        <p:nvSpPr>
          <p:cNvPr id="9" name="Picture Placeholder 8"/>
          <p:cNvSpPr>
            <a:spLocks noGrp="1"/>
          </p:cNvSpPr>
          <p:nvPr>
            <p:ph type="pic" sz="quarter" idx="13" hasCustomPrompt="1"/>
          </p:nvPr>
        </p:nvSpPr>
        <p:spPr>
          <a:xfrm>
            <a:off x="457200" y="1628800"/>
            <a:ext cx="8229600" cy="4392488"/>
          </a:xfrm>
        </p:spPr>
        <p:txBody>
          <a:bodyPr/>
          <a:lstStyle>
            <a:lvl1pPr marL="0" indent="0">
              <a:buNone/>
              <a:defRPr/>
            </a:lvl1pPr>
          </a:lstStyle>
          <a:p>
            <a:r>
              <a:rPr lang="fr-CH" dirty="0" err="1" smtClean="0"/>
              <a:t>Add</a:t>
            </a:r>
            <a:r>
              <a:rPr lang="fr-CH" dirty="0" smtClean="0"/>
              <a:t> </a:t>
            </a:r>
            <a:r>
              <a:rPr lang="fr-CH" dirty="0" err="1" smtClean="0"/>
              <a:t>picture</a:t>
            </a:r>
            <a:endParaRPr lang="fr-CH" dirty="0"/>
          </a:p>
        </p:txBody>
      </p:sp>
    </p:spTree>
    <p:extLst>
      <p:ext uri="{BB962C8B-B14F-4D97-AF65-F5344CB8AC3E}">
        <p14:creationId xmlns:p14="http://schemas.microsoft.com/office/powerpoint/2010/main" val="25629568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rgbClr val="1F497D"/>
                  </a:solidFill>
                </a:ln>
                <a:solidFill>
                  <a:srgbClr val="FFFF00"/>
                </a:solidFill>
                <a:effectLst>
                  <a:outerShdw blurRad="38100" dist="38100" dir="2700000" algn="tl">
                    <a:srgbClr val="000000">
                      <a:alpha val="43137"/>
                    </a:srgbClr>
                  </a:outerShdw>
                </a:effectLst>
              </a:defRPr>
            </a:lvl1pPr>
          </a:lstStyle>
          <a:p>
            <a:r>
              <a:rPr lang="en-US" smtClean="0"/>
              <a:t>Click to edit Master title style</a:t>
            </a:r>
            <a:endParaRPr lang="fr-CH" dirty="0"/>
          </a:p>
        </p:txBody>
      </p:sp>
      <p:sp>
        <p:nvSpPr>
          <p:cNvPr id="3" name="Date Placeholder 2"/>
          <p:cNvSpPr>
            <a:spLocks noGrp="1"/>
          </p:cNvSpPr>
          <p:nvPr>
            <p:ph type="dt" sz="half" idx="10"/>
          </p:nvPr>
        </p:nvSpPr>
        <p:spPr/>
        <p:txBody>
          <a:bodyPr/>
          <a:lstStyle/>
          <a:p>
            <a:fld id="{1B963DE2-14C4-455D-898C-A06E7CEC147C}" type="datetime1">
              <a:rPr lang="en-GB" smtClean="0"/>
              <a:t>2015-02-13</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C2B32AA8-9B4E-4D53-AE6E-350E87BFFB19}" type="slidenum">
              <a:rPr lang="fr-CH" smtClean="0"/>
              <a:t>‹#›</a:t>
            </a:fld>
            <a:endParaRPr lang="fr-CH"/>
          </a:p>
        </p:txBody>
      </p:sp>
    </p:spTree>
    <p:extLst>
      <p:ext uri="{BB962C8B-B14F-4D97-AF65-F5344CB8AC3E}">
        <p14:creationId xmlns:p14="http://schemas.microsoft.com/office/powerpoint/2010/main" val="36458614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CH" dirty="0"/>
          </a:p>
        </p:txBody>
      </p:sp>
      <p:sp>
        <p:nvSpPr>
          <p:cNvPr id="3" name="Text Placeholder 2"/>
          <p:cNvSpPr>
            <a:spLocks noGrp="1"/>
          </p:cNvSpPr>
          <p:nvPr>
            <p:ph type="body" idx="1"/>
          </p:nvPr>
        </p:nvSpPr>
        <p:spPr>
          <a:xfrm>
            <a:off x="457200" y="1600201"/>
            <a:ext cx="8229600" cy="4421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dirty="0"/>
          </a:p>
        </p:txBody>
      </p:sp>
      <p:sp>
        <p:nvSpPr>
          <p:cNvPr id="4" name="Date Placeholder 3"/>
          <p:cNvSpPr>
            <a:spLocks noGrp="1"/>
          </p:cNvSpPr>
          <p:nvPr>
            <p:ph type="dt" sz="half" idx="2"/>
          </p:nvPr>
        </p:nvSpPr>
        <p:spPr>
          <a:xfrm>
            <a:off x="6228184" y="6520259"/>
            <a:ext cx="20621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47C9D-E2FA-4936-A57D-9E0D125ED8FC}" type="datetime1">
              <a:rPr lang="en-GB" smtClean="0"/>
              <a:pPr/>
              <a:t>2015-02-13</a:t>
            </a:fld>
            <a:endParaRPr lang="fr-CH"/>
          </a:p>
        </p:txBody>
      </p:sp>
      <p:sp>
        <p:nvSpPr>
          <p:cNvPr id="5" name="Footer Placeholder 4"/>
          <p:cNvSpPr>
            <a:spLocks noGrp="1"/>
          </p:cNvSpPr>
          <p:nvPr>
            <p:ph type="ftr" sz="quarter" idx="3"/>
          </p:nvPr>
        </p:nvSpPr>
        <p:spPr>
          <a:xfrm>
            <a:off x="1484896" y="6525344"/>
            <a:ext cx="43281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p>
        </p:txBody>
      </p:sp>
      <p:sp>
        <p:nvSpPr>
          <p:cNvPr id="6" name="Slide Number Placeholder 5"/>
          <p:cNvSpPr>
            <a:spLocks noGrp="1"/>
          </p:cNvSpPr>
          <p:nvPr>
            <p:ph type="sldNum" sz="quarter" idx="4"/>
          </p:nvPr>
        </p:nvSpPr>
        <p:spPr>
          <a:xfrm>
            <a:off x="-36512" y="6520259"/>
            <a:ext cx="792088"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2B32AA8-9B4E-4D53-AE6E-350E87BFFB19}" type="slidenum">
              <a:rPr lang="fr-CH" smtClean="0"/>
              <a:pPr/>
              <a:t>‹#›</a:t>
            </a:fld>
            <a:endParaRPr lang="fr-CH"/>
          </a:p>
        </p:txBody>
      </p:sp>
      <p:pic>
        <p:nvPicPr>
          <p:cNvPr id="7" name="Picture 25" descr="IEC logo RV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97479"/>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9" r:id="rId3"/>
    <p:sldLayoutId id="2147483652" r:id="rId4"/>
    <p:sldLayoutId id="2147483653" r:id="rId5"/>
    <p:sldLayoutId id="2147483662" r:id="rId6"/>
    <p:sldLayoutId id="2147483661" r:id="rId7"/>
    <p:sldLayoutId id="2147483663" r:id="rId8"/>
    <p:sldLayoutId id="2147483654" r:id="rId9"/>
    <p:sldLayoutId id="2147483664" r:id="rId10"/>
    <p:sldLayoutId id="2147483655" r:id="rId11"/>
  </p:sldLayoutIdLst>
  <p:timing>
    <p:tnLst>
      <p:par>
        <p:cTn id="1" dur="indefinite" restart="never" nodeType="tmRoot"/>
      </p:par>
    </p:tnLst>
  </p:timing>
  <p:hf hdr="0"/>
  <p:txStyles>
    <p:titleStyle>
      <a:lvl1pPr algn="l" defTabSz="914400" rtl="0" eaLnBrk="1" latinLnBrk="0" hangingPunct="1">
        <a:spcBef>
          <a:spcPct val="0"/>
        </a:spcBef>
        <a:buNone/>
        <a:defRPr sz="4000" b="1" kern="1200">
          <a:solidFill>
            <a:srgbClr val="58585A"/>
          </a:solidFill>
          <a:latin typeface="+mj-lt"/>
          <a:ea typeface="Meiryo" pitchFamily="34" charset="-128"/>
          <a:cs typeface="+mj-cs"/>
        </a:defRPr>
      </a:lvl1pPr>
    </p:titleStyle>
    <p:bodyStyle>
      <a:lvl1pPr marL="342900" indent="-342900" algn="l" defTabSz="914400" rtl="0" eaLnBrk="1" latinLnBrk="0" hangingPunct="1">
        <a:spcBef>
          <a:spcPct val="20000"/>
        </a:spcBef>
        <a:buFont typeface="Arial" pitchFamily="34" charset="0"/>
        <a:buChar char="•"/>
        <a:defRPr sz="3000" b="1" kern="1200">
          <a:solidFill>
            <a:srgbClr val="58585A"/>
          </a:solidFill>
          <a:latin typeface="+mn-lt"/>
          <a:ea typeface="+mn-ea"/>
          <a:cs typeface="+mn-cs"/>
        </a:defRPr>
      </a:lvl1pPr>
      <a:lvl2pPr marL="914400" indent="-457200" algn="l" defTabSz="914400" rtl="0" eaLnBrk="1" latinLnBrk="0" hangingPunct="1">
        <a:spcBef>
          <a:spcPct val="20000"/>
        </a:spcBef>
        <a:buFont typeface="Arial" pitchFamily="34" charset="0"/>
        <a:buChar char="•"/>
        <a:defRPr sz="2800" b="1" kern="1200">
          <a:solidFill>
            <a:srgbClr val="58585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rgbClr val="58585A"/>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6.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5.jpe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microsoft.com/office/2007/relationships/hdphoto" Target="../media/hdphoto1.wdp"/><Relationship Id="rId15" Type="http://schemas.openxmlformats.org/officeDocument/2006/relationships/image" Target="../media/image17.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7.png"/><Relationship Id="rId9" Type="http://schemas.openxmlformats.org/officeDocument/2006/relationships/image" Target="../media/image11.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67036" y="2780928"/>
            <a:ext cx="7772400" cy="2088232"/>
          </a:xfrm>
        </p:spPr>
        <p:txBody>
          <a:bodyPr>
            <a:noAutofit/>
          </a:bodyPr>
          <a:lstStyle/>
          <a:p>
            <a:r>
              <a:rPr lang="fr-CH" dirty="0" smtClean="0"/>
              <a:t>ITU and IEC workshop on </a:t>
            </a:r>
            <a:r>
              <a:rPr lang="fr-CH" dirty="0" err="1" smtClean="0"/>
              <a:t>Rights</a:t>
            </a:r>
            <a:r>
              <a:rPr lang="fr-CH" dirty="0" smtClean="0"/>
              <a:t> Information </a:t>
            </a:r>
            <a:r>
              <a:rPr lang="fr-CH" dirty="0" err="1" smtClean="0"/>
              <a:t>Interoperability</a:t>
            </a:r>
            <a:r>
              <a:rPr lang="fr-CH" dirty="0" smtClean="0"/>
              <a:t> (RII)</a:t>
            </a:r>
            <a:endParaRPr lang="fr-CH" dirty="0"/>
          </a:p>
        </p:txBody>
      </p:sp>
      <p:sp>
        <p:nvSpPr>
          <p:cNvPr id="6" name="TextBox 2"/>
          <p:cNvSpPr txBox="1"/>
          <p:nvPr/>
        </p:nvSpPr>
        <p:spPr>
          <a:xfrm>
            <a:off x="251520" y="5594155"/>
            <a:ext cx="2880320" cy="1107996"/>
          </a:xfrm>
          <a:prstGeom prst="rect">
            <a:avLst/>
          </a:prstGeom>
          <a:noFill/>
        </p:spPr>
        <p:txBody>
          <a:bodyPr wrap="square" rtlCol="0">
            <a:spAutoFit/>
          </a:bodyPr>
          <a:lstStyle/>
          <a:p>
            <a:pPr>
              <a:spcBef>
                <a:spcPts val="0"/>
              </a:spcBef>
            </a:pPr>
            <a:r>
              <a:rPr lang="en-US" sz="2200" b="1" kern="100" dirty="0" smtClean="0">
                <a:solidFill>
                  <a:srgbClr val="58585A"/>
                </a:solidFill>
                <a:ea typeface="Meiryo" pitchFamily="34" charset="-128"/>
                <a:cs typeface="Meiryo" pitchFamily="34" charset="-128"/>
              </a:rPr>
              <a:t>Jack Sheldon</a:t>
            </a:r>
          </a:p>
          <a:p>
            <a:pPr>
              <a:spcBef>
                <a:spcPts val="0"/>
              </a:spcBef>
            </a:pPr>
            <a:r>
              <a:rPr lang="en-US" sz="2200" b="1" kern="100" dirty="0" smtClean="0">
                <a:solidFill>
                  <a:srgbClr val="58585A"/>
                </a:solidFill>
                <a:ea typeface="Meiryo" pitchFamily="34" charset="-128"/>
                <a:cs typeface="Meiryo" pitchFamily="34" charset="-128"/>
              </a:rPr>
              <a:t>IEC Standardization Strategy Manager</a:t>
            </a:r>
            <a:endParaRPr lang="en-GB" sz="2200" b="1" kern="100" dirty="0">
              <a:solidFill>
                <a:srgbClr val="58585A"/>
              </a:solidFill>
              <a:ea typeface="Meiryo" pitchFamily="34" charset="-128"/>
              <a:cs typeface="Meiryo" pitchFamily="34" charset="-128"/>
            </a:endParaRPr>
          </a:p>
        </p:txBody>
      </p:sp>
      <p:sp>
        <p:nvSpPr>
          <p:cNvPr id="7" name="TextBox 3"/>
          <p:cNvSpPr txBox="1"/>
          <p:nvPr/>
        </p:nvSpPr>
        <p:spPr>
          <a:xfrm>
            <a:off x="3275856" y="5602159"/>
            <a:ext cx="2700000" cy="1107996"/>
          </a:xfrm>
          <a:prstGeom prst="rect">
            <a:avLst/>
          </a:prstGeom>
          <a:noFill/>
        </p:spPr>
        <p:txBody>
          <a:bodyPr wrap="square" rtlCol="0">
            <a:spAutoFit/>
          </a:bodyPr>
          <a:lstStyle/>
          <a:p>
            <a:pPr>
              <a:spcBef>
                <a:spcPts val="0"/>
              </a:spcBef>
            </a:pPr>
            <a:r>
              <a:rPr lang="en-US" sz="2200" b="1" kern="100" dirty="0" smtClean="0">
                <a:solidFill>
                  <a:srgbClr val="58585A"/>
                </a:solidFill>
                <a:ea typeface="Meiryo" pitchFamily="34" charset="-128"/>
                <a:cs typeface="Meiryo" pitchFamily="34" charset="-128"/>
              </a:rPr>
              <a:t>ITU and IEC RII</a:t>
            </a:r>
          </a:p>
          <a:p>
            <a:pPr>
              <a:spcBef>
                <a:spcPts val="0"/>
              </a:spcBef>
            </a:pPr>
            <a:r>
              <a:rPr lang="en-US" sz="2200" b="1" kern="100" dirty="0" smtClean="0">
                <a:solidFill>
                  <a:srgbClr val="58585A"/>
                </a:solidFill>
                <a:ea typeface="Meiryo" pitchFamily="34" charset="-128"/>
                <a:cs typeface="Meiryo" pitchFamily="34" charset="-128"/>
              </a:rPr>
              <a:t>2015-02-13</a:t>
            </a:r>
          </a:p>
          <a:p>
            <a:pPr>
              <a:spcBef>
                <a:spcPts val="0"/>
              </a:spcBef>
            </a:pPr>
            <a:r>
              <a:rPr lang="en-US" sz="2200" b="1" kern="100" dirty="0" smtClean="0">
                <a:solidFill>
                  <a:srgbClr val="58585A"/>
                </a:solidFill>
                <a:ea typeface="Meiryo" pitchFamily="34" charset="-128"/>
                <a:cs typeface="Meiryo" pitchFamily="34" charset="-128"/>
              </a:rPr>
              <a:t>ITU</a:t>
            </a:r>
            <a:endParaRPr lang="en-GB" sz="2200" b="1" kern="100" dirty="0">
              <a:solidFill>
                <a:srgbClr val="58585A"/>
              </a:solidFill>
              <a:ea typeface="Meiryo" pitchFamily="34" charset="-128"/>
              <a:cs typeface="Meiryo" pitchFamily="34" charset="-128"/>
            </a:endParaRPr>
          </a:p>
        </p:txBody>
      </p:sp>
    </p:spTree>
    <p:extLst>
      <p:ext uri="{BB962C8B-B14F-4D97-AF65-F5344CB8AC3E}">
        <p14:creationId xmlns:p14="http://schemas.microsoft.com/office/powerpoint/2010/main" val="470608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IEC Mission</a:t>
            </a:r>
            <a:endParaRPr lang="en-GB" dirty="0"/>
          </a:p>
        </p:txBody>
      </p:sp>
      <p:sp>
        <p:nvSpPr>
          <p:cNvPr id="3" name="Content Placeholder 2"/>
          <p:cNvSpPr>
            <a:spLocks noGrp="1"/>
          </p:cNvSpPr>
          <p:nvPr>
            <p:ph idx="1"/>
          </p:nvPr>
        </p:nvSpPr>
        <p:spPr/>
        <p:txBody>
          <a:bodyPr/>
          <a:lstStyle/>
          <a:p>
            <a:pPr marL="0" indent="0">
              <a:buNone/>
            </a:pPr>
            <a:r>
              <a:rPr lang="en-GB" b="0" dirty="0"/>
              <a:t>The IEC's mission is to be globally recognized as the leading provider of standards, conformity assessment systems and related services needed to facilitate international trade and enhance user value in the fields of electricity, electronics and associated technologies.</a:t>
            </a:r>
            <a:endParaRPr lang="en-GB" dirty="0"/>
          </a:p>
        </p:txBody>
      </p:sp>
      <p:sp>
        <p:nvSpPr>
          <p:cNvPr id="4" name="Date Placeholder 3"/>
          <p:cNvSpPr>
            <a:spLocks noGrp="1"/>
          </p:cNvSpPr>
          <p:nvPr>
            <p:ph type="dt" sz="half" idx="10"/>
          </p:nvPr>
        </p:nvSpPr>
        <p:spPr/>
        <p:txBody>
          <a:bodyPr/>
          <a:lstStyle/>
          <a:p>
            <a:fld id="{1DAE8B22-D246-41F9-8CA6-A460D89006DA}" type="datetime1">
              <a:rPr lang="en-GB" smtClean="0"/>
              <a:t>2015-02-13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C2B32AA8-9B4E-4D53-AE6E-350E87BFFB19}" type="slidenum">
              <a:rPr lang="fr-CH" smtClean="0"/>
              <a:t>2</a:t>
            </a:fld>
            <a:endParaRPr lang="fr-CH"/>
          </a:p>
        </p:txBody>
      </p:sp>
    </p:spTree>
    <p:extLst>
      <p:ext uri="{BB962C8B-B14F-4D97-AF65-F5344CB8AC3E}">
        <p14:creationId xmlns:p14="http://schemas.microsoft.com/office/powerpoint/2010/main" val="109125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35581-Traffic light drawing"/>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1700808"/>
            <a:ext cx="868363" cy="1157288"/>
          </a:xfrm>
          <a:prstGeom prst="rect">
            <a:avLst/>
          </a:prstGeom>
          <a:solidFill>
            <a:schemeClr val="accent2">
              <a:lumMod val="40000"/>
              <a:lumOff val="60000"/>
            </a:schemeClr>
          </a:solidFill>
        </p:spPr>
      </p:pic>
      <p:pic>
        <p:nvPicPr>
          <p:cNvPr id="9" name="Picture 7" descr="3158hand_lamp"/>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3043833"/>
            <a:ext cx="1258888" cy="838200"/>
          </a:xfrm>
          <a:prstGeom prst="rect">
            <a:avLst/>
          </a:prstGeom>
          <a:solidFill>
            <a:schemeClr val="accent2">
              <a:lumMod val="40000"/>
              <a:lumOff val="60000"/>
            </a:schemeClr>
          </a:solidFill>
        </p:spPr>
      </p:pic>
      <p:pic>
        <p:nvPicPr>
          <p:cNvPr id="10" name="Picture 3" descr="plu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91" b="89328" l="9467" r="89941"/>
                    </a14:imgEffect>
                  </a14:imgLayer>
                </a14:imgProps>
              </a:ext>
              <a:ext uri="{28A0092B-C50C-407E-A947-70E740481C1C}">
                <a14:useLocalDpi xmlns:a14="http://schemas.microsoft.com/office/drawing/2010/main" val="0"/>
              </a:ext>
            </a:extLst>
          </a:blip>
          <a:srcRect/>
          <a:stretch>
            <a:fillRect/>
          </a:stretch>
        </p:blipFill>
        <p:spPr>
          <a:xfrm>
            <a:off x="3495675" y="1701329"/>
            <a:ext cx="1403350" cy="1052513"/>
          </a:xfrm>
          <a:prstGeom prst="rect">
            <a:avLst/>
          </a:prstGeom>
          <a:solidFill>
            <a:schemeClr val="bg1">
              <a:lumMod val="65000"/>
            </a:schemeClr>
          </a:solidFill>
        </p:spPr>
      </p:pic>
      <p:pic>
        <p:nvPicPr>
          <p:cNvPr id="11" name="Picture 8" descr="button battery"/>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3650" y="1849636"/>
            <a:ext cx="695325" cy="695325"/>
          </a:xfrm>
          <a:prstGeom prst="rect">
            <a:avLst/>
          </a:prstGeom>
          <a:solidFill>
            <a:schemeClr val="accent2">
              <a:lumMod val="40000"/>
              <a:lumOff val="60000"/>
            </a:schemeClr>
          </a:solidFill>
          <a:ln>
            <a:noFill/>
          </a:ln>
          <a:extLst/>
        </p:spPr>
      </p:pic>
      <p:pic>
        <p:nvPicPr>
          <p:cNvPr id="12" name="Picture 9" descr="ventilator_charly_01"/>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7137" y="1701329"/>
            <a:ext cx="1081087" cy="1081088"/>
          </a:xfrm>
          <a:prstGeom prst="rect">
            <a:avLst/>
          </a:prstGeom>
          <a:solidFill>
            <a:schemeClr val="accent2">
              <a:lumMod val="40000"/>
              <a:lumOff val="60000"/>
            </a:schemeClr>
          </a:solidFill>
          <a:ln>
            <a:noFill/>
          </a:ln>
          <a:extLst/>
        </p:spPr>
      </p:pic>
      <p:pic>
        <p:nvPicPr>
          <p:cNvPr id="13" name="Picture 10" descr="tribest citristar large"/>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788" y="4067894"/>
            <a:ext cx="857250" cy="863600"/>
          </a:xfrm>
          <a:prstGeom prst="rect">
            <a:avLst/>
          </a:prstGeom>
          <a:solidFill>
            <a:schemeClr val="accent2">
              <a:lumMod val="40000"/>
              <a:lumOff val="60000"/>
            </a:schemeClr>
          </a:solidFill>
          <a:ln>
            <a:noFill/>
          </a:ln>
          <a:extLst/>
        </p:spPr>
      </p:pic>
      <p:pic>
        <p:nvPicPr>
          <p:cNvPr id="14" name="Picture 11" descr="Power drill"/>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16563" y="1849636"/>
            <a:ext cx="1039813" cy="779462"/>
          </a:xfrm>
          <a:prstGeom prst="rect">
            <a:avLst/>
          </a:prstGeom>
          <a:solidFill>
            <a:schemeClr val="accent2">
              <a:lumMod val="40000"/>
              <a:lumOff val="60000"/>
            </a:schemeClr>
          </a:solidFill>
          <a:ln>
            <a:noFill/>
          </a:ln>
          <a:extLst/>
        </p:spPr>
      </p:pic>
      <p:pic>
        <p:nvPicPr>
          <p:cNvPr id="15" name="Picture 12" descr="sony_ericsson_xperia_x1"/>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40725" y="1879005"/>
            <a:ext cx="768350" cy="720725"/>
          </a:xfrm>
          <a:prstGeom prst="rect">
            <a:avLst/>
          </a:prstGeom>
          <a:solidFill>
            <a:schemeClr val="accent2">
              <a:lumMod val="40000"/>
              <a:lumOff val="60000"/>
            </a:schemeClr>
          </a:solidFill>
          <a:ln>
            <a:noFill/>
          </a:ln>
          <a:extLst/>
        </p:spPr>
      </p:pic>
      <p:pic>
        <p:nvPicPr>
          <p:cNvPr id="16" name="Picture 13" descr="samsung-washing-machine"/>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40352" y="2925564"/>
            <a:ext cx="825500" cy="1008062"/>
          </a:xfrm>
          <a:prstGeom prst="rect">
            <a:avLst/>
          </a:prstGeom>
          <a:solidFill>
            <a:schemeClr val="accent2">
              <a:lumMod val="40000"/>
              <a:lumOff val="60000"/>
            </a:schemeClr>
          </a:solidFill>
          <a:ln>
            <a:noFill/>
          </a:ln>
          <a:extLst/>
        </p:spPr>
      </p:pic>
      <p:pic>
        <p:nvPicPr>
          <p:cNvPr id="17" name="Picture 14" descr="car1"/>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27907" y="2925564"/>
            <a:ext cx="1431925" cy="1074738"/>
          </a:xfrm>
          <a:prstGeom prst="rect">
            <a:avLst/>
          </a:prstGeom>
          <a:solidFill>
            <a:schemeClr val="accent2">
              <a:lumMod val="40000"/>
              <a:lumOff val="60000"/>
            </a:schemeClr>
          </a:solidFill>
          <a:ln>
            <a:noFill/>
          </a:ln>
          <a:extLst/>
        </p:spPr>
      </p:pic>
      <p:pic>
        <p:nvPicPr>
          <p:cNvPr id="18" name="Picture 15" descr="iStock_000004428087Medium"/>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28975" y="3099396"/>
            <a:ext cx="968375" cy="727075"/>
          </a:xfrm>
          <a:prstGeom prst="rect">
            <a:avLst/>
          </a:prstGeom>
          <a:solidFill>
            <a:schemeClr val="accent2">
              <a:lumMod val="40000"/>
              <a:lumOff val="60000"/>
            </a:schemeClr>
          </a:solidFill>
          <a:ln>
            <a:noFill/>
          </a:ln>
          <a:extLst/>
        </p:spPr>
      </p:pic>
      <p:pic>
        <p:nvPicPr>
          <p:cNvPr id="19" name="Picture 16" descr="fuse1"/>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68838" y="3066852"/>
            <a:ext cx="760412" cy="792163"/>
          </a:xfrm>
          <a:prstGeom prst="rect">
            <a:avLst/>
          </a:prstGeom>
          <a:solidFill>
            <a:schemeClr val="accent2">
              <a:lumMod val="40000"/>
              <a:lumOff val="60000"/>
            </a:schemeClr>
          </a:solidFill>
          <a:ln>
            <a:noFill/>
          </a:ln>
          <a:extLst/>
        </p:spPr>
      </p:pic>
      <p:pic>
        <p:nvPicPr>
          <p:cNvPr id="20" name="Picture 17" descr="MRI machine"/>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48338" y="3285505"/>
            <a:ext cx="1512887" cy="1316037"/>
          </a:xfrm>
          <a:prstGeom prst="rect">
            <a:avLst/>
          </a:prstGeom>
          <a:solidFill>
            <a:schemeClr val="accent2">
              <a:lumMod val="40000"/>
              <a:lumOff val="60000"/>
            </a:schemeClr>
          </a:solidFill>
          <a:ln>
            <a:noFill/>
          </a:ln>
          <a:extLst/>
        </p:spPr>
      </p:pic>
      <p:pic>
        <p:nvPicPr>
          <p:cNvPr id="21" name="Picture 18" descr="iStock_000007444198Medium"/>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81950" y="4090913"/>
            <a:ext cx="819150" cy="817563"/>
          </a:xfrm>
          <a:prstGeom prst="rect">
            <a:avLst/>
          </a:prstGeom>
          <a:solidFill>
            <a:schemeClr val="accent2">
              <a:lumMod val="40000"/>
              <a:lumOff val="60000"/>
            </a:schemeClr>
          </a:solidFill>
          <a:ln>
            <a:noFill/>
          </a:ln>
          <a:extLst/>
        </p:spPr>
      </p:pic>
      <p:pic>
        <p:nvPicPr>
          <p:cNvPr id="22" name="Picture 19" descr="SE-High-Speed-Train-03-for-"/>
          <p:cNvPicPr preferRelativeResize="0">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73213" y="4118694"/>
            <a:ext cx="1295400" cy="762000"/>
          </a:xfrm>
          <a:prstGeom prst="rect">
            <a:avLst/>
          </a:prstGeom>
          <a:solidFill>
            <a:schemeClr val="accent2">
              <a:lumMod val="40000"/>
              <a:lumOff val="60000"/>
            </a:schemeClr>
          </a:solidFill>
          <a:ln>
            <a:noFill/>
          </a:ln>
          <a:extLst/>
        </p:spPr>
      </p:pic>
      <p:pic>
        <p:nvPicPr>
          <p:cNvPr id="23" name="Picture 20" descr="CompletedPrintedCircuitBoard"/>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79912" y="4069482"/>
            <a:ext cx="1081087" cy="860425"/>
          </a:xfrm>
          <a:prstGeom prst="rect">
            <a:avLst/>
          </a:prstGeom>
          <a:solidFill>
            <a:schemeClr val="accent2">
              <a:lumMod val="40000"/>
              <a:lumOff val="60000"/>
            </a:schemeClr>
          </a:solidFill>
          <a:ln>
            <a:noFill/>
          </a:ln>
          <a:extLst/>
        </p:spPr>
      </p:pic>
      <p:pic>
        <p:nvPicPr>
          <p:cNvPr id="7" name="Picture 4" descr="USB-cable-pic"/>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a:xfrm>
            <a:off x="1304361" y="1739429"/>
            <a:ext cx="1042988" cy="1042988"/>
          </a:xfrm>
          <a:prstGeom prst="rect">
            <a:avLst/>
          </a:prstGeom>
          <a:solidFill>
            <a:schemeClr val="accent2">
              <a:lumMod val="40000"/>
              <a:lumOff val="60000"/>
            </a:schemeClr>
          </a:solidFill>
        </p:spPr>
      </p:pic>
      <p:sp>
        <p:nvSpPr>
          <p:cNvPr id="2" name="Title 1"/>
          <p:cNvSpPr>
            <a:spLocks noGrp="1"/>
          </p:cNvSpPr>
          <p:nvPr>
            <p:ph type="title"/>
          </p:nvPr>
        </p:nvSpPr>
        <p:spPr/>
        <p:txBody>
          <a:bodyPr/>
          <a:lstStyle/>
          <a:p>
            <a:r>
              <a:rPr lang="en-GB" smtClean="0"/>
              <a:t>IEC Activities</a:t>
            </a:r>
            <a:endParaRPr lang="en-GB" dirty="0"/>
          </a:p>
        </p:txBody>
      </p:sp>
      <p:sp>
        <p:nvSpPr>
          <p:cNvPr id="3" name="Content Placeholder 2"/>
          <p:cNvSpPr>
            <a:spLocks noGrp="1"/>
          </p:cNvSpPr>
          <p:nvPr>
            <p:ph idx="1"/>
          </p:nvPr>
        </p:nvSpPr>
        <p:spPr>
          <a:solidFill>
            <a:schemeClr val="bg1">
              <a:lumMod val="95000"/>
              <a:alpha val="66000"/>
            </a:schemeClr>
          </a:solidFill>
        </p:spPr>
        <p:txBody>
          <a:bodyPr/>
          <a:lstStyle/>
          <a:p>
            <a:r>
              <a:rPr lang="en-GB" smtClean="0"/>
              <a:t>International Standards</a:t>
            </a:r>
          </a:p>
          <a:p>
            <a:pPr lvl="1"/>
            <a:r>
              <a:rPr lang="en-GB" smtClean="0"/>
              <a:t>~7000 publications (IS, TS, TR, PAS)</a:t>
            </a:r>
          </a:p>
          <a:p>
            <a:pPr lvl="1"/>
            <a:r>
              <a:rPr lang="en-GB" smtClean="0"/>
              <a:t>174 Committees</a:t>
            </a:r>
          </a:p>
          <a:p>
            <a:pPr lvl="1"/>
            <a:r>
              <a:rPr lang="en-GB" smtClean="0"/>
              <a:t>~15000 Experts</a:t>
            </a:r>
          </a:p>
          <a:p>
            <a:r>
              <a:rPr lang="en-GB" smtClean="0"/>
              <a:t>Conformity Assessment</a:t>
            </a:r>
          </a:p>
          <a:p>
            <a:pPr lvl="1"/>
            <a:r>
              <a:rPr lang="en-GB" smtClean="0"/>
              <a:t>4 CA Systems</a:t>
            </a:r>
            <a:endParaRPr lang="en-GB" dirty="0"/>
          </a:p>
        </p:txBody>
      </p:sp>
      <p:sp>
        <p:nvSpPr>
          <p:cNvPr id="4" name="Date Placeholder 3"/>
          <p:cNvSpPr>
            <a:spLocks noGrp="1"/>
          </p:cNvSpPr>
          <p:nvPr>
            <p:ph type="dt" sz="half" idx="10"/>
          </p:nvPr>
        </p:nvSpPr>
        <p:spPr/>
        <p:txBody>
          <a:bodyPr/>
          <a:lstStyle/>
          <a:p>
            <a:fld id="{1DAE8B22-D246-41F9-8CA6-A460D89006DA}" type="datetime1">
              <a:rPr lang="en-GB" smtClean="0"/>
              <a:pPr/>
              <a:t>2015-02-13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C2B32AA8-9B4E-4D53-AE6E-350E87BFFB19}" type="slidenum">
              <a:rPr lang="fr-CH" smtClean="0"/>
              <a:pPr/>
              <a:t>3</a:t>
            </a:fld>
            <a:endParaRPr lang="fr-CH"/>
          </a:p>
        </p:txBody>
      </p:sp>
    </p:spTree>
    <p:extLst>
      <p:ext uri="{BB962C8B-B14F-4D97-AF65-F5344CB8AC3E}">
        <p14:creationId xmlns:p14="http://schemas.microsoft.com/office/powerpoint/2010/main" val="194260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IEC</a:t>
            </a:r>
            <a:endParaRPr lang="en-GB" dirty="0"/>
          </a:p>
        </p:txBody>
      </p:sp>
      <p:sp>
        <p:nvSpPr>
          <p:cNvPr id="3" name="Content Placeholder 2"/>
          <p:cNvSpPr>
            <a:spLocks noGrp="1"/>
          </p:cNvSpPr>
          <p:nvPr>
            <p:ph idx="1"/>
          </p:nvPr>
        </p:nvSpPr>
        <p:spPr/>
        <p:txBody>
          <a:bodyPr/>
          <a:lstStyle/>
          <a:p>
            <a:r>
              <a:rPr lang="en-GB" dirty="0" smtClean="0"/>
              <a:t>Obligation to represent all stakeholders in their country</a:t>
            </a:r>
          </a:p>
          <a:p>
            <a:r>
              <a:rPr lang="en-GB" dirty="0" smtClean="0"/>
              <a:t>Implementation of IS as national standards</a:t>
            </a:r>
          </a:p>
          <a:p>
            <a:r>
              <a:rPr lang="en-GB" dirty="0" smtClean="0"/>
              <a:t>IEC standards are an enabler to world trade</a:t>
            </a:r>
            <a:endParaRPr lang="en-GB" dirty="0"/>
          </a:p>
        </p:txBody>
      </p:sp>
      <p:sp>
        <p:nvSpPr>
          <p:cNvPr id="4" name="Date Placeholder 3"/>
          <p:cNvSpPr>
            <a:spLocks noGrp="1"/>
          </p:cNvSpPr>
          <p:nvPr>
            <p:ph type="dt" sz="half" idx="10"/>
          </p:nvPr>
        </p:nvSpPr>
        <p:spPr/>
        <p:txBody>
          <a:bodyPr/>
          <a:lstStyle/>
          <a:p>
            <a:fld id="{1DAE8B22-D246-41F9-8CA6-A460D89006DA}" type="datetime1">
              <a:rPr lang="en-GB" smtClean="0"/>
              <a:t>2015-02-13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C2B32AA8-9B4E-4D53-AE6E-350E87BFFB19}" type="slidenum">
              <a:rPr lang="fr-CH" smtClean="0"/>
              <a:t>4</a:t>
            </a:fld>
            <a:endParaRPr lang="fr-CH"/>
          </a:p>
        </p:txBody>
      </p:sp>
    </p:spTree>
    <p:extLst>
      <p:ext uri="{BB962C8B-B14F-4D97-AF65-F5344CB8AC3E}">
        <p14:creationId xmlns:p14="http://schemas.microsoft.com/office/powerpoint/2010/main" val="1196215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Cooperation</a:t>
            </a:r>
            <a:endParaRPr lang="en-GB" dirty="0"/>
          </a:p>
        </p:txBody>
      </p:sp>
      <p:sp>
        <p:nvSpPr>
          <p:cNvPr id="3" name="Content Placeholder 2"/>
          <p:cNvSpPr>
            <a:spLocks noGrp="1"/>
          </p:cNvSpPr>
          <p:nvPr>
            <p:ph idx="1"/>
          </p:nvPr>
        </p:nvSpPr>
        <p:spPr/>
        <p:txBody>
          <a:bodyPr/>
          <a:lstStyle/>
          <a:p>
            <a:r>
              <a:rPr lang="en-GB" dirty="0" smtClean="0"/>
              <a:t>187 partners</a:t>
            </a:r>
          </a:p>
          <a:p>
            <a:r>
              <a:rPr lang="en-GB" dirty="0" smtClean="0"/>
              <a:t>Formal agreements with ITU, ISO and IEEE (amongst others)</a:t>
            </a:r>
            <a:endParaRPr lang="en-GB" dirty="0"/>
          </a:p>
        </p:txBody>
      </p:sp>
      <p:sp>
        <p:nvSpPr>
          <p:cNvPr id="4" name="Date Placeholder 3"/>
          <p:cNvSpPr>
            <a:spLocks noGrp="1"/>
          </p:cNvSpPr>
          <p:nvPr>
            <p:ph type="dt" sz="half" idx="10"/>
          </p:nvPr>
        </p:nvSpPr>
        <p:spPr/>
        <p:txBody>
          <a:bodyPr/>
          <a:lstStyle/>
          <a:p>
            <a:fld id="{1DAE8B22-D246-41F9-8CA6-A460D89006DA}" type="datetime1">
              <a:rPr lang="en-GB" smtClean="0"/>
              <a:t>2015-02-13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C2B32AA8-9B4E-4D53-AE6E-350E87BFFB19}" type="slidenum">
              <a:rPr lang="fr-CH" smtClean="0"/>
              <a:t>5</a:t>
            </a:fld>
            <a:endParaRPr lang="fr-CH"/>
          </a:p>
        </p:txBody>
      </p:sp>
    </p:spTree>
    <p:extLst>
      <p:ext uri="{BB962C8B-B14F-4D97-AF65-F5344CB8AC3E}">
        <p14:creationId xmlns:p14="http://schemas.microsoft.com/office/powerpoint/2010/main" val="961272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IEC 62698</a:t>
            </a:r>
            <a:endParaRPr lang="en-GB" dirty="0"/>
          </a:p>
        </p:txBody>
      </p:sp>
      <p:sp>
        <p:nvSpPr>
          <p:cNvPr id="3" name="Content Placeholder 2"/>
          <p:cNvSpPr>
            <a:spLocks noGrp="1"/>
          </p:cNvSpPr>
          <p:nvPr>
            <p:ph idx="1"/>
          </p:nvPr>
        </p:nvSpPr>
        <p:spPr/>
        <p:txBody>
          <a:bodyPr>
            <a:normAutofit fontScale="92500" lnSpcReduction="10000"/>
          </a:bodyPr>
          <a:lstStyle/>
          <a:p>
            <a:r>
              <a:rPr lang="en-GB" dirty="0"/>
              <a:t>Multimedia home server systems - Rights information interoperability for </a:t>
            </a:r>
            <a:r>
              <a:rPr lang="en-GB" dirty="0" smtClean="0"/>
              <a:t>IPTV</a:t>
            </a:r>
          </a:p>
          <a:p>
            <a:r>
              <a:rPr lang="en-GB" dirty="0"/>
              <a:t>Defines the common semantics and core elements on rights information </a:t>
            </a:r>
            <a:r>
              <a:rPr lang="en-GB" dirty="0" smtClean="0"/>
              <a:t>inter-operability </a:t>
            </a:r>
            <a:r>
              <a:rPr lang="en-GB" dirty="0"/>
              <a:t>for IPTV systems/equipment that is subject to multimedia content to be used across different platforms legally. The rights information includes rights and security related metadata that is described in ITU-T Recommendation H.750 </a:t>
            </a:r>
          </a:p>
        </p:txBody>
      </p:sp>
      <p:sp>
        <p:nvSpPr>
          <p:cNvPr id="4" name="Date Placeholder 3"/>
          <p:cNvSpPr>
            <a:spLocks noGrp="1"/>
          </p:cNvSpPr>
          <p:nvPr>
            <p:ph type="dt" sz="half" idx="10"/>
          </p:nvPr>
        </p:nvSpPr>
        <p:spPr/>
        <p:txBody>
          <a:bodyPr/>
          <a:lstStyle/>
          <a:p>
            <a:fld id="{1DAE8B22-D246-41F9-8CA6-A460D89006DA}" type="datetime1">
              <a:rPr lang="en-GB" smtClean="0"/>
              <a:t>2015-02-13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C2B32AA8-9B4E-4D53-AE6E-350E87BFFB19}" type="slidenum">
              <a:rPr lang="fr-CH" smtClean="0"/>
              <a:t>6</a:t>
            </a:fld>
            <a:endParaRPr lang="fr-CH"/>
          </a:p>
        </p:txBody>
      </p:sp>
    </p:spTree>
    <p:extLst>
      <p:ext uri="{BB962C8B-B14F-4D97-AF65-F5344CB8AC3E}">
        <p14:creationId xmlns:p14="http://schemas.microsoft.com/office/powerpoint/2010/main" val="801769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Workshop on Rights </a:t>
            </a:r>
            <a:r>
              <a:rPr lang="en-GB" dirty="0" err="1" smtClean="0"/>
              <a:t>Informaiton</a:t>
            </a:r>
            <a:endParaRPr lang="en-GB" dirty="0"/>
          </a:p>
        </p:txBody>
      </p:sp>
      <p:sp>
        <p:nvSpPr>
          <p:cNvPr id="3" name="Content Placeholder 2"/>
          <p:cNvSpPr>
            <a:spLocks noGrp="1"/>
          </p:cNvSpPr>
          <p:nvPr>
            <p:ph idx="1"/>
          </p:nvPr>
        </p:nvSpPr>
        <p:spPr/>
        <p:txBody>
          <a:bodyPr/>
          <a:lstStyle/>
          <a:p>
            <a:r>
              <a:rPr lang="en-GB" dirty="0" smtClean="0"/>
              <a:t>Presentation of activities</a:t>
            </a:r>
          </a:p>
          <a:p>
            <a:r>
              <a:rPr lang="en-GB" dirty="0" smtClean="0"/>
              <a:t>Exchange of views</a:t>
            </a:r>
          </a:p>
          <a:p>
            <a:r>
              <a:rPr lang="en-GB" dirty="0" smtClean="0"/>
              <a:t>Collaboration</a:t>
            </a:r>
            <a:endParaRPr lang="en-GB" dirty="0"/>
          </a:p>
        </p:txBody>
      </p:sp>
      <p:sp>
        <p:nvSpPr>
          <p:cNvPr id="4" name="Date Placeholder 3"/>
          <p:cNvSpPr>
            <a:spLocks noGrp="1"/>
          </p:cNvSpPr>
          <p:nvPr>
            <p:ph type="dt" sz="half" idx="10"/>
          </p:nvPr>
        </p:nvSpPr>
        <p:spPr/>
        <p:txBody>
          <a:bodyPr/>
          <a:lstStyle/>
          <a:p>
            <a:fld id="{1DAE8B22-D246-41F9-8CA6-A460D89006DA}" type="datetime1">
              <a:rPr lang="en-GB" smtClean="0"/>
              <a:t>2015-02-13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C2B32AA8-9B4E-4D53-AE6E-350E87BFFB19}" type="slidenum">
              <a:rPr lang="fr-CH" smtClean="0"/>
              <a:t>7</a:t>
            </a:fld>
            <a:endParaRPr lang="fr-CH"/>
          </a:p>
        </p:txBody>
      </p:sp>
    </p:spTree>
    <p:extLst>
      <p:ext uri="{BB962C8B-B14F-4D97-AF65-F5344CB8AC3E}">
        <p14:creationId xmlns:p14="http://schemas.microsoft.com/office/powerpoint/2010/main" val="304104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GB" sz="8000" dirty="0" smtClean="0"/>
              <a:t>Thank you</a:t>
            </a:r>
            <a:endParaRPr lang="en-GB" sz="8000" dirty="0"/>
          </a:p>
        </p:txBody>
      </p:sp>
      <p:sp>
        <p:nvSpPr>
          <p:cNvPr id="5" name="Slide Number Placeholder 4"/>
          <p:cNvSpPr>
            <a:spLocks noGrp="1"/>
          </p:cNvSpPr>
          <p:nvPr>
            <p:ph type="sldNum" sz="quarter" idx="4294967295"/>
          </p:nvPr>
        </p:nvSpPr>
        <p:spPr>
          <a:xfrm>
            <a:off x="0" y="6519863"/>
            <a:ext cx="792163" cy="365125"/>
          </a:xfrm>
        </p:spPr>
        <p:txBody>
          <a:bodyPr/>
          <a:lstStyle/>
          <a:p>
            <a:fld id="{C2B32AA8-9B4E-4D53-AE6E-350E87BFFB19}" type="slidenum">
              <a:rPr lang="fr-CH" smtClean="0"/>
              <a:t>8</a:t>
            </a:fld>
            <a:endParaRPr lang="fr-CH"/>
          </a:p>
        </p:txBody>
      </p:sp>
    </p:spTree>
    <p:extLst>
      <p:ext uri="{BB962C8B-B14F-4D97-AF65-F5344CB8AC3E}">
        <p14:creationId xmlns:p14="http://schemas.microsoft.com/office/powerpoint/2010/main" val="1507023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IEC_template2013_final">
  <a:themeElements>
    <a:clrScheme name="IEC-Jael">
      <a:dk1>
        <a:sysClr val="windowText" lastClr="000000"/>
      </a:dk1>
      <a:lt1>
        <a:sysClr val="window" lastClr="FFFFFF"/>
      </a:lt1>
      <a:dk2>
        <a:srgbClr val="1F497D"/>
      </a:dk2>
      <a:lt2>
        <a:srgbClr val="EEECE1"/>
      </a:lt2>
      <a:accent1>
        <a:srgbClr val="9BBB59"/>
      </a:accent1>
      <a:accent2>
        <a:srgbClr val="002060"/>
      </a:accent2>
      <a:accent3>
        <a:srgbClr val="FFFF00"/>
      </a:accent3>
      <a:accent4>
        <a:srgbClr val="003300"/>
      </a:accent4>
      <a:accent5>
        <a:srgbClr val="FFFFFF"/>
      </a:accent5>
      <a:accent6>
        <a:srgbClr val="996633"/>
      </a:accent6>
      <a:hlink>
        <a:srgbClr val="0000FF"/>
      </a:hlink>
      <a:folHlink>
        <a:srgbClr val="800080"/>
      </a:folHlink>
    </a:clrScheme>
    <a:fontScheme name="IEC-Ja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3E5C2BE353D943932B74A3F1F3876D" ma:contentTypeVersion="1" ma:contentTypeDescription="Create a new document." ma:contentTypeScope="" ma:versionID="da65840f8c6d6d7c6e3e34b6214cf54b">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8B5423F-CDB7-4BDD-BDD7-3E4833B8A91F}"/>
</file>

<file path=customXml/itemProps2.xml><?xml version="1.0" encoding="utf-8"?>
<ds:datastoreItem xmlns:ds="http://schemas.openxmlformats.org/officeDocument/2006/customXml" ds:itemID="{44C22545-63A3-4E65-AE3D-BF213D905413}"/>
</file>

<file path=customXml/itemProps3.xml><?xml version="1.0" encoding="utf-8"?>
<ds:datastoreItem xmlns:ds="http://schemas.openxmlformats.org/officeDocument/2006/customXml" ds:itemID="{C4BBF098-E68D-4C0F-B769-1989D9CD0B17}"/>
</file>

<file path=docProps/app.xml><?xml version="1.0" encoding="utf-8"?>
<Properties xmlns="http://schemas.openxmlformats.org/officeDocument/2006/extended-properties" xmlns:vt="http://schemas.openxmlformats.org/officeDocument/2006/docPropsVTypes">
  <Template>IEC_template2013_final</Template>
  <TotalTime>43</TotalTime>
  <Words>212</Words>
  <Application>Microsoft Office PowerPoint</Application>
  <PresentationFormat>On-screen Show (4:3)</PresentationFormat>
  <Paragraphs>43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IEC_template2013_final</vt:lpstr>
      <vt:lpstr>ITU and IEC workshop on Rights Information Interoperability (RII)</vt:lpstr>
      <vt:lpstr>IEC Mission</vt:lpstr>
      <vt:lpstr>IEC Activities</vt:lpstr>
      <vt:lpstr>IEC</vt:lpstr>
      <vt:lpstr>Cooperation</vt:lpstr>
      <vt:lpstr>IEC 62698</vt:lpstr>
      <vt:lpstr>Workshop on Rights Informaiton</vt:lpstr>
      <vt:lpstr>Thank you</vt:lpstr>
    </vt:vector>
  </TitlesOfParts>
  <Company>International Electrotechnical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Sheldon</dc:creator>
  <cp:lastModifiedBy>Jack Sheldon</cp:lastModifiedBy>
  <cp:revision>7</cp:revision>
  <dcterms:created xsi:type="dcterms:W3CDTF">2015-02-12T12:54:00Z</dcterms:created>
  <dcterms:modified xsi:type="dcterms:W3CDTF">2015-02-13T07:04:25Z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0x010100333E5C2BE353D943932B74A3F1F3876D</vt:lpwstr>
  </property>
</Properties>
</file>