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29.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 id="2147483688" r:id="rId4"/>
    <p:sldMasterId id="2147483702" r:id="rId5"/>
    <p:sldMasterId id="2147483714" r:id="rId6"/>
  </p:sldMasterIdLst>
  <p:notesMasterIdLst>
    <p:notesMasterId r:id="rId31"/>
  </p:notesMasterIdLst>
  <p:handoutMasterIdLst>
    <p:handoutMasterId r:id="rId32"/>
  </p:handoutMasterIdLst>
  <p:sldIdLst>
    <p:sldId id="529" r:id="rId7"/>
    <p:sldId id="424" r:id="rId8"/>
    <p:sldId id="459" r:id="rId9"/>
    <p:sldId id="460" r:id="rId10"/>
    <p:sldId id="461" r:id="rId11"/>
    <p:sldId id="513" r:id="rId12"/>
    <p:sldId id="469" r:id="rId13"/>
    <p:sldId id="488" r:id="rId14"/>
    <p:sldId id="463" r:id="rId15"/>
    <p:sldId id="464" r:id="rId16"/>
    <p:sldId id="465" r:id="rId17"/>
    <p:sldId id="466" r:id="rId18"/>
    <p:sldId id="470" r:id="rId19"/>
    <p:sldId id="471" r:id="rId20"/>
    <p:sldId id="472" r:id="rId21"/>
    <p:sldId id="473" r:id="rId22"/>
    <p:sldId id="444" r:id="rId23"/>
    <p:sldId id="440" r:id="rId24"/>
    <p:sldId id="441" r:id="rId25"/>
    <p:sldId id="523" r:id="rId26"/>
    <p:sldId id="525" r:id="rId27"/>
    <p:sldId id="456" r:id="rId28"/>
    <p:sldId id="457" r:id="rId29"/>
    <p:sldId id="530" r:id="rId30"/>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9900"/>
    <a:srgbClr val="CCFF99"/>
    <a:srgbClr val="99FF66"/>
    <a:srgbClr val="2D2D8B"/>
    <a:srgbClr val="FF9999"/>
    <a:srgbClr val="CC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3" autoAdjust="0"/>
    <p:restoredTop sz="87175" autoAdjust="0"/>
  </p:normalViewPr>
  <p:slideViewPr>
    <p:cSldViewPr>
      <p:cViewPr varScale="1">
        <p:scale>
          <a:sx n="72" d="100"/>
          <a:sy n="72" d="100"/>
        </p:scale>
        <p:origin x="186"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694" cy="51264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defTabSz="990600">
              <a:defRPr sz="1300">
                <a:ea typeface="ＭＳ Ｐゴシック" pitchFamily="50" charset="-128"/>
              </a:defRPr>
            </a:lvl1pPr>
          </a:lstStyle>
          <a:p>
            <a:pPr>
              <a:defRPr/>
            </a:pPr>
            <a:endParaRPr lang="en-US" altLang="ja-JP"/>
          </a:p>
        </p:txBody>
      </p:sp>
      <p:sp>
        <p:nvSpPr>
          <p:cNvPr id="21507" name="Rectangle 3"/>
          <p:cNvSpPr>
            <a:spLocks noGrp="1" noChangeArrowheads="1"/>
          </p:cNvSpPr>
          <p:nvPr>
            <p:ph type="dt" sz="quarter" idx="1"/>
          </p:nvPr>
        </p:nvSpPr>
        <p:spPr bwMode="auto">
          <a:xfrm>
            <a:off x="4021505" y="0"/>
            <a:ext cx="3076694" cy="51264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600">
              <a:defRPr sz="1300">
                <a:ea typeface="ＭＳ Ｐゴシック" pitchFamily="50" charset="-128"/>
              </a:defRPr>
            </a:lvl1pPr>
          </a:lstStyle>
          <a:p>
            <a:pPr>
              <a:defRPr/>
            </a:pPr>
            <a:fld id="{61D47E24-4296-49E2-8D16-EDA177794EDA}" type="datetime1">
              <a:rPr lang="ja-JP" altLang="en-US" smtClean="0"/>
              <a:pPr>
                <a:defRPr/>
              </a:pPr>
              <a:t>2015/2/11</a:t>
            </a:fld>
            <a:endParaRPr lang="en-US" altLang="ja-JP"/>
          </a:p>
        </p:txBody>
      </p:sp>
      <p:sp>
        <p:nvSpPr>
          <p:cNvPr id="21508" name="Rectangle 4"/>
          <p:cNvSpPr>
            <a:spLocks noGrp="1" noChangeArrowheads="1"/>
          </p:cNvSpPr>
          <p:nvPr>
            <p:ph type="ftr" sz="quarter" idx="2"/>
          </p:nvPr>
        </p:nvSpPr>
        <p:spPr bwMode="auto">
          <a:xfrm>
            <a:off x="0" y="9721968"/>
            <a:ext cx="3076694" cy="510358"/>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defTabSz="990600">
              <a:defRPr sz="1300">
                <a:ea typeface="ＭＳ Ｐゴシック" pitchFamily="50" charset="-128"/>
              </a:defRPr>
            </a:lvl1pPr>
          </a:lstStyle>
          <a:p>
            <a:pPr>
              <a:defRPr/>
            </a:pPr>
            <a:r>
              <a:rPr lang="en-US" altLang="ja-JP"/>
              <a:t>© Yashio Uemura 2010</a:t>
            </a:r>
          </a:p>
        </p:txBody>
      </p:sp>
      <p:sp>
        <p:nvSpPr>
          <p:cNvPr id="21509" name="Rectangle 5"/>
          <p:cNvSpPr>
            <a:spLocks noGrp="1" noChangeArrowheads="1"/>
          </p:cNvSpPr>
          <p:nvPr>
            <p:ph type="sldNum" sz="quarter" idx="3"/>
          </p:nvPr>
        </p:nvSpPr>
        <p:spPr bwMode="auto">
          <a:xfrm>
            <a:off x="4021505" y="9721968"/>
            <a:ext cx="3076694" cy="510358"/>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600">
              <a:defRPr sz="1300">
                <a:ea typeface="ＭＳ Ｐゴシック" pitchFamily="50" charset="-128"/>
              </a:defRPr>
            </a:lvl1pPr>
          </a:lstStyle>
          <a:p>
            <a:pPr>
              <a:defRPr/>
            </a:pPr>
            <a:fld id="{C987EA71-F4D4-412C-BE5C-7FAB6DC0813F}" type="slidenum">
              <a:rPr lang="en-US" altLang="ja-JP"/>
              <a:pPr>
                <a:defRPr/>
              </a:pPr>
              <a:t>‹#›</a:t>
            </a:fld>
            <a:endParaRPr lang="en-US" altLang="ja-JP"/>
          </a:p>
        </p:txBody>
      </p:sp>
    </p:spTree>
    <p:extLst>
      <p:ext uri="{BB962C8B-B14F-4D97-AF65-F5344CB8AC3E}">
        <p14:creationId xmlns:p14="http://schemas.microsoft.com/office/powerpoint/2010/main" val="2805765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694" cy="51264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defTabSz="990600">
              <a:defRPr sz="130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4021505" y="0"/>
            <a:ext cx="3076694" cy="51264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600">
              <a:defRPr sz="1300">
                <a:ea typeface="ＭＳ Ｐゴシック" pitchFamily="50" charset="-128"/>
              </a:defRPr>
            </a:lvl1pPr>
          </a:lstStyle>
          <a:p>
            <a:pPr>
              <a:defRPr/>
            </a:pPr>
            <a:fld id="{53E640FA-2BBD-42CC-9A1F-6D5725DD1035}" type="datetime1">
              <a:rPr lang="ja-JP" altLang="en-US" smtClean="0"/>
              <a:pPr>
                <a:defRPr/>
              </a:pPr>
              <a:t>2015/2/11</a:t>
            </a:fld>
            <a:endParaRPr lang="en-US" altLang="ja-JP"/>
          </a:p>
        </p:txBody>
      </p:sp>
      <p:sp>
        <p:nvSpPr>
          <p:cNvPr id="25604" name="Rectangle 4"/>
          <p:cNvSpPr>
            <a:spLocks noGrp="1" noRot="1" noChangeAspect="1" noChangeArrowheads="1" noTextEdit="1"/>
          </p:cNvSpPr>
          <p:nvPr>
            <p:ph type="sldImg" idx="2"/>
          </p:nvPr>
        </p:nvSpPr>
        <p:spPr bwMode="auto">
          <a:xfrm>
            <a:off x="992188" y="766763"/>
            <a:ext cx="5116512"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10261" y="4860983"/>
            <a:ext cx="5678779" cy="4606950"/>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721968"/>
            <a:ext cx="3076694" cy="510358"/>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defTabSz="990600">
              <a:defRPr sz="1300">
                <a:ea typeface="ＭＳ Ｐゴシック" pitchFamily="50" charset="-128"/>
              </a:defRPr>
            </a:lvl1pPr>
          </a:lstStyle>
          <a:p>
            <a:pPr>
              <a:defRPr/>
            </a:pPr>
            <a:r>
              <a:rPr lang="en-US" altLang="ja-JP"/>
              <a:t>© Yashio Uemura 2010</a:t>
            </a:r>
          </a:p>
        </p:txBody>
      </p:sp>
      <p:sp>
        <p:nvSpPr>
          <p:cNvPr id="3079" name="Rectangle 7"/>
          <p:cNvSpPr>
            <a:spLocks noGrp="1" noChangeArrowheads="1"/>
          </p:cNvSpPr>
          <p:nvPr>
            <p:ph type="sldNum" sz="quarter" idx="5"/>
          </p:nvPr>
        </p:nvSpPr>
        <p:spPr bwMode="auto">
          <a:xfrm>
            <a:off x="4021505" y="9721968"/>
            <a:ext cx="3076694" cy="510358"/>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600">
              <a:defRPr sz="1300">
                <a:ea typeface="ＭＳ Ｐゴシック" pitchFamily="50" charset="-128"/>
              </a:defRPr>
            </a:lvl1pPr>
          </a:lstStyle>
          <a:p>
            <a:pPr>
              <a:defRPr/>
            </a:pPr>
            <a:fld id="{E0CCE16E-0D99-42F4-965B-2A03A7716A4E}" type="slidenum">
              <a:rPr lang="en-US" altLang="ja-JP"/>
              <a:pPr>
                <a:defRPr/>
              </a:pPr>
              <a:t>‹#›</a:t>
            </a:fld>
            <a:endParaRPr lang="en-US" altLang="ja-JP"/>
          </a:p>
        </p:txBody>
      </p:sp>
    </p:spTree>
    <p:extLst>
      <p:ext uri="{BB962C8B-B14F-4D97-AF65-F5344CB8AC3E}">
        <p14:creationId xmlns:p14="http://schemas.microsoft.com/office/powerpoint/2010/main" val="366830404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700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E56C4090-B009-4129-B58D-FF578B54DD7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FB003969-DB7F-44FA-996F-03268E633AC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15113" y="274638"/>
            <a:ext cx="2071687" cy="57467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95288" y="274638"/>
            <a:ext cx="6067425" cy="57467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F2F95A6F-6216-4D5E-8E25-A560E7114667}"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437"/>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395288" y="1268413"/>
            <a:ext cx="8229600" cy="4752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964DB190-BADA-4FD2-986F-D73740121438}"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437"/>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95288" y="1268413"/>
            <a:ext cx="8229600" cy="4752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A45B3C3F-602F-4F14-8D6D-5B04E09A7BD1}"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5" name="フッター プレースホルダ 4"/>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6" name="スライド番号プレースホルダ 5"/>
          <p:cNvSpPr>
            <a:spLocks noGrp="1"/>
          </p:cNvSpPr>
          <p:nvPr>
            <p:ph type="sldNum" sz="quarter" idx="12"/>
          </p:nvPr>
        </p:nvSpPr>
        <p:spPr/>
        <p:txBody>
          <a:bodyPr/>
          <a:lstStyle>
            <a:lvl1pPr>
              <a:defRPr kumimoji="0" b="1">
                <a:ea typeface="Osaka" charset="-128"/>
              </a:defRPr>
            </a:lvl1pPr>
          </a:lstStyle>
          <a:p>
            <a:pPr>
              <a:defRPr/>
            </a:pPr>
            <a:fld id="{8B0EC0C4-E5C7-4A80-B56F-F1348FB9E82C}"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5" name="フッター プレースホルダ 4"/>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6" name="スライド番号プレースホルダ 5"/>
          <p:cNvSpPr>
            <a:spLocks noGrp="1"/>
          </p:cNvSpPr>
          <p:nvPr>
            <p:ph type="sldNum" sz="quarter" idx="12"/>
          </p:nvPr>
        </p:nvSpPr>
        <p:spPr/>
        <p:txBody>
          <a:bodyPr/>
          <a:lstStyle>
            <a:lvl1pPr>
              <a:defRPr kumimoji="0" b="1">
                <a:ea typeface="Osaka" charset="-128"/>
              </a:defRPr>
            </a:lvl1pPr>
          </a:lstStyle>
          <a:p>
            <a:pPr>
              <a:defRPr/>
            </a:pPr>
            <a:fld id="{5BB85067-13CE-426B-9879-28AFE1F65EBF}"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5" name="フッター プレースホルダ 4"/>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6" name="スライド番号プレースホルダ 5"/>
          <p:cNvSpPr>
            <a:spLocks noGrp="1"/>
          </p:cNvSpPr>
          <p:nvPr>
            <p:ph type="sldNum" sz="quarter" idx="12"/>
          </p:nvPr>
        </p:nvSpPr>
        <p:spPr/>
        <p:txBody>
          <a:bodyPr/>
          <a:lstStyle>
            <a:lvl1pPr>
              <a:defRPr kumimoji="0" b="1">
                <a:ea typeface="Osaka" charset="-128"/>
              </a:defRPr>
            </a:lvl1pPr>
          </a:lstStyle>
          <a:p>
            <a:pPr>
              <a:defRPr/>
            </a:pPr>
            <a:fld id="{E556A188-A2DF-440E-9473-A954EDB6264A}"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6" name="フッター プレースホルダ 5"/>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7" name="スライド番号プレースホルダ 6"/>
          <p:cNvSpPr>
            <a:spLocks noGrp="1"/>
          </p:cNvSpPr>
          <p:nvPr>
            <p:ph type="sldNum" sz="quarter" idx="12"/>
          </p:nvPr>
        </p:nvSpPr>
        <p:spPr/>
        <p:txBody>
          <a:bodyPr/>
          <a:lstStyle>
            <a:lvl1pPr>
              <a:defRPr kumimoji="0" b="1">
                <a:ea typeface="Osaka" charset="-128"/>
              </a:defRPr>
            </a:lvl1pPr>
          </a:lstStyle>
          <a:p>
            <a:pPr>
              <a:defRPr/>
            </a:pPr>
            <a:fld id="{A7B158F3-760C-46D8-BEBE-E47466DDC2FA}"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8" name="フッター プレースホルダ 7"/>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9" name="スライド番号プレースホルダ 8"/>
          <p:cNvSpPr>
            <a:spLocks noGrp="1"/>
          </p:cNvSpPr>
          <p:nvPr>
            <p:ph type="sldNum" sz="quarter" idx="12"/>
          </p:nvPr>
        </p:nvSpPr>
        <p:spPr/>
        <p:txBody>
          <a:bodyPr/>
          <a:lstStyle>
            <a:lvl1pPr>
              <a:defRPr kumimoji="0" b="1">
                <a:ea typeface="Osaka" charset="-128"/>
              </a:defRPr>
            </a:lvl1pPr>
          </a:lstStyle>
          <a:p>
            <a:pPr>
              <a:defRPr/>
            </a:pPr>
            <a:fld id="{562D2B72-5DBE-44B2-8956-7806A6173C9D}"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4" name="フッター プレースホルダ 3"/>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5" name="スライド番号プレースホルダ 4"/>
          <p:cNvSpPr>
            <a:spLocks noGrp="1"/>
          </p:cNvSpPr>
          <p:nvPr>
            <p:ph type="sldNum" sz="quarter" idx="12"/>
          </p:nvPr>
        </p:nvSpPr>
        <p:spPr/>
        <p:txBody>
          <a:bodyPr/>
          <a:lstStyle>
            <a:lvl1pPr>
              <a:defRPr kumimoji="0" b="1">
                <a:ea typeface="Osaka" charset="-128"/>
              </a:defRPr>
            </a:lvl1pPr>
          </a:lstStyle>
          <a:p>
            <a:pPr>
              <a:defRPr/>
            </a:pPr>
            <a:fld id="{C0F73432-153F-49F9-B970-7D299B977BE6}"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D394C2FF-399B-40E2-A12F-15C5BF383796}"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3" name="フッター プレースホルダ 2"/>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4" name="スライド番号プレースホルダ 3"/>
          <p:cNvSpPr>
            <a:spLocks noGrp="1"/>
          </p:cNvSpPr>
          <p:nvPr>
            <p:ph type="sldNum" sz="quarter" idx="12"/>
          </p:nvPr>
        </p:nvSpPr>
        <p:spPr/>
        <p:txBody>
          <a:bodyPr/>
          <a:lstStyle>
            <a:lvl1pPr>
              <a:defRPr kumimoji="0" b="1">
                <a:ea typeface="Osaka" charset="-128"/>
              </a:defRPr>
            </a:lvl1pPr>
          </a:lstStyle>
          <a:p>
            <a:pPr>
              <a:defRPr/>
            </a:pPr>
            <a:fld id="{FF15E981-5463-4AE1-8935-0C9276132547}"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6" name="フッター プレースホルダ 5"/>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7" name="スライド番号プレースホルダ 6"/>
          <p:cNvSpPr>
            <a:spLocks noGrp="1"/>
          </p:cNvSpPr>
          <p:nvPr>
            <p:ph type="sldNum" sz="quarter" idx="12"/>
          </p:nvPr>
        </p:nvSpPr>
        <p:spPr/>
        <p:txBody>
          <a:bodyPr/>
          <a:lstStyle>
            <a:lvl1pPr>
              <a:defRPr kumimoji="0" b="1">
                <a:ea typeface="Osaka" charset="-128"/>
              </a:defRPr>
            </a:lvl1pPr>
          </a:lstStyle>
          <a:p>
            <a:pPr>
              <a:defRPr/>
            </a:pPr>
            <a:fld id="{5247C054-D20F-4DCC-8CC5-1168B4B24B72}"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6" name="フッター プレースホルダ 5"/>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7" name="スライド番号プレースホルダ 6"/>
          <p:cNvSpPr>
            <a:spLocks noGrp="1"/>
          </p:cNvSpPr>
          <p:nvPr>
            <p:ph type="sldNum" sz="quarter" idx="12"/>
          </p:nvPr>
        </p:nvSpPr>
        <p:spPr/>
        <p:txBody>
          <a:bodyPr/>
          <a:lstStyle>
            <a:lvl1pPr>
              <a:defRPr kumimoji="0" b="1">
                <a:ea typeface="Osaka" charset="-128"/>
              </a:defRPr>
            </a:lvl1pPr>
          </a:lstStyle>
          <a:p>
            <a:pPr>
              <a:defRPr/>
            </a:pPr>
            <a:fld id="{5C7D08D4-03FA-4EE9-866F-9C9F2545DBE5}"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5" name="フッター プレースホルダ 4"/>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6" name="スライド番号プレースホルダ 5"/>
          <p:cNvSpPr>
            <a:spLocks noGrp="1"/>
          </p:cNvSpPr>
          <p:nvPr>
            <p:ph type="sldNum" sz="quarter" idx="12"/>
          </p:nvPr>
        </p:nvSpPr>
        <p:spPr/>
        <p:txBody>
          <a:bodyPr/>
          <a:lstStyle>
            <a:lvl1pPr>
              <a:defRPr kumimoji="0" b="1">
                <a:ea typeface="Osaka" charset="-128"/>
              </a:defRPr>
            </a:lvl1pPr>
          </a:lstStyle>
          <a:p>
            <a:pPr>
              <a:defRPr/>
            </a:pPr>
            <a:fld id="{EEA647AB-27FB-480A-8E93-5AC71032AF2C}"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kumimoji="0" b="1">
                <a:ea typeface="Osaka" charset="-128"/>
              </a:defRPr>
            </a:lvl1pPr>
          </a:lstStyle>
          <a:p>
            <a:pPr>
              <a:defRPr/>
            </a:pPr>
            <a:r>
              <a:rPr lang="en-US" altLang="ja-JP" smtClean="0"/>
              <a:t>2015-02-13</a:t>
            </a:r>
            <a:endParaRPr lang="en-US" altLang="ja-JP"/>
          </a:p>
        </p:txBody>
      </p:sp>
      <p:sp>
        <p:nvSpPr>
          <p:cNvPr id="5" name="フッター プレースホルダ 4"/>
          <p:cNvSpPr>
            <a:spLocks noGrp="1"/>
          </p:cNvSpPr>
          <p:nvPr>
            <p:ph type="ftr" sz="quarter" idx="11"/>
          </p:nvPr>
        </p:nvSpPr>
        <p:spPr/>
        <p:txBody>
          <a:bodyPr/>
          <a:lstStyle>
            <a:lvl1pPr>
              <a:defRPr kumimoji="0" b="1">
                <a:ea typeface="Osaka" charset="-128"/>
              </a:defRPr>
            </a:lvl1pPr>
          </a:lstStyle>
          <a:p>
            <a:pPr>
              <a:defRPr/>
            </a:pPr>
            <a:r>
              <a:rPr lang="en-US" altLang="ja-JP" smtClean="0"/>
              <a:t>IEC TC100</a:t>
            </a:r>
            <a:endParaRPr lang="en-US" altLang="ja-JP"/>
          </a:p>
        </p:txBody>
      </p:sp>
      <p:sp>
        <p:nvSpPr>
          <p:cNvPr id="6" name="スライド番号プレースホルダ 5"/>
          <p:cNvSpPr>
            <a:spLocks noGrp="1"/>
          </p:cNvSpPr>
          <p:nvPr>
            <p:ph type="sldNum" sz="quarter" idx="12"/>
          </p:nvPr>
        </p:nvSpPr>
        <p:spPr/>
        <p:txBody>
          <a:bodyPr/>
          <a:lstStyle>
            <a:lvl1pPr>
              <a:defRPr kumimoji="0" b="1">
                <a:ea typeface="Osaka" charset="-128"/>
              </a:defRPr>
            </a:lvl1pPr>
          </a:lstStyle>
          <a:p>
            <a:pPr>
              <a:defRPr/>
            </a:pPr>
            <a:fld id="{D007674B-85F7-4017-82BF-AF4015169E47}"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E56C4090-B009-4129-B58D-FF578B54DD71}"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D394C2FF-399B-40E2-A12F-15C5BF383796}"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BB473D0E-22A5-49FE-B3C9-427AC53CECEA}"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952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862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AF9632F1-B2CA-4213-97BF-4529E922D922}"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9" name="Rectangle 6"/>
          <p:cNvSpPr>
            <a:spLocks noGrp="1" noChangeArrowheads="1"/>
          </p:cNvSpPr>
          <p:nvPr>
            <p:ph type="sldNum" sz="quarter" idx="12"/>
          </p:nvPr>
        </p:nvSpPr>
        <p:spPr>
          <a:ln/>
        </p:spPr>
        <p:txBody>
          <a:bodyPr/>
          <a:lstStyle>
            <a:lvl1pPr>
              <a:defRPr/>
            </a:lvl1pPr>
          </a:lstStyle>
          <a:p>
            <a:pPr>
              <a:defRPr/>
            </a:pPr>
            <a:fld id="{55646C11-BEA0-437A-894F-0946F7414135}"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BB473D0E-22A5-49FE-B3C9-427AC53CECEA}"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5" name="Rectangle 6"/>
          <p:cNvSpPr>
            <a:spLocks noGrp="1" noChangeArrowheads="1"/>
          </p:cNvSpPr>
          <p:nvPr>
            <p:ph type="sldNum" sz="quarter" idx="12"/>
          </p:nvPr>
        </p:nvSpPr>
        <p:spPr>
          <a:ln/>
        </p:spPr>
        <p:txBody>
          <a:bodyPr/>
          <a:lstStyle>
            <a:lvl1pPr>
              <a:defRPr/>
            </a:lvl1pPr>
          </a:lstStyle>
          <a:p>
            <a:pPr>
              <a:defRPr/>
            </a:pPr>
            <a:fld id="{D682EF48-F304-4A88-986C-CA2307C16621}"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4" name="Rectangle 6"/>
          <p:cNvSpPr>
            <a:spLocks noGrp="1" noChangeArrowheads="1"/>
          </p:cNvSpPr>
          <p:nvPr>
            <p:ph type="sldNum" sz="quarter" idx="12"/>
          </p:nvPr>
        </p:nvSpPr>
        <p:spPr>
          <a:ln/>
        </p:spPr>
        <p:txBody>
          <a:bodyPr/>
          <a:lstStyle>
            <a:lvl1pPr>
              <a:defRPr/>
            </a:lvl1pPr>
          </a:lstStyle>
          <a:p>
            <a:pPr>
              <a:defRPr/>
            </a:pPr>
            <a:fld id="{4013CDB0-EBBE-4107-A2B3-1B7EF2C24699}"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74BD80F6-443D-4FA6-8A43-237E9BAA4BE0}"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39DB6372-181D-4D16-BC99-B6A7C9478B72}"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FB003969-DB7F-44FA-996F-03268E633ACC}"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15113" y="274638"/>
            <a:ext cx="2071687" cy="57467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95288" y="274638"/>
            <a:ext cx="6067425" cy="57467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F2F95A6F-6216-4D5E-8E25-A560E7114667}"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437"/>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395288" y="1268413"/>
            <a:ext cx="8229600" cy="4752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964DB190-BADA-4FD2-986F-D73740121438}"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437"/>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95288" y="1268413"/>
            <a:ext cx="8229600" cy="4752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A45B3C3F-602F-4F14-8D6D-5B04E09A7BD1}"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E56C4090-B009-4129-B58D-FF578B54DD71}"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D394C2FF-399B-40E2-A12F-15C5BF383796}"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952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862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AF9632F1-B2CA-4213-97BF-4529E922D922}"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BB473D0E-22A5-49FE-B3C9-427AC53CECEA}"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952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862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AF9632F1-B2CA-4213-97BF-4529E922D922}"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9" name="Rectangle 6"/>
          <p:cNvSpPr>
            <a:spLocks noGrp="1" noChangeArrowheads="1"/>
          </p:cNvSpPr>
          <p:nvPr>
            <p:ph type="sldNum" sz="quarter" idx="12"/>
          </p:nvPr>
        </p:nvSpPr>
        <p:spPr>
          <a:ln/>
        </p:spPr>
        <p:txBody>
          <a:bodyPr/>
          <a:lstStyle>
            <a:lvl1pPr>
              <a:defRPr/>
            </a:lvl1pPr>
          </a:lstStyle>
          <a:p>
            <a:pPr>
              <a:defRPr/>
            </a:pPr>
            <a:fld id="{55646C11-BEA0-437A-894F-0946F7414135}"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5" name="Rectangle 6"/>
          <p:cNvSpPr>
            <a:spLocks noGrp="1" noChangeArrowheads="1"/>
          </p:cNvSpPr>
          <p:nvPr>
            <p:ph type="sldNum" sz="quarter" idx="12"/>
          </p:nvPr>
        </p:nvSpPr>
        <p:spPr>
          <a:ln/>
        </p:spPr>
        <p:txBody>
          <a:bodyPr/>
          <a:lstStyle>
            <a:lvl1pPr>
              <a:defRPr/>
            </a:lvl1pPr>
          </a:lstStyle>
          <a:p>
            <a:pPr>
              <a:defRPr/>
            </a:pPr>
            <a:fld id="{D682EF48-F304-4A88-986C-CA2307C16621}"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4" name="Rectangle 6"/>
          <p:cNvSpPr>
            <a:spLocks noGrp="1" noChangeArrowheads="1"/>
          </p:cNvSpPr>
          <p:nvPr>
            <p:ph type="sldNum" sz="quarter" idx="12"/>
          </p:nvPr>
        </p:nvSpPr>
        <p:spPr>
          <a:ln/>
        </p:spPr>
        <p:txBody>
          <a:bodyPr/>
          <a:lstStyle>
            <a:lvl1pPr>
              <a:defRPr/>
            </a:lvl1pPr>
          </a:lstStyle>
          <a:p>
            <a:pPr>
              <a:defRPr/>
            </a:pPr>
            <a:fld id="{4013CDB0-EBBE-4107-A2B3-1B7EF2C24699}"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74BD80F6-443D-4FA6-8A43-237E9BAA4BE0}"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39DB6372-181D-4D16-BC99-B6A7C9478B72}"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FB003969-DB7F-44FA-996F-03268E633ACC}"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15113" y="274638"/>
            <a:ext cx="2071687" cy="57467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95288" y="274638"/>
            <a:ext cx="6067425" cy="57467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F2F95A6F-6216-4D5E-8E25-A560E7114667}"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437"/>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395288" y="1268413"/>
            <a:ext cx="8229600" cy="4752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964DB190-BADA-4FD2-986F-D73740121438}"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9" name="Rectangle 6"/>
          <p:cNvSpPr>
            <a:spLocks noGrp="1" noChangeArrowheads="1"/>
          </p:cNvSpPr>
          <p:nvPr>
            <p:ph type="sldNum" sz="quarter" idx="12"/>
          </p:nvPr>
        </p:nvSpPr>
        <p:spPr>
          <a:ln/>
        </p:spPr>
        <p:txBody>
          <a:bodyPr/>
          <a:lstStyle>
            <a:lvl1pPr>
              <a:defRPr/>
            </a:lvl1pPr>
          </a:lstStyle>
          <a:p>
            <a:pPr>
              <a:defRPr/>
            </a:pPr>
            <a:fld id="{55646C11-BEA0-437A-894F-0946F7414135}"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437"/>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95288" y="1268413"/>
            <a:ext cx="8229600" cy="4752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2015-02-13</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FFFFFF"/>
                </a:solidFill>
              </a:rPr>
              <a:t>IEC TC100</a:t>
            </a:r>
          </a:p>
        </p:txBody>
      </p:sp>
      <p:sp>
        <p:nvSpPr>
          <p:cNvPr id="6" name="Rectangle 6"/>
          <p:cNvSpPr>
            <a:spLocks noGrp="1" noChangeArrowheads="1"/>
          </p:cNvSpPr>
          <p:nvPr>
            <p:ph type="sldNum" sz="quarter" idx="12"/>
          </p:nvPr>
        </p:nvSpPr>
        <p:spPr>
          <a:ln/>
        </p:spPr>
        <p:txBody>
          <a:bodyPr/>
          <a:lstStyle>
            <a:lvl1pPr>
              <a:defRPr/>
            </a:lvl1pPr>
          </a:lstStyle>
          <a:p>
            <a:pPr>
              <a:defRPr/>
            </a:pPr>
            <a:fld id="{A45B3C3F-602F-4F14-8D6D-5B04E09A7BD1}"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35750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549944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7024592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190456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013552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215232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13837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978241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69405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5" name="Rectangle 6"/>
          <p:cNvSpPr>
            <a:spLocks noGrp="1" noChangeArrowheads="1"/>
          </p:cNvSpPr>
          <p:nvPr>
            <p:ph type="sldNum" sz="quarter" idx="12"/>
          </p:nvPr>
        </p:nvSpPr>
        <p:spPr>
          <a:ln/>
        </p:spPr>
        <p:txBody>
          <a:bodyPr/>
          <a:lstStyle>
            <a:lvl1pPr>
              <a:defRPr/>
            </a:lvl1pPr>
          </a:lstStyle>
          <a:p>
            <a:pPr>
              <a:defRPr/>
            </a:pPr>
            <a:fld id="{D682EF48-F304-4A88-986C-CA2307C16621}"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1293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111037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357506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549944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7024592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190456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013552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215232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13837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97824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4" name="Rectangle 6"/>
          <p:cNvSpPr>
            <a:spLocks noGrp="1" noChangeArrowheads="1"/>
          </p:cNvSpPr>
          <p:nvPr>
            <p:ph type="sldNum" sz="quarter" idx="12"/>
          </p:nvPr>
        </p:nvSpPr>
        <p:spPr>
          <a:ln/>
        </p:spPr>
        <p:txBody>
          <a:bodyPr/>
          <a:lstStyle>
            <a:lvl1pPr>
              <a:defRPr/>
            </a:lvl1pPr>
          </a:lstStyle>
          <a:p>
            <a:pPr>
              <a:defRPr/>
            </a:pPr>
            <a:fld id="{4013CDB0-EBBE-4107-A2B3-1B7EF2C24699}" type="slidenum">
              <a:rPr lang="en-US" altLang="ja-JP"/>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694059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12932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11103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74BD80F6-443D-4FA6-8A43-237E9BAA4BE0}"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2015-02-13</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IEC TC100</a:t>
            </a:r>
          </a:p>
        </p:txBody>
      </p:sp>
      <p:sp>
        <p:nvSpPr>
          <p:cNvPr id="7" name="Rectangle 6"/>
          <p:cNvSpPr>
            <a:spLocks noGrp="1" noChangeArrowheads="1"/>
          </p:cNvSpPr>
          <p:nvPr>
            <p:ph type="sldNum" sz="quarter" idx="12"/>
          </p:nvPr>
        </p:nvSpPr>
        <p:spPr>
          <a:ln/>
        </p:spPr>
        <p:txBody>
          <a:bodyPr/>
          <a:lstStyle>
            <a:lvl1pPr>
              <a:defRPr/>
            </a:lvl1pPr>
          </a:lstStyle>
          <a:p>
            <a:pPr>
              <a:defRPr/>
            </a:pPr>
            <a:fld id="{39DB6372-181D-4D16-BC99-B6A7C9478B72}"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6381750"/>
            <a:ext cx="9144000" cy="476250"/>
          </a:xfrm>
          <a:prstGeom prst="rect">
            <a:avLst/>
          </a:prstGeom>
          <a:solidFill>
            <a:srgbClr val="6699FF"/>
          </a:solidFill>
          <a:ln w="38100">
            <a:noFill/>
            <a:miter lim="800000"/>
            <a:headEnd/>
            <a:tailEnd/>
          </a:ln>
          <a:effectLst/>
        </p:spPr>
        <p:txBody>
          <a:bodyPr wrap="none" anchor="ctr"/>
          <a:lstStyle/>
          <a:p>
            <a:pPr algn="ctr">
              <a:defRPr/>
            </a:pPr>
            <a:endParaRPr lang="ja-JP" altLang="ja-JP" sz="2400">
              <a:solidFill>
                <a:schemeClr val="bg1"/>
              </a:solidFill>
              <a:latin typeface="Osaka" charset="-128"/>
              <a:ea typeface="Osaka" charset="-128"/>
            </a:endParaRPr>
          </a:p>
        </p:txBody>
      </p:sp>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3"/>
          <p:cNvSpPr>
            <a:spLocks noGrp="1" noChangeArrowheads="1"/>
          </p:cNvSpPr>
          <p:nvPr>
            <p:ph type="body" idx="1"/>
          </p:nvPr>
        </p:nvSpPr>
        <p:spPr bwMode="auto">
          <a:xfrm>
            <a:off x="395288" y="1268413"/>
            <a:ext cx="8229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50" charset="-128"/>
              </a:defRPr>
            </a:lvl1pPr>
          </a:lstStyle>
          <a:p>
            <a:pPr>
              <a:defRPr/>
            </a:pPr>
            <a:r>
              <a:rPr lang="en-US" altLang="ja-JP" smtClean="0"/>
              <a:t>2015-02-13</a:t>
            </a:r>
            <a:endParaRPr lang="en-US" altLang="ja-JP" dirty="0"/>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50" charset="-128"/>
              </a:defRPr>
            </a:lvl1pPr>
          </a:lstStyle>
          <a:p>
            <a:pPr>
              <a:defRPr/>
            </a:pPr>
            <a:r>
              <a:rPr lang="en-US" altLang="ja-JP"/>
              <a:t>IEC TC100</a:t>
            </a:r>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50" charset="-128"/>
              </a:defRPr>
            </a:lvl1pPr>
          </a:lstStyle>
          <a:p>
            <a:pPr>
              <a:defRPr/>
            </a:pPr>
            <a:fld id="{2572EBA9-9C4E-4EFD-A5D4-0BF74A76C05C}" type="slidenum">
              <a:rPr lang="en-US" altLang="ja-JP"/>
              <a:pPr>
                <a:defRPr/>
              </a:pPr>
              <a:t>‹#›</a:t>
            </a:fld>
            <a:endParaRPr lang="en-US" altLang="ja-JP"/>
          </a:p>
        </p:txBody>
      </p:sp>
      <p:sp>
        <p:nvSpPr>
          <p:cNvPr id="1032" name="Line 8"/>
          <p:cNvSpPr>
            <a:spLocks noChangeShapeType="1"/>
          </p:cNvSpPr>
          <p:nvPr userDrawn="1"/>
        </p:nvSpPr>
        <p:spPr bwMode="auto">
          <a:xfrm>
            <a:off x="0" y="6381750"/>
            <a:ext cx="9144000" cy="0"/>
          </a:xfrm>
          <a:prstGeom prst="line">
            <a:avLst/>
          </a:prstGeom>
          <a:noFill/>
          <a:ln w="76200">
            <a:solidFill>
              <a:srgbClr val="000099"/>
            </a:solidFill>
            <a:round/>
            <a:headEnd/>
            <a:tailEnd/>
          </a:ln>
          <a:effectLst/>
        </p:spPr>
        <p:txBody>
          <a:bodyPr/>
          <a:lstStyle/>
          <a:p>
            <a:pPr>
              <a:defRPr/>
            </a:pPr>
            <a:endParaRPr lang="ja-JP" altLang="en-US">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ctr" rtl="0" fontAlgn="base">
        <a:spcBef>
          <a:spcPct val="0"/>
        </a:spcBef>
        <a:spcAft>
          <a:spcPct val="0"/>
        </a:spcAft>
        <a:defRPr kumimoji="1" sz="3600">
          <a:solidFill>
            <a:schemeClr val="tx2"/>
          </a:solidFill>
          <a:latin typeface="Arial" charset="0"/>
          <a:ea typeface="ＭＳ Ｐゴシック" pitchFamily="50" charset="-128"/>
        </a:defRPr>
      </a:lvl6pPr>
      <a:lvl7pPr marL="914400" algn="ctr" rtl="0" fontAlgn="base">
        <a:spcBef>
          <a:spcPct val="0"/>
        </a:spcBef>
        <a:spcAft>
          <a:spcPct val="0"/>
        </a:spcAft>
        <a:defRPr kumimoji="1" sz="3600">
          <a:solidFill>
            <a:schemeClr val="tx2"/>
          </a:solidFill>
          <a:latin typeface="Arial" charset="0"/>
          <a:ea typeface="ＭＳ Ｐゴシック" pitchFamily="50" charset="-128"/>
        </a:defRPr>
      </a:lvl7pPr>
      <a:lvl8pPr marL="1371600" algn="ctr" rtl="0" fontAlgn="base">
        <a:spcBef>
          <a:spcPct val="0"/>
        </a:spcBef>
        <a:spcAft>
          <a:spcPct val="0"/>
        </a:spcAft>
        <a:defRPr kumimoji="1" sz="3600">
          <a:solidFill>
            <a:schemeClr val="tx2"/>
          </a:solidFill>
          <a:latin typeface="Arial" charset="0"/>
          <a:ea typeface="ＭＳ Ｐゴシック" pitchFamily="50" charset="-128"/>
        </a:defRPr>
      </a:lvl8pPr>
      <a:lvl9pPr marL="1828800" algn="ctr" rtl="0" fontAlgn="base">
        <a:spcBef>
          <a:spcPct val="0"/>
        </a:spcBef>
        <a:spcAft>
          <a:spcPct val="0"/>
        </a:spcAft>
        <a:defRPr kumimoji="1" sz="3600">
          <a:solidFill>
            <a:schemeClr val="tx2"/>
          </a:solidFill>
          <a:latin typeface="Arial" charset="0"/>
          <a:ea typeface="ＭＳ Ｐゴシック" pitchFamily="50" charset="-128"/>
        </a:defRPr>
      </a:lvl9pPr>
    </p:titleStyle>
    <p:bodyStyle>
      <a:lvl1pPr marL="342900" indent="-342900" algn="l" rtl="0" eaLnBrk="0" fontAlgn="base" hangingPunct="0">
        <a:spcBef>
          <a:spcPct val="30000"/>
        </a:spcBef>
        <a:spcAft>
          <a:spcPct val="10000"/>
        </a:spcAft>
        <a:buChar char="•"/>
        <a:defRPr kumimoji="1" sz="2800">
          <a:solidFill>
            <a:schemeClr val="tx1"/>
          </a:solidFill>
          <a:latin typeface="+mn-lt"/>
          <a:ea typeface="+mn-ea"/>
          <a:cs typeface="+mn-cs"/>
        </a:defRPr>
      </a:lvl1pPr>
      <a:lvl2pPr marL="742950" indent="-285750" algn="l" rtl="0" eaLnBrk="0" fontAlgn="base" hangingPunct="0">
        <a:spcBef>
          <a:spcPct val="30000"/>
        </a:spcBef>
        <a:spcAft>
          <a:spcPct val="10000"/>
        </a:spcAft>
        <a:buChar char="–"/>
        <a:defRPr kumimoji="1" sz="2400">
          <a:solidFill>
            <a:schemeClr val="tx1"/>
          </a:solidFill>
          <a:latin typeface="+mn-lt"/>
          <a:ea typeface="+mn-ea"/>
        </a:defRPr>
      </a:lvl2pPr>
      <a:lvl3pPr marL="1143000" indent="-228600" algn="l" rtl="0" eaLnBrk="0" fontAlgn="base" hangingPunct="0">
        <a:spcBef>
          <a:spcPct val="30000"/>
        </a:spcBef>
        <a:spcAft>
          <a:spcPct val="10000"/>
        </a:spcAft>
        <a:buChar char="•"/>
        <a:defRPr kumimoji="1" sz="2000">
          <a:solidFill>
            <a:schemeClr val="tx1"/>
          </a:solidFill>
          <a:latin typeface="+mn-lt"/>
          <a:ea typeface="+mn-ea"/>
        </a:defRPr>
      </a:lvl3pPr>
      <a:lvl4pPr marL="1600200" indent="-228600" algn="l" rtl="0" eaLnBrk="0" fontAlgn="base" hangingPunct="0">
        <a:spcBef>
          <a:spcPct val="30000"/>
        </a:spcBef>
        <a:spcAft>
          <a:spcPct val="10000"/>
        </a:spcAft>
        <a:buChar char="–"/>
        <a:defRPr kumimoji="1" sz="2000">
          <a:solidFill>
            <a:schemeClr val="tx1"/>
          </a:solidFill>
          <a:latin typeface="+mn-lt"/>
          <a:ea typeface="+mn-ea"/>
        </a:defRPr>
      </a:lvl4pPr>
      <a:lvl5pPr marL="2057400" indent="-228600" algn="l" rtl="0" eaLnBrk="0" fontAlgn="base" hangingPunct="0">
        <a:spcBef>
          <a:spcPct val="30000"/>
        </a:spcBef>
        <a:spcAft>
          <a:spcPct val="10000"/>
        </a:spcAft>
        <a:buChar char="»"/>
        <a:defRPr kumimoji="1" sz="2000">
          <a:solidFill>
            <a:schemeClr val="tx1"/>
          </a:solidFill>
          <a:latin typeface="+mn-lt"/>
          <a:ea typeface="+mn-ea"/>
        </a:defRPr>
      </a:lvl5pPr>
      <a:lvl6pPr marL="2514600" indent="-228600" algn="l" rtl="0" fontAlgn="base">
        <a:spcBef>
          <a:spcPct val="30000"/>
        </a:spcBef>
        <a:spcAft>
          <a:spcPct val="10000"/>
        </a:spcAft>
        <a:buChar char="»"/>
        <a:defRPr kumimoji="1" sz="2000">
          <a:solidFill>
            <a:schemeClr val="tx1"/>
          </a:solidFill>
          <a:latin typeface="+mn-lt"/>
          <a:ea typeface="+mn-ea"/>
        </a:defRPr>
      </a:lvl6pPr>
      <a:lvl7pPr marL="2971800" indent="-228600" algn="l" rtl="0" fontAlgn="base">
        <a:spcBef>
          <a:spcPct val="30000"/>
        </a:spcBef>
        <a:spcAft>
          <a:spcPct val="10000"/>
        </a:spcAft>
        <a:buChar char="»"/>
        <a:defRPr kumimoji="1" sz="2000">
          <a:solidFill>
            <a:schemeClr val="tx1"/>
          </a:solidFill>
          <a:latin typeface="+mn-lt"/>
          <a:ea typeface="+mn-ea"/>
        </a:defRPr>
      </a:lvl7pPr>
      <a:lvl8pPr marL="3429000" indent="-228600" algn="l" rtl="0" fontAlgn="base">
        <a:spcBef>
          <a:spcPct val="30000"/>
        </a:spcBef>
        <a:spcAft>
          <a:spcPct val="10000"/>
        </a:spcAft>
        <a:buChar char="»"/>
        <a:defRPr kumimoji="1" sz="2000">
          <a:solidFill>
            <a:schemeClr val="tx1"/>
          </a:solidFill>
          <a:latin typeface="+mn-lt"/>
          <a:ea typeface="+mn-ea"/>
        </a:defRPr>
      </a:lvl8pPr>
      <a:lvl9pPr marL="3886200" indent="-228600" algn="l" rtl="0" fontAlgn="base">
        <a:spcBef>
          <a:spcPct val="30000"/>
        </a:spcBef>
        <a:spcAft>
          <a:spcPct val="1000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solidFill>
                  <a:srgbClr val="000000"/>
                </a:solidFill>
                <a:ea typeface="ＭＳ Ｐゴシック" charset="-128"/>
              </a:defRPr>
            </a:lvl1pPr>
          </a:lstStyle>
          <a:p>
            <a:pPr>
              <a:defRPr/>
            </a:pPr>
            <a:r>
              <a:rPr lang="en-US" altLang="ja-JP" smtClean="0">
                <a:sym typeface="Arial" charset="0"/>
              </a:rPr>
              <a:t>2015-02-13</a:t>
            </a:r>
            <a:endParaRPr lang="en-US" altLang="ja-JP">
              <a:sym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solidFill>
                  <a:srgbClr val="000000"/>
                </a:solidFill>
                <a:ea typeface="ＭＳ Ｐゴシック" charset="-128"/>
              </a:defRPr>
            </a:lvl1pPr>
          </a:lstStyle>
          <a:p>
            <a:pPr>
              <a:defRPr/>
            </a:pPr>
            <a:r>
              <a:rPr lang="en-US" altLang="ja-JP" smtClean="0">
                <a:sym typeface="Arial" charset="0"/>
              </a:rPr>
              <a:t>IEC TC100</a:t>
            </a:r>
            <a:endParaRPr lang="en-US" altLang="ja-JP">
              <a:sym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solidFill>
                  <a:srgbClr val="000000"/>
                </a:solidFill>
                <a:ea typeface="ＭＳ Ｐゴシック" charset="-128"/>
              </a:defRPr>
            </a:lvl1pPr>
          </a:lstStyle>
          <a:p>
            <a:pPr>
              <a:defRPr/>
            </a:pPr>
            <a:fld id="{A65F132B-8BFB-4CB6-9CD6-C296394C6E58}" type="slidenum">
              <a:rPr lang="en-US" altLang="ja-JP">
                <a:sym typeface="Arial" charset="0"/>
              </a:rPr>
              <a:pPr>
                <a:defRPr/>
              </a:pPr>
              <a:t>‹#›</a:t>
            </a:fld>
            <a:endParaRPr lang="en-US" altLang="ja-JP">
              <a:sym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6381750"/>
            <a:ext cx="9144000" cy="476250"/>
          </a:xfrm>
          <a:prstGeom prst="rect">
            <a:avLst/>
          </a:prstGeom>
          <a:solidFill>
            <a:srgbClr val="6699FF"/>
          </a:solidFill>
          <a:ln w="38100">
            <a:noFill/>
            <a:miter lim="800000"/>
            <a:headEnd/>
            <a:tailEnd/>
          </a:ln>
          <a:effectLst/>
        </p:spPr>
        <p:txBody>
          <a:bodyPr wrap="none" anchor="ctr"/>
          <a:lstStyle/>
          <a:p>
            <a:pPr algn="ctr">
              <a:defRPr/>
            </a:pPr>
            <a:endParaRPr lang="ja-JP" altLang="ja-JP" sz="2400">
              <a:solidFill>
                <a:srgbClr val="FFFFFF"/>
              </a:solidFill>
              <a:latin typeface="Osaka" charset="-128"/>
              <a:ea typeface="Osaka" charset="-128"/>
            </a:endParaRPr>
          </a:p>
        </p:txBody>
      </p:sp>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3"/>
          <p:cNvSpPr>
            <a:spLocks noGrp="1" noChangeArrowheads="1"/>
          </p:cNvSpPr>
          <p:nvPr>
            <p:ph type="body" idx="1"/>
          </p:nvPr>
        </p:nvSpPr>
        <p:spPr bwMode="auto">
          <a:xfrm>
            <a:off x="395288" y="1268413"/>
            <a:ext cx="8229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50" charset="-128"/>
              </a:defRPr>
            </a:lvl1pPr>
          </a:lstStyle>
          <a:p>
            <a:pPr>
              <a:defRPr/>
            </a:pPr>
            <a:r>
              <a:rPr lang="en-US" altLang="ja-JP" smtClean="0">
                <a:solidFill>
                  <a:srgbClr val="FFFFFF"/>
                </a:solidFill>
              </a:rPr>
              <a:t>2015-02-13</a:t>
            </a:r>
            <a:endParaRPr lang="en-US" altLang="ja-JP" dirty="0">
              <a:solidFill>
                <a:srgbClr val="FFFFFF"/>
              </a:solidFill>
            </a:endParaRPr>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50" charset="-128"/>
              </a:defRPr>
            </a:lvl1pPr>
          </a:lstStyle>
          <a:p>
            <a:pPr>
              <a:defRPr/>
            </a:pPr>
            <a:r>
              <a:rPr lang="en-US" altLang="ja-JP">
                <a:solidFill>
                  <a:srgbClr val="FFFFFF"/>
                </a:solidFill>
              </a:rPr>
              <a:t>IEC TC100</a:t>
            </a:r>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50" charset="-128"/>
              </a:defRPr>
            </a:lvl1pPr>
          </a:lstStyle>
          <a:p>
            <a:pPr>
              <a:defRPr/>
            </a:pPr>
            <a:fld id="{2572EBA9-9C4E-4EFD-A5D4-0BF74A76C05C}" type="slidenum">
              <a:rPr lang="en-US" altLang="ja-JP">
                <a:solidFill>
                  <a:srgbClr val="FFFFFF"/>
                </a:solidFill>
              </a:rPr>
              <a:pPr>
                <a:defRPr/>
              </a:pPr>
              <a:t>‹#›</a:t>
            </a:fld>
            <a:endParaRPr lang="en-US" altLang="ja-JP">
              <a:solidFill>
                <a:srgbClr val="FFFFFF"/>
              </a:solidFill>
            </a:endParaRPr>
          </a:p>
        </p:txBody>
      </p:sp>
      <p:sp>
        <p:nvSpPr>
          <p:cNvPr id="1032" name="Line 8"/>
          <p:cNvSpPr>
            <a:spLocks noChangeShapeType="1"/>
          </p:cNvSpPr>
          <p:nvPr userDrawn="1"/>
        </p:nvSpPr>
        <p:spPr bwMode="auto">
          <a:xfrm>
            <a:off x="0" y="6381750"/>
            <a:ext cx="9144000" cy="0"/>
          </a:xfrm>
          <a:prstGeom prst="line">
            <a:avLst/>
          </a:prstGeom>
          <a:noFill/>
          <a:ln w="76200">
            <a:solidFill>
              <a:srgbClr val="000099"/>
            </a:solidFill>
            <a:round/>
            <a:headEnd/>
            <a:tailEnd/>
          </a:ln>
          <a:effectLst/>
        </p:spPr>
        <p:txBody>
          <a:bodyPr/>
          <a:lstStyle/>
          <a:p>
            <a:pPr>
              <a:defRPr/>
            </a:pPr>
            <a:endParaRPr lang="ja-JP" altLang="en-US">
              <a:solidFill>
                <a:srgbClr val="000000"/>
              </a:solidFill>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ctr" rtl="0" fontAlgn="base">
        <a:spcBef>
          <a:spcPct val="0"/>
        </a:spcBef>
        <a:spcAft>
          <a:spcPct val="0"/>
        </a:spcAft>
        <a:defRPr kumimoji="1" sz="3600">
          <a:solidFill>
            <a:schemeClr val="tx2"/>
          </a:solidFill>
          <a:latin typeface="Arial" charset="0"/>
          <a:ea typeface="ＭＳ Ｐゴシック" pitchFamily="50" charset="-128"/>
        </a:defRPr>
      </a:lvl6pPr>
      <a:lvl7pPr marL="914400" algn="ctr" rtl="0" fontAlgn="base">
        <a:spcBef>
          <a:spcPct val="0"/>
        </a:spcBef>
        <a:spcAft>
          <a:spcPct val="0"/>
        </a:spcAft>
        <a:defRPr kumimoji="1" sz="3600">
          <a:solidFill>
            <a:schemeClr val="tx2"/>
          </a:solidFill>
          <a:latin typeface="Arial" charset="0"/>
          <a:ea typeface="ＭＳ Ｐゴシック" pitchFamily="50" charset="-128"/>
        </a:defRPr>
      </a:lvl7pPr>
      <a:lvl8pPr marL="1371600" algn="ctr" rtl="0" fontAlgn="base">
        <a:spcBef>
          <a:spcPct val="0"/>
        </a:spcBef>
        <a:spcAft>
          <a:spcPct val="0"/>
        </a:spcAft>
        <a:defRPr kumimoji="1" sz="3600">
          <a:solidFill>
            <a:schemeClr val="tx2"/>
          </a:solidFill>
          <a:latin typeface="Arial" charset="0"/>
          <a:ea typeface="ＭＳ Ｐゴシック" pitchFamily="50" charset="-128"/>
        </a:defRPr>
      </a:lvl8pPr>
      <a:lvl9pPr marL="1828800" algn="ctr" rtl="0" fontAlgn="base">
        <a:spcBef>
          <a:spcPct val="0"/>
        </a:spcBef>
        <a:spcAft>
          <a:spcPct val="0"/>
        </a:spcAft>
        <a:defRPr kumimoji="1" sz="3600">
          <a:solidFill>
            <a:schemeClr val="tx2"/>
          </a:solidFill>
          <a:latin typeface="Arial" charset="0"/>
          <a:ea typeface="ＭＳ Ｐゴシック" pitchFamily="50" charset="-128"/>
        </a:defRPr>
      </a:lvl9pPr>
    </p:titleStyle>
    <p:bodyStyle>
      <a:lvl1pPr marL="342900" indent="-342900" algn="l" rtl="0" eaLnBrk="0" fontAlgn="base" hangingPunct="0">
        <a:spcBef>
          <a:spcPct val="30000"/>
        </a:spcBef>
        <a:spcAft>
          <a:spcPct val="10000"/>
        </a:spcAft>
        <a:buChar char="•"/>
        <a:defRPr kumimoji="1" sz="2800">
          <a:solidFill>
            <a:schemeClr val="tx1"/>
          </a:solidFill>
          <a:latin typeface="+mn-lt"/>
          <a:ea typeface="+mn-ea"/>
          <a:cs typeface="+mn-cs"/>
        </a:defRPr>
      </a:lvl1pPr>
      <a:lvl2pPr marL="742950" indent="-285750" algn="l" rtl="0" eaLnBrk="0" fontAlgn="base" hangingPunct="0">
        <a:spcBef>
          <a:spcPct val="30000"/>
        </a:spcBef>
        <a:spcAft>
          <a:spcPct val="10000"/>
        </a:spcAft>
        <a:buChar char="–"/>
        <a:defRPr kumimoji="1" sz="2400">
          <a:solidFill>
            <a:schemeClr val="tx1"/>
          </a:solidFill>
          <a:latin typeface="+mn-lt"/>
          <a:ea typeface="+mn-ea"/>
        </a:defRPr>
      </a:lvl2pPr>
      <a:lvl3pPr marL="1143000" indent="-228600" algn="l" rtl="0" eaLnBrk="0" fontAlgn="base" hangingPunct="0">
        <a:spcBef>
          <a:spcPct val="30000"/>
        </a:spcBef>
        <a:spcAft>
          <a:spcPct val="10000"/>
        </a:spcAft>
        <a:buChar char="•"/>
        <a:defRPr kumimoji="1" sz="2000">
          <a:solidFill>
            <a:schemeClr val="tx1"/>
          </a:solidFill>
          <a:latin typeface="+mn-lt"/>
          <a:ea typeface="+mn-ea"/>
        </a:defRPr>
      </a:lvl3pPr>
      <a:lvl4pPr marL="1600200" indent="-228600" algn="l" rtl="0" eaLnBrk="0" fontAlgn="base" hangingPunct="0">
        <a:spcBef>
          <a:spcPct val="30000"/>
        </a:spcBef>
        <a:spcAft>
          <a:spcPct val="10000"/>
        </a:spcAft>
        <a:buChar char="–"/>
        <a:defRPr kumimoji="1" sz="2000">
          <a:solidFill>
            <a:schemeClr val="tx1"/>
          </a:solidFill>
          <a:latin typeface="+mn-lt"/>
          <a:ea typeface="+mn-ea"/>
        </a:defRPr>
      </a:lvl4pPr>
      <a:lvl5pPr marL="2057400" indent="-228600" algn="l" rtl="0" eaLnBrk="0" fontAlgn="base" hangingPunct="0">
        <a:spcBef>
          <a:spcPct val="30000"/>
        </a:spcBef>
        <a:spcAft>
          <a:spcPct val="10000"/>
        </a:spcAft>
        <a:buChar char="»"/>
        <a:defRPr kumimoji="1" sz="2000">
          <a:solidFill>
            <a:schemeClr val="tx1"/>
          </a:solidFill>
          <a:latin typeface="+mn-lt"/>
          <a:ea typeface="+mn-ea"/>
        </a:defRPr>
      </a:lvl5pPr>
      <a:lvl6pPr marL="2514600" indent="-228600" algn="l" rtl="0" fontAlgn="base">
        <a:spcBef>
          <a:spcPct val="30000"/>
        </a:spcBef>
        <a:spcAft>
          <a:spcPct val="10000"/>
        </a:spcAft>
        <a:buChar char="»"/>
        <a:defRPr kumimoji="1" sz="2000">
          <a:solidFill>
            <a:schemeClr val="tx1"/>
          </a:solidFill>
          <a:latin typeface="+mn-lt"/>
          <a:ea typeface="+mn-ea"/>
        </a:defRPr>
      </a:lvl6pPr>
      <a:lvl7pPr marL="2971800" indent="-228600" algn="l" rtl="0" fontAlgn="base">
        <a:spcBef>
          <a:spcPct val="30000"/>
        </a:spcBef>
        <a:spcAft>
          <a:spcPct val="10000"/>
        </a:spcAft>
        <a:buChar char="»"/>
        <a:defRPr kumimoji="1" sz="2000">
          <a:solidFill>
            <a:schemeClr val="tx1"/>
          </a:solidFill>
          <a:latin typeface="+mn-lt"/>
          <a:ea typeface="+mn-ea"/>
        </a:defRPr>
      </a:lvl7pPr>
      <a:lvl8pPr marL="3429000" indent="-228600" algn="l" rtl="0" fontAlgn="base">
        <a:spcBef>
          <a:spcPct val="30000"/>
        </a:spcBef>
        <a:spcAft>
          <a:spcPct val="10000"/>
        </a:spcAft>
        <a:buChar char="»"/>
        <a:defRPr kumimoji="1" sz="2000">
          <a:solidFill>
            <a:schemeClr val="tx1"/>
          </a:solidFill>
          <a:latin typeface="+mn-lt"/>
          <a:ea typeface="+mn-ea"/>
        </a:defRPr>
      </a:lvl8pPr>
      <a:lvl9pPr marL="3886200" indent="-228600" algn="l" rtl="0" fontAlgn="base">
        <a:spcBef>
          <a:spcPct val="30000"/>
        </a:spcBef>
        <a:spcAft>
          <a:spcPct val="1000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6381750"/>
            <a:ext cx="9144000" cy="476250"/>
          </a:xfrm>
          <a:prstGeom prst="rect">
            <a:avLst/>
          </a:prstGeom>
          <a:solidFill>
            <a:srgbClr val="6699FF"/>
          </a:solidFill>
          <a:ln w="38100">
            <a:noFill/>
            <a:miter lim="800000"/>
            <a:headEnd/>
            <a:tailEnd/>
          </a:ln>
          <a:effectLst/>
        </p:spPr>
        <p:txBody>
          <a:bodyPr wrap="none" anchor="ctr"/>
          <a:lstStyle/>
          <a:p>
            <a:pPr algn="ctr">
              <a:defRPr/>
            </a:pPr>
            <a:endParaRPr lang="ja-JP" altLang="ja-JP" sz="2400">
              <a:solidFill>
                <a:srgbClr val="FFFFFF"/>
              </a:solidFill>
              <a:latin typeface="Osaka" charset="-128"/>
              <a:ea typeface="Osaka" charset="-128"/>
            </a:endParaRPr>
          </a:p>
        </p:txBody>
      </p:sp>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3"/>
          <p:cNvSpPr>
            <a:spLocks noGrp="1" noChangeArrowheads="1"/>
          </p:cNvSpPr>
          <p:nvPr>
            <p:ph type="body" idx="1"/>
          </p:nvPr>
        </p:nvSpPr>
        <p:spPr bwMode="auto">
          <a:xfrm>
            <a:off x="395288" y="1268413"/>
            <a:ext cx="8229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50" charset="-128"/>
              </a:defRPr>
            </a:lvl1pPr>
          </a:lstStyle>
          <a:p>
            <a:pPr>
              <a:defRPr/>
            </a:pPr>
            <a:r>
              <a:rPr lang="en-US" altLang="ja-JP" smtClean="0">
                <a:solidFill>
                  <a:srgbClr val="FFFFFF"/>
                </a:solidFill>
              </a:rPr>
              <a:t>2015-02-13</a:t>
            </a:r>
            <a:endParaRPr lang="en-US" altLang="ja-JP" dirty="0">
              <a:solidFill>
                <a:srgbClr val="FFFFFF"/>
              </a:solidFill>
            </a:endParaRPr>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50" charset="-128"/>
              </a:defRPr>
            </a:lvl1pPr>
          </a:lstStyle>
          <a:p>
            <a:pPr>
              <a:defRPr/>
            </a:pPr>
            <a:r>
              <a:rPr lang="en-US" altLang="ja-JP">
                <a:solidFill>
                  <a:srgbClr val="FFFFFF"/>
                </a:solidFill>
              </a:rPr>
              <a:t>IEC TC100</a:t>
            </a:r>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50" charset="-128"/>
              </a:defRPr>
            </a:lvl1pPr>
          </a:lstStyle>
          <a:p>
            <a:pPr>
              <a:defRPr/>
            </a:pPr>
            <a:fld id="{2572EBA9-9C4E-4EFD-A5D4-0BF74A76C05C}" type="slidenum">
              <a:rPr lang="en-US" altLang="ja-JP">
                <a:solidFill>
                  <a:srgbClr val="FFFFFF"/>
                </a:solidFill>
              </a:rPr>
              <a:pPr>
                <a:defRPr/>
              </a:pPr>
              <a:t>‹#›</a:t>
            </a:fld>
            <a:endParaRPr lang="en-US" altLang="ja-JP">
              <a:solidFill>
                <a:srgbClr val="FFFFFF"/>
              </a:solidFill>
            </a:endParaRPr>
          </a:p>
        </p:txBody>
      </p:sp>
      <p:sp>
        <p:nvSpPr>
          <p:cNvPr id="1032" name="Line 8"/>
          <p:cNvSpPr>
            <a:spLocks noChangeShapeType="1"/>
          </p:cNvSpPr>
          <p:nvPr userDrawn="1"/>
        </p:nvSpPr>
        <p:spPr bwMode="auto">
          <a:xfrm>
            <a:off x="0" y="6381750"/>
            <a:ext cx="9144000" cy="0"/>
          </a:xfrm>
          <a:prstGeom prst="line">
            <a:avLst/>
          </a:prstGeom>
          <a:noFill/>
          <a:ln w="76200">
            <a:solidFill>
              <a:srgbClr val="000099"/>
            </a:solidFill>
            <a:round/>
            <a:headEnd/>
            <a:tailEnd/>
          </a:ln>
          <a:effectLst/>
        </p:spPr>
        <p:txBody>
          <a:bodyPr/>
          <a:lstStyle/>
          <a:p>
            <a:pPr>
              <a:defRPr/>
            </a:pPr>
            <a:endParaRPr lang="ja-JP" altLang="en-US">
              <a:solidFill>
                <a:srgbClr val="000000"/>
              </a:solidFill>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hf hdr="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ctr" rtl="0" fontAlgn="base">
        <a:spcBef>
          <a:spcPct val="0"/>
        </a:spcBef>
        <a:spcAft>
          <a:spcPct val="0"/>
        </a:spcAft>
        <a:defRPr kumimoji="1" sz="3600">
          <a:solidFill>
            <a:schemeClr val="tx2"/>
          </a:solidFill>
          <a:latin typeface="Arial" charset="0"/>
          <a:ea typeface="ＭＳ Ｐゴシック" pitchFamily="50" charset="-128"/>
        </a:defRPr>
      </a:lvl6pPr>
      <a:lvl7pPr marL="914400" algn="ctr" rtl="0" fontAlgn="base">
        <a:spcBef>
          <a:spcPct val="0"/>
        </a:spcBef>
        <a:spcAft>
          <a:spcPct val="0"/>
        </a:spcAft>
        <a:defRPr kumimoji="1" sz="3600">
          <a:solidFill>
            <a:schemeClr val="tx2"/>
          </a:solidFill>
          <a:latin typeface="Arial" charset="0"/>
          <a:ea typeface="ＭＳ Ｐゴシック" pitchFamily="50" charset="-128"/>
        </a:defRPr>
      </a:lvl7pPr>
      <a:lvl8pPr marL="1371600" algn="ctr" rtl="0" fontAlgn="base">
        <a:spcBef>
          <a:spcPct val="0"/>
        </a:spcBef>
        <a:spcAft>
          <a:spcPct val="0"/>
        </a:spcAft>
        <a:defRPr kumimoji="1" sz="3600">
          <a:solidFill>
            <a:schemeClr val="tx2"/>
          </a:solidFill>
          <a:latin typeface="Arial" charset="0"/>
          <a:ea typeface="ＭＳ Ｐゴシック" pitchFamily="50" charset="-128"/>
        </a:defRPr>
      </a:lvl8pPr>
      <a:lvl9pPr marL="1828800" algn="ctr" rtl="0" fontAlgn="base">
        <a:spcBef>
          <a:spcPct val="0"/>
        </a:spcBef>
        <a:spcAft>
          <a:spcPct val="0"/>
        </a:spcAft>
        <a:defRPr kumimoji="1" sz="3600">
          <a:solidFill>
            <a:schemeClr val="tx2"/>
          </a:solidFill>
          <a:latin typeface="Arial" charset="0"/>
          <a:ea typeface="ＭＳ Ｐゴシック" pitchFamily="50" charset="-128"/>
        </a:defRPr>
      </a:lvl9pPr>
    </p:titleStyle>
    <p:bodyStyle>
      <a:lvl1pPr marL="342900" indent="-342900" algn="l" rtl="0" eaLnBrk="0" fontAlgn="base" hangingPunct="0">
        <a:spcBef>
          <a:spcPct val="30000"/>
        </a:spcBef>
        <a:spcAft>
          <a:spcPct val="10000"/>
        </a:spcAft>
        <a:buChar char="•"/>
        <a:defRPr kumimoji="1" sz="2800">
          <a:solidFill>
            <a:schemeClr val="tx1"/>
          </a:solidFill>
          <a:latin typeface="+mn-lt"/>
          <a:ea typeface="+mn-ea"/>
          <a:cs typeface="+mn-cs"/>
        </a:defRPr>
      </a:lvl1pPr>
      <a:lvl2pPr marL="742950" indent="-285750" algn="l" rtl="0" eaLnBrk="0" fontAlgn="base" hangingPunct="0">
        <a:spcBef>
          <a:spcPct val="30000"/>
        </a:spcBef>
        <a:spcAft>
          <a:spcPct val="10000"/>
        </a:spcAft>
        <a:buChar char="–"/>
        <a:defRPr kumimoji="1" sz="2400">
          <a:solidFill>
            <a:schemeClr val="tx1"/>
          </a:solidFill>
          <a:latin typeface="+mn-lt"/>
          <a:ea typeface="+mn-ea"/>
        </a:defRPr>
      </a:lvl2pPr>
      <a:lvl3pPr marL="1143000" indent="-228600" algn="l" rtl="0" eaLnBrk="0" fontAlgn="base" hangingPunct="0">
        <a:spcBef>
          <a:spcPct val="30000"/>
        </a:spcBef>
        <a:spcAft>
          <a:spcPct val="10000"/>
        </a:spcAft>
        <a:buChar char="•"/>
        <a:defRPr kumimoji="1" sz="2000">
          <a:solidFill>
            <a:schemeClr val="tx1"/>
          </a:solidFill>
          <a:latin typeface="+mn-lt"/>
          <a:ea typeface="+mn-ea"/>
        </a:defRPr>
      </a:lvl3pPr>
      <a:lvl4pPr marL="1600200" indent="-228600" algn="l" rtl="0" eaLnBrk="0" fontAlgn="base" hangingPunct="0">
        <a:spcBef>
          <a:spcPct val="30000"/>
        </a:spcBef>
        <a:spcAft>
          <a:spcPct val="10000"/>
        </a:spcAft>
        <a:buChar char="–"/>
        <a:defRPr kumimoji="1" sz="2000">
          <a:solidFill>
            <a:schemeClr val="tx1"/>
          </a:solidFill>
          <a:latin typeface="+mn-lt"/>
          <a:ea typeface="+mn-ea"/>
        </a:defRPr>
      </a:lvl4pPr>
      <a:lvl5pPr marL="2057400" indent="-228600" algn="l" rtl="0" eaLnBrk="0" fontAlgn="base" hangingPunct="0">
        <a:spcBef>
          <a:spcPct val="30000"/>
        </a:spcBef>
        <a:spcAft>
          <a:spcPct val="10000"/>
        </a:spcAft>
        <a:buChar char="»"/>
        <a:defRPr kumimoji="1" sz="2000">
          <a:solidFill>
            <a:schemeClr val="tx1"/>
          </a:solidFill>
          <a:latin typeface="+mn-lt"/>
          <a:ea typeface="+mn-ea"/>
        </a:defRPr>
      </a:lvl5pPr>
      <a:lvl6pPr marL="2514600" indent="-228600" algn="l" rtl="0" fontAlgn="base">
        <a:spcBef>
          <a:spcPct val="30000"/>
        </a:spcBef>
        <a:spcAft>
          <a:spcPct val="10000"/>
        </a:spcAft>
        <a:buChar char="»"/>
        <a:defRPr kumimoji="1" sz="2000">
          <a:solidFill>
            <a:schemeClr val="tx1"/>
          </a:solidFill>
          <a:latin typeface="+mn-lt"/>
          <a:ea typeface="+mn-ea"/>
        </a:defRPr>
      </a:lvl6pPr>
      <a:lvl7pPr marL="2971800" indent="-228600" algn="l" rtl="0" fontAlgn="base">
        <a:spcBef>
          <a:spcPct val="30000"/>
        </a:spcBef>
        <a:spcAft>
          <a:spcPct val="10000"/>
        </a:spcAft>
        <a:buChar char="»"/>
        <a:defRPr kumimoji="1" sz="2000">
          <a:solidFill>
            <a:schemeClr val="tx1"/>
          </a:solidFill>
          <a:latin typeface="+mn-lt"/>
          <a:ea typeface="+mn-ea"/>
        </a:defRPr>
      </a:lvl7pPr>
      <a:lvl8pPr marL="3429000" indent="-228600" algn="l" rtl="0" fontAlgn="base">
        <a:spcBef>
          <a:spcPct val="30000"/>
        </a:spcBef>
        <a:spcAft>
          <a:spcPct val="10000"/>
        </a:spcAft>
        <a:buChar char="»"/>
        <a:defRPr kumimoji="1" sz="2000">
          <a:solidFill>
            <a:schemeClr val="tx1"/>
          </a:solidFill>
          <a:latin typeface="+mn-lt"/>
          <a:ea typeface="+mn-ea"/>
        </a:defRPr>
      </a:lvl8pPr>
      <a:lvl9pPr marL="3886200" indent="-228600" algn="l" rtl="0" fontAlgn="base">
        <a:spcBef>
          <a:spcPct val="30000"/>
        </a:spcBef>
        <a:spcAft>
          <a:spcPct val="1000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fontAlgn="auto">
              <a:spcBef>
                <a:spcPts val="0"/>
              </a:spcBef>
              <a:spcAft>
                <a:spcPts val="0"/>
              </a:spcAft>
            </a:pPr>
            <a:fld id="{283C63E4-F9BE-C24A-B4FF-309EB18BA564}" type="slidenum">
              <a:rPr kumimoji="0" lang="en-US" smtClean="0">
                <a:solidFill>
                  <a:srgbClr val="4F81BD">
                    <a:lumMod val="60000"/>
                    <a:lumOff val="40000"/>
                  </a:srgbClr>
                </a:solidFill>
                <a:latin typeface="Calibri"/>
                <a:ea typeface="+mn-ea"/>
              </a:rPr>
              <a:pPr defTabSz="457200" fontAlgn="auto">
                <a:spcBef>
                  <a:spcPts val="0"/>
                </a:spcBef>
                <a:spcAft>
                  <a:spcPts val="0"/>
                </a:spcAft>
              </a:pPr>
              <a:t>‹#›</a:t>
            </a:fld>
            <a:endParaRPr kumimoji="0" lang="en-US" dirty="0">
              <a:solidFill>
                <a:srgbClr val="4F81BD">
                  <a:lumMod val="60000"/>
                  <a:lumOff val="40000"/>
                </a:srgbClr>
              </a:solidFill>
              <a:latin typeface="Calibri"/>
              <a:ea typeface="+mn-ea"/>
            </a:endParaRPr>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fontAlgn="auto">
              <a:spcBef>
                <a:spcPts val="0"/>
              </a:spcBef>
              <a:spcAft>
                <a:spcPts val="0"/>
              </a:spcAft>
            </a:pPr>
            <a:fld id="{283C63E4-F9BE-C24A-B4FF-309EB18BA564}" type="slidenum">
              <a:rPr kumimoji="0" lang="en-US" smtClean="0">
                <a:solidFill>
                  <a:srgbClr val="4F81BD">
                    <a:lumMod val="60000"/>
                    <a:lumOff val="40000"/>
                  </a:srgbClr>
                </a:solidFill>
                <a:latin typeface="Calibri"/>
                <a:ea typeface="+mn-ea"/>
              </a:rPr>
              <a:pPr defTabSz="457200" fontAlgn="auto">
                <a:spcBef>
                  <a:spcPts val="0"/>
                </a:spcBef>
                <a:spcAft>
                  <a:spcPts val="0"/>
                </a:spcAft>
              </a:pPr>
              <a:t>‹#›</a:t>
            </a:fld>
            <a:endParaRPr kumimoji="0" lang="en-US" dirty="0">
              <a:solidFill>
                <a:srgbClr val="4F81BD">
                  <a:lumMod val="60000"/>
                  <a:lumOff val="40000"/>
                </a:srgbClr>
              </a:solidFill>
              <a:latin typeface="Calibri"/>
              <a:ea typeface="+mn-ea"/>
            </a:endParaRPr>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2-2_sbp_100.pdf" TargetMode="Externa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hyperlink" Target="2-2_sbp_100.pdf" TargetMode="Externa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tc100.iec.ch/about/structure/orgchart.htm" TargetMode="External"/><Relationship Id="rId2" Type="http://schemas.openxmlformats.org/officeDocument/2006/relationships/hyperlink" Target="2-2_sbp_100.pdf" TargetMode="Externa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iec.ch/cgi-bin/getfile.pl/sbp_100.pdf?dir=sbp&amp;format=pdf&amp;type=&amp;file=100.pdf" TargetMode="External"/><Relationship Id="rId7" Type="http://schemas.openxmlformats.org/officeDocument/2006/relationships/image" Target="../media/image2.png"/><Relationship Id="rId2" Type="http://schemas.openxmlformats.org/officeDocument/2006/relationships/hyperlink" Target="http://www.iec.ch/dyn/www/f?p=103:7:0::::FSP_ORG_ID:1297" TargetMode="External"/><Relationship Id="rId1" Type="http://schemas.openxmlformats.org/officeDocument/2006/relationships/slideLayout" Target="../slideLayouts/slideLayout7.xml"/><Relationship Id="rId6" Type="http://schemas.openxmlformats.org/officeDocument/2006/relationships/hyperlink" Target="mailto:tadashi.ezaki@jp.sony.com" TargetMode="External"/><Relationship Id="rId5" Type="http://schemas.openxmlformats.org/officeDocument/2006/relationships/hyperlink" Target="http://www.iec.ch/members_experts/refdocs/" TargetMode="External"/><Relationship Id="rId4" Type="http://schemas.openxmlformats.org/officeDocument/2006/relationships/hyperlink" Target="http://tc100.iec.ch/"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tc100.iec.ch/about/structure/liaisons.htm" TargetMode="External"/><Relationship Id="rId2" Type="http://schemas.openxmlformats.org/officeDocument/2006/relationships/hyperlink" Target="2-2_sbp_100.pdf" TargetMode="Externa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_sbp_100.pdf" TargetMode="Externa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fontAlgn="auto">
              <a:spcAft>
                <a:spcPts val="0"/>
              </a:spcAft>
            </a:pPr>
            <a:endParaRPr kumimoji="0"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fontAlgn="auto">
              <a:lnSpc>
                <a:spcPct val="107000"/>
              </a:lnSpc>
              <a:spcAft>
                <a:spcPts val="800"/>
              </a:spcAft>
            </a:pPr>
            <a:endParaRPr kumimoji="0" lang="en-US" sz="2800" dirty="0">
              <a:solidFill>
                <a:srgbClr val="1F497D">
                  <a:lumMod val="60000"/>
                  <a:lumOff val="4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Workshop on Rights Information Interoperability (RII) </a:t>
            </a:r>
            <a:br>
              <a:rPr lang="en-US" sz="2800" dirty="0" smtClean="0"/>
            </a:br>
            <a:r>
              <a:rPr lang="en-US" sz="2400" i="1" dirty="0" smtClean="0"/>
              <a:t>(Geneva, Switzerland, 2015-02-13)</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IEC TC 100 Introduction</a:t>
            </a:r>
          </a:p>
          <a:p>
            <a:pPr marL="0" indent="0" algn="ctr">
              <a:buNone/>
            </a:pPr>
            <a:endParaRPr lang="en-US" sz="16000" b="1" dirty="0"/>
          </a:p>
          <a:p>
            <a:pPr marL="0" indent="0" algn="ctr">
              <a:buNone/>
            </a:pPr>
            <a:r>
              <a:rPr lang="en-US" sz="12800" b="1" dirty="0" smtClean="0"/>
              <a:t>David C. Felland</a:t>
            </a:r>
            <a:endParaRPr lang="en-US" sz="12800" b="1" dirty="0"/>
          </a:p>
          <a:p>
            <a:pPr marL="0" indent="0" algn="ctr">
              <a:buNone/>
            </a:pPr>
            <a:r>
              <a:rPr lang="en-US" sz="12800" b="1" dirty="0" smtClean="0"/>
              <a:t>IEC TC 100 Chairman</a:t>
            </a:r>
            <a:endParaRPr lang="en-US" sz="128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スライド番号プレースホルダ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a:t>
            </a:fld>
            <a:endParaRPr lang="en-US">
              <a:solidFill>
                <a:srgbClr val="4F81BD">
                  <a:lumMod val="60000"/>
                  <a:lumOff val="40000"/>
                </a:srgbClr>
              </a:solidFill>
            </a:endParaRPr>
          </a:p>
        </p:txBody>
      </p:sp>
      <p:grpSp>
        <p:nvGrpSpPr>
          <p:cNvPr id="1026" name="Group 2"/>
          <p:cNvGrpSpPr>
            <a:grpSpLocks/>
          </p:cNvGrpSpPr>
          <p:nvPr/>
        </p:nvGrpSpPr>
        <p:grpSpPr bwMode="auto">
          <a:xfrm>
            <a:off x="7308304" y="6129300"/>
            <a:ext cx="720080" cy="584684"/>
            <a:chOff x="1021" y="1021"/>
            <a:chExt cx="1181" cy="1039"/>
          </a:xfrm>
        </p:grpSpPr>
        <p:pic>
          <p:nvPicPr>
            <p:cNvPr id="1027"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028"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10</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Structure</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9" name="Rectangle 2"/>
          <p:cNvSpPr txBox="1">
            <a:spLocks noChangeArrowheads="1"/>
          </p:cNvSpPr>
          <p:nvPr/>
        </p:nvSpPr>
        <p:spPr>
          <a:xfrm>
            <a:off x="935596" y="5049180"/>
            <a:ext cx="7380622" cy="923330"/>
          </a:xfrm>
          <a:prstGeom prst="rect">
            <a:avLst/>
          </a:prstGeom>
        </p:spPr>
        <p:txBody>
          <a:bodyPr wrap="square">
            <a:spAutoFit/>
          </a:bodyPr>
          <a:lstStyle/>
          <a:p>
            <a:pPr>
              <a:spcBef>
                <a:spcPts val="0"/>
              </a:spcBef>
              <a:buClr>
                <a:srgbClr val="000099"/>
              </a:buClr>
              <a:defRPr/>
            </a:pPr>
            <a:r>
              <a:rPr lang="en-US" altLang="ja-JP" kern="0" dirty="0" smtClean="0">
                <a:solidFill>
                  <a:schemeClr val="accent6"/>
                </a:solidFill>
                <a:latin typeface="+mn-lt"/>
                <a:ea typeface="+mj-ea"/>
                <a:cs typeface="+mj-cs"/>
              </a:rPr>
              <a:t>TA has</a:t>
            </a:r>
          </a:p>
          <a:p>
            <a:pPr>
              <a:spcBef>
                <a:spcPts val="0"/>
              </a:spcBef>
              <a:buClr>
                <a:srgbClr val="000099"/>
              </a:buClr>
              <a:buFontTx/>
              <a:buChar char="-"/>
              <a:defRPr/>
            </a:pPr>
            <a:r>
              <a:rPr lang="en-US" altLang="ja-JP" kern="0" dirty="0" smtClean="0">
                <a:solidFill>
                  <a:schemeClr val="accent6"/>
                </a:solidFill>
                <a:latin typeface="+mn-lt"/>
                <a:ea typeface="+mj-ea"/>
                <a:cs typeface="+mj-cs"/>
              </a:rPr>
              <a:t> Technical  Area Manager (equivalent to SC chairman) and</a:t>
            </a:r>
            <a:endParaRPr lang="en-US" altLang="ja-JP" kern="0" dirty="0">
              <a:solidFill>
                <a:schemeClr val="accent6"/>
              </a:solidFill>
              <a:latin typeface="+mn-lt"/>
              <a:ea typeface="+mj-ea"/>
              <a:cs typeface="+mj-cs"/>
            </a:endParaRPr>
          </a:p>
          <a:p>
            <a:pPr>
              <a:spcBef>
                <a:spcPts val="0"/>
              </a:spcBef>
              <a:buClr>
                <a:srgbClr val="000099"/>
              </a:buClr>
              <a:buFontTx/>
              <a:buChar char="-"/>
              <a:defRPr/>
            </a:pPr>
            <a:r>
              <a:rPr lang="en-US" altLang="ja-JP" kern="0" dirty="0">
                <a:solidFill>
                  <a:schemeClr val="accent6"/>
                </a:solidFill>
                <a:latin typeface="+mn-lt"/>
                <a:ea typeface="+mj-ea"/>
                <a:cs typeface="+mj-cs"/>
              </a:rPr>
              <a:t> </a:t>
            </a:r>
            <a:r>
              <a:rPr lang="en-US" altLang="ja-JP" kern="0" dirty="0" smtClean="0">
                <a:solidFill>
                  <a:schemeClr val="accent6"/>
                </a:solidFill>
                <a:latin typeface="+mn-lt"/>
                <a:ea typeface="+mj-ea"/>
                <a:cs typeface="+mj-cs"/>
              </a:rPr>
              <a:t>Technical Secretary (equivalent to SC secretary)</a:t>
            </a:r>
            <a:endParaRPr lang="en-US" altLang="ja-JP" kern="0" dirty="0">
              <a:solidFill>
                <a:schemeClr val="accent6"/>
              </a:solidFill>
              <a:latin typeface="+mn-lt"/>
              <a:ea typeface="+mj-ea"/>
              <a:cs typeface="+mj-cs"/>
            </a:endParaRPr>
          </a:p>
        </p:txBody>
      </p:sp>
      <p:pic>
        <p:nvPicPr>
          <p:cNvPr id="8" name="図 7" descr="TC100_Structure_chart_1406.bmp"/>
          <p:cNvPicPr>
            <a:picLocks noChangeAspect="1"/>
          </p:cNvPicPr>
          <p:nvPr/>
        </p:nvPicPr>
        <p:blipFill>
          <a:blip r:embed="rId3" cstate="print"/>
          <a:stretch>
            <a:fillRect/>
          </a:stretch>
        </p:blipFill>
        <p:spPr>
          <a:xfrm>
            <a:off x="359532" y="1160748"/>
            <a:ext cx="8421750" cy="3456384"/>
          </a:xfrm>
          <a:prstGeom prst="rect">
            <a:avLst/>
          </a:prstGeom>
        </p:spPr>
      </p:pic>
      <p:grpSp>
        <p:nvGrpSpPr>
          <p:cNvPr id="10" name="Group 2"/>
          <p:cNvGrpSpPr>
            <a:grpSpLocks/>
          </p:cNvGrpSpPr>
          <p:nvPr/>
        </p:nvGrpSpPr>
        <p:grpSpPr bwMode="auto">
          <a:xfrm>
            <a:off x="7956376" y="440668"/>
            <a:ext cx="720080" cy="584684"/>
            <a:chOff x="1021" y="1021"/>
            <a:chExt cx="1181" cy="1039"/>
          </a:xfrm>
        </p:grpSpPr>
        <p:pic>
          <p:nvPicPr>
            <p:cNvPr id="11" name="Picture 3" descr="IEC logo"/>
            <p:cNvPicPr>
              <a:picLocks noChangeAspect="1" noChangeArrowheads="1"/>
            </p:cNvPicPr>
            <p:nvPr/>
          </p:nvPicPr>
          <p:blipFill>
            <a:blip r:embed="rId4" cstate="print"/>
            <a:srcRect/>
            <a:stretch>
              <a:fillRect/>
            </a:stretch>
          </p:blipFill>
          <p:spPr bwMode="auto">
            <a:xfrm>
              <a:off x="1021" y="1021"/>
              <a:ext cx="1020" cy="1020"/>
            </a:xfrm>
            <a:prstGeom prst="rect">
              <a:avLst/>
            </a:prstGeom>
            <a:noFill/>
            <a:ln w="9525">
              <a:noFill/>
              <a:miter lim="800000"/>
              <a:headEnd/>
              <a:tailEnd/>
            </a:ln>
          </p:spPr>
        </p:pic>
        <p:sp>
          <p:nvSpPr>
            <p:cNvPr id="12"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11</a:t>
            </a:fld>
            <a:endParaRPr lang="en-US" altLang="ja-JP" smtClean="0">
              <a:solidFill>
                <a:srgbClr val="FFFFFF"/>
              </a:solidFill>
              <a:ea typeface="ＭＳ Ｐゴシック" charset="-128"/>
            </a:endParaRPr>
          </a:p>
        </p:txBody>
      </p:sp>
      <p:sp>
        <p:nvSpPr>
          <p:cNvPr id="8" name="Rectangle 2">
            <a:hlinkClick r:id="rId2" action="ppaction://hlinkfile"/>
          </p:cNvPr>
          <p:cNvSpPr txBox="1">
            <a:spLocks noChangeArrowheads="1"/>
          </p:cNvSpPr>
          <p:nvPr/>
        </p:nvSpPr>
        <p:spPr>
          <a:xfrm>
            <a:off x="539750" y="152636"/>
            <a:ext cx="7777163" cy="522287"/>
          </a:xfrm>
          <a:prstGeom prst="rect">
            <a:avLst/>
          </a:prstGeom>
        </p:spPr>
        <p:txBody>
          <a:bodyPr>
            <a:spAutoFit/>
          </a:bodyPr>
          <a:lstStyle/>
          <a:p>
            <a:pPr>
              <a:defRPr/>
            </a:pP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Technical Areas and Groups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1" name="Rectangle 2"/>
          <p:cNvSpPr txBox="1">
            <a:spLocks noChangeArrowheads="1"/>
          </p:cNvSpPr>
          <p:nvPr/>
        </p:nvSpPr>
        <p:spPr>
          <a:xfrm>
            <a:off x="395536" y="656692"/>
            <a:ext cx="8676456" cy="5745163"/>
          </a:xfrm>
          <a:prstGeom prst="rect">
            <a:avLst/>
          </a:prstGeom>
        </p:spPr>
        <p:txBody>
          <a:bodyPr wrap="square">
            <a:spAutoFit/>
          </a:bodyPr>
          <a:lstStyle/>
          <a:p>
            <a:pPr>
              <a:spcBef>
                <a:spcPts val="300"/>
              </a:spcBef>
              <a:defRPr/>
            </a:pPr>
            <a:r>
              <a:rPr lang="en-US" altLang="ja-JP" kern="0" dirty="0" smtClean="0">
                <a:solidFill>
                  <a:schemeClr val="accent6"/>
                </a:solidFill>
                <a:latin typeface="+mn-lt"/>
                <a:ea typeface="+mj-ea"/>
                <a:cs typeface="+mj-cs"/>
              </a:rPr>
              <a:t>TA </a:t>
            </a:r>
            <a:r>
              <a:rPr lang="en-US" altLang="ja-JP" kern="0" dirty="0">
                <a:solidFill>
                  <a:schemeClr val="accent6"/>
                </a:solidFill>
                <a:latin typeface="+mn-lt"/>
                <a:ea typeface="+mj-ea"/>
                <a:cs typeface="+mj-cs"/>
              </a:rPr>
              <a:t>1: Terminals for audio, video and additional data services </a:t>
            </a:r>
          </a:p>
          <a:p>
            <a:pPr>
              <a:spcBef>
                <a:spcPts val="200"/>
              </a:spcBef>
              <a:defRPr/>
            </a:pPr>
            <a:r>
              <a:rPr lang="en-US" altLang="ja-JP" kern="0" dirty="0">
                <a:solidFill>
                  <a:schemeClr val="accent6"/>
                </a:solidFill>
                <a:latin typeface="+mn-lt"/>
                <a:ea typeface="+mj-ea"/>
                <a:cs typeface="+mj-cs"/>
              </a:rPr>
              <a:t>TA 2: </a:t>
            </a:r>
            <a:r>
              <a:rPr lang="en-US" altLang="ja-JP" kern="0" dirty="0" err="1">
                <a:solidFill>
                  <a:schemeClr val="accent6"/>
                </a:solidFill>
                <a:latin typeface="+mn-lt"/>
                <a:ea typeface="+mj-ea"/>
                <a:cs typeface="+mj-cs"/>
              </a:rPr>
              <a:t>Colour</a:t>
            </a:r>
            <a:r>
              <a:rPr lang="en-US" altLang="ja-JP" kern="0" dirty="0">
                <a:solidFill>
                  <a:schemeClr val="accent6"/>
                </a:solidFill>
                <a:latin typeface="+mn-lt"/>
                <a:ea typeface="+mj-ea"/>
                <a:cs typeface="+mj-cs"/>
              </a:rPr>
              <a:t> measurement and management</a:t>
            </a:r>
          </a:p>
          <a:p>
            <a:pPr>
              <a:spcBef>
                <a:spcPts val="200"/>
              </a:spcBef>
              <a:defRPr/>
            </a:pPr>
            <a:r>
              <a:rPr lang="en-US" altLang="ja-JP" kern="0" dirty="0">
                <a:solidFill>
                  <a:schemeClr val="accent6"/>
                </a:solidFill>
                <a:latin typeface="+mn-lt"/>
                <a:ea typeface="+mj-ea"/>
                <a:cs typeface="+mj-cs"/>
              </a:rPr>
              <a:t>TA 4: Digital system interfaces and protocols</a:t>
            </a:r>
          </a:p>
          <a:p>
            <a:pPr>
              <a:spcBef>
                <a:spcPts val="200"/>
              </a:spcBef>
              <a:defRPr/>
            </a:pPr>
            <a:r>
              <a:rPr lang="en-US" altLang="ja-JP" kern="0" dirty="0">
                <a:solidFill>
                  <a:schemeClr val="accent6"/>
                </a:solidFill>
                <a:latin typeface="+mn-lt"/>
                <a:ea typeface="+mj-ea"/>
                <a:cs typeface="+mj-cs"/>
              </a:rPr>
              <a:t>TA 5: Cable networks for television signals, sound signals and  interactive services</a:t>
            </a:r>
          </a:p>
          <a:p>
            <a:pPr>
              <a:spcBef>
                <a:spcPts val="200"/>
              </a:spcBef>
              <a:defRPr/>
            </a:pPr>
            <a:r>
              <a:rPr lang="en-US" altLang="ja-JP" kern="0" dirty="0">
                <a:solidFill>
                  <a:schemeClr val="accent6"/>
                </a:solidFill>
                <a:latin typeface="+mn-lt"/>
                <a:ea typeface="+mj-ea"/>
                <a:cs typeface="+mj-cs"/>
              </a:rPr>
              <a:t>TA 6: Storage media, data structures, equipment and systems</a:t>
            </a:r>
          </a:p>
          <a:p>
            <a:pPr>
              <a:spcBef>
                <a:spcPts val="200"/>
              </a:spcBef>
              <a:defRPr/>
            </a:pPr>
            <a:r>
              <a:rPr lang="en-US" altLang="ja-JP" kern="0" dirty="0">
                <a:solidFill>
                  <a:schemeClr val="accent6"/>
                </a:solidFill>
                <a:latin typeface="+mn-lt"/>
                <a:ea typeface="+mj-ea"/>
                <a:cs typeface="+mj-cs"/>
              </a:rPr>
              <a:t>TA 8: Multimedia home server systems</a:t>
            </a:r>
          </a:p>
          <a:p>
            <a:pPr>
              <a:spcBef>
                <a:spcPts val="200"/>
              </a:spcBef>
              <a:defRPr/>
            </a:pPr>
            <a:r>
              <a:rPr lang="en-US" altLang="ja-JP" kern="0" dirty="0">
                <a:solidFill>
                  <a:schemeClr val="accent6"/>
                </a:solidFill>
                <a:latin typeface="+mn-lt"/>
                <a:ea typeface="+mj-ea"/>
                <a:cs typeface="+mj-cs"/>
              </a:rPr>
              <a:t>TA 9: Audio, video and multimedia applications for end-user network</a:t>
            </a:r>
          </a:p>
          <a:p>
            <a:pPr>
              <a:spcBef>
                <a:spcPts val="200"/>
              </a:spcBef>
              <a:defRPr/>
            </a:pPr>
            <a:r>
              <a:rPr lang="en-US" altLang="ja-JP" kern="0" dirty="0">
                <a:solidFill>
                  <a:schemeClr val="accent6"/>
                </a:solidFill>
                <a:latin typeface="+mn-lt"/>
                <a:ea typeface="+mj-ea"/>
                <a:cs typeface="+mj-cs"/>
              </a:rPr>
              <a:t>TA 10: Multimedia e-publishing and e-book technology</a:t>
            </a:r>
          </a:p>
          <a:p>
            <a:pPr>
              <a:spcBef>
                <a:spcPts val="200"/>
              </a:spcBef>
              <a:defRPr/>
            </a:pPr>
            <a:r>
              <a:rPr lang="en-US" altLang="ja-JP" kern="0" dirty="0">
                <a:solidFill>
                  <a:schemeClr val="accent6"/>
                </a:solidFill>
                <a:latin typeface="+mn-lt"/>
                <a:ea typeface="+mj-ea"/>
                <a:cs typeface="+mj-cs"/>
              </a:rPr>
              <a:t>TA 11: Quality for audio, video and multimedia systems</a:t>
            </a:r>
          </a:p>
          <a:p>
            <a:pPr>
              <a:spcBef>
                <a:spcPts val="200"/>
              </a:spcBef>
              <a:defRPr/>
            </a:pPr>
            <a:r>
              <a:rPr lang="en-US" altLang="ja-JP" kern="0" dirty="0">
                <a:solidFill>
                  <a:schemeClr val="accent6"/>
                </a:solidFill>
                <a:latin typeface="+mn-lt"/>
                <a:ea typeface="+mj-ea"/>
                <a:cs typeface="+mj-cs"/>
              </a:rPr>
              <a:t>TA 12: AV energy efficiency and smart grid application</a:t>
            </a:r>
          </a:p>
          <a:p>
            <a:pPr>
              <a:spcBef>
                <a:spcPts val="200"/>
              </a:spcBef>
              <a:defRPr/>
            </a:pPr>
            <a:r>
              <a:rPr lang="en-US" altLang="ja-JP" kern="0" dirty="0">
                <a:solidFill>
                  <a:schemeClr val="accent6"/>
                </a:solidFill>
                <a:latin typeface="+mn-lt"/>
                <a:ea typeface="+mj-ea"/>
                <a:cs typeface="+mj-cs"/>
              </a:rPr>
              <a:t>TA 13: Environmental aspects in the field of audio, video and ICT equipment</a:t>
            </a:r>
          </a:p>
          <a:p>
            <a:pPr>
              <a:spcBef>
                <a:spcPts val="200"/>
              </a:spcBef>
              <a:defRPr/>
            </a:pPr>
            <a:r>
              <a:rPr lang="en-US" altLang="ja-JP" kern="0" dirty="0">
                <a:solidFill>
                  <a:schemeClr val="accent6"/>
                </a:solidFill>
                <a:latin typeface="+mn-lt"/>
                <a:ea typeface="+mj-ea"/>
                <a:cs typeface="+mj-cs"/>
              </a:rPr>
              <a:t>TA 14: Interfaces and methods of measurement for personal computing </a:t>
            </a:r>
            <a:r>
              <a:rPr lang="en-US" altLang="ja-JP" kern="0" dirty="0" smtClean="0">
                <a:solidFill>
                  <a:schemeClr val="accent6"/>
                </a:solidFill>
                <a:latin typeface="+mn-lt"/>
                <a:ea typeface="+mj-ea"/>
                <a:cs typeface="+mj-cs"/>
              </a:rPr>
              <a:t>equipment</a:t>
            </a:r>
          </a:p>
          <a:p>
            <a:pPr>
              <a:spcBef>
                <a:spcPts val="200"/>
              </a:spcBef>
              <a:defRPr/>
            </a:pPr>
            <a:r>
              <a:rPr lang="en-US" altLang="ja-JP" kern="0" dirty="0" smtClean="0">
                <a:solidFill>
                  <a:schemeClr val="accent6"/>
                </a:solidFill>
              </a:rPr>
              <a:t>TA 15: Wireless power transfer</a:t>
            </a:r>
          </a:p>
          <a:p>
            <a:pPr>
              <a:spcBef>
                <a:spcPts val="200"/>
              </a:spcBef>
              <a:defRPr/>
            </a:pPr>
            <a:r>
              <a:rPr lang="en-US" altLang="ja-JP" kern="0" dirty="0" smtClean="0">
                <a:solidFill>
                  <a:schemeClr val="accent6"/>
                </a:solidFill>
              </a:rPr>
              <a:t>TA 16: AAL, accessibility and user interfaces</a:t>
            </a:r>
            <a:endParaRPr lang="en-US" altLang="ja-JP" kern="0" dirty="0">
              <a:solidFill>
                <a:schemeClr val="accent6"/>
              </a:solidFill>
              <a:latin typeface="+mn-lt"/>
              <a:ea typeface="+mj-ea"/>
              <a:cs typeface="+mj-cs"/>
            </a:endParaRPr>
          </a:p>
          <a:p>
            <a:pPr>
              <a:spcBef>
                <a:spcPts val="600"/>
              </a:spcBef>
              <a:defRPr/>
            </a:pPr>
            <a:r>
              <a:rPr lang="en-US" altLang="ja-JP" kern="0" dirty="0">
                <a:solidFill>
                  <a:schemeClr val="accent6"/>
                </a:solidFill>
                <a:latin typeface="+mn-lt"/>
                <a:ea typeface="+mj-ea"/>
                <a:cs typeface="+mj-cs"/>
              </a:rPr>
              <a:t>GMT: General Maintenance </a:t>
            </a:r>
            <a:r>
              <a:rPr lang="en-US" altLang="ja-JP" kern="0" dirty="0" smtClean="0">
                <a:solidFill>
                  <a:schemeClr val="accent6"/>
                </a:solidFill>
                <a:latin typeface="+mn-lt"/>
                <a:ea typeface="+mj-ea"/>
                <a:cs typeface="+mj-cs"/>
              </a:rPr>
              <a:t>Team</a:t>
            </a:r>
          </a:p>
          <a:p>
            <a:pPr>
              <a:spcBef>
                <a:spcPts val="600"/>
              </a:spcBef>
              <a:defRPr/>
            </a:pPr>
            <a:r>
              <a:rPr lang="en-US" altLang="ja-JP" kern="0" dirty="0" smtClean="0">
                <a:solidFill>
                  <a:schemeClr val="accent6"/>
                </a:solidFill>
                <a:latin typeface="+mn-lt"/>
                <a:ea typeface="+mj-ea"/>
                <a:cs typeface="+mj-cs"/>
              </a:rPr>
              <a:t>Projects directly under TC 100</a:t>
            </a:r>
            <a:endParaRPr lang="en-US" altLang="ja-JP" kern="0" dirty="0">
              <a:solidFill>
                <a:schemeClr val="accent6"/>
              </a:solidFill>
              <a:latin typeface="+mn-lt"/>
              <a:ea typeface="+mj-ea"/>
              <a:cs typeface="+mj-cs"/>
            </a:endParaRPr>
          </a:p>
          <a:p>
            <a:pPr>
              <a:spcBef>
                <a:spcPts val="1200"/>
              </a:spcBef>
              <a:defRPr/>
            </a:pPr>
            <a:r>
              <a:rPr lang="en-US" altLang="ja-JP" kern="0" dirty="0" smtClean="0">
                <a:solidFill>
                  <a:schemeClr val="accent6"/>
                </a:solidFill>
                <a:latin typeface="+mn-lt"/>
                <a:ea typeface="+mj-ea"/>
                <a:cs typeface="+mj-cs"/>
              </a:rPr>
              <a:t>AGS: Advisory Group on Strategy</a:t>
            </a:r>
          </a:p>
          <a:p>
            <a:pPr>
              <a:spcBef>
                <a:spcPts val="200"/>
              </a:spcBef>
              <a:defRPr/>
            </a:pPr>
            <a:r>
              <a:rPr lang="en-US" altLang="ja-JP" kern="0" dirty="0" smtClean="0">
                <a:solidFill>
                  <a:schemeClr val="accent6"/>
                </a:solidFill>
                <a:latin typeface="+mn-lt"/>
                <a:ea typeface="+mj-ea"/>
                <a:cs typeface="+mj-cs"/>
              </a:rPr>
              <a:t>AGM: Advisory Group on Management</a:t>
            </a:r>
            <a:endParaRPr lang="en-US" altLang="ja-JP" kern="0" dirty="0">
              <a:solidFill>
                <a:schemeClr val="accent6"/>
              </a:solidFill>
              <a:latin typeface="+mn-lt"/>
              <a:ea typeface="+mj-ea"/>
              <a:cs typeface="+mj-cs"/>
            </a:endParaRPr>
          </a:p>
        </p:txBody>
      </p:sp>
      <p:sp>
        <p:nvSpPr>
          <p:cNvPr id="10" name="正方形/長方形 9"/>
          <p:cNvSpPr/>
          <p:nvPr/>
        </p:nvSpPr>
        <p:spPr>
          <a:xfrm>
            <a:off x="323528" y="2204864"/>
            <a:ext cx="45725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96036" y="2168860"/>
            <a:ext cx="3888432" cy="369332"/>
          </a:xfrm>
          <a:prstGeom prst="rect">
            <a:avLst/>
          </a:prstGeom>
        </p:spPr>
        <p:txBody>
          <a:bodyPr wrap="square">
            <a:spAutoFit/>
          </a:bodyPr>
          <a:lstStyle/>
          <a:p>
            <a:r>
              <a:rPr lang="en-US" altLang="ja-JP" kern="0" dirty="0" smtClean="0">
                <a:solidFill>
                  <a:srgbClr val="FF0000"/>
                </a:solidFill>
                <a:latin typeface="+mj-lt"/>
                <a:ea typeface="メイリオ" pitchFamily="50" charset="-128"/>
              </a:rPr>
              <a:t>RII standard was developed in TA 8</a:t>
            </a:r>
            <a:endParaRPr lang="ja-JP" altLang="en-US" dirty="0">
              <a:latin typeface="+mj-lt"/>
            </a:endParaRPr>
          </a:p>
        </p:txBody>
      </p:sp>
      <p:grpSp>
        <p:nvGrpSpPr>
          <p:cNvPr id="9" name="Group 2"/>
          <p:cNvGrpSpPr>
            <a:grpSpLocks/>
          </p:cNvGrpSpPr>
          <p:nvPr/>
        </p:nvGrpSpPr>
        <p:grpSpPr bwMode="auto">
          <a:xfrm>
            <a:off x="7956376" y="440668"/>
            <a:ext cx="720080" cy="584684"/>
            <a:chOff x="1021" y="1021"/>
            <a:chExt cx="1181" cy="1039"/>
          </a:xfrm>
        </p:grpSpPr>
        <p:pic>
          <p:nvPicPr>
            <p:cNvPr id="13"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4"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12</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1" y="206413"/>
            <a:ext cx="4896346" cy="522287"/>
          </a:xfrm>
          <a:prstGeom prst="rect">
            <a:avLst/>
          </a:prstGeom>
        </p:spPr>
        <p:txBody>
          <a:bodyPr wrap="square">
            <a:spAutoFit/>
          </a:bodyPr>
          <a:lstStyle/>
          <a:p>
            <a:pPr>
              <a:defRPr/>
            </a:pP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TC 100 TA and GMT officers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9" name="正方形/長方形 8"/>
          <p:cNvSpPr/>
          <p:nvPr/>
        </p:nvSpPr>
        <p:spPr>
          <a:xfrm>
            <a:off x="5724128" y="462154"/>
            <a:ext cx="3024336" cy="338554"/>
          </a:xfrm>
          <a:prstGeom prst="rect">
            <a:avLst/>
          </a:prstGeom>
        </p:spPr>
        <p:txBody>
          <a:bodyPr wrap="square">
            <a:spAutoFit/>
          </a:bodyPr>
          <a:lstStyle/>
          <a:p>
            <a:r>
              <a:rPr lang="en-US" altLang="ja-JP" sz="1600" dirty="0" smtClean="0"/>
              <a:t>* Assistant Technical Secretary</a:t>
            </a:r>
            <a:endParaRPr lang="en-US" altLang="ja-JP" sz="1600" dirty="0"/>
          </a:p>
        </p:txBody>
      </p:sp>
      <p:graphicFrame>
        <p:nvGraphicFramePr>
          <p:cNvPr id="10" name="表 9"/>
          <p:cNvGraphicFramePr>
            <a:graphicFrameLocks noGrp="1"/>
          </p:cNvGraphicFramePr>
          <p:nvPr/>
        </p:nvGraphicFramePr>
        <p:xfrm>
          <a:off x="611560" y="789628"/>
          <a:ext cx="7884876" cy="5411680"/>
        </p:xfrm>
        <a:graphic>
          <a:graphicData uri="http://schemas.openxmlformats.org/drawingml/2006/table">
            <a:tbl>
              <a:tblPr firstRow="1" bandRow="1">
                <a:tableStyleId>{5C22544A-7EE6-4342-B048-85BDC9FD1C3A}</a:tableStyleId>
              </a:tblPr>
              <a:tblGrid>
                <a:gridCol w="1168130"/>
                <a:gridCol w="3248861"/>
                <a:gridCol w="3467885"/>
              </a:tblGrid>
              <a:tr h="338230">
                <a:tc>
                  <a:txBody>
                    <a:bodyPr/>
                    <a:lstStyle/>
                    <a:p>
                      <a:pPr algn="ctr"/>
                      <a:r>
                        <a:rPr kumimoji="1" lang="en-US" altLang="ja-JP" sz="1600" dirty="0" smtClean="0"/>
                        <a:t>TA</a:t>
                      </a:r>
                      <a:endParaRPr kumimoji="1" lang="ja-JP" altLang="en-US" sz="1600" dirty="0"/>
                    </a:p>
                  </a:txBody>
                  <a:tcPr/>
                </a:tc>
                <a:tc>
                  <a:txBody>
                    <a:bodyPr/>
                    <a:lstStyle/>
                    <a:p>
                      <a:pPr algn="ctr"/>
                      <a:r>
                        <a:rPr kumimoji="1" lang="en-US" altLang="ja-JP" sz="1600" dirty="0" smtClean="0"/>
                        <a:t>Technical Area Manager</a:t>
                      </a:r>
                      <a:endParaRPr kumimoji="1" lang="ja-JP" altLang="en-US" sz="1600" dirty="0"/>
                    </a:p>
                  </a:txBody>
                  <a:tcPr/>
                </a:tc>
                <a:tc>
                  <a:txBody>
                    <a:bodyPr/>
                    <a:lstStyle/>
                    <a:p>
                      <a:pPr algn="ctr"/>
                      <a:r>
                        <a:rPr kumimoji="1" lang="en-US" altLang="ja-JP" sz="1600" dirty="0" smtClean="0"/>
                        <a:t>Technical Secretary</a:t>
                      </a:r>
                      <a:endParaRPr kumimoji="1" lang="ja-JP" altLang="en-US" sz="1600" dirty="0"/>
                    </a:p>
                  </a:txBody>
                  <a:tcPr/>
                </a:tc>
              </a:tr>
              <a:tr h="338230">
                <a:tc>
                  <a:txBody>
                    <a:bodyPr/>
                    <a:lstStyle/>
                    <a:p>
                      <a:pPr algn="ctr"/>
                      <a:r>
                        <a:rPr kumimoji="1" lang="en-US" altLang="ja-JP" sz="1600" dirty="0" smtClean="0"/>
                        <a:t>TA 1</a:t>
                      </a:r>
                    </a:p>
                  </a:txBody>
                  <a:tcPr/>
                </a:tc>
                <a:tc>
                  <a:txBody>
                    <a:bodyPr/>
                    <a:lstStyle/>
                    <a:p>
                      <a:pPr algn="ctr"/>
                      <a:r>
                        <a:rPr kumimoji="1" lang="en-US" altLang="ja-JP" sz="1600" dirty="0" smtClean="0">
                          <a:solidFill>
                            <a:schemeClr val="tx1"/>
                          </a:solidFill>
                        </a:rPr>
                        <a:t>Mr. P. </a:t>
                      </a:r>
                      <a:r>
                        <a:rPr kumimoji="1" lang="en-US" altLang="ja-JP" sz="1600" dirty="0" err="1" smtClean="0">
                          <a:solidFill>
                            <a:schemeClr val="tx1"/>
                          </a:solidFill>
                        </a:rPr>
                        <a:t>Talmola</a:t>
                      </a:r>
                      <a:r>
                        <a:rPr kumimoji="1" lang="en-US" altLang="ja-JP" sz="1600" dirty="0" smtClean="0">
                          <a:solidFill>
                            <a:schemeClr val="tx1"/>
                          </a:solidFill>
                        </a:rPr>
                        <a:t> (FI)</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K. </a:t>
                      </a:r>
                      <a:r>
                        <a:rPr kumimoji="1" lang="en-US" altLang="ja-JP" sz="1600" baseline="0" dirty="0" err="1" smtClean="0">
                          <a:solidFill>
                            <a:schemeClr val="tx1"/>
                          </a:solidFill>
                        </a:rPr>
                        <a:t>Hasebe</a:t>
                      </a:r>
                      <a:r>
                        <a:rPr kumimoji="1" lang="en-US" altLang="ja-JP" sz="1600" baseline="0" dirty="0" smtClean="0">
                          <a:solidFill>
                            <a:schemeClr val="tx1"/>
                          </a:solidFill>
                        </a:rPr>
                        <a:t> (JP)</a:t>
                      </a:r>
                      <a:endParaRPr kumimoji="1" lang="ja-JP" altLang="en-US" sz="1600" dirty="0">
                        <a:solidFill>
                          <a:schemeClr val="tx1"/>
                        </a:solidFill>
                      </a:endParaRPr>
                    </a:p>
                  </a:txBody>
                  <a:tcPr/>
                </a:tc>
              </a:tr>
              <a:tr h="338230">
                <a:tc>
                  <a:txBody>
                    <a:bodyPr/>
                    <a:lstStyle/>
                    <a:p>
                      <a:pPr algn="ctr"/>
                      <a:r>
                        <a:rPr kumimoji="1" lang="en-US" altLang="ja-JP" sz="1600" dirty="0" smtClean="0"/>
                        <a:t>TA 2</a:t>
                      </a:r>
                      <a:endParaRPr kumimoji="1" lang="ja-JP" altLang="en-US" sz="1600" dirty="0"/>
                    </a:p>
                  </a:txBody>
                  <a:tcPr/>
                </a:tc>
                <a:tc>
                  <a:txBody>
                    <a:bodyPr/>
                    <a:lstStyle/>
                    <a:p>
                      <a:pPr algn="ctr"/>
                      <a:r>
                        <a:rPr kumimoji="1" lang="en-US" altLang="ja-JP" sz="1600" dirty="0" smtClean="0">
                          <a:solidFill>
                            <a:schemeClr val="tx1"/>
                          </a:solidFill>
                        </a:rPr>
                        <a:t>Dr. H.</a:t>
                      </a:r>
                      <a:r>
                        <a:rPr kumimoji="1" lang="en-US" altLang="ja-JP" sz="1600" baseline="0" dirty="0" smtClean="0">
                          <a:solidFill>
                            <a:schemeClr val="tx1"/>
                          </a:solidFill>
                        </a:rPr>
                        <a:t> </a:t>
                      </a:r>
                      <a:r>
                        <a:rPr kumimoji="1" lang="en-US" altLang="ja-JP" sz="1600" baseline="0" dirty="0" err="1" smtClean="0">
                          <a:solidFill>
                            <a:schemeClr val="tx1"/>
                          </a:solidFill>
                        </a:rPr>
                        <a:t>Sugiura</a:t>
                      </a:r>
                      <a:r>
                        <a:rPr kumimoji="1" lang="en-US" altLang="ja-JP" sz="1600" baseline="0" dirty="0" smtClean="0">
                          <a:solidFill>
                            <a:schemeClr val="tx1"/>
                          </a:solidFill>
                        </a:rPr>
                        <a:t> (JP)</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 J. Holm</a:t>
                      </a:r>
                      <a:r>
                        <a:rPr kumimoji="1" lang="en-US" altLang="ja-JP" sz="1600" baseline="0" dirty="0" smtClean="0">
                          <a:solidFill>
                            <a:schemeClr val="tx1"/>
                          </a:solidFill>
                        </a:rPr>
                        <a:t> (US)</a:t>
                      </a:r>
                      <a:endParaRPr kumimoji="1" lang="ja-JP" altLang="en-US" sz="1600" dirty="0">
                        <a:solidFill>
                          <a:schemeClr val="tx1"/>
                        </a:solidFill>
                      </a:endParaRPr>
                    </a:p>
                  </a:txBody>
                  <a:tcPr/>
                </a:tc>
              </a:tr>
              <a:tr h="338230">
                <a:tc>
                  <a:txBody>
                    <a:bodyPr/>
                    <a:lstStyle/>
                    <a:p>
                      <a:pPr algn="ctr"/>
                      <a:r>
                        <a:rPr kumimoji="1" lang="en-US" altLang="ja-JP" sz="1600" dirty="0" smtClean="0"/>
                        <a:t>TA 4</a:t>
                      </a:r>
                      <a:endParaRPr kumimoji="1" lang="ja-JP" altLang="en-US" sz="1600" dirty="0"/>
                    </a:p>
                  </a:txBody>
                  <a:tcPr/>
                </a:tc>
                <a:tc>
                  <a:txBody>
                    <a:bodyPr/>
                    <a:lstStyle/>
                    <a:p>
                      <a:pPr algn="ctr"/>
                      <a:r>
                        <a:rPr kumimoji="1" lang="en-US" altLang="ja-JP" sz="1600" dirty="0" smtClean="0">
                          <a:solidFill>
                            <a:schemeClr val="tx1"/>
                          </a:solidFill>
                        </a:rPr>
                        <a:t>Dr. J-Y</a:t>
                      </a:r>
                      <a:r>
                        <a:rPr kumimoji="1" lang="en-US" altLang="ja-JP" sz="1600" baseline="0" dirty="0" smtClean="0">
                          <a:solidFill>
                            <a:schemeClr val="tx1"/>
                          </a:solidFill>
                        </a:rPr>
                        <a:t> Lee (KR)</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 K-S</a:t>
                      </a:r>
                      <a:r>
                        <a:rPr kumimoji="1" lang="en-US" altLang="ja-JP" sz="1600" baseline="0" dirty="0" smtClean="0">
                          <a:solidFill>
                            <a:schemeClr val="tx1"/>
                          </a:solidFill>
                        </a:rPr>
                        <a:t> </a:t>
                      </a:r>
                      <a:r>
                        <a:rPr kumimoji="1" lang="en-US" altLang="ja-JP" sz="1600" baseline="0" dirty="0" err="1" smtClean="0">
                          <a:solidFill>
                            <a:schemeClr val="tx1"/>
                          </a:solidFill>
                        </a:rPr>
                        <a:t>Choi</a:t>
                      </a:r>
                      <a:r>
                        <a:rPr kumimoji="1" lang="en-US" altLang="ja-JP" sz="1600" baseline="0" dirty="0" smtClean="0">
                          <a:solidFill>
                            <a:schemeClr val="tx1"/>
                          </a:solidFill>
                        </a:rPr>
                        <a:t> (KR)</a:t>
                      </a:r>
                      <a:endParaRPr kumimoji="1" lang="ja-JP" altLang="en-US" sz="1600" dirty="0">
                        <a:solidFill>
                          <a:schemeClr val="tx1"/>
                        </a:solidFill>
                      </a:endParaRPr>
                    </a:p>
                  </a:txBody>
                  <a:tcPr/>
                </a:tc>
              </a:tr>
              <a:tr h="338230">
                <a:tc>
                  <a:txBody>
                    <a:bodyPr/>
                    <a:lstStyle/>
                    <a:p>
                      <a:pPr algn="ctr"/>
                      <a:r>
                        <a:rPr kumimoji="1" lang="en-US" altLang="ja-JP" sz="1600" dirty="0" smtClean="0"/>
                        <a:t>TA 5</a:t>
                      </a:r>
                      <a:endParaRPr kumimoji="1" lang="ja-JP" altLang="en-US" sz="1600" dirty="0"/>
                    </a:p>
                  </a:txBody>
                  <a:tcPr/>
                </a:tc>
                <a:tc>
                  <a:txBody>
                    <a:bodyPr/>
                    <a:lstStyle/>
                    <a:p>
                      <a:pPr algn="ctr"/>
                      <a:r>
                        <a:rPr kumimoji="1" lang="en-US" altLang="ja-JP" sz="1600" dirty="0" smtClean="0">
                          <a:solidFill>
                            <a:schemeClr val="tx1"/>
                          </a:solidFill>
                        </a:rPr>
                        <a:t>Dr. L.</a:t>
                      </a:r>
                      <a:r>
                        <a:rPr kumimoji="1" lang="en-US" altLang="ja-JP" sz="1600" baseline="0" dirty="0" smtClean="0">
                          <a:solidFill>
                            <a:schemeClr val="tx1"/>
                          </a:solidFill>
                        </a:rPr>
                        <a:t> </a:t>
                      </a:r>
                      <a:r>
                        <a:rPr kumimoji="1" lang="en-US" altLang="ja-JP" sz="1600" baseline="0" dirty="0" err="1" smtClean="0">
                          <a:solidFill>
                            <a:schemeClr val="tx1"/>
                          </a:solidFill>
                        </a:rPr>
                        <a:t>Halme</a:t>
                      </a:r>
                      <a:r>
                        <a:rPr kumimoji="1" lang="en-US" altLang="ja-JP" sz="1600" baseline="0" dirty="0" smtClean="0">
                          <a:solidFill>
                            <a:schemeClr val="tx1"/>
                          </a:solidFill>
                        </a:rPr>
                        <a:t> (FI)</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J. Alve, </a:t>
                      </a:r>
                      <a:r>
                        <a:rPr kumimoji="1" lang="en-US" altLang="ja-JP" sz="1600" dirty="0" smtClean="0">
                          <a:solidFill>
                            <a:schemeClr val="tx1"/>
                          </a:solidFill>
                        </a:rPr>
                        <a:t>Mr. E. Sorri* (FI)</a:t>
                      </a:r>
                      <a:endParaRPr kumimoji="1" lang="ja-JP" altLang="en-US" sz="1600" dirty="0">
                        <a:solidFill>
                          <a:schemeClr val="tx1"/>
                        </a:solidFill>
                      </a:endParaRPr>
                    </a:p>
                  </a:txBody>
                  <a:tcPr/>
                </a:tc>
              </a:tr>
              <a:tr h="338230">
                <a:tc>
                  <a:txBody>
                    <a:bodyPr/>
                    <a:lstStyle/>
                    <a:p>
                      <a:pPr algn="ctr"/>
                      <a:r>
                        <a:rPr kumimoji="1" lang="en-US" altLang="ja-JP" sz="1600" dirty="0" smtClean="0"/>
                        <a:t>TA 6</a:t>
                      </a:r>
                      <a:endParaRPr kumimoji="1" lang="ja-JP" altLang="en-US" sz="1600" dirty="0"/>
                    </a:p>
                  </a:txBody>
                  <a:tcPr/>
                </a:tc>
                <a:tc>
                  <a:txBody>
                    <a:bodyPr/>
                    <a:lstStyle/>
                    <a:p>
                      <a:pPr algn="ctr"/>
                      <a:r>
                        <a:rPr kumimoji="1" lang="en-US" altLang="ja-JP" sz="1600" dirty="0" smtClean="0">
                          <a:solidFill>
                            <a:schemeClr val="tx1"/>
                          </a:solidFill>
                        </a:rPr>
                        <a:t>Mr. H. Ohtaka</a:t>
                      </a:r>
                      <a:r>
                        <a:rPr kumimoji="1" lang="en-US" altLang="ja-JP" sz="1600" baseline="0" dirty="0" smtClean="0">
                          <a:solidFill>
                            <a:schemeClr val="tx1"/>
                          </a:solidFill>
                        </a:rPr>
                        <a:t> (JP)</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K. Tsukada (JP)</a:t>
                      </a:r>
                      <a:endParaRPr kumimoji="1" lang="ja-JP" altLang="en-US" sz="1600" dirty="0">
                        <a:solidFill>
                          <a:schemeClr val="tx1"/>
                        </a:solidFill>
                      </a:endParaRPr>
                    </a:p>
                  </a:txBody>
                  <a:tcPr/>
                </a:tc>
              </a:tr>
              <a:tr h="338230">
                <a:tc>
                  <a:txBody>
                    <a:bodyPr/>
                    <a:lstStyle/>
                    <a:p>
                      <a:pPr algn="ctr"/>
                      <a:r>
                        <a:rPr kumimoji="1" lang="en-US" altLang="ja-JP" sz="1600" dirty="0" smtClean="0"/>
                        <a:t>TA 8</a:t>
                      </a:r>
                      <a:endParaRPr kumimoji="1" lang="ja-JP" altLang="en-US" sz="1600" dirty="0"/>
                    </a:p>
                  </a:txBody>
                  <a:tcPr/>
                </a:tc>
                <a:tc>
                  <a:txBody>
                    <a:bodyPr/>
                    <a:lstStyle/>
                    <a:p>
                      <a:pPr algn="ctr"/>
                      <a:r>
                        <a:rPr kumimoji="1" lang="en-US" altLang="ja-JP" sz="1600" dirty="0" smtClean="0">
                          <a:solidFill>
                            <a:schemeClr val="tx1"/>
                          </a:solidFill>
                        </a:rPr>
                        <a:t>Mr. S. Matsumura (JP)</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 H. Sakakihara (JP)</a:t>
                      </a:r>
                      <a:endParaRPr kumimoji="1" lang="ja-JP" altLang="en-US" sz="1600" dirty="0">
                        <a:solidFill>
                          <a:schemeClr val="tx1"/>
                        </a:solidFill>
                      </a:endParaRPr>
                    </a:p>
                  </a:txBody>
                  <a:tcPr/>
                </a:tc>
              </a:tr>
              <a:tr h="338230">
                <a:tc>
                  <a:txBody>
                    <a:bodyPr/>
                    <a:lstStyle/>
                    <a:p>
                      <a:pPr algn="ctr"/>
                      <a:r>
                        <a:rPr kumimoji="1" lang="en-US" altLang="ja-JP" sz="1600" dirty="0" smtClean="0"/>
                        <a:t>TA 9</a:t>
                      </a:r>
                      <a:endParaRPr kumimoji="1" lang="ja-JP" altLang="en-US" sz="1600" dirty="0"/>
                    </a:p>
                  </a:txBody>
                  <a:tcPr/>
                </a:tc>
                <a:tc>
                  <a:txBody>
                    <a:bodyPr/>
                    <a:lstStyle/>
                    <a:p>
                      <a:pPr algn="ctr"/>
                      <a:r>
                        <a:rPr kumimoji="1" lang="en-US" altLang="ja-JP" sz="1600" dirty="0" smtClean="0">
                          <a:solidFill>
                            <a:schemeClr val="tx1"/>
                          </a:solidFill>
                        </a:rPr>
                        <a:t>Ms. G. Wei (US)</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K. Naka (JP)</a:t>
                      </a:r>
                      <a:endParaRPr kumimoji="1" lang="ja-JP" altLang="en-US" sz="1600" dirty="0">
                        <a:solidFill>
                          <a:schemeClr val="tx1"/>
                        </a:solidFill>
                      </a:endParaRPr>
                    </a:p>
                  </a:txBody>
                  <a:tcPr/>
                </a:tc>
              </a:tr>
              <a:tr h="338230">
                <a:tc>
                  <a:txBody>
                    <a:bodyPr/>
                    <a:lstStyle/>
                    <a:p>
                      <a:pPr algn="ctr"/>
                      <a:r>
                        <a:rPr kumimoji="1" lang="en-US" altLang="ja-JP" sz="1600" dirty="0" smtClean="0"/>
                        <a:t>TA 10</a:t>
                      </a:r>
                      <a:endParaRPr kumimoji="1" lang="ja-JP" altLang="en-US" sz="1600" dirty="0"/>
                    </a:p>
                  </a:txBody>
                  <a:tcPr/>
                </a:tc>
                <a:tc>
                  <a:txBody>
                    <a:bodyPr/>
                    <a:lstStyle/>
                    <a:p>
                      <a:pPr algn="ctr"/>
                      <a:r>
                        <a:rPr kumimoji="1" lang="en-US" altLang="ja-JP" sz="1600" dirty="0" smtClean="0">
                          <a:solidFill>
                            <a:schemeClr val="tx1"/>
                          </a:solidFill>
                        </a:rPr>
                        <a:t>Dr.</a:t>
                      </a:r>
                      <a:r>
                        <a:rPr kumimoji="1" lang="en-US" altLang="ja-JP" sz="1600" baseline="0" dirty="0" smtClean="0">
                          <a:solidFill>
                            <a:schemeClr val="tx1"/>
                          </a:solidFill>
                        </a:rPr>
                        <a:t> Y. </a:t>
                      </a:r>
                      <a:r>
                        <a:rPr kumimoji="1" lang="en-US" altLang="ja-JP" sz="1600" baseline="0" dirty="0" err="1" smtClean="0">
                          <a:solidFill>
                            <a:schemeClr val="tx1"/>
                          </a:solidFill>
                        </a:rPr>
                        <a:t>Uemura</a:t>
                      </a:r>
                      <a:r>
                        <a:rPr kumimoji="1" lang="en-US" altLang="ja-JP" sz="1600" baseline="0" dirty="0" smtClean="0">
                          <a:solidFill>
                            <a:schemeClr val="tx1"/>
                          </a:solidFill>
                        </a:rPr>
                        <a:t> (JP)</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Y. Narui (JP)</a:t>
                      </a:r>
                      <a:endParaRPr kumimoji="1" lang="ja-JP" altLang="en-US" sz="1600" dirty="0">
                        <a:solidFill>
                          <a:schemeClr val="tx1"/>
                        </a:solidFill>
                      </a:endParaRPr>
                    </a:p>
                  </a:txBody>
                  <a:tcPr/>
                </a:tc>
              </a:tr>
              <a:tr h="338230">
                <a:tc>
                  <a:txBody>
                    <a:bodyPr/>
                    <a:lstStyle/>
                    <a:p>
                      <a:pPr algn="ctr"/>
                      <a:r>
                        <a:rPr kumimoji="1" lang="en-US" altLang="ja-JP" sz="1600" dirty="0" smtClean="0"/>
                        <a:t>TA 11</a:t>
                      </a:r>
                      <a:endParaRPr kumimoji="1" lang="ja-JP" altLang="en-US" sz="1600" dirty="0"/>
                    </a:p>
                  </a:txBody>
                  <a:tcPr/>
                </a:tc>
                <a:tc>
                  <a:txBody>
                    <a:bodyPr/>
                    <a:lstStyle/>
                    <a:p>
                      <a:pPr algn="ctr"/>
                      <a:r>
                        <a:rPr kumimoji="1" lang="en-US" altLang="ja-JP" sz="1600" dirty="0" smtClean="0">
                          <a:solidFill>
                            <a:schemeClr val="tx1"/>
                          </a:solidFill>
                        </a:rPr>
                        <a:t>Mr. J. Yoshio (JP)</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 M. </a:t>
                      </a:r>
                      <a:r>
                        <a:rPr kumimoji="1" lang="en-US" altLang="ja-JP" sz="1600" dirty="0" err="1" smtClean="0">
                          <a:solidFill>
                            <a:schemeClr val="tx1"/>
                          </a:solidFill>
                        </a:rPr>
                        <a:t>Yonge</a:t>
                      </a:r>
                      <a:r>
                        <a:rPr kumimoji="1" lang="en-US" altLang="ja-JP" sz="1600" dirty="0" smtClean="0">
                          <a:solidFill>
                            <a:schemeClr val="tx1"/>
                          </a:solidFill>
                        </a:rPr>
                        <a:t> (UK)</a:t>
                      </a:r>
                      <a:endParaRPr kumimoji="1" lang="ja-JP" altLang="en-US" sz="1600" dirty="0">
                        <a:solidFill>
                          <a:schemeClr val="tx1"/>
                        </a:solidFill>
                      </a:endParaRPr>
                    </a:p>
                  </a:txBody>
                  <a:tcPr/>
                </a:tc>
              </a:tr>
              <a:tr h="338230">
                <a:tc>
                  <a:txBody>
                    <a:bodyPr/>
                    <a:lstStyle/>
                    <a:p>
                      <a:pPr algn="ctr"/>
                      <a:r>
                        <a:rPr kumimoji="1" lang="en-US" altLang="ja-JP" sz="1600" dirty="0" smtClean="0"/>
                        <a:t>TA 12</a:t>
                      </a:r>
                      <a:endParaRPr kumimoji="1" lang="ja-JP" altLang="en-US" sz="1600" dirty="0"/>
                    </a:p>
                  </a:txBody>
                  <a:tcPr anchor="ct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J. Fairhurst (US)</a:t>
                      </a:r>
                      <a:endParaRPr kumimoji="1" lang="ja-JP" altLang="en-US" sz="1600" dirty="0">
                        <a:solidFill>
                          <a:schemeClr val="tx1"/>
                        </a:solidFill>
                      </a:endParaRPr>
                    </a:p>
                  </a:txBody>
                  <a:tcPr anchor="ctr"/>
                </a:tc>
                <a:tc>
                  <a:txBody>
                    <a:bodyPr/>
                    <a:lstStyle/>
                    <a:p>
                      <a:pPr algn="ctr"/>
                      <a:r>
                        <a:rPr kumimoji="1" lang="en-US" altLang="ja-JP" sz="1600" dirty="0" smtClean="0">
                          <a:solidFill>
                            <a:schemeClr val="tx1"/>
                          </a:solidFill>
                        </a:rPr>
                        <a:t>Mr. T. Inokuchi, Mr. Y. Ishii* (JP)</a:t>
                      </a:r>
                      <a:endParaRPr kumimoji="1" lang="ja-JP" altLang="en-US" sz="1600" dirty="0">
                        <a:solidFill>
                          <a:schemeClr val="tx1"/>
                        </a:solidFill>
                      </a:endParaRPr>
                    </a:p>
                  </a:txBody>
                  <a:tcPr anchor="ctr"/>
                </a:tc>
              </a:tr>
              <a:tr h="338230">
                <a:tc>
                  <a:txBody>
                    <a:bodyPr/>
                    <a:lstStyle/>
                    <a:p>
                      <a:pPr algn="ctr"/>
                      <a:r>
                        <a:rPr kumimoji="1" lang="en-US" altLang="ja-JP" sz="1600" dirty="0" smtClean="0"/>
                        <a:t>TA 13</a:t>
                      </a:r>
                      <a:endParaRPr kumimoji="1" lang="ja-JP" altLang="en-US" sz="1600" dirty="0"/>
                    </a:p>
                  </a:txBody>
                  <a:tcPr/>
                </a:tc>
                <a:tc>
                  <a:txBody>
                    <a:bodyPr/>
                    <a:lstStyle/>
                    <a:p>
                      <a:pPr algn="ctr"/>
                      <a:r>
                        <a:rPr kumimoji="1" lang="en-US" altLang="ja-JP" sz="1600" dirty="0" smtClean="0">
                          <a:solidFill>
                            <a:schemeClr val="tx1"/>
                          </a:solidFill>
                        </a:rPr>
                        <a:t>Ms. D.</a:t>
                      </a:r>
                      <a:r>
                        <a:rPr kumimoji="1" lang="en-US" altLang="ja-JP" sz="1600" baseline="0" dirty="0" smtClean="0">
                          <a:solidFill>
                            <a:schemeClr val="tx1"/>
                          </a:solidFill>
                        </a:rPr>
                        <a:t> Sadowy (US)</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 T.</a:t>
                      </a:r>
                      <a:r>
                        <a:rPr kumimoji="1" lang="en-US" altLang="ja-JP" sz="1600" baseline="0" dirty="0" smtClean="0">
                          <a:solidFill>
                            <a:schemeClr val="tx1"/>
                          </a:solidFill>
                        </a:rPr>
                        <a:t> Naruoka (JP)</a:t>
                      </a:r>
                      <a:endParaRPr kumimoji="1" lang="ja-JP" altLang="en-US" sz="1600" dirty="0">
                        <a:solidFill>
                          <a:schemeClr val="tx1"/>
                        </a:solidFill>
                      </a:endParaRPr>
                    </a:p>
                  </a:txBody>
                  <a:tcPr/>
                </a:tc>
              </a:tr>
              <a:tr h="338230">
                <a:tc>
                  <a:txBody>
                    <a:bodyPr/>
                    <a:lstStyle/>
                    <a:p>
                      <a:pPr algn="ctr"/>
                      <a:r>
                        <a:rPr kumimoji="1" lang="en-US" altLang="ja-JP" sz="1600" dirty="0" smtClean="0"/>
                        <a:t>TA 14</a:t>
                      </a:r>
                      <a:endParaRPr kumimoji="1" lang="ja-JP" altLang="en-US" sz="1600" dirty="0"/>
                    </a:p>
                  </a:txBody>
                  <a:tcPr/>
                </a:tc>
                <a:tc>
                  <a:txBody>
                    <a:bodyPr/>
                    <a:lstStyle/>
                    <a:p>
                      <a:pPr algn="ctr"/>
                      <a:r>
                        <a:rPr kumimoji="1" lang="en-US" altLang="ja-JP" sz="1600" dirty="0" smtClean="0">
                          <a:solidFill>
                            <a:schemeClr val="tx1"/>
                          </a:solidFill>
                        </a:rPr>
                        <a:t>Mr. S. Matsumura (JP)</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 H. Sakakihara (JP)</a:t>
                      </a:r>
                      <a:endParaRPr kumimoji="1" lang="ja-JP" altLang="en-US" sz="1600" dirty="0">
                        <a:solidFill>
                          <a:schemeClr val="tx1"/>
                        </a:solidFill>
                      </a:endParaRPr>
                    </a:p>
                  </a:txBody>
                  <a:tcPr/>
                </a:tc>
              </a:tr>
              <a:tr h="338230">
                <a:tc>
                  <a:txBody>
                    <a:bodyPr/>
                    <a:lstStyle/>
                    <a:p>
                      <a:pPr algn="ctr"/>
                      <a:r>
                        <a:rPr kumimoji="1" lang="en-US" altLang="ja-JP" sz="1600" dirty="0" smtClean="0"/>
                        <a:t>TA 15</a:t>
                      </a:r>
                      <a:endParaRPr kumimoji="1" lang="ja-JP" altLang="en-US" sz="1600" dirty="0"/>
                    </a:p>
                  </a:txBody>
                  <a:tcPr/>
                </a:tc>
                <a:tc>
                  <a:txBody>
                    <a:bodyPr/>
                    <a:lstStyle/>
                    <a:p>
                      <a:pPr algn="ctr"/>
                      <a:r>
                        <a:rPr kumimoji="1" lang="en-US" altLang="ja-JP" sz="1600" dirty="0" smtClean="0">
                          <a:solidFill>
                            <a:schemeClr val="tx1"/>
                          </a:solidFill>
                        </a:rPr>
                        <a:t>Dr. K. Grajski (US)</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Dr. S-O</a:t>
                      </a:r>
                      <a:r>
                        <a:rPr kumimoji="1" lang="en-US" altLang="ja-JP" sz="1600" baseline="0" dirty="0" smtClean="0">
                          <a:solidFill>
                            <a:schemeClr val="tx1"/>
                          </a:solidFill>
                        </a:rPr>
                        <a:t> Lim, Mr. O-W Nam* (KR)</a:t>
                      </a:r>
                      <a:endParaRPr kumimoji="1" lang="ja-JP" altLang="en-US" sz="1600" dirty="0">
                        <a:solidFill>
                          <a:schemeClr val="tx1"/>
                        </a:solidFill>
                      </a:endParaRPr>
                    </a:p>
                  </a:txBody>
                  <a:tcPr/>
                </a:tc>
              </a:tr>
              <a:tr h="338230">
                <a:tc>
                  <a:txBody>
                    <a:bodyPr/>
                    <a:lstStyle/>
                    <a:p>
                      <a:pPr algn="ctr"/>
                      <a:r>
                        <a:rPr kumimoji="1" lang="en-US" altLang="ja-JP" sz="1600" dirty="0" smtClean="0"/>
                        <a:t>TA 16</a:t>
                      </a:r>
                      <a:endParaRPr kumimoji="1" lang="ja-JP" altLang="en-US" sz="1600" dirty="0"/>
                    </a:p>
                  </a:txBody>
                  <a:tcPr/>
                </a:tc>
                <a:tc>
                  <a:txBody>
                    <a:bodyPr/>
                    <a:lstStyle/>
                    <a:p>
                      <a:pPr algn="ctr"/>
                      <a:r>
                        <a:rPr kumimoji="1" lang="en-US" altLang="ja-JP" sz="1600" dirty="0" smtClean="0">
                          <a:solidFill>
                            <a:schemeClr val="tx1"/>
                          </a:solidFill>
                        </a:rPr>
                        <a:t>Dr. K. Grant (UK)</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Ms. U. Haltrich</a:t>
                      </a:r>
                      <a:r>
                        <a:rPr kumimoji="1" lang="en-US" altLang="ja-JP" sz="1600" baseline="0" dirty="0" smtClean="0">
                          <a:solidFill>
                            <a:schemeClr val="tx1"/>
                          </a:solidFill>
                        </a:rPr>
                        <a:t> (DE)</a:t>
                      </a:r>
                      <a:endParaRPr kumimoji="1" lang="ja-JP" altLang="en-US" sz="1600" dirty="0">
                        <a:solidFill>
                          <a:schemeClr val="tx1"/>
                        </a:solidFill>
                      </a:endParaRPr>
                    </a:p>
                  </a:txBody>
                  <a:tcPr/>
                </a:tc>
              </a:tr>
              <a:tr h="338230">
                <a:tc>
                  <a:txBody>
                    <a:bodyPr/>
                    <a:lstStyle/>
                    <a:p>
                      <a:pPr algn="ctr"/>
                      <a:r>
                        <a:rPr kumimoji="1" lang="en-US" altLang="ja-JP" sz="1600" dirty="0" smtClean="0"/>
                        <a:t>GMT</a:t>
                      </a:r>
                      <a:endParaRPr kumimoji="1" lang="ja-JP" altLang="en-US" sz="1600" dirty="0"/>
                    </a:p>
                  </a:txBody>
                  <a:tcPr/>
                </a:tc>
                <a:tc>
                  <a:txBody>
                    <a:bodyPr/>
                    <a:lstStyle/>
                    <a:p>
                      <a:pPr algn="ctr"/>
                      <a:r>
                        <a:rPr kumimoji="1" lang="en-US" altLang="ja-JP" sz="1600" dirty="0" smtClean="0">
                          <a:solidFill>
                            <a:schemeClr val="tx1"/>
                          </a:solidFill>
                        </a:rPr>
                        <a:t>Mr. J. Woodgate (UK)</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Mr.</a:t>
                      </a:r>
                      <a:r>
                        <a:rPr kumimoji="1" lang="en-US" altLang="ja-JP" sz="1600" baseline="0" dirty="0" smtClean="0">
                          <a:solidFill>
                            <a:schemeClr val="tx1"/>
                          </a:solidFill>
                        </a:rPr>
                        <a:t> T. Ezaki (JP)</a:t>
                      </a:r>
                      <a:endParaRPr kumimoji="1" lang="ja-JP" altLang="en-US" sz="16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13</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Guidelines and Procedures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0" name="Rectangle 2"/>
          <p:cNvSpPr txBox="1">
            <a:spLocks noChangeArrowheads="1"/>
          </p:cNvSpPr>
          <p:nvPr/>
        </p:nvSpPr>
        <p:spPr>
          <a:xfrm>
            <a:off x="539750" y="1160463"/>
            <a:ext cx="7921625" cy="3323987"/>
          </a:xfrm>
          <a:prstGeom prst="rect">
            <a:avLst/>
          </a:prstGeom>
        </p:spPr>
        <p:txBody>
          <a:bodyPr>
            <a:spAutoFit/>
          </a:bodyPr>
          <a:lstStyle/>
          <a:p>
            <a:pPr marL="268288" indent="-268288">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TC 100 TA structure and some special rules are described in 100/1180/INF and the basic part is described in Annex SN of IEC supplement to ISO/IEC Directives</a:t>
            </a:r>
            <a:endParaRPr lang="en-US" altLang="ja-JP" sz="2000" kern="0" dirty="0" smtClean="0">
              <a:solidFill>
                <a:schemeClr val="accent6"/>
              </a:solidFill>
              <a:latin typeface="+mn-lt"/>
              <a:ea typeface="+mj-ea"/>
              <a:cs typeface="+mj-cs"/>
            </a:endParaRPr>
          </a:p>
          <a:p>
            <a:pPr>
              <a:spcBef>
                <a:spcPts val="0"/>
              </a:spcBef>
              <a:defRPr/>
            </a:pPr>
            <a:endParaRPr lang="en-US" altLang="ja-JP" kern="0" dirty="0">
              <a:solidFill>
                <a:schemeClr val="accent6"/>
              </a:solidFill>
              <a:latin typeface="+mn-lt"/>
              <a:ea typeface="+mj-ea"/>
              <a:cs typeface="+mj-cs"/>
            </a:endParaRPr>
          </a:p>
          <a:p>
            <a:pPr marL="725488" lvl="1" indent="-268288">
              <a:spcBef>
                <a:spcPts val="0"/>
              </a:spcBef>
              <a:buClr>
                <a:srgbClr val="000099"/>
              </a:buClr>
              <a:buSzPct val="80000"/>
              <a:buFont typeface="Wingdings" pitchFamily="2" charset="2"/>
              <a:buChar char="Ø"/>
              <a:defRPr/>
            </a:pPr>
            <a:r>
              <a:rPr lang="en-US" altLang="ja-JP" sz="2400" kern="0" dirty="0" smtClean="0">
                <a:solidFill>
                  <a:schemeClr val="accent6"/>
                </a:solidFill>
                <a:latin typeface="+mn-lt"/>
                <a:ea typeface="+mj-ea"/>
                <a:cs typeface="+mj-cs"/>
              </a:rPr>
              <a:t>TA system</a:t>
            </a:r>
          </a:p>
          <a:p>
            <a:pPr marL="725488" lvl="1" indent="-268288">
              <a:spcBef>
                <a:spcPts val="0"/>
              </a:spcBef>
              <a:buClr>
                <a:srgbClr val="000099"/>
              </a:buClr>
              <a:buSzPct val="80000"/>
              <a:buFont typeface="Wingdings" pitchFamily="2" charset="2"/>
              <a:buChar char="Ø"/>
              <a:defRPr/>
            </a:pPr>
            <a:r>
              <a:rPr lang="en-US" altLang="ja-JP" sz="2400" kern="0" dirty="0" smtClean="0">
                <a:solidFill>
                  <a:schemeClr val="accent6"/>
                </a:solidFill>
                <a:latin typeface="+mn-lt"/>
                <a:ea typeface="+mj-ea"/>
                <a:cs typeface="+mj-cs"/>
              </a:rPr>
              <a:t>AGS and AGM</a:t>
            </a:r>
          </a:p>
          <a:p>
            <a:pPr marL="725488" lvl="1" indent="-268288">
              <a:spcBef>
                <a:spcPts val="0"/>
              </a:spcBef>
              <a:buClr>
                <a:srgbClr val="000099"/>
              </a:buClr>
              <a:buSzPct val="80000"/>
              <a:buFont typeface="Wingdings" pitchFamily="2" charset="2"/>
              <a:buChar char="Ø"/>
              <a:defRPr/>
            </a:pPr>
            <a:r>
              <a:rPr lang="en-US" altLang="ja-JP" sz="2400" kern="0" dirty="0" smtClean="0">
                <a:solidFill>
                  <a:schemeClr val="accent6"/>
                </a:solidFill>
                <a:latin typeface="+mn-lt"/>
                <a:ea typeface="+mj-ea"/>
                <a:cs typeface="+mj-cs"/>
              </a:rPr>
              <a:t>GMT</a:t>
            </a:r>
          </a:p>
          <a:p>
            <a:pPr marL="725488" lvl="1" indent="-268288">
              <a:spcBef>
                <a:spcPts val="0"/>
              </a:spcBef>
              <a:buClr>
                <a:srgbClr val="000099"/>
              </a:buClr>
              <a:buSzPct val="80000"/>
              <a:buFont typeface="Wingdings" pitchFamily="2" charset="2"/>
              <a:buChar char="Ø"/>
              <a:defRPr/>
            </a:pPr>
            <a:r>
              <a:rPr lang="en-US" altLang="ja-JP" sz="2400" kern="0" dirty="0" smtClean="0">
                <a:solidFill>
                  <a:schemeClr val="accent6"/>
                </a:solidFill>
                <a:latin typeface="+mn-lt"/>
                <a:ea typeface="+mj-ea"/>
                <a:cs typeface="+mj-cs"/>
              </a:rPr>
              <a:t>TC 100 special rules</a:t>
            </a: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1"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14</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AGS</a:t>
            </a:r>
            <a:r>
              <a:rPr lang="ja-JP" altLang="en-US" sz="2800" kern="0" dirty="0" smtClean="0">
                <a:solidFill>
                  <a:schemeClr val="accent6"/>
                </a:solidFill>
                <a:effectLst>
                  <a:outerShdw blurRad="38100" dist="38100" dir="2700000" algn="tl">
                    <a:srgbClr val="000000">
                      <a:alpha val="43137"/>
                    </a:srgbClr>
                  </a:outerShdw>
                </a:effectLst>
                <a:latin typeface="+mj-lt"/>
                <a:ea typeface="+mj-ea"/>
                <a:cs typeface="+mj-cs"/>
              </a:rPr>
              <a:t> </a:t>
            </a:r>
            <a:r>
              <a:rPr lang="en-US" altLang="ja-JP" sz="2400" kern="0" dirty="0" smtClean="0">
                <a:solidFill>
                  <a:schemeClr val="accent6"/>
                </a:solidFill>
                <a:effectLst>
                  <a:outerShdw blurRad="38100" dist="38100" dir="2700000" algn="tl">
                    <a:srgbClr val="000000">
                      <a:alpha val="43137"/>
                    </a:srgbClr>
                  </a:outerShdw>
                </a:effectLst>
                <a:latin typeface="+mj-lt"/>
                <a:ea typeface="+mj-ea"/>
                <a:cs typeface="+mj-cs"/>
              </a:rPr>
              <a:t>(Advisory Group on Strategy)</a:t>
            </a:r>
            <a:endParaRPr lang="en-US" altLang="ja-JP" sz="24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0" name="Rectangle 2"/>
          <p:cNvSpPr txBox="1">
            <a:spLocks noChangeArrowheads="1"/>
          </p:cNvSpPr>
          <p:nvPr/>
        </p:nvSpPr>
        <p:spPr>
          <a:xfrm>
            <a:off x="539750" y="1208650"/>
            <a:ext cx="7921625" cy="4662815"/>
          </a:xfrm>
          <a:prstGeom prst="rect">
            <a:avLst/>
          </a:prstGeom>
        </p:spPr>
        <p:txBody>
          <a:bodyPr>
            <a:spAutoFit/>
          </a:bodyPr>
          <a:lstStyle/>
          <a:p>
            <a:pPr marL="268288" indent="-268288">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AGS discusses and recommends future technology areas and efficient work style for TC 100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AGS membership consists of regional participation (America, Europe, Asian and Oceania)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Representation from industry associations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Chairman and Secretaries of TC100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Meets semi-annually</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Presentations on new and existing technologies</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Presentations on liaison activities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Recommendations to AGM on new projects or new technical areas</a:t>
            </a:r>
            <a:endParaRPr lang="en-US" altLang="ja-JP" sz="2400" kern="0" dirty="0" smtClean="0">
              <a:solidFill>
                <a:schemeClr val="accent6"/>
              </a:solidFill>
              <a:latin typeface="+mn-lt"/>
              <a:ea typeface="+mj-ea"/>
              <a:cs typeface="+mj-cs"/>
            </a:endParaRPr>
          </a:p>
          <a:p>
            <a:pPr marL="268288" indent="-268288">
              <a:spcBef>
                <a:spcPts val="120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Mr. Y. </a:t>
            </a:r>
            <a:r>
              <a:rPr lang="en-US" altLang="ja-JP" sz="2400" kern="0" dirty="0" err="1" smtClean="0">
                <a:solidFill>
                  <a:schemeClr val="accent6"/>
                </a:solidFill>
                <a:latin typeface="+mn-lt"/>
                <a:ea typeface="+mj-ea"/>
                <a:cs typeface="+mj-cs"/>
              </a:rPr>
              <a:t>Komachi</a:t>
            </a:r>
            <a:r>
              <a:rPr lang="en-US" altLang="ja-JP" sz="2400" kern="0" dirty="0" smtClean="0">
                <a:solidFill>
                  <a:schemeClr val="accent6"/>
                </a:solidFill>
                <a:latin typeface="+mn-lt"/>
                <a:ea typeface="+mj-ea"/>
                <a:cs typeface="+mj-cs"/>
              </a:rPr>
              <a:t> – AGS Chairman </a:t>
            </a:r>
            <a:endParaRPr lang="en-US" altLang="ja-JP" sz="2000" strike="sngStrike" kern="0" dirty="0">
              <a:solidFill>
                <a:schemeClr val="accent6"/>
              </a:solidFill>
              <a:latin typeface="+mn-lt"/>
              <a:ea typeface="+mj-ea"/>
              <a:cs typeface="+mj-cs"/>
            </a:endParaRP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1"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15</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AGM</a:t>
            </a:r>
            <a:r>
              <a:rPr lang="ja-JP" altLang="en-US" sz="2800" kern="0" dirty="0" smtClean="0">
                <a:solidFill>
                  <a:schemeClr val="accent6"/>
                </a:solidFill>
                <a:effectLst>
                  <a:outerShdw blurRad="38100" dist="38100" dir="2700000" algn="tl">
                    <a:srgbClr val="000000">
                      <a:alpha val="43137"/>
                    </a:srgbClr>
                  </a:outerShdw>
                </a:effectLst>
                <a:latin typeface="+mj-lt"/>
                <a:ea typeface="+mj-ea"/>
                <a:cs typeface="+mj-cs"/>
              </a:rPr>
              <a:t> </a:t>
            </a:r>
            <a:r>
              <a:rPr lang="en-US" altLang="ja-JP" sz="2400" kern="0" dirty="0" smtClean="0">
                <a:solidFill>
                  <a:schemeClr val="accent6"/>
                </a:solidFill>
                <a:effectLst>
                  <a:outerShdw blurRad="38100" dist="38100" dir="2700000" algn="tl">
                    <a:srgbClr val="000000">
                      <a:alpha val="43137"/>
                    </a:srgbClr>
                  </a:outerShdw>
                </a:effectLst>
                <a:latin typeface="+mj-lt"/>
                <a:ea typeface="+mj-ea"/>
                <a:cs typeface="+mj-cs"/>
              </a:rPr>
              <a:t>(Advisory Group on Management)</a:t>
            </a:r>
            <a:endParaRPr lang="en-US" altLang="ja-JP" sz="24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0" name="Rectangle 2"/>
          <p:cNvSpPr txBox="1">
            <a:spLocks noChangeArrowheads="1"/>
          </p:cNvSpPr>
          <p:nvPr/>
        </p:nvSpPr>
        <p:spPr>
          <a:xfrm>
            <a:off x="539750" y="1208650"/>
            <a:ext cx="7921625" cy="4585871"/>
          </a:xfrm>
          <a:prstGeom prst="rect">
            <a:avLst/>
          </a:prstGeom>
        </p:spPr>
        <p:txBody>
          <a:bodyPr>
            <a:spAutoFit/>
          </a:bodyPr>
          <a:lstStyle/>
          <a:p>
            <a:pPr marL="268288" indent="-268288">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AGM discusses and recommends management and operational issues in TC 100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AGM membership consists of all Technical Area Managers, Technical Secretaries, General Maintenance Manager, </a:t>
            </a:r>
            <a:br>
              <a:rPr lang="en-US" altLang="ja-JP" sz="2000" kern="0" dirty="0" smtClean="0">
                <a:solidFill>
                  <a:schemeClr val="accent6"/>
                </a:solidFill>
                <a:latin typeface="+mn-lt"/>
                <a:ea typeface="+mj-ea"/>
                <a:cs typeface="+mj-cs"/>
              </a:rPr>
            </a:br>
            <a:r>
              <a:rPr lang="en-US" altLang="ja-JP" sz="2000" kern="0" dirty="0" smtClean="0">
                <a:solidFill>
                  <a:schemeClr val="accent6"/>
                </a:solidFill>
                <a:latin typeface="+mn-lt"/>
                <a:ea typeface="+mj-ea"/>
                <a:cs typeface="+mj-cs"/>
              </a:rPr>
              <a:t>IEC CO officer, TC 100 chairman and secretaries</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Meets semi-annually</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Reviews information from Central Office including SMB activities, patent declaration, electronic communication tools </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Reviews liaison activities</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Reviews AGS activities</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Setup future meeting locations and dates   </a:t>
            </a:r>
          </a:p>
          <a:p>
            <a:pPr marL="268288" indent="-268288">
              <a:spcBef>
                <a:spcPts val="120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Mr. D. Felland – Chairman </a:t>
            </a:r>
            <a:endParaRPr lang="en-US" altLang="ja-JP" sz="2000" strike="sngStrike" kern="0" dirty="0">
              <a:solidFill>
                <a:schemeClr val="accent6"/>
              </a:solidFill>
              <a:latin typeface="+mn-lt"/>
              <a:ea typeface="+mj-ea"/>
              <a:cs typeface="+mj-cs"/>
            </a:endParaRP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1"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16</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3220"/>
          </a:xfrm>
          <a:prstGeom prst="rect">
            <a:avLst/>
          </a:prstGeom>
        </p:spPr>
        <p:txBody>
          <a:bodyPr>
            <a:spAutoFit/>
          </a:bodyPr>
          <a:lstStyle/>
          <a:p>
            <a:pPr>
              <a:defRPr/>
            </a:pP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TC 100/GMT (</a:t>
            </a:r>
            <a:r>
              <a:rPr lang="en-US" altLang="ja-JP" sz="2400" kern="0" dirty="0" smtClean="0">
                <a:solidFill>
                  <a:schemeClr val="accent6"/>
                </a:solidFill>
                <a:effectLst>
                  <a:outerShdw blurRad="38100" dist="38100" dir="2700000" algn="tl">
                    <a:srgbClr val="000000">
                      <a:alpha val="43137"/>
                    </a:srgbClr>
                  </a:outerShdw>
                </a:effectLst>
                <a:latin typeface="+mj-lt"/>
                <a:ea typeface="+mj-ea"/>
                <a:cs typeface="+mj-cs"/>
              </a:rPr>
              <a:t>General Maintenance Team)</a:t>
            </a:r>
            <a:endParaRPr lang="en-US" altLang="ja-JP" sz="24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0" name="Rectangle 2"/>
          <p:cNvSpPr txBox="1">
            <a:spLocks noChangeArrowheads="1"/>
          </p:cNvSpPr>
          <p:nvPr/>
        </p:nvSpPr>
        <p:spPr>
          <a:xfrm>
            <a:off x="539750" y="1208650"/>
            <a:ext cx="7921625" cy="3431709"/>
          </a:xfrm>
          <a:prstGeom prst="rect">
            <a:avLst/>
          </a:prstGeom>
        </p:spPr>
        <p:txBody>
          <a:bodyPr>
            <a:spAutoFit/>
          </a:bodyPr>
          <a:lstStyle/>
          <a:p>
            <a:pPr marL="268288" indent="-268288">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To maintain all international publications within the scope of TC100</a:t>
            </a:r>
            <a:endParaRPr lang="en-US" altLang="ja-JP" sz="2000" kern="0" dirty="0" smtClean="0">
              <a:solidFill>
                <a:schemeClr val="accent6"/>
              </a:solidFill>
              <a:latin typeface="+mn-lt"/>
              <a:ea typeface="+mj-ea"/>
              <a:cs typeface="+mj-cs"/>
            </a:endParaRP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International publications within the scope of an existing Technical Area are maintained by a maintenance team allocated within that technical area.</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GMT secretary maintains TC 100 publications’ database</a:t>
            </a:r>
          </a:p>
          <a:p>
            <a:pPr marL="268288" indent="-268288">
              <a:spcBef>
                <a:spcPts val="600"/>
              </a:spcBef>
              <a:buClr>
                <a:srgbClr val="000099"/>
              </a:buClr>
              <a:buSzPct val="80000"/>
              <a:buFont typeface="Wingdings" pitchFamily="2" charset="2"/>
              <a:buChar char="Ø"/>
              <a:defRPr/>
            </a:pPr>
            <a:r>
              <a:rPr lang="en-US" altLang="ja-JP" sz="2000" kern="0" dirty="0" smtClean="0">
                <a:solidFill>
                  <a:schemeClr val="accent6"/>
                </a:solidFill>
                <a:latin typeface="+mn-lt"/>
                <a:ea typeface="+mj-ea"/>
                <a:cs typeface="+mj-cs"/>
              </a:rPr>
              <a:t>GMT secretary distributes a list of publications to be maintained within two years to TA officers for their maintenance work</a:t>
            </a:r>
          </a:p>
          <a:p>
            <a:pPr marL="268288" indent="-268288">
              <a:spcBef>
                <a:spcPts val="120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Mr. J . Woodgate – </a:t>
            </a:r>
            <a:r>
              <a:rPr lang="en-US" altLang="ja-JP" sz="2000" kern="0" dirty="0" smtClean="0">
                <a:solidFill>
                  <a:schemeClr val="accent6"/>
                </a:solidFill>
                <a:latin typeface="+mn-lt"/>
                <a:ea typeface="+mj-ea"/>
                <a:cs typeface="+mj-cs"/>
              </a:rPr>
              <a:t>GMM(General Maintenance Manager)</a:t>
            </a:r>
            <a:r>
              <a:rPr lang="en-US" altLang="ja-JP" sz="2400" kern="0" dirty="0" smtClean="0">
                <a:solidFill>
                  <a:schemeClr val="accent6"/>
                </a:solidFill>
                <a:latin typeface="+mn-lt"/>
                <a:ea typeface="+mj-ea"/>
                <a:cs typeface="+mj-cs"/>
              </a:rPr>
              <a:t> </a:t>
            </a:r>
            <a:endParaRPr lang="en-US" altLang="ja-JP" sz="2000" strike="sngStrike" kern="0" dirty="0">
              <a:solidFill>
                <a:schemeClr val="accent6"/>
              </a:solidFill>
              <a:latin typeface="+mn-lt"/>
              <a:ea typeface="+mj-ea"/>
              <a:cs typeface="+mj-cs"/>
            </a:endParaRPr>
          </a:p>
        </p:txBody>
      </p:sp>
      <p:sp>
        <p:nvSpPr>
          <p:cNvPr id="8" name="Rectangle 2">
            <a:hlinkClick r:id="rId2" action="ppaction://hlinkfile"/>
          </p:cNvPr>
          <p:cNvSpPr txBox="1">
            <a:spLocks noChangeArrowheads="1"/>
          </p:cNvSpPr>
          <p:nvPr/>
        </p:nvSpPr>
        <p:spPr>
          <a:xfrm>
            <a:off x="539552" y="5174032"/>
            <a:ext cx="7777163" cy="523220"/>
          </a:xfrm>
          <a:prstGeom prst="rect">
            <a:avLst/>
          </a:prstGeom>
        </p:spPr>
        <p:txBody>
          <a:bodyPr>
            <a:spAutoFit/>
          </a:bodyPr>
          <a:lstStyle/>
          <a:p>
            <a:pPr>
              <a:defRPr/>
            </a:pPr>
            <a:r>
              <a:rPr lang="en-US" altLang="ja-JP" sz="2800" kern="0" dirty="0" smtClean="0">
                <a:solidFill>
                  <a:schemeClr val="accent6"/>
                </a:solidFill>
                <a:latin typeface="+mj-lt"/>
                <a:ea typeface="+mj-ea"/>
                <a:cs typeface="+mj-cs"/>
              </a:rPr>
              <a:t>For TAs, please visit </a:t>
            </a:r>
            <a:r>
              <a:rPr lang="en-US" altLang="ja-JP" sz="2800" kern="0" dirty="0" smtClean="0">
                <a:solidFill>
                  <a:schemeClr val="accent6"/>
                </a:solidFill>
                <a:latin typeface="+mj-lt"/>
                <a:ea typeface="+mj-ea"/>
                <a:cs typeface="+mj-cs"/>
                <a:hlinkClick r:id="rId3"/>
              </a:rPr>
              <a:t>TC 100 Web site</a:t>
            </a:r>
            <a:endParaRPr lang="en-US" altLang="ja-JP" sz="2400" kern="0" dirty="0">
              <a:solidFill>
                <a:schemeClr val="accent6"/>
              </a:solidFill>
              <a:latin typeface="Arial"/>
              <a:ea typeface="ＭＳ Ｐゴシック"/>
            </a:endParaRPr>
          </a:p>
        </p:txBody>
      </p:sp>
      <p:grpSp>
        <p:nvGrpSpPr>
          <p:cNvPr id="9" name="Group 2"/>
          <p:cNvGrpSpPr>
            <a:grpSpLocks/>
          </p:cNvGrpSpPr>
          <p:nvPr/>
        </p:nvGrpSpPr>
        <p:grpSpPr bwMode="auto">
          <a:xfrm>
            <a:off x="7956376" y="440668"/>
            <a:ext cx="720080" cy="584684"/>
            <a:chOff x="1021" y="1021"/>
            <a:chExt cx="1181" cy="1039"/>
          </a:xfrm>
        </p:grpSpPr>
        <p:pic>
          <p:nvPicPr>
            <p:cNvPr id="11" name="Picture 3" descr="IEC logo"/>
            <p:cNvPicPr>
              <a:picLocks noChangeAspect="1" noChangeArrowheads="1"/>
            </p:cNvPicPr>
            <p:nvPr/>
          </p:nvPicPr>
          <p:blipFill>
            <a:blip r:embed="rId4" cstate="print"/>
            <a:srcRect/>
            <a:stretch>
              <a:fillRect/>
            </a:stretch>
          </p:blipFill>
          <p:spPr bwMode="auto">
            <a:xfrm>
              <a:off x="1021" y="1021"/>
              <a:ext cx="1020" cy="1020"/>
            </a:xfrm>
            <a:prstGeom prst="rect">
              <a:avLst/>
            </a:prstGeom>
            <a:noFill/>
            <a:ln w="9525">
              <a:noFill/>
              <a:miter lim="800000"/>
              <a:headEnd/>
              <a:tailEnd/>
            </a:ln>
          </p:spPr>
        </p:pic>
        <p:sp>
          <p:nvSpPr>
            <p:cNvPr id="12"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5123"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5124" name="スライド番号プレースホルダ 3"/>
          <p:cNvSpPr>
            <a:spLocks noGrp="1"/>
          </p:cNvSpPr>
          <p:nvPr>
            <p:ph type="sldNum" sz="quarter" idx="12"/>
          </p:nvPr>
        </p:nvSpPr>
        <p:spPr>
          <a:noFill/>
        </p:spPr>
        <p:txBody>
          <a:bodyPr/>
          <a:lstStyle/>
          <a:p>
            <a:fld id="{0A2E6897-5B40-4D53-9176-0482AA04B31F}" type="slidenum">
              <a:rPr lang="en-US" altLang="ja-JP" smtClean="0">
                <a:ea typeface="ＭＳ Ｐゴシック" charset="-128"/>
              </a:rPr>
              <a:pPr/>
              <a:t>17</a:t>
            </a:fld>
            <a:endParaRPr lang="en-US" altLang="ja-JP" smtClean="0">
              <a:ea typeface="ＭＳ Ｐゴシック" charset="-128"/>
            </a:endParaRPr>
          </a:p>
        </p:txBody>
      </p:sp>
      <p:sp>
        <p:nvSpPr>
          <p:cNvPr id="6" name="Rectangle 2"/>
          <p:cNvSpPr txBox="1">
            <a:spLocks noChangeArrowheads="1"/>
          </p:cNvSpPr>
          <p:nvPr/>
        </p:nvSpPr>
        <p:spPr>
          <a:xfrm>
            <a:off x="539750" y="404813"/>
            <a:ext cx="8101013" cy="523875"/>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Objectives and Strategy of TC 100 </a:t>
            </a:r>
            <a:r>
              <a:rPr lang="en-US" altLang="ja-JP" sz="2400" kern="0" dirty="0">
                <a:solidFill>
                  <a:schemeClr val="accent6"/>
                </a:solidFill>
                <a:effectLst>
                  <a:outerShdw blurRad="38100" dist="38100" dir="2700000" algn="tl">
                    <a:srgbClr val="000000">
                      <a:alpha val="43137"/>
                    </a:srgbClr>
                  </a:outerShdw>
                </a:effectLst>
                <a:latin typeface="+mj-lt"/>
                <a:ea typeface="+mj-ea"/>
                <a:cs typeface="+mj-cs"/>
              </a:rPr>
              <a:t>(3 to 5 years)</a:t>
            </a:r>
            <a:endParaRPr lang="en-US" altLang="ja-JP" sz="24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271588"/>
            <a:ext cx="7921625" cy="2986087"/>
          </a:xfrm>
          <a:prstGeom prst="rect">
            <a:avLst/>
          </a:prstGeom>
        </p:spPr>
        <p:txBody>
          <a:bodyPr>
            <a:spAutoFit/>
          </a:bodyPr>
          <a:lstStyle/>
          <a:p>
            <a:pPr>
              <a:spcBef>
                <a:spcPts val="0"/>
              </a:spcBef>
              <a:buClr>
                <a:srgbClr val="000099"/>
              </a:buClr>
              <a:defRPr/>
            </a:pPr>
            <a:r>
              <a:rPr lang="en-US" altLang="ja-JP" sz="2400" kern="0" dirty="0">
                <a:solidFill>
                  <a:schemeClr val="accent6"/>
                </a:solidFill>
                <a:latin typeface="+mn-lt"/>
                <a:ea typeface="+mj-ea"/>
                <a:cs typeface="+mj-cs"/>
              </a:rPr>
              <a:t>Two major objectives of TC 100 standardization are:</a:t>
            </a:r>
          </a:p>
          <a:p>
            <a:pPr marL="363538" indent="-363538">
              <a:spcBef>
                <a:spcPts val="1200"/>
              </a:spcBef>
              <a:buClr>
                <a:srgbClr val="000099"/>
              </a:buClr>
              <a:buSzPct val="80000"/>
              <a:buFont typeface="Wingdings" pitchFamily="2" charset="2"/>
              <a:buChar char="n"/>
              <a:defRPr/>
            </a:pPr>
            <a:r>
              <a:rPr lang="en-US" altLang="ja-JP" sz="2400" kern="0" dirty="0">
                <a:solidFill>
                  <a:schemeClr val="accent6"/>
                </a:solidFill>
                <a:latin typeface="+mn-lt"/>
                <a:ea typeface="+mj-ea"/>
                <a:cs typeface="+mj-cs"/>
              </a:rPr>
              <a:t>to </a:t>
            </a:r>
            <a:r>
              <a:rPr lang="en-US" altLang="ja-JP" sz="2400" u="sng" kern="0" dirty="0">
                <a:solidFill>
                  <a:schemeClr val="accent6"/>
                </a:solidFill>
                <a:latin typeface="+mn-lt"/>
                <a:ea typeface="+mj-ea"/>
                <a:cs typeface="+mj-cs"/>
              </a:rPr>
              <a:t>enrich human life with entertainment </a:t>
            </a:r>
            <a:r>
              <a:rPr lang="en-US" altLang="ja-JP" sz="2400" kern="0" dirty="0">
                <a:solidFill>
                  <a:schemeClr val="accent6"/>
                </a:solidFill>
                <a:latin typeface="+mn-lt"/>
                <a:ea typeface="+mj-ea"/>
                <a:cs typeface="+mj-cs"/>
              </a:rPr>
              <a:t>provided by audio, video and multimedia in home and networked environment; and</a:t>
            </a:r>
          </a:p>
          <a:p>
            <a:pPr marL="363538" indent="-363538">
              <a:spcBef>
                <a:spcPts val="1200"/>
              </a:spcBef>
              <a:buClr>
                <a:srgbClr val="000099"/>
              </a:buClr>
              <a:buSzPct val="80000"/>
              <a:buFont typeface="Wingdings" pitchFamily="2" charset="2"/>
              <a:buChar char="n"/>
              <a:defRPr/>
            </a:pPr>
            <a:r>
              <a:rPr lang="en-US" altLang="ja-JP" sz="2400" kern="0" dirty="0">
                <a:solidFill>
                  <a:schemeClr val="accent6"/>
                </a:solidFill>
                <a:latin typeface="+mn-lt"/>
                <a:ea typeface="+mj-ea"/>
                <a:cs typeface="+mj-cs"/>
              </a:rPr>
              <a:t>to </a:t>
            </a:r>
            <a:r>
              <a:rPr lang="en-US" altLang="ja-JP" sz="2400" u="sng" kern="0" dirty="0">
                <a:solidFill>
                  <a:schemeClr val="accent6"/>
                </a:solidFill>
                <a:latin typeface="+mn-lt"/>
                <a:ea typeface="+mj-ea"/>
                <a:cs typeface="+mj-cs"/>
              </a:rPr>
              <a:t>contribute to society</a:t>
            </a:r>
            <a:r>
              <a:rPr lang="en-US" altLang="ja-JP" sz="2400" kern="0" dirty="0">
                <a:solidFill>
                  <a:schemeClr val="accent6"/>
                </a:solidFill>
                <a:latin typeface="+mn-lt"/>
                <a:ea typeface="+mj-ea"/>
                <a:cs typeface="+mj-cs"/>
              </a:rPr>
              <a:t> by pursuing energy efficiency and by addressing the options for accessibility in the use of audio, video and multimedia equipment.</a:t>
            </a:r>
          </a:p>
        </p:txBody>
      </p:sp>
      <p:grpSp>
        <p:nvGrpSpPr>
          <p:cNvPr id="8" name="Group 2"/>
          <p:cNvGrpSpPr>
            <a:grpSpLocks/>
          </p:cNvGrpSpPr>
          <p:nvPr/>
        </p:nvGrpSpPr>
        <p:grpSpPr bwMode="auto">
          <a:xfrm>
            <a:off x="8172400" y="440668"/>
            <a:ext cx="720080" cy="584684"/>
            <a:chOff x="1021" y="1021"/>
            <a:chExt cx="1181" cy="1039"/>
          </a:xfrm>
        </p:grpSpPr>
        <p:pic>
          <p:nvPicPr>
            <p:cNvPr id="9"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6147"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6148" name="スライド番号プレースホルダ 3"/>
          <p:cNvSpPr>
            <a:spLocks noGrp="1"/>
          </p:cNvSpPr>
          <p:nvPr>
            <p:ph type="sldNum" sz="quarter" idx="12"/>
          </p:nvPr>
        </p:nvSpPr>
        <p:spPr>
          <a:noFill/>
        </p:spPr>
        <p:txBody>
          <a:bodyPr/>
          <a:lstStyle/>
          <a:p>
            <a:fld id="{1B1ED080-0841-467D-BB0D-1C379480E6B6}" type="slidenum">
              <a:rPr lang="en-US" altLang="ja-JP" smtClean="0">
                <a:ea typeface="ＭＳ Ｐゴシック" charset="-128"/>
              </a:rPr>
              <a:pPr/>
              <a:t>18</a:t>
            </a:fld>
            <a:endParaRPr lang="en-US" altLang="ja-JP" smtClean="0">
              <a:ea typeface="ＭＳ Ｐゴシック" charset="-128"/>
            </a:endParaRPr>
          </a:p>
        </p:txBody>
      </p:sp>
      <p:sp>
        <p:nvSpPr>
          <p:cNvPr id="6" name="Rectangle 2"/>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typical publications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089025"/>
            <a:ext cx="8027988" cy="4954588"/>
          </a:xfrm>
          <a:prstGeom prst="rect">
            <a:avLst/>
          </a:prstGeom>
        </p:spPr>
        <p:txBody>
          <a:bodyPr>
            <a:spAutoFit/>
          </a:bodyPr>
          <a:lstStyle/>
          <a:p>
            <a:pPr>
              <a:spcBef>
                <a:spcPts val="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a:solidFill>
                  <a:schemeClr val="accent6"/>
                </a:solidFill>
                <a:latin typeface="+mn-lt"/>
                <a:ea typeface="+mj-ea"/>
                <a:cs typeface="+mj-cs"/>
              </a:rPr>
              <a:t>To enrich human life</a:t>
            </a:r>
          </a:p>
          <a:p>
            <a:pPr marL="538163" indent="-269875">
              <a:spcBef>
                <a:spcPts val="600"/>
              </a:spcBef>
              <a:defRPr/>
            </a:pPr>
            <a:r>
              <a:rPr lang="en-US" altLang="ja-JP" sz="2000" kern="0" dirty="0">
                <a:solidFill>
                  <a:schemeClr val="accent6"/>
                </a:solidFill>
                <a:latin typeface="+mn-lt"/>
                <a:ea typeface="+mj-ea"/>
                <a:cs typeface="+mj-cs"/>
              </a:rPr>
              <a:t>- Functional specifications: TV, Audio equipment, Headphones,  Microphones, Loudspeakers, etc.</a:t>
            </a:r>
          </a:p>
          <a:p>
            <a:pPr marL="538163" indent="-269875">
              <a:spcBef>
                <a:spcPts val="0"/>
              </a:spcBef>
              <a:defRPr/>
            </a:pPr>
            <a:r>
              <a:rPr lang="en-US" altLang="ja-JP" sz="2000" kern="0" dirty="0">
                <a:solidFill>
                  <a:schemeClr val="accent6"/>
                </a:solidFill>
                <a:latin typeface="+mn-lt"/>
                <a:ea typeface="+mj-ea"/>
                <a:cs typeface="+mj-cs"/>
              </a:rPr>
              <a:t>- Audio recording format: Record players, Tape recorders, </a:t>
            </a:r>
            <a:br>
              <a:rPr lang="en-US" altLang="ja-JP" sz="2000" kern="0" dirty="0">
                <a:solidFill>
                  <a:schemeClr val="accent6"/>
                </a:solidFill>
                <a:latin typeface="+mn-lt"/>
                <a:ea typeface="+mj-ea"/>
                <a:cs typeface="+mj-cs"/>
              </a:rPr>
            </a:br>
            <a:r>
              <a:rPr lang="en-US" altLang="ja-JP" sz="2000" kern="0" dirty="0">
                <a:solidFill>
                  <a:schemeClr val="accent6"/>
                </a:solidFill>
                <a:latin typeface="+mn-lt"/>
                <a:ea typeface="+mj-ea"/>
                <a:cs typeface="+mj-cs"/>
              </a:rPr>
              <a:t>CD audio, MD, DAT, Professional audio tape recorder format</a:t>
            </a:r>
          </a:p>
          <a:p>
            <a:pPr marL="538163" indent="-269875">
              <a:spcBef>
                <a:spcPts val="0"/>
              </a:spcBef>
              <a:defRPr/>
            </a:pPr>
            <a:r>
              <a:rPr lang="en-US" altLang="ja-JP" sz="2000" kern="0" dirty="0">
                <a:solidFill>
                  <a:schemeClr val="accent6"/>
                </a:solidFill>
                <a:latin typeface="+mn-lt"/>
                <a:ea typeface="+mj-ea"/>
                <a:cs typeface="+mj-cs"/>
              </a:rPr>
              <a:t>- Video recording format: </a:t>
            </a:r>
            <a:r>
              <a:rPr lang="en-US" altLang="ja-JP" sz="2000" kern="0" dirty="0" err="1">
                <a:solidFill>
                  <a:schemeClr val="accent6"/>
                </a:solidFill>
                <a:latin typeface="+mn-lt"/>
                <a:ea typeface="+mj-ea"/>
                <a:cs typeface="+mj-cs"/>
              </a:rPr>
              <a:t>Betamax</a:t>
            </a:r>
            <a:r>
              <a:rPr lang="en-US" altLang="ja-JP" sz="2000" kern="0" dirty="0">
                <a:solidFill>
                  <a:schemeClr val="accent6"/>
                </a:solidFill>
                <a:latin typeface="+mn-lt"/>
                <a:ea typeface="+mj-ea"/>
                <a:cs typeface="+mj-cs"/>
              </a:rPr>
              <a:t>, VHS, 8 mm video, DV, </a:t>
            </a:r>
            <a:br>
              <a:rPr lang="en-US" altLang="ja-JP" sz="2000" kern="0" dirty="0">
                <a:solidFill>
                  <a:schemeClr val="accent6"/>
                </a:solidFill>
                <a:latin typeface="+mn-lt"/>
                <a:ea typeface="+mj-ea"/>
                <a:cs typeface="+mj-cs"/>
              </a:rPr>
            </a:br>
            <a:r>
              <a:rPr lang="en-US" altLang="ja-JP" sz="2000" kern="0" dirty="0">
                <a:solidFill>
                  <a:schemeClr val="accent6"/>
                </a:solidFill>
                <a:latin typeface="+mn-lt"/>
                <a:ea typeface="+mj-ea"/>
                <a:cs typeface="+mj-cs"/>
              </a:rPr>
              <a:t>Professional video tape recorder formats, etc.</a:t>
            </a:r>
          </a:p>
          <a:p>
            <a:pPr marL="538163" indent="-269875">
              <a:spcBef>
                <a:spcPts val="0"/>
              </a:spcBef>
              <a:defRPr/>
            </a:pPr>
            <a:r>
              <a:rPr lang="en-US" altLang="ja-JP" sz="2000" kern="0" dirty="0">
                <a:solidFill>
                  <a:schemeClr val="accent6"/>
                </a:solidFill>
                <a:latin typeface="+mn-lt"/>
                <a:ea typeface="+mj-ea"/>
                <a:cs typeface="+mj-cs"/>
              </a:rPr>
              <a:t>- Audio, video interface: Audio optical I/F, 1394 I/F, CGMS, etc.</a:t>
            </a:r>
          </a:p>
          <a:p>
            <a:pPr marL="538163" indent="-269875">
              <a:spcBef>
                <a:spcPts val="0"/>
              </a:spcBef>
              <a:defRPr/>
            </a:pPr>
            <a:r>
              <a:rPr lang="en-US" altLang="ja-JP" sz="2000" kern="0" dirty="0">
                <a:solidFill>
                  <a:schemeClr val="accent6"/>
                </a:solidFill>
                <a:latin typeface="+mn-lt"/>
                <a:ea typeface="+mj-ea"/>
                <a:cs typeface="+mj-cs"/>
              </a:rPr>
              <a:t>- AV home network applications: DLNA, Multimedia home gateway</a:t>
            </a:r>
            <a:br>
              <a:rPr lang="en-US" altLang="ja-JP" sz="2000" kern="0" dirty="0">
                <a:solidFill>
                  <a:schemeClr val="accent6"/>
                </a:solidFill>
                <a:latin typeface="+mn-lt"/>
                <a:ea typeface="+mj-ea"/>
                <a:cs typeface="+mj-cs"/>
              </a:rPr>
            </a:br>
            <a:r>
              <a:rPr lang="en-US" altLang="ja-JP" sz="2000" kern="0" dirty="0">
                <a:solidFill>
                  <a:schemeClr val="accent6"/>
                </a:solidFill>
                <a:latin typeface="+mn-lt"/>
                <a:ea typeface="+mj-ea"/>
                <a:cs typeface="+mj-cs"/>
              </a:rPr>
              <a:t>ECHONET, etc.</a:t>
            </a:r>
          </a:p>
          <a:p>
            <a:pPr marL="538163" indent="-269875">
              <a:spcBef>
                <a:spcPts val="0"/>
              </a:spcBef>
              <a:defRPr/>
            </a:pPr>
            <a:r>
              <a:rPr lang="en-US" altLang="ja-JP" sz="2000" kern="0" dirty="0">
                <a:solidFill>
                  <a:schemeClr val="accent6"/>
                </a:solidFill>
                <a:latin typeface="+mn-lt"/>
                <a:ea typeface="+mj-ea"/>
                <a:cs typeface="+mj-cs"/>
              </a:rPr>
              <a:t>- </a:t>
            </a:r>
            <a:r>
              <a:rPr lang="en-US" altLang="ja-JP" sz="2000" kern="0" dirty="0" err="1" smtClean="0">
                <a:solidFill>
                  <a:schemeClr val="accent6"/>
                </a:solidFill>
                <a:latin typeface="+mn-lt"/>
                <a:ea typeface="+mj-ea"/>
                <a:cs typeface="+mj-cs"/>
              </a:rPr>
              <a:t>Colour</a:t>
            </a:r>
            <a:r>
              <a:rPr lang="en-US" altLang="ja-JP" sz="2000" kern="0" dirty="0" smtClean="0">
                <a:solidFill>
                  <a:schemeClr val="accent6"/>
                </a:solidFill>
                <a:latin typeface="+mn-lt"/>
                <a:ea typeface="+mj-ea"/>
                <a:cs typeface="+mj-cs"/>
              </a:rPr>
              <a:t> </a:t>
            </a:r>
            <a:r>
              <a:rPr lang="en-US" altLang="ja-JP" sz="2000" kern="0" dirty="0">
                <a:solidFill>
                  <a:schemeClr val="accent6"/>
                </a:solidFill>
                <a:latin typeface="+mn-lt"/>
                <a:ea typeface="+mj-ea"/>
                <a:cs typeface="+mj-cs"/>
              </a:rPr>
              <a:t>management: </a:t>
            </a:r>
            <a:r>
              <a:rPr lang="en-US" altLang="ja-JP" sz="2000" kern="0" dirty="0" err="1">
                <a:solidFill>
                  <a:schemeClr val="accent6"/>
                </a:solidFill>
                <a:latin typeface="+mn-lt"/>
                <a:ea typeface="+mj-ea"/>
                <a:cs typeface="+mj-cs"/>
              </a:rPr>
              <a:t>sRGB</a:t>
            </a:r>
            <a:r>
              <a:rPr lang="en-US" altLang="ja-JP" sz="2000" kern="0" dirty="0">
                <a:solidFill>
                  <a:schemeClr val="accent6"/>
                </a:solidFill>
                <a:latin typeface="+mn-lt"/>
                <a:ea typeface="+mj-ea"/>
                <a:cs typeface="+mj-cs"/>
              </a:rPr>
              <a:t>, </a:t>
            </a:r>
            <a:r>
              <a:rPr lang="en-US" altLang="ja-JP" sz="2000" kern="0" dirty="0" err="1">
                <a:solidFill>
                  <a:schemeClr val="accent6"/>
                </a:solidFill>
                <a:latin typeface="+mn-lt"/>
                <a:ea typeface="+mj-ea"/>
                <a:cs typeface="+mj-cs"/>
              </a:rPr>
              <a:t>scRGB</a:t>
            </a:r>
            <a:r>
              <a:rPr lang="en-US" altLang="ja-JP" sz="2000" kern="0" dirty="0">
                <a:solidFill>
                  <a:schemeClr val="accent6"/>
                </a:solidFill>
                <a:latin typeface="+mn-lt"/>
                <a:ea typeface="+mj-ea"/>
                <a:cs typeface="+mj-cs"/>
              </a:rPr>
              <a:t>, </a:t>
            </a:r>
            <a:r>
              <a:rPr lang="en-US" altLang="ja-JP" sz="2000" kern="0" dirty="0" err="1">
                <a:solidFill>
                  <a:schemeClr val="accent6"/>
                </a:solidFill>
                <a:latin typeface="+mn-lt"/>
                <a:ea typeface="+mj-ea"/>
                <a:cs typeface="+mj-cs"/>
              </a:rPr>
              <a:t>xvYCC</a:t>
            </a:r>
            <a:r>
              <a:rPr lang="en-US" altLang="ja-JP" sz="2000" kern="0" dirty="0">
                <a:solidFill>
                  <a:schemeClr val="accent6"/>
                </a:solidFill>
                <a:latin typeface="+mn-lt"/>
                <a:ea typeface="+mj-ea"/>
                <a:cs typeface="+mj-cs"/>
              </a:rPr>
              <a:t>, etc.</a:t>
            </a:r>
          </a:p>
          <a:p>
            <a:pPr>
              <a:spcBef>
                <a:spcPts val="0"/>
              </a:spcBef>
              <a:defRPr/>
            </a:pPr>
            <a:endParaRPr lang="en-US" altLang="ja-JP" kern="0" dirty="0">
              <a:solidFill>
                <a:schemeClr val="accent6"/>
              </a:solidFill>
              <a:latin typeface="+mn-lt"/>
              <a:ea typeface="+mj-ea"/>
              <a:cs typeface="+mj-cs"/>
            </a:endParaRPr>
          </a:p>
          <a:p>
            <a:pPr>
              <a:spcBef>
                <a:spcPts val="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a:solidFill>
                  <a:schemeClr val="accent6"/>
                </a:solidFill>
                <a:latin typeface="+mn-lt"/>
                <a:ea typeface="+mj-ea"/>
                <a:cs typeface="+mj-cs"/>
              </a:rPr>
              <a:t>To contribute to society</a:t>
            </a:r>
          </a:p>
          <a:p>
            <a:pPr marL="268288">
              <a:spcBef>
                <a:spcPts val="600"/>
              </a:spcBef>
              <a:buClr>
                <a:srgbClr val="000099"/>
              </a:buClr>
              <a:defRPr/>
            </a:pPr>
            <a:r>
              <a:rPr lang="en-US" altLang="ja-JP" sz="2000" kern="0" dirty="0">
                <a:solidFill>
                  <a:schemeClr val="accent6"/>
                </a:solidFill>
                <a:latin typeface="+mn-lt"/>
                <a:ea typeface="+mj-ea"/>
                <a:cs typeface="+mj-cs"/>
              </a:rPr>
              <a:t>- </a:t>
            </a:r>
            <a:r>
              <a:rPr lang="en-US" altLang="ja-JP" sz="2000" i="1" u="sng" kern="0" dirty="0">
                <a:solidFill>
                  <a:schemeClr val="accent6"/>
                </a:solidFill>
                <a:latin typeface="+mn-lt"/>
                <a:ea typeface="+mj-ea"/>
                <a:cs typeface="+mj-cs"/>
              </a:rPr>
              <a:t>Measuring methods of power consumption for AV equipment</a:t>
            </a:r>
          </a:p>
          <a:p>
            <a:pPr marL="268288">
              <a:spcBef>
                <a:spcPts val="0"/>
              </a:spcBef>
              <a:buClr>
                <a:srgbClr val="000099"/>
              </a:buClr>
              <a:defRPr/>
            </a:pPr>
            <a:r>
              <a:rPr lang="en-US" altLang="ja-JP" sz="2000" kern="0" dirty="0">
                <a:solidFill>
                  <a:schemeClr val="accent6"/>
                </a:solidFill>
                <a:latin typeface="+mn-lt"/>
                <a:ea typeface="+mj-ea"/>
                <a:cs typeface="+mj-cs"/>
              </a:rPr>
              <a:t>- Battery charger interface for mobile devices</a:t>
            </a: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7171"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7172" name="スライド番号プレースホルダ 3"/>
          <p:cNvSpPr>
            <a:spLocks noGrp="1"/>
          </p:cNvSpPr>
          <p:nvPr>
            <p:ph type="sldNum" sz="quarter" idx="12"/>
          </p:nvPr>
        </p:nvSpPr>
        <p:spPr>
          <a:noFill/>
        </p:spPr>
        <p:txBody>
          <a:bodyPr/>
          <a:lstStyle/>
          <a:p>
            <a:fld id="{9F3977E3-548F-46A3-AE70-C975403D9488}" type="slidenum">
              <a:rPr lang="en-US" altLang="ja-JP" smtClean="0">
                <a:ea typeface="ＭＳ Ｐゴシック" charset="-128"/>
              </a:rPr>
              <a:pPr/>
              <a:t>19</a:t>
            </a:fld>
            <a:endParaRPr lang="en-US" altLang="ja-JP" smtClean="0">
              <a:ea typeface="ＭＳ Ｐゴシック" charset="-128"/>
            </a:endParaRPr>
          </a:p>
        </p:txBody>
      </p:sp>
      <p:sp>
        <p:nvSpPr>
          <p:cNvPr id="6" name="Rectangle 2"/>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coming standardization items </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160463"/>
            <a:ext cx="8027988" cy="4909036"/>
          </a:xfrm>
          <a:prstGeom prst="rect">
            <a:avLst/>
          </a:prstGeom>
        </p:spPr>
        <p:txBody>
          <a:bodyPr>
            <a:spAutoFit/>
          </a:bodyPr>
          <a:lstStyle/>
          <a:p>
            <a:pPr>
              <a:spcBef>
                <a:spcPts val="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a:solidFill>
                  <a:schemeClr val="accent6"/>
                </a:solidFill>
                <a:latin typeface="+mn-lt"/>
                <a:ea typeface="+mj-ea"/>
                <a:cs typeface="+mj-cs"/>
              </a:rPr>
              <a:t>To enrich human life</a:t>
            </a:r>
          </a:p>
          <a:p>
            <a:pPr marL="268288">
              <a:spcBef>
                <a:spcPts val="600"/>
              </a:spcBef>
              <a:buFontTx/>
              <a:buChar char="-"/>
              <a:defRPr/>
            </a:pPr>
            <a:r>
              <a:rPr lang="en-US" altLang="ja-JP" sz="2000" kern="0" dirty="0">
                <a:solidFill>
                  <a:schemeClr val="accent6"/>
                </a:solidFill>
                <a:latin typeface="+mn-lt"/>
                <a:ea typeface="+mj-ea"/>
                <a:cs typeface="+mj-cs"/>
              </a:rPr>
              <a:t> </a:t>
            </a:r>
            <a:r>
              <a:rPr lang="en-US" altLang="ja-JP" sz="2000" kern="0" dirty="0" smtClean="0">
                <a:solidFill>
                  <a:schemeClr val="accent6"/>
                </a:solidFill>
                <a:latin typeface="+mn-lt"/>
                <a:ea typeface="+mj-ea"/>
                <a:cs typeface="+mj-cs"/>
              </a:rPr>
              <a:t>Smart television</a:t>
            </a:r>
            <a:endParaRPr lang="en-US" altLang="ja-JP" sz="2000" kern="0" dirty="0">
              <a:solidFill>
                <a:schemeClr val="accent6"/>
              </a:solidFill>
              <a:latin typeface="+mn-lt"/>
              <a:ea typeface="+mj-ea"/>
              <a:cs typeface="+mj-cs"/>
            </a:endParaRPr>
          </a:p>
          <a:p>
            <a:pPr marL="268288">
              <a:spcBef>
                <a:spcPts val="0"/>
              </a:spcBef>
              <a:buFontTx/>
              <a:buChar char="-"/>
              <a:defRPr/>
            </a:pPr>
            <a:r>
              <a:rPr lang="en-US" altLang="ja-JP" sz="2000" kern="0" dirty="0">
                <a:solidFill>
                  <a:schemeClr val="accent6"/>
                </a:solidFill>
                <a:latin typeface="+mn-lt"/>
                <a:ea typeface="+mj-ea"/>
                <a:cs typeface="+mj-cs"/>
              </a:rPr>
              <a:t> IPTV and Internet TV receiver specifications</a:t>
            </a:r>
          </a:p>
          <a:p>
            <a:pPr marL="538163" indent="-269875">
              <a:spcBef>
                <a:spcPts val="0"/>
              </a:spcBef>
              <a:defRPr/>
            </a:pPr>
            <a:r>
              <a:rPr lang="en-US" altLang="ja-JP" sz="2000" kern="0" dirty="0">
                <a:solidFill>
                  <a:schemeClr val="accent6"/>
                </a:solidFill>
                <a:latin typeface="+mn-lt"/>
                <a:ea typeface="+mj-ea"/>
                <a:cs typeface="+mj-cs"/>
              </a:rPr>
              <a:t>- Optical cable distribution systems</a:t>
            </a:r>
          </a:p>
          <a:p>
            <a:pPr marL="538163" indent="-269875">
              <a:spcBef>
                <a:spcPts val="0"/>
              </a:spcBef>
              <a:defRPr/>
            </a:pPr>
            <a:r>
              <a:rPr lang="en-US" altLang="ja-JP" sz="2000" kern="0" dirty="0" smtClean="0">
                <a:solidFill>
                  <a:schemeClr val="accent6"/>
                </a:solidFill>
                <a:latin typeface="+mn-lt"/>
                <a:ea typeface="+mj-ea"/>
                <a:cs typeface="+mj-cs"/>
              </a:rPr>
              <a:t>- Audio archive system</a:t>
            </a:r>
          </a:p>
          <a:p>
            <a:pPr marL="538163" indent="-269875">
              <a:spcBef>
                <a:spcPts val="0"/>
              </a:spcBef>
              <a:defRPr/>
            </a:pPr>
            <a:r>
              <a:rPr lang="en-US" altLang="ja-JP" sz="2000" kern="0" dirty="0" smtClean="0">
                <a:solidFill>
                  <a:schemeClr val="accent6"/>
                </a:solidFill>
                <a:latin typeface="+mn-lt"/>
                <a:ea typeface="+mj-ea"/>
                <a:cs typeface="+mj-cs"/>
              </a:rPr>
              <a:t>- </a:t>
            </a:r>
            <a:r>
              <a:rPr lang="en-US" altLang="ja-JP" sz="2000" kern="0" dirty="0">
                <a:solidFill>
                  <a:schemeClr val="accent6"/>
                </a:solidFill>
                <a:latin typeface="+mn-lt"/>
                <a:ea typeface="+mj-ea"/>
                <a:cs typeface="+mj-cs"/>
              </a:rPr>
              <a:t>DLNA guidelines maintenance</a:t>
            </a:r>
            <a:r>
              <a:rPr lang="ja-JP" altLang="en-US" sz="2000" kern="0" dirty="0">
                <a:solidFill>
                  <a:schemeClr val="accent6"/>
                </a:solidFill>
                <a:latin typeface="+mn-lt"/>
                <a:ea typeface="+mj-ea"/>
                <a:cs typeface="+mj-cs"/>
              </a:rPr>
              <a:t> </a:t>
            </a:r>
            <a:r>
              <a:rPr lang="en-US" altLang="ja-JP" sz="2000" kern="0" dirty="0">
                <a:solidFill>
                  <a:schemeClr val="accent6"/>
                </a:solidFill>
                <a:latin typeface="+mn-lt"/>
                <a:ea typeface="+mj-ea"/>
                <a:cs typeface="+mj-cs"/>
              </a:rPr>
              <a:t>and new parts</a:t>
            </a:r>
          </a:p>
          <a:p>
            <a:pPr marL="538163" indent="-269875">
              <a:spcBef>
                <a:spcPts val="0"/>
              </a:spcBef>
              <a:defRPr/>
            </a:pPr>
            <a:r>
              <a:rPr lang="en-US" altLang="ja-JP" sz="2000" kern="0" dirty="0">
                <a:solidFill>
                  <a:schemeClr val="accent6"/>
                </a:solidFill>
                <a:latin typeface="+mn-lt"/>
                <a:ea typeface="+mj-ea"/>
                <a:cs typeface="+mj-cs"/>
              </a:rPr>
              <a:t>- e-Book and e-Publishing related format</a:t>
            </a:r>
          </a:p>
          <a:p>
            <a:pPr marL="538163" indent="-269875">
              <a:spcBef>
                <a:spcPts val="0"/>
              </a:spcBef>
              <a:defRPr/>
            </a:pPr>
            <a:r>
              <a:rPr lang="en-US" altLang="ja-JP" sz="2000" kern="0" dirty="0" smtClean="0">
                <a:solidFill>
                  <a:schemeClr val="accent6"/>
                </a:solidFill>
                <a:latin typeface="+mn-lt"/>
                <a:ea typeface="+mj-ea"/>
                <a:cs typeface="+mj-cs"/>
              </a:rPr>
              <a:t>- 3DTV </a:t>
            </a:r>
            <a:r>
              <a:rPr lang="en-US" altLang="ja-JP" sz="2000" kern="0" dirty="0">
                <a:solidFill>
                  <a:schemeClr val="accent6"/>
                </a:solidFill>
                <a:latin typeface="+mn-lt"/>
                <a:ea typeface="+mj-ea"/>
                <a:cs typeface="+mj-cs"/>
              </a:rPr>
              <a:t>related </a:t>
            </a:r>
            <a:r>
              <a:rPr lang="en-US" altLang="ja-JP" sz="2000" kern="0" dirty="0" smtClean="0">
                <a:solidFill>
                  <a:schemeClr val="accent6"/>
                </a:solidFill>
                <a:latin typeface="+mn-lt"/>
                <a:ea typeface="+mj-ea"/>
                <a:cs typeface="+mj-cs"/>
              </a:rPr>
              <a:t>specifications</a:t>
            </a:r>
          </a:p>
          <a:p>
            <a:pPr marL="538163" indent="-269875">
              <a:spcBef>
                <a:spcPts val="0"/>
              </a:spcBef>
              <a:defRPr/>
            </a:pPr>
            <a:r>
              <a:rPr lang="en-US" altLang="ja-JP" sz="2000" kern="0" dirty="0" smtClean="0">
                <a:solidFill>
                  <a:schemeClr val="accent6"/>
                </a:solidFill>
                <a:latin typeface="+mn-lt"/>
                <a:ea typeface="+mj-ea"/>
                <a:cs typeface="+mj-cs"/>
              </a:rPr>
              <a:t>- USB Interface</a:t>
            </a:r>
            <a:endParaRPr lang="en-US" altLang="ja-JP" kern="0" dirty="0">
              <a:solidFill>
                <a:schemeClr val="accent6"/>
              </a:solidFill>
              <a:latin typeface="+mn-lt"/>
              <a:ea typeface="+mj-ea"/>
              <a:cs typeface="+mj-cs"/>
            </a:endParaRPr>
          </a:p>
          <a:p>
            <a:pPr>
              <a:spcBef>
                <a:spcPts val="120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a:solidFill>
                  <a:schemeClr val="accent6"/>
                </a:solidFill>
                <a:latin typeface="+mn-lt"/>
                <a:ea typeface="+mj-ea"/>
                <a:cs typeface="+mj-cs"/>
              </a:rPr>
              <a:t>To contribute to society</a:t>
            </a:r>
          </a:p>
          <a:p>
            <a:pPr marL="444500" indent="-176213">
              <a:spcBef>
                <a:spcPts val="600"/>
              </a:spcBef>
              <a:buClr>
                <a:srgbClr val="000099"/>
              </a:buClr>
              <a:defRPr/>
            </a:pPr>
            <a:r>
              <a:rPr lang="en-US" altLang="ja-JP" sz="2000" kern="0" dirty="0">
                <a:solidFill>
                  <a:schemeClr val="accent6"/>
                </a:solidFill>
                <a:latin typeface="+mn-lt"/>
                <a:ea typeface="+mj-ea"/>
                <a:cs typeface="+mj-cs"/>
              </a:rPr>
              <a:t>- Measuring methods of power consumption for AV and ICT equipment</a:t>
            </a:r>
          </a:p>
          <a:p>
            <a:pPr marL="268288">
              <a:spcBef>
                <a:spcPts val="0"/>
              </a:spcBef>
              <a:buClr>
                <a:srgbClr val="000099"/>
              </a:buClr>
              <a:buFontTx/>
              <a:buChar char="-"/>
              <a:defRPr/>
            </a:pPr>
            <a:r>
              <a:rPr lang="en-US" altLang="ja-JP" sz="2000" kern="0" dirty="0">
                <a:solidFill>
                  <a:schemeClr val="accent6"/>
                </a:solidFill>
                <a:latin typeface="+mn-lt"/>
                <a:ea typeface="+mj-ea"/>
                <a:cs typeface="+mj-cs"/>
              </a:rPr>
              <a:t> Energy efficiency and smart grid application</a:t>
            </a:r>
          </a:p>
          <a:p>
            <a:pPr marL="268288">
              <a:spcBef>
                <a:spcPts val="0"/>
              </a:spcBef>
              <a:buClr>
                <a:srgbClr val="000099"/>
              </a:buClr>
              <a:buFontTx/>
              <a:buChar char="-"/>
              <a:defRPr/>
            </a:pPr>
            <a:r>
              <a:rPr lang="en-US" altLang="ja-JP" sz="2000" kern="0" dirty="0">
                <a:solidFill>
                  <a:schemeClr val="accent6"/>
                </a:solidFill>
                <a:latin typeface="+mn-lt"/>
                <a:ea typeface="+mj-ea"/>
                <a:cs typeface="+mj-cs"/>
              </a:rPr>
              <a:t> </a:t>
            </a:r>
            <a:r>
              <a:rPr lang="en-US" altLang="ja-JP" sz="2000" kern="0" dirty="0" smtClean="0">
                <a:solidFill>
                  <a:schemeClr val="accent6"/>
                </a:solidFill>
                <a:latin typeface="+mn-lt"/>
                <a:ea typeface="+mj-ea"/>
                <a:cs typeface="+mj-cs"/>
              </a:rPr>
              <a:t>AAL, Accessibility </a:t>
            </a:r>
            <a:r>
              <a:rPr lang="en-US" altLang="ja-JP" sz="2000" kern="0" dirty="0">
                <a:solidFill>
                  <a:schemeClr val="accent6"/>
                </a:solidFill>
                <a:latin typeface="+mn-lt"/>
                <a:ea typeface="+mj-ea"/>
                <a:cs typeface="+mj-cs"/>
              </a:rPr>
              <a:t>and usability for AV and multimedia equipment</a:t>
            </a: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ea typeface="ＭＳ Ｐゴシック" charset="-128"/>
              </a:rPr>
              <a:pPr/>
              <a:t>2</a:t>
            </a:fld>
            <a:endParaRPr lang="en-US" altLang="ja-JP" smtClean="0">
              <a:ea typeface="ＭＳ Ｐゴシック" charset="-128"/>
            </a:endParaRPr>
          </a:p>
        </p:txBody>
      </p:sp>
      <p:sp>
        <p:nvSpPr>
          <p:cNvPr id="6" name="Rectangle 2"/>
          <p:cNvSpPr txBox="1">
            <a:spLocks noChangeArrowheads="1"/>
          </p:cNvSpPr>
          <p:nvPr/>
        </p:nvSpPr>
        <p:spPr>
          <a:xfrm>
            <a:off x="611188" y="647700"/>
            <a:ext cx="7921625" cy="4755148"/>
          </a:xfrm>
          <a:prstGeom prst="rect">
            <a:avLst/>
          </a:prstGeom>
        </p:spPr>
        <p:txBody>
          <a:bodyPr>
            <a:spAutoFit/>
          </a:bodyPr>
          <a:lstStyle/>
          <a:p>
            <a:pPr>
              <a:spcBef>
                <a:spcPts val="0"/>
              </a:spcBef>
              <a:defRPr/>
            </a:pPr>
            <a:r>
              <a:rPr lang="en-US" altLang="ja-JP" sz="2800" kern="0" dirty="0">
                <a:solidFill>
                  <a:schemeClr val="accent6"/>
                </a:solidFill>
                <a:latin typeface="+mj-lt"/>
                <a:ea typeface="+mj-ea"/>
                <a:cs typeface="+mj-cs"/>
              </a:rPr>
              <a:t>Contents</a:t>
            </a:r>
          </a:p>
          <a:p>
            <a:pPr marL="457200" indent="-457200">
              <a:spcBef>
                <a:spcPts val="1200"/>
              </a:spcBef>
              <a:buAutoNum type="arabicPeriod"/>
              <a:defRPr/>
            </a:pPr>
            <a:r>
              <a:rPr lang="en-US" altLang="ja-JP" sz="2400" kern="0" dirty="0" smtClean="0">
                <a:solidFill>
                  <a:schemeClr val="accent6"/>
                </a:solidFill>
                <a:latin typeface="+mj-lt"/>
                <a:ea typeface="+mj-ea"/>
                <a:cs typeface="+mj-cs"/>
              </a:rPr>
              <a:t>TC 100 Title and Scope</a:t>
            </a:r>
          </a:p>
          <a:p>
            <a:pPr marL="457200" indent="-457200">
              <a:spcBef>
                <a:spcPts val="600"/>
              </a:spcBef>
              <a:buAutoNum type="arabicPeriod"/>
              <a:defRPr/>
            </a:pPr>
            <a:r>
              <a:rPr lang="en-US" altLang="ja-JP" sz="2400" kern="0" dirty="0" smtClean="0">
                <a:solidFill>
                  <a:schemeClr val="accent6"/>
                </a:solidFill>
                <a:latin typeface="+mj-lt"/>
                <a:ea typeface="+mj-ea"/>
                <a:cs typeface="+mj-cs"/>
              </a:rPr>
              <a:t>TC 100 Overview</a:t>
            </a:r>
          </a:p>
          <a:p>
            <a:pPr marL="457200" indent="-457200">
              <a:spcBef>
                <a:spcPts val="300"/>
              </a:spcBef>
              <a:buAutoNum type="arabicPeriod"/>
              <a:defRPr/>
            </a:pPr>
            <a:r>
              <a:rPr lang="en-US" altLang="ja-JP" sz="2400" kern="0" dirty="0">
                <a:solidFill>
                  <a:schemeClr val="accent6"/>
                </a:solidFill>
                <a:latin typeface="+mj-lt"/>
                <a:ea typeface="+mj-ea"/>
                <a:cs typeface="+mj-cs"/>
              </a:rPr>
              <a:t>TC 100 </a:t>
            </a:r>
            <a:r>
              <a:rPr lang="en-US" altLang="ja-JP" sz="2400" kern="0" dirty="0" smtClean="0">
                <a:solidFill>
                  <a:schemeClr val="accent6"/>
                </a:solidFill>
                <a:latin typeface="+mj-lt"/>
                <a:ea typeface="+mj-ea"/>
                <a:cs typeface="+mj-cs"/>
              </a:rPr>
              <a:t>Structure</a:t>
            </a:r>
          </a:p>
          <a:p>
            <a:pPr marL="457200" indent="-457200">
              <a:spcBef>
                <a:spcPts val="300"/>
              </a:spcBef>
              <a:buAutoNum type="arabicPeriod"/>
              <a:defRPr/>
            </a:pPr>
            <a:r>
              <a:rPr lang="en-US" altLang="ja-JP" sz="2400" kern="0" dirty="0">
                <a:solidFill>
                  <a:schemeClr val="accent6"/>
                </a:solidFill>
                <a:latin typeface="+mj-lt"/>
                <a:ea typeface="+mj-ea"/>
                <a:cs typeface="+mj-cs"/>
              </a:rPr>
              <a:t>Technical Areas and </a:t>
            </a:r>
            <a:r>
              <a:rPr lang="en-US" altLang="ja-JP" sz="2400" kern="0" dirty="0" smtClean="0">
                <a:solidFill>
                  <a:schemeClr val="accent6"/>
                </a:solidFill>
                <a:latin typeface="+mj-lt"/>
                <a:ea typeface="+mj-ea"/>
                <a:cs typeface="+mj-cs"/>
              </a:rPr>
              <a:t>Groups</a:t>
            </a:r>
          </a:p>
          <a:p>
            <a:pPr marL="457200" indent="-457200">
              <a:spcBef>
                <a:spcPts val="300"/>
              </a:spcBef>
              <a:buAutoNum type="arabicPeriod"/>
              <a:defRPr/>
            </a:pPr>
            <a:r>
              <a:rPr lang="en-US" altLang="ja-JP" sz="2400" kern="0" dirty="0">
                <a:solidFill>
                  <a:schemeClr val="accent6"/>
                </a:solidFill>
                <a:latin typeface="+mj-lt"/>
                <a:ea typeface="+mj-ea"/>
                <a:cs typeface="+mj-cs"/>
              </a:rPr>
              <a:t>TC 100 </a:t>
            </a:r>
            <a:r>
              <a:rPr lang="en-US" altLang="ja-JP" sz="2400" kern="0" dirty="0" smtClean="0">
                <a:solidFill>
                  <a:schemeClr val="accent6"/>
                </a:solidFill>
                <a:latin typeface="+mj-lt"/>
                <a:ea typeface="+mj-ea"/>
                <a:cs typeface="+mj-cs"/>
              </a:rPr>
              <a:t>officers</a:t>
            </a:r>
          </a:p>
          <a:p>
            <a:pPr marL="457200" indent="-457200">
              <a:spcBef>
                <a:spcPts val="300"/>
              </a:spcBef>
              <a:buFontTx/>
              <a:buAutoNum type="arabicPeriod"/>
              <a:defRPr/>
            </a:pPr>
            <a:r>
              <a:rPr lang="en-US" altLang="ja-JP" sz="2400" kern="0" dirty="0" smtClean="0">
                <a:solidFill>
                  <a:schemeClr val="accent6"/>
                </a:solidFill>
                <a:latin typeface="+mj-lt"/>
                <a:ea typeface="+mj-ea"/>
                <a:cs typeface="+mj-cs"/>
              </a:rPr>
              <a:t>Objectives </a:t>
            </a:r>
            <a:r>
              <a:rPr lang="en-US" altLang="ja-JP" sz="2400" kern="0" dirty="0">
                <a:solidFill>
                  <a:schemeClr val="accent6"/>
                </a:solidFill>
                <a:latin typeface="+mj-lt"/>
                <a:ea typeface="+mj-ea"/>
                <a:cs typeface="+mj-cs"/>
              </a:rPr>
              <a:t>and Strategy of TC </a:t>
            </a:r>
            <a:r>
              <a:rPr lang="en-US" altLang="ja-JP" sz="2400" kern="0" dirty="0" smtClean="0">
                <a:solidFill>
                  <a:schemeClr val="accent6"/>
                </a:solidFill>
                <a:latin typeface="+mj-lt"/>
                <a:ea typeface="+mj-ea"/>
                <a:cs typeface="+mj-cs"/>
              </a:rPr>
              <a:t>100</a:t>
            </a:r>
          </a:p>
          <a:p>
            <a:pPr marL="457200" indent="-457200">
              <a:spcBef>
                <a:spcPts val="300"/>
              </a:spcBef>
              <a:buFontTx/>
              <a:buAutoNum type="arabicPeriod"/>
              <a:defRPr/>
            </a:pPr>
            <a:r>
              <a:rPr lang="en-US" altLang="ja-JP" sz="2400" kern="0" dirty="0">
                <a:solidFill>
                  <a:schemeClr val="accent6"/>
                </a:solidFill>
                <a:latin typeface="+mj-lt"/>
                <a:ea typeface="+mj-ea"/>
                <a:cs typeface="+mj-cs"/>
              </a:rPr>
              <a:t>TC 100 typical </a:t>
            </a:r>
            <a:r>
              <a:rPr lang="en-US" altLang="ja-JP" sz="2400" kern="0" dirty="0" smtClean="0">
                <a:solidFill>
                  <a:schemeClr val="accent6"/>
                </a:solidFill>
                <a:latin typeface="+mj-lt"/>
                <a:ea typeface="+mj-ea"/>
                <a:cs typeface="+mj-cs"/>
              </a:rPr>
              <a:t>publications</a:t>
            </a:r>
          </a:p>
          <a:p>
            <a:pPr marL="457200" indent="-457200">
              <a:spcBef>
                <a:spcPts val="300"/>
              </a:spcBef>
              <a:buFontTx/>
              <a:buAutoNum type="arabicPeriod"/>
              <a:defRPr/>
            </a:pPr>
            <a:r>
              <a:rPr lang="en-US" altLang="ja-JP" sz="2400" kern="0" dirty="0">
                <a:solidFill>
                  <a:schemeClr val="accent6"/>
                </a:solidFill>
                <a:latin typeface="+mj-lt"/>
                <a:ea typeface="+mj-ea"/>
                <a:cs typeface="+mj-cs"/>
              </a:rPr>
              <a:t>TC 100 coming standardization </a:t>
            </a:r>
            <a:r>
              <a:rPr lang="en-US" altLang="ja-JP" sz="2400" kern="0" dirty="0" smtClean="0">
                <a:solidFill>
                  <a:schemeClr val="accent6"/>
                </a:solidFill>
                <a:latin typeface="+mj-lt"/>
                <a:ea typeface="+mj-ea"/>
                <a:cs typeface="+mj-cs"/>
              </a:rPr>
              <a:t>items</a:t>
            </a:r>
          </a:p>
          <a:p>
            <a:pPr marL="457200" indent="-457200">
              <a:spcBef>
                <a:spcPts val="300"/>
              </a:spcBef>
              <a:buFontTx/>
              <a:buAutoNum type="arabicPeriod"/>
              <a:defRPr/>
            </a:pPr>
            <a:r>
              <a:rPr lang="en-US" altLang="ja-JP" sz="2400" kern="0" dirty="0" smtClean="0">
                <a:solidFill>
                  <a:schemeClr val="accent6"/>
                </a:solidFill>
                <a:latin typeface="+mj-lt"/>
                <a:ea typeface="+mj-ea"/>
                <a:cs typeface="+mj-cs"/>
              </a:rPr>
              <a:t>Future meetings</a:t>
            </a:r>
          </a:p>
          <a:p>
            <a:pPr marL="457200" indent="-457200">
              <a:spcBef>
                <a:spcPts val="300"/>
              </a:spcBef>
              <a:buFontTx/>
              <a:buAutoNum type="arabicPeriod"/>
              <a:defRPr/>
            </a:pPr>
            <a:r>
              <a:rPr lang="en-US" altLang="ja-JP" sz="2400" kern="0" dirty="0">
                <a:solidFill>
                  <a:schemeClr val="accent6"/>
                </a:solidFill>
                <a:latin typeface="+mj-lt"/>
                <a:ea typeface="+mj-ea"/>
                <a:cs typeface="+mj-cs"/>
              </a:rPr>
              <a:t>Summary</a:t>
            </a:r>
          </a:p>
        </p:txBody>
      </p:sp>
      <p:grpSp>
        <p:nvGrpSpPr>
          <p:cNvPr id="7" name="Group 2"/>
          <p:cNvGrpSpPr>
            <a:grpSpLocks/>
          </p:cNvGrpSpPr>
          <p:nvPr/>
        </p:nvGrpSpPr>
        <p:grpSpPr bwMode="auto">
          <a:xfrm>
            <a:off x="7956376" y="440668"/>
            <a:ext cx="720080" cy="584684"/>
            <a:chOff x="1021" y="1021"/>
            <a:chExt cx="1181" cy="1039"/>
          </a:xfrm>
        </p:grpSpPr>
        <p:pic>
          <p:nvPicPr>
            <p:cNvPr id="8"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9"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r>
              <a:rPr lang="en-US" altLang="ja-JP" smtClean="0"/>
              <a:t>2015-02-13</a:t>
            </a:r>
            <a:endParaRPr lang="en-US" altLang="ja-JP" dirty="0"/>
          </a:p>
        </p:txBody>
      </p:sp>
      <p:sp>
        <p:nvSpPr>
          <p:cNvPr id="3" name="フッター プレースホルダ 2"/>
          <p:cNvSpPr>
            <a:spLocks noGrp="1"/>
          </p:cNvSpPr>
          <p:nvPr>
            <p:ph type="ftr" sz="quarter" idx="11"/>
          </p:nvPr>
        </p:nvSpPr>
        <p:spPr/>
        <p:txBody>
          <a:bodyPr/>
          <a:lstStyle/>
          <a:p>
            <a:pPr>
              <a:defRPr/>
            </a:pPr>
            <a:r>
              <a:rPr lang="en-US" altLang="ja-JP" smtClean="0"/>
              <a:t>IEC TC100</a:t>
            </a:r>
            <a:endParaRPr lang="en-US" altLang="ja-JP"/>
          </a:p>
        </p:txBody>
      </p:sp>
      <p:sp>
        <p:nvSpPr>
          <p:cNvPr id="4" name="スライド番号プレースホルダ 3"/>
          <p:cNvSpPr>
            <a:spLocks noGrp="1"/>
          </p:cNvSpPr>
          <p:nvPr>
            <p:ph type="sldNum" sz="quarter" idx="12"/>
          </p:nvPr>
        </p:nvSpPr>
        <p:spPr/>
        <p:txBody>
          <a:bodyPr/>
          <a:lstStyle/>
          <a:p>
            <a:pPr>
              <a:defRPr/>
            </a:pPr>
            <a:fld id="{4013CDB0-EBBE-4107-A2B3-1B7EF2C24699}" type="slidenum">
              <a:rPr lang="en-US" altLang="ja-JP" smtClean="0"/>
              <a:pPr>
                <a:defRPr/>
              </a:pPr>
              <a:t>20</a:t>
            </a:fld>
            <a:endParaRPr lang="en-US" altLang="ja-JP"/>
          </a:p>
        </p:txBody>
      </p:sp>
      <p:sp>
        <p:nvSpPr>
          <p:cNvPr id="5" name="Rectangle 2"/>
          <p:cNvSpPr txBox="1">
            <a:spLocks noChangeArrowheads="1"/>
          </p:cNvSpPr>
          <p:nvPr/>
        </p:nvSpPr>
        <p:spPr>
          <a:xfrm>
            <a:off x="539750" y="404813"/>
            <a:ext cx="8135938" cy="523875"/>
          </a:xfrm>
          <a:prstGeom prst="rect">
            <a:avLst/>
          </a:prstGeom>
        </p:spPr>
        <p:txBody>
          <a:bodyPr>
            <a:spAutoFit/>
          </a:bodyPr>
          <a:lstStyle/>
          <a:p>
            <a:pPr>
              <a:defRPr/>
            </a:pPr>
            <a:r>
              <a:rPr lang="en-US" altLang="ja-JP" sz="2800" kern="0" dirty="0" smtClean="0">
                <a:solidFill>
                  <a:schemeClr val="accent6"/>
                </a:solidFill>
                <a:effectLst>
                  <a:outerShdw blurRad="38100" dist="38100" dir="2700000" algn="tl">
                    <a:srgbClr val="000000">
                      <a:alpha val="43137"/>
                    </a:srgbClr>
                  </a:outerShdw>
                </a:effectLst>
              </a:rPr>
              <a:t>Future standardization themes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(TC 100/AGS)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6" name="Rectangle 2"/>
          <p:cNvSpPr txBox="1">
            <a:spLocks noChangeArrowheads="1"/>
          </p:cNvSpPr>
          <p:nvPr/>
        </p:nvSpPr>
        <p:spPr>
          <a:xfrm>
            <a:off x="539750" y="1160463"/>
            <a:ext cx="8027988" cy="3947234"/>
          </a:xfrm>
          <a:prstGeom prst="rect">
            <a:avLst/>
          </a:prstGeom>
        </p:spPr>
        <p:txBody>
          <a:bodyPr>
            <a:spAutoFit/>
          </a:bodyPr>
          <a:lstStyle/>
          <a:p>
            <a:pPr>
              <a:spcBef>
                <a:spcPts val="0"/>
              </a:spcBef>
              <a:buClr>
                <a:srgbClr val="000099"/>
              </a:buClr>
              <a:defRPr/>
            </a:pPr>
            <a:r>
              <a:rPr lang="en-US" altLang="ja-JP" sz="2400" kern="0" dirty="0" smtClean="0">
                <a:solidFill>
                  <a:schemeClr val="accent6"/>
                </a:solidFill>
                <a:latin typeface="+mn-lt"/>
                <a:ea typeface="メイリオ" pitchFamily="50" charset="-128"/>
                <a:cs typeface="+mj-cs"/>
              </a:rPr>
              <a:t>TC 100/AGS (Advisory Group on Strategy) is investigating the following standardization themes</a:t>
            </a:r>
            <a:endParaRPr lang="en-US" altLang="ja-JP" sz="2000" kern="0" dirty="0">
              <a:solidFill>
                <a:schemeClr val="accent6"/>
              </a:solidFill>
              <a:latin typeface="+mn-lt"/>
              <a:ea typeface="メイリオ" pitchFamily="50" charset="-128"/>
              <a:cs typeface="+mj-cs"/>
            </a:endParaRPr>
          </a:p>
          <a:p>
            <a:pPr marL="268288" indent="-268288">
              <a:spcBef>
                <a:spcPts val="1200"/>
              </a:spcBef>
              <a:buClr>
                <a:srgbClr val="000099"/>
              </a:buClr>
              <a:buFont typeface="Wingdings" pitchFamily="2" charset="2"/>
              <a:buChar char="n"/>
              <a:defRPr/>
            </a:pPr>
            <a:r>
              <a:rPr lang="en-US" altLang="ja-JP" sz="2000" kern="0" dirty="0" smtClean="0">
                <a:solidFill>
                  <a:schemeClr val="accent6"/>
                </a:solidFill>
                <a:latin typeface="+mn-lt"/>
                <a:ea typeface="メイリオ" pitchFamily="50" charset="-128"/>
                <a:cs typeface="+mj-cs"/>
              </a:rPr>
              <a:t>3DTV and UHD TV</a:t>
            </a:r>
            <a:r>
              <a:rPr lang="ja-JP" altLang="en-US" sz="2000" kern="0" dirty="0" smtClean="0">
                <a:solidFill>
                  <a:schemeClr val="accent6"/>
                </a:solidFill>
                <a:latin typeface="+mn-lt"/>
                <a:ea typeface="メイリオ" pitchFamily="50" charset="-128"/>
                <a:cs typeface="+mj-cs"/>
              </a:rPr>
              <a:t> </a:t>
            </a:r>
            <a:r>
              <a:rPr lang="en-US" altLang="ja-JP" sz="2000" kern="0" dirty="0" smtClean="0">
                <a:solidFill>
                  <a:schemeClr val="accent6"/>
                </a:solidFill>
                <a:latin typeface="+mn-lt"/>
                <a:ea typeface="メイリオ" pitchFamily="50" charset="-128"/>
                <a:cs typeface="+mj-cs"/>
              </a:rPr>
              <a:t>related standardization</a:t>
            </a:r>
          </a:p>
          <a:p>
            <a:pPr marL="268288" indent="-268288">
              <a:spcBef>
                <a:spcPts val="1200"/>
              </a:spcBef>
              <a:buFont typeface="Wingdings" pitchFamily="2" charset="2"/>
              <a:buChar char="n"/>
              <a:defRPr/>
            </a:pPr>
            <a:r>
              <a:rPr lang="en-US" altLang="ja-JP" sz="2000" kern="0" dirty="0" smtClean="0">
                <a:solidFill>
                  <a:schemeClr val="accent6"/>
                </a:solidFill>
                <a:latin typeface="+mn-lt"/>
                <a:ea typeface="メイリオ" pitchFamily="50" charset="-128"/>
                <a:cs typeface="+mj-cs"/>
              </a:rPr>
              <a:t>AAL</a:t>
            </a:r>
            <a:r>
              <a:rPr lang="ja-JP" altLang="en-US" sz="2000" kern="0" dirty="0" smtClean="0">
                <a:solidFill>
                  <a:schemeClr val="accent6"/>
                </a:solidFill>
                <a:latin typeface="+mn-lt"/>
                <a:ea typeface="メイリオ" pitchFamily="50" charset="-128"/>
                <a:cs typeface="+mj-cs"/>
              </a:rPr>
              <a:t> </a:t>
            </a:r>
            <a:r>
              <a:rPr lang="en-US" altLang="ja-JP" sz="2000" kern="0" dirty="0" smtClean="0">
                <a:solidFill>
                  <a:schemeClr val="accent6"/>
                </a:solidFill>
                <a:latin typeface="+mn-lt"/>
                <a:ea typeface="メイリオ" pitchFamily="50" charset="-128"/>
                <a:cs typeface="+mj-cs"/>
              </a:rPr>
              <a:t>(Active Assisted Living)</a:t>
            </a:r>
          </a:p>
          <a:p>
            <a:pPr marL="268288" indent="-268288">
              <a:spcBef>
                <a:spcPts val="300"/>
              </a:spcBef>
              <a:defRPr/>
            </a:pPr>
            <a:r>
              <a:rPr lang="en-US" altLang="ja-JP" sz="2000" kern="0" dirty="0" smtClean="0">
                <a:solidFill>
                  <a:schemeClr val="accent6"/>
                </a:solidFill>
                <a:latin typeface="+mn-lt"/>
                <a:ea typeface="メイリオ" pitchFamily="50" charset="-128"/>
                <a:cs typeface="+mj-cs"/>
              </a:rPr>
              <a:t>	Standardization of ambient assisting technologies for easy living</a:t>
            </a:r>
          </a:p>
          <a:p>
            <a:pPr marL="268288" indent="-268288">
              <a:spcBef>
                <a:spcPts val="1200"/>
              </a:spcBef>
              <a:buFont typeface="Wingdings" pitchFamily="2" charset="2"/>
              <a:buChar char="n"/>
              <a:defRPr/>
            </a:pPr>
            <a:r>
              <a:rPr lang="en-US" altLang="ja-JP" sz="2000" kern="0" dirty="0" smtClean="0">
                <a:solidFill>
                  <a:schemeClr val="accent6"/>
                </a:solidFill>
                <a:latin typeface="+mn-lt"/>
                <a:ea typeface="メイリオ" pitchFamily="50" charset="-128"/>
                <a:cs typeface="+mj-cs"/>
              </a:rPr>
              <a:t>EV(Electric Vehicle)</a:t>
            </a:r>
            <a:r>
              <a:rPr lang="ja-JP" altLang="en-US" sz="2000" kern="0" dirty="0" smtClean="0">
                <a:solidFill>
                  <a:schemeClr val="accent6"/>
                </a:solidFill>
                <a:latin typeface="+mn-lt"/>
                <a:ea typeface="メイリオ" pitchFamily="50" charset="-128"/>
                <a:cs typeface="+mj-cs"/>
              </a:rPr>
              <a:t> </a:t>
            </a:r>
            <a:r>
              <a:rPr lang="en-US" altLang="ja-JP" sz="2000" kern="0" dirty="0" smtClean="0">
                <a:solidFill>
                  <a:schemeClr val="accent6"/>
                </a:solidFill>
                <a:latin typeface="+mn-lt"/>
                <a:ea typeface="メイリオ" pitchFamily="50" charset="-128"/>
                <a:cs typeface="+mj-cs"/>
              </a:rPr>
              <a:t>and multimedia</a:t>
            </a:r>
          </a:p>
          <a:p>
            <a:pPr marL="268288" indent="-268288">
              <a:spcBef>
                <a:spcPts val="1200"/>
              </a:spcBef>
              <a:buFont typeface="Wingdings" pitchFamily="2" charset="2"/>
              <a:buChar char="n"/>
              <a:defRPr/>
            </a:pPr>
            <a:r>
              <a:rPr lang="en-US" altLang="ja-JP" sz="2000" kern="0" dirty="0" smtClean="0">
                <a:solidFill>
                  <a:schemeClr val="accent6"/>
                </a:solidFill>
                <a:latin typeface="+mn-lt"/>
                <a:ea typeface="メイリオ" pitchFamily="50" charset="-128"/>
                <a:cs typeface="+mj-cs"/>
              </a:rPr>
              <a:t>Robotics technology within the scope of TC 100</a:t>
            </a:r>
          </a:p>
          <a:p>
            <a:pPr marL="268288" indent="-268288">
              <a:spcBef>
                <a:spcPts val="1200"/>
              </a:spcBef>
              <a:buFont typeface="Wingdings" pitchFamily="2" charset="2"/>
              <a:buChar char="n"/>
              <a:defRPr/>
            </a:pPr>
            <a:r>
              <a:rPr lang="en-US" altLang="ja-JP" sz="2000" kern="0" dirty="0" smtClean="0">
                <a:solidFill>
                  <a:schemeClr val="accent6"/>
                </a:solidFill>
                <a:latin typeface="+mn-lt"/>
                <a:ea typeface="メイリオ" pitchFamily="50" charset="-128"/>
                <a:cs typeface="+mj-cs"/>
              </a:rPr>
              <a:t>Wearable systems and equipment</a:t>
            </a:r>
          </a:p>
          <a:p>
            <a:pPr marL="268288" indent="-268288">
              <a:spcBef>
                <a:spcPts val="1200"/>
              </a:spcBef>
              <a:defRPr/>
            </a:pPr>
            <a:r>
              <a:rPr lang="en-US" altLang="ja-JP" sz="2000" kern="0" dirty="0" smtClean="0">
                <a:solidFill>
                  <a:schemeClr val="accent6"/>
                </a:solidFill>
                <a:latin typeface="+mn-lt"/>
                <a:ea typeface="メイリオ" pitchFamily="50" charset="-128"/>
                <a:cs typeface="+mj-cs"/>
              </a:rPr>
              <a:t>etc.</a:t>
            </a:r>
          </a:p>
        </p:txBody>
      </p:sp>
      <p:grpSp>
        <p:nvGrpSpPr>
          <p:cNvPr id="7" name="Group 2"/>
          <p:cNvGrpSpPr>
            <a:grpSpLocks/>
          </p:cNvGrpSpPr>
          <p:nvPr/>
        </p:nvGrpSpPr>
        <p:grpSpPr bwMode="auto">
          <a:xfrm>
            <a:off x="7956376" y="440668"/>
            <a:ext cx="720080" cy="584684"/>
            <a:chOff x="1021" y="1021"/>
            <a:chExt cx="1181" cy="1039"/>
          </a:xfrm>
        </p:grpSpPr>
        <p:pic>
          <p:nvPicPr>
            <p:cNvPr id="8"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9"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22531"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22532" name="スライド番号プレースホルダ 3"/>
          <p:cNvSpPr>
            <a:spLocks noGrp="1"/>
          </p:cNvSpPr>
          <p:nvPr>
            <p:ph type="sldNum" sz="quarter" idx="12"/>
          </p:nvPr>
        </p:nvSpPr>
        <p:spPr>
          <a:noFill/>
        </p:spPr>
        <p:txBody>
          <a:bodyPr/>
          <a:lstStyle/>
          <a:p>
            <a:fld id="{694BF637-325C-4B97-B51D-DC577BF3A130}" type="slidenum">
              <a:rPr lang="en-US" altLang="ja-JP" smtClean="0">
                <a:ea typeface="ＭＳ Ｐゴシック" charset="-128"/>
              </a:rPr>
              <a:pPr/>
              <a:t>21</a:t>
            </a:fld>
            <a:endParaRPr lang="en-US" altLang="ja-JP" smtClean="0">
              <a:ea typeface="ＭＳ Ｐゴシック" charset="-128"/>
            </a:endParaRPr>
          </a:p>
        </p:txBody>
      </p:sp>
      <p:sp>
        <p:nvSpPr>
          <p:cNvPr id="6" name="Rectangle 2"/>
          <p:cNvSpPr txBox="1">
            <a:spLocks noChangeArrowheads="1"/>
          </p:cNvSpPr>
          <p:nvPr/>
        </p:nvSpPr>
        <p:spPr>
          <a:xfrm>
            <a:off x="539750" y="404813"/>
            <a:ext cx="8135938" cy="523875"/>
          </a:xfrm>
          <a:prstGeom prst="rect">
            <a:avLst/>
          </a:prstGeom>
        </p:spPr>
        <p:txBody>
          <a:bodyPr>
            <a:spAutoFit/>
          </a:bodyPr>
          <a:lstStyle/>
          <a:p>
            <a:pPr>
              <a:defRPr/>
            </a:pP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Next meetings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160463"/>
            <a:ext cx="8172450" cy="2323713"/>
          </a:xfrm>
          <a:prstGeom prst="rect">
            <a:avLst/>
          </a:prstGeom>
        </p:spPr>
        <p:txBody>
          <a:bodyPr>
            <a:spAutoFit/>
          </a:bodyPr>
          <a:lstStyle/>
          <a:p>
            <a:pPr marL="363538" indent="-363538">
              <a:spcBef>
                <a:spcPts val="1200"/>
              </a:spcBef>
              <a:buClr>
                <a:srgbClr val="000099"/>
              </a:buClr>
              <a:buSzPct val="80000"/>
              <a:buFont typeface="Wingdings" pitchFamily="2" charset="2"/>
              <a:buChar char="n"/>
              <a:defRPr/>
            </a:pPr>
            <a:r>
              <a:rPr lang="en-US" altLang="ja-JP" sz="2400" kern="0" dirty="0" smtClean="0">
                <a:solidFill>
                  <a:schemeClr val="accent6"/>
                </a:solidFill>
              </a:rPr>
              <a:t>TC 100 AGS and AGM meetings 2015</a:t>
            </a:r>
          </a:p>
          <a:p>
            <a:pPr marL="363538">
              <a:spcBef>
                <a:spcPts val="600"/>
              </a:spcBef>
              <a:buClr>
                <a:srgbClr val="000099"/>
              </a:buClr>
              <a:buSzPct val="80000"/>
              <a:defRPr/>
            </a:pPr>
            <a:r>
              <a:rPr lang="en-US" altLang="ja-JP" sz="2400" kern="0" dirty="0" smtClean="0">
                <a:solidFill>
                  <a:schemeClr val="accent6"/>
                </a:solidFill>
              </a:rPr>
              <a:t>2015-04-22, 23 in Milan, Italy</a:t>
            </a:r>
          </a:p>
          <a:p>
            <a:pPr marL="363538" indent="-363538">
              <a:spcBef>
                <a:spcPts val="1200"/>
              </a:spcBef>
              <a:buClr>
                <a:srgbClr val="000099"/>
              </a:buClr>
              <a:buSzPct val="80000"/>
              <a:buFont typeface="Wingdings" pitchFamily="2" charset="2"/>
              <a:buChar char="n"/>
              <a:defRPr/>
            </a:pPr>
            <a:r>
              <a:rPr lang="en-US" altLang="ja-JP" sz="2400" kern="0" dirty="0" smtClean="0">
                <a:solidFill>
                  <a:schemeClr val="accent6"/>
                </a:solidFill>
              </a:rPr>
              <a:t>TC 100 Plenary and TA meetings 2015</a:t>
            </a:r>
          </a:p>
          <a:p>
            <a:pPr marL="363538">
              <a:spcBef>
                <a:spcPts val="600"/>
              </a:spcBef>
              <a:buClr>
                <a:srgbClr val="000099"/>
              </a:buClr>
              <a:buSzPct val="80000"/>
              <a:defRPr/>
            </a:pPr>
            <a:r>
              <a:rPr lang="en-US" altLang="ja-JP" sz="2400" kern="0" dirty="0" smtClean="0">
                <a:solidFill>
                  <a:schemeClr val="accent6"/>
                </a:solidFill>
              </a:rPr>
              <a:t>2015-10 in Minsk, Belarus</a:t>
            </a:r>
          </a:p>
          <a:p>
            <a:pPr marL="363538">
              <a:spcBef>
                <a:spcPts val="600"/>
              </a:spcBef>
              <a:buClr>
                <a:srgbClr val="000099"/>
              </a:buClr>
              <a:buSzPct val="80000"/>
              <a:defRPr/>
            </a:pPr>
            <a:endParaRPr lang="en-US" altLang="ja-JP" sz="2400" kern="0" dirty="0" smtClean="0">
              <a:solidFill>
                <a:schemeClr val="accent6"/>
              </a:solidFill>
            </a:endParaRP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22531"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22532" name="スライド番号プレースホルダ 3"/>
          <p:cNvSpPr>
            <a:spLocks noGrp="1"/>
          </p:cNvSpPr>
          <p:nvPr>
            <p:ph type="sldNum" sz="quarter" idx="12"/>
          </p:nvPr>
        </p:nvSpPr>
        <p:spPr>
          <a:noFill/>
        </p:spPr>
        <p:txBody>
          <a:bodyPr/>
          <a:lstStyle/>
          <a:p>
            <a:fld id="{694BF637-325C-4B97-B51D-DC577BF3A130}" type="slidenum">
              <a:rPr lang="en-US" altLang="ja-JP" smtClean="0">
                <a:ea typeface="ＭＳ Ｐゴシック" charset="-128"/>
              </a:rPr>
              <a:pPr/>
              <a:t>22</a:t>
            </a:fld>
            <a:endParaRPr lang="en-US" altLang="ja-JP" smtClean="0">
              <a:ea typeface="ＭＳ Ｐゴシック" charset="-128"/>
            </a:endParaRPr>
          </a:p>
        </p:txBody>
      </p:sp>
      <p:sp>
        <p:nvSpPr>
          <p:cNvPr id="6" name="Rectangle 2"/>
          <p:cNvSpPr txBox="1">
            <a:spLocks noChangeArrowheads="1"/>
          </p:cNvSpPr>
          <p:nvPr/>
        </p:nvSpPr>
        <p:spPr>
          <a:xfrm>
            <a:off x="539750" y="404813"/>
            <a:ext cx="8135938" cy="523875"/>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Summary</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160463"/>
            <a:ext cx="8172450" cy="4247317"/>
          </a:xfrm>
          <a:prstGeom prst="rect">
            <a:avLst/>
          </a:prstGeom>
        </p:spPr>
        <p:txBody>
          <a:bodyPr>
            <a:spAutoFit/>
          </a:bodyPr>
          <a:lstStyle/>
          <a:p>
            <a:pPr marL="363538" indent="-363538">
              <a:spcBef>
                <a:spcPts val="1200"/>
              </a:spcBef>
              <a:buClr>
                <a:srgbClr val="000099"/>
              </a:buClr>
              <a:buSzPct val="80000"/>
              <a:buFont typeface="Wingdings" pitchFamily="2" charset="2"/>
              <a:buChar char="n"/>
              <a:defRPr/>
            </a:pPr>
            <a:r>
              <a:rPr lang="en-US" altLang="ja-JP" sz="2400" kern="0" dirty="0">
                <a:solidFill>
                  <a:schemeClr val="accent6"/>
                </a:solidFill>
              </a:rPr>
              <a:t>TC 100 has two objectives</a:t>
            </a:r>
          </a:p>
          <a:p>
            <a:pPr marL="363538" indent="-363538">
              <a:spcBef>
                <a:spcPts val="1200"/>
              </a:spcBef>
              <a:buClr>
                <a:srgbClr val="000099"/>
              </a:buClr>
              <a:buSzPct val="80000"/>
              <a:buFont typeface="Wingdings" pitchFamily="2" charset="2"/>
              <a:buChar char="n"/>
              <a:defRPr/>
            </a:pPr>
            <a:r>
              <a:rPr lang="en-US" altLang="ja-JP" sz="2400" kern="0" dirty="0">
                <a:solidFill>
                  <a:schemeClr val="accent6"/>
                </a:solidFill>
              </a:rPr>
              <a:t>Enrich human life: </a:t>
            </a:r>
          </a:p>
          <a:p>
            <a:pPr marL="820738" lvl="1" indent="-363538">
              <a:spcBef>
                <a:spcPts val="0"/>
              </a:spcBef>
              <a:buClr>
                <a:srgbClr val="000099"/>
              </a:buClr>
              <a:buFont typeface="Wingdings" pitchFamily="2" charset="2"/>
              <a:buChar char="ü"/>
              <a:defRPr/>
            </a:pPr>
            <a:r>
              <a:rPr lang="en-US" altLang="ja-JP" sz="2400" kern="0" dirty="0">
                <a:solidFill>
                  <a:schemeClr val="accent6"/>
                </a:solidFill>
              </a:rPr>
              <a:t>Consortia and </a:t>
            </a:r>
            <a:r>
              <a:rPr lang="en-US" altLang="ja-JP" sz="2400" kern="0" dirty="0" err="1">
                <a:solidFill>
                  <a:schemeClr val="accent6"/>
                </a:solidFill>
              </a:rPr>
              <a:t>Fora</a:t>
            </a:r>
            <a:r>
              <a:rPr lang="en-US" altLang="ja-JP" sz="2400" kern="0" dirty="0">
                <a:solidFill>
                  <a:schemeClr val="accent6"/>
                </a:solidFill>
              </a:rPr>
              <a:t> standards</a:t>
            </a:r>
          </a:p>
          <a:p>
            <a:pPr marL="820738" lvl="1" indent="-363538">
              <a:spcBef>
                <a:spcPts val="0"/>
              </a:spcBef>
              <a:buClr>
                <a:srgbClr val="000099"/>
              </a:buClr>
              <a:buFont typeface="Wingdings" pitchFamily="2" charset="2"/>
              <a:buChar char="ü"/>
              <a:defRPr/>
            </a:pPr>
            <a:r>
              <a:rPr lang="en-US" altLang="ja-JP" sz="2400" kern="0" dirty="0">
                <a:solidFill>
                  <a:schemeClr val="accent6"/>
                </a:solidFill>
              </a:rPr>
              <a:t>Market oriented standardization</a:t>
            </a:r>
          </a:p>
          <a:p>
            <a:pPr marL="820738" lvl="1" indent="-363538">
              <a:spcBef>
                <a:spcPts val="0"/>
              </a:spcBef>
              <a:buClr>
                <a:srgbClr val="000099"/>
              </a:buClr>
              <a:buFont typeface="Wingdings" pitchFamily="2" charset="2"/>
              <a:buChar char="ü"/>
              <a:defRPr/>
            </a:pPr>
            <a:r>
              <a:rPr lang="en-US" altLang="ja-JP" sz="2400" kern="0" dirty="0" smtClean="0">
                <a:solidFill>
                  <a:schemeClr val="accent6"/>
                </a:solidFill>
              </a:rPr>
              <a:t>Efforts for faster standardization</a:t>
            </a:r>
            <a:endParaRPr lang="en-US" altLang="ja-JP" sz="2400" kern="0" dirty="0">
              <a:solidFill>
                <a:schemeClr val="accent6"/>
              </a:solidFill>
            </a:endParaRPr>
          </a:p>
          <a:p>
            <a:pPr marL="363538" indent="-363538">
              <a:spcBef>
                <a:spcPts val="1200"/>
              </a:spcBef>
              <a:buClr>
                <a:srgbClr val="000099"/>
              </a:buClr>
              <a:buSzPct val="80000"/>
              <a:buFont typeface="Wingdings" pitchFamily="2" charset="2"/>
              <a:buChar char="n"/>
              <a:defRPr/>
            </a:pPr>
            <a:r>
              <a:rPr lang="en-US" altLang="ja-JP" sz="2400" kern="0" dirty="0">
                <a:solidFill>
                  <a:schemeClr val="accent6"/>
                </a:solidFill>
              </a:rPr>
              <a:t>Contribution to society:</a:t>
            </a:r>
          </a:p>
          <a:p>
            <a:pPr marL="820738" lvl="1" indent="-363538">
              <a:spcBef>
                <a:spcPts val="0"/>
              </a:spcBef>
              <a:buClr>
                <a:srgbClr val="000099"/>
              </a:buClr>
              <a:buFont typeface="Wingdings" pitchFamily="2" charset="2"/>
              <a:buChar char="ü"/>
              <a:defRPr/>
            </a:pPr>
            <a:r>
              <a:rPr lang="en-US" altLang="ja-JP" sz="2400" kern="0" dirty="0">
                <a:solidFill>
                  <a:schemeClr val="accent6"/>
                </a:solidFill>
              </a:rPr>
              <a:t>Energy </a:t>
            </a:r>
            <a:r>
              <a:rPr lang="en-US" altLang="ja-JP" sz="2400" kern="0" dirty="0" smtClean="0">
                <a:solidFill>
                  <a:schemeClr val="accent6"/>
                </a:solidFill>
              </a:rPr>
              <a:t>efficiency</a:t>
            </a:r>
            <a:endParaRPr lang="en-US" altLang="ja-JP" sz="2400" kern="0" dirty="0">
              <a:solidFill>
                <a:schemeClr val="accent6"/>
              </a:solidFill>
            </a:endParaRPr>
          </a:p>
          <a:p>
            <a:pPr marL="820738" lvl="1" indent="-363538">
              <a:spcBef>
                <a:spcPts val="0"/>
              </a:spcBef>
              <a:buClr>
                <a:srgbClr val="000099"/>
              </a:buClr>
              <a:buFont typeface="Wingdings" pitchFamily="2" charset="2"/>
              <a:buChar char="ü"/>
              <a:defRPr/>
            </a:pPr>
            <a:r>
              <a:rPr lang="en-US" altLang="ja-JP" sz="2400" kern="0" dirty="0">
                <a:solidFill>
                  <a:schemeClr val="accent6"/>
                </a:solidFill>
              </a:rPr>
              <a:t>Environment</a:t>
            </a:r>
          </a:p>
          <a:p>
            <a:pPr marL="820738" lvl="1" indent="-363538">
              <a:spcBef>
                <a:spcPts val="0"/>
              </a:spcBef>
              <a:buClr>
                <a:srgbClr val="000099"/>
              </a:buClr>
              <a:buFont typeface="Wingdings" pitchFamily="2" charset="2"/>
              <a:buChar char="ü"/>
              <a:defRPr/>
            </a:pPr>
            <a:r>
              <a:rPr lang="en-US" altLang="ja-JP" sz="2400" kern="0" dirty="0" smtClean="0">
                <a:solidFill>
                  <a:schemeClr val="accent6"/>
                </a:solidFill>
              </a:rPr>
              <a:t>Accessibility, AAL </a:t>
            </a:r>
            <a:r>
              <a:rPr lang="en-US" altLang="ja-JP" sz="2400" kern="0" dirty="0">
                <a:solidFill>
                  <a:schemeClr val="accent6"/>
                </a:solidFill>
              </a:rPr>
              <a:t>and </a:t>
            </a:r>
            <a:r>
              <a:rPr lang="en-US" altLang="ja-JP" sz="2400" kern="0" dirty="0" smtClean="0">
                <a:solidFill>
                  <a:schemeClr val="accent6"/>
                </a:solidFill>
              </a:rPr>
              <a:t>user interface</a:t>
            </a:r>
            <a:endParaRPr lang="en-US" altLang="ja-JP" sz="2400" kern="0" dirty="0">
              <a:solidFill>
                <a:schemeClr val="accent6"/>
              </a:solidFill>
            </a:endParaRPr>
          </a:p>
          <a:p>
            <a:pPr marL="363538" indent="-363538">
              <a:spcBef>
                <a:spcPts val="1200"/>
              </a:spcBef>
              <a:buClr>
                <a:srgbClr val="000099"/>
              </a:buClr>
              <a:buSzPct val="80000"/>
              <a:buFont typeface="Wingdings" pitchFamily="2" charset="2"/>
              <a:buChar char="n"/>
              <a:defRPr/>
            </a:pPr>
            <a:r>
              <a:rPr lang="en-US" altLang="ja-JP" sz="2400" kern="0" dirty="0">
                <a:solidFill>
                  <a:schemeClr val="accent6"/>
                </a:solidFill>
              </a:rPr>
              <a:t>Looking at future technologies</a:t>
            </a: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23555"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23556" name="スライド番号プレースホルダ 3"/>
          <p:cNvSpPr>
            <a:spLocks noGrp="1"/>
          </p:cNvSpPr>
          <p:nvPr>
            <p:ph type="sldNum" sz="quarter" idx="12"/>
          </p:nvPr>
        </p:nvSpPr>
        <p:spPr>
          <a:noFill/>
        </p:spPr>
        <p:txBody>
          <a:bodyPr/>
          <a:lstStyle/>
          <a:p>
            <a:fld id="{F0EBB3C9-FDF3-4633-A969-C0833C648ACB}" type="slidenum">
              <a:rPr lang="en-US" altLang="ja-JP" smtClean="0">
                <a:ea typeface="ＭＳ Ｐゴシック" charset="-128"/>
              </a:rPr>
              <a:pPr/>
              <a:t>23</a:t>
            </a:fld>
            <a:endParaRPr lang="en-US" altLang="ja-JP" smtClean="0">
              <a:ea typeface="ＭＳ Ｐゴシック" charset="-128"/>
            </a:endParaRPr>
          </a:p>
        </p:txBody>
      </p:sp>
      <p:sp>
        <p:nvSpPr>
          <p:cNvPr id="6" name="Rectangle 2"/>
          <p:cNvSpPr txBox="1">
            <a:spLocks noChangeArrowheads="1"/>
          </p:cNvSpPr>
          <p:nvPr/>
        </p:nvSpPr>
        <p:spPr>
          <a:xfrm>
            <a:off x="539750" y="404813"/>
            <a:ext cx="8135938" cy="523875"/>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Useful links</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266825"/>
            <a:ext cx="8172450" cy="4862513"/>
          </a:xfrm>
          <a:prstGeom prst="rect">
            <a:avLst/>
          </a:prstGeom>
        </p:spPr>
        <p:txBody>
          <a:bodyPr>
            <a:spAutoFit/>
          </a:bodyPr>
          <a:lstStyle/>
          <a:p>
            <a:pPr marL="363538" indent="-363538">
              <a:spcBef>
                <a:spcPts val="1200"/>
              </a:spcBef>
              <a:buClr>
                <a:srgbClr val="000099"/>
              </a:buClr>
              <a:buFont typeface="Wingdings" pitchFamily="2" charset="2"/>
              <a:buChar char="n"/>
              <a:defRPr/>
            </a:pPr>
            <a:r>
              <a:rPr lang="en-US" altLang="ja-JP" sz="2400" kern="0" dirty="0">
                <a:solidFill>
                  <a:schemeClr val="accent6"/>
                </a:solidFill>
                <a:hlinkClick r:id="rId2"/>
              </a:rPr>
              <a:t>TC 100 dashboard (IEC web site)</a:t>
            </a:r>
            <a:endParaRPr lang="en-US" altLang="ja-JP" sz="2400" kern="0" dirty="0">
              <a:solidFill>
                <a:schemeClr val="accent6"/>
              </a:solidFill>
            </a:endParaRPr>
          </a:p>
          <a:p>
            <a:pPr marL="363538" indent="-363538">
              <a:spcBef>
                <a:spcPts val="1200"/>
              </a:spcBef>
              <a:buClr>
                <a:srgbClr val="000099"/>
              </a:buClr>
              <a:buFont typeface="Wingdings" pitchFamily="2" charset="2"/>
              <a:buChar char="n"/>
              <a:defRPr/>
            </a:pPr>
            <a:r>
              <a:rPr lang="en-US" altLang="ja-JP" sz="2400" kern="0" dirty="0">
                <a:solidFill>
                  <a:schemeClr val="accent6"/>
                </a:solidFill>
                <a:hlinkClick r:id="rId3"/>
              </a:rPr>
              <a:t>TC 100 SBP (IEC web site)</a:t>
            </a:r>
            <a:endParaRPr lang="en-US" altLang="ja-JP" sz="2400" kern="0" dirty="0">
              <a:solidFill>
                <a:schemeClr val="accent6"/>
              </a:solidFill>
            </a:endParaRPr>
          </a:p>
          <a:p>
            <a:pPr marL="363538" indent="-363538">
              <a:spcBef>
                <a:spcPts val="1200"/>
              </a:spcBef>
              <a:buClr>
                <a:srgbClr val="000099"/>
              </a:buClr>
              <a:buFont typeface="Wingdings" pitchFamily="2" charset="2"/>
              <a:buChar char="n"/>
              <a:defRPr/>
            </a:pPr>
            <a:r>
              <a:rPr lang="en-US" altLang="ja-JP" sz="2400" kern="0" dirty="0">
                <a:solidFill>
                  <a:schemeClr val="accent6"/>
                </a:solidFill>
              </a:rPr>
              <a:t>TC 100 Website (</a:t>
            </a:r>
            <a:r>
              <a:rPr lang="en-US" altLang="ja-JP" sz="2400" kern="0" dirty="0">
                <a:solidFill>
                  <a:schemeClr val="accent6"/>
                </a:solidFill>
                <a:hlinkClick r:id="rId4"/>
              </a:rPr>
              <a:t>http://tc100.iec.ch</a:t>
            </a:r>
            <a:r>
              <a:rPr lang="en-US" altLang="ja-JP" sz="2400" kern="0" dirty="0">
                <a:solidFill>
                  <a:schemeClr val="accent6"/>
                </a:solidFill>
              </a:rPr>
              <a:t>)</a:t>
            </a:r>
          </a:p>
          <a:p>
            <a:pPr marL="363538" indent="-363538">
              <a:spcBef>
                <a:spcPts val="1200"/>
              </a:spcBef>
              <a:buClr>
                <a:srgbClr val="000099"/>
              </a:buClr>
              <a:buFont typeface="Wingdings" pitchFamily="2" charset="2"/>
              <a:buChar char="n"/>
              <a:defRPr/>
            </a:pPr>
            <a:r>
              <a:rPr lang="en-US" altLang="ja-JP" sz="2400" kern="0" dirty="0">
                <a:solidFill>
                  <a:schemeClr val="accent6"/>
                </a:solidFill>
                <a:hlinkClick r:id="rId5"/>
              </a:rPr>
              <a:t>ISO/IEC Directives, IEC supplement, </a:t>
            </a:r>
            <a:r>
              <a:rPr lang="en-US" altLang="ja-JP" sz="2400" kern="0" dirty="0">
                <a:solidFill>
                  <a:schemeClr val="accent6"/>
                </a:solidFill>
              </a:rPr>
              <a:t>Annex </a:t>
            </a:r>
            <a:r>
              <a:rPr lang="en-US" altLang="ja-JP" sz="2400" kern="0" dirty="0" smtClean="0">
                <a:solidFill>
                  <a:schemeClr val="accent6"/>
                </a:solidFill>
              </a:rPr>
              <a:t>SN</a:t>
            </a:r>
            <a:endParaRPr lang="en-US" altLang="ja-JP" sz="2400" kern="0" dirty="0">
              <a:solidFill>
                <a:schemeClr val="accent6"/>
              </a:solidFill>
            </a:endParaRPr>
          </a:p>
          <a:p>
            <a:pPr marL="363538" indent="-363538">
              <a:spcBef>
                <a:spcPts val="1200"/>
              </a:spcBef>
              <a:buClr>
                <a:srgbClr val="000099"/>
              </a:buClr>
              <a:defRPr/>
            </a:pPr>
            <a:endParaRPr lang="en-US" altLang="ja-JP" sz="2400" kern="0" dirty="0">
              <a:solidFill>
                <a:schemeClr val="accent6"/>
              </a:solidFill>
            </a:endParaRPr>
          </a:p>
          <a:p>
            <a:pPr marL="363538" indent="-363538">
              <a:spcBef>
                <a:spcPts val="1200"/>
              </a:spcBef>
              <a:buClr>
                <a:srgbClr val="000099"/>
              </a:buClr>
              <a:defRPr/>
            </a:pPr>
            <a:endParaRPr lang="en-US" altLang="ja-JP" sz="2400" kern="0" dirty="0">
              <a:solidFill>
                <a:schemeClr val="accent6"/>
              </a:solidFill>
            </a:endParaRPr>
          </a:p>
          <a:p>
            <a:pPr marL="363538" indent="-363538">
              <a:spcBef>
                <a:spcPts val="1200"/>
              </a:spcBef>
              <a:buClr>
                <a:srgbClr val="000099"/>
              </a:buClr>
              <a:defRPr/>
            </a:pPr>
            <a:r>
              <a:rPr lang="en-US" altLang="ja-JP" sz="2400" kern="0" dirty="0">
                <a:solidFill>
                  <a:schemeClr val="accent6"/>
                </a:solidFill>
              </a:rPr>
              <a:t>Contact: </a:t>
            </a:r>
            <a:br>
              <a:rPr lang="en-US" altLang="ja-JP" sz="2400" kern="0" dirty="0">
                <a:solidFill>
                  <a:schemeClr val="accent6"/>
                </a:solidFill>
              </a:rPr>
            </a:br>
            <a:r>
              <a:rPr lang="en-US" altLang="ja-JP" sz="2400" kern="0" dirty="0">
                <a:solidFill>
                  <a:schemeClr val="accent6"/>
                </a:solidFill>
              </a:rPr>
              <a:t>TC 100 secretary, Tadashi Ezaki</a:t>
            </a:r>
            <a:br>
              <a:rPr lang="en-US" altLang="ja-JP" sz="2400" kern="0" dirty="0">
                <a:solidFill>
                  <a:schemeClr val="accent6"/>
                </a:solidFill>
              </a:rPr>
            </a:br>
            <a:r>
              <a:rPr lang="en-US" altLang="ja-JP" sz="2400" kern="0" dirty="0">
                <a:solidFill>
                  <a:schemeClr val="accent6"/>
                </a:solidFill>
                <a:hlinkClick r:id="rId6"/>
              </a:rPr>
              <a:t>tadashi.ezaki@jp.sony.com</a:t>
            </a:r>
            <a:endParaRPr lang="en-US" altLang="ja-JP" sz="2400" kern="0" dirty="0">
              <a:solidFill>
                <a:schemeClr val="accent6"/>
              </a:solidFill>
            </a:endParaRPr>
          </a:p>
          <a:p>
            <a:pPr marL="363538" indent="-363538">
              <a:spcBef>
                <a:spcPts val="1200"/>
              </a:spcBef>
              <a:buClr>
                <a:srgbClr val="000099"/>
              </a:buClr>
              <a:defRPr/>
            </a:pPr>
            <a:endParaRPr lang="en-US" altLang="ja-JP" sz="2400" kern="0" dirty="0">
              <a:solidFill>
                <a:schemeClr val="accent6"/>
              </a:solidFill>
            </a:endParaRP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7"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852738"/>
            <a:ext cx="8229600" cy="1404937"/>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600" b="0" i="0" u="none" strike="noStrike" kern="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Arial"/>
                <a:ea typeface="ＭＳ Ｐゴシック"/>
                <a:cs typeface="+mj-cs"/>
              </a:rPr>
              <a:t>Thanks</a:t>
            </a:r>
            <a:endParaRPr kumimoji="0" lang="en-US" altLang="ja-JP" sz="3600" b="0" i="0" u="none" strike="noStrike" kern="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Arial"/>
              <a:ea typeface="ＭＳ Ｐゴシック"/>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Arial"/>
              <a:ea typeface="ＭＳ Ｐゴシック"/>
              <a:cs typeface="+mj-cs"/>
            </a:endParaRPr>
          </a:p>
        </p:txBody>
      </p:sp>
      <p:grpSp>
        <p:nvGrpSpPr>
          <p:cNvPr id="4" name="Group 2"/>
          <p:cNvGrpSpPr>
            <a:grpSpLocks/>
          </p:cNvGrpSpPr>
          <p:nvPr/>
        </p:nvGrpSpPr>
        <p:grpSpPr bwMode="auto">
          <a:xfrm>
            <a:off x="7308304" y="6129300"/>
            <a:ext cx="720080" cy="584684"/>
            <a:chOff x="1021" y="1021"/>
            <a:chExt cx="1181" cy="1039"/>
          </a:xfrm>
        </p:grpSpPr>
        <p:pic>
          <p:nvPicPr>
            <p:cNvPr id="5" name="Picture 3" descr="IEC logo"/>
            <p:cNvPicPr>
              <a:picLocks noChangeAspect="1" noChangeArrowheads="1"/>
            </p:cNvPicPr>
            <p:nvPr/>
          </p:nvPicPr>
          <p:blipFill>
            <a:blip r:embed="rId2" cstate="print"/>
            <a:srcRect/>
            <a:stretch>
              <a:fillRect/>
            </a:stretch>
          </p:blipFill>
          <p:spPr bwMode="auto">
            <a:xfrm>
              <a:off x="1021" y="1021"/>
              <a:ext cx="1020" cy="1020"/>
            </a:xfrm>
            <a:prstGeom prst="rect">
              <a:avLst/>
            </a:prstGeom>
            <a:noFill/>
            <a:ln w="9525">
              <a:noFill/>
              <a:miter lim="800000"/>
              <a:headEnd/>
              <a:tailEnd/>
            </a:ln>
          </p:spPr>
        </p:pic>
        <p:sp>
          <p:nvSpPr>
            <p:cNvPr id="6"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ea typeface="ＭＳ Ｐゴシック" charset="-128"/>
              </a:rPr>
              <a:pPr/>
              <a:t>3</a:t>
            </a:fld>
            <a:endParaRPr lang="en-US" altLang="ja-JP" smtClean="0">
              <a:ea typeface="ＭＳ Ｐゴシック" charset="-128"/>
            </a:endParaRPr>
          </a:p>
        </p:txBody>
      </p:sp>
      <p:sp>
        <p:nvSpPr>
          <p:cNvPr id="8"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Title and Scope</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9" name="Rectangle 2"/>
          <p:cNvSpPr txBox="1">
            <a:spLocks noChangeArrowheads="1"/>
          </p:cNvSpPr>
          <p:nvPr/>
        </p:nvSpPr>
        <p:spPr>
          <a:xfrm>
            <a:off x="539750" y="1160463"/>
            <a:ext cx="7921625" cy="4259628"/>
          </a:xfrm>
          <a:prstGeom prst="rect">
            <a:avLst/>
          </a:prstGeom>
        </p:spPr>
        <p:txBody>
          <a:bodyPr>
            <a:spAutoFit/>
          </a:bodyPr>
          <a:lstStyle/>
          <a:p>
            <a:pPr>
              <a:spcBef>
                <a:spcPts val="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smtClean="0">
                <a:solidFill>
                  <a:schemeClr val="accent6"/>
                </a:solidFill>
                <a:latin typeface="+mn-lt"/>
                <a:ea typeface="+mj-ea"/>
                <a:cs typeface="+mj-cs"/>
              </a:rPr>
              <a:t>Title</a:t>
            </a:r>
            <a:endParaRPr lang="en-US" altLang="ja-JP" sz="2400" kern="0" dirty="0">
              <a:solidFill>
                <a:schemeClr val="accent6"/>
              </a:solidFill>
              <a:latin typeface="+mn-lt"/>
              <a:ea typeface="+mj-ea"/>
              <a:cs typeface="+mj-cs"/>
            </a:endParaRPr>
          </a:p>
          <a:p>
            <a:pPr marL="268288">
              <a:spcBef>
                <a:spcPts val="600"/>
              </a:spcBef>
              <a:defRPr/>
            </a:pPr>
            <a:r>
              <a:rPr lang="en-US" altLang="ja-JP" sz="2000" kern="0" dirty="0" smtClean="0">
                <a:solidFill>
                  <a:schemeClr val="accent6"/>
                </a:solidFill>
                <a:latin typeface="+mn-lt"/>
                <a:ea typeface="+mj-ea"/>
                <a:cs typeface="+mj-cs"/>
              </a:rPr>
              <a:t>Audio, video and multimedia systems and equipment</a:t>
            </a:r>
            <a:endParaRPr lang="en-US" altLang="ja-JP" kern="0" dirty="0">
              <a:solidFill>
                <a:schemeClr val="accent6"/>
              </a:solidFill>
              <a:latin typeface="+mn-lt"/>
              <a:ea typeface="+mj-ea"/>
              <a:cs typeface="+mj-cs"/>
            </a:endParaRPr>
          </a:p>
          <a:p>
            <a:pPr>
              <a:spcBef>
                <a:spcPts val="120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smtClean="0">
                <a:solidFill>
                  <a:schemeClr val="accent6"/>
                </a:solidFill>
                <a:latin typeface="+mn-lt"/>
                <a:ea typeface="+mj-ea"/>
                <a:cs typeface="+mj-cs"/>
              </a:rPr>
              <a:t>Scope</a:t>
            </a:r>
            <a:endParaRPr lang="en-US" altLang="ja-JP" sz="2400" kern="0" dirty="0">
              <a:solidFill>
                <a:schemeClr val="accent6"/>
              </a:solidFill>
              <a:latin typeface="+mn-lt"/>
              <a:ea typeface="+mj-ea"/>
              <a:cs typeface="+mj-cs"/>
            </a:endParaRPr>
          </a:p>
          <a:p>
            <a:pPr marL="268288">
              <a:lnSpc>
                <a:spcPct val="90000"/>
              </a:lnSpc>
              <a:spcBef>
                <a:spcPts val="600"/>
              </a:spcBef>
              <a:buClr>
                <a:srgbClr val="000099"/>
              </a:buClr>
              <a:defRPr/>
            </a:pPr>
            <a:r>
              <a:rPr lang="en-US" altLang="ja-JP" sz="2000" kern="0" dirty="0">
                <a:solidFill>
                  <a:schemeClr val="accent6"/>
                </a:solidFill>
                <a:latin typeface="+mn-lt"/>
                <a:ea typeface="+mj-ea"/>
                <a:cs typeface="+mj-cs"/>
              </a:rPr>
              <a:t>To prepare international publications in the field of audio, video and multimedia systems and equipment. These publications mainly include specification of the performance, methods of measurement for consumer and professional equipment and their application in systems and its interoperability with other systems or equipment.</a:t>
            </a:r>
          </a:p>
          <a:p>
            <a:pPr marL="268288">
              <a:lnSpc>
                <a:spcPct val="90000"/>
              </a:lnSpc>
              <a:spcBef>
                <a:spcPts val="1200"/>
              </a:spcBef>
              <a:buClr>
                <a:srgbClr val="000099"/>
              </a:buClr>
              <a:defRPr/>
            </a:pPr>
            <a:r>
              <a:rPr lang="en-US" altLang="ja-JP" kern="0" dirty="0">
                <a:solidFill>
                  <a:schemeClr val="accent6"/>
                </a:solidFill>
                <a:latin typeface="+mn-lt"/>
                <a:ea typeface="+mj-ea"/>
                <a:cs typeface="+mj-cs"/>
              </a:rPr>
              <a:t>Note: Multimedia is the integration of any form of audio, video, graphics, data and telecommunication and integration includes the production, storage, processing, transmission, display and reproduction of such information.</a:t>
            </a:r>
          </a:p>
        </p:txBody>
      </p:sp>
      <p:grpSp>
        <p:nvGrpSpPr>
          <p:cNvPr id="12" name="Group 2"/>
          <p:cNvGrpSpPr>
            <a:grpSpLocks/>
          </p:cNvGrpSpPr>
          <p:nvPr/>
        </p:nvGrpSpPr>
        <p:grpSpPr bwMode="auto">
          <a:xfrm>
            <a:off x="7956376" y="440668"/>
            <a:ext cx="720080" cy="584684"/>
            <a:chOff x="1021" y="1021"/>
            <a:chExt cx="1181" cy="1039"/>
          </a:xfrm>
        </p:grpSpPr>
        <p:pic>
          <p:nvPicPr>
            <p:cNvPr id="13"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4"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79388" y="0"/>
            <a:ext cx="7416800" cy="519113"/>
          </a:xfrm>
          <a:prstGeom prst="rect">
            <a:avLst/>
          </a:prstGeom>
          <a:noFill/>
          <a:ln w="9525">
            <a:noFill/>
            <a:miter lim="800000"/>
            <a:headEnd/>
            <a:tailEnd/>
          </a:ln>
        </p:spPr>
        <p:txBody>
          <a:bodyPr>
            <a:spAutoFit/>
          </a:bodyPr>
          <a:lstStyle/>
          <a:p>
            <a:r>
              <a:rPr lang="en-US" altLang="ja-JP" sz="2800" b="1" i="1">
                <a:solidFill>
                  <a:srgbClr val="0033CC"/>
                </a:solidFill>
                <a:sym typeface="Arial" charset="0"/>
              </a:rPr>
              <a:t>AV &amp; Multimedia Systems and Equipment</a:t>
            </a:r>
          </a:p>
        </p:txBody>
      </p:sp>
      <p:grpSp>
        <p:nvGrpSpPr>
          <p:cNvPr id="2" name="Group 5"/>
          <p:cNvGrpSpPr>
            <a:grpSpLocks/>
          </p:cNvGrpSpPr>
          <p:nvPr/>
        </p:nvGrpSpPr>
        <p:grpSpPr bwMode="auto">
          <a:xfrm>
            <a:off x="203200" y="620713"/>
            <a:ext cx="8720138" cy="6184900"/>
            <a:chOff x="128" y="391"/>
            <a:chExt cx="5493" cy="3896"/>
          </a:xfrm>
        </p:grpSpPr>
        <p:sp>
          <p:nvSpPr>
            <p:cNvPr id="35845" name="Oval 6"/>
            <p:cNvSpPr>
              <a:spLocks noChangeArrowheads="1"/>
            </p:cNvSpPr>
            <p:nvPr/>
          </p:nvSpPr>
          <p:spPr bwMode="auto">
            <a:xfrm rot="2552476">
              <a:off x="2144" y="717"/>
              <a:ext cx="3218" cy="3570"/>
            </a:xfrm>
            <a:prstGeom prst="ellipse">
              <a:avLst/>
            </a:prstGeom>
            <a:solidFill>
              <a:srgbClr val="FFCC99">
                <a:alpha val="50195"/>
              </a:srgbClr>
            </a:solidFill>
            <a:ln w="9525">
              <a:noFill/>
              <a:round/>
              <a:headEnd/>
              <a:tailEnd/>
            </a:ln>
          </p:spPr>
          <p:txBody>
            <a:bodyPr wrap="none" anchor="ctr"/>
            <a:lstStyle/>
            <a:p>
              <a:endParaRPr lang="ja-JP" altLang="en-US">
                <a:solidFill>
                  <a:srgbClr val="000000"/>
                </a:solidFill>
                <a:sym typeface="Arial" charset="0"/>
              </a:endParaRPr>
            </a:p>
          </p:txBody>
        </p:sp>
        <p:sp useBgFill="1">
          <p:nvSpPr>
            <p:cNvPr id="35846" name="Oval 7"/>
            <p:cNvSpPr>
              <a:spLocks noChangeArrowheads="1"/>
            </p:cNvSpPr>
            <p:nvPr/>
          </p:nvSpPr>
          <p:spPr bwMode="auto">
            <a:xfrm rot="2552476">
              <a:off x="2925" y="1623"/>
              <a:ext cx="1404" cy="1666"/>
            </a:xfrm>
            <a:prstGeom prst="ellipse">
              <a:avLst/>
            </a:prstGeom>
            <a:ln w="9525">
              <a:noFill/>
              <a:round/>
              <a:headEnd/>
              <a:tailEnd/>
            </a:ln>
          </p:spPr>
          <p:txBody>
            <a:bodyPr wrap="none" anchor="ctr"/>
            <a:lstStyle/>
            <a:p>
              <a:endParaRPr lang="ja-JP" altLang="en-US">
                <a:solidFill>
                  <a:srgbClr val="000000"/>
                </a:solidFill>
                <a:sym typeface="Arial" charset="0"/>
              </a:endParaRPr>
            </a:p>
          </p:txBody>
        </p:sp>
        <p:sp>
          <p:nvSpPr>
            <p:cNvPr id="35847" name="Oval 8"/>
            <p:cNvSpPr>
              <a:spLocks noChangeArrowheads="1"/>
            </p:cNvSpPr>
            <p:nvPr/>
          </p:nvSpPr>
          <p:spPr bwMode="auto">
            <a:xfrm rot="4057619">
              <a:off x="839" y="2046"/>
              <a:ext cx="1678" cy="2449"/>
            </a:xfrm>
            <a:prstGeom prst="ellipse">
              <a:avLst/>
            </a:prstGeom>
            <a:solidFill>
              <a:srgbClr val="FFFF99">
                <a:alpha val="50195"/>
              </a:srgbClr>
            </a:solidFill>
            <a:ln w="9525">
              <a:noFill/>
              <a:round/>
              <a:headEnd/>
              <a:tailEnd/>
            </a:ln>
          </p:spPr>
          <p:txBody>
            <a:bodyPr wrap="none" anchor="ctr"/>
            <a:lstStyle/>
            <a:p>
              <a:endParaRPr lang="ja-JP" altLang="en-US">
                <a:solidFill>
                  <a:srgbClr val="000000"/>
                </a:solidFill>
                <a:sym typeface="Arial" charset="0"/>
              </a:endParaRPr>
            </a:p>
          </p:txBody>
        </p:sp>
        <p:sp useBgFill="1">
          <p:nvSpPr>
            <p:cNvPr id="35848" name="Oval 9"/>
            <p:cNvSpPr>
              <a:spLocks noChangeArrowheads="1"/>
            </p:cNvSpPr>
            <p:nvPr/>
          </p:nvSpPr>
          <p:spPr bwMode="auto">
            <a:xfrm rot="4057619">
              <a:off x="1005" y="2641"/>
              <a:ext cx="1011" cy="1298"/>
            </a:xfrm>
            <a:prstGeom prst="ellipse">
              <a:avLst/>
            </a:prstGeom>
            <a:ln w="9525">
              <a:noFill/>
              <a:round/>
              <a:headEnd/>
              <a:tailEnd/>
            </a:ln>
          </p:spPr>
          <p:txBody>
            <a:bodyPr wrap="none" anchor="ctr"/>
            <a:lstStyle/>
            <a:p>
              <a:endParaRPr lang="ja-JP" altLang="en-US">
                <a:solidFill>
                  <a:srgbClr val="000000"/>
                </a:solidFill>
                <a:sym typeface="Arial" charset="0"/>
              </a:endParaRPr>
            </a:p>
          </p:txBody>
        </p:sp>
        <p:sp>
          <p:nvSpPr>
            <p:cNvPr id="35849" name="Oval 10"/>
            <p:cNvSpPr>
              <a:spLocks noChangeArrowheads="1"/>
            </p:cNvSpPr>
            <p:nvPr/>
          </p:nvSpPr>
          <p:spPr bwMode="auto">
            <a:xfrm rot="-1258599">
              <a:off x="128" y="505"/>
              <a:ext cx="2258" cy="1701"/>
            </a:xfrm>
            <a:prstGeom prst="ellipse">
              <a:avLst/>
            </a:prstGeom>
            <a:solidFill>
              <a:srgbClr val="CCFFFF">
                <a:alpha val="50195"/>
              </a:srgbClr>
            </a:solidFill>
            <a:ln w="9525">
              <a:noFill/>
              <a:round/>
              <a:headEnd/>
              <a:tailEnd/>
            </a:ln>
          </p:spPr>
          <p:txBody>
            <a:bodyPr wrap="none" anchor="ctr"/>
            <a:lstStyle/>
            <a:p>
              <a:endParaRPr lang="ja-JP" altLang="en-US">
                <a:solidFill>
                  <a:srgbClr val="000000"/>
                </a:solidFill>
                <a:sym typeface="Arial" charset="0"/>
              </a:endParaRPr>
            </a:p>
          </p:txBody>
        </p:sp>
        <p:pic>
          <p:nvPicPr>
            <p:cNvPr id="35850" name="Picture 11" descr="tadpro_p02"/>
            <p:cNvPicPr>
              <a:picLocks noChangeAspect="1" noChangeArrowheads="1"/>
            </p:cNvPicPr>
            <p:nvPr/>
          </p:nvPicPr>
          <p:blipFill>
            <a:blip r:embed="rId2" cstate="print"/>
            <a:srcRect/>
            <a:stretch>
              <a:fillRect/>
            </a:stretch>
          </p:blipFill>
          <p:spPr bwMode="auto">
            <a:xfrm>
              <a:off x="4898" y="935"/>
              <a:ext cx="666" cy="642"/>
            </a:xfrm>
            <a:prstGeom prst="rect">
              <a:avLst/>
            </a:prstGeom>
            <a:noFill/>
            <a:ln w="9525">
              <a:noFill/>
              <a:miter lim="800000"/>
              <a:headEnd/>
              <a:tailEnd/>
            </a:ln>
          </p:spPr>
        </p:pic>
        <p:pic>
          <p:nvPicPr>
            <p:cNvPr id="35851" name="Picture 12" descr="mic"/>
            <p:cNvPicPr>
              <a:picLocks noChangeAspect="1" noChangeArrowheads="1"/>
            </p:cNvPicPr>
            <p:nvPr/>
          </p:nvPicPr>
          <p:blipFill>
            <a:blip r:embed="rId3" cstate="print"/>
            <a:srcRect/>
            <a:stretch>
              <a:fillRect/>
            </a:stretch>
          </p:blipFill>
          <p:spPr bwMode="auto">
            <a:xfrm>
              <a:off x="1655" y="1389"/>
              <a:ext cx="497" cy="504"/>
            </a:xfrm>
            <a:prstGeom prst="rect">
              <a:avLst/>
            </a:prstGeom>
            <a:noFill/>
            <a:ln w="9525">
              <a:noFill/>
              <a:miter lim="800000"/>
              <a:headEnd/>
              <a:tailEnd/>
            </a:ln>
          </p:spPr>
        </p:pic>
        <p:pic>
          <p:nvPicPr>
            <p:cNvPr id="35852" name="Picture 13" descr="ebook"/>
            <p:cNvPicPr>
              <a:picLocks noChangeAspect="1" noChangeArrowheads="1"/>
            </p:cNvPicPr>
            <p:nvPr/>
          </p:nvPicPr>
          <p:blipFill>
            <a:blip r:embed="rId4" cstate="print"/>
            <a:srcRect/>
            <a:stretch>
              <a:fillRect/>
            </a:stretch>
          </p:blipFill>
          <p:spPr bwMode="auto">
            <a:xfrm>
              <a:off x="1882" y="1911"/>
              <a:ext cx="771" cy="579"/>
            </a:xfrm>
            <a:prstGeom prst="rect">
              <a:avLst/>
            </a:prstGeom>
            <a:noFill/>
            <a:ln w="9525">
              <a:noFill/>
              <a:miter lim="800000"/>
              <a:headEnd/>
              <a:tailEnd/>
            </a:ln>
          </p:spPr>
        </p:pic>
        <p:pic>
          <p:nvPicPr>
            <p:cNvPr id="35853" name="Picture 14" descr="se-dir2000c_product"/>
            <p:cNvPicPr>
              <a:picLocks noChangeAspect="1" noChangeArrowheads="1"/>
            </p:cNvPicPr>
            <p:nvPr/>
          </p:nvPicPr>
          <p:blipFill>
            <a:blip r:embed="rId5" cstate="print"/>
            <a:srcRect/>
            <a:stretch>
              <a:fillRect/>
            </a:stretch>
          </p:blipFill>
          <p:spPr bwMode="auto">
            <a:xfrm>
              <a:off x="4513" y="3543"/>
              <a:ext cx="726" cy="578"/>
            </a:xfrm>
            <a:prstGeom prst="rect">
              <a:avLst/>
            </a:prstGeom>
            <a:noFill/>
            <a:ln w="9525">
              <a:noFill/>
              <a:miter lim="800000"/>
              <a:headEnd/>
              <a:tailEnd/>
            </a:ln>
          </p:spPr>
        </p:pic>
        <p:sp>
          <p:nvSpPr>
            <p:cNvPr id="35854" name="Rectangle 15"/>
            <p:cNvSpPr>
              <a:spLocks noChangeArrowheads="1"/>
            </p:cNvSpPr>
            <p:nvPr/>
          </p:nvSpPr>
          <p:spPr bwMode="auto">
            <a:xfrm>
              <a:off x="136" y="1207"/>
              <a:ext cx="1383" cy="288"/>
            </a:xfrm>
            <a:prstGeom prst="rect">
              <a:avLst/>
            </a:prstGeom>
            <a:noFill/>
            <a:ln w="9525">
              <a:noFill/>
              <a:miter lim="800000"/>
              <a:headEnd/>
              <a:tailEnd/>
            </a:ln>
          </p:spPr>
          <p:txBody>
            <a:bodyPr>
              <a:spAutoFit/>
            </a:bodyPr>
            <a:lstStyle/>
            <a:p>
              <a:r>
                <a:rPr lang="en-US" altLang="ja-JP" sz="2400" b="1" i="1">
                  <a:solidFill>
                    <a:srgbClr val="000000"/>
                  </a:solidFill>
                  <a:sym typeface="Arial" charset="0"/>
                </a:rPr>
                <a:t>Professional</a:t>
              </a:r>
            </a:p>
          </p:txBody>
        </p:sp>
        <p:sp>
          <p:nvSpPr>
            <p:cNvPr id="35855" name="Rectangle 16"/>
            <p:cNvSpPr>
              <a:spLocks noChangeArrowheads="1"/>
            </p:cNvSpPr>
            <p:nvPr/>
          </p:nvSpPr>
          <p:spPr bwMode="auto">
            <a:xfrm>
              <a:off x="3039" y="2273"/>
              <a:ext cx="1179" cy="288"/>
            </a:xfrm>
            <a:prstGeom prst="rect">
              <a:avLst/>
            </a:prstGeom>
            <a:noFill/>
            <a:ln w="9525">
              <a:noFill/>
              <a:miter lim="800000"/>
              <a:headEnd/>
              <a:tailEnd/>
            </a:ln>
          </p:spPr>
          <p:txBody>
            <a:bodyPr>
              <a:spAutoFit/>
            </a:bodyPr>
            <a:lstStyle/>
            <a:p>
              <a:r>
                <a:rPr lang="en-US" altLang="ja-JP" sz="2400" b="1" i="1">
                  <a:solidFill>
                    <a:srgbClr val="000000"/>
                  </a:solidFill>
                  <a:sym typeface="Arial" charset="0"/>
                </a:rPr>
                <a:t>Consumer</a:t>
              </a:r>
            </a:p>
          </p:txBody>
        </p:sp>
        <p:pic>
          <p:nvPicPr>
            <p:cNvPr id="35856" name="Picture 17" descr="vaio"/>
            <p:cNvPicPr>
              <a:picLocks noChangeAspect="1" noChangeArrowheads="1"/>
            </p:cNvPicPr>
            <p:nvPr/>
          </p:nvPicPr>
          <p:blipFill>
            <a:blip r:embed="rId6" cstate="print"/>
            <a:srcRect/>
            <a:stretch>
              <a:fillRect/>
            </a:stretch>
          </p:blipFill>
          <p:spPr bwMode="auto">
            <a:xfrm>
              <a:off x="2018" y="2591"/>
              <a:ext cx="802" cy="664"/>
            </a:xfrm>
            <a:prstGeom prst="rect">
              <a:avLst/>
            </a:prstGeom>
            <a:noFill/>
            <a:ln w="9525">
              <a:noFill/>
              <a:miter lim="800000"/>
              <a:headEnd/>
              <a:tailEnd/>
            </a:ln>
          </p:spPr>
        </p:pic>
        <p:pic>
          <p:nvPicPr>
            <p:cNvPr id="35857" name="Picture 18" descr="CIE"/>
            <p:cNvPicPr>
              <a:picLocks noChangeAspect="1" noChangeArrowheads="1"/>
            </p:cNvPicPr>
            <p:nvPr/>
          </p:nvPicPr>
          <p:blipFill>
            <a:blip r:embed="rId7" cstate="print"/>
            <a:srcRect/>
            <a:stretch>
              <a:fillRect/>
            </a:stretch>
          </p:blipFill>
          <p:spPr bwMode="auto">
            <a:xfrm>
              <a:off x="3175" y="2614"/>
              <a:ext cx="608" cy="614"/>
            </a:xfrm>
            <a:prstGeom prst="rect">
              <a:avLst/>
            </a:prstGeom>
            <a:noFill/>
            <a:ln w="9525">
              <a:noFill/>
              <a:miter lim="800000"/>
              <a:headEnd/>
              <a:tailEnd/>
            </a:ln>
          </p:spPr>
        </p:pic>
        <p:pic>
          <p:nvPicPr>
            <p:cNvPr id="35858" name="Picture 19" descr="ether"/>
            <p:cNvPicPr>
              <a:picLocks noChangeAspect="1" noChangeArrowheads="1"/>
            </p:cNvPicPr>
            <p:nvPr/>
          </p:nvPicPr>
          <p:blipFill>
            <a:blip r:embed="rId8" cstate="print"/>
            <a:srcRect/>
            <a:stretch>
              <a:fillRect/>
            </a:stretch>
          </p:blipFill>
          <p:spPr bwMode="auto">
            <a:xfrm>
              <a:off x="3923" y="2523"/>
              <a:ext cx="499" cy="343"/>
            </a:xfrm>
            <a:prstGeom prst="rect">
              <a:avLst/>
            </a:prstGeom>
            <a:noFill/>
            <a:ln w="9525">
              <a:noFill/>
              <a:miter lim="800000"/>
              <a:headEnd/>
              <a:tailEnd/>
            </a:ln>
          </p:spPr>
        </p:pic>
        <p:pic>
          <p:nvPicPr>
            <p:cNvPr id="35859" name="Picture 20" descr="walkman"/>
            <p:cNvPicPr>
              <a:picLocks noChangeAspect="1" noChangeArrowheads="1"/>
            </p:cNvPicPr>
            <p:nvPr/>
          </p:nvPicPr>
          <p:blipFill>
            <a:blip r:embed="rId9" cstate="print"/>
            <a:srcRect/>
            <a:stretch>
              <a:fillRect/>
            </a:stretch>
          </p:blipFill>
          <p:spPr bwMode="auto">
            <a:xfrm>
              <a:off x="3160" y="3657"/>
              <a:ext cx="414" cy="499"/>
            </a:xfrm>
            <a:prstGeom prst="rect">
              <a:avLst/>
            </a:prstGeom>
            <a:noFill/>
            <a:ln w="9525">
              <a:noFill/>
              <a:miter lim="800000"/>
              <a:headEnd/>
              <a:tailEnd/>
            </a:ln>
          </p:spPr>
        </p:pic>
        <p:pic>
          <p:nvPicPr>
            <p:cNvPr id="35860" name="Picture 21" descr="HDVcamcorder"/>
            <p:cNvPicPr>
              <a:picLocks noChangeAspect="1" noChangeArrowheads="1"/>
            </p:cNvPicPr>
            <p:nvPr/>
          </p:nvPicPr>
          <p:blipFill>
            <a:blip r:embed="rId10" cstate="print"/>
            <a:srcRect/>
            <a:stretch>
              <a:fillRect/>
            </a:stretch>
          </p:blipFill>
          <p:spPr bwMode="auto">
            <a:xfrm>
              <a:off x="2381" y="3385"/>
              <a:ext cx="681" cy="511"/>
            </a:xfrm>
            <a:prstGeom prst="rect">
              <a:avLst/>
            </a:prstGeom>
            <a:noFill/>
            <a:ln w="9525">
              <a:noFill/>
              <a:miter lim="800000"/>
              <a:headEnd/>
              <a:tailEnd/>
            </a:ln>
          </p:spPr>
        </p:pic>
        <p:pic>
          <p:nvPicPr>
            <p:cNvPr id="35861" name="Picture 22" descr="PC"/>
            <p:cNvPicPr>
              <a:picLocks noChangeAspect="1" noChangeArrowheads="1"/>
            </p:cNvPicPr>
            <p:nvPr/>
          </p:nvPicPr>
          <p:blipFill>
            <a:blip r:embed="rId11" cstate="print"/>
            <a:srcRect/>
            <a:stretch>
              <a:fillRect/>
            </a:stretch>
          </p:blipFill>
          <p:spPr bwMode="auto">
            <a:xfrm>
              <a:off x="3755" y="3385"/>
              <a:ext cx="541" cy="771"/>
            </a:xfrm>
            <a:prstGeom prst="rect">
              <a:avLst/>
            </a:prstGeom>
            <a:noFill/>
            <a:ln w="9525">
              <a:noFill/>
              <a:miter lim="800000"/>
              <a:headEnd/>
              <a:tailEnd/>
            </a:ln>
          </p:spPr>
        </p:pic>
        <p:pic>
          <p:nvPicPr>
            <p:cNvPr id="35862" name="Picture 23" descr="compo"/>
            <p:cNvPicPr>
              <a:picLocks noChangeAspect="1" noChangeArrowheads="1"/>
            </p:cNvPicPr>
            <p:nvPr/>
          </p:nvPicPr>
          <p:blipFill>
            <a:blip r:embed="rId12" cstate="print"/>
            <a:srcRect/>
            <a:stretch>
              <a:fillRect/>
            </a:stretch>
          </p:blipFill>
          <p:spPr bwMode="auto">
            <a:xfrm>
              <a:off x="884" y="3430"/>
              <a:ext cx="1088" cy="599"/>
            </a:xfrm>
            <a:prstGeom prst="rect">
              <a:avLst/>
            </a:prstGeom>
            <a:noFill/>
            <a:ln w="9525">
              <a:noFill/>
              <a:miter lim="800000"/>
              <a:headEnd/>
              <a:tailEnd/>
            </a:ln>
          </p:spPr>
        </p:pic>
        <p:pic>
          <p:nvPicPr>
            <p:cNvPr id="35863" name="Picture 24" descr="DVD"/>
            <p:cNvPicPr>
              <a:picLocks noChangeAspect="1" noChangeArrowheads="1"/>
            </p:cNvPicPr>
            <p:nvPr/>
          </p:nvPicPr>
          <p:blipFill>
            <a:blip r:embed="rId13" cstate="print"/>
            <a:srcRect/>
            <a:stretch>
              <a:fillRect/>
            </a:stretch>
          </p:blipFill>
          <p:spPr bwMode="auto">
            <a:xfrm>
              <a:off x="4241" y="2976"/>
              <a:ext cx="1270" cy="326"/>
            </a:xfrm>
            <a:prstGeom prst="rect">
              <a:avLst/>
            </a:prstGeom>
            <a:noFill/>
            <a:ln w="9525">
              <a:noFill/>
              <a:miter lim="800000"/>
              <a:headEnd/>
              <a:tailEnd/>
            </a:ln>
          </p:spPr>
        </p:pic>
        <p:pic>
          <p:nvPicPr>
            <p:cNvPr id="35864" name="Picture 25" descr="AVamp"/>
            <p:cNvPicPr>
              <a:picLocks noChangeAspect="1" noChangeArrowheads="1"/>
            </p:cNvPicPr>
            <p:nvPr/>
          </p:nvPicPr>
          <p:blipFill>
            <a:blip r:embed="rId14" cstate="print"/>
            <a:srcRect/>
            <a:stretch>
              <a:fillRect/>
            </a:stretch>
          </p:blipFill>
          <p:spPr bwMode="auto">
            <a:xfrm>
              <a:off x="4513" y="2296"/>
              <a:ext cx="1108" cy="554"/>
            </a:xfrm>
            <a:prstGeom prst="rect">
              <a:avLst/>
            </a:prstGeom>
            <a:noFill/>
            <a:ln w="9525">
              <a:noFill/>
              <a:miter lim="800000"/>
              <a:headEnd/>
              <a:tailEnd/>
            </a:ln>
          </p:spPr>
        </p:pic>
        <p:pic>
          <p:nvPicPr>
            <p:cNvPr id="35865" name="Picture 26" descr="TV2"/>
            <p:cNvPicPr>
              <a:picLocks noChangeAspect="1" noChangeArrowheads="1"/>
            </p:cNvPicPr>
            <p:nvPr/>
          </p:nvPicPr>
          <p:blipFill>
            <a:blip r:embed="rId15" cstate="print"/>
            <a:srcRect/>
            <a:stretch>
              <a:fillRect/>
            </a:stretch>
          </p:blipFill>
          <p:spPr bwMode="auto">
            <a:xfrm>
              <a:off x="3061" y="1162"/>
              <a:ext cx="1226" cy="945"/>
            </a:xfrm>
            <a:prstGeom prst="rect">
              <a:avLst/>
            </a:prstGeom>
            <a:noFill/>
            <a:ln w="9525">
              <a:noFill/>
              <a:miter lim="800000"/>
              <a:headEnd/>
              <a:tailEnd/>
            </a:ln>
          </p:spPr>
        </p:pic>
        <p:pic>
          <p:nvPicPr>
            <p:cNvPr id="35866" name="Picture 27" descr="speaker"/>
            <p:cNvPicPr>
              <a:picLocks noChangeAspect="1" noChangeArrowheads="1"/>
            </p:cNvPicPr>
            <p:nvPr/>
          </p:nvPicPr>
          <p:blipFill>
            <a:blip r:embed="rId16" cstate="print"/>
            <a:srcRect/>
            <a:stretch>
              <a:fillRect/>
            </a:stretch>
          </p:blipFill>
          <p:spPr bwMode="auto">
            <a:xfrm>
              <a:off x="4377" y="1207"/>
              <a:ext cx="283" cy="845"/>
            </a:xfrm>
            <a:prstGeom prst="rect">
              <a:avLst/>
            </a:prstGeom>
            <a:noFill/>
            <a:ln w="9525">
              <a:noFill/>
              <a:miter lim="800000"/>
              <a:headEnd/>
              <a:tailEnd/>
            </a:ln>
          </p:spPr>
        </p:pic>
        <p:pic>
          <p:nvPicPr>
            <p:cNvPr id="35867" name="Picture 28" descr="speaker"/>
            <p:cNvPicPr>
              <a:picLocks noChangeAspect="1" noChangeArrowheads="1"/>
            </p:cNvPicPr>
            <p:nvPr/>
          </p:nvPicPr>
          <p:blipFill>
            <a:blip r:embed="rId16" cstate="print"/>
            <a:srcRect/>
            <a:stretch>
              <a:fillRect/>
            </a:stretch>
          </p:blipFill>
          <p:spPr bwMode="auto">
            <a:xfrm>
              <a:off x="2744" y="1207"/>
              <a:ext cx="283" cy="845"/>
            </a:xfrm>
            <a:prstGeom prst="rect">
              <a:avLst/>
            </a:prstGeom>
            <a:noFill/>
            <a:ln w="9525">
              <a:noFill/>
              <a:miter lim="800000"/>
              <a:headEnd/>
              <a:tailEnd/>
            </a:ln>
          </p:spPr>
        </p:pic>
        <p:pic>
          <p:nvPicPr>
            <p:cNvPr id="35868" name="Picture 29" descr="CD"/>
            <p:cNvPicPr>
              <a:picLocks noChangeAspect="1" noChangeArrowheads="1"/>
            </p:cNvPicPr>
            <p:nvPr/>
          </p:nvPicPr>
          <p:blipFill>
            <a:blip r:embed="rId17" cstate="print"/>
            <a:srcRect/>
            <a:stretch>
              <a:fillRect/>
            </a:stretch>
          </p:blipFill>
          <p:spPr bwMode="auto">
            <a:xfrm>
              <a:off x="1111" y="2478"/>
              <a:ext cx="635" cy="477"/>
            </a:xfrm>
            <a:prstGeom prst="rect">
              <a:avLst/>
            </a:prstGeom>
            <a:noFill/>
            <a:ln w="9525">
              <a:noFill/>
              <a:miter lim="800000"/>
              <a:headEnd/>
              <a:tailEnd/>
            </a:ln>
          </p:spPr>
        </p:pic>
        <p:pic>
          <p:nvPicPr>
            <p:cNvPr id="35869" name="Picture 30" descr="MD"/>
            <p:cNvPicPr>
              <a:picLocks noChangeAspect="1" noChangeArrowheads="1"/>
            </p:cNvPicPr>
            <p:nvPr/>
          </p:nvPicPr>
          <p:blipFill>
            <a:blip r:embed="rId18" cstate="print"/>
            <a:srcRect/>
            <a:stretch>
              <a:fillRect/>
            </a:stretch>
          </p:blipFill>
          <p:spPr bwMode="auto">
            <a:xfrm>
              <a:off x="385" y="2886"/>
              <a:ext cx="589" cy="442"/>
            </a:xfrm>
            <a:prstGeom prst="rect">
              <a:avLst/>
            </a:prstGeom>
            <a:noFill/>
            <a:ln w="9525">
              <a:noFill/>
              <a:miter lim="800000"/>
              <a:headEnd/>
              <a:tailEnd/>
            </a:ln>
          </p:spPr>
        </p:pic>
        <p:pic>
          <p:nvPicPr>
            <p:cNvPr id="35870" name="Picture 31" descr="radio"/>
            <p:cNvPicPr>
              <a:picLocks noChangeAspect="1" noChangeArrowheads="1"/>
            </p:cNvPicPr>
            <p:nvPr/>
          </p:nvPicPr>
          <p:blipFill>
            <a:blip r:embed="rId19" cstate="print"/>
            <a:srcRect/>
            <a:stretch>
              <a:fillRect/>
            </a:stretch>
          </p:blipFill>
          <p:spPr bwMode="auto">
            <a:xfrm>
              <a:off x="4785" y="1615"/>
              <a:ext cx="726" cy="545"/>
            </a:xfrm>
            <a:prstGeom prst="rect">
              <a:avLst/>
            </a:prstGeom>
            <a:noFill/>
            <a:ln w="9525">
              <a:noFill/>
              <a:miter lim="800000"/>
              <a:headEnd/>
              <a:tailEnd/>
            </a:ln>
          </p:spPr>
        </p:pic>
        <p:pic>
          <p:nvPicPr>
            <p:cNvPr id="35871" name="Picture 32" descr="STB"/>
            <p:cNvPicPr>
              <a:picLocks noChangeAspect="1" noChangeArrowheads="1"/>
            </p:cNvPicPr>
            <p:nvPr/>
          </p:nvPicPr>
          <p:blipFill>
            <a:blip r:embed="rId20" cstate="print"/>
            <a:srcRect/>
            <a:stretch>
              <a:fillRect/>
            </a:stretch>
          </p:blipFill>
          <p:spPr bwMode="auto">
            <a:xfrm>
              <a:off x="3969" y="754"/>
              <a:ext cx="862" cy="277"/>
            </a:xfrm>
            <a:prstGeom prst="rect">
              <a:avLst/>
            </a:prstGeom>
            <a:noFill/>
            <a:ln w="9525">
              <a:noFill/>
              <a:miter lim="800000"/>
              <a:headEnd/>
              <a:tailEnd/>
            </a:ln>
          </p:spPr>
        </p:pic>
        <p:pic>
          <p:nvPicPr>
            <p:cNvPr id="35872" name="Picture 33" descr="skyperfect"/>
            <p:cNvPicPr>
              <a:picLocks noChangeAspect="1" noChangeArrowheads="1"/>
            </p:cNvPicPr>
            <p:nvPr/>
          </p:nvPicPr>
          <p:blipFill>
            <a:blip r:embed="rId21" cstate="print"/>
            <a:srcRect/>
            <a:stretch>
              <a:fillRect/>
            </a:stretch>
          </p:blipFill>
          <p:spPr bwMode="auto">
            <a:xfrm>
              <a:off x="2880" y="391"/>
              <a:ext cx="816" cy="645"/>
            </a:xfrm>
            <a:prstGeom prst="rect">
              <a:avLst/>
            </a:prstGeom>
            <a:noFill/>
            <a:ln w="9525">
              <a:noFill/>
              <a:miter lim="800000"/>
              <a:headEnd/>
              <a:tailEnd/>
            </a:ln>
          </p:spPr>
        </p:pic>
        <p:pic>
          <p:nvPicPr>
            <p:cNvPr id="35873" name="Picture 34" descr="procam"/>
            <p:cNvPicPr>
              <a:picLocks noChangeAspect="1" noChangeArrowheads="1"/>
            </p:cNvPicPr>
            <p:nvPr/>
          </p:nvPicPr>
          <p:blipFill>
            <a:blip r:embed="rId22" cstate="print"/>
            <a:srcRect/>
            <a:stretch>
              <a:fillRect/>
            </a:stretch>
          </p:blipFill>
          <p:spPr bwMode="auto">
            <a:xfrm>
              <a:off x="975" y="391"/>
              <a:ext cx="1043" cy="782"/>
            </a:xfrm>
            <a:prstGeom prst="rect">
              <a:avLst/>
            </a:prstGeom>
            <a:noFill/>
            <a:ln w="9525">
              <a:noFill/>
              <a:miter lim="800000"/>
              <a:headEnd/>
              <a:tailEnd/>
            </a:ln>
          </p:spPr>
        </p:pic>
        <p:pic>
          <p:nvPicPr>
            <p:cNvPr id="35874" name="Picture 35" descr="prorecorder"/>
            <p:cNvPicPr>
              <a:picLocks noChangeAspect="1" noChangeArrowheads="1"/>
            </p:cNvPicPr>
            <p:nvPr/>
          </p:nvPicPr>
          <p:blipFill>
            <a:blip r:embed="rId23" cstate="print"/>
            <a:srcRect/>
            <a:stretch>
              <a:fillRect/>
            </a:stretch>
          </p:blipFill>
          <p:spPr bwMode="auto">
            <a:xfrm>
              <a:off x="295" y="1480"/>
              <a:ext cx="1224" cy="918"/>
            </a:xfrm>
            <a:prstGeom prst="rect">
              <a:avLst/>
            </a:prstGeom>
            <a:noFill/>
            <a:ln w="9525">
              <a:noFill/>
              <a:miter lim="800000"/>
              <a:headEnd/>
              <a:tailEnd/>
            </a:ln>
          </p:spPr>
        </p:pic>
      </p:grpSp>
      <p:sp>
        <p:nvSpPr>
          <p:cNvPr id="35844" name="スライド番号プレースホルダ 54"/>
          <p:cNvSpPr>
            <a:spLocks noGrp="1"/>
          </p:cNvSpPr>
          <p:nvPr>
            <p:ph type="sldNum" sz="quarter" idx="12"/>
          </p:nvPr>
        </p:nvSpPr>
        <p:spPr>
          <a:noFill/>
        </p:spPr>
        <p:txBody>
          <a:bodyPr/>
          <a:lstStyle/>
          <a:p>
            <a:fld id="{C4DE840C-8676-462B-9E87-3D60E5DA1A77}" type="slidenum">
              <a:rPr lang="en-US" altLang="ja-JP" smtClean="0"/>
              <a:pPr/>
              <a:t>4</a:t>
            </a:fld>
            <a:endParaRPr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79388" y="0"/>
            <a:ext cx="7416800" cy="519113"/>
          </a:xfrm>
          <a:prstGeom prst="rect">
            <a:avLst/>
          </a:prstGeom>
          <a:noFill/>
          <a:ln w="9525">
            <a:noFill/>
            <a:miter lim="800000"/>
            <a:headEnd/>
            <a:tailEnd/>
          </a:ln>
        </p:spPr>
        <p:txBody>
          <a:bodyPr>
            <a:spAutoFit/>
          </a:bodyPr>
          <a:lstStyle/>
          <a:p>
            <a:r>
              <a:rPr lang="en-US" altLang="ja-JP" sz="2800" b="1" i="1">
                <a:solidFill>
                  <a:srgbClr val="0033CC"/>
                </a:solidFill>
                <a:sym typeface="Arial" charset="0"/>
              </a:rPr>
              <a:t>AV &amp; Multimedia Systems and Equipment</a:t>
            </a:r>
          </a:p>
        </p:txBody>
      </p:sp>
      <p:grpSp>
        <p:nvGrpSpPr>
          <p:cNvPr id="2" name="Group 5"/>
          <p:cNvGrpSpPr>
            <a:grpSpLocks/>
          </p:cNvGrpSpPr>
          <p:nvPr/>
        </p:nvGrpSpPr>
        <p:grpSpPr bwMode="auto">
          <a:xfrm>
            <a:off x="203200" y="620713"/>
            <a:ext cx="8720138" cy="6184900"/>
            <a:chOff x="128" y="391"/>
            <a:chExt cx="5493" cy="3896"/>
          </a:xfrm>
        </p:grpSpPr>
        <p:sp>
          <p:nvSpPr>
            <p:cNvPr id="36890" name="Oval 6"/>
            <p:cNvSpPr>
              <a:spLocks noChangeArrowheads="1"/>
            </p:cNvSpPr>
            <p:nvPr/>
          </p:nvSpPr>
          <p:spPr bwMode="auto">
            <a:xfrm rot="2552476">
              <a:off x="2144" y="717"/>
              <a:ext cx="3218" cy="3570"/>
            </a:xfrm>
            <a:prstGeom prst="ellipse">
              <a:avLst/>
            </a:prstGeom>
            <a:solidFill>
              <a:srgbClr val="FFCC99">
                <a:alpha val="50195"/>
              </a:srgbClr>
            </a:solidFill>
            <a:ln w="9525">
              <a:noFill/>
              <a:round/>
              <a:headEnd/>
              <a:tailEnd/>
            </a:ln>
          </p:spPr>
          <p:txBody>
            <a:bodyPr wrap="none" anchor="ctr"/>
            <a:lstStyle/>
            <a:p>
              <a:endParaRPr lang="ja-JP" altLang="en-US">
                <a:solidFill>
                  <a:srgbClr val="000000"/>
                </a:solidFill>
                <a:sym typeface="Arial" charset="0"/>
              </a:endParaRPr>
            </a:p>
          </p:txBody>
        </p:sp>
        <p:sp useBgFill="1">
          <p:nvSpPr>
            <p:cNvPr id="36891" name="Oval 7"/>
            <p:cNvSpPr>
              <a:spLocks noChangeArrowheads="1"/>
            </p:cNvSpPr>
            <p:nvPr/>
          </p:nvSpPr>
          <p:spPr bwMode="auto">
            <a:xfrm rot="2552476">
              <a:off x="2925" y="1623"/>
              <a:ext cx="1404" cy="1666"/>
            </a:xfrm>
            <a:prstGeom prst="ellipse">
              <a:avLst/>
            </a:prstGeom>
            <a:ln w="9525">
              <a:noFill/>
              <a:round/>
              <a:headEnd/>
              <a:tailEnd/>
            </a:ln>
          </p:spPr>
          <p:txBody>
            <a:bodyPr wrap="none" anchor="ctr"/>
            <a:lstStyle/>
            <a:p>
              <a:endParaRPr lang="ja-JP" altLang="en-US">
                <a:solidFill>
                  <a:srgbClr val="000000"/>
                </a:solidFill>
                <a:sym typeface="Arial" charset="0"/>
              </a:endParaRPr>
            </a:p>
          </p:txBody>
        </p:sp>
        <p:sp>
          <p:nvSpPr>
            <p:cNvPr id="36892" name="Oval 8"/>
            <p:cNvSpPr>
              <a:spLocks noChangeArrowheads="1"/>
            </p:cNvSpPr>
            <p:nvPr/>
          </p:nvSpPr>
          <p:spPr bwMode="auto">
            <a:xfrm rot="4057619">
              <a:off x="839" y="2046"/>
              <a:ext cx="1678" cy="2449"/>
            </a:xfrm>
            <a:prstGeom prst="ellipse">
              <a:avLst/>
            </a:prstGeom>
            <a:solidFill>
              <a:srgbClr val="FFFF99">
                <a:alpha val="50195"/>
              </a:srgbClr>
            </a:solidFill>
            <a:ln w="9525">
              <a:noFill/>
              <a:round/>
              <a:headEnd/>
              <a:tailEnd/>
            </a:ln>
          </p:spPr>
          <p:txBody>
            <a:bodyPr wrap="none" anchor="ctr"/>
            <a:lstStyle/>
            <a:p>
              <a:endParaRPr lang="ja-JP" altLang="en-US">
                <a:solidFill>
                  <a:srgbClr val="000000"/>
                </a:solidFill>
                <a:sym typeface="Arial" charset="0"/>
              </a:endParaRPr>
            </a:p>
          </p:txBody>
        </p:sp>
        <p:sp useBgFill="1">
          <p:nvSpPr>
            <p:cNvPr id="36893" name="Oval 9"/>
            <p:cNvSpPr>
              <a:spLocks noChangeArrowheads="1"/>
            </p:cNvSpPr>
            <p:nvPr/>
          </p:nvSpPr>
          <p:spPr bwMode="auto">
            <a:xfrm rot="4057619">
              <a:off x="1005" y="2641"/>
              <a:ext cx="1011" cy="1298"/>
            </a:xfrm>
            <a:prstGeom prst="ellipse">
              <a:avLst/>
            </a:prstGeom>
            <a:ln w="9525">
              <a:noFill/>
              <a:round/>
              <a:headEnd/>
              <a:tailEnd/>
            </a:ln>
          </p:spPr>
          <p:txBody>
            <a:bodyPr wrap="none" anchor="ctr"/>
            <a:lstStyle/>
            <a:p>
              <a:endParaRPr lang="ja-JP" altLang="en-US">
                <a:solidFill>
                  <a:srgbClr val="000000"/>
                </a:solidFill>
                <a:sym typeface="Arial" charset="0"/>
              </a:endParaRPr>
            </a:p>
          </p:txBody>
        </p:sp>
        <p:sp>
          <p:nvSpPr>
            <p:cNvPr id="36894" name="Oval 10"/>
            <p:cNvSpPr>
              <a:spLocks noChangeArrowheads="1"/>
            </p:cNvSpPr>
            <p:nvPr/>
          </p:nvSpPr>
          <p:spPr bwMode="auto">
            <a:xfrm rot="-1258599">
              <a:off x="128" y="505"/>
              <a:ext cx="2258" cy="1701"/>
            </a:xfrm>
            <a:prstGeom prst="ellipse">
              <a:avLst/>
            </a:prstGeom>
            <a:solidFill>
              <a:srgbClr val="CCFFFF">
                <a:alpha val="50195"/>
              </a:srgbClr>
            </a:solidFill>
            <a:ln w="9525">
              <a:noFill/>
              <a:round/>
              <a:headEnd/>
              <a:tailEnd/>
            </a:ln>
          </p:spPr>
          <p:txBody>
            <a:bodyPr wrap="none" anchor="ctr"/>
            <a:lstStyle/>
            <a:p>
              <a:endParaRPr lang="ja-JP" altLang="en-US">
                <a:solidFill>
                  <a:srgbClr val="000000"/>
                </a:solidFill>
                <a:sym typeface="Arial" charset="0"/>
              </a:endParaRPr>
            </a:p>
          </p:txBody>
        </p:sp>
        <p:pic>
          <p:nvPicPr>
            <p:cNvPr id="36895" name="Picture 11" descr="tadpro_p02"/>
            <p:cNvPicPr>
              <a:picLocks noChangeAspect="1" noChangeArrowheads="1"/>
            </p:cNvPicPr>
            <p:nvPr/>
          </p:nvPicPr>
          <p:blipFill>
            <a:blip r:embed="rId2" cstate="print"/>
            <a:srcRect/>
            <a:stretch>
              <a:fillRect/>
            </a:stretch>
          </p:blipFill>
          <p:spPr bwMode="auto">
            <a:xfrm>
              <a:off x="4898" y="935"/>
              <a:ext cx="666" cy="642"/>
            </a:xfrm>
            <a:prstGeom prst="rect">
              <a:avLst/>
            </a:prstGeom>
            <a:noFill/>
            <a:ln w="9525">
              <a:noFill/>
              <a:miter lim="800000"/>
              <a:headEnd/>
              <a:tailEnd/>
            </a:ln>
          </p:spPr>
        </p:pic>
        <p:pic>
          <p:nvPicPr>
            <p:cNvPr id="36896" name="Picture 12" descr="mic"/>
            <p:cNvPicPr>
              <a:picLocks noChangeAspect="1" noChangeArrowheads="1"/>
            </p:cNvPicPr>
            <p:nvPr/>
          </p:nvPicPr>
          <p:blipFill>
            <a:blip r:embed="rId3" cstate="print"/>
            <a:srcRect/>
            <a:stretch>
              <a:fillRect/>
            </a:stretch>
          </p:blipFill>
          <p:spPr bwMode="auto">
            <a:xfrm>
              <a:off x="1655" y="1389"/>
              <a:ext cx="497" cy="504"/>
            </a:xfrm>
            <a:prstGeom prst="rect">
              <a:avLst/>
            </a:prstGeom>
            <a:noFill/>
            <a:ln w="9525">
              <a:noFill/>
              <a:miter lim="800000"/>
              <a:headEnd/>
              <a:tailEnd/>
            </a:ln>
          </p:spPr>
        </p:pic>
        <p:pic>
          <p:nvPicPr>
            <p:cNvPr id="36897" name="Picture 13" descr="ebook"/>
            <p:cNvPicPr>
              <a:picLocks noChangeAspect="1" noChangeArrowheads="1"/>
            </p:cNvPicPr>
            <p:nvPr/>
          </p:nvPicPr>
          <p:blipFill>
            <a:blip r:embed="rId4" cstate="print"/>
            <a:srcRect/>
            <a:stretch>
              <a:fillRect/>
            </a:stretch>
          </p:blipFill>
          <p:spPr bwMode="auto">
            <a:xfrm>
              <a:off x="1882" y="1911"/>
              <a:ext cx="771" cy="579"/>
            </a:xfrm>
            <a:prstGeom prst="rect">
              <a:avLst/>
            </a:prstGeom>
            <a:noFill/>
            <a:ln w="9525">
              <a:noFill/>
              <a:miter lim="800000"/>
              <a:headEnd/>
              <a:tailEnd/>
            </a:ln>
          </p:spPr>
        </p:pic>
        <p:pic>
          <p:nvPicPr>
            <p:cNvPr id="36898" name="Picture 14" descr="se-dir2000c_product"/>
            <p:cNvPicPr>
              <a:picLocks noChangeAspect="1" noChangeArrowheads="1"/>
            </p:cNvPicPr>
            <p:nvPr/>
          </p:nvPicPr>
          <p:blipFill>
            <a:blip r:embed="rId5" cstate="print"/>
            <a:srcRect/>
            <a:stretch>
              <a:fillRect/>
            </a:stretch>
          </p:blipFill>
          <p:spPr bwMode="auto">
            <a:xfrm>
              <a:off x="4513" y="3543"/>
              <a:ext cx="726" cy="578"/>
            </a:xfrm>
            <a:prstGeom prst="rect">
              <a:avLst/>
            </a:prstGeom>
            <a:noFill/>
            <a:ln w="9525">
              <a:noFill/>
              <a:miter lim="800000"/>
              <a:headEnd/>
              <a:tailEnd/>
            </a:ln>
          </p:spPr>
        </p:pic>
        <p:sp>
          <p:nvSpPr>
            <p:cNvPr id="36899" name="Rectangle 15"/>
            <p:cNvSpPr>
              <a:spLocks noChangeArrowheads="1"/>
            </p:cNvSpPr>
            <p:nvPr/>
          </p:nvSpPr>
          <p:spPr bwMode="auto">
            <a:xfrm>
              <a:off x="136" y="1207"/>
              <a:ext cx="1383" cy="288"/>
            </a:xfrm>
            <a:prstGeom prst="rect">
              <a:avLst/>
            </a:prstGeom>
            <a:noFill/>
            <a:ln w="9525">
              <a:noFill/>
              <a:miter lim="800000"/>
              <a:headEnd/>
              <a:tailEnd/>
            </a:ln>
          </p:spPr>
          <p:txBody>
            <a:bodyPr>
              <a:spAutoFit/>
            </a:bodyPr>
            <a:lstStyle/>
            <a:p>
              <a:r>
                <a:rPr lang="en-US" altLang="ja-JP" sz="2400" b="1" i="1">
                  <a:solidFill>
                    <a:srgbClr val="000000"/>
                  </a:solidFill>
                  <a:sym typeface="Arial" charset="0"/>
                </a:rPr>
                <a:t>Professional</a:t>
              </a:r>
            </a:p>
          </p:txBody>
        </p:sp>
        <p:sp>
          <p:nvSpPr>
            <p:cNvPr id="36900" name="Rectangle 16"/>
            <p:cNvSpPr>
              <a:spLocks noChangeArrowheads="1"/>
            </p:cNvSpPr>
            <p:nvPr/>
          </p:nvSpPr>
          <p:spPr bwMode="auto">
            <a:xfrm>
              <a:off x="3039" y="2273"/>
              <a:ext cx="1179" cy="288"/>
            </a:xfrm>
            <a:prstGeom prst="rect">
              <a:avLst/>
            </a:prstGeom>
            <a:noFill/>
            <a:ln w="9525">
              <a:noFill/>
              <a:miter lim="800000"/>
              <a:headEnd/>
              <a:tailEnd/>
            </a:ln>
          </p:spPr>
          <p:txBody>
            <a:bodyPr>
              <a:spAutoFit/>
            </a:bodyPr>
            <a:lstStyle/>
            <a:p>
              <a:r>
                <a:rPr lang="en-US" altLang="ja-JP" sz="2400" b="1" i="1">
                  <a:solidFill>
                    <a:srgbClr val="000000"/>
                  </a:solidFill>
                  <a:sym typeface="Arial" charset="0"/>
                </a:rPr>
                <a:t>Consumer</a:t>
              </a:r>
            </a:p>
          </p:txBody>
        </p:sp>
        <p:pic>
          <p:nvPicPr>
            <p:cNvPr id="36901" name="Picture 17" descr="vaio"/>
            <p:cNvPicPr>
              <a:picLocks noChangeAspect="1" noChangeArrowheads="1"/>
            </p:cNvPicPr>
            <p:nvPr/>
          </p:nvPicPr>
          <p:blipFill>
            <a:blip r:embed="rId6" cstate="print"/>
            <a:srcRect/>
            <a:stretch>
              <a:fillRect/>
            </a:stretch>
          </p:blipFill>
          <p:spPr bwMode="auto">
            <a:xfrm>
              <a:off x="2018" y="2591"/>
              <a:ext cx="802" cy="664"/>
            </a:xfrm>
            <a:prstGeom prst="rect">
              <a:avLst/>
            </a:prstGeom>
            <a:noFill/>
            <a:ln w="9525">
              <a:noFill/>
              <a:miter lim="800000"/>
              <a:headEnd/>
              <a:tailEnd/>
            </a:ln>
          </p:spPr>
        </p:pic>
        <p:pic>
          <p:nvPicPr>
            <p:cNvPr id="36902" name="Picture 18" descr="CIE"/>
            <p:cNvPicPr>
              <a:picLocks noChangeAspect="1" noChangeArrowheads="1"/>
            </p:cNvPicPr>
            <p:nvPr/>
          </p:nvPicPr>
          <p:blipFill>
            <a:blip r:embed="rId7" cstate="print"/>
            <a:srcRect/>
            <a:stretch>
              <a:fillRect/>
            </a:stretch>
          </p:blipFill>
          <p:spPr bwMode="auto">
            <a:xfrm>
              <a:off x="3175" y="2614"/>
              <a:ext cx="608" cy="614"/>
            </a:xfrm>
            <a:prstGeom prst="rect">
              <a:avLst/>
            </a:prstGeom>
            <a:noFill/>
            <a:ln w="9525">
              <a:noFill/>
              <a:miter lim="800000"/>
              <a:headEnd/>
              <a:tailEnd/>
            </a:ln>
          </p:spPr>
        </p:pic>
        <p:pic>
          <p:nvPicPr>
            <p:cNvPr id="36903" name="Picture 19" descr="ether"/>
            <p:cNvPicPr>
              <a:picLocks noChangeAspect="1" noChangeArrowheads="1"/>
            </p:cNvPicPr>
            <p:nvPr/>
          </p:nvPicPr>
          <p:blipFill>
            <a:blip r:embed="rId8" cstate="print"/>
            <a:srcRect/>
            <a:stretch>
              <a:fillRect/>
            </a:stretch>
          </p:blipFill>
          <p:spPr bwMode="auto">
            <a:xfrm>
              <a:off x="3923" y="2523"/>
              <a:ext cx="499" cy="343"/>
            </a:xfrm>
            <a:prstGeom prst="rect">
              <a:avLst/>
            </a:prstGeom>
            <a:noFill/>
            <a:ln w="9525">
              <a:noFill/>
              <a:miter lim="800000"/>
              <a:headEnd/>
              <a:tailEnd/>
            </a:ln>
          </p:spPr>
        </p:pic>
        <p:pic>
          <p:nvPicPr>
            <p:cNvPr id="36904" name="Picture 20" descr="walkman"/>
            <p:cNvPicPr>
              <a:picLocks noChangeAspect="1" noChangeArrowheads="1"/>
            </p:cNvPicPr>
            <p:nvPr/>
          </p:nvPicPr>
          <p:blipFill>
            <a:blip r:embed="rId9" cstate="print"/>
            <a:srcRect/>
            <a:stretch>
              <a:fillRect/>
            </a:stretch>
          </p:blipFill>
          <p:spPr bwMode="auto">
            <a:xfrm>
              <a:off x="3160" y="3657"/>
              <a:ext cx="414" cy="499"/>
            </a:xfrm>
            <a:prstGeom prst="rect">
              <a:avLst/>
            </a:prstGeom>
            <a:noFill/>
            <a:ln w="9525">
              <a:noFill/>
              <a:miter lim="800000"/>
              <a:headEnd/>
              <a:tailEnd/>
            </a:ln>
          </p:spPr>
        </p:pic>
        <p:pic>
          <p:nvPicPr>
            <p:cNvPr id="36905" name="Picture 21" descr="HDVcamcorder"/>
            <p:cNvPicPr>
              <a:picLocks noChangeAspect="1" noChangeArrowheads="1"/>
            </p:cNvPicPr>
            <p:nvPr/>
          </p:nvPicPr>
          <p:blipFill>
            <a:blip r:embed="rId10" cstate="print"/>
            <a:srcRect/>
            <a:stretch>
              <a:fillRect/>
            </a:stretch>
          </p:blipFill>
          <p:spPr bwMode="auto">
            <a:xfrm>
              <a:off x="2381" y="3385"/>
              <a:ext cx="681" cy="511"/>
            </a:xfrm>
            <a:prstGeom prst="rect">
              <a:avLst/>
            </a:prstGeom>
            <a:noFill/>
            <a:ln w="9525">
              <a:noFill/>
              <a:miter lim="800000"/>
              <a:headEnd/>
              <a:tailEnd/>
            </a:ln>
          </p:spPr>
        </p:pic>
        <p:pic>
          <p:nvPicPr>
            <p:cNvPr id="36906" name="Picture 22" descr="PC"/>
            <p:cNvPicPr>
              <a:picLocks noChangeAspect="1" noChangeArrowheads="1"/>
            </p:cNvPicPr>
            <p:nvPr/>
          </p:nvPicPr>
          <p:blipFill>
            <a:blip r:embed="rId11" cstate="print"/>
            <a:srcRect/>
            <a:stretch>
              <a:fillRect/>
            </a:stretch>
          </p:blipFill>
          <p:spPr bwMode="auto">
            <a:xfrm>
              <a:off x="3755" y="3385"/>
              <a:ext cx="541" cy="771"/>
            </a:xfrm>
            <a:prstGeom prst="rect">
              <a:avLst/>
            </a:prstGeom>
            <a:noFill/>
            <a:ln w="9525">
              <a:noFill/>
              <a:miter lim="800000"/>
              <a:headEnd/>
              <a:tailEnd/>
            </a:ln>
          </p:spPr>
        </p:pic>
        <p:pic>
          <p:nvPicPr>
            <p:cNvPr id="36907" name="Picture 23" descr="compo"/>
            <p:cNvPicPr>
              <a:picLocks noChangeAspect="1" noChangeArrowheads="1"/>
            </p:cNvPicPr>
            <p:nvPr/>
          </p:nvPicPr>
          <p:blipFill>
            <a:blip r:embed="rId12" cstate="print"/>
            <a:srcRect/>
            <a:stretch>
              <a:fillRect/>
            </a:stretch>
          </p:blipFill>
          <p:spPr bwMode="auto">
            <a:xfrm>
              <a:off x="884" y="3430"/>
              <a:ext cx="1088" cy="599"/>
            </a:xfrm>
            <a:prstGeom prst="rect">
              <a:avLst/>
            </a:prstGeom>
            <a:noFill/>
            <a:ln w="9525">
              <a:noFill/>
              <a:miter lim="800000"/>
              <a:headEnd/>
              <a:tailEnd/>
            </a:ln>
          </p:spPr>
        </p:pic>
        <p:pic>
          <p:nvPicPr>
            <p:cNvPr id="36908" name="Picture 24" descr="DVD"/>
            <p:cNvPicPr>
              <a:picLocks noChangeAspect="1" noChangeArrowheads="1"/>
            </p:cNvPicPr>
            <p:nvPr/>
          </p:nvPicPr>
          <p:blipFill>
            <a:blip r:embed="rId13" cstate="print"/>
            <a:srcRect/>
            <a:stretch>
              <a:fillRect/>
            </a:stretch>
          </p:blipFill>
          <p:spPr bwMode="auto">
            <a:xfrm>
              <a:off x="4241" y="2976"/>
              <a:ext cx="1270" cy="326"/>
            </a:xfrm>
            <a:prstGeom prst="rect">
              <a:avLst/>
            </a:prstGeom>
            <a:noFill/>
            <a:ln w="9525">
              <a:noFill/>
              <a:miter lim="800000"/>
              <a:headEnd/>
              <a:tailEnd/>
            </a:ln>
          </p:spPr>
        </p:pic>
        <p:pic>
          <p:nvPicPr>
            <p:cNvPr id="36909" name="Picture 25" descr="AVamp"/>
            <p:cNvPicPr>
              <a:picLocks noChangeAspect="1" noChangeArrowheads="1"/>
            </p:cNvPicPr>
            <p:nvPr/>
          </p:nvPicPr>
          <p:blipFill>
            <a:blip r:embed="rId14" cstate="print"/>
            <a:srcRect/>
            <a:stretch>
              <a:fillRect/>
            </a:stretch>
          </p:blipFill>
          <p:spPr bwMode="auto">
            <a:xfrm>
              <a:off x="4513" y="2296"/>
              <a:ext cx="1108" cy="554"/>
            </a:xfrm>
            <a:prstGeom prst="rect">
              <a:avLst/>
            </a:prstGeom>
            <a:noFill/>
            <a:ln w="9525">
              <a:noFill/>
              <a:miter lim="800000"/>
              <a:headEnd/>
              <a:tailEnd/>
            </a:ln>
          </p:spPr>
        </p:pic>
        <p:pic>
          <p:nvPicPr>
            <p:cNvPr id="36910" name="Picture 26" descr="TV2"/>
            <p:cNvPicPr>
              <a:picLocks noChangeAspect="1" noChangeArrowheads="1"/>
            </p:cNvPicPr>
            <p:nvPr/>
          </p:nvPicPr>
          <p:blipFill>
            <a:blip r:embed="rId15" cstate="print"/>
            <a:srcRect/>
            <a:stretch>
              <a:fillRect/>
            </a:stretch>
          </p:blipFill>
          <p:spPr bwMode="auto">
            <a:xfrm>
              <a:off x="3061" y="1162"/>
              <a:ext cx="1226" cy="945"/>
            </a:xfrm>
            <a:prstGeom prst="rect">
              <a:avLst/>
            </a:prstGeom>
            <a:noFill/>
            <a:ln w="9525">
              <a:noFill/>
              <a:miter lim="800000"/>
              <a:headEnd/>
              <a:tailEnd/>
            </a:ln>
          </p:spPr>
        </p:pic>
        <p:pic>
          <p:nvPicPr>
            <p:cNvPr id="36911" name="Picture 27" descr="speaker"/>
            <p:cNvPicPr>
              <a:picLocks noChangeAspect="1" noChangeArrowheads="1"/>
            </p:cNvPicPr>
            <p:nvPr/>
          </p:nvPicPr>
          <p:blipFill>
            <a:blip r:embed="rId16" cstate="print"/>
            <a:srcRect/>
            <a:stretch>
              <a:fillRect/>
            </a:stretch>
          </p:blipFill>
          <p:spPr bwMode="auto">
            <a:xfrm>
              <a:off x="4377" y="1207"/>
              <a:ext cx="283" cy="845"/>
            </a:xfrm>
            <a:prstGeom prst="rect">
              <a:avLst/>
            </a:prstGeom>
            <a:noFill/>
            <a:ln w="9525">
              <a:noFill/>
              <a:miter lim="800000"/>
              <a:headEnd/>
              <a:tailEnd/>
            </a:ln>
          </p:spPr>
        </p:pic>
        <p:pic>
          <p:nvPicPr>
            <p:cNvPr id="36912" name="Picture 28" descr="speaker"/>
            <p:cNvPicPr>
              <a:picLocks noChangeAspect="1" noChangeArrowheads="1"/>
            </p:cNvPicPr>
            <p:nvPr/>
          </p:nvPicPr>
          <p:blipFill>
            <a:blip r:embed="rId16" cstate="print"/>
            <a:srcRect/>
            <a:stretch>
              <a:fillRect/>
            </a:stretch>
          </p:blipFill>
          <p:spPr bwMode="auto">
            <a:xfrm>
              <a:off x="2744" y="1207"/>
              <a:ext cx="283" cy="845"/>
            </a:xfrm>
            <a:prstGeom prst="rect">
              <a:avLst/>
            </a:prstGeom>
            <a:noFill/>
            <a:ln w="9525">
              <a:noFill/>
              <a:miter lim="800000"/>
              <a:headEnd/>
              <a:tailEnd/>
            </a:ln>
          </p:spPr>
        </p:pic>
        <p:pic>
          <p:nvPicPr>
            <p:cNvPr id="36913" name="Picture 29" descr="CD"/>
            <p:cNvPicPr>
              <a:picLocks noChangeAspect="1" noChangeArrowheads="1"/>
            </p:cNvPicPr>
            <p:nvPr/>
          </p:nvPicPr>
          <p:blipFill>
            <a:blip r:embed="rId17" cstate="print"/>
            <a:srcRect/>
            <a:stretch>
              <a:fillRect/>
            </a:stretch>
          </p:blipFill>
          <p:spPr bwMode="auto">
            <a:xfrm>
              <a:off x="1111" y="2478"/>
              <a:ext cx="635" cy="477"/>
            </a:xfrm>
            <a:prstGeom prst="rect">
              <a:avLst/>
            </a:prstGeom>
            <a:noFill/>
            <a:ln w="9525">
              <a:noFill/>
              <a:miter lim="800000"/>
              <a:headEnd/>
              <a:tailEnd/>
            </a:ln>
          </p:spPr>
        </p:pic>
        <p:pic>
          <p:nvPicPr>
            <p:cNvPr id="36914" name="Picture 30" descr="MD"/>
            <p:cNvPicPr>
              <a:picLocks noChangeAspect="1" noChangeArrowheads="1"/>
            </p:cNvPicPr>
            <p:nvPr/>
          </p:nvPicPr>
          <p:blipFill>
            <a:blip r:embed="rId18" cstate="print"/>
            <a:srcRect/>
            <a:stretch>
              <a:fillRect/>
            </a:stretch>
          </p:blipFill>
          <p:spPr bwMode="auto">
            <a:xfrm>
              <a:off x="385" y="2886"/>
              <a:ext cx="589" cy="442"/>
            </a:xfrm>
            <a:prstGeom prst="rect">
              <a:avLst/>
            </a:prstGeom>
            <a:noFill/>
            <a:ln w="9525">
              <a:noFill/>
              <a:miter lim="800000"/>
              <a:headEnd/>
              <a:tailEnd/>
            </a:ln>
          </p:spPr>
        </p:pic>
        <p:pic>
          <p:nvPicPr>
            <p:cNvPr id="36915" name="Picture 31" descr="radio"/>
            <p:cNvPicPr>
              <a:picLocks noChangeAspect="1" noChangeArrowheads="1"/>
            </p:cNvPicPr>
            <p:nvPr/>
          </p:nvPicPr>
          <p:blipFill>
            <a:blip r:embed="rId19" cstate="print"/>
            <a:srcRect/>
            <a:stretch>
              <a:fillRect/>
            </a:stretch>
          </p:blipFill>
          <p:spPr bwMode="auto">
            <a:xfrm>
              <a:off x="4785" y="1615"/>
              <a:ext cx="726" cy="545"/>
            </a:xfrm>
            <a:prstGeom prst="rect">
              <a:avLst/>
            </a:prstGeom>
            <a:noFill/>
            <a:ln w="9525">
              <a:noFill/>
              <a:miter lim="800000"/>
              <a:headEnd/>
              <a:tailEnd/>
            </a:ln>
          </p:spPr>
        </p:pic>
        <p:pic>
          <p:nvPicPr>
            <p:cNvPr id="36916" name="Picture 32" descr="STB"/>
            <p:cNvPicPr>
              <a:picLocks noChangeAspect="1" noChangeArrowheads="1"/>
            </p:cNvPicPr>
            <p:nvPr/>
          </p:nvPicPr>
          <p:blipFill>
            <a:blip r:embed="rId20" cstate="print"/>
            <a:srcRect/>
            <a:stretch>
              <a:fillRect/>
            </a:stretch>
          </p:blipFill>
          <p:spPr bwMode="auto">
            <a:xfrm>
              <a:off x="3969" y="754"/>
              <a:ext cx="862" cy="277"/>
            </a:xfrm>
            <a:prstGeom prst="rect">
              <a:avLst/>
            </a:prstGeom>
            <a:noFill/>
            <a:ln w="9525">
              <a:noFill/>
              <a:miter lim="800000"/>
              <a:headEnd/>
              <a:tailEnd/>
            </a:ln>
          </p:spPr>
        </p:pic>
        <p:pic>
          <p:nvPicPr>
            <p:cNvPr id="36917" name="Picture 33" descr="skyperfect"/>
            <p:cNvPicPr>
              <a:picLocks noChangeAspect="1" noChangeArrowheads="1"/>
            </p:cNvPicPr>
            <p:nvPr/>
          </p:nvPicPr>
          <p:blipFill>
            <a:blip r:embed="rId21" cstate="print"/>
            <a:srcRect/>
            <a:stretch>
              <a:fillRect/>
            </a:stretch>
          </p:blipFill>
          <p:spPr bwMode="auto">
            <a:xfrm>
              <a:off x="2880" y="391"/>
              <a:ext cx="816" cy="645"/>
            </a:xfrm>
            <a:prstGeom prst="rect">
              <a:avLst/>
            </a:prstGeom>
            <a:noFill/>
            <a:ln w="9525">
              <a:noFill/>
              <a:miter lim="800000"/>
              <a:headEnd/>
              <a:tailEnd/>
            </a:ln>
          </p:spPr>
        </p:pic>
        <p:pic>
          <p:nvPicPr>
            <p:cNvPr id="36918" name="Picture 34" descr="procam"/>
            <p:cNvPicPr>
              <a:picLocks noChangeAspect="1" noChangeArrowheads="1"/>
            </p:cNvPicPr>
            <p:nvPr/>
          </p:nvPicPr>
          <p:blipFill>
            <a:blip r:embed="rId22" cstate="print"/>
            <a:srcRect/>
            <a:stretch>
              <a:fillRect/>
            </a:stretch>
          </p:blipFill>
          <p:spPr bwMode="auto">
            <a:xfrm>
              <a:off x="975" y="391"/>
              <a:ext cx="1043" cy="782"/>
            </a:xfrm>
            <a:prstGeom prst="rect">
              <a:avLst/>
            </a:prstGeom>
            <a:noFill/>
            <a:ln w="9525">
              <a:noFill/>
              <a:miter lim="800000"/>
              <a:headEnd/>
              <a:tailEnd/>
            </a:ln>
          </p:spPr>
        </p:pic>
        <p:pic>
          <p:nvPicPr>
            <p:cNvPr id="36919" name="Picture 35" descr="prorecorder"/>
            <p:cNvPicPr>
              <a:picLocks noChangeAspect="1" noChangeArrowheads="1"/>
            </p:cNvPicPr>
            <p:nvPr/>
          </p:nvPicPr>
          <p:blipFill>
            <a:blip r:embed="rId23" cstate="print"/>
            <a:srcRect/>
            <a:stretch>
              <a:fillRect/>
            </a:stretch>
          </p:blipFill>
          <p:spPr bwMode="auto">
            <a:xfrm>
              <a:off x="295" y="1480"/>
              <a:ext cx="1224" cy="918"/>
            </a:xfrm>
            <a:prstGeom prst="rect">
              <a:avLst/>
            </a:prstGeom>
            <a:noFill/>
            <a:ln w="9525">
              <a:noFill/>
              <a:miter lim="800000"/>
              <a:headEnd/>
              <a:tailEnd/>
            </a:ln>
          </p:spPr>
        </p:pic>
      </p:grpSp>
      <p:grpSp>
        <p:nvGrpSpPr>
          <p:cNvPr id="3" name="Group 100"/>
          <p:cNvGrpSpPr>
            <a:grpSpLocks/>
          </p:cNvGrpSpPr>
          <p:nvPr/>
        </p:nvGrpSpPr>
        <p:grpSpPr bwMode="auto">
          <a:xfrm>
            <a:off x="358775" y="836613"/>
            <a:ext cx="8785225" cy="5646737"/>
            <a:chOff x="226" y="527"/>
            <a:chExt cx="5534" cy="3557"/>
          </a:xfrm>
        </p:grpSpPr>
        <p:sp>
          <p:nvSpPr>
            <p:cNvPr id="36870" name="Rectangle 101"/>
            <p:cNvSpPr>
              <a:spLocks noChangeArrowheads="1"/>
            </p:cNvSpPr>
            <p:nvPr/>
          </p:nvSpPr>
          <p:spPr bwMode="auto">
            <a:xfrm>
              <a:off x="272" y="572"/>
              <a:ext cx="1780" cy="1438"/>
            </a:xfrm>
            <a:prstGeom prst="rect">
              <a:avLst/>
            </a:prstGeom>
            <a:solidFill>
              <a:schemeClr val="bg1">
                <a:alpha val="50195"/>
              </a:schemeClr>
            </a:solidFill>
            <a:ln w="9525">
              <a:noFill/>
              <a:miter lim="800000"/>
              <a:headEnd/>
              <a:tailEnd/>
            </a:ln>
          </p:spPr>
          <p:txBody>
            <a:bodyPr wrap="none">
              <a:spAutoFit/>
            </a:bodyPr>
            <a:lstStyle/>
            <a:p>
              <a:pPr>
                <a:lnSpc>
                  <a:spcPct val="80000"/>
                </a:lnSpc>
              </a:pPr>
              <a:r>
                <a:rPr lang="en-US" altLang="ja-JP" b="1">
                  <a:solidFill>
                    <a:srgbClr val="0033CC"/>
                  </a:solidFill>
                  <a:sym typeface="Arial" charset="0"/>
                </a:rPr>
                <a:t>IEC 60461 (Time code)</a:t>
              </a:r>
            </a:p>
            <a:p>
              <a:pPr>
                <a:lnSpc>
                  <a:spcPct val="80000"/>
                </a:lnSpc>
              </a:pPr>
              <a:r>
                <a:rPr lang="en-US" altLang="ja-JP" b="1">
                  <a:solidFill>
                    <a:srgbClr val="0033CC"/>
                  </a:solidFill>
                  <a:sym typeface="Arial" charset="0"/>
                </a:rPr>
                <a:t>IEC 61016 (D1)</a:t>
              </a:r>
            </a:p>
            <a:p>
              <a:pPr>
                <a:lnSpc>
                  <a:spcPct val="80000"/>
                </a:lnSpc>
              </a:pPr>
              <a:r>
                <a:rPr lang="en-US" altLang="ja-JP" b="1">
                  <a:solidFill>
                    <a:srgbClr val="0033CC"/>
                  </a:solidFill>
                  <a:sym typeface="Arial" charset="0"/>
                </a:rPr>
                <a:t>IEC 61189 (D2)</a:t>
              </a:r>
            </a:p>
            <a:p>
              <a:pPr>
                <a:lnSpc>
                  <a:spcPct val="80000"/>
                </a:lnSpc>
              </a:pPr>
              <a:r>
                <a:rPr lang="en-US" altLang="ja-JP" b="1">
                  <a:solidFill>
                    <a:srgbClr val="0033CC"/>
                  </a:solidFill>
                  <a:sym typeface="Arial" charset="0"/>
                </a:rPr>
                <a:t>IEC 62071 (D7)</a:t>
              </a:r>
            </a:p>
            <a:p>
              <a:pPr>
                <a:lnSpc>
                  <a:spcPct val="80000"/>
                </a:lnSpc>
              </a:pPr>
              <a:r>
                <a:rPr lang="en-US" altLang="ja-JP" b="1">
                  <a:solidFill>
                    <a:srgbClr val="0033CC"/>
                  </a:solidFill>
                  <a:sym typeface="Arial" charset="0"/>
                </a:rPr>
                <a:t>IEC 62141 (D16)</a:t>
              </a:r>
            </a:p>
            <a:p>
              <a:pPr>
                <a:lnSpc>
                  <a:spcPct val="80000"/>
                </a:lnSpc>
              </a:pPr>
              <a:r>
                <a:rPr lang="en-US" altLang="ja-JP" b="1">
                  <a:solidFill>
                    <a:srgbClr val="0033CC"/>
                  </a:solidFill>
                  <a:sym typeface="Arial" charset="0"/>
                </a:rPr>
                <a:t>IEC 62289 (D10)</a:t>
              </a:r>
            </a:p>
            <a:p>
              <a:pPr>
                <a:lnSpc>
                  <a:spcPct val="80000"/>
                </a:lnSpc>
              </a:pPr>
              <a:r>
                <a:rPr lang="en-US" altLang="ja-JP" b="1">
                  <a:solidFill>
                    <a:srgbClr val="0033CC"/>
                  </a:solidFill>
                  <a:sym typeface="Arial" charset="0"/>
                </a:rPr>
                <a:t>IEC 62336 (D11)</a:t>
              </a:r>
            </a:p>
            <a:p>
              <a:pPr>
                <a:lnSpc>
                  <a:spcPct val="80000"/>
                </a:lnSpc>
              </a:pPr>
              <a:r>
                <a:rPr lang="en-US" altLang="ja-JP" b="1">
                  <a:solidFill>
                    <a:srgbClr val="0033CC"/>
                  </a:solidFill>
                  <a:sym typeface="Arial" charset="0"/>
                </a:rPr>
                <a:t>IEC 62330 (HD-D5)</a:t>
              </a:r>
            </a:p>
            <a:p>
              <a:pPr>
                <a:lnSpc>
                  <a:spcPct val="80000"/>
                </a:lnSpc>
              </a:pPr>
              <a:r>
                <a:rPr lang="en-US" altLang="ja-JP" b="1">
                  <a:solidFill>
                    <a:srgbClr val="0033CC"/>
                  </a:solidFill>
                  <a:sym typeface="Arial" charset="0"/>
                </a:rPr>
                <a:t>IEC 62447 (D12)</a:t>
              </a:r>
            </a:p>
            <a:p>
              <a:pPr>
                <a:lnSpc>
                  <a:spcPct val="80000"/>
                </a:lnSpc>
              </a:pPr>
              <a:r>
                <a:rPr lang="en-US" altLang="ja-JP" b="1">
                  <a:solidFill>
                    <a:srgbClr val="0033CC"/>
                  </a:solidFill>
                  <a:sym typeface="Arial" charset="0"/>
                </a:rPr>
                <a:t>IEC 62261 (TV Metadata)</a:t>
              </a:r>
            </a:p>
          </p:txBody>
        </p:sp>
        <p:sp>
          <p:nvSpPr>
            <p:cNvPr id="36871" name="Rectangle 102"/>
            <p:cNvSpPr>
              <a:spLocks noChangeArrowheads="1"/>
            </p:cNvSpPr>
            <p:nvPr/>
          </p:nvSpPr>
          <p:spPr bwMode="auto">
            <a:xfrm>
              <a:off x="226" y="3022"/>
              <a:ext cx="1156" cy="231"/>
            </a:xfrm>
            <a:prstGeom prst="rect">
              <a:avLst/>
            </a:prstGeom>
            <a:solidFill>
              <a:schemeClr val="bg1">
                <a:alpha val="50195"/>
              </a:schemeClr>
            </a:solidFill>
            <a:ln w="9525">
              <a:noFill/>
              <a:miter lim="800000"/>
              <a:headEnd/>
              <a:tailEnd/>
            </a:ln>
          </p:spPr>
          <p:txBody>
            <a:bodyPr wrap="none">
              <a:spAutoFit/>
            </a:bodyPr>
            <a:lstStyle/>
            <a:p>
              <a:r>
                <a:rPr lang="en-US" altLang="ja-JP" b="1">
                  <a:solidFill>
                    <a:srgbClr val="0033CC"/>
                  </a:solidFill>
                  <a:sym typeface="Arial" charset="0"/>
                </a:rPr>
                <a:t>IEC 61909 (MD)</a:t>
              </a:r>
            </a:p>
          </p:txBody>
        </p:sp>
        <p:sp>
          <p:nvSpPr>
            <p:cNvPr id="36872" name="Rectangle 103"/>
            <p:cNvSpPr>
              <a:spLocks noChangeArrowheads="1"/>
            </p:cNvSpPr>
            <p:nvPr/>
          </p:nvSpPr>
          <p:spPr bwMode="auto">
            <a:xfrm>
              <a:off x="725" y="2591"/>
              <a:ext cx="1140" cy="231"/>
            </a:xfrm>
            <a:prstGeom prst="rect">
              <a:avLst/>
            </a:prstGeom>
            <a:solidFill>
              <a:schemeClr val="bg1">
                <a:alpha val="50195"/>
              </a:schemeClr>
            </a:solidFill>
            <a:ln w="9525">
              <a:noFill/>
              <a:miter lim="800000"/>
              <a:headEnd/>
              <a:tailEnd/>
            </a:ln>
          </p:spPr>
          <p:txBody>
            <a:bodyPr wrap="none">
              <a:spAutoFit/>
            </a:bodyPr>
            <a:lstStyle/>
            <a:p>
              <a:r>
                <a:rPr lang="en-US" altLang="ja-JP" b="1">
                  <a:solidFill>
                    <a:srgbClr val="0033CC"/>
                  </a:solidFill>
                  <a:sym typeface="Arial" charset="0"/>
                </a:rPr>
                <a:t>IEC 60908 (CD)</a:t>
              </a:r>
            </a:p>
          </p:txBody>
        </p:sp>
        <p:sp>
          <p:nvSpPr>
            <p:cNvPr id="36873" name="Rectangle 104"/>
            <p:cNvSpPr>
              <a:spLocks noChangeArrowheads="1"/>
            </p:cNvSpPr>
            <p:nvPr/>
          </p:nvSpPr>
          <p:spPr bwMode="auto">
            <a:xfrm>
              <a:off x="4164" y="2500"/>
              <a:ext cx="1596" cy="334"/>
            </a:xfrm>
            <a:prstGeom prst="rect">
              <a:avLst/>
            </a:prstGeom>
            <a:solidFill>
              <a:schemeClr val="bg1">
                <a:alpha val="50195"/>
              </a:schemeClr>
            </a:solidFill>
            <a:ln w="9525">
              <a:noFill/>
              <a:miter lim="800000"/>
              <a:headEnd/>
              <a:tailEnd/>
            </a:ln>
          </p:spPr>
          <p:txBody>
            <a:bodyPr wrap="none">
              <a:spAutoFit/>
            </a:bodyPr>
            <a:lstStyle/>
            <a:p>
              <a:pPr algn="ctr">
                <a:lnSpc>
                  <a:spcPct val="80000"/>
                </a:lnSpc>
              </a:pPr>
              <a:r>
                <a:rPr lang="en-US" altLang="ja-JP" b="1">
                  <a:solidFill>
                    <a:srgbClr val="0033CC"/>
                  </a:solidFill>
                  <a:sym typeface="Arial" charset="0"/>
                </a:rPr>
                <a:t>IEC 61606 series </a:t>
              </a:r>
            </a:p>
            <a:p>
              <a:pPr algn="ctr">
                <a:lnSpc>
                  <a:spcPct val="80000"/>
                </a:lnSpc>
              </a:pPr>
              <a:r>
                <a:rPr lang="en-US" altLang="ja-JP" b="1">
                  <a:solidFill>
                    <a:srgbClr val="0033CC"/>
                  </a:solidFill>
                  <a:sym typeface="Arial" charset="0"/>
                </a:rPr>
                <a:t>(Audio measurement)</a:t>
              </a:r>
            </a:p>
          </p:txBody>
        </p:sp>
        <p:sp>
          <p:nvSpPr>
            <p:cNvPr id="36874" name="Rectangle 105"/>
            <p:cNvSpPr>
              <a:spLocks noChangeArrowheads="1"/>
            </p:cNvSpPr>
            <p:nvPr/>
          </p:nvSpPr>
          <p:spPr bwMode="auto">
            <a:xfrm>
              <a:off x="1837" y="2908"/>
              <a:ext cx="997" cy="334"/>
            </a:xfrm>
            <a:prstGeom prst="rect">
              <a:avLst/>
            </a:prstGeom>
            <a:solidFill>
              <a:schemeClr val="bg1">
                <a:alpha val="50195"/>
              </a:schemeClr>
            </a:solidFill>
            <a:ln w="9525">
              <a:noFill/>
              <a:miter lim="800000"/>
              <a:headEnd/>
              <a:tailEnd/>
            </a:ln>
          </p:spPr>
          <p:txBody>
            <a:bodyPr>
              <a:spAutoFit/>
            </a:bodyPr>
            <a:lstStyle/>
            <a:p>
              <a:pPr algn="ctr">
                <a:lnSpc>
                  <a:spcPct val="80000"/>
                </a:lnSpc>
              </a:pPr>
              <a:r>
                <a:rPr lang="en-US" altLang="ja-JP" b="1">
                  <a:solidFill>
                    <a:srgbClr val="0033CC"/>
                  </a:solidFill>
                  <a:sym typeface="Arial" charset="0"/>
                </a:rPr>
                <a:t>IEC 61606-4 </a:t>
              </a:r>
            </a:p>
            <a:p>
              <a:pPr algn="ctr">
                <a:lnSpc>
                  <a:spcPct val="80000"/>
                </a:lnSpc>
              </a:pPr>
              <a:r>
                <a:rPr lang="en-US" altLang="ja-JP" b="1">
                  <a:solidFill>
                    <a:srgbClr val="0033CC"/>
                  </a:solidFill>
                  <a:sym typeface="Arial" charset="0"/>
                </a:rPr>
                <a:t>(PC audio)</a:t>
              </a:r>
            </a:p>
          </p:txBody>
        </p:sp>
        <p:sp>
          <p:nvSpPr>
            <p:cNvPr id="36875" name="Rectangle 106"/>
            <p:cNvSpPr>
              <a:spLocks noChangeArrowheads="1"/>
            </p:cNvSpPr>
            <p:nvPr/>
          </p:nvSpPr>
          <p:spPr bwMode="auto">
            <a:xfrm>
              <a:off x="2767" y="3022"/>
              <a:ext cx="1564" cy="300"/>
            </a:xfrm>
            <a:prstGeom prst="rect">
              <a:avLst/>
            </a:prstGeom>
            <a:solidFill>
              <a:schemeClr val="bg1">
                <a:alpha val="50195"/>
              </a:schemeClr>
            </a:solidFill>
            <a:ln w="9525">
              <a:noFill/>
              <a:miter lim="800000"/>
              <a:headEnd/>
              <a:tailEnd/>
            </a:ln>
          </p:spPr>
          <p:txBody>
            <a:bodyPr>
              <a:spAutoFit/>
            </a:bodyPr>
            <a:lstStyle/>
            <a:p>
              <a:pPr algn="ctr">
                <a:lnSpc>
                  <a:spcPct val="70000"/>
                </a:lnSpc>
              </a:pPr>
              <a:r>
                <a:rPr lang="en-US" altLang="ja-JP" b="1">
                  <a:solidFill>
                    <a:srgbClr val="0033CC"/>
                  </a:solidFill>
                  <a:sym typeface="Arial" charset="0"/>
                </a:rPr>
                <a:t>IEC 61966 series</a:t>
              </a:r>
            </a:p>
            <a:p>
              <a:pPr algn="ctr">
                <a:lnSpc>
                  <a:spcPct val="70000"/>
                </a:lnSpc>
              </a:pPr>
              <a:r>
                <a:rPr lang="en-US" altLang="ja-JP" b="1">
                  <a:solidFill>
                    <a:srgbClr val="0033CC"/>
                  </a:solidFill>
                  <a:sym typeface="Arial" charset="0"/>
                </a:rPr>
                <a:t> (Color management)</a:t>
              </a:r>
            </a:p>
          </p:txBody>
        </p:sp>
        <p:sp>
          <p:nvSpPr>
            <p:cNvPr id="36876" name="Rectangle 107"/>
            <p:cNvSpPr>
              <a:spLocks noChangeArrowheads="1"/>
            </p:cNvSpPr>
            <p:nvPr/>
          </p:nvSpPr>
          <p:spPr bwMode="auto">
            <a:xfrm>
              <a:off x="2222" y="3634"/>
              <a:ext cx="1293" cy="300"/>
            </a:xfrm>
            <a:prstGeom prst="rect">
              <a:avLst/>
            </a:prstGeom>
            <a:solidFill>
              <a:schemeClr val="bg1">
                <a:alpha val="50195"/>
              </a:schemeClr>
            </a:solidFill>
            <a:ln w="9525">
              <a:noFill/>
              <a:miter lim="800000"/>
              <a:headEnd/>
              <a:tailEnd/>
            </a:ln>
          </p:spPr>
          <p:txBody>
            <a:bodyPr>
              <a:spAutoFit/>
            </a:bodyPr>
            <a:lstStyle/>
            <a:p>
              <a:pPr algn="ctr">
                <a:lnSpc>
                  <a:spcPct val="70000"/>
                </a:lnSpc>
              </a:pPr>
              <a:r>
                <a:rPr lang="en-US" altLang="ja-JP" b="1">
                  <a:solidFill>
                    <a:srgbClr val="0033CC"/>
                  </a:solidFill>
                  <a:sym typeface="Arial" charset="0"/>
                </a:rPr>
                <a:t>IEC 61834 series</a:t>
              </a:r>
            </a:p>
            <a:p>
              <a:pPr algn="ctr">
                <a:lnSpc>
                  <a:spcPct val="70000"/>
                </a:lnSpc>
              </a:pPr>
              <a:r>
                <a:rPr lang="en-US" altLang="ja-JP" b="1">
                  <a:solidFill>
                    <a:srgbClr val="0033CC"/>
                  </a:solidFill>
                  <a:sym typeface="Arial" charset="0"/>
                </a:rPr>
                <a:t> (DV format)</a:t>
              </a:r>
            </a:p>
          </p:txBody>
        </p:sp>
        <p:sp>
          <p:nvSpPr>
            <p:cNvPr id="36877" name="Rectangle 108"/>
            <p:cNvSpPr>
              <a:spLocks noChangeArrowheads="1"/>
            </p:cNvSpPr>
            <p:nvPr/>
          </p:nvSpPr>
          <p:spPr bwMode="auto">
            <a:xfrm>
              <a:off x="3288" y="3407"/>
              <a:ext cx="1406" cy="663"/>
            </a:xfrm>
            <a:prstGeom prst="rect">
              <a:avLst/>
            </a:prstGeom>
            <a:solidFill>
              <a:schemeClr val="bg1">
                <a:alpha val="50195"/>
              </a:schemeClr>
            </a:solidFill>
            <a:ln w="9525">
              <a:noFill/>
              <a:miter lim="800000"/>
              <a:headEnd/>
              <a:tailEnd/>
            </a:ln>
          </p:spPr>
          <p:txBody>
            <a:bodyPr>
              <a:spAutoFit/>
            </a:bodyPr>
            <a:lstStyle/>
            <a:p>
              <a:pPr algn="ctr">
                <a:lnSpc>
                  <a:spcPct val="70000"/>
                </a:lnSpc>
              </a:pPr>
              <a:r>
                <a:rPr lang="en-US" altLang="ja-JP" b="1">
                  <a:solidFill>
                    <a:srgbClr val="0033CC"/>
                  </a:solidFill>
                  <a:sym typeface="Arial" charset="0"/>
                </a:rPr>
                <a:t>IEC 62318, 62328</a:t>
              </a:r>
            </a:p>
            <a:p>
              <a:pPr algn="ctr">
                <a:lnSpc>
                  <a:spcPct val="70000"/>
                </a:lnSpc>
              </a:pPr>
              <a:r>
                <a:rPr lang="en-US" altLang="ja-JP" b="1">
                  <a:solidFill>
                    <a:srgbClr val="0033CC"/>
                  </a:solidFill>
                  <a:sym typeface="Arial" charset="0"/>
                </a:rPr>
                <a:t> (Multimedia </a:t>
              </a:r>
            </a:p>
            <a:p>
              <a:pPr algn="ctr">
                <a:lnSpc>
                  <a:spcPct val="70000"/>
                </a:lnSpc>
              </a:pPr>
              <a:r>
                <a:rPr lang="en-US" altLang="ja-JP" b="1">
                  <a:solidFill>
                    <a:srgbClr val="0033CC"/>
                  </a:solidFill>
                  <a:sym typeface="Arial" charset="0"/>
                </a:rPr>
                <a:t>Home server)</a:t>
              </a:r>
            </a:p>
            <a:p>
              <a:pPr algn="ctr">
                <a:lnSpc>
                  <a:spcPct val="70000"/>
                </a:lnSpc>
              </a:pPr>
              <a:r>
                <a:rPr lang="en-US" altLang="ja-JP" b="1">
                  <a:solidFill>
                    <a:srgbClr val="0033CC"/>
                  </a:solidFill>
                  <a:sym typeface="Arial" charset="0"/>
                </a:rPr>
                <a:t>IEC 62227 </a:t>
              </a:r>
            </a:p>
            <a:p>
              <a:pPr algn="ctr">
                <a:lnSpc>
                  <a:spcPct val="70000"/>
                </a:lnSpc>
              </a:pPr>
              <a:r>
                <a:rPr lang="en-US" altLang="ja-JP" b="1">
                  <a:solidFill>
                    <a:srgbClr val="0033CC"/>
                  </a:solidFill>
                  <a:sym typeface="Arial" charset="0"/>
                </a:rPr>
                <a:t>(Permission code)</a:t>
              </a:r>
            </a:p>
          </p:txBody>
        </p:sp>
        <p:sp>
          <p:nvSpPr>
            <p:cNvPr id="36878" name="Rectangle 109"/>
            <p:cNvSpPr>
              <a:spLocks noChangeArrowheads="1"/>
            </p:cNvSpPr>
            <p:nvPr/>
          </p:nvSpPr>
          <p:spPr bwMode="auto">
            <a:xfrm>
              <a:off x="4536" y="3657"/>
              <a:ext cx="1088" cy="179"/>
            </a:xfrm>
            <a:prstGeom prst="rect">
              <a:avLst/>
            </a:prstGeom>
            <a:solidFill>
              <a:schemeClr val="bg1">
                <a:alpha val="50195"/>
              </a:schemeClr>
            </a:solidFill>
            <a:ln w="9525">
              <a:noFill/>
              <a:miter lim="800000"/>
              <a:headEnd/>
              <a:tailEnd/>
            </a:ln>
          </p:spPr>
          <p:txBody>
            <a:bodyPr>
              <a:spAutoFit/>
            </a:bodyPr>
            <a:lstStyle/>
            <a:p>
              <a:pPr algn="ctr">
                <a:lnSpc>
                  <a:spcPct val="70000"/>
                </a:lnSpc>
              </a:pPr>
              <a:r>
                <a:rPr lang="en-US" altLang="ja-JP" b="1">
                  <a:solidFill>
                    <a:srgbClr val="0033CC"/>
                  </a:solidFill>
                  <a:sym typeface="Arial" charset="0"/>
                </a:rPr>
                <a:t>IEC 61603 (IR)</a:t>
              </a:r>
            </a:p>
          </p:txBody>
        </p:sp>
        <p:sp>
          <p:nvSpPr>
            <p:cNvPr id="36879" name="Rectangle 110"/>
            <p:cNvSpPr>
              <a:spLocks noChangeArrowheads="1"/>
            </p:cNvSpPr>
            <p:nvPr/>
          </p:nvSpPr>
          <p:spPr bwMode="auto">
            <a:xfrm>
              <a:off x="3061" y="1207"/>
              <a:ext cx="1542" cy="610"/>
            </a:xfrm>
            <a:prstGeom prst="rect">
              <a:avLst/>
            </a:prstGeom>
            <a:solidFill>
              <a:schemeClr val="bg1">
                <a:alpha val="50195"/>
              </a:schemeClr>
            </a:solidFill>
            <a:ln w="9525">
              <a:noFill/>
              <a:miter lim="800000"/>
              <a:headEnd/>
              <a:tailEnd/>
            </a:ln>
          </p:spPr>
          <p:txBody>
            <a:bodyPr>
              <a:spAutoFit/>
            </a:bodyPr>
            <a:lstStyle/>
            <a:p>
              <a:pPr algn="ctr">
                <a:lnSpc>
                  <a:spcPct val="80000"/>
                </a:lnSpc>
              </a:pPr>
              <a:r>
                <a:rPr lang="en-US" altLang="ja-JP" b="1">
                  <a:solidFill>
                    <a:srgbClr val="0033CC"/>
                  </a:solidFill>
                  <a:sym typeface="Arial" charset="0"/>
                </a:rPr>
                <a:t>IEC 60107 series </a:t>
              </a:r>
            </a:p>
            <a:p>
              <a:pPr algn="ctr">
                <a:lnSpc>
                  <a:spcPct val="80000"/>
                </a:lnSpc>
              </a:pPr>
              <a:r>
                <a:rPr lang="en-US" altLang="ja-JP" b="1">
                  <a:solidFill>
                    <a:srgbClr val="0033CC"/>
                  </a:solidFill>
                  <a:sym typeface="Arial" charset="0"/>
                </a:rPr>
                <a:t>(TV)</a:t>
              </a:r>
            </a:p>
            <a:p>
              <a:pPr algn="ctr">
                <a:lnSpc>
                  <a:spcPct val="80000"/>
                </a:lnSpc>
              </a:pPr>
              <a:r>
                <a:rPr lang="en-US" altLang="ja-JP" b="1">
                  <a:solidFill>
                    <a:srgbClr val="0033CC"/>
                  </a:solidFill>
                  <a:sym typeface="Arial" charset="0"/>
                </a:rPr>
                <a:t>IEC 62087</a:t>
              </a:r>
            </a:p>
            <a:p>
              <a:pPr algn="ctr">
                <a:lnSpc>
                  <a:spcPct val="80000"/>
                </a:lnSpc>
              </a:pPr>
              <a:r>
                <a:rPr lang="en-US" altLang="ja-JP" b="1">
                  <a:solidFill>
                    <a:srgbClr val="0033CC"/>
                  </a:solidFill>
                  <a:sym typeface="Arial" charset="0"/>
                </a:rPr>
                <a:t>(Energy Efficiency)</a:t>
              </a:r>
            </a:p>
          </p:txBody>
        </p:sp>
        <p:sp>
          <p:nvSpPr>
            <p:cNvPr id="36880" name="Rectangle 111"/>
            <p:cNvSpPr>
              <a:spLocks noChangeArrowheads="1"/>
            </p:cNvSpPr>
            <p:nvPr/>
          </p:nvSpPr>
          <p:spPr bwMode="auto">
            <a:xfrm>
              <a:off x="1814" y="2137"/>
              <a:ext cx="885" cy="472"/>
            </a:xfrm>
            <a:prstGeom prst="rect">
              <a:avLst/>
            </a:prstGeom>
            <a:solidFill>
              <a:schemeClr val="bg1">
                <a:alpha val="50195"/>
              </a:schemeClr>
            </a:solidFill>
            <a:ln w="9525">
              <a:noFill/>
              <a:miter lim="800000"/>
              <a:headEnd/>
              <a:tailEnd/>
            </a:ln>
          </p:spPr>
          <p:txBody>
            <a:bodyPr>
              <a:spAutoFit/>
            </a:bodyPr>
            <a:lstStyle/>
            <a:p>
              <a:pPr algn="ctr">
                <a:lnSpc>
                  <a:spcPct val="80000"/>
                </a:lnSpc>
              </a:pPr>
              <a:r>
                <a:rPr lang="en-US" altLang="ja-JP" b="1">
                  <a:solidFill>
                    <a:srgbClr val="0033CC"/>
                  </a:solidFill>
                  <a:sym typeface="Arial" charset="0"/>
                </a:rPr>
                <a:t>IEC 62229</a:t>
              </a:r>
            </a:p>
            <a:p>
              <a:pPr algn="ctr">
                <a:lnSpc>
                  <a:spcPct val="80000"/>
                </a:lnSpc>
              </a:pPr>
              <a:r>
                <a:rPr lang="en-US" altLang="ja-JP" b="1">
                  <a:solidFill>
                    <a:srgbClr val="0033CC"/>
                  </a:solidFill>
                  <a:sym typeface="Arial" charset="0"/>
                </a:rPr>
                <a:t>IEC 62448 </a:t>
              </a:r>
            </a:p>
            <a:p>
              <a:pPr algn="ctr">
                <a:lnSpc>
                  <a:spcPct val="80000"/>
                </a:lnSpc>
              </a:pPr>
              <a:r>
                <a:rPr lang="en-US" altLang="ja-JP" b="1">
                  <a:solidFill>
                    <a:srgbClr val="0033CC"/>
                  </a:solidFill>
                  <a:sym typeface="Arial" charset="0"/>
                </a:rPr>
                <a:t>(e-Book)</a:t>
              </a:r>
            </a:p>
          </p:txBody>
        </p:sp>
        <p:sp>
          <p:nvSpPr>
            <p:cNvPr id="36881" name="Rectangle 112"/>
            <p:cNvSpPr>
              <a:spLocks noChangeArrowheads="1"/>
            </p:cNvSpPr>
            <p:nvPr/>
          </p:nvSpPr>
          <p:spPr bwMode="auto">
            <a:xfrm>
              <a:off x="793" y="3680"/>
              <a:ext cx="1292" cy="404"/>
            </a:xfrm>
            <a:prstGeom prst="rect">
              <a:avLst/>
            </a:prstGeom>
            <a:solidFill>
              <a:schemeClr val="bg1">
                <a:alpha val="50195"/>
              </a:schemeClr>
            </a:solidFill>
            <a:ln w="9525">
              <a:noFill/>
              <a:miter lim="800000"/>
              <a:headEnd/>
              <a:tailEnd/>
            </a:ln>
          </p:spPr>
          <p:txBody>
            <a:bodyPr wrap="none">
              <a:spAutoFit/>
            </a:bodyPr>
            <a:lstStyle/>
            <a:p>
              <a:pPr algn="ctr"/>
              <a:r>
                <a:rPr lang="en-US" altLang="ja-JP" b="1">
                  <a:solidFill>
                    <a:srgbClr val="0033CC"/>
                  </a:solidFill>
                  <a:sym typeface="Arial" charset="0"/>
                </a:rPr>
                <a:t>IEC 60268 series </a:t>
              </a:r>
            </a:p>
            <a:p>
              <a:pPr algn="ctr"/>
              <a:r>
                <a:rPr lang="en-US" altLang="ja-JP" b="1">
                  <a:solidFill>
                    <a:srgbClr val="0033CC"/>
                  </a:solidFill>
                  <a:sym typeface="Arial" charset="0"/>
                </a:rPr>
                <a:t>(Audio System)</a:t>
              </a:r>
            </a:p>
          </p:txBody>
        </p:sp>
        <p:sp>
          <p:nvSpPr>
            <p:cNvPr id="36882" name="Rectangle 113"/>
            <p:cNvSpPr>
              <a:spLocks noChangeArrowheads="1"/>
            </p:cNvSpPr>
            <p:nvPr/>
          </p:nvSpPr>
          <p:spPr bwMode="auto">
            <a:xfrm>
              <a:off x="2018" y="1661"/>
              <a:ext cx="1134" cy="334"/>
            </a:xfrm>
            <a:prstGeom prst="rect">
              <a:avLst/>
            </a:prstGeom>
            <a:solidFill>
              <a:schemeClr val="bg1">
                <a:alpha val="50195"/>
              </a:schemeClr>
            </a:solidFill>
            <a:ln w="9525">
              <a:noFill/>
              <a:miter lim="800000"/>
              <a:headEnd/>
              <a:tailEnd/>
            </a:ln>
          </p:spPr>
          <p:txBody>
            <a:bodyPr>
              <a:spAutoFit/>
            </a:bodyPr>
            <a:lstStyle/>
            <a:p>
              <a:pPr algn="ctr">
                <a:lnSpc>
                  <a:spcPct val="80000"/>
                </a:lnSpc>
              </a:pPr>
              <a:r>
                <a:rPr lang="en-US" altLang="ja-JP" b="1">
                  <a:solidFill>
                    <a:srgbClr val="0033CC"/>
                  </a:solidFill>
                  <a:sym typeface="Arial" charset="0"/>
                </a:rPr>
                <a:t>IEC 60268-5 </a:t>
              </a:r>
            </a:p>
            <a:p>
              <a:pPr algn="ctr">
                <a:lnSpc>
                  <a:spcPct val="80000"/>
                </a:lnSpc>
              </a:pPr>
              <a:r>
                <a:rPr lang="en-US" altLang="ja-JP" b="1">
                  <a:solidFill>
                    <a:srgbClr val="0033CC"/>
                  </a:solidFill>
                  <a:sym typeface="Arial" charset="0"/>
                </a:rPr>
                <a:t>(Loudspeaker)</a:t>
              </a:r>
            </a:p>
          </p:txBody>
        </p:sp>
        <p:sp>
          <p:nvSpPr>
            <p:cNvPr id="36883" name="Rectangle 114"/>
            <p:cNvSpPr>
              <a:spLocks noChangeArrowheads="1"/>
            </p:cNvSpPr>
            <p:nvPr/>
          </p:nvSpPr>
          <p:spPr bwMode="auto">
            <a:xfrm>
              <a:off x="2449" y="595"/>
              <a:ext cx="1407" cy="472"/>
            </a:xfrm>
            <a:prstGeom prst="rect">
              <a:avLst/>
            </a:prstGeom>
            <a:solidFill>
              <a:schemeClr val="bg1">
                <a:alpha val="50195"/>
              </a:schemeClr>
            </a:solidFill>
            <a:ln w="9525">
              <a:noFill/>
              <a:miter lim="800000"/>
              <a:headEnd/>
              <a:tailEnd/>
            </a:ln>
          </p:spPr>
          <p:txBody>
            <a:bodyPr>
              <a:spAutoFit/>
            </a:bodyPr>
            <a:lstStyle/>
            <a:p>
              <a:pPr>
                <a:lnSpc>
                  <a:spcPct val="80000"/>
                </a:lnSpc>
              </a:pPr>
              <a:r>
                <a:rPr lang="en-US" altLang="ja-JP" b="1">
                  <a:solidFill>
                    <a:srgbClr val="0033CC"/>
                  </a:solidFill>
                  <a:sym typeface="Arial" charset="0"/>
                </a:rPr>
                <a:t>IEC 62360 (ISDB)</a:t>
              </a:r>
            </a:p>
            <a:p>
              <a:pPr>
                <a:lnSpc>
                  <a:spcPct val="80000"/>
                </a:lnSpc>
              </a:pPr>
              <a:r>
                <a:rPr lang="en-US" altLang="ja-JP" b="1">
                  <a:solidFill>
                    <a:srgbClr val="0033CC"/>
                  </a:solidFill>
                  <a:sym typeface="Arial" charset="0"/>
                </a:rPr>
                <a:t>IEC 62216 (DVB)</a:t>
              </a:r>
            </a:p>
            <a:p>
              <a:pPr>
                <a:lnSpc>
                  <a:spcPct val="80000"/>
                </a:lnSpc>
              </a:pPr>
              <a:r>
                <a:rPr lang="en-US" altLang="ja-JP" b="1">
                  <a:solidFill>
                    <a:srgbClr val="0033CC"/>
                  </a:solidFill>
                  <a:sym typeface="Arial" charset="0"/>
                </a:rPr>
                <a:t>IEC 62002 (DVB-H)</a:t>
              </a:r>
            </a:p>
          </p:txBody>
        </p:sp>
        <p:sp>
          <p:nvSpPr>
            <p:cNvPr id="36884" name="Rectangle 115"/>
            <p:cNvSpPr>
              <a:spLocks noChangeArrowheads="1"/>
            </p:cNvSpPr>
            <p:nvPr/>
          </p:nvSpPr>
          <p:spPr bwMode="auto">
            <a:xfrm>
              <a:off x="3923" y="527"/>
              <a:ext cx="1315" cy="334"/>
            </a:xfrm>
            <a:prstGeom prst="rect">
              <a:avLst/>
            </a:prstGeom>
            <a:solidFill>
              <a:schemeClr val="bg1">
                <a:alpha val="50195"/>
              </a:schemeClr>
            </a:solidFill>
            <a:ln w="9525">
              <a:noFill/>
              <a:miter lim="800000"/>
              <a:headEnd/>
              <a:tailEnd/>
            </a:ln>
          </p:spPr>
          <p:txBody>
            <a:bodyPr>
              <a:spAutoFit/>
            </a:bodyPr>
            <a:lstStyle/>
            <a:p>
              <a:pPr algn="ctr">
                <a:lnSpc>
                  <a:spcPct val="80000"/>
                </a:lnSpc>
              </a:pPr>
              <a:r>
                <a:rPr lang="en-US" altLang="ja-JP" b="1">
                  <a:solidFill>
                    <a:srgbClr val="0033CC"/>
                  </a:solidFill>
                  <a:sym typeface="Arial" charset="0"/>
                </a:rPr>
                <a:t>IEC 60728 series</a:t>
              </a:r>
            </a:p>
            <a:p>
              <a:pPr algn="ctr">
                <a:lnSpc>
                  <a:spcPct val="80000"/>
                </a:lnSpc>
              </a:pPr>
              <a:r>
                <a:rPr lang="en-US" altLang="ja-JP" b="1">
                  <a:solidFill>
                    <a:srgbClr val="0033CC"/>
                  </a:solidFill>
                  <a:sym typeface="Arial" charset="0"/>
                </a:rPr>
                <a:t>(Cable system)</a:t>
              </a:r>
            </a:p>
          </p:txBody>
        </p:sp>
        <p:sp>
          <p:nvSpPr>
            <p:cNvPr id="36885" name="Rectangle 116"/>
            <p:cNvSpPr>
              <a:spLocks noChangeArrowheads="1"/>
            </p:cNvSpPr>
            <p:nvPr/>
          </p:nvSpPr>
          <p:spPr bwMode="auto">
            <a:xfrm>
              <a:off x="4309" y="1956"/>
              <a:ext cx="1315" cy="334"/>
            </a:xfrm>
            <a:prstGeom prst="rect">
              <a:avLst/>
            </a:prstGeom>
            <a:solidFill>
              <a:schemeClr val="bg1">
                <a:alpha val="50195"/>
              </a:schemeClr>
            </a:solidFill>
            <a:ln w="9525">
              <a:noFill/>
              <a:miter lim="800000"/>
              <a:headEnd/>
              <a:tailEnd/>
            </a:ln>
          </p:spPr>
          <p:txBody>
            <a:bodyPr>
              <a:spAutoFit/>
            </a:bodyPr>
            <a:lstStyle/>
            <a:p>
              <a:pPr algn="ctr">
                <a:lnSpc>
                  <a:spcPct val="80000"/>
                </a:lnSpc>
              </a:pPr>
              <a:r>
                <a:rPr lang="en-US" altLang="ja-JP" b="1">
                  <a:solidFill>
                    <a:srgbClr val="0033CC"/>
                  </a:solidFill>
                  <a:sym typeface="Arial" charset="0"/>
                </a:rPr>
                <a:t>IEC 60315 series (Radio)</a:t>
              </a:r>
            </a:p>
          </p:txBody>
        </p:sp>
        <p:sp>
          <p:nvSpPr>
            <p:cNvPr id="36886" name="Rectangle 117"/>
            <p:cNvSpPr>
              <a:spLocks noChangeArrowheads="1"/>
            </p:cNvSpPr>
            <p:nvPr/>
          </p:nvSpPr>
          <p:spPr bwMode="auto">
            <a:xfrm>
              <a:off x="4422" y="2954"/>
              <a:ext cx="1140" cy="472"/>
            </a:xfrm>
            <a:prstGeom prst="rect">
              <a:avLst/>
            </a:prstGeom>
            <a:solidFill>
              <a:schemeClr val="bg1">
                <a:alpha val="50195"/>
              </a:schemeClr>
            </a:solidFill>
            <a:ln w="9525">
              <a:noFill/>
              <a:miter lim="800000"/>
              <a:headEnd/>
              <a:tailEnd/>
            </a:ln>
          </p:spPr>
          <p:txBody>
            <a:bodyPr wrap="none">
              <a:spAutoFit/>
            </a:bodyPr>
            <a:lstStyle/>
            <a:p>
              <a:pPr algn="ctr">
                <a:lnSpc>
                  <a:spcPct val="80000"/>
                </a:lnSpc>
              </a:pPr>
              <a:r>
                <a:rPr lang="en-US" altLang="ja-JP" b="1">
                  <a:solidFill>
                    <a:srgbClr val="0033CC"/>
                  </a:solidFill>
                  <a:sym typeface="Arial" charset="0"/>
                </a:rPr>
                <a:t>IEC 62389 </a:t>
              </a:r>
            </a:p>
            <a:p>
              <a:pPr algn="ctr">
                <a:lnSpc>
                  <a:spcPct val="80000"/>
                </a:lnSpc>
              </a:pPr>
              <a:r>
                <a:rPr lang="en-US" altLang="ja-JP" b="1">
                  <a:solidFill>
                    <a:srgbClr val="0033CC"/>
                  </a:solidFill>
                  <a:sym typeface="Arial" charset="0"/>
                </a:rPr>
                <a:t>(DVD player</a:t>
              </a:r>
            </a:p>
            <a:p>
              <a:pPr algn="ctr">
                <a:lnSpc>
                  <a:spcPct val="80000"/>
                </a:lnSpc>
              </a:pPr>
              <a:r>
                <a:rPr lang="en-US" altLang="ja-JP" b="1">
                  <a:solidFill>
                    <a:srgbClr val="0033CC"/>
                  </a:solidFill>
                  <a:sym typeface="Arial" charset="0"/>
                </a:rPr>
                <a:t> measurement)</a:t>
              </a:r>
            </a:p>
          </p:txBody>
        </p:sp>
        <p:sp>
          <p:nvSpPr>
            <p:cNvPr id="36887" name="Rectangle 118"/>
            <p:cNvSpPr>
              <a:spLocks noChangeArrowheads="1"/>
            </p:cNvSpPr>
            <p:nvPr/>
          </p:nvSpPr>
          <p:spPr bwMode="auto">
            <a:xfrm>
              <a:off x="816" y="3249"/>
              <a:ext cx="1348" cy="334"/>
            </a:xfrm>
            <a:prstGeom prst="rect">
              <a:avLst/>
            </a:prstGeom>
            <a:solidFill>
              <a:schemeClr val="bg1">
                <a:alpha val="50195"/>
              </a:schemeClr>
            </a:solidFill>
            <a:ln w="9525">
              <a:noFill/>
              <a:miter lim="800000"/>
              <a:headEnd/>
              <a:tailEnd/>
            </a:ln>
          </p:spPr>
          <p:txBody>
            <a:bodyPr wrap="none">
              <a:spAutoFit/>
            </a:bodyPr>
            <a:lstStyle/>
            <a:p>
              <a:pPr algn="ctr">
                <a:lnSpc>
                  <a:spcPct val="80000"/>
                </a:lnSpc>
              </a:pPr>
              <a:r>
                <a:rPr lang="en-US" altLang="ja-JP" b="1">
                  <a:solidFill>
                    <a:srgbClr val="0033CC"/>
                  </a:solidFill>
                  <a:sym typeface="Arial" charset="0"/>
                </a:rPr>
                <a:t>IEC 60958, 61937</a:t>
              </a:r>
            </a:p>
            <a:p>
              <a:pPr algn="ctr">
                <a:lnSpc>
                  <a:spcPct val="80000"/>
                </a:lnSpc>
              </a:pPr>
              <a:r>
                <a:rPr lang="en-US" altLang="ja-JP" b="1">
                  <a:solidFill>
                    <a:srgbClr val="0033CC"/>
                  </a:solidFill>
                  <a:sym typeface="Arial" charset="0"/>
                </a:rPr>
                <a:t> (Digital Audio I/F)</a:t>
              </a:r>
            </a:p>
          </p:txBody>
        </p:sp>
        <p:sp>
          <p:nvSpPr>
            <p:cNvPr id="36888" name="Rectangle 119"/>
            <p:cNvSpPr>
              <a:spLocks noChangeArrowheads="1"/>
            </p:cNvSpPr>
            <p:nvPr/>
          </p:nvSpPr>
          <p:spPr bwMode="auto">
            <a:xfrm>
              <a:off x="3084" y="2047"/>
              <a:ext cx="1140" cy="334"/>
            </a:xfrm>
            <a:prstGeom prst="rect">
              <a:avLst/>
            </a:prstGeom>
            <a:solidFill>
              <a:schemeClr val="bg1">
                <a:alpha val="50195"/>
              </a:schemeClr>
            </a:solidFill>
            <a:ln w="9525">
              <a:noFill/>
              <a:miter lim="800000"/>
              <a:headEnd/>
              <a:tailEnd/>
            </a:ln>
          </p:spPr>
          <p:txBody>
            <a:bodyPr wrap="none">
              <a:spAutoFit/>
            </a:bodyPr>
            <a:lstStyle/>
            <a:p>
              <a:pPr algn="ctr">
                <a:lnSpc>
                  <a:spcPct val="80000"/>
                </a:lnSpc>
              </a:pPr>
              <a:r>
                <a:rPr lang="en-US" altLang="ja-JP" b="1">
                  <a:solidFill>
                    <a:srgbClr val="0033CC"/>
                  </a:solidFill>
                  <a:sym typeface="Arial" charset="0"/>
                </a:rPr>
                <a:t>IEC 61883</a:t>
              </a:r>
            </a:p>
            <a:p>
              <a:pPr algn="ctr">
                <a:lnSpc>
                  <a:spcPct val="80000"/>
                </a:lnSpc>
              </a:pPr>
              <a:r>
                <a:rPr lang="en-US" altLang="ja-JP" b="1">
                  <a:solidFill>
                    <a:srgbClr val="0033CC"/>
                  </a:solidFill>
                  <a:sym typeface="Arial" charset="0"/>
                </a:rPr>
                <a:t> (Digital AV I/F)</a:t>
              </a:r>
            </a:p>
          </p:txBody>
        </p:sp>
        <p:sp>
          <p:nvSpPr>
            <p:cNvPr id="36889" name="Rectangle 120"/>
            <p:cNvSpPr>
              <a:spLocks noChangeArrowheads="1"/>
            </p:cNvSpPr>
            <p:nvPr/>
          </p:nvSpPr>
          <p:spPr bwMode="auto">
            <a:xfrm>
              <a:off x="2960" y="2478"/>
              <a:ext cx="1252" cy="334"/>
            </a:xfrm>
            <a:prstGeom prst="rect">
              <a:avLst/>
            </a:prstGeom>
            <a:solidFill>
              <a:schemeClr val="bg1">
                <a:alpha val="50195"/>
              </a:schemeClr>
            </a:solidFill>
            <a:ln w="9525">
              <a:noFill/>
              <a:miter lim="800000"/>
              <a:headEnd/>
              <a:tailEnd/>
            </a:ln>
          </p:spPr>
          <p:txBody>
            <a:bodyPr wrap="none">
              <a:spAutoFit/>
            </a:bodyPr>
            <a:lstStyle/>
            <a:p>
              <a:pPr algn="ctr">
                <a:lnSpc>
                  <a:spcPct val="80000"/>
                </a:lnSpc>
              </a:pPr>
              <a:r>
                <a:rPr lang="en-US" altLang="ja-JP" b="1">
                  <a:solidFill>
                    <a:srgbClr val="0033CC"/>
                  </a:solidFill>
                  <a:sym typeface="Arial" charset="0"/>
                </a:rPr>
                <a:t>IEC 62481 series</a:t>
              </a:r>
            </a:p>
            <a:p>
              <a:pPr algn="ctr">
                <a:lnSpc>
                  <a:spcPct val="80000"/>
                </a:lnSpc>
              </a:pPr>
              <a:r>
                <a:rPr lang="en-US" altLang="ja-JP" b="1">
                  <a:solidFill>
                    <a:srgbClr val="0033CC"/>
                  </a:solidFill>
                  <a:sym typeface="Arial" charset="0"/>
                </a:rPr>
                <a:t> (DLNA)</a:t>
              </a:r>
            </a:p>
          </p:txBody>
        </p:sp>
      </p:grpSp>
      <p:sp>
        <p:nvSpPr>
          <p:cNvPr id="36869" name="スライド番号プレースホルダ 54"/>
          <p:cNvSpPr>
            <a:spLocks noGrp="1"/>
          </p:cNvSpPr>
          <p:nvPr>
            <p:ph type="sldNum" sz="quarter" idx="12"/>
          </p:nvPr>
        </p:nvSpPr>
        <p:spPr>
          <a:noFill/>
        </p:spPr>
        <p:txBody>
          <a:bodyPr/>
          <a:lstStyle/>
          <a:p>
            <a:fld id="{131F13F0-2D2E-429C-BB11-69C752A0131B}" type="slidenum">
              <a:rPr lang="en-US" altLang="ja-JP" smtClean="0"/>
              <a:pPr/>
              <a:t>5</a:t>
            </a:fld>
            <a:endParaRPr lang="en-US" altLang="ja-JP"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r>
              <a:rPr lang="en-US" altLang="ja-JP" smtClean="0">
                <a:solidFill>
                  <a:srgbClr val="FFFFFF"/>
                </a:solidFill>
              </a:rPr>
              <a:t>2015-02-13</a:t>
            </a:r>
            <a:endParaRPr lang="en-US" altLang="ja-JP" dirty="0">
              <a:solidFill>
                <a:srgbClr val="FFFFFF"/>
              </a:solidFill>
            </a:endParaRPr>
          </a:p>
        </p:txBody>
      </p:sp>
      <p:sp>
        <p:nvSpPr>
          <p:cNvPr id="3" name="フッター プレースホルダ 2"/>
          <p:cNvSpPr>
            <a:spLocks noGrp="1"/>
          </p:cNvSpPr>
          <p:nvPr>
            <p:ph type="ftr" sz="quarter" idx="11"/>
          </p:nvPr>
        </p:nvSpPr>
        <p:spPr/>
        <p:txBody>
          <a:bodyPr/>
          <a:lstStyle/>
          <a:p>
            <a:pPr>
              <a:defRPr/>
            </a:pPr>
            <a:r>
              <a:rPr lang="en-US" altLang="ja-JP" smtClean="0">
                <a:solidFill>
                  <a:srgbClr val="FFFFFF"/>
                </a:solidFill>
              </a:rPr>
              <a:t>IEC TC100</a:t>
            </a:r>
            <a:endParaRPr lang="en-US" altLang="ja-JP">
              <a:solidFill>
                <a:srgbClr val="FFFFFF"/>
              </a:solidFill>
            </a:endParaRPr>
          </a:p>
        </p:txBody>
      </p:sp>
      <p:sp>
        <p:nvSpPr>
          <p:cNvPr id="4" name="スライド番号プレースホルダ 3"/>
          <p:cNvSpPr>
            <a:spLocks noGrp="1"/>
          </p:cNvSpPr>
          <p:nvPr>
            <p:ph type="sldNum" sz="quarter" idx="12"/>
          </p:nvPr>
        </p:nvSpPr>
        <p:spPr/>
        <p:txBody>
          <a:bodyPr/>
          <a:lstStyle/>
          <a:p>
            <a:pPr>
              <a:defRPr/>
            </a:pPr>
            <a:fld id="{4013CDB0-EBBE-4107-A2B3-1B7EF2C24699}" type="slidenum">
              <a:rPr lang="en-US" altLang="ja-JP" smtClean="0">
                <a:solidFill>
                  <a:srgbClr val="FFFFFF"/>
                </a:solidFill>
              </a:rPr>
              <a:pPr>
                <a:defRPr/>
              </a:pPr>
              <a:t>6</a:t>
            </a:fld>
            <a:endParaRPr lang="en-US" altLang="ja-JP">
              <a:solidFill>
                <a:srgbClr val="FFFFFF"/>
              </a:solidFill>
            </a:endParaRPr>
          </a:p>
        </p:txBody>
      </p:sp>
      <p:sp>
        <p:nvSpPr>
          <p:cNvPr id="6"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rgbClr val="2D2D8A"/>
                </a:solidFill>
                <a:effectLst>
                  <a:outerShdw blurRad="38100" dist="38100" dir="2700000" algn="tl">
                    <a:srgbClr val="000000">
                      <a:alpha val="43137"/>
                    </a:srgbClr>
                  </a:outerShdw>
                </a:effectLst>
                <a:latin typeface="Arial"/>
                <a:ea typeface="ＭＳ Ｐゴシック"/>
              </a:rPr>
              <a:t>TC 100 </a:t>
            </a:r>
            <a:r>
              <a:rPr lang="en-US" altLang="ja-JP" sz="2800" kern="0" dirty="0" smtClean="0">
                <a:solidFill>
                  <a:srgbClr val="2D2D8A"/>
                </a:solidFill>
                <a:effectLst>
                  <a:outerShdw blurRad="38100" dist="38100" dir="2700000" algn="tl">
                    <a:srgbClr val="000000">
                      <a:alpha val="43137"/>
                    </a:srgbClr>
                  </a:outerShdw>
                </a:effectLst>
                <a:latin typeface="Arial"/>
                <a:ea typeface="ＭＳ Ｐゴシック"/>
              </a:rPr>
              <a:t>Overview</a:t>
            </a:r>
            <a:endParaRPr lang="en-US" altLang="ja-JP" sz="2000" kern="0" dirty="0">
              <a:solidFill>
                <a:srgbClr val="2D2D8A"/>
              </a:solidFill>
              <a:effectLst>
                <a:outerShdw blurRad="38100" dist="38100" dir="2700000" algn="tl">
                  <a:srgbClr val="000000">
                    <a:alpha val="43137"/>
                  </a:srgbClr>
                </a:outerShdw>
              </a:effectLst>
              <a:latin typeface="Arial"/>
              <a:ea typeface="ＭＳ Ｐゴシック"/>
            </a:endParaRPr>
          </a:p>
        </p:txBody>
      </p:sp>
      <p:sp>
        <p:nvSpPr>
          <p:cNvPr id="7" name="Rectangle 2"/>
          <p:cNvSpPr txBox="1">
            <a:spLocks noChangeArrowheads="1"/>
          </p:cNvSpPr>
          <p:nvPr/>
        </p:nvSpPr>
        <p:spPr>
          <a:xfrm>
            <a:off x="539750" y="1209231"/>
            <a:ext cx="8208714" cy="4478149"/>
          </a:xfrm>
          <a:prstGeom prst="rect">
            <a:avLst/>
          </a:prstGeom>
        </p:spPr>
        <p:txBody>
          <a:bodyPr wrap="square">
            <a:spAutoFit/>
          </a:bodyPr>
          <a:lstStyle/>
          <a:p>
            <a:pPr>
              <a:spcBef>
                <a:spcPts val="0"/>
              </a:spcBef>
              <a:buClr>
                <a:srgbClr val="000099"/>
              </a:buClr>
              <a:buFont typeface="Wingdings" pitchFamily="2" charset="2"/>
              <a:buChar char="n"/>
              <a:defRPr/>
            </a:pPr>
            <a:r>
              <a:rPr lang="en-US" altLang="ja-JP" kern="0" dirty="0">
                <a:solidFill>
                  <a:srgbClr val="2D2D8A"/>
                </a:solidFill>
                <a:latin typeface="Arial"/>
                <a:ea typeface="ＭＳ Ｐゴシック"/>
              </a:rPr>
              <a:t> </a:t>
            </a:r>
            <a:r>
              <a:rPr lang="en-US" altLang="ja-JP" sz="2400" kern="0" dirty="0" smtClean="0">
                <a:solidFill>
                  <a:srgbClr val="2D2D8A"/>
                </a:solidFill>
                <a:latin typeface="Arial"/>
                <a:ea typeface="ＭＳ Ｐゴシック"/>
              </a:rPr>
              <a:t>Chairman</a:t>
            </a:r>
            <a:endParaRPr lang="en-US" altLang="ja-JP" sz="2400" kern="0" dirty="0">
              <a:solidFill>
                <a:srgbClr val="2D2D8A"/>
              </a:solidFill>
              <a:latin typeface="Arial"/>
              <a:ea typeface="ＭＳ Ｐゴシック"/>
            </a:endParaRPr>
          </a:p>
          <a:p>
            <a:pPr marL="268288">
              <a:spcBef>
                <a:spcPts val="600"/>
              </a:spcBef>
              <a:defRPr/>
            </a:pPr>
            <a:r>
              <a:rPr lang="en-US" altLang="ja-JP" sz="2400" kern="0" dirty="0" smtClean="0">
                <a:solidFill>
                  <a:srgbClr val="2D2D8A"/>
                </a:solidFill>
                <a:latin typeface="Arial"/>
                <a:ea typeface="ＭＳ Ｐゴシック"/>
              </a:rPr>
              <a:t>Mr. David C. Felland (US)</a:t>
            </a:r>
          </a:p>
          <a:p>
            <a:pPr marL="268288" indent="-268288">
              <a:spcBef>
                <a:spcPts val="1200"/>
              </a:spcBef>
              <a:buClr>
                <a:srgbClr val="2D2D8A"/>
              </a:buClr>
              <a:buSzPct val="80000"/>
              <a:buFont typeface="Wingdings" pitchFamily="2" charset="2"/>
              <a:buChar char="n"/>
              <a:defRPr/>
            </a:pPr>
            <a:r>
              <a:rPr lang="en-US" altLang="ja-JP" sz="2400" kern="0" dirty="0" smtClean="0">
                <a:solidFill>
                  <a:srgbClr val="2D2D8A"/>
                </a:solidFill>
                <a:latin typeface="Arial"/>
                <a:ea typeface="ＭＳ Ｐゴシック"/>
              </a:rPr>
              <a:t>Secretariat</a:t>
            </a:r>
          </a:p>
          <a:p>
            <a:pPr marL="268288" indent="-268288">
              <a:spcBef>
                <a:spcPts val="600"/>
              </a:spcBef>
              <a:buClr>
                <a:srgbClr val="2D2D8A"/>
              </a:buClr>
              <a:buSzPct val="80000"/>
              <a:defRPr/>
            </a:pPr>
            <a:r>
              <a:rPr lang="en-US" altLang="ja-JP" sz="2400" kern="0" dirty="0" smtClean="0">
                <a:solidFill>
                  <a:srgbClr val="2D2D8A"/>
                </a:solidFill>
                <a:latin typeface="Arial"/>
                <a:ea typeface="ＭＳ Ｐゴシック"/>
              </a:rPr>
              <a:t>	Japan</a:t>
            </a:r>
            <a:r>
              <a:rPr lang="ja-JP" altLang="en-US" sz="2400" kern="0" dirty="0" smtClean="0">
                <a:solidFill>
                  <a:srgbClr val="2D2D8A"/>
                </a:solidFill>
                <a:latin typeface="Arial"/>
                <a:ea typeface="ＭＳ Ｐゴシック"/>
              </a:rPr>
              <a:t> </a:t>
            </a:r>
            <a:r>
              <a:rPr lang="en-US" altLang="ja-JP" sz="2000" kern="0" dirty="0" smtClean="0">
                <a:solidFill>
                  <a:srgbClr val="2D2D8A"/>
                </a:solidFill>
                <a:latin typeface="Arial"/>
                <a:ea typeface="ＭＳ Ｐゴシック"/>
              </a:rPr>
              <a:t>(took over the secretariat from the Netherlands at 2004-01)</a:t>
            </a:r>
          </a:p>
          <a:p>
            <a:pPr marL="268288" indent="-268288">
              <a:spcBef>
                <a:spcPts val="600"/>
              </a:spcBef>
              <a:buClr>
                <a:srgbClr val="2D2D8A"/>
              </a:buClr>
              <a:buSzPct val="80000"/>
              <a:defRPr/>
            </a:pPr>
            <a:r>
              <a:rPr lang="en-US" altLang="ja-JP" sz="2400" kern="0" dirty="0" smtClean="0">
                <a:solidFill>
                  <a:srgbClr val="2D2D8A"/>
                </a:solidFill>
                <a:latin typeface="Arial"/>
                <a:ea typeface="ＭＳ Ｐゴシック"/>
              </a:rPr>
              <a:t>	Secretary: Tadashi Ezaki (Sony)</a:t>
            </a:r>
          </a:p>
          <a:p>
            <a:pPr marL="268288" indent="-268288">
              <a:spcBef>
                <a:spcPts val="0"/>
              </a:spcBef>
              <a:buClr>
                <a:srgbClr val="2D2D8A"/>
              </a:buClr>
              <a:buSzPct val="80000"/>
              <a:defRPr/>
            </a:pPr>
            <a:r>
              <a:rPr lang="en-US" altLang="ja-JP" sz="2400" kern="0" dirty="0" smtClean="0">
                <a:solidFill>
                  <a:srgbClr val="2D2D8A"/>
                </a:solidFill>
                <a:latin typeface="Arial"/>
                <a:ea typeface="ＭＳ Ｐゴシック"/>
              </a:rPr>
              <a:t>	Assistant Secretary: Toshihiro Inokuchi (Panasonic)</a:t>
            </a:r>
          </a:p>
          <a:p>
            <a:pPr marL="268288" indent="-268288">
              <a:spcBef>
                <a:spcPts val="0"/>
              </a:spcBef>
              <a:buClr>
                <a:srgbClr val="2D2D8A"/>
              </a:buClr>
              <a:buSzPct val="80000"/>
              <a:defRPr/>
            </a:pPr>
            <a:r>
              <a:rPr lang="en-US" altLang="ja-JP" sz="2400" kern="0" dirty="0" smtClean="0">
                <a:solidFill>
                  <a:srgbClr val="2D2D8A"/>
                </a:solidFill>
                <a:latin typeface="Arial"/>
                <a:ea typeface="ＭＳ Ｐゴシック"/>
              </a:rPr>
              <a:t>	Assistant Secretary: Koichi </a:t>
            </a:r>
            <a:r>
              <a:rPr lang="en-US" altLang="ja-JP" sz="2400" kern="0" dirty="0" err="1" smtClean="0">
                <a:solidFill>
                  <a:srgbClr val="2D2D8A"/>
                </a:solidFill>
                <a:latin typeface="Arial"/>
                <a:ea typeface="ＭＳ Ｐゴシック"/>
              </a:rPr>
              <a:t>Hasebe</a:t>
            </a:r>
            <a:r>
              <a:rPr lang="en-US" altLang="ja-JP" sz="2400" kern="0" dirty="0" smtClean="0">
                <a:solidFill>
                  <a:srgbClr val="2D2D8A"/>
                </a:solidFill>
                <a:latin typeface="Arial"/>
                <a:ea typeface="ＭＳ Ｐゴシック"/>
              </a:rPr>
              <a:t> (Toshiba)</a:t>
            </a:r>
          </a:p>
          <a:p>
            <a:pPr marL="268288" indent="-268288">
              <a:spcBef>
                <a:spcPts val="1200"/>
              </a:spcBef>
              <a:buClr>
                <a:srgbClr val="2D2D8A"/>
              </a:buClr>
              <a:buSzPct val="80000"/>
              <a:buFont typeface="Wingdings" pitchFamily="2" charset="2"/>
              <a:buChar char="Ø"/>
              <a:defRPr/>
            </a:pPr>
            <a:r>
              <a:rPr lang="en-US" altLang="ja-JP" sz="2400" kern="0" dirty="0" smtClean="0">
                <a:solidFill>
                  <a:srgbClr val="2D2D8A"/>
                </a:solidFill>
                <a:latin typeface="Arial"/>
                <a:ea typeface="ＭＳ Ｐゴシック"/>
              </a:rPr>
              <a:t>22 P-member countries, 22 O-member countries</a:t>
            </a:r>
          </a:p>
          <a:p>
            <a:pPr marL="268288" indent="-268288">
              <a:spcBef>
                <a:spcPts val="600"/>
              </a:spcBef>
              <a:buClr>
                <a:srgbClr val="2D2D8A"/>
              </a:buClr>
              <a:buSzPct val="80000"/>
              <a:buFont typeface="Wingdings" pitchFamily="2" charset="2"/>
              <a:buChar char="Ø"/>
              <a:defRPr/>
            </a:pPr>
            <a:r>
              <a:rPr lang="en-US" altLang="ja-JP" sz="2400" kern="0" dirty="0" smtClean="0">
                <a:solidFill>
                  <a:srgbClr val="2D2D8A"/>
                </a:solidFill>
                <a:latin typeface="Arial"/>
                <a:ea typeface="ＭＳ Ｐゴシック"/>
              </a:rPr>
              <a:t>Total number of publications: 412 (2015-01)</a:t>
            </a:r>
          </a:p>
          <a:p>
            <a:pPr marL="268288" indent="-268288">
              <a:spcBef>
                <a:spcPts val="600"/>
              </a:spcBef>
              <a:buClr>
                <a:srgbClr val="2D2D8A"/>
              </a:buClr>
              <a:buSzPct val="80000"/>
              <a:buFont typeface="Wingdings" pitchFamily="2" charset="2"/>
              <a:buChar char="Ø"/>
              <a:defRPr/>
            </a:pPr>
            <a:r>
              <a:rPr lang="en-US" altLang="ja-JP" sz="2400" kern="0" dirty="0" smtClean="0">
                <a:solidFill>
                  <a:srgbClr val="2D2D8A"/>
                </a:solidFill>
                <a:latin typeface="Arial"/>
                <a:ea typeface="ＭＳ Ｐゴシック"/>
              </a:rPr>
              <a:t>Total number of work </a:t>
            </a:r>
            <a:r>
              <a:rPr lang="en-US" altLang="ja-JP" sz="2400" kern="0" dirty="0" err="1" smtClean="0">
                <a:solidFill>
                  <a:srgbClr val="2D2D8A"/>
                </a:solidFill>
                <a:latin typeface="Arial"/>
                <a:ea typeface="ＭＳ Ｐゴシック"/>
              </a:rPr>
              <a:t>programme</a:t>
            </a:r>
            <a:r>
              <a:rPr lang="en-US" altLang="ja-JP" sz="2400" kern="0" dirty="0" smtClean="0">
                <a:solidFill>
                  <a:srgbClr val="2D2D8A"/>
                </a:solidFill>
                <a:latin typeface="Arial"/>
                <a:ea typeface="ＭＳ Ｐゴシック"/>
              </a:rPr>
              <a:t>: 70 (2015-01)</a:t>
            </a: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7</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National Committees (as of 2015-01)</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0" name="Rectangle 2"/>
          <p:cNvSpPr txBox="1">
            <a:spLocks noChangeArrowheads="1"/>
          </p:cNvSpPr>
          <p:nvPr/>
        </p:nvSpPr>
        <p:spPr>
          <a:xfrm>
            <a:off x="539750" y="1330890"/>
            <a:ext cx="7921625" cy="3970318"/>
          </a:xfrm>
          <a:prstGeom prst="rect">
            <a:avLst/>
          </a:prstGeom>
        </p:spPr>
        <p:txBody>
          <a:bodyPr>
            <a:spAutoFit/>
          </a:bodyPr>
          <a:lstStyle/>
          <a:p>
            <a:pPr>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 22- Participating Countries</a:t>
            </a:r>
          </a:p>
          <a:p>
            <a:pPr marL="268288">
              <a:spcBef>
                <a:spcPts val="1200"/>
              </a:spcBef>
              <a:buClr>
                <a:srgbClr val="000099"/>
              </a:buClr>
              <a:defRPr/>
            </a:pPr>
            <a:r>
              <a:rPr lang="en-US" altLang="ja-JP" sz="2000" kern="0" dirty="0" smtClean="0">
                <a:solidFill>
                  <a:schemeClr val="accent6"/>
                </a:solidFill>
                <a:latin typeface="+mn-lt"/>
                <a:ea typeface="+mj-ea"/>
                <a:cs typeface="+mj-cs"/>
              </a:rPr>
              <a:t>Australia, Austria, Belgium, China, Finland, France, Germany,  India, Ireland, </a:t>
            </a:r>
            <a:r>
              <a:rPr lang="en-US" altLang="ja-JP" sz="2000" kern="0" dirty="0" smtClean="0">
                <a:solidFill>
                  <a:schemeClr val="accent6"/>
                </a:solidFill>
              </a:rPr>
              <a:t>Israel, </a:t>
            </a:r>
            <a:r>
              <a:rPr lang="en-US" altLang="ja-JP" sz="2000" kern="0" dirty="0" smtClean="0">
                <a:solidFill>
                  <a:schemeClr val="accent6"/>
                </a:solidFill>
                <a:latin typeface="+mn-lt"/>
                <a:ea typeface="+mj-ea"/>
                <a:cs typeface="+mj-cs"/>
              </a:rPr>
              <a:t>Italy, Japan, Republic of Korea, Mexico, Netherlands, Pakistan, Romania,  Russian Federation, Turkey, Ukraine, United Kingdom and United States</a:t>
            </a:r>
          </a:p>
          <a:p>
            <a:pPr>
              <a:spcBef>
                <a:spcPts val="0"/>
              </a:spcBef>
              <a:buClr>
                <a:srgbClr val="000099"/>
              </a:buClr>
              <a:defRPr/>
            </a:pPr>
            <a:endParaRPr lang="en-US" altLang="ja-JP" sz="2400" kern="0" dirty="0" smtClean="0">
              <a:solidFill>
                <a:schemeClr val="accent6"/>
              </a:solidFill>
              <a:latin typeface="+mn-lt"/>
              <a:ea typeface="+mj-ea"/>
              <a:cs typeface="+mj-cs"/>
            </a:endParaRPr>
          </a:p>
          <a:p>
            <a:pPr>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 22 - Observer Countries</a:t>
            </a:r>
          </a:p>
          <a:p>
            <a:pPr marL="268288">
              <a:spcBef>
                <a:spcPts val="1200"/>
              </a:spcBef>
              <a:buClr>
                <a:srgbClr val="000099"/>
              </a:buClr>
              <a:defRPr/>
            </a:pPr>
            <a:r>
              <a:rPr lang="en-US" altLang="ja-JP" sz="2000" kern="0" dirty="0" smtClean="0">
                <a:solidFill>
                  <a:schemeClr val="accent6"/>
                </a:solidFill>
                <a:latin typeface="+mn-lt"/>
                <a:ea typeface="+mj-ea"/>
                <a:cs typeface="+mj-cs"/>
              </a:rPr>
              <a:t>Belarus, Bulgaria, Croatia, Czech Republic, </a:t>
            </a:r>
            <a:r>
              <a:rPr lang="en-US" altLang="ja-JP" sz="2000" kern="0" dirty="0" smtClean="0">
                <a:solidFill>
                  <a:schemeClr val="accent6"/>
                </a:solidFill>
              </a:rPr>
              <a:t>Denmark, </a:t>
            </a:r>
            <a:r>
              <a:rPr lang="en-US" altLang="ja-JP" sz="2000" kern="0" dirty="0" smtClean="0">
                <a:solidFill>
                  <a:schemeClr val="accent6"/>
                </a:solidFill>
                <a:latin typeface="+mn-lt"/>
                <a:ea typeface="+mj-ea"/>
                <a:cs typeface="+mj-cs"/>
              </a:rPr>
              <a:t>Egypt, Greece, Hungary, New Zealand, </a:t>
            </a:r>
            <a:r>
              <a:rPr lang="en-US" altLang="ja-JP" sz="2000" kern="0" dirty="0" smtClean="0">
                <a:solidFill>
                  <a:schemeClr val="accent6"/>
                </a:solidFill>
              </a:rPr>
              <a:t>Norway, </a:t>
            </a:r>
            <a:r>
              <a:rPr lang="en-US" altLang="ja-JP" sz="2000" kern="0" dirty="0" smtClean="0">
                <a:solidFill>
                  <a:schemeClr val="accent6"/>
                </a:solidFill>
                <a:latin typeface="+mn-lt"/>
                <a:ea typeface="+mj-ea"/>
                <a:cs typeface="+mj-cs"/>
              </a:rPr>
              <a:t>Republic of the Philippines, Poland, Portugal, Serbia, Singapore, Slovakia, Slovenia, South Africa, Spain, Sweden, Switzerland and Thailand </a:t>
            </a:r>
            <a:endParaRPr lang="en-US" altLang="ja-JP" sz="2000" kern="0" dirty="0">
              <a:solidFill>
                <a:schemeClr val="accent6"/>
              </a:solidFill>
              <a:latin typeface="+mn-lt"/>
              <a:ea typeface="+mj-ea"/>
              <a:cs typeface="+mj-cs"/>
            </a:endParaRP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1"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8</a:t>
            </a:fld>
            <a:endParaRPr lang="en-US" altLang="ja-JP" smtClean="0">
              <a:solidFill>
                <a:srgbClr val="FFFFFF"/>
              </a:solidFill>
              <a:ea typeface="ＭＳ Ｐゴシック" charset="-128"/>
            </a:endParaRPr>
          </a:p>
        </p:txBody>
      </p:sp>
      <p:sp>
        <p:nvSpPr>
          <p:cNvPr id="8" name="Rectangle 2">
            <a:hlinkClick r:id="rId2" action="ppaction://hlinkfile"/>
          </p:cNvPr>
          <p:cNvSpPr txBox="1">
            <a:spLocks noChangeArrowheads="1"/>
          </p:cNvSpPr>
          <p:nvPr/>
        </p:nvSpPr>
        <p:spPr>
          <a:xfrm>
            <a:off x="539750" y="404813"/>
            <a:ext cx="8280722" cy="480131"/>
          </a:xfrm>
          <a:prstGeom prst="rect">
            <a:avLst/>
          </a:prstGeom>
        </p:spPr>
        <p:txBody>
          <a:bodyPr wrap="square">
            <a:spAutoFit/>
          </a:bodyPr>
          <a:lstStyle/>
          <a:p>
            <a:pPr marL="2420938" indent="-2420938">
              <a:lnSpc>
                <a:spcPct val="90000"/>
              </a:lnSpc>
              <a:defRPr/>
            </a:pP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Liaisons</a:t>
            </a:r>
            <a:endParaRPr lang="en-US" altLang="ja-JP" sz="24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6" name="Rectangle 2"/>
          <p:cNvSpPr txBox="1">
            <a:spLocks noChangeArrowheads="1"/>
          </p:cNvSpPr>
          <p:nvPr/>
        </p:nvSpPr>
        <p:spPr>
          <a:xfrm>
            <a:off x="539750" y="1052736"/>
            <a:ext cx="7921625" cy="2462213"/>
          </a:xfrm>
          <a:prstGeom prst="rect">
            <a:avLst/>
          </a:prstGeom>
        </p:spPr>
        <p:txBody>
          <a:bodyPr>
            <a:spAutoFit/>
          </a:bodyPr>
          <a:lstStyle/>
          <a:p>
            <a:pPr marL="268288" indent="-268288">
              <a:spcBef>
                <a:spcPts val="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hlinkClick r:id="rId3"/>
              </a:rPr>
              <a:t>Numerous existing liaisons</a:t>
            </a:r>
            <a:endParaRPr lang="en-US" altLang="ja-JP" sz="2400" kern="0" dirty="0" smtClean="0">
              <a:solidFill>
                <a:schemeClr val="accent6"/>
              </a:solidFill>
              <a:latin typeface="+mn-lt"/>
              <a:ea typeface="+mj-ea"/>
              <a:cs typeface="+mj-cs"/>
            </a:endParaRPr>
          </a:p>
          <a:p>
            <a:pPr marL="268288" indent="-268288">
              <a:spcBef>
                <a:spcPts val="0"/>
              </a:spcBef>
              <a:buClr>
                <a:srgbClr val="000099"/>
              </a:buClr>
              <a:buSzPct val="80000"/>
              <a:defRPr/>
            </a:pPr>
            <a:r>
              <a:rPr lang="en-US" altLang="ja-JP" sz="2400" kern="0" dirty="0" smtClean="0">
                <a:solidFill>
                  <a:schemeClr val="accent6"/>
                </a:solidFill>
                <a:latin typeface="+mn-lt"/>
                <a:ea typeface="+mj-ea"/>
                <a:cs typeface="+mj-cs"/>
              </a:rPr>
              <a:t>	ISO, IEC, ISO/IEC JTC 1, ITU, CIE</a:t>
            </a:r>
            <a:br>
              <a:rPr lang="en-US" altLang="ja-JP" sz="2400" kern="0" dirty="0" smtClean="0">
                <a:solidFill>
                  <a:schemeClr val="accent6"/>
                </a:solidFill>
                <a:latin typeface="+mn-lt"/>
                <a:ea typeface="+mj-ea"/>
                <a:cs typeface="+mj-cs"/>
              </a:rPr>
            </a:br>
            <a:r>
              <a:rPr lang="en-US" altLang="ja-JP" sz="2400" kern="0" dirty="0" smtClean="0">
                <a:solidFill>
                  <a:schemeClr val="accent6"/>
                </a:solidFill>
                <a:latin typeface="+mn-lt"/>
                <a:ea typeface="+mj-ea"/>
                <a:cs typeface="+mj-cs"/>
              </a:rPr>
              <a:t>CENELEC, AES, SMPTE, ATSC, ARIB, DVB,</a:t>
            </a:r>
            <a:br>
              <a:rPr lang="en-US" altLang="ja-JP" sz="2400" kern="0" dirty="0" smtClean="0">
                <a:solidFill>
                  <a:schemeClr val="accent6"/>
                </a:solidFill>
                <a:latin typeface="+mn-lt"/>
                <a:ea typeface="+mj-ea"/>
                <a:cs typeface="+mj-cs"/>
              </a:rPr>
            </a:br>
            <a:r>
              <a:rPr lang="en-US" altLang="ja-JP" sz="2400" kern="0" dirty="0" smtClean="0">
                <a:solidFill>
                  <a:schemeClr val="accent6"/>
                </a:solidFill>
                <a:latin typeface="+mn-lt"/>
                <a:ea typeface="+mj-ea"/>
                <a:cs typeface="+mj-cs"/>
              </a:rPr>
              <a:t>DLNA, 1394TA, DVD forum, Digital Europe, </a:t>
            </a:r>
            <a:br>
              <a:rPr lang="en-US" altLang="ja-JP" sz="2400" kern="0" dirty="0" smtClean="0">
                <a:solidFill>
                  <a:schemeClr val="accent6"/>
                </a:solidFill>
                <a:latin typeface="+mn-lt"/>
                <a:ea typeface="+mj-ea"/>
                <a:cs typeface="+mj-cs"/>
              </a:rPr>
            </a:br>
            <a:r>
              <a:rPr lang="en-US" altLang="ja-JP" sz="2400" kern="0" dirty="0" smtClean="0">
                <a:solidFill>
                  <a:schemeClr val="accent6"/>
                </a:solidFill>
                <a:latin typeface="+mn-lt"/>
                <a:ea typeface="+mj-ea"/>
                <a:cs typeface="+mj-cs"/>
              </a:rPr>
              <a:t>RDS forum, MMA, USB IF, etc.</a:t>
            </a:r>
          </a:p>
          <a:p>
            <a:pPr marL="268288" indent="-268288">
              <a:spcBef>
                <a:spcPts val="1200"/>
              </a:spcBef>
              <a:buClr>
                <a:srgbClr val="000099"/>
              </a:buClr>
              <a:buSzPct val="80000"/>
              <a:buFont typeface="Wingdings" pitchFamily="2" charset="2"/>
              <a:buChar char="n"/>
              <a:defRPr/>
            </a:pPr>
            <a:r>
              <a:rPr lang="en-US" altLang="ja-JP" sz="2400" kern="0" dirty="0" smtClean="0">
                <a:solidFill>
                  <a:schemeClr val="accent6"/>
                </a:solidFill>
                <a:latin typeface="+mn-lt"/>
                <a:ea typeface="+mj-ea"/>
                <a:cs typeface="+mj-cs"/>
              </a:rPr>
              <a:t>Category D liaisons with consortia and </a:t>
            </a:r>
            <a:r>
              <a:rPr lang="en-US" altLang="ja-JP" sz="2400" kern="0" dirty="0" err="1" smtClean="0">
                <a:solidFill>
                  <a:schemeClr val="accent6"/>
                </a:solidFill>
                <a:latin typeface="+mn-lt"/>
                <a:ea typeface="+mj-ea"/>
                <a:cs typeface="+mj-cs"/>
              </a:rPr>
              <a:t>fora</a:t>
            </a:r>
            <a:endParaRPr lang="en-US" altLang="ja-JP" sz="2400" kern="0" dirty="0" smtClean="0">
              <a:solidFill>
                <a:schemeClr val="accent6"/>
              </a:solidFill>
              <a:latin typeface="+mn-lt"/>
              <a:ea typeface="+mj-ea"/>
              <a:cs typeface="+mj-cs"/>
            </a:endParaRPr>
          </a:p>
        </p:txBody>
      </p:sp>
      <p:grpSp>
        <p:nvGrpSpPr>
          <p:cNvPr id="7"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4" cstate="print"/>
            <a:srcRect/>
            <a:stretch>
              <a:fillRect/>
            </a:stretch>
          </p:blipFill>
          <p:spPr bwMode="auto">
            <a:xfrm>
              <a:off x="1021" y="1021"/>
              <a:ext cx="1020" cy="1020"/>
            </a:xfrm>
            <a:prstGeom prst="rect">
              <a:avLst/>
            </a:prstGeom>
            <a:noFill/>
            <a:ln w="9525">
              <a:noFill/>
              <a:miter lim="800000"/>
              <a:headEnd/>
              <a:tailEnd/>
            </a:ln>
          </p:spPr>
        </p:pic>
        <p:sp>
          <p:nvSpPr>
            <p:cNvPr id="10"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 1"/>
          <p:cNvSpPr>
            <a:spLocks noGrp="1"/>
          </p:cNvSpPr>
          <p:nvPr>
            <p:ph type="dt" sz="quarter" idx="10"/>
          </p:nvPr>
        </p:nvSpPr>
        <p:spPr>
          <a:noFill/>
        </p:spPr>
        <p:txBody>
          <a:bodyPr/>
          <a:lstStyle/>
          <a:p>
            <a:r>
              <a:rPr lang="en-US" altLang="ja-JP" smtClean="0">
                <a:solidFill>
                  <a:srgbClr val="FFFFFF"/>
                </a:solidFill>
                <a:ea typeface="ＭＳ Ｐゴシック" charset="-128"/>
              </a:rPr>
              <a:t>2015-02-13</a:t>
            </a:r>
          </a:p>
        </p:txBody>
      </p:sp>
      <p:sp>
        <p:nvSpPr>
          <p:cNvPr id="3075" name="フッター プレースホルダ 2"/>
          <p:cNvSpPr>
            <a:spLocks noGrp="1"/>
          </p:cNvSpPr>
          <p:nvPr>
            <p:ph type="ftr" sz="quarter" idx="11"/>
          </p:nvPr>
        </p:nvSpPr>
        <p:spPr>
          <a:noFill/>
        </p:spPr>
        <p:txBody>
          <a:bodyPr/>
          <a:lstStyle/>
          <a:p>
            <a:r>
              <a:rPr lang="en-US" altLang="ja-JP" smtClean="0">
                <a:solidFill>
                  <a:srgbClr val="FFFFFF"/>
                </a:solidFill>
                <a:ea typeface="ＭＳ Ｐゴシック" charset="-128"/>
              </a:rPr>
              <a:t>IEC TC100</a:t>
            </a:r>
          </a:p>
        </p:txBody>
      </p:sp>
      <p:sp>
        <p:nvSpPr>
          <p:cNvPr id="3076" name="スライド番号プレースホルダ 3"/>
          <p:cNvSpPr>
            <a:spLocks noGrp="1"/>
          </p:cNvSpPr>
          <p:nvPr>
            <p:ph type="sldNum" sz="quarter" idx="12"/>
          </p:nvPr>
        </p:nvSpPr>
        <p:spPr>
          <a:noFill/>
        </p:spPr>
        <p:txBody>
          <a:bodyPr/>
          <a:lstStyle/>
          <a:p>
            <a:fld id="{793F7351-FA8B-4624-8EF1-93704A285E99}" type="slidenum">
              <a:rPr lang="en-US" altLang="ja-JP" smtClean="0">
                <a:solidFill>
                  <a:srgbClr val="FFFFFF"/>
                </a:solidFill>
                <a:ea typeface="ＭＳ Ｐゴシック" charset="-128"/>
              </a:rPr>
              <a:pPr/>
              <a:t>9</a:t>
            </a:fld>
            <a:endParaRPr lang="en-US" altLang="ja-JP" smtClean="0">
              <a:solidFill>
                <a:srgbClr val="FFFFFF"/>
              </a:solidFill>
              <a:ea typeface="ＭＳ Ｐゴシック" charset="-128"/>
            </a:endParaRPr>
          </a:p>
        </p:txBody>
      </p:sp>
      <p:sp>
        <p:nvSpPr>
          <p:cNvPr id="7" name="Rectangle 2">
            <a:hlinkClick r:id="rId2" action="ppaction://hlinkfile"/>
          </p:cNvPr>
          <p:cNvSpPr txBox="1">
            <a:spLocks noChangeArrowheads="1"/>
          </p:cNvSpPr>
          <p:nvPr/>
        </p:nvSpPr>
        <p:spPr>
          <a:xfrm>
            <a:off x="539750" y="404813"/>
            <a:ext cx="7777163" cy="522287"/>
          </a:xfrm>
          <a:prstGeom prst="rect">
            <a:avLst/>
          </a:prstGeom>
        </p:spPr>
        <p:txBody>
          <a:bodyPr>
            <a:spAutoFit/>
          </a:bodyPr>
          <a:lstStyle/>
          <a:p>
            <a:pPr>
              <a:defRPr/>
            </a:pPr>
            <a:r>
              <a:rPr lang="en-US" altLang="ja-JP" sz="2800" kern="0" dirty="0">
                <a:solidFill>
                  <a:schemeClr val="accent6"/>
                </a:solidFill>
                <a:effectLst>
                  <a:outerShdw blurRad="38100" dist="38100" dir="2700000" algn="tl">
                    <a:srgbClr val="000000">
                      <a:alpha val="43137"/>
                    </a:srgbClr>
                  </a:outerShdw>
                </a:effectLst>
                <a:latin typeface="+mj-lt"/>
                <a:ea typeface="+mj-ea"/>
                <a:cs typeface="+mj-cs"/>
              </a:rPr>
              <a:t>TC 100 </a:t>
            </a:r>
            <a:r>
              <a:rPr lang="en-US" altLang="ja-JP" sz="2800" kern="0" dirty="0" smtClean="0">
                <a:solidFill>
                  <a:schemeClr val="accent6"/>
                </a:solidFill>
                <a:effectLst>
                  <a:outerShdw blurRad="38100" dist="38100" dir="2700000" algn="tl">
                    <a:srgbClr val="000000">
                      <a:alpha val="43137"/>
                    </a:srgbClr>
                  </a:outerShdw>
                </a:effectLst>
                <a:latin typeface="+mj-lt"/>
                <a:ea typeface="+mj-ea"/>
                <a:cs typeface="+mj-cs"/>
              </a:rPr>
              <a:t>Structure</a:t>
            </a:r>
            <a:endParaRPr lang="en-US" altLang="ja-JP" sz="2000" kern="0" dirty="0">
              <a:solidFill>
                <a:schemeClr val="accent6"/>
              </a:solidFill>
              <a:effectLst>
                <a:outerShdw blurRad="38100" dist="38100" dir="2700000" algn="tl">
                  <a:srgbClr val="000000">
                    <a:alpha val="43137"/>
                  </a:srgbClr>
                </a:outerShdw>
              </a:effectLst>
              <a:latin typeface="Arial"/>
              <a:ea typeface="ＭＳ Ｐゴシック"/>
            </a:endParaRPr>
          </a:p>
        </p:txBody>
      </p:sp>
      <p:sp>
        <p:nvSpPr>
          <p:cNvPr id="10" name="Rectangle 2"/>
          <p:cNvSpPr txBox="1">
            <a:spLocks noChangeArrowheads="1"/>
          </p:cNvSpPr>
          <p:nvPr/>
        </p:nvSpPr>
        <p:spPr>
          <a:xfrm>
            <a:off x="539750" y="1160463"/>
            <a:ext cx="7921625" cy="4878259"/>
          </a:xfrm>
          <a:prstGeom prst="rect">
            <a:avLst/>
          </a:prstGeom>
        </p:spPr>
        <p:txBody>
          <a:bodyPr>
            <a:spAutoFit/>
          </a:bodyPr>
          <a:lstStyle/>
          <a:p>
            <a:pPr>
              <a:spcBef>
                <a:spcPts val="0"/>
              </a:spcBef>
              <a:buClr>
                <a:srgbClr val="000099"/>
              </a:buClr>
              <a:buFont typeface="Wingdings" pitchFamily="2" charset="2"/>
              <a:buChar char="n"/>
              <a:defRPr/>
            </a:pPr>
            <a:r>
              <a:rPr lang="en-US" altLang="ja-JP" kern="0" dirty="0">
                <a:solidFill>
                  <a:schemeClr val="accent6"/>
                </a:solidFill>
                <a:latin typeface="+mn-lt"/>
                <a:ea typeface="+mj-ea"/>
                <a:cs typeface="+mj-cs"/>
              </a:rPr>
              <a:t> </a:t>
            </a:r>
            <a:r>
              <a:rPr lang="en-US" altLang="ja-JP" sz="2400" kern="0" dirty="0" smtClean="0">
                <a:solidFill>
                  <a:schemeClr val="accent6"/>
                </a:solidFill>
                <a:latin typeface="+mn-lt"/>
                <a:ea typeface="+mj-ea"/>
                <a:cs typeface="+mj-cs"/>
              </a:rPr>
              <a:t>Project team and Technical Area system</a:t>
            </a:r>
            <a:endParaRPr lang="en-US" altLang="ja-JP" sz="2400" kern="0" dirty="0">
              <a:solidFill>
                <a:schemeClr val="accent6"/>
              </a:solidFill>
              <a:latin typeface="+mn-lt"/>
              <a:ea typeface="+mj-ea"/>
              <a:cs typeface="+mj-cs"/>
            </a:endParaRPr>
          </a:p>
          <a:p>
            <a:pPr marL="268288">
              <a:spcBef>
                <a:spcPts val="600"/>
              </a:spcBef>
              <a:buFont typeface="Wingdings" pitchFamily="2" charset="2"/>
              <a:buChar char="ü"/>
              <a:defRPr/>
            </a:pPr>
            <a:r>
              <a:rPr lang="en-US" altLang="ja-JP" sz="2000" kern="0" dirty="0" smtClean="0">
                <a:solidFill>
                  <a:schemeClr val="accent6"/>
                </a:solidFill>
                <a:latin typeface="+mn-lt"/>
                <a:ea typeface="+mj-ea"/>
                <a:cs typeface="+mj-cs"/>
              </a:rPr>
              <a:t> Audio, video and multimedia = Fast moving technology </a:t>
            </a:r>
          </a:p>
          <a:p>
            <a:pPr marL="538163" indent="-269875">
              <a:spcBef>
                <a:spcPts val="0"/>
              </a:spcBef>
              <a:buFont typeface="Wingdings" pitchFamily="2" charset="2"/>
              <a:buChar char="ü"/>
              <a:defRPr/>
            </a:pPr>
            <a:r>
              <a:rPr lang="en-US" altLang="ja-JP" sz="2000" kern="0" dirty="0" smtClean="0">
                <a:solidFill>
                  <a:schemeClr val="accent6"/>
                </a:solidFill>
                <a:latin typeface="+mn-lt"/>
                <a:ea typeface="+mj-ea"/>
                <a:cs typeface="+mj-cs"/>
              </a:rPr>
              <a:t>Need of flexible </a:t>
            </a:r>
            <a:r>
              <a:rPr lang="en-US" altLang="ja-JP" sz="2000" kern="0" dirty="0">
                <a:solidFill>
                  <a:schemeClr val="accent6"/>
                </a:solidFill>
                <a:latin typeface="+mn-lt"/>
                <a:ea typeface="+mj-ea"/>
                <a:cs typeface="+mj-cs"/>
              </a:rPr>
              <a:t>structure </a:t>
            </a:r>
            <a:r>
              <a:rPr lang="en-US" altLang="ja-JP" sz="2000" kern="0" dirty="0" smtClean="0">
                <a:solidFill>
                  <a:schemeClr val="accent6"/>
                </a:solidFill>
                <a:latin typeface="+mn-lt"/>
                <a:ea typeface="+mj-ea"/>
                <a:cs typeface="+mj-cs"/>
              </a:rPr>
              <a:t>and efficient working style for faster standardization</a:t>
            </a:r>
          </a:p>
          <a:p>
            <a:pPr marL="268288">
              <a:spcBef>
                <a:spcPts val="1200"/>
              </a:spcBef>
              <a:buFont typeface="Wingdings" pitchFamily="2" charset="2"/>
              <a:buChar char="Ø"/>
              <a:defRPr/>
            </a:pPr>
            <a:r>
              <a:rPr lang="en-US" altLang="ja-JP" sz="2000" kern="0" dirty="0" smtClean="0">
                <a:solidFill>
                  <a:schemeClr val="accent6"/>
                </a:solidFill>
                <a:latin typeface="+mn-lt"/>
                <a:ea typeface="+mj-ea"/>
                <a:cs typeface="+mj-cs"/>
              </a:rPr>
              <a:t> All the standards are developed by Project Teams</a:t>
            </a:r>
          </a:p>
          <a:p>
            <a:pPr marL="268288">
              <a:spcBef>
                <a:spcPts val="300"/>
              </a:spcBef>
              <a:buFont typeface="Wingdings" pitchFamily="2" charset="2"/>
              <a:buChar char="Ø"/>
              <a:defRPr/>
            </a:pPr>
            <a:r>
              <a:rPr lang="en-US" altLang="ja-JP" sz="2000" kern="0" dirty="0">
                <a:solidFill>
                  <a:schemeClr val="accent6"/>
                </a:solidFill>
                <a:latin typeface="+mn-lt"/>
                <a:ea typeface="+mj-ea"/>
                <a:cs typeface="+mj-cs"/>
              </a:rPr>
              <a:t> </a:t>
            </a:r>
            <a:r>
              <a:rPr lang="en-US" altLang="ja-JP" sz="2000" kern="0" dirty="0" smtClean="0">
                <a:solidFill>
                  <a:schemeClr val="accent6"/>
                </a:solidFill>
                <a:latin typeface="+mn-lt"/>
                <a:ea typeface="+mj-ea"/>
                <a:cs typeface="+mj-cs"/>
              </a:rPr>
              <a:t>Project Teams are grouped by Technical Areas (TAs)</a:t>
            </a:r>
          </a:p>
          <a:p>
            <a:pPr marL="268288">
              <a:spcBef>
                <a:spcPts val="0"/>
              </a:spcBef>
              <a:defRPr/>
            </a:pPr>
            <a:r>
              <a:rPr lang="en-US" altLang="ja-JP" sz="2000" kern="0" dirty="0">
                <a:solidFill>
                  <a:schemeClr val="accent6"/>
                </a:solidFill>
                <a:latin typeface="+mn-lt"/>
                <a:ea typeface="+mj-ea"/>
                <a:cs typeface="+mj-cs"/>
              </a:rPr>
              <a:t>	</a:t>
            </a:r>
            <a:r>
              <a:rPr lang="en-US" altLang="ja-JP" kern="0" dirty="0">
                <a:solidFill>
                  <a:schemeClr val="accent6"/>
                </a:solidFill>
                <a:latin typeface="+mn-lt"/>
                <a:ea typeface="+mj-ea"/>
                <a:cs typeface="+mj-cs"/>
              </a:rPr>
              <a:t>TA works the same as Sub Committee</a:t>
            </a:r>
            <a:endParaRPr lang="en-US" altLang="ja-JP" kern="0" dirty="0" smtClean="0">
              <a:solidFill>
                <a:schemeClr val="accent6"/>
              </a:solidFill>
              <a:latin typeface="+mn-lt"/>
              <a:ea typeface="+mj-ea"/>
              <a:cs typeface="+mj-cs"/>
            </a:endParaRPr>
          </a:p>
          <a:p>
            <a:pPr marL="268288">
              <a:spcBef>
                <a:spcPts val="300"/>
              </a:spcBef>
              <a:buFont typeface="Wingdings" pitchFamily="2" charset="2"/>
              <a:buChar char="Ø"/>
              <a:defRPr/>
            </a:pPr>
            <a:r>
              <a:rPr lang="en-US" altLang="ja-JP" sz="2000" kern="0" dirty="0">
                <a:solidFill>
                  <a:schemeClr val="accent6"/>
                </a:solidFill>
                <a:latin typeface="+mn-lt"/>
                <a:ea typeface="+mj-ea"/>
                <a:cs typeface="+mj-cs"/>
              </a:rPr>
              <a:t> </a:t>
            </a:r>
            <a:r>
              <a:rPr lang="en-US" altLang="ja-JP" sz="2000" kern="0" dirty="0" smtClean="0">
                <a:solidFill>
                  <a:schemeClr val="accent6"/>
                </a:solidFill>
                <a:latin typeface="+mn-lt"/>
                <a:ea typeface="+mj-ea"/>
                <a:cs typeface="+mj-cs"/>
              </a:rPr>
              <a:t>TA is established and disbanded flexibly</a:t>
            </a:r>
          </a:p>
          <a:p>
            <a:pPr marL="268288">
              <a:spcBef>
                <a:spcPts val="300"/>
              </a:spcBef>
              <a:buFont typeface="Wingdings" pitchFamily="2" charset="2"/>
              <a:buChar char="Ø"/>
              <a:defRPr/>
            </a:pPr>
            <a:r>
              <a:rPr lang="en-US" altLang="ja-JP" sz="2000" kern="0" dirty="0">
                <a:solidFill>
                  <a:schemeClr val="accent6"/>
                </a:solidFill>
                <a:latin typeface="+mn-lt"/>
                <a:ea typeface="+mj-ea"/>
                <a:cs typeface="+mj-cs"/>
              </a:rPr>
              <a:t> </a:t>
            </a:r>
            <a:r>
              <a:rPr lang="en-US" altLang="ja-JP" sz="2000" kern="0" dirty="0" smtClean="0">
                <a:solidFill>
                  <a:schemeClr val="accent6"/>
                </a:solidFill>
                <a:latin typeface="+mn-lt"/>
                <a:ea typeface="+mj-ea"/>
                <a:cs typeface="+mj-cs"/>
              </a:rPr>
              <a:t>All the voting is done at TC 100 level</a:t>
            </a:r>
          </a:p>
          <a:p>
            <a:pPr marL="268288">
              <a:spcBef>
                <a:spcPts val="300"/>
              </a:spcBef>
              <a:buFont typeface="Wingdings" pitchFamily="2" charset="2"/>
              <a:buChar char="Ø"/>
              <a:defRPr/>
            </a:pPr>
            <a:r>
              <a:rPr lang="en-US" altLang="ja-JP" sz="2000" kern="0" dirty="0">
                <a:solidFill>
                  <a:schemeClr val="accent6"/>
                </a:solidFill>
                <a:latin typeface="+mn-lt"/>
                <a:ea typeface="+mj-ea"/>
                <a:cs typeface="+mj-cs"/>
              </a:rPr>
              <a:t> </a:t>
            </a:r>
            <a:r>
              <a:rPr lang="en-US" altLang="ja-JP" sz="2000" kern="0" dirty="0" smtClean="0">
                <a:solidFill>
                  <a:schemeClr val="accent6"/>
                </a:solidFill>
                <a:latin typeface="+mn-lt"/>
                <a:ea typeface="+mj-ea"/>
                <a:cs typeface="+mj-cs"/>
              </a:rPr>
              <a:t>Some projects are allocated directly under TC 100</a:t>
            </a:r>
            <a:endParaRPr lang="en-US" altLang="ja-JP" kern="0" dirty="0" smtClean="0">
              <a:solidFill>
                <a:schemeClr val="accent6"/>
              </a:solidFill>
              <a:latin typeface="+mn-lt"/>
              <a:ea typeface="+mj-ea"/>
              <a:cs typeface="+mj-cs"/>
            </a:endParaRPr>
          </a:p>
          <a:p>
            <a:pPr marL="268288" indent="-268288">
              <a:spcBef>
                <a:spcPts val="1200"/>
              </a:spcBef>
              <a:buClr>
                <a:schemeClr val="accent6"/>
              </a:buClr>
              <a:buSzPct val="80000"/>
              <a:buFont typeface="Wingdings" pitchFamily="2" charset="2"/>
              <a:buChar char="n"/>
              <a:defRPr/>
            </a:pPr>
            <a:r>
              <a:rPr lang="en-US" altLang="ja-JP" sz="2400" kern="0" dirty="0" smtClean="0">
                <a:solidFill>
                  <a:schemeClr val="accent6"/>
                </a:solidFill>
                <a:latin typeface="+mn-lt"/>
                <a:ea typeface="+mj-ea"/>
                <a:cs typeface="+mj-cs"/>
              </a:rPr>
              <a:t>General Maintenance Team (GMT)</a:t>
            </a:r>
          </a:p>
          <a:p>
            <a:pPr marL="268288" indent="-268288">
              <a:spcBef>
                <a:spcPts val="0"/>
              </a:spcBef>
              <a:buClr>
                <a:schemeClr val="accent6"/>
              </a:buClr>
              <a:buSzPct val="80000"/>
              <a:buFont typeface="Wingdings" pitchFamily="2" charset="2"/>
              <a:buChar char="n"/>
              <a:defRPr/>
            </a:pPr>
            <a:r>
              <a:rPr lang="en-US" altLang="ja-JP" sz="2400" kern="0" dirty="0" smtClean="0">
                <a:solidFill>
                  <a:schemeClr val="accent6"/>
                </a:solidFill>
                <a:latin typeface="+mn-lt"/>
                <a:ea typeface="+mj-ea"/>
                <a:cs typeface="+mj-cs"/>
              </a:rPr>
              <a:t>Advisory Group on Strategy (AGS)</a:t>
            </a:r>
          </a:p>
          <a:p>
            <a:pPr marL="268288" indent="-268288">
              <a:spcBef>
                <a:spcPts val="0"/>
              </a:spcBef>
              <a:buClr>
                <a:schemeClr val="accent6"/>
              </a:buClr>
              <a:buSzPct val="80000"/>
              <a:buFont typeface="Wingdings" pitchFamily="2" charset="2"/>
              <a:buChar char="n"/>
              <a:defRPr/>
            </a:pPr>
            <a:r>
              <a:rPr lang="en-US" altLang="ja-JP" sz="2400" kern="0" dirty="0" smtClean="0">
                <a:solidFill>
                  <a:schemeClr val="accent6"/>
                </a:solidFill>
                <a:latin typeface="+mn-lt"/>
                <a:ea typeface="+mj-ea"/>
                <a:cs typeface="+mj-cs"/>
              </a:rPr>
              <a:t>Advisory Group on Management (AGM)</a:t>
            </a:r>
            <a:endParaRPr lang="en-US" altLang="ja-JP" sz="2400" kern="0" dirty="0">
              <a:solidFill>
                <a:schemeClr val="accent6"/>
              </a:solidFill>
              <a:latin typeface="+mn-lt"/>
              <a:ea typeface="+mj-ea"/>
              <a:cs typeface="+mj-cs"/>
            </a:endParaRPr>
          </a:p>
        </p:txBody>
      </p:sp>
      <p:grpSp>
        <p:nvGrpSpPr>
          <p:cNvPr id="8" name="Group 2"/>
          <p:cNvGrpSpPr>
            <a:grpSpLocks/>
          </p:cNvGrpSpPr>
          <p:nvPr/>
        </p:nvGrpSpPr>
        <p:grpSpPr bwMode="auto">
          <a:xfrm>
            <a:off x="7956376" y="440668"/>
            <a:ext cx="720080" cy="584684"/>
            <a:chOff x="1021" y="1021"/>
            <a:chExt cx="1181" cy="1039"/>
          </a:xfrm>
        </p:grpSpPr>
        <p:pic>
          <p:nvPicPr>
            <p:cNvPr id="9" name="Picture 3" descr="IEC logo"/>
            <p:cNvPicPr>
              <a:picLocks noChangeAspect="1" noChangeArrowheads="1"/>
            </p:cNvPicPr>
            <p:nvPr/>
          </p:nvPicPr>
          <p:blipFill>
            <a:blip r:embed="rId3" cstate="print"/>
            <a:srcRect/>
            <a:stretch>
              <a:fillRect/>
            </a:stretch>
          </p:blipFill>
          <p:spPr bwMode="auto">
            <a:xfrm>
              <a:off x="1021" y="1021"/>
              <a:ext cx="1020" cy="1020"/>
            </a:xfrm>
            <a:prstGeom prst="rect">
              <a:avLst/>
            </a:prstGeom>
            <a:noFill/>
            <a:ln w="9525">
              <a:noFill/>
              <a:miter lim="800000"/>
              <a:headEnd/>
              <a:tailEnd/>
            </a:ln>
          </p:spPr>
        </p:pic>
        <p:sp>
          <p:nvSpPr>
            <p:cNvPr id="11" name="Text Box 4"/>
            <p:cNvSpPr txBox="1">
              <a:spLocks noChangeArrowheads="1"/>
            </p:cNvSpPr>
            <p:nvPr/>
          </p:nvSpPr>
          <p:spPr bwMode="auto">
            <a:xfrm>
              <a:off x="2055" y="1895"/>
              <a:ext cx="147" cy="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58585A"/>
                  </a:solidFill>
                  <a:effectLst/>
                  <a:latin typeface="Century" pitchFamily="18" charset="0"/>
                  <a:ea typeface="ＭＳ 明朝" pitchFamily="17" charset="-128"/>
                  <a:cs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E5C2BE353D943932B74A3F1F3876D" ma:contentTypeVersion="1" ma:contentTypeDescription="Create a new document." ma:contentTypeScope="" ma:versionID="da65840f8c6d6d7c6e3e34b6214cf54b">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823AFD-2EA3-45E3-8534-A9A4D2FE590F}"/>
</file>

<file path=customXml/itemProps2.xml><?xml version="1.0" encoding="utf-8"?>
<ds:datastoreItem xmlns:ds="http://schemas.openxmlformats.org/officeDocument/2006/customXml" ds:itemID="{309F44E2-8180-470D-B14C-D56B5494FF1E}"/>
</file>

<file path=customXml/itemProps3.xml><?xml version="1.0" encoding="utf-8"?>
<ds:datastoreItem xmlns:ds="http://schemas.openxmlformats.org/officeDocument/2006/customXml" ds:itemID="{8B1281D6-70EB-4708-9C72-40C39AE23648}"/>
</file>

<file path=docProps/app.xml><?xml version="1.0" encoding="utf-8"?>
<Properties xmlns="http://schemas.openxmlformats.org/officeDocument/2006/extended-properties" xmlns:vt="http://schemas.openxmlformats.org/officeDocument/2006/docPropsVTypes">
  <TotalTime>8479</TotalTime>
  <Words>1725</Words>
  <Application>Microsoft Office PowerPoint</Application>
  <PresentationFormat>On-screen Show (4:3)</PresentationFormat>
  <Paragraphs>372</Paragraphs>
  <Slides>24</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24</vt:i4>
      </vt:variant>
    </vt:vector>
  </HeadingPairs>
  <TitlesOfParts>
    <vt:vector size="39" baseType="lpstr">
      <vt:lpstr>メイリオ</vt:lpstr>
      <vt:lpstr>ＭＳ 明朝</vt:lpstr>
      <vt:lpstr>ＭＳ Ｐゴシック</vt:lpstr>
      <vt:lpstr>ＭＳ Ｐ明朝</vt:lpstr>
      <vt:lpstr>Osaka</vt:lpstr>
      <vt:lpstr>Arial</vt:lpstr>
      <vt:lpstr>Calibri</vt:lpstr>
      <vt:lpstr>Century</vt:lpstr>
      <vt:lpstr>Wingdings</vt:lpstr>
      <vt:lpstr>標準デザイン</vt:lpstr>
      <vt:lpstr>1_標準デザイン</vt:lpstr>
      <vt:lpstr>2_標準デザイン</vt:lpstr>
      <vt:lpstr>3_標準デザイン</vt:lpstr>
      <vt:lpstr>Office Theme</vt:lpstr>
      <vt:lpstr>1_Office Theme</vt:lpstr>
      <vt:lpstr>Workshop on Rights Information Interoperability (RII)  (Geneva, Switzerland, 2015-02-13)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東京電機大学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植村八潮</dc:creator>
  <cp:lastModifiedBy>Aloran, Rakan</cp:lastModifiedBy>
  <cp:revision>312</cp:revision>
  <dcterms:created xsi:type="dcterms:W3CDTF">2009-07-10T09:43:31Z</dcterms:created>
  <dcterms:modified xsi:type="dcterms:W3CDTF">2015-02-11T10:04:52Z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0x010100333E5C2BE353D943932B74A3F1F3876D</vt:lpwstr>
  </property>
</Properties>
</file>