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16"/>
  </p:notesMasterIdLst>
  <p:handoutMasterIdLst>
    <p:handoutMasterId r:id="rId17"/>
  </p:handoutMasterIdLst>
  <p:sldIdLst>
    <p:sldId id="412" r:id="rId4"/>
    <p:sldId id="424" r:id="rId5"/>
    <p:sldId id="425" r:id="rId6"/>
    <p:sldId id="415" r:id="rId7"/>
    <p:sldId id="417" r:id="rId8"/>
    <p:sldId id="418" r:id="rId9"/>
    <p:sldId id="421" r:id="rId10"/>
    <p:sldId id="422" r:id="rId11"/>
    <p:sldId id="429" r:id="rId12"/>
    <p:sldId id="428" r:id="rId13"/>
    <p:sldId id="430" r:id="rId14"/>
    <p:sldId id="416" r:id="rId1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>
          <p15:clr>
            <a:srgbClr val="A4A3A4"/>
          </p15:clr>
        </p15:guide>
        <p15:guide id="2" pos="22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1181" autoAdjust="0"/>
  </p:normalViewPr>
  <p:slideViewPr>
    <p:cSldViewPr>
      <p:cViewPr varScale="1">
        <p:scale>
          <a:sx n="66" d="100"/>
          <a:sy n="66" d="100"/>
        </p:scale>
        <p:origin x="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2925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2B07AB9-0B26-411B-AFF3-CA6CEBEA8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780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8300419-B64F-4DB7-A375-5F19581FA9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278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2BF625D-1BF4-40EF-A16E-7F1008CFA98C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181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31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209D705-762D-4C0B-91EE-9D9545B5CAA7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54619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80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93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15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92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458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98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501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C84D1D-8FFC-4B2A-AF85-12E9FACD36F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26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000" smtClean="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altLang="en-US" sz="1000" smtClean="0">
                <a:solidFill>
                  <a:schemeClr val="bg1"/>
                </a:solidFill>
                <a:latin typeface="Univers" pitchFamily="34" charset="0"/>
              </a:rPr>
            </a:br>
            <a:endParaRPr lang="en-US" altLang="en-US" sz="1000" smtClean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 </a:t>
            </a:r>
            <a:endParaRPr lang="en-US" altLang="en-US" sz="2400" smtClean="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</p:spTree>
    <p:extLst>
      <p:ext uri="{BB962C8B-B14F-4D97-AF65-F5344CB8AC3E}">
        <p14:creationId xmlns:p14="http://schemas.microsoft.com/office/powerpoint/2010/main" val="22221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EF4A1-C8B9-441D-AE66-DF219F6B90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54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25886-B0B5-4F81-B10D-A5FF19A40F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32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55F2B9-9AB2-4A0A-864A-7EEF00F72B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84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D7E60-F5BD-4ED6-B650-62D9D41D6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38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09249-62A4-447F-AB99-B6D9DCAAD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  <a:p>
            <a:pPr>
              <a:defRPr/>
            </a:pPr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B430C7-AB51-45D5-B61E-5BF48B03BB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72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381750"/>
            <a:ext cx="4032250" cy="287338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C00EAB-78C7-41E2-A35B-C1B53E4D0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80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  <a:p>
            <a:pPr>
              <a:defRPr/>
            </a:pPr>
            <a:endParaRPr lang="en-US" alt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416780-DE42-4BCE-93DB-466120C596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73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B1C1A-DD70-46DE-8D5E-B71C62788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41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47A5-8757-4E25-948E-F77890C9C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68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  <a:p>
            <a:pPr>
              <a:defRPr/>
            </a:pPr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06BD97-E769-437E-9CD9-AFF499691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5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Geneva, Switzerland, 17-18 November 2014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EB11F07-EEE0-4B1C-BF25-331355B58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0" r:id="rId2"/>
    <p:sldLayoutId id="2147484161" r:id="rId3"/>
    <p:sldLayoutId id="2147484167" r:id="rId4"/>
    <p:sldLayoutId id="2147484168" r:id="rId5"/>
    <p:sldLayoutId id="2147484169" r:id="rId6"/>
    <p:sldLayoutId id="2147484162" r:id="rId7"/>
    <p:sldLayoutId id="2147484163" r:id="rId8"/>
    <p:sldLayoutId id="2147484170" r:id="rId9"/>
    <p:sldLayoutId id="2147484164" r:id="rId10"/>
    <p:sldLayoutId id="2147484165" r:id="rId11"/>
    <p:sldLayoutId id="2147484171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mailto:jmoran@gsma.com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ie/url?sa=i&amp;rct=j&amp;q=&amp;esrc=s&amp;frm=1&amp;source=images&amp;cd=&amp;cad=rja&amp;uact=8&amp;ved=0CAcQjRw&amp;url=http://www.mobimanage.com/category/multi-screen-marketing/&amp;ei=-zFqVJWNA8bgaNnWgOgC&amp;psig=AFQjCNG79sK_3bszHb-vp72I31KJUG42Ug&amp;ust=1416332097597519" TargetMode="External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0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jpeg"/><Relationship Id="rId5" Type="http://schemas.openxmlformats.org/officeDocument/2006/relationships/hyperlink" Target="http://www.google.ie/url?sa=i&amp;rct=j&amp;q=&amp;esrc=s&amp;frm=1&amp;source=images&amp;cd=&amp;cad=rja&amp;uact=8&amp;ved=0CAcQjRw&amp;url=http://www.trademob.com/rising-user-acquisition-costs-app-marketers-need-smarter-2/&amp;ei=MTpqVN2FIMjfaOCkgaAI&amp;psig=AFQjCNHzRYhGBpkbEgmqptJdSxKrYhkofg&amp;ust=1416334215450235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s://www.google.ie/url?sa=i&amp;rct=j&amp;q=&amp;esrc=s&amp;frm=1&amp;source=images&amp;cd=&amp;cad=rja&amp;uact=8&amp;ved=0CAcQjRw&amp;url=https://www.assurityriver.com/resources/blog/mobile-device-management/&amp;ei=HxRqVPn6IoutaeiYgqgN&amp;bvm=bv.79142246,d.bGQ&amp;psig=AFQjCNHd6ypBJFurpr-cgjsep0ZNOaJ6Kg&amp;ust=1416324432128195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www.google.ie/imgres?imgurl=http://www.slha.org/wp-content/uploads/2014/07/apply_now_button.png&amp;imgrefurl=http://www.slha.org/for-residents/public-housing/applying-for-public-housing/&amp;h=541&amp;w=1600&amp;tbnid=f9fgMqVm3njl-M:&amp;zoom=1&amp;docid=G9ww33D2E7VJQM&amp;ei=axZqVOaMII3uaqzOgNgN&amp;tbm=isch&amp;ved=0CD0QMygXMBc&amp;iact=rc&amp;uact=3&amp;dur=14&amp;page=2&amp;start=15&amp;ndsp=21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1.emf"/><Relationship Id="rId21" Type="http://schemas.openxmlformats.org/officeDocument/2006/relationships/image" Target="../media/image36.emf"/><Relationship Id="rId42" Type="http://schemas.openxmlformats.org/officeDocument/2006/relationships/image" Target="../media/image57.emf"/><Relationship Id="rId47" Type="http://schemas.openxmlformats.org/officeDocument/2006/relationships/image" Target="../media/image62.emf"/><Relationship Id="rId63" Type="http://schemas.openxmlformats.org/officeDocument/2006/relationships/image" Target="../media/image78.emf"/><Relationship Id="rId68" Type="http://schemas.openxmlformats.org/officeDocument/2006/relationships/image" Target="../media/image83.emf"/><Relationship Id="rId84" Type="http://schemas.openxmlformats.org/officeDocument/2006/relationships/hyperlink" Target="http://www.google.ie/url?sa=i&amp;rct=j&amp;q=&amp;esrc=s&amp;frm=1&amp;source=images&amp;cd=&amp;cad=rja&amp;uact=8&amp;ved=0CAcQjRw&amp;url=http://www.clb4u.com/&amp;ei=bTFqVPTuFovwaI3BgpgD&amp;psig=AFQjCNE6xJft2RQgsegfefYHUD1XSYfNFA&amp;ust=1416331875613059" TargetMode="External"/><Relationship Id="rId16" Type="http://schemas.openxmlformats.org/officeDocument/2006/relationships/image" Target="../media/image31.emf"/><Relationship Id="rId11" Type="http://schemas.openxmlformats.org/officeDocument/2006/relationships/image" Target="../media/image26.emf"/><Relationship Id="rId32" Type="http://schemas.openxmlformats.org/officeDocument/2006/relationships/image" Target="../media/image47.emf"/><Relationship Id="rId37" Type="http://schemas.openxmlformats.org/officeDocument/2006/relationships/image" Target="../media/image52.emf"/><Relationship Id="rId53" Type="http://schemas.openxmlformats.org/officeDocument/2006/relationships/image" Target="../media/image68.emf"/><Relationship Id="rId58" Type="http://schemas.openxmlformats.org/officeDocument/2006/relationships/image" Target="../media/image73.emf"/><Relationship Id="rId74" Type="http://schemas.openxmlformats.org/officeDocument/2006/relationships/image" Target="../media/image89.emf"/><Relationship Id="rId79" Type="http://schemas.openxmlformats.org/officeDocument/2006/relationships/image" Target="../media/image94.emf"/><Relationship Id="rId5" Type="http://schemas.openxmlformats.org/officeDocument/2006/relationships/image" Target="../media/image20.emf"/><Relationship Id="rId19" Type="http://schemas.openxmlformats.org/officeDocument/2006/relationships/image" Target="../media/image34.emf"/><Relationship Id="rId14" Type="http://schemas.openxmlformats.org/officeDocument/2006/relationships/image" Target="../media/image29.emf"/><Relationship Id="rId22" Type="http://schemas.openxmlformats.org/officeDocument/2006/relationships/image" Target="../media/image37.png"/><Relationship Id="rId27" Type="http://schemas.openxmlformats.org/officeDocument/2006/relationships/image" Target="../media/image42.emf"/><Relationship Id="rId30" Type="http://schemas.openxmlformats.org/officeDocument/2006/relationships/image" Target="../media/image45.emf"/><Relationship Id="rId35" Type="http://schemas.openxmlformats.org/officeDocument/2006/relationships/image" Target="../media/image50.emf"/><Relationship Id="rId43" Type="http://schemas.openxmlformats.org/officeDocument/2006/relationships/image" Target="../media/image58.emf"/><Relationship Id="rId48" Type="http://schemas.openxmlformats.org/officeDocument/2006/relationships/image" Target="../media/image63.emf"/><Relationship Id="rId56" Type="http://schemas.openxmlformats.org/officeDocument/2006/relationships/image" Target="../media/image71.emf"/><Relationship Id="rId64" Type="http://schemas.openxmlformats.org/officeDocument/2006/relationships/image" Target="../media/image79.emf"/><Relationship Id="rId69" Type="http://schemas.openxmlformats.org/officeDocument/2006/relationships/image" Target="../media/image84.emf"/><Relationship Id="rId77" Type="http://schemas.openxmlformats.org/officeDocument/2006/relationships/image" Target="../media/image92.emf"/><Relationship Id="rId8" Type="http://schemas.openxmlformats.org/officeDocument/2006/relationships/image" Target="../media/image23.emf"/><Relationship Id="rId51" Type="http://schemas.openxmlformats.org/officeDocument/2006/relationships/image" Target="../media/image66.emf"/><Relationship Id="rId72" Type="http://schemas.openxmlformats.org/officeDocument/2006/relationships/image" Target="../media/image87.emf"/><Relationship Id="rId80" Type="http://schemas.openxmlformats.org/officeDocument/2006/relationships/image" Target="../media/image95.emf"/><Relationship Id="rId85" Type="http://schemas.openxmlformats.org/officeDocument/2006/relationships/image" Target="../media/image99.jpeg"/><Relationship Id="rId3" Type="http://schemas.openxmlformats.org/officeDocument/2006/relationships/image" Target="../media/image18.emf"/><Relationship Id="rId12" Type="http://schemas.openxmlformats.org/officeDocument/2006/relationships/image" Target="../media/image27.emf"/><Relationship Id="rId17" Type="http://schemas.openxmlformats.org/officeDocument/2006/relationships/image" Target="../media/image32.emf"/><Relationship Id="rId25" Type="http://schemas.openxmlformats.org/officeDocument/2006/relationships/image" Target="../media/image40.emf"/><Relationship Id="rId33" Type="http://schemas.openxmlformats.org/officeDocument/2006/relationships/image" Target="../media/image48.emf"/><Relationship Id="rId38" Type="http://schemas.openxmlformats.org/officeDocument/2006/relationships/image" Target="../media/image53.emf"/><Relationship Id="rId46" Type="http://schemas.openxmlformats.org/officeDocument/2006/relationships/image" Target="../media/image61.emf"/><Relationship Id="rId59" Type="http://schemas.openxmlformats.org/officeDocument/2006/relationships/image" Target="../media/image74.emf"/><Relationship Id="rId67" Type="http://schemas.openxmlformats.org/officeDocument/2006/relationships/image" Target="../media/image82.emf"/><Relationship Id="rId20" Type="http://schemas.openxmlformats.org/officeDocument/2006/relationships/image" Target="../media/image35.emf"/><Relationship Id="rId41" Type="http://schemas.openxmlformats.org/officeDocument/2006/relationships/image" Target="../media/image56.emf"/><Relationship Id="rId54" Type="http://schemas.openxmlformats.org/officeDocument/2006/relationships/image" Target="../media/image69.emf"/><Relationship Id="rId62" Type="http://schemas.openxmlformats.org/officeDocument/2006/relationships/image" Target="../media/image77.emf"/><Relationship Id="rId70" Type="http://schemas.openxmlformats.org/officeDocument/2006/relationships/image" Target="../media/image85.emf"/><Relationship Id="rId75" Type="http://schemas.openxmlformats.org/officeDocument/2006/relationships/image" Target="../media/image90.emf"/><Relationship Id="rId83" Type="http://schemas.openxmlformats.org/officeDocument/2006/relationships/image" Target="../media/image9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emf"/><Relationship Id="rId15" Type="http://schemas.openxmlformats.org/officeDocument/2006/relationships/image" Target="../media/image30.emf"/><Relationship Id="rId23" Type="http://schemas.openxmlformats.org/officeDocument/2006/relationships/image" Target="../media/image38.emf"/><Relationship Id="rId28" Type="http://schemas.openxmlformats.org/officeDocument/2006/relationships/image" Target="../media/image43.emf"/><Relationship Id="rId36" Type="http://schemas.openxmlformats.org/officeDocument/2006/relationships/image" Target="../media/image51.emf"/><Relationship Id="rId49" Type="http://schemas.openxmlformats.org/officeDocument/2006/relationships/image" Target="../media/image64.emf"/><Relationship Id="rId57" Type="http://schemas.openxmlformats.org/officeDocument/2006/relationships/image" Target="../media/image72.emf"/><Relationship Id="rId10" Type="http://schemas.openxmlformats.org/officeDocument/2006/relationships/image" Target="../media/image25.emf"/><Relationship Id="rId31" Type="http://schemas.openxmlformats.org/officeDocument/2006/relationships/image" Target="../media/image46.emf"/><Relationship Id="rId44" Type="http://schemas.openxmlformats.org/officeDocument/2006/relationships/image" Target="../media/image59.emf"/><Relationship Id="rId52" Type="http://schemas.openxmlformats.org/officeDocument/2006/relationships/image" Target="../media/image67.emf"/><Relationship Id="rId60" Type="http://schemas.openxmlformats.org/officeDocument/2006/relationships/image" Target="../media/image75.emf"/><Relationship Id="rId65" Type="http://schemas.openxmlformats.org/officeDocument/2006/relationships/image" Target="../media/image80.emf"/><Relationship Id="rId73" Type="http://schemas.openxmlformats.org/officeDocument/2006/relationships/image" Target="../media/image88.emf"/><Relationship Id="rId78" Type="http://schemas.openxmlformats.org/officeDocument/2006/relationships/image" Target="../media/image93.emf"/><Relationship Id="rId81" Type="http://schemas.openxmlformats.org/officeDocument/2006/relationships/image" Target="../media/image96.emf"/><Relationship Id="rId4" Type="http://schemas.openxmlformats.org/officeDocument/2006/relationships/image" Target="../media/image19.emf"/><Relationship Id="rId9" Type="http://schemas.openxmlformats.org/officeDocument/2006/relationships/image" Target="../media/image24.emf"/><Relationship Id="rId13" Type="http://schemas.openxmlformats.org/officeDocument/2006/relationships/image" Target="../media/image28.emf"/><Relationship Id="rId18" Type="http://schemas.openxmlformats.org/officeDocument/2006/relationships/image" Target="../media/image33.emf"/><Relationship Id="rId39" Type="http://schemas.openxmlformats.org/officeDocument/2006/relationships/image" Target="../media/image54.emf"/><Relationship Id="rId34" Type="http://schemas.openxmlformats.org/officeDocument/2006/relationships/image" Target="../media/image49.emf"/><Relationship Id="rId50" Type="http://schemas.openxmlformats.org/officeDocument/2006/relationships/image" Target="../media/image65.emf"/><Relationship Id="rId55" Type="http://schemas.openxmlformats.org/officeDocument/2006/relationships/image" Target="../media/image70.emf"/><Relationship Id="rId76" Type="http://schemas.openxmlformats.org/officeDocument/2006/relationships/image" Target="../media/image91.emf"/><Relationship Id="rId7" Type="http://schemas.openxmlformats.org/officeDocument/2006/relationships/image" Target="../media/image22.emf"/><Relationship Id="rId71" Type="http://schemas.openxmlformats.org/officeDocument/2006/relationships/image" Target="../media/image86.emf"/><Relationship Id="rId2" Type="http://schemas.openxmlformats.org/officeDocument/2006/relationships/image" Target="../media/image17.emf"/><Relationship Id="rId29" Type="http://schemas.openxmlformats.org/officeDocument/2006/relationships/image" Target="../media/image44.emf"/><Relationship Id="rId24" Type="http://schemas.openxmlformats.org/officeDocument/2006/relationships/image" Target="../media/image39.emf"/><Relationship Id="rId40" Type="http://schemas.openxmlformats.org/officeDocument/2006/relationships/image" Target="../media/image55.emf"/><Relationship Id="rId45" Type="http://schemas.openxmlformats.org/officeDocument/2006/relationships/image" Target="../media/image60.emf"/><Relationship Id="rId66" Type="http://schemas.openxmlformats.org/officeDocument/2006/relationships/image" Target="../media/image81.emf"/><Relationship Id="rId61" Type="http://schemas.openxmlformats.org/officeDocument/2006/relationships/image" Target="../media/image76.emf"/><Relationship Id="rId82" Type="http://schemas.openxmlformats.org/officeDocument/2006/relationships/image" Target="../media/image9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</p:txBody>
      </p:sp>
      <p:sp>
        <p:nvSpPr>
          <p:cNvPr id="1024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5"/>
            <a:ext cx="9144000" cy="1296988"/>
          </a:xfrm>
        </p:spPr>
        <p:txBody>
          <a:bodyPr/>
          <a:lstStyle/>
          <a:p>
            <a:r>
              <a:rPr lang="en-US" altLang="en-US" dirty="0" smtClean="0"/>
              <a:t>IMEI Ecosystem &amp; its Role in Combatting Use of Counterfeit Devices</a:t>
            </a:r>
            <a:endParaRPr lang="en-US" altLang="en-US" dirty="0" smtClean="0"/>
          </a:p>
        </p:txBody>
      </p:sp>
      <p:sp>
        <p:nvSpPr>
          <p:cNvPr id="1024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</p:spPr>
        <p:txBody>
          <a:bodyPr/>
          <a:lstStyle/>
          <a:p>
            <a:r>
              <a:rPr lang="en-GB" altLang="en-US" b="1" dirty="0" smtClean="0"/>
              <a:t>James Moran,</a:t>
            </a:r>
            <a:endParaRPr lang="en-GB" altLang="en-US" b="1" dirty="0" smtClean="0"/>
          </a:p>
          <a:p>
            <a:r>
              <a:rPr lang="en-GB" altLang="en-US" b="1" dirty="0" smtClean="0"/>
              <a:t>Security Director, GSM Association</a:t>
            </a:r>
            <a:endParaRPr lang="en-US" altLang="en-US" b="1" dirty="0"/>
          </a:p>
          <a:p>
            <a:r>
              <a:rPr lang="en-US" altLang="en-US" b="1" dirty="0" smtClean="0">
                <a:hlinkClick r:id="rId5"/>
              </a:rPr>
              <a:t>jmoran@gsma.com</a:t>
            </a:r>
            <a:r>
              <a:rPr lang="en-US" altLang="en-US" b="1" dirty="0" smtClean="0"/>
              <a:t> </a:t>
            </a:r>
            <a:endParaRPr lang="en-GB" altLang="en-US" b="1" dirty="0" smtClean="0"/>
          </a:p>
        </p:txBody>
      </p:sp>
      <p:sp>
        <p:nvSpPr>
          <p:cNvPr id="10245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b="1"/>
              <a:t>Combating Counterfeit and </a:t>
            </a:r>
            <a:br>
              <a:rPr lang="en-US" altLang="en-US" sz="2400" b="1"/>
            </a:br>
            <a:r>
              <a:rPr lang="en-US" altLang="en-US" sz="2400" b="1"/>
              <a:t>Substandard ICT Devices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b="1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22228B"/>
                </a:solidFill>
              </a:rPr>
              <a:t>(Geneva, Switzerland, 17-18 November 2014)</a:t>
            </a:r>
            <a:endParaRPr lang="en-US" altLang="en-US" sz="1800" b="1"/>
          </a:p>
        </p:txBody>
      </p:sp>
      <p:sp>
        <p:nvSpPr>
          <p:cNvPr id="10246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0247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0248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0249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10250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GB" altLang="en-US">
              <a:solidFill>
                <a:schemeClr val="tx1"/>
              </a:solidFill>
            </a:endParaRPr>
          </a:p>
        </p:txBody>
      </p:sp>
      <p:pic>
        <p:nvPicPr>
          <p:cNvPr id="10251" name="Picture 16" descr="ITUseri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Device Database Report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GB" altLang="en-US" sz="2000" dirty="0" smtClean="0"/>
              <a:t>Distributed by GSMA for the benefit of all stakeholders</a:t>
            </a:r>
          </a:p>
          <a:p>
            <a:r>
              <a:rPr lang="en-GB" altLang="en-US" sz="2000" dirty="0" smtClean="0"/>
              <a:t>Facilitates the identification of devices and device characteristics</a:t>
            </a:r>
          </a:p>
          <a:p>
            <a:r>
              <a:rPr lang="en-US" sz="2000" dirty="0" smtClean="0"/>
              <a:t>Underpins efforts to control devices that attach to mobile networks and to reduce value by blocking spurious devices</a:t>
            </a:r>
          </a:p>
          <a:p>
            <a:r>
              <a:rPr lang="en-US" sz="2000" dirty="0" smtClean="0"/>
              <a:t>Facilitates </a:t>
            </a:r>
            <a:r>
              <a:rPr lang="en-US" sz="2000" dirty="0" smtClean="0"/>
              <a:t>identification of counterfeit devices and grey market products</a:t>
            </a:r>
          </a:p>
          <a:p>
            <a:r>
              <a:rPr lang="en-US" sz="2000" dirty="0" smtClean="0"/>
              <a:t>Deters device crime and supports prosecutions, device recovery, laundering prevention, etc.</a:t>
            </a:r>
          </a:p>
          <a:p>
            <a:r>
              <a:rPr lang="en-US" sz="2000" dirty="0" smtClean="0"/>
              <a:t>Critical to enhancing consumer education and protection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4077"/>
              </p:ext>
            </p:extLst>
          </p:nvPr>
        </p:nvGraphicFramePr>
        <p:xfrm>
          <a:off x="542925" y="4725144"/>
          <a:ext cx="805815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6" name="Worksheet" r:id="rId6" imgW="8058275" imgH="1533493" progId="Excel.Sheet.12">
                  <p:embed/>
                </p:oleObj>
              </mc:Choice>
              <mc:Fallback>
                <p:oleObj name="Worksheet" r:id="rId6" imgW="8058275" imgH="15334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2925" y="4725144"/>
                        <a:ext cx="8058150" cy="153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https://encrypted-tbn3.gstatic.com/images?q=tbn:ANd9GcRqQvHyWogaPkXWXwEOtE9ItZ2747vA_QMgDkFqnlxEIQUl7B-M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5" y="90341"/>
            <a:ext cx="971600" cy="764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6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Device Database Users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US" sz="2400" dirty="0" smtClean="0"/>
              <a:t>Network operators – over 700 GSMA members</a:t>
            </a:r>
          </a:p>
          <a:p>
            <a:endParaRPr lang="en-US" sz="2400" dirty="0" smtClean="0"/>
          </a:p>
          <a:p>
            <a:r>
              <a:rPr lang="en-US" sz="2400" dirty="0" smtClean="0"/>
              <a:t>National Regulatory authorities – 14</a:t>
            </a:r>
          </a:p>
          <a:p>
            <a:pPr lvl="1"/>
            <a:r>
              <a:rPr lang="en-GB" sz="1600" dirty="0"/>
              <a:t>Bangladesh, Costa Rica, Cyprus, Egypt, Gambia, India, Jordan, Mauritius, Pakistan, Portugal, Rwanda, Turkey, Uganda, UAE</a:t>
            </a:r>
          </a:p>
          <a:p>
            <a:endParaRPr lang="en-US" sz="2400" dirty="0" smtClean="0"/>
          </a:p>
          <a:p>
            <a:r>
              <a:rPr lang="en-US" sz="2400" dirty="0" smtClean="0"/>
              <a:t>Law enforcement agencies – 14</a:t>
            </a:r>
          </a:p>
          <a:p>
            <a:pPr lvl="1"/>
            <a:r>
              <a:rPr lang="en-GB" sz="1600" dirty="0"/>
              <a:t>Australia, Canada, Channel Islands, Czech Republic, Finland, France, Germany, Israel, Netherlands, South Africa, Sweden, Switzerland, United Kingdom, </a:t>
            </a:r>
            <a:r>
              <a:rPr lang="en-GB" sz="1600" dirty="0" smtClean="0"/>
              <a:t>USA</a:t>
            </a:r>
          </a:p>
          <a:p>
            <a:endParaRPr lang="en-GB" sz="2400" dirty="0" smtClean="0"/>
          </a:p>
          <a:p>
            <a:r>
              <a:rPr lang="en-GB" sz="2400" dirty="0" smtClean="0"/>
              <a:t>Customs agencies – 2</a:t>
            </a:r>
          </a:p>
          <a:p>
            <a:pPr lvl="1"/>
            <a:r>
              <a:rPr lang="en-GB" sz="1600" dirty="0" smtClean="0"/>
              <a:t>Italy, Mauritius</a:t>
            </a:r>
            <a:endParaRPr lang="en-GB" sz="1600" dirty="0"/>
          </a:p>
          <a:p>
            <a:endParaRPr lang="en-US" sz="2000" dirty="0" smtClean="0"/>
          </a:p>
        </p:txBody>
      </p:sp>
      <p:pic>
        <p:nvPicPr>
          <p:cNvPr id="9" name="Picture 8" descr="https://encrypted-tbn3.gstatic.com/images?q=tbn:ANd9GcRrtYz5AJbqRw2cSP2q5iYfssCKQHizNz-gDblgPRFJd9Gl5fllkQ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0"/>
            <a:ext cx="1115616" cy="82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05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Conclusions and Recommendations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676"/>
            <a:ext cx="4038600" cy="4525963"/>
          </a:xfrm>
        </p:spPr>
        <p:txBody>
          <a:bodyPr/>
          <a:lstStyle/>
          <a:p>
            <a:r>
              <a:rPr lang="en-US" altLang="en-US" sz="2000" dirty="0" smtClean="0"/>
              <a:t>We already have a standards based identifier – the IMEI</a:t>
            </a:r>
          </a:p>
          <a:p>
            <a:r>
              <a:rPr lang="en-US" altLang="en-US" sz="2000" dirty="0" smtClean="0"/>
              <a:t>IMEIs allocated to applicants in accordance with defined processes</a:t>
            </a:r>
            <a:endParaRPr lang="en-US" altLang="en-US" sz="2000" dirty="0"/>
          </a:p>
          <a:p>
            <a:r>
              <a:rPr lang="en-US" altLang="en-US" sz="2000" dirty="0" smtClean="0"/>
              <a:t>Effective solutions already exist that use the IMEI to identify and block devices</a:t>
            </a:r>
          </a:p>
          <a:p>
            <a:r>
              <a:rPr lang="en-US" altLang="en-US" sz="2000" dirty="0" smtClean="0"/>
              <a:t>No demonstrable failure on the part of the IMEI system</a:t>
            </a:r>
          </a:p>
          <a:p>
            <a:r>
              <a:rPr lang="en-US" altLang="en-US" sz="2000" dirty="0" smtClean="0"/>
              <a:t>Not enough use currently being made of the available data</a:t>
            </a:r>
          </a:p>
          <a:p>
            <a:endParaRPr lang="en-US" altLang="en-US" sz="2400" dirty="0" smtClean="0"/>
          </a:p>
          <a:p>
            <a:endParaRPr lang="en-US" altLang="en-US" sz="2400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843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5676"/>
            <a:ext cx="4038600" cy="4525963"/>
          </a:xfrm>
        </p:spPr>
        <p:txBody>
          <a:bodyPr/>
          <a:lstStyle/>
          <a:p>
            <a:r>
              <a:rPr lang="en-US" altLang="en-US" sz="2200" dirty="0" smtClean="0">
                <a:solidFill>
                  <a:srgbClr val="C00000"/>
                </a:solidFill>
              </a:rPr>
              <a:t>The primacy of the IMEI as a device identifier should be </a:t>
            </a:r>
            <a:r>
              <a:rPr lang="en-US" altLang="en-US" sz="2200" dirty="0" err="1" smtClean="0">
                <a:solidFill>
                  <a:srgbClr val="C00000"/>
                </a:solidFill>
              </a:rPr>
              <a:t>recognised</a:t>
            </a:r>
            <a:endParaRPr lang="en-US" altLang="en-US" sz="2200" dirty="0" smtClean="0">
              <a:solidFill>
                <a:srgbClr val="C00000"/>
              </a:solidFill>
            </a:endParaRPr>
          </a:p>
          <a:p>
            <a:endParaRPr lang="en-US" altLang="en-US" sz="800" dirty="0" smtClean="0">
              <a:solidFill>
                <a:srgbClr val="C00000"/>
              </a:solidFill>
            </a:endParaRPr>
          </a:p>
          <a:p>
            <a:r>
              <a:rPr lang="en-US" altLang="en-US" sz="2200" dirty="0" smtClean="0">
                <a:solidFill>
                  <a:srgbClr val="C00000"/>
                </a:solidFill>
              </a:rPr>
              <a:t>Industry investment in IMEI needs to be supported</a:t>
            </a:r>
          </a:p>
          <a:p>
            <a:endParaRPr lang="en-US" altLang="en-US" sz="800" dirty="0" smtClean="0">
              <a:solidFill>
                <a:srgbClr val="C00000"/>
              </a:solidFill>
            </a:endParaRPr>
          </a:p>
          <a:p>
            <a:r>
              <a:rPr lang="en-US" altLang="en-US" sz="2200" dirty="0" smtClean="0">
                <a:solidFill>
                  <a:srgbClr val="C00000"/>
                </a:solidFill>
              </a:rPr>
              <a:t>GSMA willing to support efforts to combat counterfeits – use us!</a:t>
            </a:r>
          </a:p>
          <a:p>
            <a:endParaRPr lang="en-US" altLang="en-US" sz="800" dirty="0" smtClean="0">
              <a:solidFill>
                <a:srgbClr val="C00000"/>
              </a:solidFill>
            </a:endParaRPr>
          </a:p>
          <a:p>
            <a:r>
              <a:rPr lang="en-US" altLang="en-US" sz="2200" dirty="0" smtClean="0">
                <a:solidFill>
                  <a:srgbClr val="C00000"/>
                </a:solidFill>
              </a:rPr>
              <a:t>Governments and stakeholders should come take our data – it’s free!</a:t>
            </a:r>
            <a:endParaRPr lang="en-US" altLang="en-US" sz="2200" dirty="0" smtClean="0">
              <a:solidFill>
                <a:srgbClr val="C00000"/>
              </a:solidFill>
            </a:endParaRPr>
          </a:p>
        </p:txBody>
      </p:sp>
      <p:sp>
        <p:nvSpPr>
          <p:cNvPr id="18437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EBEEB7B-4800-409E-B657-BD3034A0CFAB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658338"/>
              </p:ext>
            </p:extLst>
          </p:nvPr>
        </p:nvGraphicFramePr>
        <p:xfrm>
          <a:off x="8265267" y="5953791"/>
          <a:ext cx="827584" cy="84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Bitmap Image" r:id="rId6" imgW="2084836" imgH="2112268" progId="Paint.Picture">
                  <p:embed/>
                </p:oleObj>
              </mc:Choice>
              <mc:Fallback>
                <p:oleObj name="Bitmap Image" r:id="rId6" imgW="2084836" imgH="211226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5267" y="5953791"/>
                        <a:ext cx="827584" cy="8480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4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5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Introducing GSMA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Level 1 text to appear in Verdana font, Point size 32</a:t>
            </a:r>
          </a:p>
          <a:p>
            <a:pPr>
              <a:defRPr/>
            </a:pPr>
            <a:r>
              <a:rPr lang="en-GB" sz="1800" dirty="0"/>
              <a:t>Founded in 1987 by 15 operators committed to the joint development of a cross border digital system for mobile communications.</a:t>
            </a:r>
          </a:p>
          <a:p>
            <a:pPr>
              <a:defRPr/>
            </a:pPr>
            <a:r>
              <a:rPr lang="en-US" sz="1800" dirty="0"/>
              <a:t>Became the global trade group for the mobile industry, representing the vast majority of mobile phone networks across the world</a:t>
            </a:r>
            <a:endParaRPr lang="en-GB" sz="1800" dirty="0"/>
          </a:p>
          <a:p>
            <a:pPr lvl="1">
              <a:defRPr/>
            </a:pPr>
            <a:r>
              <a:rPr lang="en-GB" sz="1800" dirty="0"/>
              <a:t>Now encompassing commercial, public policy and technical initiatives, ensuring mobile services work globally</a:t>
            </a:r>
          </a:p>
          <a:p>
            <a:pPr>
              <a:defRPr/>
            </a:pPr>
            <a:r>
              <a:rPr lang="en-GB" sz="1800" dirty="0"/>
              <a:t>The Association’s members now serve more than 6 billion customers</a:t>
            </a:r>
          </a:p>
          <a:p>
            <a:pPr lvl="1">
              <a:defRPr/>
            </a:pPr>
            <a:r>
              <a:rPr lang="en-GB" sz="1800" dirty="0"/>
              <a:t>More than 800 operator Members across 220 countries</a:t>
            </a:r>
          </a:p>
          <a:p>
            <a:pPr lvl="1">
              <a:defRPr/>
            </a:pPr>
            <a:r>
              <a:rPr lang="en-GB" sz="1800" dirty="0"/>
              <a:t>Over 200 Associate Members (manufacturers and suppliers)</a:t>
            </a:r>
          </a:p>
          <a:p>
            <a:pPr marL="400050">
              <a:defRPr/>
            </a:pPr>
            <a:r>
              <a:rPr lang="en-GB" sz="1800" b="1" dirty="0"/>
              <a:t>Success built on open standards, interoperability and </a:t>
            </a:r>
            <a:r>
              <a:rPr lang="en-GB" sz="1800" b="1" dirty="0" smtClean="0"/>
              <a:t>scale</a:t>
            </a:r>
            <a:endParaRPr lang="en-GB" sz="1800" b="1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28600" y="924719"/>
            <a:ext cx="8686800" cy="1198562"/>
            <a:chOff x="288" y="735"/>
            <a:chExt cx="5472" cy="755"/>
          </a:xfrm>
        </p:grpSpPr>
        <p:pic>
          <p:nvPicPr>
            <p:cNvPr id="7" name="Picture 5" descr="main"/>
            <p:cNvPicPr>
              <a:picLocks noChangeAspect="1" noChangeArrowheads="1"/>
            </p:cNvPicPr>
            <p:nvPr/>
          </p:nvPicPr>
          <p:blipFill>
            <a:blip r:embed="rId6" cstate="print"/>
            <a:srcRect t="19798"/>
            <a:stretch>
              <a:fillRect/>
            </a:stretch>
          </p:blipFill>
          <p:spPr bwMode="auto">
            <a:xfrm>
              <a:off x="2448" y="735"/>
              <a:ext cx="1392" cy="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 descr="099U2568"/>
            <p:cNvPicPr>
              <a:picLocks noChangeAspect="1" noChangeArrowheads="1"/>
            </p:cNvPicPr>
            <p:nvPr/>
          </p:nvPicPr>
          <p:blipFill>
            <a:blip r:embed="rId7" cstate="print"/>
            <a:srcRect t="14999" b="14999"/>
            <a:stretch>
              <a:fillRect/>
            </a:stretch>
          </p:blipFill>
          <p:spPr bwMode="auto">
            <a:xfrm>
              <a:off x="1728" y="736"/>
              <a:ext cx="731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7" descr="iStock_000006636856Large"/>
            <p:cNvPicPr>
              <a:picLocks noChangeAspect="1" noChangeArrowheads="1"/>
            </p:cNvPicPr>
            <p:nvPr/>
          </p:nvPicPr>
          <p:blipFill>
            <a:blip r:embed="rId8" cstate="print"/>
            <a:srcRect t="18045"/>
            <a:stretch>
              <a:fillRect/>
            </a:stretch>
          </p:blipFill>
          <p:spPr bwMode="auto">
            <a:xfrm>
              <a:off x="288" y="736"/>
              <a:ext cx="1440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8" descr="gsm_brochure-3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840" y="735"/>
              <a:ext cx="1920" cy="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417929"/>
              </p:ext>
            </p:extLst>
          </p:nvPr>
        </p:nvGraphicFramePr>
        <p:xfrm>
          <a:off x="0" y="0"/>
          <a:ext cx="827584" cy="84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1" name="Bitmap Image" r:id="rId10" imgW="2084836" imgH="2112268" progId="Paint.Picture">
                  <p:embed/>
                </p:oleObj>
              </mc:Choice>
              <mc:Fallback>
                <p:oleObj name="Bitmap Image" r:id="rId10" imgW="2084836" imgH="211226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27584" cy="8480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36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Identifying Mobile </a:t>
            </a:r>
            <a:r>
              <a:rPr lang="en-US" altLang="en-US" dirty="0"/>
              <a:t>D</a:t>
            </a:r>
            <a:r>
              <a:rPr lang="en-US" altLang="en-US" dirty="0" smtClean="0"/>
              <a:t>evices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4793"/>
            <a:ext cx="8229600" cy="4525963"/>
          </a:xfrm>
        </p:spPr>
        <p:txBody>
          <a:bodyPr/>
          <a:lstStyle/>
          <a:p>
            <a:r>
              <a:rPr lang="en-US" sz="2000" dirty="0" smtClean="0"/>
              <a:t>International Mobile Equipment Identifier (IMEI) defined in 3GPP specifications to uniquely identify mobile devices</a:t>
            </a:r>
          </a:p>
          <a:p>
            <a:r>
              <a:rPr lang="en-US" sz="2000" dirty="0" smtClean="0"/>
              <a:t>IMEI originally introduced to prevent non-type approved devices from accessing mobile networks</a:t>
            </a:r>
          </a:p>
          <a:p>
            <a:r>
              <a:rPr lang="en-US" sz="2000" dirty="0" smtClean="0"/>
              <a:t>Type Approval Advisory Board (consisting of type approval and government officials) endorsed IMEI as satisfactory serial number</a:t>
            </a:r>
          </a:p>
          <a:p>
            <a:r>
              <a:rPr lang="en-US" sz="2000" dirty="0" smtClean="0"/>
              <a:t>Type approval regime disbanded in 1999 and replaced by industry initiated voluntary certification scheme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IMEI is globally </a:t>
            </a:r>
            <a:r>
              <a:rPr lang="en-US" sz="2000" b="1" dirty="0" err="1" smtClean="0">
                <a:solidFill>
                  <a:srgbClr val="C00000"/>
                </a:solidFill>
              </a:rPr>
              <a:t>recognised</a:t>
            </a:r>
            <a:r>
              <a:rPr lang="en-US" sz="2000" b="1" dirty="0" smtClean="0">
                <a:solidFill>
                  <a:srgbClr val="C00000"/>
                </a:solidFill>
              </a:rPr>
              <a:t> and government approved mechanism to uniquely identify devices</a:t>
            </a:r>
          </a:p>
          <a:p>
            <a:r>
              <a:rPr lang="en-US" sz="2000" b="1" dirty="0" smtClean="0">
                <a:solidFill>
                  <a:srgbClr val="C00000"/>
                </a:solidFill>
              </a:rPr>
              <a:t>IMEI is the only universally applicable and necessary device identifier</a:t>
            </a:r>
            <a:endParaRPr lang="en-US" sz="2000" b="1" dirty="0" smtClean="0">
              <a:solidFill>
                <a:srgbClr val="C00000"/>
              </a:solidFill>
            </a:endParaRPr>
          </a:p>
        </p:txBody>
      </p:sp>
      <p:pic>
        <p:nvPicPr>
          <p:cNvPr id="11" name="Picture 10" descr="https://encrypted-tbn2.gstatic.com/images?q=tbn:ANd9GcRNPiMA-GMJLZgwiK5aoFcoc_6-8UAaU3Zr2OnVIuag5TpxGtA2EQ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911"/>
            <a:ext cx="1028700" cy="850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384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IMEI Characteristics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4793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endParaRPr lang="en-US" altLang="en-US" dirty="0" smtClean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09264"/>
              </p:ext>
            </p:extLst>
          </p:nvPr>
        </p:nvGraphicFramePr>
        <p:xfrm>
          <a:off x="2627784" y="1916832"/>
          <a:ext cx="3384376" cy="1020836"/>
        </p:xfrm>
        <a:graphic>
          <a:graphicData uri="http://schemas.openxmlformats.org/drawingml/2006/table">
            <a:tbl>
              <a:tblPr/>
              <a:tblGrid>
                <a:gridCol w="1301683"/>
                <a:gridCol w="976262"/>
                <a:gridCol w="1106431"/>
              </a:tblGrid>
              <a:tr h="22219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bg1"/>
                          </a:solidFill>
                          <a:effectLst/>
                        </a:rPr>
                        <a:t>IMEI No. 15 Digits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9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TAC</a:t>
                      </a:r>
                      <a:endParaRPr lang="en-GB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Serial No</a:t>
                      </a:r>
                      <a:endParaRPr lang="en-GB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Check Digit</a:t>
                      </a:r>
                      <a:endParaRPr lang="en-GB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9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NNXXXXXX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ZZZZZZ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35422"/>
              </p:ext>
            </p:extLst>
          </p:nvPr>
        </p:nvGraphicFramePr>
        <p:xfrm>
          <a:off x="867900" y="3284984"/>
          <a:ext cx="7200800" cy="2099196"/>
        </p:xfrm>
        <a:graphic>
          <a:graphicData uri="http://schemas.openxmlformats.org/drawingml/2006/table">
            <a:tbl>
              <a:tblPr firstRow="1" firstCol="1" bandRow="1"/>
              <a:tblGrid>
                <a:gridCol w="1200995"/>
                <a:gridCol w="5999805"/>
              </a:tblGrid>
              <a:tr h="4204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TAC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Type Allocation Code, </a:t>
                      </a:r>
                      <a:r>
                        <a:rPr lang="en-GB" sz="1400" dirty="0" smtClean="0">
                          <a:effectLst/>
                        </a:rPr>
                        <a:t>can generate 1 million IMEIs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5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NN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Reporting Body </a:t>
                      </a:r>
                      <a:r>
                        <a:rPr lang="en-GB" sz="1400" dirty="0" smtClean="0">
                          <a:effectLst/>
                        </a:rPr>
                        <a:t>Identifier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5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effectLst/>
                        </a:rPr>
                        <a:t>XXXXXX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ME Type Identifier defined by the Reporting Body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57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ZZZZZZ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Allocated by the Reporting Body but assigned per ME by the manufacturer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04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Check digit, defined as a function of all other IMEI digits</a:t>
                      </a:r>
                      <a:endParaRPr lang="en-GB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1" y="42762"/>
            <a:ext cx="1728192" cy="778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Obtaining IMEIs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GB" altLang="en-US" sz="2800" dirty="0" smtClean="0"/>
              <a:t>Type Allocation refers to the process by which mobile devices are allocated a Type Allocation Code (TAC) and an IMEI number range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The TAC is an 8 digit element of the IMEI and identifies the device make and model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TACs are allocated, as part of the IMEI number ranges, to device manufacturers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1" name="Picture 10" descr="https://encrypted-tbn0.gstatic.com/images?q=tbn:ANd9GcQqBL2vpno4TiRMFE9BX59GR1084sY_F_HyUao5Tuhko-4_R-V9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4"/>
            <a:ext cx="1907704" cy="756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147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History of TAC Allocation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GB" altLang="en-US" sz="2400" dirty="0" smtClean="0"/>
              <a:t>TACs originally administered and funded by national approval authorities</a:t>
            </a:r>
          </a:p>
          <a:p>
            <a:r>
              <a:rPr lang="en-GB" altLang="en-US" sz="2400" dirty="0" smtClean="0"/>
              <a:t>Abolition of Type Approval in 1999 required industry to establish alternative regime</a:t>
            </a:r>
          </a:p>
          <a:p>
            <a:r>
              <a:rPr lang="en-US" altLang="en-US" sz="2400" dirty="0" smtClean="0"/>
              <a:t>GSMA given responsibility </a:t>
            </a:r>
            <a:r>
              <a:rPr lang="en-GB" altLang="en-US" sz="2400" dirty="0" smtClean="0"/>
              <a:t>in April 2000 for IMEI number range and TAC allocation</a:t>
            </a:r>
          </a:p>
          <a:p>
            <a:r>
              <a:rPr lang="en-GB" altLang="en-US" sz="2400" dirty="0" smtClean="0"/>
              <a:t>GSMA formally appointed the Global Decimal Administrator (GDA) in 2004:</a:t>
            </a:r>
          </a:p>
          <a:p>
            <a:pPr lvl="1"/>
            <a:r>
              <a:rPr lang="en-US" altLang="en-US" sz="1600" dirty="0" smtClean="0"/>
              <a:t>Appointing regional bodies to allocate TAC/IMEI ranges</a:t>
            </a:r>
          </a:p>
          <a:p>
            <a:pPr lvl="1"/>
            <a:r>
              <a:rPr lang="en-US" altLang="en-US" sz="1600" dirty="0" smtClean="0"/>
              <a:t>Maintaining list of allocated TACs/IMEIs</a:t>
            </a:r>
          </a:p>
          <a:p>
            <a:pPr lvl="1"/>
            <a:r>
              <a:rPr lang="en-US" altLang="en-US" sz="1600" dirty="0" smtClean="0"/>
              <a:t>Distributing list of allocated ranges via IMEI Database</a:t>
            </a:r>
          </a:p>
          <a:p>
            <a:pPr lvl="1"/>
            <a:r>
              <a:rPr lang="en-US" altLang="en-US" sz="1600" dirty="0" smtClean="0"/>
              <a:t>Provide expertise and advice on allocations</a:t>
            </a:r>
          </a:p>
          <a:p>
            <a:r>
              <a:rPr lang="en-US" altLang="en-US" sz="2400" dirty="0" smtClean="0"/>
              <a:t>GSMA is the sole allocation authority for 3GPP compliant devices</a:t>
            </a:r>
            <a:endParaRPr lang="en-US" alt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9" y="71438"/>
            <a:ext cx="775196" cy="77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TAC Allocation Principles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GB" sz="2600" dirty="0" smtClean="0"/>
              <a:t>GSMA must </a:t>
            </a:r>
            <a:r>
              <a:rPr lang="en-GB" sz="2600" dirty="0"/>
              <a:t>adhere to </a:t>
            </a:r>
            <a:r>
              <a:rPr lang="en-GB" sz="2600" dirty="0" smtClean="0"/>
              <a:t>defined principles</a:t>
            </a:r>
            <a:r>
              <a:rPr lang="en-GB" sz="2600" dirty="0"/>
              <a:t>:</a:t>
            </a:r>
          </a:p>
          <a:p>
            <a:pPr lvl="1">
              <a:defRPr/>
            </a:pPr>
            <a:r>
              <a:rPr lang="en-GB" sz="1800" dirty="0"/>
              <a:t>Process must be open, fair and transparent that allocates TACs in a non-discriminatory manner and with the minimum of delay</a:t>
            </a:r>
          </a:p>
          <a:p>
            <a:pPr lvl="1">
              <a:defRPr/>
            </a:pPr>
            <a:r>
              <a:rPr lang="en-GB" sz="1800" dirty="0"/>
              <a:t>Process must allocate unique TACs that can be universally used by manufacturers to ensure global network access</a:t>
            </a:r>
          </a:p>
          <a:p>
            <a:pPr lvl="1">
              <a:defRPr/>
            </a:pPr>
            <a:r>
              <a:rPr lang="en-GB" sz="1800" dirty="0"/>
              <a:t>Allocation of finite TAC resources must be done in an efficient manner that ensures future availability</a:t>
            </a:r>
          </a:p>
          <a:p>
            <a:pPr lvl="1">
              <a:defRPr/>
            </a:pPr>
            <a:r>
              <a:rPr lang="en-GB" sz="1800" dirty="0"/>
              <a:t>There should be one single defined process</a:t>
            </a:r>
          </a:p>
          <a:p>
            <a:pPr lvl="1">
              <a:defRPr/>
            </a:pPr>
            <a:r>
              <a:rPr lang="en-GB" sz="1800" dirty="0"/>
              <a:t>Process should be accessible on-line</a:t>
            </a:r>
          </a:p>
          <a:p>
            <a:pPr lvl="1">
              <a:defRPr/>
            </a:pPr>
            <a:r>
              <a:rPr lang="en-GB" sz="1800" dirty="0"/>
              <a:t>Database containing TAC allocations should be confidentially maintained</a:t>
            </a:r>
          </a:p>
          <a:p>
            <a:pPr lvl="1">
              <a:defRPr/>
            </a:pPr>
            <a:r>
              <a:rPr lang="en-GB" sz="1800" dirty="0"/>
              <a:t>Process and tools should be compatible with existing systems</a:t>
            </a:r>
          </a:p>
          <a:p>
            <a:pPr>
              <a:defRPr/>
            </a:pPr>
            <a:r>
              <a:rPr lang="en-GB" sz="2600" dirty="0"/>
              <a:t>All </a:t>
            </a:r>
            <a:r>
              <a:rPr lang="en-GB" sz="2600" dirty="0" smtClean="0"/>
              <a:t>requirements satisfied </a:t>
            </a:r>
            <a:r>
              <a:rPr lang="en-GB" sz="2600" dirty="0"/>
              <a:t>by GSMA</a:t>
            </a:r>
          </a:p>
          <a:p>
            <a:endParaRPr lang="en-US" altLang="en-US" sz="2400" dirty="0" smtClean="0"/>
          </a:p>
        </p:txBody>
      </p:sp>
      <p:pic>
        <p:nvPicPr>
          <p:cNvPr id="6" name="Picture 5" descr="http://m.c.lnkd.licdn.com/mpr/mpr/p/5/005/074/146/398d04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4"/>
            <a:ext cx="1187624" cy="906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9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Univers" pitchFamily="34" charset="0"/>
              </a:rPr>
              <a:t>Geneva, Switzerland, 17-18 November 2014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Univers" pitchFamily="34" charset="0"/>
            </a:endParaRP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C3C5193-6882-44AE-98F1-2541DAF3A921}" type="slidenum">
              <a:rPr lang="en-US" altLang="en-US" sz="140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GSMA Responsibilities</a:t>
            </a:r>
            <a:endParaRPr lang="en-US" alt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en-GB" altLang="en-US" sz="2000" dirty="0" smtClean="0"/>
              <a:t>Coordinate the overall allocation of equipment identifiers</a:t>
            </a:r>
          </a:p>
          <a:p>
            <a:r>
              <a:rPr lang="en-GB" altLang="en-US" sz="2000" dirty="0" smtClean="0"/>
              <a:t>Appoint Regional Bodies to allocate equipment identifiers</a:t>
            </a:r>
          </a:p>
          <a:p>
            <a:r>
              <a:rPr lang="en-GB" altLang="en-US" sz="2000" dirty="0" smtClean="0"/>
              <a:t>Define and maintain equipment identifier allocation processes</a:t>
            </a:r>
          </a:p>
          <a:p>
            <a:r>
              <a:rPr lang="en-GB" altLang="en-US" sz="2000" dirty="0" smtClean="0"/>
              <a:t>Ensure adherence to agreed allocation processes</a:t>
            </a:r>
          </a:p>
          <a:p>
            <a:r>
              <a:rPr lang="en-GB" altLang="en-US" sz="2000" dirty="0" smtClean="0"/>
              <a:t>Resolve disputes related to the allocation of equipment identifiers</a:t>
            </a:r>
          </a:p>
          <a:p>
            <a:r>
              <a:rPr lang="en-GB" altLang="en-US" sz="2000" dirty="0" smtClean="0"/>
              <a:t>Preserve confidentiality of data pertaining to the TAC allocations</a:t>
            </a:r>
          </a:p>
          <a:p>
            <a:r>
              <a:rPr lang="en-GB" altLang="en-US" sz="2000" dirty="0" smtClean="0"/>
              <a:t>Maintain list of TAC allocations in IMEI Database</a:t>
            </a:r>
          </a:p>
          <a:p>
            <a:r>
              <a:rPr lang="en-GB" altLang="en-US" sz="2000" dirty="0" smtClean="0"/>
              <a:t>Distribute Model Summary report (MSR) to eligible parties</a:t>
            </a:r>
          </a:p>
          <a:p>
            <a:r>
              <a:rPr lang="en-GB" altLang="en-US" sz="2000" dirty="0" smtClean="0"/>
              <a:t>Provide expertise and advice on allocation and IMEI issues</a:t>
            </a:r>
          </a:p>
          <a:p>
            <a:r>
              <a:rPr lang="en-GB" altLang="en-US" sz="2000" dirty="0" smtClean="0"/>
              <a:t>Work with all stakeholders to build and preserve integrity of the IMEI</a:t>
            </a:r>
            <a:endParaRPr lang="en-GB" alt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804"/>
            <a:ext cx="1734097" cy="75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IMEI Database</a:t>
            </a:r>
            <a:endParaRPr lang="en-GB" b="1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1560" y="1352326"/>
            <a:ext cx="8229600" cy="3962400"/>
            <a:chOff x="593" y="1351"/>
            <a:chExt cx="5170" cy="2268"/>
          </a:xfrm>
          <a:solidFill>
            <a:schemeClr val="bg2">
              <a:lumMod val="20000"/>
              <a:lumOff val="80000"/>
            </a:schemeClr>
          </a:solidFill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552" y="2654"/>
              <a:ext cx="5" cy="9"/>
              <a:chOff x="4687" y="2683"/>
              <a:chExt cx="6" cy="9"/>
            </a:xfrm>
            <a:grpFill/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4687" y="2683"/>
                <a:ext cx="6" cy="9"/>
                <a:chOff x="4687" y="2683"/>
                <a:chExt cx="6" cy="9"/>
              </a:xfrm>
              <a:grpFill/>
            </p:grpSpPr>
            <p:pic>
              <p:nvPicPr>
                <p:cNvPr id="1131" name="Picture 8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-369887"/>
                <a:stretch>
                  <a:fillRect/>
                </a:stretch>
              </p:blipFill>
              <p:spPr bwMode="auto">
                <a:xfrm>
                  <a:off x="4687" y="2683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132" name="Freeform 9"/>
                <p:cNvSpPr>
                  <a:spLocks/>
                </p:cNvSpPr>
                <p:nvPr/>
              </p:nvSpPr>
              <p:spPr bwMode="auto">
                <a:xfrm>
                  <a:off x="4687" y="2690"/>
                  <a:ext cx="5" cy="1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"/>
                    </a:cxn>
                    <a:cxn ang="0">
                      <a:pos x="0" y="0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133" name="Freeform 10"/>
                <p:cNvSpPr>
                  <a:spLocks/>
                </p:cNvSpPr>
                <p:nvPr/>
              </p:nvSpPr>
              <p:spPr bwMode="auto">
                <a:xfrm>
                  <a:off x="4687" y="2690"/>
                  <a:ext cx="5" cy="1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"/>
                    </a:cxn>
                    <a:cxn ang="0">
                      <a:pos x="0" y="0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134" name="Picture 1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-369887"/>
                <a:stretch>
                  <a:fillRect/>
                </a:stretch>
              </p:blipFill>
              <p:spPr bwMode="auto">
                <a:xfrm>
                  <a:off x="4687" y="2683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130" name="Freeform 12"/>
              <p:cNvSpPr>
                <a:spLocks/>
              </p:cNvSpPr>
              <p:nvPr/>
            </p:nvSpPr>
            <p:spPr bwMode="auto">
              <a:xfrm>
                <a:off x="4687" y="2690"/>
                <a:ext cx="5" cy="1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5" y="0"/>
                  </a:cxn>
                </a:cxnLst>
                <a:rect l="0" t="0" r="r" b="b"/>
                <a:pathLst>
                  <a:path w="5" h="1">
                    <a:moveTo>
                      <a:pt x="5" y="0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5" name="Freeform 13"/>
            <p:cNvSpPr>
              <a:spLocks/>
            </p:cNvSpPr>
            <p:nvPr/>
          </p:nvSpPr>
          <p:spPr bwMode="auto">
            <a:xfrm>
              <a:off x="4635" y="2610"/>
              <a:ext cx="166" cy="144"/>
            </a:xfrm>
            <a:custGeom>
              <a:avLst/>
              <a:gdLst/>
              <a:ahLst/>
              <a:cxnLst>
                <a:cxn ang="0">
                  <a:pos x="157" y="113"/>
                </a:cxn>
                <a:cxn ang="0">
                  <a:pos x="142" y="111"/>
                </a:cxn>
                <a:cxn ang="0">
                  <a:pos x="141" y="111"/>
                </a:cxn>
                <a:cxn ang="0">
                  <a:pos x="134" y="154"/>
                </a:cxn>
                <a:cxn ang="0">
                  <a:pos x="136" y="156"/>
                </a:cxn>
                <a:cxn ang="0">
                  <a:pos x="133" y="172"/>
                </a:cxn>
                <a:cxn ang="0">
                  <a:pos x="123" y="180"/>
                </a:cxn>
                <a:cxn ang="0">
                  <a:pos x="116" y="200"/>
                </a:cxn>
                <a:cxn ang="0">
                  <a:pos x="117" y="213"/>
                </a:cxn>
                <a:cxn ang="0">
                  <a:pos x="119" y="213"/>
                </a:cxn>
                <a:cxn ang="0">
                  <a:pos x="116" y="222"/>
                </a:cxn>
                <a:cxn ang="0">
                  <a:pos x="112" y="235"/>
                </a:cxn>
                <a:cxn ang="0">
                  <a:pos x="108" y="258"/>
                </a:cxn>
                <a:cxn ang="0">
                  <a:pos x="87" y="272"/>
                </a:cxn>
                <a:cxn ang="0">
                  <a:pos x="85" y="256"/>
                </a:cxn>
                <a:cxn ang="0">
                  <a:pos x="83" y="250"/>
                </a:cxn>
                <a:cxn ang="0">
                  <a:pos x="73" y="252"/>
                </a:cxn>
                <a:cxn ang="0">
                  <a:pos x="62" y="241"/>
                </a:cxn>
                <a:cxn ang="0">
                  <a:pos x="53" y="252"/>
                </a:cxn>
                <a:cxn ang="0">
                  <a:pos x="46" y="252"/>
                </a:cxn>
                <a:cxn ang="0">
                  <a:pos x="43" y="235"/>
                </a:cxn>
                <a:cxn ang="0">
                  <a:pos x="28" y="237"/>
                </a:cxn>
                <a:cxn ang="0">
                  <a:pos x="31" y="235"/>
                </a:cxn>
                <a:cxn ang="0">
                  <a:pos x="27" y="241"/>
                </a:cxn>
                <a:cxn ang="0">
                  <a:pos x="20" y="235"/>
                </a:cxn>
                <a:cxn ang="0">
                  <a:pos x="16" y="202"/>
                </a:cxn>
                <a:cxn ang="0">
                  <a:pos x="16" y="178"/>
                </a:cxn>
                <a:cxn ang="0">
                  <a:pos x="7" y="163"/>
                </a:cxn>
                <a:cxn ang="0">
                  <a:pos x="9" y="163"/>
                </a:cxn>
                <a:cxn ang="0">
                  <a:pos x="4" y="150"/>
                </a:cxn>
                <a:cxn ang="0">
                  <a:pos x="5" y="139"/>
                </a:cxn>
                <a:cxn ang="0">
                  <a:pos x="0" y="113"/>
                </a:cxn>
                <a:cxn ang="0">
                  <a:pos x="5" y="97"/>
                </a:cxn>
                <a:cxn ang="0">
                  <a:pos x="3" y="97"/>
                </a:cxn>
                <a:cxn ang="0">
                  <a:pos x="11" y="74"/>
                </a:cxn>
                <a:cxn ang="0">
                  <a:pos x="15" y="95"/>
                </a:cxn>
                <a:cxn ang="0">
                  <a:pos x="29" y="113"/>
                </a:cxn>
                <a:cxn ang="0">
                  <a:pos x="50" y="104"/>
                </a:cxn>
                <a:cxn ang="0">
                  <a:pos x="57" y="91"/>
                </a:cxn>
                <a:cxn ang="0">
                  <a:pos x="76" y="98"/>
                </a:cxn>
                <a:cxn ang="0">
                  <a:pos x="89" y="91"/>
                </a:cxn>
                <a:cxn ang="0">
                  <a:pos x="96" y="61"/>
                </a:cxn>
                <a:cxn ang="0">
                  <a:pos x="100" y="46"/>
                </a:cxn>
                <a:cxn ang="0">
                  <a:pos x="104" y="22"/>
                </a:cxn>
                <a:cxn ang="0">
                  <a:pos x="107" y="0"/>
                </a:cxn>
                <a:cxn ang="0">
                  <a:pos x="120" y="2"/>
                </a:cxn>
                <a:cxn ang="0">
                  <a:pos x="134" y="8"/>
                </a:cxn>
                <a:cxn ang="0">
                  <a:pos x="131" y="13"/>
                </a:cxn>
                <a:cxn ang="0">
                  <a:pos x="133" y="15"/>
                </a:cxn>
                <a:cxn ang="0">
                  <a:pos x="136" y="22"/>
                </a:cxn>
                <a:cxn ang="0">
                  <a:pos x="133" y="22"/>
                </a:cxn>
                <a:cxn ang="0">
                  <a:pos x="128" y="26"/>
                </a:cxn>
                <a:cxn ang="0">
                  <a:pos x="130" y="37"/>
                </a:cxn>
                <a:cxn ang="0">
                  <a:pos x="142" y="71"/>
                </a:cxn>
                <a:cxn ang="0">
                  <a:pos x="138" y="78"/>
                </a:cxn>
                <a:cxn ang="0">
                  <a:pos x="147" y="97"/>
                </a:cxn>
                <a:cxn ang="0">
                  <a:pos x="157" y="113"/>
                </a:cxn>
              </a:cxnLst>
              <a:rect l="0" t="0" r="r" b="b"/>
              <a:pathLst>
                <a:path w="157" h="272">
                  <a:moveTo>
                    <a:pt x="157" y="113"/>
                  </a:moveTo>
                  <a:lnTo>
                    <a:pt x="142" y="111"/>
                  </a:lnTo>
                  <a:lnTo>
                    <a:pt x="141" y="111"/>
                  </a:lnTo>
                  <a:lnTo>
                    <a:pt x="134" y="154"/>
                  </a:lnTo>
                  <a:lnTo>
                    <a:pt x="136" y="156"/>
                  </a:lnTo>
                  <a:lnTo>
                    <a:pt x="133" y="172"/>
                  </a:lnTo>
                  <a:lnTo>
                    <a:pt x="123" y="180"/>
                  </a:lnTo>
                  <a:lnTo>
                    <a:pt x="116" y="200"/>
                  </a:lnTo>
                  <a:lnTo>
                    <a:pt x="117" y="213"/>
                  </a:lnTo>
                  <a:lnTo>
                    <a:pt x="119" y="213"/>
                  </a:lnTo>
                  <a:lnTo>
                    <a:pt x="116" y="222"/>
                  </a:lnTo>
                  <a:lnTo>
                    <a:pt x="112" y="235"/>
                  </a:lnTo>
                  <a:lnTo>
                    <a:pt x="108" y="258"/>
                  </a:lnTo>
                  <a:lnTo>
                    <a:pt x="87" y="272"/>
                  </a:lnTo>
                  <a:lnTo>
                    <a:pt x="85" y="256"/>
                  </a:lnTo>
                  <a:lnTo>
                    <a:pt x="83" y="250"/>
                  </a:lnTo>
                  <a:lnTo>
                    <a:pt x="73" y="252"/>
                  </a:lnTo>
                  <a:lnTo>
                    <a:pt x="62" y="241"/>
                  </a:lnTo>
                  <a:lnTo>
                    <a:pt x="53" y="252"/>
                  </a:lnTo>
                  <a:lnTo>
                    <a:pt x="46" y="252"/>
                  </a:lnTo>
                  <a:lnTo>
                    <a:pt x="43" y="235"/>
                  </a:lnTo>
                  <a:lnTo>
                    <a:pt x="28" y="237"/>
                  </a:lnTo>
                  <a:lnTo>
                    <a:pt x="31" y="235"/>
                  </a:lnTo>
                  <a:lnTo>
                    <a:pt x="27" y="241"/>
                  </a:lnTo>
                  <a:lnTo>
                    <a:pt x="20" y="235"/>
                  </a:lnTo>
                  <a:lnTo>
                    <a:pt x="16" y="202"/>
                  </a:lnTo>
                  <a:lnTo>
                    <a:pt x="16" y="178"/>
                  </a:lnTo>
                  <a:lnTo>
                    <a:pt x="7" y="163"/>
                  </a:lnTo>
                  <a:lnTo>
                    <a:pt x="9" y="163"/>
                  </a:lnTo>
                  <a:lnTo>
                    <a:pt x="4" y="150"/>
                  </a:lnTo>
                  <a:lnTo>
                    <a:pt x="5" y="139"/>
                  </a:lnTo>
                  <a:lnTo>
                    <a:pt x="0" y="113"/>
                  </a:lnTo>
                  <a:lnTo>
                    <a:pt x="5" y="97"/>
                  </a:lnTo>
                  <a:lnTo>
                    <a:pt x="3" y="97"/>
                  </a:lnTo>
                  <a:lnTo>
                    <a:pt x="11" y="74"/>
                  </a:lnTo>
                  <a:lnTo>
                    <a:pt x="15" y="95"/>
                  </a:lnTo>
                  <a:lnTo>
                    <a:pt x="29" y="113"/>
                  </a:lnTo>
                  <a:lnTo>
                    <a:pt x="50" y="104"/>
                  </a:lnTo>
                  <a:lnTo>
                    <a:pt x="57" y="91"/>
                  </a:lnTo>
                  <a:lnTo>
                    <a:pt x="76" y="98"/>
                  </a:lnTo>
                  <a:lnTo>
                    <a:pt x="89" y="91"/>
                  </a:lnTo>
                  <a:lnTo>
                    <a:pt x="96" y="61"/>
                  </a:lnTo>
                  <a:lnTo>
                    <a:pt x="100" y="46"/>
                  </a:lnTo>
                  <a:lnTo>
                    <a:pt x="104" y="22"/>
                  </a:lnTo>
                  <a:lnTo>
                    <a:pt x="107" y="0"/>
                  </a:lnTo>
                  <a:lnTo>
                    <a:pt x="120" y="2"/>
                  </a:lnTo>
                  <a:lnTo>
                    <a:pt x="134" y="8"/>
                  </a:lnTo>
                  <a:lnTo>
                    <a:pt x="131" y="13"/>
                  </a:lnTo>
                  <a:lnTo>
                    <a:pt x="133" y="15"/>
                  </a:lnTo>
                  <a:lnTo>
                    <a:pt x="136" y="22"/>
                  </a:lnTo>
                  <a:lnTo>
                    <a:pt x="133" y="22"/>
                  </a:lnTo>
                  <a:lnTo>
                    <a:pt x="128" y="26"/>
                  </a:lnTo>
                  <a:lnTo>
                    <a:pt x="130" y="37"/>
                  </a:lnTo>
                  <a:lnTo>
                    <a:pt x="142" y="71"/>
                  </a:lnTo>
                  <a:lnTo>
                    <a:pt x="138" y="78"/>
                  </a:lnTo>
                  <a:lnTo>
                    <a:pt x="147" y="97"/>
                  </a:lnTo>
                  <a:lnTo>
                    <a:pt x="157" y="11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14"/>
            <p:cNvSpPr>
              <a:spLocks/>
            </p:cNvSpPr>
            <p:nvPr/>
          </p:nvSpPr>
          <p:spPr bwMode="auto">
            <a:xfrm>
              <a:off x="4410" y="2589"/>
              <a:ext cx="179" cy="196"/>
            </a:xfrm>
            <a:custGeom>
              <a:avLst/>
              <a:gdLst/>
              <a:ahLst/>
              <a:cxnLst>
                <a:cxn ang="0">
                  <a:pos x="169" y="286"/>
                </a:cxn>
                <a:cxn ang="0">
                  <a:pos x="168" y="289"/>
                </a:cxn>
                <a:cxn ang="0">
                  <a:pos x="166" y="330"/>
                </a:cxn>
                <a:cxn ang="0">
                  <a:pos x="164" y="373"/>
                </a:cxn>
                <a:cxn ang="0">
                  <a:pos x="156" y="358"/>
                </a:cxn>
                <a:cxn ang="0">
                  <a:pos x="155" y="365"/>
                </a:cxn>
                <a:cxn ang="0">
                  <a:pos x="146" y="360"/>
                </a:cxn>
                <a:cxn ang="0">
                  <a:pos x="146" y="373"/>
                </a:cxn>
                <a:cxn ang="0">
                  <a:pos x="132" y="343"/>
                </a:cxn>
                <a:cxn ang="0">
                  <a:pos x="123" y="326"/>
                </a:cxn>
                <a:cxn ang="0">
                  <a:pos x="114" y="311"/>
                </a:cxn>
                <a:cxn ang="0">
                  <a:pos x="107" y="295"/>
                </a:cxn>
                <a:cxn ang="0">
                  <a:pos x="98" y="280"/>
                </a:cxn>
                <a:cxn ang="0">
                  <a:pos x="92" y="254"/>
                </a:cxn>
                <a:cxn ang="0">
                  <a:pos x="85" y="226"/>
                </a:cxn>
                <a:cxn ang="0">
                  <a:pos x="82" y="221"/>
                </a:cxn>
                <a:cxn ang="0">
                  <a:pos x="75" y="197"/>
                </a:cxn>
                <a:cxn ang="0">
                  <a:pos x="67" y="174"/>
                </a:cxn>
                <a:cxn ang="0">
                  <a:pos x="62" y="152"/>
                </a:cxn>
                <a:cxn ang="0">
                  <a:pos x="57" y="130"/>
                </a:cxn>
                <a:cxn ang="0">
                  <a:pos x="44" y="108"/>
                </a:cxn>
                <a:cxn ang="0">
                  <a:pos x="34" y="82"/>
                </a:cxn>
                <a:cxn ang="0">
                  <a:pos x="22" y="60"/>
                </a:cxn>
                <a:cxn ang="0">
                  <a:pos x="11" y="37"/>
                </a:cxn>
                <a:cxn ang="0">
                  <a:pos x="0" y="0"/>
                </a:cxn>
                <a:cxn ang="0">
                  <a:pos x="11" y="4"/>
                </a:cxn>
                <a:cxn ang="0">
                  <a:pos x="23" y="8"/>
                </a:cxn>
                <a:cxn ang="0">
                  <a:pos x="34" y="10"/>
                </a:cxn>
                <a:cxn ang="0">
                  <a:pos x="48" y="41"/>
                </a:cxn>
                <a:cxn ang="0">
                  <a:pos x="49" y="48"/>
                </a:cxn>
                <a:cxn ang="0">
                  <a:pos x="64" y="71"/>
                </a:cxn>
                <a:cxn ang="0">
                  <a:pos x="77" y="95"/>
                </a:cxn>
                <a:cxn ang="0">
                  <a:pos x="89" y="117"/>
                </a:cxn>
                <a:cxn ang="0">
                  <a:pos x="88" y="108"/>
                </a:cxn>
                <a:cxn ang="0">
                  <a:pos x="101" y="128"/>
                </a:cxn>
                <a:cxn ang="0">
                  <a:pos x="110" y="147"/>
                </a:cxn>
                <a:cxn ang="0">
                  <a:pos x="124" y="167"/>
                </a:cxn>
                <a:cxn ang="0">
                  <a:pos x="125" y="167"/>
                </a:cxn>
                <a:cxn ang="0">
                  <a:pos x="135" y="180"/>
                </a:cxn>
                <a:cxn ang="0">
                  <a:pos x="130" y="189"/>
                </a:cxn>
                <a:cxn ang="0">
                  <a:pos x="131" y="195"/>
                </a:cxn>
                <a:cxn ang="0">
                  <a:pos x="130" y="197"/>
                </a:cxn>
                <a:cxn ang="0">
                  <a:pos x="132" y="211"/>
                </a:cxn>
                <a:cxn ang="0">
                  <a:pos x="144" y="215"/>
                </a:cxn>
                <a:cxn ang="0">
                  <a:pos x="146" y="239"/>
                </a:cxn>
                <a:cxn ang="0">
                  <a:pos x="149" y="247"/>
                </a:cxn>
                <a:cxn ang="0">
                  <a:pos x="150" y="260"/>
                </a:cxn>
                <a:cxn ang="0">
                  <a:pos x="162" y="260"/>
                </a:cxn>
                <a:cxn ang="0">
                  <a:pos x="169" y="286"/>
                </a:cxn>
              </a:cxnLst>
              <a:rect l="0" t="0" r="r" b="b"/>
              <a:pathLst>
                <a:path w="169" h="373">
                  <a:moveTo>
                    <a:pt x="169" y="286"/>
                  </a:moveTo>
                  <a:lnTo>
                    <a:pt x="168" y="289"/>
                  </a:lnTo>
                  <a:lnTo>
                    <a:pt x="166" y="330"/>
                  </a:lnTo>
                  <a:lnTo>
                    <a:pt x="164" y="373"/>
                  </a:lnTo>
                  <a:lnTo>
                    <a:pt x="156" y="358"/>
                  </a:lnTo>
                  <a:lnTo>
                    <a:pt x="155" y="365"/>
                  </a:lnTo>
                  <a:lnTo>
                    <a:pt x="146" y="360"/>
                  </a:lnTo>
                  <a:lnTo>
                    <a:pt x="146" y="373"/>
                  </a:lnTo>
                  <a:lnTo>
                    <a:pt x="132" y="343"/>
                  </a:lnTo>
                  <a:lnTo>
                    <a:pt x="123" y="326"/>
                  </a:lnTo>
                  <a:lnTo>
                    <a:pt x="114" y="311"/>
                  </a:lnTo>
                  <a:lnTo>
                    <a:pt x="107" y="295"/>
                  </a:lnTo>
                  <a:lnTo>
                    <a:pt x="98" y="280"/>
                  </a:lnTo>
                  <a:lnTo>
                    <a:pt x="92" y="254"/>
                  </a:lnTo>
                  <a:lnTo>
                    <a:pt x="85" y="226"/>
                  </a:lnTo>
                  <a:lnTo>
                    <a:pt x="82" y="221"/>
                  </a:lnTo>
                  <a:lnTo>
                    <a:pt x="75" y="197"/>
                  </a:lnTo>
                  <a:lnTo>
                    <a:pt x="67" y="174"/>
                  </a:lnTo>
                  <a:lnTo>
                    <a:pt x="62" y="152"/>
                  </a:lnTo>
                  <a:lnTo>
                    <a:pt x="57" y="130"/>
                  </a:lnTo>
                  <a:lnTo>
                    <a:pt x="44" y="108"/>
                  </a:lnTo>
                  <a:lnTo>
                    <a:pt x="34" y="82"/>
                  </a:lnTo>
                  <a:lnTo>
                    <a:pt x="22" y="60"/>
                  </a:lnTo>
                  <a:lnTo>
                    <a:pt x="11" y="37"/>
                  </a:lnTo>
                  <a:lnTo>
                    <a:pt x="0" y="0"/>
                  </a:lnTo>
                  <a:lnTo>
                    <a:pt x="11" y="4"/>
                  </a:lnTo>
                  <a:lnTo>
                    <a:pt x="23" y="8"/>
                  </a:lnTo>
                  <a:lnTo>
                    <a:pt x="34" y="10"/>
                  </a:lnTo>
                  <a:lnTo>
                    <a:pt x="48" y="41"/>
                  </a:lnTo>
                  <a:lnTo>
                    <a:pt x="49" y="48"/>
                  </a:lnTo>
                  <a:lnTo>
                    <a:pt x="64" y="71"/>
                  </a:lnTo>
                  <a:lnTo>
                    <a:pt x="77" y="95"/>
                  </a:lnTo>
                  <a:lnTo>
                    <a:pt x="89" y="117"/>
                  </a:lnTo>
                  <a:lnTo>
                    <a:pt x="88" y="108"/>
                  </a:lnTo>
                  <a:lnTo>
                    <a:pt x="101" y="128"/>
                  </a:lnTo>
                  <a:lnTo>
                    <a:pt x="110" y="147"/>
                  </a:lnTo>
                  <a:lnTo>
                    <a:pt x="124" y="167"/>
                  </a:lnTo>
                  <a:lnTo>
                    <a:pt x="125" y="167"/>
                  </a:lnTo>
                  <a:lnTo>
                    <a:pt x="135" y="180"/>
                  </a:lnTo>
                  <a:lnTo>
                    <a:pt x="130" y="189"/>
                  </a:lnTo>
                  <a:lnTo>
                    <a:pt x="131" y="195"/>
                  </a:lnTo>
                  <a:lnTo>
                    <a:pt x="130" y="197"/>
                  </a:lnTo>
                  <a:lnTo>
                    <a:pt x="132" y="211"/>
                  </a:lnTo>
                  <a:lnTo>
                    <a:pt x="144" y="215"/>
                  </a:lnTo>
                  <a:lnTo>
                    <a:pt x="146" y="239"/>
                  </a:lnTo>
                  <a:lnTo>
                    <a:pt x="149" y="247"/>
                  </a:lnTo>
                  <a:lnTo>
                    <a:pt x="150" y="260"/>
                  </a:lnTo>
                  <a:lnTo>
                    <a:pt x="162" y="260"/>
                  </a:lnTo>
                  <a:lnTo>
                    <a:pt x="169" y="28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15"/>
            <p:cNvSpPr>
              <a:spLocks/>
            </p:cNvSpPr>
            <p:nvPr/>
          </p:nvSpPr>
          <p:spPr bwMode="auto">
            <a:xfrm>
              <a:off x="5000" y="2692"/>
              <a:ext cx="161" cy="148"/>
            </a:xfrm>
            <a:custGeom>
              <a:avLst/>
              <a:gdLst/>
              <a:ahLst/>
              <a:cxnLst>
                <a:cxn ang="0">
                  <a:pos x="115" y="237"/>
                </a:cxn>
                <a:cxn ang="0">
                  <a:pos x="114" y="252"/>
                </a:cxn>
                <a:cxn ang="0">
                  <a:pos x="119" y="250"/>
                </a:cxn>
                <a:cxn ang="0">
                  <a:pos x="131" y="244"/>
                </a:cxn>
                <a:cxn ang="0">
                  <a:pos x="136" y="263"/>
                </a:cxn>
                <a:cxn ang="0">
                  <a:pos x="144" y="281"/>
                </a:cxn>
                <a:cxn ang="0">
                  <a:pos x="145" y="257"/>
                </a:cxn>
                <a:cxn ang="0">
                  <a:pos x="147" y="229"/>
                </a:cxn>
                <a:cxn ang="0">
                  <a:pos x="148" y="204"/>
                </a:cxn>
                <a:cxn ang="0">
                  <a:pos x="150" y="178"/>
                </a:cxn>
                <a:cxn ang="0">
                  <a:pos x="151" y="148"/>
                </a:cxn>
                <a:cxn ang="0">
                  <a:pos x="151" y="122"/>
                </a:cxn>
                <a:cxn ang="0">
                  <a:pos x="152" y="98"/>
                </a:cxn>
                <a:cxn ang="0">
                  <a:pos x="152" y="70"/>
                </a:cxn>
                <a:cxn ang="0">
                  <a:pos x="142" y="66"/>
                </a:cxn>
                <a:cxn ang="0">
                  <a:pos x="123" y="52"/>
                </a:cxn>
                <a:cxn ang="0">
                  <a:pos x="103" y="33"/>
                </a:cxn>
                <a:cxn ang="0">
                  <a:pos x="93" y="48"/>
                </a:cxn>
                <a:cxn ang="0">
                  <a:pos x="79" y="65"/>
                </a:cxn>
                <a:cxn ang="0">
                  <a:pos x="64" y="96"/>
                </a:cxn>
                <a:cxn ang="0">
                  <a:pos x="56" y="85"/>
                </a:cxn>
                <a:cxn ang="0">
                  <a:pos x="51" y="68"/>
                </a:cxn>
                <a:cxn ang="0">
                  <a:pos x="51" y="76"/>
                </a:cxn>
                <a:cxn ang="0">
                  <a:pos x="47" y="41"/>
                </a:cxn>
                <a:cxn ang="0">
                  <a:pos x="47" y="24"/>
                </a:cxn>
                <a:cxn ang="0">
                  <a:pos x="45" y="13"/>
                </a:cxn>
                <a:cxn ang="0">
                  <a:pos x="31" y="3"/>
                </a:cxn>
                <a:cxn ang="0">
                  <a:pos x="16" y="0"/>
                </a:cxn>
                <a:cxn ang="0">
                  <a:pos x="2" y="18"/>
                </a:cxn>
                <a:cxn ang="0">
                  <a:pos x="0" y="33"/>
                </a:cxn>
                <a:cxn ang="0">
                  <a:pos x="12" y="41"/>
                </a:cxn>
                <a:cxn ang="0">
                  <a:pos x="20" y="61"/>
                </a:cxn>
                <a:cxn ang="0">
                  <a:pos x="31" y="57"/>
                </a:cxn>
                <a:cxn ang="0">
                  <a:pos x="42" y="57"/>
                </a:cxn>
                <a:cxn ang="0">
                  <a:pos x="41" y="65"/>
                </a:cxn>
                <a:cxn ang="0">
                  <a:pos x="40" y="66"/>
                </a:cxn>
                <a:cxn ang="0">
                  <a:pos x="38" y="68"/>
                </a:cxn>
                <a:cxn ang="0">
                  <a:pos x="34" y="66"/>
                </a:cxn>
                <a:cxn ang="0">
                  <a:pos x="20" y="76"/>
                </a:cxn>
                <a:cxn ang="0">
                  <a:pos x="13" y="79"/>
                </a:cxn>
                <a:cxn ang="0">
                  <a:pos x="26" y="100"/>
                </a:cxn>
                <a:cxn ang="0">
                  <a:pos x="25" y="115"/>
                </a:cxn>
                <a:cxn ang="0">
                  <a:pos x="33" y="116"/>
                </a:cxn>
                <a:cxn ang="0">
                  <a:pos x="42" y="87"/>
                </a:cxn>
                <a:cxn ang="0">
                  <a:pos x="40" y="104"/>
                </a:cxn>
                <a:cxn ang="0">
                  <a:pos x="53" y="115"/>
                </a:cxn>
                <a:cxn ang="0">
                  <a:pos x="56" y="115"/>
                </a:cxn>
                <a:cxn ang="0">
                  <a:pos x="55" y="124"/>
                </a:cxn>
                <a:cxn ang="0">
                  <a:pos x="66" y="131"/>
                </a:cxn>
                <a:cxn ang="0">
                  <a:pos x="78" y="141"/>
                </a:cxn>
                <a:cxn ang="0">
                  <a:pos x="89" y="146"/>
                </a:cxn>
                <a:cxn ang="0">
                  <a:pos x="101" y="157"/>
                </a:cxn>
                <a:cxn ang="0">
                  <a:pos x="106" y="168"/>
                </a:cxn>
                <a:cxn ang="0">
                  <a:pos x="114" y="207"/>
                </a:cxn>
                <a:cxn ang="0">
                  <a:pos x="119" y="211"/>
                </a:cxn>
                <a:cxn ang="0">
                  <a:pos x="111" y="211"/>
                </a:cxn>
                <a:cxn ang="0">
                  <a:pos x="119" y="220"/>
                </a:cxn>
                <a:cxn ang="0">
                  <a:pos x="112" y="220"/>
                </a:cxn>
                <a:cxn ang="0">
                  <a:pos x="114" y="231"/>
                </a:cxn>
                <a:cxn ang="0">
                  <a:pos x="104" y="228"/>
                </a:cxn>
                <a:cxn ang="0">
                  <a:pos x="96" y="259"/>
                </a:cxn>
                <a:cxn ang="0">
                  <a:pos x="109" y="255"/>
                </a:cxn>
                <a:cxn ang="0">
                  <a:pos x="115" y="237"/>
                </a:cxn>
              </a:cxnLst>
              <a:rect l="0" t="0" r="r" b="b"/>
              <a:pathLst>
                <a:path w="152" h="281">
                  <a:moveTo>
                    <a:pt x="115" y="237"/>
                  </a:moveTo>
                  <a:lnTo>
                    <a:pt x="114" y="252"/>
                  </a:lnTo>
                  <a:lnTo>
                    <a:pt x="119" y="250"/>
                  </a:lnTo>
                  <a:lnTo>
                    <a:pt x="131" y="244"/>
                  </a:lnTo>
                  <a:lnTo>
                    <a:pt x="136" y="263"/>
                  </a:lnTo>
                  <a:lnTo>
                    <a:pt x="144" y="281"/>
                  </a:lnTo>
                  <a:lnTo>
                    <a:pt x="145" y="257"/>
                  </a:lnTo>
                  <a:lnTo>
                    <a:pt x="147" y="229"/>
                  </a:lnTo>
                  <a:lnTo>
                    <a:pt x="148" y="204"/>
                  </a:lnTo>
                  <a:lnTo>
                    <a:pt x="150" y="178"/>
                  </a:lnTo>
                  <a:lnTo>
                    <a:pt x="151" y="148"/>
                  </a:lnTo>
                  <a:lnTo>
                    <a:pt x="151" y="122"/>
                  </a:lnTo>
                  <a:lnTo>
                    <a:pt x="152" y="98"/>
                  </a:lnTo>
                  <a:lnTo>
                    <a:pt x="152" y="70"/>
                  </a:lnTo>
                  <a:lnTo>
                    <a:pt x="142" y="66"/>
                  </a:lnTo>
                  <a:lnTo>
                    <a:pt x="123" y="52"/>
                  </a:lnTo>
                  <a:lnTo>
                    <a:pt x="103" y="33"/>
                  </a:lnTo>
                  <a:lnTo>
                    <a:pt x="93" y="48"/>
                  </a:lnTo>
                  <a:lnTo>
                    <a:pt x="79" y="65"/>
                  </a:lnTo>
                  <a:lnTo>
                    <a:pt x="64" y="96"/>
                  </a:lnTo>
                  <a:lnTo>
                    <a:pt x="56" y="85"/>
                  </a:lnTo>
                  <a:lnTo>
                    <a:pt x="51" y="68"/>
                  </a:lnTo>
                  <a:lnTo>
                    <a:pt x="51" y="76"/>
                  </a:lnTo>
                  <a:lnTo>
                    <a:pt x="47" y="41"/>
                  </a:lnTo>
                  <a:lnTo>
                    <a:pt x="47" y="24"/>
                  </a:lnTo>
                  <a:lnTo>
                    <a:pt x="45" y="13"/>
                  </a:lnTo>
                  <a:lnTo>
                    <a:pt x="31" y="3"/>
                  </a:lnTo>
                  <a:lnTo>
                    <a:pt x="16" y="0"/>
                  </a:lnTo>
                  <a:lnTo>
                    <a:pt x="2" y="18"/>
                  </a:lnTo>
                  <a:lnTo>
                    <a:pt x="0" y="33"/>
                  </a:lnTo>
                  <a:lnTo>
                    <a:pt x="12" y="41"/>
                  </a:lnTo>
                  <a:lnTo>
                    <a:pt x="20" y="61"/>
                  </a:lnTo>
                  <a:lnTo>
                    <a:pt x="31" y="57"/>
                  </a:lnTo>
                  <a:lnTo>
                    <a:pt x="42" y="57"/>
                  </a:lnTo>
                  <a:lnTo>
                    <a:pt x="41" y="65"/>
                  </a:lnTo>
                  <a:lnTo>
                    <a:pt x="40" y="66"/>
                  </a:lnTo>
                  <a:lnTo>
                    <a:pt x="38" y="68"/>
                  </a:lnTo>
                  <a:lnTo>
                    <a:pt x="34" y="66"/>
                  </a:lnTo>
                  <a:lnTo>
                    <a:pt x="20" y="76"/>
                  </a:lnTo>
                  <a:lnTo>
                    <a:pt x="13" y="79"/>
                  </a:lnTo>
                  <a:lnTo>
                    <a:pt x="26" y="100"/>
                  </a:lnTo>
                  <a:lnTo>
                    <a:pt x="25" y="115"/>
                  </a:lnTo>
                  <a:lnTo>
                    <a:pt x="33" y="116"/>
                  </a:lnTo>
                  <a:lnTo>
                    <a:pt x="42" y="87"/>
                  </a:lnTo>
                  <a:lnTo>
                    <a:pt x="40" y="104"/>
                  </a:lnTo>
                  <a:lnTo>
                    <a:pt x="53" y="115"/>
                  </a:lnTo>
                  <a:lnTo>
                    <a:pt x="56" y="115"/>
                  </a:lnTo>
                  <a:lnTo>
                    <a:pt x="55" y="124"/>
                  </a:lnTo>
                  <a:lnTo>
                    <a:pt x="66" y="131"/>
                  </a:lnTo>
                  <a:lnTo>
                    <a:pt x="78" y="141"/>
                  </a:lnTo>
                  <a:lnTo>
                    <a:pt x="89" y="146"/>
                  </a:lnTo>
                  <a:lnTo>
                    <a:pt x="101" y="157"/>
                  </a:lnTo>
                  <a:lnTo>
                    <a:pt x="106" y="168"/>
                  </a:lnTo>
                  <a:lnTo>
                    <a:pt x="114" y="207"/>
                  </a:lnTo>
                  <a:lnTo>
                    <a:pt x="119" y="211"/>
                  </a:lnTo>
                  <a:lnTo>
                    <a:pt x="111" y="211"/>
                  </a:lnTo>
                  <a:lnTo>
                    <a:pt x="119" y="220"/>
                  </a:lnTo>
                  <a:lnTo>
                    <a:pt x="112" y="220"/>
                  </a:lnTo>
                  <a:lnTo>
                    <a:pt x="114" y="231"/>
                  </a:lnTo>
                  <a:lnTo>
                    <a:pt x="104" y="228"/>
                  </a:lnTo>
                  <a:lnTo>
                    <a:pt x="96" y="259"/>
                  </a:lnTo>
                  <a:lnTo>
                    <a:pt x="109" y="255"/>
                  </a:lnTo>
                  <a:lnTo>
                    <a:pt x="115" y="23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16"/>
            <p:cNvSpPr>
              <a:spLocks/>
            </p:cNvSpPr>
            <p:nvPr/>
          </p:nvSpPr>
          <p:spPr bwMode="auto">
            <a:xfrm>
              <a:off x="4799" y="2657"/>
              <a:ext cx="105" cy="124"/>
            </a:xfrm>
            <a:custGeom>
              <a:avLst/>
              <a:gdLst/>
              <a:ahLst/>
              <a:cxnLst>
                <a:cxn ang="0">
                  <a:pos x="99" y="4"/>
                </a:cxn>
                <a:cxn ang="0">
                  <a:pos x="94" y="0"/>
                </a:cxn>
                <a:cxn ang="0">
                  <a:pos x="79" y="26"/>
                </a:cxn>
                <a:cxn ang="0">
                  <a:pos x="60" y="20"/>
                </a:cxn>
                <a:cxn ang="0">
                  <a:pos x="39" y="15"/>
                </a:cxn>
                <a:cxn ang="0">
                  <a:pos x="30" y="13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14" y="52"/>
                </a:cxn>
                <a:cxn ang="0">
                  <a:pos x="15" y="83"/>
                </a:cxn>
                <a:cxn ang="0">
                  <a:pos x="13" y="78"/>
                </a:cxn>
                <a:cxn ang="0">
                  <a:pos x="7" y="108"/>
                </a:cxn>
                <a:cxn ang="0">
                  <a:pos x="0" y="141"/>
                </a:cxn>
                <a:cxn ang="0">
                  <a:pos x="1" y="167"/>
                </a:cxn>
                <a:cxn ang="0">
                  <a:pos x="8" y="169"/>
                </a:cxn>
                <a:cxn ang="0">
                  <a:pos x="8" y="193"/>
                </a:cxn>
                <a:cxn ang="0">
                  <a:pos x="7" y="215"/>
                </a:cxn>
                <a:cxn ang="0">
                  <a:pos x="8" y="235"/>
                </a:cxn>
                <a:cxn ang="0">
                  <a:pos x="22" y="232"/>
                </a:cxn>
                <a:cxn ang="0">
                  <a:pos x="22" y="191"/>
                </a:cxn>
                <a:cxn ang="0">
                  <a:pos x="22" y="150"/>
                </a:cxn>
                <a:cxn ang="0">
                  <a:pos x="30" y="137"/>
                </a:cxn>
                <a:cxn ang="0">
                  <a:pos x="32" y="158"/>
                </a:cxn>
                <a:cxn ang="0">
                  <a:pos x="34" y="172"/>
                </a:cxn>
                <a:cxn ang="0">
                  <a:pos x="39" y="189"/>
                </a:cxn>
                <a:cxn ang="0">
                  <a:pos x="41" y="209"/>
                </a:cxn>
                <a:cxn ang="0">
                  <a:pos x="47" y="206"/>
                </a:cxn>
                <a:cxn ang="0">
                  <a:pos x="58" y="193"/>
                </a:cxn>
                <a:cxn ang="0">
                  <a:pos x="61" y="189"/>
                </a:cxn>
                <a:cxn ang="0">
                  <a:pos x="51" y="163"/>
                </a:cxn>
                <a:cxn ang="0">
                  <a:pos x="53" y="152"/>
                </a:cxn>
                <a:cxn ang="0">
                  <a:pos x="46" y="133"/>
                </a:cxn>
                <a:cxn ang="0">
                  <a:pos x="38" y="111"/>
                </a:cxn>
                <a:cxn ang="0">
                  <a:pos x="45" y="113"/>
                </a:cxn>
                <a:cxn ang="0">
                  <a:pos x="55" y="98"/>
                </a:cxn>
                <a:cxn ang="0">
                  <a:pos x="66" y="83"/>
                </a:cxn>
                <a:cxn ang="0">
                  <a:pos x="71" y="83"/>
                </a:cxn>
                <a:cxn ang="0">
                  <a:pos x="67" y="70"/>
                </a:cxn>
                <a:cxn ang="0">
                  <a:pos x="62" y="74"/>
                </a:cxn>
                <a:cxn ang="0">
                  <a:pos x="42" y="83"/>
                </a:cxn>
                <a:cxn ang="0">
                  <a:pos x="30" y="98"/>
                </a:cxn>
                <a:cxn ang="0">
                  <a:pos x="18" y="67"/>
                </a:cxn>
                <a:cxn ang="0">
                  <a:pos x="24" y="39"/>
                </a:cxn>
                <a:cxn ang="0">
                  <a:pos x="46" y="41"/>
                </a:cxn>
                <a:cxn ang="0">
                  <a:pos x="67" y="43"/>
                </a:cxn>
                <a:cxn ang="0">
                  <a:pos x="89" y="33"/>
                </a:cxn>
                <a:cxn ang="0">
                  <a:pos x="99" y="4"/>
                </a:cxn>
              </a:cxnLst>
              <a:rect l="0" t="0" r="r" b="b"/>
              <a:pathLst>
                <a:path w="99" h="235">
                  <a:moveTo>
                    <a:pt x="99" y="4"/>
                  </a:moveTo>
                  <a:lnTo>
                    <a:pt x="94" y="0"/>
                  </a:lnTo>
                  <a:lnTo>
                    <a:pt x="79" y="26"/>
                  </a:lnTo>
                  <a:lnTo>
                    <a:pt x="60" y="20"/>
                  </a:lnTo>
                  <a:lnTo>
                    <a:pt x="39" y="15"/>
                  </a:lnTo>
                  <a:lnTo>
                    <a:pt x="30" y="13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14" y="52"/>
                  </a:lnTo>
                  <a:lnTo>
                    <a:pt x="15" y="83"/>
                  </a:lnTo>
                  <a:lnTo>
                    <a:pt x="13" y="78"/>
                  </a:lnTo>
                  <a:lnTo>
                    <a:pt x="7" y="108"/>
                  </a:lnTo>
                  <a:lnTo>
                    <a:pt x="0" y="141"/>
                  </a:lnTo>
                  <a:lnTo>
                    <a:pt x="1" y="167"/>
                  </a:lnTo>
                  <a:lnTo>
                    <a:pt x="8" y="169"/>
                  </a:lnTo>
                  <a:lnTo>
                    <a:pt x="8" y="193"/>
                  </a:lnTo>
                  <a:lnTo>
                    <a:pt x="7" y="215"/>
                  </a:lnTo>
                  <a:lnTo>
                    <a:pt x="8" y="235"/>
                  </a:lnTo>
                  <a:lnTo>
                    <a:pt x="22" y="232"/>
                  </a:lnTo>
                  <a:lnTo>
                    <a:pt x="22" y="191"/>
                  </a:lnTo>
                  <a:lnTo>
                    <a:pt x="22" y="150"/>
                  </a:lnTo>
                  <a:lnTo>
                    <a:pt x="30" y="137"/>
                  </a:lnTo>
                  <a:lnTo>
                    <a:pt x="32" y="158"/>
                  </a:lnTo>
                  <a:lnTo>
                    <a:pt x="34" y="172"/>
                  </a:lnTo>
                  <a:lnTo>
                    <a:pt x="39" y="189"/>
                  </a:lnTo>
                  <a:lnTo>
                    <a:pt x="41" y="209"/>
                  </a:lnTo>
                  <a:lnTo>
                    <a:pt x="47" y="206"/>
                  </a:lnTo>
                  <a:lnTo>
                    <a:pt x="58" y="193"/>
                  </a:lnTo>
                  <a:lnTo>
                    <a:pt x="61" y="189"/>
                  </a:lnTo>
                  <a:lnTo>
                    <a:pt x="51" y="163"/>
                  </a:lnTo>
                  <a:lnTo>
                    <a:pt x="53" y="152"/>
                  </a:lnTo>
                  <a:lnTo>
                    <a:pt x="46" y="133"/>
                  </a:lnTo>
                  <a:lnTo>
                    <a:pt x="38" y="111"/>
                  </a:lnTo>
                  <a:lnTo>
                    <a:pt x="45" y="113"/>
                  </a:lnTo>
                  <a:lnTo>
                    <a:pt x="55" y="98"/>
                  </a:lnTo>
                  <a:lnTo>
                    <a:pt x="66" y="83"/>
                  </a:lnTo>
                  <a:lnTo>
                    <a:pt x="71" y="83"/>
                  </a:lnTo>
                  <a:lnTo>
                    <a:pt x="67" y="70"/>
                  </a:lnTo>
                  <a:lnTo>
                    <a:pt x="62" y="74"/>
                  </a:lnTo>
                  <a:lnTo>
                    <a:pt x="42" y="83"/>
                  </a:lnTo>
                  <a:lnTo>
                    <a:pt x="30" y="98"/>
                  </a:lnTo>
                  <a:lnTo>
                    <a:pt x="18" y="67"/>
                  </a:lnTo>
                  <a:lnTo>
                    <a:pt x="24" y="39"/>
                  </a:lnTo>
                  <a:lnTo>
                    <a:pt x="46" y="41"/>
                  </a:lnTo>
                  <a:lnTo>
                    <a:pt x="67" y="43"/>
                  </a:lnTo>
                  <a:lnTo>
                    <a:pt x="89" y="33"/>
                  </a:lnTo>
                  <a:lnTo>
                    <a:pt x="99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4574" y="2788"/>
              <a:ext cx="149" cy="47"/>
            </a:xfrm>
            <a:custGeom>
              <a:avLst/>
              <a:gdLst/>
              <a:ahLst/>
              <a:cxnLst>
                <a:cxn ang="0">
                  <a:pos x="141" y="89"/>
                </a:cxn>
                <a:cxn ang="0">
                  <a:pos x="140" y="86"/>
                </a:cxn>
                <a:cxn ang="0">
                  <a:pos x="140" y="61"/>
                </a:cxn>
                <a:cxn ang="0">
                  <a:pos x="129" y="58"/>
                </a:cxn>
                <a:cxn ang="0">
                  <a:pos x="117" y="54"/>
                </a:cxn>
                <a:cxn ang="0">
                  <a:pos x="113" y="36"/>
                </a:cxn>
                <a:cxn ang="0">
                  <a:pos x="94" y="23"/>
                </a:cxn>
                <a:cxn ang="0">
                  <a:pos x="87" y="15"/>
                </a:cxn>
                <a:cxn ang="0">
                  <a:pos x="80" y="26"/>
                </a:cxn>
                <a:cxn ang="0">
                  <a:pos x="68" y="26"/>
                </a:cxn>
                <a:cxn ang="0">
                  <a:pos x="56" y="26"/>
                </a:cxn>
                <a:cxn ang="0">
                  <a:pos x="51" y="17"/>
                </a:cxn>
                <a:cxn ang="0">
                  <a:pos x="33" y="0"/>
                </a:cxn>
                <a:cxn ang="0">
                  <a:pos x="13" y="0"/>
                </a:cxn>
                <a:cxn ang="0">
                  <a:pos x="4" y="21"/>
                </a:cxn>
                <a:cxn ang="0">
                  <a:pos x="0" y="23"/>
                </a:cxn>
                <a:cxn ang="0">
                  <a:pos x="15" y="30"/>
                </a:cxn>
                <a:cxn ang="0">
                  <a:pos x="15" y="41"/>
                </a:cxn>
                <a:cxn ang="0">
                  <a:pos x="33" y="47"/>
                </a:cxn>
                <a:cxn ang="0">
                  <a:pos x="48" y="58"/>
                </a:cxn>
                <a:cxn ang="0">
                  <a:pos x="63" y="61"/>
                </a:cxn>
                <a:cxn ang="0">
                  <a:pos x="77" y="67"/>
                </a:cxn>
                <a:cxn ang="0">
                  <a:pos x="97" y="71"/>
                </a:cxn>
                <a:cxn ang="0">
                  <a:pos x="116" y="76"/>
                </a:cxn>
                <a:cxn ang="0">
                  <a:pos x="129" y="84"/>
                </a:cxn>
                <a:cxn ang="0">
                  <a:pos x="141" y="89"/>
                </a:cxn>
              </a:cxnLst>
              <a:rect l="0" t="0" r="r" b="b"/>
              <a:pathLst>
                <a:path w="141" h="89">
                  <a:moveTo>
                    <a:pt x="141" y="89"/>
                  </a:moveTo>
                  <a:lnTo>
                    <a:pt x="140" y="86"/>
                  </a:lnTo>
                  <a:lnTo>
                    <a:pt x="140" y="61"/>
                  </a:lnTo>
                  <a:lnTo>
                    <a:pt x="129" y="58"/>
                  </a:lnTo>
                  <a:lnTo>
                    <a:pt x="117" y="54"/>
                  </a:lnTo>
                  <a:lnTo>
                    <a:pt x="113" y="36"/>
                  </a:lnTo>
                  <a:lnTo>
                    <a:pt x="94" y="23"/>
                  </a:lnTo>
                  <a:lnTo>
                    <a:pt x="87" y="15"/>
                  </a:lnTo>
                  <a:lnTo>
                    <a:pt x="80" y="26"/>
                  </a:lnTo>
                  <a:lnTo>
                    <a:pt x="68" y="26"/>
                  </a:lnTo>
                  <a:lnTo>
                    <a:pt x="56" y="26"/>
                  </a:lnTo>
                  <a:lnTo>
                    <a:pt x="51" y="17"/>
                  </a:lnTo>
                  <a:lnTo>
                    <a:pt x="33" y="0"/>
                  </a:lnTo>
                  <a:lnTo>
                    <a:pt x="13" y="0"/>
                  </a:lnTo>
                  <a:lnTo>
                    <a:pt x="4" y="21"/>
                  </a:lnTo>
                  <a:lnTo>
                    <a:pt x="0" y="23"/>
                  </a:lnTo>
                  <a:lnTo>
                    <a:pt x="15" y="30"/>
                  </a:lnTo>
                  <a:lnTo>
                    <a:pt x="15" y="41"/>
                  </a:lnTo>
                  <a:lnTo>
                    <a:pt x="33" y="47"/>
                  </a:lnTo>
                  <a:lnTo>
                    <a:pt x="48" y="58"/>
                  </a:lnTo>
                  <a:lnTo>
                    <a:pt x="63" y="61"/>
                  </a:lnTo>
                  <a:lnTo>
                    <a:pt x="77" y="67"/>
                  </a:lnTo>
                  <a:lnTo>
                    <a:pt x="97" y="71"/>
                  </a:lnTo>
                  <a:lnTo>
                    <a:pt x="116" y="76"/>
                  </a:lnTo>
                  <a:lnTo>
                    <a:pt x="129" y="84"/>
                  </a:lnTo>
                  <a:lnTo>
                    <a:pt x="141" y="8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4866" y="2829"/>
              <a:ext cx="65" cy="3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9" y="2"/>
                </a:cxn>
                <a:cxn ang="0">
                  <a:pos x="23" y="17"/>
                </a:cxn>
                <a:cxn ang="0">
                  <a:pos x="9" y="30"/>
                </a:cxn>
                <a:cxn ang="0">
                  <a:pos x="1" y="52"/>
                </a:cxn>
                <a:cxn ang="0">
                  <a:pos x="0" y="59"/>
                </a:cxn>
                <a:cxn ang="0">
                  <a:pos x="3" y="65"/>
                </a:cxn>
                <a:cxn ang="0">
                  <a:pos x="21" y="43"/>
                </a:cxn>
                <a:cxn ang="0">
                  <a:pos x="41" y="22"/>
                </a:cxn>
                <a:cxn ang="0">
                  <a:pos x="61" y="0"/>
                </a:cxn>
              </a:cxnLst>
              <a:rect l="0" t="0" r="r" b="b"/>
              <a:pathLst>
                <a:path w="61" h="65">
                  <a:moveTo>
                    <a:pt x="61" y="0"/>
                  </a:moveTo>
                  <a:lnTo>
                    <a:pt x="39" y="2"/>
                  </a:lnTo>
                  <a:lnTo>
                    <a:pt x="23" y="17"/>
                  </a:lnTo>
                  <a:lnTo>
                    <a:pt x="9" y="30"/>
                  </a:lnTo>
                  <a:lnTo>
                    <a:pt x="1" y="52"/>
                  </a:lnTo>
                  <a:lnTo>
                    <a:pt x="0" y="59"/>
                  </a:lnTo>
                  <a:lnTo>
                    <a:pt x="3" y="65"/>
                  </a:lnTo>
                  <a:lnTo>
                    <a:pt x="21" y="43"/>
                  </a:lnTo>
                  <a:lnTo>
                    <a:pt x="41" y="2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Freeform 19"/>
            <p:cNvSpPr>
              <a:spLocks/>
            </p:cNvSpPr>
            <p:nvPr/>
          </p:nvSpPr>
          <p:spPr bwMode="auto">
            <a:xfrm>
              <a:off x="4941" y="2648"/>
              <a:ext cx="23" cy="52"/>
            </a:xfrm>
            <a:custGeom>
              <a:avLst/>
              <a:gdLst/>
              <a:ahLst/>
              <a:cxnLst>
                <a:cxn ang="0">
                  <a:pos x="22" y="63"/>
                </a:cxn>
                <a:cxn ang="0">
                  <a:pos x="12" y="41"/>
                </a:cxn>
                <a:cxn ang="0">
                  <a:pos x="20" y="25"/>
                </a:cxn>
                <a:cxn ang="0">
                  <a:pos x="14" y="21"/>
                </a:cxn>
                <a:cxn ang="0">
                  <a:pos x="10" y="26"/>
                </a:cxn>
                <a:cxn ang="0">
                  <a:pos x="4" y="43"/>
                </a:cxn>
                <a:cxn ang="0">
                  <a:pos x="3" y="34"/>
                </a:cxn>
                <a:cxn ang="0">
                  <a:pos x="7" y="15"/>
                </a:cxn>
                <a:cxn ang="0">
                  <a:pos x="7" y="0"/>
                </a:cxn>
                <a:cxn ang="0">
                  <a:pos x="0" y="23"/>
                </a:cxn>
                <a:cxn ang="0">
                  <a:pos x="1" y="47"/>
                </a:cxn>
                <a:cxn ang="0">
                  <a:pos x="3" y="69"/>
                </a:cxn>
                <a:cxn ang="0">
                  <a:pos x="13" y="99"/>
                </a:cxn>
                <a:cxn ang="0">
                  <a:pos x="5" y="58"/>
                </a:cxn>
                <a:cxn ang="0">
                  <a:pos x="22" y="63"/>
                </a:cxn>
              </a:cxnLst>
              <a:rect l="0" t="0" r="r" b="b"/>
              <a:pathLst>
                <a:path w="22" h="99">
                  <a:moveTo>
                    <a:pt x="22" y="63"/>
                  </a:moveTo>
                  <a:lnTo>
                    <a:pt x="12" y="41"/>
                  </a:lnTo>
                  <a:lnTo>
                    <a:pt x="20" y="25"/>
                  </a:lnTo>
                  <a:lnTo>
                    <a:pt x="14" y="21"/>
                  </a:lnTo>
                  <a:lnTo>
                    <a:pt x="10" y="26"/>
                  </a:lnTo>
                  <a:lnTo>
                    <a:pt x="4" y="43"/>
                  </a:lnTo>
                  <a:lnTo>
                    <a:pt x="3" y="34"/>
                  </a:lnTo>
                  <a:lnTo>
                    <a:pt x="7" y="15"/>
                  </a:lnTo>
                  <a:lnTo>
                    <a:pt x="7" y="0"/>
                  </a:lnTo>
                  <a:lnTo>
                    <a:pt x="0" y="23"/>
                  </a:lnTo>
                  <a:lnTo>
                    <a:pt x="1" y="47"/>
                  </a:lnTo>
                  <a:lnTo>
                    <a:pt x="3" y="69"/>
                  </a:lnTo>
                  <a:lnTo>
                    <a:pt x="13" y="99"/>
                  </a:lnTo>
                  <a:lnTo>
                    <a:pt x="5" y="58"/>
                  </a:lnTo>
                  <a:lnTo>
                    <a:pt x="22" y="6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Freeform 20"/>
            <p:cNvSpPr>
              <a:spLocks/>
            </p:cNvSpPr>
            <p:nvPr/>
          </p:nvSpPr>
          <p:spPr bwMode="auto">
            <a:xfrm>
              <a:off x="4945" y="2733"/>
              <a:ext cx="49" cy="18"/>
            </a:xfrm>
            <a:custGeom>
              <a:avLst/>
              <a:gdLst/>
              <a:ahLst/>
              <a:cxnLst>
                <a:cxn ang="0">
                  <a:pos x="46" y="27"/>
                </a:cxn>
                <a:cxn ang="0">
                  <a:pos x="44" y="33"/>
                </a:cxn>
                <a:cxn ang="0">
                  <a:pos x="26" y="16"/>
                </a:cxn>
                <a:cxn ang="0">
                  <a:pos x="12" y="18"/>
                </a:cxn>
                <a:cxn ang="0">
                  <a:pos x="2" y="13"/>
                </a:cxn>
                <a:cxn ang="0">
                  <a:pos x="0" y="20"/>
                </a:cxn>
                <a:cxn ang="0">
                  <a:pos x="2" y="7"/>
                </a:cxn>
                <a:cxn ang="0">
                  <a:pos x="11" y="0"/>
                </a:cxn>
                <a:cxn ang="0">
                  <a:pos x="24" y="1"/>
                </a:cxn>
                <a:cxn ang="0">
                  <a:pos x="39" y="3"/>
                </a:cxn>
                <a:cxn ang="0">
                  <a:pos x="46" y="27"/>
                </a:cxn>
              </a:cxnLst>
              <a:rect l="0" t="0" r="r" b="b"/>
              <a:pathLst>
                <a:path w="46" h="33">
                  <a:moveTo>
                    <a:pt x="46" y="27"/>
                  </a:moveTo>
                  <a:lnTo>
                    <a:pt x="44" y="33"/>
                  </a:lnTo>
                  <a:lnTo>
                    <a:pt x="26" y="16"/>
                  </a:lnTo>
                  <a:lnTo>
                    <a:pt x="12" y="18"/>
                  </a:lnTo>
                  <a:lnTo>
                    <a:pt x="2" y="13"/>
                  </a:lnTo>
                  <a:lnTo>
                    <a:pt x="0" y="20"/>
                  </a:lnTo>
                  <a:lnTo>
                    <a:pt x="2" y="7"/>
                  </a:lnTo>
                  <a:lnTo>
                    <a:pt x="11" y="0"/>
                  </a:lnTo>
                  <a:lnTo>
                    <a:pt x="24" y="1"/>
                  </a:lnTo>
                  <a:lnTo>
                    <a:pt x="39" y="3"/>
                  </a:lnTo>
                  <a:lnTo>
                    <a:pt x="46" y="2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21"/>
            <p:cNvSpPr>
              <a:spLocks/>
            </p:cNvSpPr>
            <p:nvPr/>
          </p:nvSpPr>
          <p:spPr bwMode="auto">
            <a:xfrm>
              <a:off x="4808" y="2824"/>
              <a:ext cx="53" cy="13"/>
            </a:xfrm>
            <a:custGeom>
              <a:avLst/>
              <a:gdLst/>
              <a:ahLst/>
              <a:cxnLst>
                <a:cxn ang="0">
                  <a:pos x="51" y="5"/>
                </a:cxn>
                <a:cxn ang="0">
                  <a:pos x="50" y="3"/>
                </a:cxn>
                <a:cxn ang="0">
                  <a:pos x="48" y="0"/>
                </a:cxn>
                <a:cxn ang="0">
                  <a:pos x="42" y="9"/>
                </a:cxn>
                <a:cxn ang="0">
                  <a:pos x="34" y="9"/>
                </a:cxn>
                <a:cxn ang="0">
                  <a:pos x="21" y="5"/>
                </a:cxn>
                <a:cxn ang="0">
                  <a:pos x="9" y="3"/>
                </a:cxn>
                <a:cxn ang="0">
                  <a:pos x="0" y="16"/>
                </a:cxn>
                <a:cxn ang="0">
                  <a:pos x="8" y="20"/>
                </a:cxn>
                <a:cxn ang="0">
                  <a:pos x="22" y="18"/>
                </a:cxn>
                <a:cxn ang="0">
                  <a:pos x="38" y="18"/>
                </a:cxn>
                <a:cxn ang="0">
                  <a:pos x="51" y="5"/>
                </a:cxn>
              </a:cxnLst>
              <a:rect l="0" t="0" r="r" b="b"/>
              <a:pathLst>
                <a:path w="51" h="20">
                  <a:moveTo>
                    <a:pt x="51" y="5"/>
                  </a:moveTo>
                  <a:lnTo>
                    <a:pt x="50" y="3"/>
                  </a:lnTo>
                  <a:lnTo>
                    <a:pt x="48" y="0"/>
                  </a:lnTo>
                  <a:lnTo>
                    <a:pt x="42" y="9"/>
                  </a:lnTo>
                  <a:lnTo>
                    <a:pt x="34" y="9"/>
                  </a:lnTo>
                  <a:lnTo>
                    <a:pt x="21" y="5"/>
                  </a:lnTo>
                  <a:lnTo>
                    <a:pt x="9" y="3"/>
                  </a:lnTo>
                  <a:lnTo>
                    <a:pt x="0" y="16"/>
                  </a:lnTo>
                  <a:lnTo>
                    <a:pt x="8" y="20"/>
                  </a:lnTo>
                  <a:lnTo>
                    <a:pt x="22" y="18"/>
                  </a:lnTo>
                  <a:lnTo>
                    <a:pt x="38" y="18"/>
                  </a:lnTo>
                  <a:lnTo>
                    <a:pt x="51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4575" y="2711"/>
              <a:ext cx="27" cy="25"/>
            </a:xfrm>
            <a:custGeom>
              <a:avLst/>
              <a:gdLst/>
              <a:ahLst/>
              <a:cxnLst>
                <a:cxn ang="0">
                  <a:pos x="25" y="31"/>
                </a:cxn>
                <a:cxn ang="0">
                  <a:pos x="23" y="48"/>
                </a:cxn>
                <a:cxn ang="0">
                  <a:pos x="11" y="33"/>
                </a:cxn>
                <a:cxn ang="0">
                  <a:pos x="7" y="19"/>
                </a:cxn>
                <a:cxn ang="0">
                  <a:pos x="0" y="11"/>
                </a:cxn>
                <a:cxn ang="0">
                  <a:pos x="8" y="4"/>
                </a:cxn>
                <a:cxn ang="0">
                  <a:pos x="11" y="0"/>
                </a:cxn>
                <a:cxn ang="0">
                  <a:pos x="17" y="26"/>
                </a:cxn>
                <a:cxn ang="0">
                  <a:pos x="25" y="31"/>
                </a:cxn>
              </a:cxnLst>
              <a:rect l="0" t="0" r="r" b="b"/>
              <a:pathLst>
                <a:path w="25" h="48">
                  <a:moveTo>
                    <a:pt x="25" y="31"/>
                  </a:moveTo>
                  <a:lnTo>
                    <a:pt x="23" y="48"/>
                  </a:lnTo>
                  <a:lnTo>
                    <a:pt x="11" y="33"/>
                  </a:lnTo>
                  <a:lnTo>
                    <a:pt x="7" y="19"/>
                  </a:lnTo>
                  <a:lnTo>
                    <a:pt x="0" y="11"/>
                  </a:lnTo>
                  <a:lnTo>
                    <a:pt x="8" y="4"/>
                  </a:lnTo>
                  <a:lnTo>
                    <a:pt x="11" y="0"/>
                  </a:lnTo>
                  <a:lnTo>
                    <a:pt x="17" y="26"/>
                  </a:lnTo>
                  <a:lnTo>
                    <a:pt x="25" y="3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>
              <a:off x="4758" y="2823"/>
              <a:ext cx="41" cy="16"/>
            </a:xfrm>
            <a:custGeom>
              <a:avLst/>
              <a:gdLst/>
              <a:ahLst/>
              <a:cxnLst>
                <a:cxn ang="0">
                  <a:pos x="39" y="17"/>
                </a:cxn>
                <a:cxn ang="0">
                  <a:pos x="35" y="9"/>
                </a:cxn>
                <a:cxn ang="0">
                  <a:pos x="30" y="9"/>
                </a:cxn>
                <a:cxn ang="0">
                  <a:pos x="17" y="0"/>
                </a:cxn>
                <a:cxn ang="0">
                  <a:pos x="24" y="17"/>
                </a:cxn>
                <a:cxn ang="0">
                  <a:pos x="15" y="13"/>
                </a:cxn>
                <a:cxn ang="0">
                  <a:pos x="3" y="11"/>
                </a:cxn>
                <a:cxn ang="0">
                  <a:pos x="0" y="30"/>
                </a:cxn>
                <a:cxn ang="0">
                  <a:pos x="13" y="26"/>
                </a:cxn>
                <a:cxn ang="0">
                  <a:pos x="26" y="20"/>
                </a:cxn>
                <a:cxn ang="0">
                  <a:pos x="31" y="22"/>
                </a:cxn>
                <a:cxn ang="0">
                  <a:pos x="30" y="20"/>
                </a:cxn>
                <a:cxn ang="0">
                  <a:pos x="39" y="17"/>
                </a:cxn>
              </a:cxnLst>
              <a:rect l="0" t="0" r="r" b="b"/>
              <a:pathLst>
                <a:path w="39" h="30">
                  <a:moveTo>
                    <a:pt x="39" y="17"/>
                  </a:moveTo>
                  <a:lnTo>
                    <a:pt x="35" y="9"/>
                  </a:lnTo>
                  <a:lnTo>
                    <a:pt x="30" y="9"/>
                  </a:lnTo>
                  <a:lnTo>
                    <a:pt x="17" y="0"/>
                  </a:lnTo>
                  <a:lnTo>
                    <a:pt x="24" y="17"/>
                  </a:lnTo>
                  <a:lnTo>
                    <a:pt x="15" y="13"/>
                  </a:lnTo>
                  <a:lnTo>
                    <a:pt x="3" y="11"/>
                  </a:lnTo>
                  <a:lnTo>
                    <a:pt x="0" y="30"/>
                  </a:lnTo>
                  <a:lnTo>
                    <a:pt x="13" y="26"/>
                  </a:lnTo>
                  <a:lnTo>
                    <a:pt x="26" y="20"/>
                  </a:lnTo>
                  <a:lnTo>
                    <a:pt x="31" y="22"/>
                  </a:lnTo>
                  <a:lnTo>
                    <a:pt x="30" y="20"/>
                  </a:lnTo>
                  <a:lnTo>
                    <a:pt x="39" y="1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Freeform 24"/>
            <p:cNvSpPr>
              <a:spLocks/>
            </p:cNvSpPr>
            <p:nvPr/>
          </p:nvSpPr>
          <p:spPr bwMode="auto">
            <a:xfrm>
              <a:off x="4796" y="2847"/>
              <a:ext cx="28" cy="13"/>
            </a:xfrm>
            <a:custGeom>
              <a:avLst/>
              <a:gdLst/>
              <a:ahLst/>
              <a:cxnLst>
                <a:cxn ang="0">
                  <a:pos x="27" y="21"/>
                </a:cxn>
                <a:cxn ang="0">
                  <a:pos x="16" y="26"/>
                </a:cxn>
                <a:cxn ang="0">
                  <a:pos x="4" y="1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27" y="21"/>
                </a:cxn>
              </a:cxnLst>
              <a:rect l="0" t="0" r="r" b="b"/>
              <a:pathLst>
                <a:path w="27" h="26">
                  <a:moveTo>
                    <a:pt x="27" y="21"/>
                  </a:moveTo>
                  <a:lnTo>
                    <a:pt x="16" y="26"/>
                  </a:lnTo>
                  <a:lnTo>
                    <a:pt x="4" y="10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7" y="2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auto">
            <a:xfrm>
              <a:off x="4916" y="2736"/>
              <a:ext cx="20" cy="14"/>
            </a:xfrm>
            <a:custGeom>
              <a:avLst/>
              <a:gdLst/>
              <a:ahLst/>
              <a:cxnLst>
                <a:cxn ang="0">
                  <a:pos x="19" y="13"/>
                </a:cxn>
                <a:cxn ang="0">
                  <a:pos x="12" y="26"/>
                </a:cxn>
                <a:cxn ang="0">
                  <a:pos x="0" y="13"/>
                </a:cxn>
                <a:cxn ang="0">
                  <a:pos x="6" y="0"/>
                </a:cxn>
                <a:cxn ang="0">
                  <a:pos x="19" y="13"/>
                </a:cxn>
              </a:cxnLst>
              <a:rect l="0" t="0" r="r" b="b"/>
              <a:pathLst>
                <a:path w="19" h="26">
                  <a:moveTo>
                    <a:pt x="19" y="13"/>
                  </a:moveTo>
                  <a:lnTo>
                    <a:pt x="12" y="26"/>
                  </a:lnTo>
                  <a:lnTo>
                    <a:pt x="0" y="13"/>
                  </a:lnTo>
                  <a:lnTo>
                    <a:pt x="6" y="0"/>
                  </a:lnTo>
                  <a:lnTo>
                    <a:pt x="19" y="1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auto">
            <a:xfrm>
              <a:off x="4723" y="2823"/>
              <a:ext cx="19" cy="11"/>
            </a:xfrm>
            <a:custGeom>
              <a:avLst/>
              <a:gdLst/>
              <a:ahLst/>
              <a:cxnLst>
                <a:cxn ang="0">
                  <a:pos x="18" y="11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9" y="18"/>
                </a:cxn>
                <a:cxn ang="0">
                  <a:pos x="18" y="11"/>
                </a:cxn>
              </a:cxnLst>
              <a:rect l="0" t="0" r="r" b="b"/>
              <a:pathLst>
                <a:path w="18" h="18">
                  <a:moveTo>
                    <a:pt x="18" y="11"/>
                  </a:moveTo>
                  <a:lnTo>
                    <a:pt x="15" y="2"/>
                  </a:lnTo>
                  <a:lnTo>
                    <a:pt x="0" y="0"/>
                  </a:lnTo>
                  <a:lnTo>
                    <a:pt x="9" y="18"/>
                  </a:lnTo>
                  <a:lnTo>
                    <a:pt x="18" y="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4443" y="2658"/>
              <a:ext cx="15" cy="17"/>
            </a:xfrm>
            <a:custGeom>
              <a:avLst/>
              <a:gdLst/>
              <a:ahLst/>
              <a:cxnLst>
                <a:cxn ang="0">
                  <a:pos x="14" y="18"/>
                </a:cxn>
                <a:cxn ang="0">
                  <a:pos x="12" y="29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14" y="18"/>
                </a:cxn>
              </a:cxnLst>
              <a:rect l="0" t="0" r="r" b="b"/>
              <a:pathLst>
                <a:path w="14" h="29">
                  <a:moveTo>
                    <a:pt x="14" y="18"/>
                  </a:moveTo>
                  <a:lnTo>
                    <a:pt x="12" y="29"/>
                  </a:lnTo>
                  <a:lnTo>
                    <a:pt x="0" y="4"/>
                  </a:lnTo>
                  <a:lnTo>
                    <a:pt x="3" y="0"/>
                  </a:lnTo>
                  <a:lnTo>
                    <a:pt x="14" y="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auto">
            <a:xfrm>
              <a:off x="4747" y="2824"/>
              <a:ext cx="11" cy="14"/>
            </a:xfrm>
            <a:custGeom>
              <a:avLst/>
              <a:gdLst/>
              <a:ahLst/>
              <a:cxnLst>
                <a:cxn ang="0">
                  <a:pos x="11" y="7"/>
                </a:cxn>
                <a:cxn ang="0">
                  <a:pos x="8" y="0"/>
                </a:cxn>
                <a:cxn ang="0">
                  <a:pos x="0" y="18"/>
                </a:cxn>
                <a:cxn ang="0">
                  <a:pos x="4" y="24"/>
                </a:cxn>
                <a:cxn ang="0">
                  <a:pos x="11" y="7"/>
                </a:cxn>
              </a:cxnLst>
              <a:rect l="0" t="0" r="r" b="b"/>
              <a:pathLst>
                <a:path w="11" h="24">
                  <a:moveTo>
                    <a:pt x="11" y="7"/>
                  </a:moveTo>
                  <a:lnTo>
                    <a:pt x="8" y="0"/>
                  </a:lnTo>
                  <a:lnTo>
                    <a:pt x="0" y="18"/>
                  </a:lnTo>
                  <a:lnTo>
                    <a:pt x="4" y="24"/>
                  </a:lnTo>
                  <a:lnTo>
                    <a:pt x="11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4615" y="2730"/>
              <a:ext cx="12" cy="10"/>
            </a:xfrm>
            <a:custGeom>
              <a:avLst/>
              <a:gdLst/>
              <a:ahLst/>
              <a:cxnLst>
                <a:cxn ang="0">
                  <a:pos x="11" y="8"/>
                </a:cxn>
                <a:cxn ang="0">
                  <a:pos x="4" y="19"/>
                </a:cxn>
                <a:cxn ang="0">
                  <a:pos x="0" y="21"/>
                </a:cxn>
                <a:cxn ang="0">
                  <a:pos x="0" y="0"/>
                </a:cxn>
                <a:cxn ang="0">
                  <a:pos x="11" y="8"/>
                </a:cxn>
              </a:cxnLst>
              <a:rect l="0" t="0" r="r" b="b"/>
              <a:pathLst>
                <a:path w="11" h="21">
                  <a:moveTo>
                    <a:pt x="11" y="8"/>
                  </a:moveTo>
                  <a:lnTo>
                    <a:pt x="4" y="19"/>
                  </a:lnTo>
                  <a:lnTo>
                    <a:pt x="0" y="21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Freeform 30"/>
            <p:cNvSpPr>
              <a:spLocks/>
            </p:cNvSpPr>
            <p:nvPr/>
          </p:nvSpPr>
          <p:spPr bwMode="auto">
            <a:xfrm>
              <a:off x="4859" y="2761"/>
              <a:ext cx="8" cy="2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6" y="26"/>
                </a:cxn>
                <a:cxn ang="0">
                  <a:pos x="6" y="10"/>
                </a:cxn>
                <a:cxn ang="0">
                  <a:pos x="6" y="0"/>
                </a:cxn>
                <a:cxn ang="0">
                  <a:pos x="0" y="37"/>
                </a:cxn>
                <a:cxn ang="0">
                  <a:pos x="7" y="28"/>
                </a:cxn>
              </a:cxnLst>
              <a:rect l="0" t="0" r="r" b="b"/>
              <a:pathLst>
                <a:path w="7" h="37">
                  <a:moveTo>
                    <a:pt x="7" y="28"/>
                  </a:moveTo>
                  <a:lnTo>
                    <a:pt x="6" y="26"/>
                  </a:lnTo>
                  <a:lnTo>
                    <a:pt x="6" y="10"/>
                  </a:lnTo>
                  <a:lnTo>
                    <a:pt x="6" y="0"/>
                  </a:lnTo>
                  <a:lnTo>
                    <a:pt x="0" y="37"/>
                  </a:lnTo>
                  <a:lnTo>
                    <a:pt x="7" y="2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23" name="Group 31"/>
            <p:cNvGrpSpPr>
              <a:grpSpLocks/>
            </p:cNvGrpSpPr>
            <p:nvPr/>
          </p:nvGrpSpPr>
          <p:grpSpPr bwMode="auto">
            <a:xfrm>
              <a:off x="5050" y="2779"/>
              <a:ext cx="8" cy="14"/>
              <a:chOff x="5159" y="2802"/>
              <a:chExt cx="7" cy="13"/>
            </a:xfrm>
            <a:grpFill/>
          </p:grpSpPr>
          <p:grpSp>
            <p:nvGrpSpPr>
              <p:cNvPr id="25" name="Group 32"/>
              <p:cNvGrpSpPr>
                <a:grpSpLocks/>
              </p:cNvGrpSpPr>
              <p:nvPr/>
            </p:nvGrpSpPr>
            <p:grpSpPr bwMode="auto">
              <a:xfrm>
                <a:off x="5159" y="2802"/>
                <a:ext cx="7" cy="13"/>
                <a:chOff x="5159" y="2802"/>
                <a:chExt cx="7" cy="13"/>
              </a:xfrm>
              <a:grpFill/>
            </p:grpSpPr>
            <p:pic>
              <p:nvPicPr>
                <p:cNvPr id="1125" name="Picture 33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5159" y="2802"/>
                  <a:ext cx="7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126" name="Freeform 34"/>
                <p:cNvSpPr>
                  <a:spLocks/>
                </p:cNvSpPr>
                <p:nvPr/>
              </p:nvSpPr>
              <p:spPr bwMode="auto">
                <a:xfrm>
                  <a:off x="5159" y="2802"/>
                  <a:ext cx="6" cy="12"/>
                </a:xfrm>
                <a:custGeom>
                  <a:avLst/>
                  <a:gdLst/>
                  <a:ahLst/>
                  <a:cxnLst>
                    <a:cxn ang="0">
                      <a:pos x="6" y="20"/>
                    </a:cxn>
                    <a:cxn ang="0">
                      <a:pos x="5" y="0"/>
                    </a:cxn>
                    <a:cxn ang="0">
                      <a:pos x="0" y="3"/>
                    </a:cxn>
                    <a:cxn ang="0">
                      <a:pos x="0" y="24"/>
                    </a:cxn>
                    <a:cxn ang="0">
                      <a:pos x="6" y="20"/>
                    </a:cxn>
                  </a:cxnLst>
                  <a:rect l="0" t="0" r="r" b="b"/>
                  <a:pathLst>
                    <a:path w="6" h="24">
                      <a:moveTo>
                        <a:pt x="6" y="20"/>
                      </a:move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0" y="24"/>
                      </a:lnTo>
                      <a:lnTo>
                        <a:pt x="6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127" name="Freeform 35"/>
                <p:cNvSpPr>
                  <a:spLocks/>
                </p:cNvSpPr>
                <p:nvPr/>
              </p:nvSpPr>
              <p:spPr bwMode="auto">
                <a:xfrm>
                  <a:off x="5159" y="2802"/>
                  <a:ext cx="6" cy="12"/>
                </a:xfrm>
                <a:custGeom>
                  <a:avLst/>
                  <a:gdLst/>
                  <a:ahLst/>
                  <a:cxnLst>
                    <a:cxn ang="0">
                      <a:pos x="6" y="20"/>
                    </a:cxn>
                    <a:cxn ang="0">
                      <a:pos x="5" y="0"/>
                    </a:cxn>
                    <a:cxn ang="0">
                      <a:pos x="0" y="3"/>
                    </a:cxn>
                    <a:cxn ang="0">
                      <a:pos x="0" y="24"/>
                    </a:cxn>
                    <a:cxn ang="0">
                      <a:pos x="6" y="20"/>
                    </a:cxn>
                  </a:cxnLst>
                  <a:rect l="0" t="0" r="r" b="b"/>
                  <a:pathLst>
                    <a:path w="6" h="24">
                      <a:moveTo>
                        <a:pt x="6" y="20"/>
                      </a:move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0" y="24"/>
                      </a:lnTo>
                      <a:lnTo>
                        <a:pt x="6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128" name="Picture 36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5159" y="2802"/>
                  <a:ext cx="7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124" name="Freeform 37"/>
              <p:cNvSpPr>
                <a:spLocks/>
              </p:cNvSpPr>
              <p:nvPr/>
            </p:nvSpPr>
            <p:spPr bwMode="auto">
              <a:xfrm>
                <a:off x="5159" y="2802"/>
                <a:ext cx="6" cy="12"/>
              </a:xfrm>
              <a:custGeom>
                <a:avLst/>
                <a:gdLst/>
                <a:ahLst/>
                <a:cxnLst>
                  <a:cxn ang="0">
                    <a:pos x="6" y="20"/>
                  </a:cxn>
                  <a:cxn ang="0">
                    <a:pos x="5" y="0"/>
                  </a:cxn>
                  <a:cxn ang="0">
                    <a:pos x="0" y="3"/>
                  </a:cxn>
                  <a:cxn ang="0">
                    <a:pos x="0" y="24"/>
                  </a:cxn>
                  <a:cxn ang="0">
                    <a:pos x="6" y="20"/>
                  </a:cxn>
                </a:cxnLst>
                <a:rect l="0" t="0" r="r" b="b"/>
                <a:pathLst>
                  <a:path w="6" h="24">
                    <a:moveTo>
                      <a:pt x="6" y="20"/>
                    </a:moveTo>
                    <a:lnTo>
                      <a:pt x="5" y="0"/>
                    </a:lnTo>
                    <a:lnTo>
                      <a:pt x="0" y="3"/>
                    </a:lnTo>
                    <a:lnTo>
                      <a:pt x="0" y="24"/>
                    </a:lnTo>
                    <a:lnTo>
                      <a:pt x="6" y="2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4" name="Freeform 38"/>
            <p:cNvSpPr>
              <a:spLocks/>
            </p:cNvSpPr>
            <p:nvPr/>
          </p:nvSpPr>
          <p:spPr bwMode="auto">
            <a:xfrm>
              <a:off x="4469" y="2702"/>
              <a:ext cx="10" cy="13"/>
            </a:xfrm>
            <a:custGeom>
              <a:avLst/>
              <a:gdLst/>
              <a:ahLst/>
              <a:cxnLst>
                <a:cxn ang="0">
                  <a:pos x="10" y="24"/>
                </a:cxn>
                <a:cxn ang="0">
                  <a:pos x="2" y="23"/>
                </a:cxn>
                <a:cxn ang="0">
                  <a:pos x="0" y="0"/>
                </a:cxn>
                <a:cxn ang="0">
                  <a:pos x="10" y="24"/>
                </a:cxn>
              </a:cxnLst>
              <a:rect l="0" t="0" r="r" b="b"/>
              <a:pathLst>
                <a:path w="10" h="24">
                  <a:moveTo>
                    <a:pt x="10" y="24"/>
                  </a:moveTo>
                  <a:lnTo>
                    <a:pt x="2" y="23"/>
                  </a:lnTo>
                  <a:lnTo>
                    <a:pt x="0" y="0"/>
                  </a:lnTo>
                  <a:lnTo>
                    <a:pt x="10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27" name="Group 39"/>
            <p:cNvGrpSpPr>
              <a:grpSpLocks/>
            </p:cNvGrpSpPr>
            <p:nvPr/>
          </p:nvGrpSpPr>
          <p:grpSpPr bwMode="auto">
            <a:xfrm>
              <a:off x="4855" y="2764"/>
              <a:ext cx="8" cy="15"/>
              <a:chOff x="4974" y="2788"/>
              <a:chExt cx="8" cy="13"/>
            </a:xfrm>
            <a:grpFill/>
          </p:grpSpPr>
          <p:grpSp>
            <p:nvGrpSpPr>
              <p:cNvPr id="30" name="Group 40"/>
              <p:cNvGrpSpPr>
                <a:grpSpLocks/>
              </p:cNvGrpSpPr>
              <p:nvPr/>
            </p:nvGrpSpPr>
            <p:grpSpPr bwMode="auto">
              <a:xfrm>
                <a:off x="4974" y="2788"/>
                <a:ext cx="8" cy="13"/>
                <a:chOff x="4974" y="2788"/>
                <a:chExt cx="8" cy="13"/>
              </a:xfrm>
              <a:grpFill/>
            </p:grpSpPr>
            <p:pic>
              <p:nvPicPr>
                <p:cNvPr id="1119" name="Picture 41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974" y="2788"/>
                  <a:ext cx="8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120" name="Freeform 42"/>
                <p:cNvSpPr>
                  <a:spLocks/>
                </p:cNvSpPr>
                <p:nvPr/>
              </p:nvSpPr>
              <p:spPr bwMode="auto">
                <a:xfrm>
                  <a:off x="4974" y="2788"/>
                  <a:ext cx="7" cy="12"/>
                </a:xfrm>
                <a:custGeom>
                  <a:avLst/>
                  <a:gdLst/>
                  <a:ahLst/>
                  <a:cxnLst>
                    <a:cxn ang="0">
                      <a:pos x="7" y="9"/>
                    </a:cxn>
                    <a:cxn ang="0">
                      <a:pos x="6" y="0"/>
                    </a:cxn>
                    <a:cxn ang="0">
                      <a:pos x="3" y="4"/>
                    </a:cxn>
                    <a:cxn ang="0">
                      <a:pos x="0" y="24"/>
                    </a:cxn>
                    <a:cxn ang="0">
                      <a:pos x="7" y="9"/>
                    </a:cxn>
                  </a:cxnLst>
                  <a:rect l="0" t="0" r="r" b="b"/>
                  <a:pathLst>
                    <a:path w="7" h="24">
                      <a:moveTo>
                        <a:pt x="7" y="9"/>
                      </a:moveTo>
                      <a:lnTo>
                        <a:pt x="6" y="0"/>
                      </a:lnTo>
                      <a:lnTo>
                        <a:pt x="3" y="4"/>
                      </a:lnTo>
                      <a:lnTo>
                        <a:pt x="0" y="24"/>
                      </a:lnTo>
                      <a:lnTo>
                        <a:pt x="7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121" name="Freeform 43"/>
                <p:cNvSpPr>
                  <a:spLocks/>
                </p:cNvSpPr>
                <p:nvPr/>
              </p:nvSpPr>
              <p:spPr bwMode="auto">
                <a:xfrm>
                  <a:off x="4974" y="2788"/>
                  <a:ext cx="7" cy="12"/>
                </a:xfrm>
                <a:custGeom>
                  <a:avLst/>
                  <a:gdLst/>
                  <a:ahLst/>
                  <a:cxnLst>
                    <a:cxn ang="0">
                      <a:pos x="7" y="9"/>
                    </a:cxn>
                    <a:cxn ang="0">
                      <a:pos x="6" y="0"/>
                    </a:cxn>
                    <a:cxn ang="0">
                      <a:pos x="3" y="4"/>
                    </a:cxn>
                    <a:cxn ang="0">
                      <a:pos x="0" y="24"/>
                    </a:cxn>
                    <a:cxn ang="0">
                      <a:pos x="7" y="9"/>
                    </a:cxn>
                  </a:cxnLst>
                  <a:rect l="0" t="0" r="r" b="b"/>
                  <a:pathLst>
                    <a:path w="7" h="24">
                      <a:moveTo>
                        <a:pt x="7" y="9"/>
                      </a:moveTo>
                      <a:lnTo>
                        <a:pt x="6" y="0"/>
                      </a:lnTo>
                      <a:lnTo>
                        <a:pt x="3" y="4"/>
                      </a:lnTo>
                      <a:lnTo>
                        <a:pt x="0" y="24"/>
                      </a:lnTo>
                      <a:lnTo>
                        <a:pt x="7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122" name="Picture 44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974" y="2788"/>
                  <a:ext cx="8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118" name="Freeform 45"/>
              <p:cNvSpPr>
                <a:spLocks/>
              </p:cNvSpPr>
              <p:nvPr/>
            </p:nvSpPr>
            <p:spPr bwMode="auto">
              <a:xfrm>
                <a:off x="4974" y="2788"/>
                <a:ext cx="7" cy="12"/>
              </a:xfrm>
              <a:custGeom>
                <a:avLst/>
                <a:gdLst/>
                <a:ahLst/>
                <a:cxnLst>
                  <a:cxn ang="0">
                    <a:pos x="7" y="9"/>
                  </a:cxn>
                  <a:cxn ang="0">
                    <a:pos x="6" y="0"/>
                  </a:cxn>
                  <a:cxn ang="0">
                    <a:pos x="3" y="4"/>
                  </a:cxn>
                  <a:cxn ang="0">
                    <a:pos x="0" y="24"/>
                  </a:cxn>
                  <a:cxn ang="0">
                    <a:pos x="7" y="9"/>
                  </a:cxn>
                </a:cxnLst>
                <a:rect l="0" t="0" r="r" b="b"/>
                <a:pathLst>
                  <a:path w="7" h="24">
                    <a:moveTo>
                      <a:pt x="7" y="9"/>
                    </a:moveTo>
                    <a:lnTo>
                      <a:pt x="6" y="0"/>
                    </a:lnTo>
                    <a:lnTo>
                      <a:pt x="3" y="4"/>
                    </a:lnTo>
                    <a:lnTo>
                      <a:pt x="0" y="24"/>
                    </a:lnTo>
                    <a:lnTo>
                      <a:pt x="7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6" name="Freeform 46"/>
            <p:cNvSpPr>
              <a:spLocks/>
            </p:cNvSpPr>
            <p:nvPr/>
          </p:nvSpPr>
          <p:spPr bwMode="auto">
            <a:xfrm>
              <a:off x="4888" y="2714"/>
              <a:ext cx="17" cy="3"/>
            </a:xfrm>
            <a:custGeom>
              <a:avLst/>
              <a:gdLst/>
              <a:ahLst/>
              <a:cxnLst>
                <a:cxn ang="0">
                  <a:pos x="16" y="5"/>
                </a:cxn>
                <a:cxn ang="0">
                  <a:pos x="7" y="0"/>
                </a:cxn>
                <a:cxn ang="0">
                  <a:pos x="0" y="5"/>
                </a:cxn>
                <a:cxn ang="0">
                  <a:pos x="16" y="5"/>
                </a:cxn>
              </a:cxnLst>
              <a:rect l="0" t="0" r="r" b="b"/>
              <a:pathLst>
                <a:path w="16" h="5">
                  <a:moveTo>
                    <a:pt x="16" y="5"/>
                  </a:moveTo>
                  <a:lnTo>
                    <a:pt x="7" y="0"/>
                  </a:lnTo>
                  <a:lnTo>
                    <a:pt x="0" y="5"/>
                  </a:lnTo>
                  <a:lnTo>
                    <a:pt x="16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31" name="Group 47"/>
            <p:cNvGrpSpPr>
              <a:grpSpLocks/>
            </p:cNvGrpSpPr>
            <p:nvPr/>
          </p:nvGrpSpPr>
          <p:grpSpPr bwMode="auto">
            <a:xfrm>
              <a:off x="5044" y="2792"/>
              <a:ext cx="8" cy="11"/>
              <a:chOff x="5154" y="2814"/>
              <a:chExt cx="7" cy="11"/>
            </a:xfrm>
            <a:grpFill/>
          </p:grpSpPr>
          <p:grpSp>
            <p:nvGrpSpPr>
              <p:cNvPr id="32" name="Group 48"/>
              <p:cNvGrpSpPr>
                <a:grpSpLocks/>
              </p:cNvGrpSpPr>
              <p:nvPr/>
            </p:nvGrpSpPr>
            <p:grpSpPr bwMode="auto">
              <a:xfrm>
                <a:off x="5154" y="2814"/>
                <a:ext cx="7" cy="11"/>
                <a:chOff x="5154" y="2814"/>
                <a:chExt cx="7" cy="11"/>
              </a:xfrm>
              <a:grpFill/>
            </p:grpSpPr>
            <p:pic>
              <p:nvPicPr>
                <p:cNvPr id="1113" name="Picture 49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5154" y="2814"/>
                  <a:ext cx="7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114" name="Freeform 50"/>
                <p:cNvSpPr>
                  <a:spLocks/>
                </p:cNvSpPr>
                <p:nvPr/>
              </p:nvSpPr>
              <p:spPr bwMode="auto">
                <a:xfrm>
                  <a:off x="5154" y="2814"/>
                  <a:ext cx="6" cy="10"/>
                </a:xfrm>
                <a:custGeom>
                  <a:avLst/>
                  <a:gdLst/>
                  <a:ahLst/>
                  <a:cxnLst>
                    <a:cxn ang="0">
                      <a:pos x="6" y="9"/>
                    </a:cxn>
                    <a:cxn ang="0">
                      <a:pos x="1" y="20"/>
                    </a:cxn>
                    <a:cxn ang="0">
                      <a:pos x="0" y="0"/>
                    </a:cxn>
                    <a:cxn ang="0">
                      <a:pos x="6" y="9"/>
                    </a:cxn>
                  </a:cxnLst>
                  <a:rect l="0" t="0" r="r" b="b"/>
                  <a:pathLst>
                    <a:path w="6" h="20">
                      <a:moveTo>
                        <a:pt x="6" y="9"/>
                      </a:moveTo>
                      <a:lnTo>
                        <a:pt x="1" y="20"/>
                      </a:lnTo>
                      <a:lnTo>
                        <a:pt x="0" y="0"/>
                      </a:lnTo>
                      <a:lnTo>
                        <a:pt x="6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115" name="Freeform 51"/>
                <p:cNvSpPr>
                  <a:spLocks/>
                </p:cNvSpPr>
                <p:nvPr/>
              </p:nvSpPr>
              <p:spPr bwMode="auto">
                <a:xfrm>
                  <a:off x="5154" y="2814"/>
                  <a:ext cx="6" cy="10"/>
                </a:xfrm>
                <a:custGeom>
                  <a:avLst/>
                  <a:gdLst/>
                  <a:ahLst/>
                  <a:cxnLst>
                    <a:cxn ang="0">
                      <a:pos x="6" y="9"/>
                    </a:cxn>
                    <a:cxn ang="0">
                      <a:pos x="1" y="20"/>
                    </a:cxn>
                    <a:cxn ang="0">
                      <a:pos x="0" y="0"/>
                    </a:cxn>
                    <a:cxn ang="0">
                      <a:pos x="6" y="9"/>
                    </a:cxn>
                  </a:cxnLst>
                  <a:rect l="0" t="0" r="r" b="b"/>
                  <a:pathLst>
                    <a:path w="6" h="20">
                      <a:moveTo>
                        <a:pt x="6" y="9"/>
                      </a:moveTo>
                      <a:lnTo>
                        <a:pt x="1" y="20"/>
                      </a:lnTo>
                      <a:lnTo>
                        <a:pt x="0" y="0"/>
                      </a:lnTo>
                      <a:lnTo>
                        <a:pt x="6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116" name="Picture 52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5154" y="2814"/>
                  <a:ext cx="7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112" name="Freeform 53"/>
              <p:cNvSpPr>
                <a:spLocks/>
              </p:cNvSpPr>
              <p:nvPr/>
            </p:nvSpPr>
            <p:spPr bwMode="auto">
              <a:xfrm>
                <a:off x="5154" y="2814"/>
                <a:ext cx="6" cy="10"/>
              </a:xfrm>
              <a:custGeom>
                <a:avLst/>
                <a:gdLst/>
                <a:ahLst/>
                <a:cxnLst>
                  <a:cxn ang="0">
                    <a:pos x="6" y="9"/>
                  </a:cxn>
                  <a:cxn ang="0">
                    <a:pos x="1" y="20"/>
                  </a:cxn>
                  <a:cxn ang="0">
                    <a:pos x="0" y="0"/>
                  </a:cxn>
                  <a:cxn ang="0">
                    <a:pos x="6" y="9"/>
                  </a:cxn>
                </a:cxnLst>
                <a:rect l="0" t="0" r="r" b="b"/>
                <a:pathLst>
                  <a:path w="6" h="20">
                    <a:moveTo>
                      <a:pt x="6" y="9"/>
                    </a:moveTo>
                    <a:lnTo>
                      <a:pt x="1" y="20"/>
                    </a:lnTo>
                    <a:lnTo>
                      <a:pt x="0" y="0"/>
                    </a:lnTo>
                    <a:lnTo>
                      <a:pt x="6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8" name="Freeform 54"/>
            <p:cNvSpPr>
              <a:spLocks/>
            </p:cNvSpPr>
            <p:nvPr/>
          </p:nvSpPr>
          <p:spPr bwMode="auto">
            <a:xfrm>
              <a:off x="4695" y="2803"/>
              <a:ext cx="22" cy="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" y="7"/>
                </a:cxn>
                <a:cxn ang="0">
                  <a:pos x="0" y="4"/>
                </a:cxn>
                <a:cxn ang="0">
                  <a:pos x="20" y="0"/>
                </a:cxn>
              </a:cxnLst>
              <a:rect l="0" t="0" r="r" b="b"/>
              <a:pathLst>
                <a:path w="20" h="7">
                  <a:moveTo>
                    <a:pt x="20" y="0"/>
                  </a:moveTo>
                  <a:lnTo>
                    <a:pt x="6" y="7"/>
                  </a:lnTo>
                  <a:lnTo>
                    <a:pt x="0" y="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Freeform 55"/>
            <p:cNvSpPr>
              <a:spLocks/>
            </p:cNvSpPr>
            <p:nvPr/>
          </p:nvSpPr>
          <p:spPr bwMode="auto">
            <a:xfrm>
              <a:off x="4720" y="2598"/>
              <a:ext cx="15" cy="17"/>
            </a:xfrm>
            <a:custGeom>
              <a:avLst/>
              <a:gdLst/>
              <a:ahLst/>
              <a:cxnLst>
                <a:cxn ang="0">
                  <a:pos x="8" y="29"/>
                </a:cxn>
                <a:cxn ang="0">
                  <a:pos x="0" y="13"/>
                </a:cxn>
                <a:cxn ang="0">
                  <a:pos x="14" y="0"/>
                </a:cxn>
                <a:cxn ang="0">
                  <a:pos x="14" y="2"/>
                </a:cxn>
                <a:cxn ang="0">
                  <a:pos x="12" y="18"/>
                </a:cxn>
                <a:cxn ang="0">
                  <a:pos x="8" y="29"/>
                </a:cxn>
              </a:cxnLst>
              <a:rect l="0" t="0" r="r" b="b"/>
              <a:pathLst>
                <a:path w="14" h="29">
                  <a:moveTo>
                    <a:pt x="8" y="29"/>
                  </a:moveTo>
                  <a:lnTo>
                    <a:pt x="0" y="13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2" y="18"/>
                  </a:lnTo>
                  <a:lnTo>
                    <a:pt x="8" y="2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33" name="Group 56"/>
            <p:cNvGrpSpPr>
              <a:grpSpLocks/>
            </p:cNvGrpSpPr>
            <p:nvPr/>
          </p:nvGrpSpPr>
          <p:grpSpPr bwMode="auto">
            <a:xfrm>
              <a:off x="5436" y="2565"/>
              <a:ext cx="9" cy="6"/>
              <a:chOff x="5525" y="2599"/>
              <a:chExt cx="7" cy="6"/>
            </a:xfrm>
            <a:grpFill/>
          </p:grpSpPr>
          <p:grpSp>
            <p:nvGrpSpPr>
              <p:cNvPr id="36" name="Group 57"/>
              <p:cNvGrpSpPr>
                <a:grpSpLocks/>
              </p:cNvGrpSpPr>
              <p:nvPr/>
            </p:nvGrpSpPr>
            <p:grpSpPr bwMode="auto">
              <a:xfrm>
                <a:off x="5525" y="2599"/>
                <a:ext cx="7" cy="6"/>
                <a:chOff x="5525" y="2599"/>
                <a:chExt cx="7" cy="6"/>
              </a:xfrm>
              <a:grpFill/>
            </p:grpSpPr>
            <p:pic>
              <p:nvPicPr>
                <p:cNvPr id="1107" name="Picture 58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 r="-58200"/>
                <a:stretch>
                  <a:fillRect/>
                </a:stretch>
              </p:blipFill>
              <p:spPr bwMode="auto">
                <a:xfrm>
                  <a:off x="5525" y="2599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108" name="Freeform 59"/>
                <p:cNvSpPr>
                  <a:spLocks/>
                </p:cNvSpPr>
                <p:nvPr/>
              </p:nvSpPr>
              <p:spPr bwMode="auto">
                <a:xfrm>
                  <a:off x="5525" y="2599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1" y="4"/>
                    </a:cxn>
                    <a:cxn ang="0">
                      <a:pos x="2" y="9"/>
                    </a:cxn>
                    <a:cxn ang="0">
                      <a:pos x="3" y="4"/>
                    </a:cxn>
                    <a:cxn ang="0">
                      <a:pos x="3" y="2"/>
                    </a:cxn>
                    <a:cxn ang="0">
                      <a:pos x="2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3" h="9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1" y="4"/>
                      </a:lnTo>
                      <a:lnTo>
                        <a:pt x="2" y="9"/>
                      </a:lnTo>
                      <a:lnTo>
                        <a:pt x="3" y="4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109" name="Freeform 60"/>
                <p:cNvSpPr>
                  <a:spLocks/>
                </p:cNvSpPr>
                <p:nvPr/>
              </p:nvSpPr>
              <p:spPr bwMode="auto">
                <a:xfrm>
                  <a:off x="5525" y="2599"/>
                  <a:ext cx="3" cy="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1" y="4"/>
                    </a:cxn>
                    <a:cxn ang="0">
                      <a:pos x="2" y="9"/>
                    </a:cxn>
                    <a:cxn ang="0">
                      <a:pos x="3" y="4"/>
                    </a:cxn>
                    <a:cxn ang="0">
                      <a:pos x="3" y="2"/>
                    </a:cxn>
                    <a:cxn ang="0">
                      <a:pos x="2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3" h="9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1" y="4"/>
                      </a:lnTo>
                      <a:lnTo>
                        <a:pt x="2" y="9"/>
                      </a:lnTo>
                      <a:lnTo>
                        <a:pt x="3" y="4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110" name="Picture 61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 r="-58200"/>
                <a:stretch>
                  <a:fillRect/>
                </a:stretch>
              </p:blipFill>
              <p:spPr bwMode="auto">
                <a:xfrm>
                  <a:off x="5525" y="2599"/>
                  <a:ext cx="7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106" name="Freeform 62"/>
              <p:cNvSpPr>
                <a:spLocks/>
              </p:cNvSpPr>
              <p:nvPr/>
            </p:nvSpPr>
            <p:spPr bwMode="auto">
              <a:xfrm>
                <a:off x="5525" y="2599"/>
                <a:ext cx="3" cy="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2" y="9"/>
                  </a:cxn>
                  <a:cxn ang="0">
                    <a:pos x="3" y="4"/>
                  </a:cxn>
                  <a:cxn ang="0">
                    <a:pos x="3" y="2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0" t="0" r="r" b="b"/>
                <a:pathLst>
                  <a:path w="3" h="9">
                    <a:moveTo>
                      <a:pt x="1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2" y="9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7" name="Group 63"/>
            <p:cNvGrpSpPr>
              <a:grpSpLocks/>
            </p:cNvGrpSpPr>
            <p:nvPr/>
          </p:nvGrpSpPr>
          <p:grpSpPr bwMode="auto">
            <a:xfrm>
              <a:off x="5518" y="2591"/>
              <a:ext cx="10" cy="5"/>
              <a:chOff x="5602" y="2621"/>
              <a:chExt cx="10" cy="8"/>
            </a:xfrm>
            <a:grpFill/>
          </p:grpSpPr>
          <p:grpSp>
            <p:nvGrpSpPr>
              <p:cNvPr id="48" name="Group 64"/>
              <p:cNvGrpSpPr>
                <a:grpSpLocks/>
              </p:cNvGrpSpPr>
              <p:nvPr/>
            </p:nvGrpSpPr>
            <p:grpSpPr bwMode="auto">
              <a:xfrm>
                <a:off x="5602" y="2621"/>
                <a:ext cx="10" cy="8"/>
                <a:chOff x="5602" y="2621"/>
                <a:chExt cx="10" cy="8"/>
              </a:xfrm>
              <a:grpFill/>
            </p:grpSpPr>
            <p:pic>
              <p:nvPicPr>
                <p:cNvPr id="1101" name="Picture 65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5602" y="2621"/>
                  <a:ext cx="9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102" name="Freeform 66"/>
                <p:cNvSpPr>
                  <a:spLocks/>
                </p:cNvSpPr>
                <p:nvPr/>
              </p:nvSpPr>
              <p:spPr bwMode="auto">
                <a:xfrm>
                  <a:off x="5602" y="2626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0" y="2"/>
                    </a:cxn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1" h="3">
                      <a:moveTo>
                        <a:pt x="1" y="3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103" name="Freeform 67"/>
                <p:cNvSpPr>
                  <a:spLocks/>
                </p:cNvSpPr>
                <p:nvPr/>
              </p:nvSpPr>
              <p:spPr bwMode="auto">
                <a:xfrm>
                  <a:off x="5602" y="2626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0" y="2"/>
                    </a:cxn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1" h="3">
                      <a:moveTo>
                        <a:pt x="1" y="3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104" name="Picture 68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5602" y="2621"/>
                  <a:ext cx="10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100" name="Freeform 69"/>
              <p:cNvSpPr>
                <a:spLocks/>
              </p:cNvSpPr>
              <p:nvPr/>
            </p:nvSpPr>
            <p:spPr bwMode="auto">
              <a:xfrm>
                <a:off x="5602" y="2626"/>
                <a:ext cx="1" cy="2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1" y="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49" name="Group 70"/>
            <p:cNvGrpSpPr>
              <a:grpSpLocks/>
            </p:cNvGrpSpPr>
            <p:nvPr/>
          </p:nvGrpSpPr>
          <p:grpSpPr bwMode="auto">
            <a:xfrm>
              <a:off x="5104" y="2518"/>
              <a:ext cx="9" cy="7"/>
              <a:chOff x="5211" y="2555"/>
              <a:chExt cx="7" cy="6"/>
            </a:xfrm>
            <a:grpFill/>
          </p:grpSpPr>
          <p:grpSp>
            <p:nvGrpSpPr>
              <p:cNvPr id="50" name="Group 71"/>
              <p:cNvGrpSpPr>
                <a:grpSpLocks/>
              </p:cNvGrpSpPr>
              <p:nvPr/>
            </p:nvGrpSpPr>
            <p:grpSpPr bwMode="auto">
              <a:xfrm>
                <a:off x="5211" y="2555"/>
                <a:ext cx="7" cy="6"/>
                <a:chOff x="5211" y="2555"/>
                <a:chExt cx="7" cy="6"/>
              </a:xfrm>
              <a:grpFill/>
            </p:grpSpPr>
            <p:pic>
              <p:nvPicPr>
                <p:cNvPr id="1095" name="Picture 72"/>
                <p:cNvPicPr>
                  <a:picLocks noChangeAspect="1" noChangeArrowheads="1"/>
                </p:cNvPicPr>
                <p:nvPr/>
              </p:nvPicPr>
              <p:blipFill>
                <a:blip r:embed="rId8"/>
                <a:srcRect t="-18575" r="-134378"/>
                <a:stretch>
                  <a:fillRect/>
                </a:stretch>
              </p:blipFill>
              <p:spPr bwMode="auto">
                <a:xfrm>
                  <a:off x="5211" y="2555"/>
                  <a:ext cx="7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96" name="Freeform 73"/>
                <p:cNvSpPr>
                  <a:spLocks/>
                </p:cNvSpPr>
                <p:nvPr/>
              </p:nvSpPr>
              <p:spPr bwMode="auto">
                <a:xfrm>
                  <a:off x="5211" y="2556"/>
                  <a:ext cx="2" cy="4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7"/>
                    </a:cxn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2" y="0"/>
                    </a:cxn>
                    <a:cxn ang="0">
                      <a:pos x="2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2" h="7">
                      <a:moveTo>
                        <a:pt x="1" y="2"/>
                      </a:moveTo>
                      <a:lnTo>
                        <a:pt x="0" y="7"/>
                      </a:lnTo>
                      <a:lnTo>
                        <a:pt x="1" y="2"/>
                      </a:ln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97" name="Freeform 74"/>
                <p:cNvSpPr>
                  <a:spLocks/>
                </p:cNvSpPr>
                <p:nvPr/>
              </p:nvSpPr>
              <p:spPr bwMode="auto">
                <a:xfrm>
                  <a:off x="5211" y="2556"/>
                  <a:ext cx="2" cy="4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7"/>
                    </a:cxn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2" y="0"/>
                    </a:cxn>
                    <a:cxn ang="0">
                      <a:pos x="2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2" h="7">
                      <a:moveTo>
                        <a:pt x="1" y="2"/>
                      </a:moveTo>
                      <a:lnTo>
                        <a:pt x="0" y="7"/>
                      </a:lnTo>
                      <a:lnTo>
                        <a:pt x="1" y="2"/>
                      </a:lnTo>
                      <a:lnTo>
                        <a:pt x="1" y="0"/>
                      </a:lnTo>
                      <a:lnTo>
                        <a:pt x="1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98" name="Picture 75"/>
                <p:cNvPicPr>
                  <a:picLocks noChangeAspect="1" noChangeArrowheads="1"/>
                </p:cNvPicPr>
                <p:nvPr/>
              </p:nvPicPr>
              <p:blipFill>
                <a:blip r:embed="rId8"/>
                <a:srcRect t="-18575" r="-134378"/>
                <a:stretch>
                  <a:fillRect/>
                </a:stretch>
              </p:blipFill>
              <p:spPr bwMode="auto">
                <a:xfrm>
                  <a:off x="5211" y="2555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94" name="Freeform 76"/>
              <p:cNvSpPr>
                <a:spLocks/>
              </p:cNvSpPr>
              <p:nvPr/>
            </p:nvSpPr>
            <p:spPr bwMode="auto">
              <a:xfrm>
                <a:off x="5211" y="2556"/>
                <a:ext cx="2" cy="4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7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2" y="0"/>
                  </a:cxn>
                  <a:cxn ang="0">
                    <a:pos x="2" y="2"/>
                  </a:cxn>
                  <a:cxn ang="0">
                    <a:pos x="1" y="2"/>
                  </a:cxn>
                </a:cxnLst>
                <a:rect l="0" t="0" r="r" b="b"/>
                <a:pathLst>
                  <a:path w="2" h="7">
                    <a:moveTo>
                      <a:pt x="1" y="2"/>
                    </a:moveTo>
                    <a:lnTo>
                      <a:pt x="0" y="7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51" name="Group 77"/>
            <p:cNvGrpSpPr>
              <a:grpSpLocks/>
            </p:cNvGrpSpPr>
            <p:nvPr/>
          </p:nvGrpSpPr>
          <p:grpSpPr bwMode="auto">
            <a:xfrm>
              <a:off x="5327" y="2551"/>
              <a:ext cx="16" cy="9"/>
              <a:chOff x="5422" y="2586"/>
              <a:chExt cx="10" cy="9"/>
            </a:xfrm>
            <a:grpFill/>
          </p:grpSpPr>
          <p:grpSp>
            <p:nvGrpSpPr>
              <p:cNvPr id="52" name="Group 78"/>
              <p:cNvGrpSpPr>
                <a:grpSpLocks/>
              </p:cNvGrpSpPr>
              <p:nvPr/>
            </p:nvGrpSpPr>
            <p:grpSpPr bwMode="auto">
              <a:xfrm>
                <a:off x="5422" y="2586"/>
                <a:ext cx="10" cy="9"/>
                <a:chOff x="5422" y="2586"/>
                <a:chExt cx="10" cy="9"/>
              </a:xfrm>
              <a:grpFill/>
            </p:grpSpPr>
            <p:pic>
              <p:nvPicPr>
                <p:cNvPr id="1089" name="Picture 79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422" y="2586"/>
                  <a:ext cx="9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90" name="Freeform 80"/>
                <p:cNvSpPr>
                  <a:spLocks/>
                </p:cNvSpPr>
                <p:nvPr/>
              </p:nvSpPr>
              <p:spPr bwMode="auto">
                <a:xfrm>
                  <a:off x="5422" y="25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91" name="Freeform 81"/>
                <p:cNvSpPr>
                  <a:spLocks/>
                </p:cNvSpPr>
                <p:nvPr/>
              </p:nvSpPr>
              <p:spPr bwMode="auto">
                <a:xfrm>
                  <a:off x="5422" y="25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92" name="Picture 82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422" y="2586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88" name="Freeform 83"/>
              <p:cNvSpPr>
                <a:spLocks/>
              </p:cNvSpPr>
              <p:nvPr/>
            </p:nvSpPr>
            <p:spPr bwMode="auto">
              <a:xfrm>
                <a:off x="5422" y="2593"/>
                <a:ext cx="1" cy="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2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4" name="Freeform 84"/>
            <p:cNvSpPr>
              <a:spLocks/>
            </p:cNvSpPr>
            <p:nvPr/>
          </p:nvSpPr>
          <p:spPr bwMode="auto">
            <a:xfrm>
              <a:off x="4647" y="2566"/>
              <a:ext cx="156" cy="103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120" y="15"/>
                </a:cxn>
                <a:cxn ang="0">
                  <a:pos x="119" y="31"/>
                </a:cxn>
                <a:cxn ang="0">
                  <a:pos x="127" y="28"/>
                </a:cxn>
                <a:cxn ang="0">
                  <a:pos x="127" y="37"/>
                </a:cxn>
                <a:cxn ang="0">
                  <a:pos x="129" y="39"/>
                </a:cxn>
                <a:cxn ang="0">
                  <a:pos x="148" y="55"/>
                </a:cxn>
                <a:cxn ang="0">
                  <a:pos x="133" y="63"/>
                </a:cxn>
                <a:cxn ang="0">
                  <a:pos x="136" y="79"/>
                </a:cxn>
                <a:cxn ang="0">
                  <a:pos x="125" y="83"/>
                </a:cxn>
                <a:cxn ang="0">
                  <a:pos x="123" y="91"/>
                </a:cxn>
                <a:cxn ang="0">
                  <a:pos x="109" y="85"/>
                </a:cxn>
                <a:cxn ang="0">
                  <a:pos x="96" y="83"/>
                </a:cxn>
                <a:cxn ang="0">
                  <a:pos x="92" y="105"/>
                </a:cxn>
                <a:cxn ang="0">
                  <a:pos x="89" y="129"/>
                </a:cxn>
                <a:cxn ang="0">
                  <a:pos x="85" y="144"/>
                </a:cxn>
                <a:cxn ang="0">
                  <a:pos x="78" y="174"/>
                </a:cxn>
                <a:cxn ang="0">
                  <a:pos x="65" y="181"/>
                </a:cxn>
                <a:cxn ang="0">
                  <a:pos x="46" y="174"/>
                </a:cxn>
                <a:cxn ang="0">
                  <a:pos x="39" y="187"/>
                </a:cxn>
                <a:cxn ang="0">
                  <a:pos x="18" y="196"/>
                </a:cxn>
                <a:cxn ang="0">
                  <a:pos x="4" y="178"/>
                </a:cxn>
                <a:cxn ang="0">
                  <a:pos x="0" y="157"/>
                </a:cxn>
                <a:cxn ang="0">
                  <a:pos x="2" y="159"/>
                </a:cxn>
                <a:cxn ang="0">
                  <a:pos x="14" y="174"/>
                </a:cxn>
                <a:cxn ang="0">
                  <a:pos x="26" y="180"/>
                </a:cxn>
                <a:cxn ang="0">
                  <a:pos x="24" y="178"/>
                </a:cxn>
                <a:cxn ang="0">
                  <a:pos x="25" y="172"/>
                </a:cxn>
                <a:cxn ang="0">
                  <a:pos x="27" y="155"/>
                </a:cxn>
                <a:cxn ang="0">
                  <a:pos x="27" y="150"/>
                </a:cxn>
                <a:cxn ang="0">
                  <a:pos x="28" y="137"/>
                </a:cxn>
                <a:cxn ang="0">
                  <a:pos x="39" y="131"/>
                </a:cxn>
                <a:cxn ang="0">
                  <a:pos x="50" y="124"/>
                </a:cxn>
                <a:cxn ang="0">
                  <a:pos x="59" y="100"/>
                </a:cxn>
                <a:cxn ang="0">
                  <a:pos x="69" y="78"/>
                </a:cxn>
                <a:cxn ang="0">
                  <a:pos x="76" y="92"/>
                </a:cxn>
                <a:cxn ang="0">
                  <a:pos x="81" y="81"/>
                </a:cxn>
                <a:cxn ang="0">
                  <a:pos x="83" y="65"/>
                </a:cxn>
                <a:cxn ang="0">
                  <a:pos x="86" y="83"/>
                </a:cxn>
                <a:cxn ang="0">
                  <a:pos x="85" y="70"/>
                </a:cxn>
                <a:cxn ang="0">
                  <a:pos x="90" y="61"/>
                </a:cxn>
                <a:cxn ang="0">
                  <a:pos x="87" y="52"/>
                </a:cxn>
                <a:cxn ang="0">
                  <a:pos x="91" y="44"/>
                </a:cxn>
                <a:cxn ang="0">
                  <a:pos x="98" y="22"/>
                </a:cxn>
                <a:cxn ang="0">
                  <a:pos x="107" y="0"/>
                </a:cxn>
                <a:cxn ang="0">
                  <a:pos x="108" y="9"/>
                </a:cxn>
                <a:cxn ang="0">
                  <a:pos x="112" y="0"/>
                </a:cxn>
              </a:cxnLst>
              <a:rect l="0" t="0" r="r" b="b"/>
              <a:pathLst>
                <a:path w="148" h="196">
                  <a:moveTo>
                    <a:pt x="112" y="0"/>
                  </a:moveTo>
                  <a:lnTo>
                    <a:pt x="120" y="15"/>
                  </a:lnTo>
                  <a:lnTo>
                    <a:pt x="119" y="31"/>
                  </a:lnTo>
                  <a:lnTo>
                    <a:pt x="127" y="28"/>
                  </a:lnTo>
                  <a:lnTo>
                    <a:pt x="127" y="37"/>
                  </a:lnTo>
                  <a:lnTo>
                    <a:pt x="129" y="39"/>
                  </a:lnTo>
                  <a:lnTo>
                    <a:pt x="148" y="55"/>
                  </a:lnTo>
                  <a:lnTo>
                    <a:pt x="133" y="63"/>
                  </a:lnTo>
                  <a:lnTo>
                    <a:pt x="136" y="79"/>
                  </a:lnTo>
                  <a:lnTo>
                    <a:pt x="125" y="83"/>
                  </a:lnTo>
                  <a:lnTo>
                    <a:pt x="123" y="91"/>
                  </a:lnTo>
                  <a:lnTo>
                    <a:pt x="109" y="85"/>
                  </a:lnTo>
                  <a:lnTo>
                    <a:pt x="96" y="83"/>
                  </a:lnTo>
                  <a:lnTo>
                    <a:pt x="92" y="105"/>
                  </a:lnTo>
                  <a:lnTo>
                    <a:pt x="89" y="129"/>
                  </a:lnTo>
                  <a:lnTo>
                    <a:pt x="85" y="144"/>
                  </a:lnTo>
                  <a:lnTo>
                    <a:pt x="78" y="174"/>
                  </a:lnTo>
                  <a:lnTo>
                    <a:pt x="65" y="181"/>
                  </a:lnTo>
                  <a:lnTo>
                    <a:pt x="46" y="174"/>
                  </a:lnTo>
                  <a:lnTo>
                    <a:pt x="39" y="187"/>
                  </a:lnTo>
                  <a:lnTo>
                    <a:pt x="18" y="196"/>
                  </a:lnTo>
                  <a:lnTo>
                    <a:pt x="4" y="178"/>
                  </a:lnTo>
                  <a:lnTo>
                    <a:pt x="0" y="157"/>
                  </a:lnTo>
                  <a:lnTo>
                    <a:pt x="2" y="159"/>
                  </a:lnTo>
                  <a:lnTo>
                    <a:pt x="14" y="174"/>
                  </a:lnTo>
                  <a:lnTo>
                    <a:pt x="26" y="180"/>
                  </a:lnTo>
                  <a:lnTo>
                    <a:pt x="24" y="178"/>
                  </a:lnTo>
                  <a:lnTo>
                    <a:pt x="25" y="172"/>
                  </a:lnTo>
                  <a:lnTo>
                    <a:pt x="27" y="155"/>
                  </a:lnTo>
                  <a:lnTo>
                    <a:pt x="27" y="150"/>
                  </a:lnTo>
                  <a:lnTo>
                    <a:pt x="28" y="137"/>
                  </a:lnTo>
                  <a:lnTo>
                    <a:pt x="39" y="131"/>
                  </a:lnTo>
                  <a:lnTo>
                    <a:pt x="50" y="124"/>
                  </a:lnTo>
                  <a:lnTo>
                    <a:pt x="59" y="100"/>
                  </a:lnTo>
                  <a:lnTo>
                    <a:pt x="69" y="78"/>
                  </a:lnTo>
                  <a:lnTo>
                    <a:pt x="76" y="92"/>
                  </a:lnTo>
                  <a:lnTo>
                    <a:pt x="81" y="81"/>
                  </a:lnTo>
                  <a:lnTo>
                    <a:pt x="83" y="65"/>
                  </a:lnTo>
                  <a:lnTo>
                    <a:pt x="86" y="83"/>
                  </a:lnTo>
                  <a:lnTo>
                    <a:pt x="85" y="70"/>
                  </a:lnTo>
                  <a:lnTo>
                    <a:pt x="90" y="61"/>
                  </a:lnTo>
                  <a:lnTo>
                    <a:pt x="87" y="52"/>
                  </a:lnTo>
                  <a:lnTo>
                    <a:pt x="91" y="44"/>
                  </a:lnTo>
                  <a:lnTo>
                    <a:pt x="98" y="22"/>
                  </a:lnTo>
                  <a:lnTo>
                    <a:pt x="107" y="0"/>
                  </a:lnTo>
                  <a:lnTo>
                    <a:pt x="108" y="9"/>
                  </a:lnTo>
                  <a:lnTo>
                    <a:pt x="11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Freeform 85"/>
            <p:cNvSpPr>
              <a:spLocks/>
            </p:cNvSpPr>
            <p:nvPr/>
          </p:nvSpPr>
          <p:spPr bwMode="auto">
            <a:xfrm>
              <a:off x="4490" y="2572"/>
              <a:ext cx="72" cy="89"/>
            </a:xfrm>
            <a:custGeom>
              <a:avLst/>
              <a:gdLst/>
              <a:ahLst/>
              <a:cxnLst>
                <a:cxn ang="0">
                  <a:pos x="57" y="167"/>
                </a:cxn>
                <a:cxn ang="0">
                  <a:pos x="38" y="142"/>
                </a:cxn>
                <a:cxn ang="0">
                  <a:pos x="21" y="118"/>
                </a:cxn>
                <a:cxn ang="0">
                  <a:pos x="12" y="81"/>
                </a:cxn>
                <a:cxn ang="0">
                  <a:pos x="5" y="42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3" y="9"/>
                </a:cxn>
                <a:cxn ang="0">
                  <a:pos x="14" y="24"/>
                </a:cxn>
                <a:cxn ang="0">
                  <a:pos x="24" y="24"/>
                </a:cxn>
                <a:cxn ang="0">
                  <a:pos x="31" y="9"/>
                </a:cxn>
                <a:cxn ang="0">
                  <a:pos x="39" y="28"/>
                </a:cxn>
                <a:cxn ang="0">
                  <a:pos x="50" y="46"/>
                </a:cxn>
                <a:cxn ang="0">
                  <a:pos x="53" y="78"/>
                </a:cxn>
                <a:cxn ang="0">
                  <a:pos x="54" y="109"/>
                </a:cxn>
                <a:cxn ang="0">
                  <a:pos x="60" y="137"/>
                </a:cxn>
                <a:cxn ang="0">
                  <a:pos x="68" y="165"/>
                </a:cxn>
                <a:cxn ang="0">
                  <a:pos x="64" y="161"/>
                </a:cxn>
                <a:cxn ang="0">
                  <a:pos x="57" y="167"/>
                </a:cxn>
              </a:cxnLst>
              <a:rect l="0" t="0" r="r" b="b"/>
              <a:pathLst>
                <a:path w="68" h="167">
                  <a:moveTo>
                    <a:pt x="57" y="167"/>
                  </a:moveTo>
                  <a:lnTo>
                    <a:pt x="38" y="142"/>
                  </a:lnTo>
                  <a:lnTo>
                    <a:pt x="21" y="118"/>
                  </a:lnTo>
                  <a:lnTo>
                    <a:pt x="12" y="81"/>
                  </a:lnTo>
                  <a:lnTo>
                    <a:pt x="5" y="42"/>
                  </a:lnTo>
                  <a:lnTo>
                    <a:pt x="0" y="3"/>
                  </a:lnTo>
                  <a:lnTo>
                    <a:pt x="1" y="0"/>
                  </a:lnTo>
                  <a:lnTo>
                    <a:pt x="13" y="9"/>
                  </a:lnTo>
                  <a:lnTo>
                    <a:pt x="14" y="24"/>
                  </a:lnTo>
                  <a:lnTo>
                    <a:pt x="24" y="24"/>
                  </a:lnTo>
                  <a:lnTo>
                    <a:pt x="31" y="9"/>
                  </a:lnTo>
                  <a:lnTo>
                    <a:pt x="39" y="28"/>
                  </a:lnTo>
                  <a:lnTo>
                    <a:pt x="50" y="46"/>
                  </a:lnTo>
                  <a:lnTo>
                    <a:pt x="53" y="78"/>
                  </a:lnTo>
                  <a:lnTo>
                    <a:pt x="54" y="109"/>
                  </a:lnTo>
                  <a:lnTo>
                    <a:pt x="60" y="137"/>
                  </a:lnTo>
                  <a:lnTo>
                    <a:pt x="68" y="165"/>
                  </a:lnTo>
                  <a:lnTo>
                    <a:pt x="64" y="161"/>
                  </a:lnTo>
                  <a:lnTo>
                    <a:pt x="57" y="16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53" name="Group 86"/>
            <p:cNvGrpSpPr>
              <a:grpSpLocks/>
            </p:cNvGrpSpPr>
            <p:nvPr/>
          </p:nvGrpSpPr>
          <p:grpSpPr bwMode="auto">
            <a:xfrm>
              <a:off x="5608" y="2555"/>
              <a:ext cx="5" cy="5"/>
              <a:chOff x="5687" y="2590"/>
              <a:chExt cx="8" cy="5"/>
            </a:xfrm>
            <a:grpFill/>
          </p:grpSpPr>
          <p:grpSp>
            <p:nvGrpSpPr>
              <p:cNvPr id="57" name="Group 87"/>
              <p:cNvGrpSpPr>
                <a:grpSpLocks/>
              </p:cNvGrpSpPr>
              <p:nvPr/>
            </p:nvGrpSpPr>
            <p:grpSpPr bwMode="auto">
              <a:xfrm>
                <a:off x="5687" y="2590"/>
                <a:ext cx="8" cy="5"/>
                <a:chOff x="5687" y="2590"/>
                <a:chExt cx="8" cy="5"/>
              </a:xfrm>
              <a:grpFill/>
            </p:grpSpPr>
            <p:pic>
              <p:nvPicPr>
                <p:cNvPr id="1083" name="Picture 88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687" y="2590"/>
                  <a:ext cx="8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84" name="Freeform 89"/>
                <p:cNvSpPr>
                  <a:spLocks/>
                </p:cNvSpPr>
                <p:nvPr/>
              </p:nvSpPr>
              <p:spPr bwMode="auto">
                <a:xfrm>
                  <a:off x="5687" y="2594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85" name="Freeform 90"/>
                <p:cNvSpPr>
                  <a:spLocks/>
                </p:cNvSpPr>
                <p:nvPr/>
              </p:nvSpPr>
              <p:spPr bwMode="auto">
                <a:xfrm>
                  <a:off x="5687" y="2594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86" name="Picture 91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687" y="2590"/>
                  <a:ext cx="8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82" name="Freeform 92"/>
              <p:cNvSpPr>
                <a:spLocks/>
              </p:cNvSpPr>
              <p:nvPr/>
            </p:nvSpPr>
            <p:spPr bwMode="auto">
              <a:xfrm>
                <a:off x="5687" y="2594"/>
                <a:ext cx="2" cy="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0"/>
                  </a:cxn>
                  <a:cxn ang="0">
                    <a:pos x="2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58" name="Group 93"/>
            <p:cNvGrpSpPr>
              <a:grpSpLocks/>
            </p:cNvGrpSpPr>
            <p:nvPr/>
          </p:nvGrpSpPr>
          <p:grpSpPr bwMode="auto">
            <a:xfrm>
              <a:off x="5603" y="2580"/>
              <a:ext cx="5" cy="9"/>
              <a:chOff x="5682" y="2613"/>
              <a:chExt cx="5" cy="9"/>
            </a:xfrm>
            <a:grpFill/>
          </p:grpSpPr>
          <p:grpSp>
            <p:nvGrpSpPr>
              <p:cNvPr id="85" name="Group 94"/>
              <p:cNvGrpSpPr>
                <a:grpSpLocks/>
              </p:cNvGrpSpPr>
              <p:nvPr/>
            </p:nvGrpSpPr>
            <p:grpSpPr bwMode="auto">
              <a:xfrm>
                <a:off x="5682" y="2613"/>
                <a:ext cx="5" cy="9"/>
                <a:chOff x="5682" y="2613"/>
                <a:chExt cx="5" cy="9"/>
              </a:xfrm>
              <a:grpFill/>
            </p:grpSpPr>
            <p:pic>
              <p:nvPicPr>
                <p:cNvPr id="1077" name="Picture 95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682" y="2613"/>
                  <a:ext cx="5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78" name="Freeform 96"/>
                <p:cNvSpPr>
                  <a:spLocks/>
                </p:cNvSpPr>
                <p:nvPr/>
              </p:nvSpPr>
              <p:spPr bwMode="auto">
                <a:xfrm>
                  <a:off x="5682" y="262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1"/>
                    </a:cxn>
                    <a:cxn ang="0">
                      <a:pos x="0" y="0"/>
                    </a:cxn>
                    <a:cxn ang="0">
                      <a:pos x="0" y="1"/>
                    </a:cxn>
                  </a:cxnLst>
                  <a:rect l="0" t="0" r="r" b="b"/>
                  <a:pathLst>
                    <a:path h="1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79" name="Freeform 97"/>
                <p:cNvSpPr>
                  <a:spLocks/>
                </p:cNvSpPr>
                <p:nvPr/>
              </p:nvSpPr>
              <p:spPr bwMode="auto">
                <a:xfrm>
                  <a:off x="5682" y="262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1"/>
                    </a:cxn>
                    <a:cxn ang="0">
                      <a:pos x="0" y="0"/>
                    </a:cxn>
                    <a:cxn ang="0">
                      <a:pos x="0" y="1"/>
                    </a:cxn>
                  </a:cxnLst>
                  <a:rect l="0" t="0" r="r" b="b"/>
                  <a:pathLst>
                    <a:path h="1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80" name="Picture 98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682" y="2613"/>
                  <a:ext cx="5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76" name="Freeform 99"/>
              <p:cNvSpPr>
                <a:spLocks/>
              </p:cNvSpPr>
              <p:nvPr/>
            </p:nvSpPr>
            <p:spPr bwMode="auto">
              <a:xfrm>
                <a:off x="5682" y="2620"/>
                <a:ext cx="1" cy="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8" name="Freeform 100"/>
            <p:cNvSpPr>
              <a:spLocks/>
            </p:cNvSpPr>
            <p:nvPr/>
          </p:nvSpPr>
          <p:spPr bwMode="auto">
            <a:xfrm>
              <a:off x="5587" y="2693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9" name="Freeform 101"/>
            <p:cNvSpPr>
              <a:spLocks/>
            </p:cNvSpPr>
            <p:nvPr/>
          </p:nvSpPr>
          <p:spPr bwMode="auto">
            <a:xfrm>
              <a:off x="5050" y="2552"/>
              <a:ext cx="2" cy="6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1" y="0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0" y="9"/>
                </a:cxn>
              </a:cxnLst>
              <a:rect l="0" t="0" r="r" b="b"/>
              <a:pathLst>
                <a:path w="2" h="13">
                  <a:moveTo>
                    <a:pt x="0" y="9"/>
                  </a:moveTo>
                  <a:lnTo>
                    <a:pt x="0" y="5"/>
                  </a:lnTo>
                  <a:lnTo>
                    <a:pt x="0" y="4"/>
                  </a:lnTo>
                  <a:lnTo>
                    <a:pt x="1" y="4"/>
                  </a:lnTo>
                  <a:lnTo>
                    <a:pt x="2" y="2"/>
                  </a:lnTo>
                  <a:lnTo>
                    <a:pt x="1" y="0"/>
                  </a:lnTo>
                  <a:lnTo>
                    <a:pt x="2" y="2"/>
                  </a:lnTo>
                  <a:lnTo>
                    <a:pt x="2" y="5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0" name="Freeform 102"/>
            <p:cNvSpPr>
              <a:spLocks/>
            </p:cNvSpPr>
            <p:nvPr/>
          </p:nvSpPr>
          <p:spPr bwMode="auto">
            <a:xfrm>
              <a:off x="5046" y="2559"/>
              <a:ext cx="4" cy="1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2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" name="Freeform 103"/>
            <p:cNvSpPr>
              <a:spLocks/>
            </p:cNvSpPr>
            <p:nvPr/>
          </p:nvSpPr>
          <p:spPr bwMode="auto">
            <a:xfrm>
              <a:off x="5050" y="2558"/>
              <a:ext cx="1" cy="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" name="Freeform 104"/>
            <p:cNvSpPr>
              <a:spLocks/>
            </p:cNvSpPr>
            <p:nvPr/>
          </p:nvSpPr>
          <p:spPr bwMode="auto">
            <a:xfrm>
              <a:off x="5045" y="2564"/>
              <a:ext cx="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1" y="0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" name="Freeform 105"/>
            <p:cNvSpPr>
              <a:spLocks/>
            </p:cNvSpPr>
            <p:nvPr/>
          </p:nvSpPr>
          <p:spPr bwMode="auto">
            <a:xfrm>
              <a:off x="5153" y="2730"/>
              <a:ext cx="160" cy="136"/>
            </a:xfrm>
            <a:custGeom>
              <a:avLst/>
              <a:gdLst/>
              <a:ahLst/>
              <a:cxnLst>
                <a:cxn ang="0">
                  <a:pos x="151" y="247"/>
                </a:cxn>
                <a:cxn ang="0">
                  <a:pos x="143" y="254"/>
                </a:cxn>
                <a:cxn ang="0">
                  <a:pos x="144" y="260"/>
                </a:cxn>
                <a:cxn ang="0">
                  <a:pos x="136" y="256"/>
                </a:cxn>
                <a:cxn ang="0">
                  <a:pos x="121" y="252"/>
                </a:cxn>
                <a:cxn ang="0">
                  <a:pos x="106" y="245"/>
                </a:cxn>
                <a:cxn ang="0">
                  <a:pos x="99" y="230"/>
                </a:cxn>
                <a:cxn ang="0">
                  <a:pos x="90" y="211"/>
                </a:cxn>
                <a:cxn ang="0">
                  <a:pos x="83" y="193"/>
                </a:cxn>
                <a:cxn ang="0">
                  <a:pos x="75" y="172"/>
                </a:cxn>
                <a:cxn ang="0">
                  <a:pos x="54" y="159"/>
                </a:cxn>
                <a:cxn ang="0">
                  <a:pos x="54" y="167"/>
                </a:cxn>
                <a:cxn ang="0">
                  <a:pos x="45" y="161"/>
                </a:cxn>
                <a:cxn ang="0">
                  <a:pos x="46" y="178"/>
                </a:cxn>
                <a:cxn ang="0">
                  <a:pos x="40" y="174"/>
                </a:cxn>
                <a:cxn ang="0">
                  <a:pos x="41" y="185"/>
                </a:cxn>
                <a:cxn ang="0">
                  <a:pos x="21" y="182"/>
                </a:cxn>
                <a:cxn ang="0">
                  <a:pos x="38" y="198"/>
                </a:cxn>
                <a:cxn ang="0">
                  <a:pos x="30" y="213"/>
                </a:cxn>
                <a:cxn ang="0">
                  <a:pos x="14" y="213"/>
                </a:cxn>
                <a:cxn ang="0">
                  <a:pos x="0" y="211"/>
                </a:cxn>
                <a:cxn ang="0">
                  <a:pos x="1" y="187"/>
                </a:cxn>
                <a:cxn ang="0">
                  <a:pos x="2" y="159"/>
                </a:cxn>
                <a:cxn ang="0">
                  <a:pos x="3" y="134"/>
                </a:cxn>
                <a:cxn ang="0">
                  <a:pos x="5" y="108"/>
                </a:cxn>
                <a:cxn ang="0">
                  <a:pos x="7" y="78"/>
                </a:cxn>
                <a:cxn ang="0">
                  <a:pos x="7" y="52"/>
                </a:cxn>
                <a:cxn ang="0">
                  <a:pos x="8" y="28"/>
                </a:cxn>
                <a:cxn ang="0">
                  <a:pos x="8" y="0"/>
                </a:cxn>
                <a:cxn ang="0">
                  <a:pos x="22" y="13"/>
                </a:cxn>
                <a:cxn ang="0">
                  <a:pos x="38" y="26"/>
                </a:cxn>
                <a:cxn ang="0">
                  <a:pos x="52" y="37"/>
                </a:cxn>
                <a:cxn ang="0">
                  <a:pos x="66" y="50"/>
                </a:cxn>
                <a:cxn ang="0">
                  <a:pos x="79" y="80"/>
                </a:cxn>
                <a:cxn ang="0">
                  <a:pos x="81" y="95"/>
                </a:cxn>
                <a:cxn ang="0">
                  <a:pos x="95" y="108"/>
                </a:cxn>
                <a:cxn ang="0">
                  <a:pos x="108" y="117"/>
                </a:cxn>
                <a:cxn ang="0">
                  <a:pos x="109" y="134"/>
                </a:cxn>
                <a:cxn ang="0">
                  <a:pos x="96" y="137"/>
                </a:cxn>
                <a:cxn ang="0">
                  <a:pos x="103" y="165"/>
                </a:cxn>
                <a:cxn ang="0">
                  <a:pos x="112" y="185"/>
                </a:cxn>
                <a:cxn ang="0">
                  <a:pos x="119" y="211"/>
                </a:cxn>
                <a:cxn ang="0">
                  <a:pos x="128" y="213"/>
                </a:cxn>
                <a:cxn ang="0">
                  <a:pos x="128" y="226"/>
                </a:cxn>
                <a:cxn ang="0">
                  <a:pos x="137" y="234"/>
                </a:cxn>
                <a:cxn ang="0">
                  <a:pos x="136" y="237"/>
                </a:cxn>
                <a:cxn ang="0">
                  <a:pos x="151" y="247"/>
                </a:cxn>
              </a:cxnLst>
              <a:rect l="0" t="0" r="r" b="b"/>
              <a:pathLst>
                <a:path w="151" h="260">
                  <a:moveTo>
                    <a:pt x="151" y="247"/>
                  </a:moveTo>
                  <a:lnTo>
                    <a:pt x="143" y="254"/>
                  </a:lnTo>
                  <a:lnTo>
                    <a:pt x="144" y="260"/>
                  </a:lnTo>
                  <a:lnTo>
                    <a:pt x="136" y="256"/>
                  </a:lnTo>
                  <a:lnTo>
                    <a:pt x="121" y="252"/>
                  </a:lnTo>
                  <a:lnTo>
                    <a:pt x="106" y="245"/>
                  </a:lnTo>
                  <a:lnTo>
                    <a:pt x="99" y="230"/>
                  </a:lnTo>
                  <a:lnTo>
                    <a:pt x="90" y="211"/>
                  </a:lnTo>
                  <a:lnTo>
                    <a:pt x="83" y="193"/>
                  </a:lnTo>
                  <a:lnTo>
                    <a:pt x="75" y="172"/>
                  </a:lnTo>
                  <a:lnTo>
                    <a:pt x="54" y="159"/>
                  </a:lnTo>
                  <a:lnTo>
                    <a:pt x="54" y="167"/>
                  </a:lnTo>
                  <a:lnTo>
                    <a:pt x="45" y="161"/>
                  </a:lnTo>
                  <a:lnTo>
                    <a:pt x="46" y="178"/>
                  </a:lnTo>
                  <a:lnTo>
                    <a:pt x="40" y="174"/>
                  </a:lnTo>
                  <a:lnTo>
                    <a:pt x="41" y="185"/>
                  </a:lnTo>
                  <a:lnTo>
                    <a:pt x="21" y="182"/>
                  </a:lnTo>
                  <a:lnTo>
                    <a:pt x="38" y="198"/>
                  </a:lnTo>
                  <a:lnTo>
                    <a:pt x="30" y="213"/>
                  </a:lnTo>
                  <a:lnTo>
                    <a:pt x="14" y="213"/>
                  </a:lnTo>
                  <a:lnTo>
                    <a:pt x="0" y="211"/>
                  </a:lnTo>
                  <a:lnTo>
                    <a:pt x="1" y="187"/>
                  </a:lnTo>
                  <a:lnTo>
                    <a:pt x="2" y="159"/>
                  </a:lnTo>
                  <a:lnTo>
                    <a:pt x="3" y="134"/>
                  </a:lnTo>
                  <a:lnTo>
                    <a:pt x="5" y="108"/>
                  </a:lnTo>
                  <a:lnTo>
                    <a:pt x="7" y="78"/>
                  </a:lnTo>
                  <a:lnTo>
                    <a:pt x="7" y="52"/>
                  </a:lnTo>
                  <a:lnTo>
                    <a:pt x="8" y="28"/>
                  </a:lnTo>
                  <a:lnTo>
                    <a:pt x="8" y="0"/>
                  </a:lnTo>
                  <a:lnTo>
                    <a:pt x="22" y="13"/>
                  </a:lnTo>
                  <a:lnTo>
                    <a:pt x="38" y="26"/>
                  </a:lnTo>
                  <a:lnTo>
                    <a:pt x="52" y="37"/>
                  </a:lnTo>
                  <a:lnTo>
                    <a:pt x="66" y="50"/>
                  </a:lnTo>
                  <a:lnTo>
                    <a:pt x="79" y="80"/>
                  </a:lnTo>
                  <a:lnTo>
                    <a:pt x="81" y="95"/>
                  </a:lnTo>
                  <a:lnTo>
                    <a:pt x="95" y="108"/>
                  </a:lnTo>
                  <a:lnTo>
                    <a:pt x="108" y="117"/>
                  </a:lnTo>
                  <a:lnTo>
                    <a:pt x="109" y="134"/>
                  </a:lnTo>
                  <a:lnTo>
                    <a:pt x="96" y="137"/>
                  </a:lnTo>
                  <a:lnTo>
                    <a:pt x="103" y="165"/>
                  </a:lnTo>
                  <a:lnTo>
                    <a:pt x="112" y="185"/>
                  </a:lnTo>
                  <a:lnTo>
                    <a:pt x="119" y="211"/>
                  </a:lnTo>
                  <a:lnTo>
                    <a:pt x="128" y="213"/>
                  </a:lnTo>
                  <a:lnTo>
                    <a:pt x="128" y="226"/>
                  </a:lnTo>
                  <a:lnTo>
                    <a:pt x="137" y="234"/>
                  </a:lnTo>
                  <a:lnTo>
                    <a:pt x="136" y="237"/>
                  </a:lnTo>
                  <a:lnTo>
                    <a:pt x="151" y="24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4" name="Freeform 106"/>
            <p:cNvSpPr>
              <a:spLocks/>
            </p:cNvSpPr>
            <p:nvPr/>
          </p:nvSpPr>
          <p:spPr bwMode="auto">
            <a:xfrm>
              <a:off x="5278" y="2757"/>
              <a:ext cx="68" cy="35"/>
            </a:xfrm>
            <a:custGeom>
              <a:avLst/>
              <a:gdLst/>
              <a:ahLst/>
              <a:cxnLst>
                <a:cxn ang="0">
                  <a:pos x="65" y="2"/>
                </a:cxn>
                <a:cxn ang="0">
                  <a:pos x="61" y="22"/>
                </a:cxn>
                <a:cxn ang="0">
                  <a:pos x="57" y="30"/>
                </a:cxn>
                <a:cxn ang="0">
                  <a:pos x="58" y="39"/>
                </a:cxn>
                <a:cxn ang="0">
                  <a:pos x="47" y="46"/>
                </a:cxn>
                <a:cxn ang="0">
                  <a:pos x="25" y="65"/>
                </a:cxn>
                <a:cxn ang="0">
                  <a:pos x="13" y="59"/>
                </a:cxn>
                <a:cxn ang="0">
                  <a:pos x="3" y="50"/>
                </a:cxn>
                <a:cxn ang="0">
                  <a:pos x="0" y="39"/>
                </a:cxn>
                <a:cxn ang="0">
                  <a:pos x="22" y="43"/>
                </a:cxn>
                <a:cxn ang="0">
                  <a:pos x="26" y="24"/>
                </a:cxn>
                <a:cxn ang="0">
                  <a:pos x="26" y="35"/>
                </a:cxn>
                <a:cxn ang="0">
                  <a:pos x="35" y="41"/>
                </a:cxn>
                <a:cxn ang="0">
                  <a:pos x="52" y="20"/>
                </a:cxn>
                <a:cxn ang="0">
                  <a:pos x="52" y="2"/>
                </a:cxn>
                <a:cxn ang="0">
                  <a:pos x="58" y="0"/>
                </a:cxn>
                <a:cxn ang="0">
                  <a:pos x="65" y="2"/>
                </a:cxn>
              </a:cxnLst>
              <a:rect l="0" t="0" r="r" b="b"/>
              <a:pathLst>
                <a:path w="65" h="65">
                  <a:moveTo>
                    <a:pt x="65" y="2"/>
                  </a:moveTo>
                  <a:lnTo>
                    <a:pt x="61" y="22"/>
                  </a:lnTo>
                  <a:lnTo>
                    <a:pt x="57" y="30"/>
                  </a:lnTo>
                  <a:lnTo>
                    <a:pt x="58" y="39"/>
                  </a:lnTo>
                  <a:lnTo>
                    <a:pt x="47" y="46"/>
                  </a:lnTo>
                  <a:lnTo>
                    <a:pt x="25" y="65"/>
                  </a:lnTo>
                  <a:lnTo>
                    <a:pt x="13" y="59"/>
                  </a:lnTo>
                  <a:lnTo>
                    <a:pt x="3" y="50"/>
                  </a:lnTo>
                  <a:lnTo>
                    <a:pt x="0" y="39"/>
                  </a:lnTo>
                  <a:lnTo>
                    <a:pt x="22" y="43"/>
                  </a:lnTo>
                  <a:lnTo>
                    <a:pt x="26" y="24"/>
                  </a:lnTo>
                  <a:lnTo>
                    <a:pt x="26" y="35"/>
                  </a:lnTo>
                  <a:lnTo>
                    <a:pt x="35" y="41"/>
                  </a:lnTo>
                  <a:lnTo>
                    <a:pt x="52" y="20"/>
                  </a:lnTo>
                  <a:lnTo>
                    <a:pt x="52" y="2"/>
                  </a:lnTo>
                  <a:lnTo>
                    <a:pt x="58" y="0"/>
                  </a:lnTo>
                  <a:lnTo>
                    <a:pt x="65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5" name="Freeform 107"/>
            <p:cNvSpPr>
              <a:spLocks/>
            </p:cNvSpPr>
            <p:nvPr/>
          </p:nvSpPr>
          <p:spPr bwMode="auto">
            <a:xfrm>
              <a:off x="5383" y="2779"/>
              <a:ext cx="19" cy="23"/>
            </a:xfrm>
            <a:custGeom>
              <a:avLst/>
              <a:gdLst/>
              <a:ahLst/>
              <a:cxnLst>
                <a:cxn ang="0">
                  <a:pos x="18" y="41"/>
                </a:cxn>
                <a:cxn ang="0">
                  <a:pos x="12" y="46"/>
                </a:cxn>
                <a:cxn ang="0">
                  <a:pos x="2" y="24"/>
                </a:cxn>
                <a:cxn ang="0">
                  <a:pos x="0" y="0"/>
                </a:cxn>
                <a:cxn ang="0">
                  <a:pos x="9" y="20"/>
                </a:cxn>
                <a:cxn ang="0">
                  <a:pos x="18" y="41"/>
                </a:cxn>
              </a:cxnLst>
              <a:rect l="0" t="0" r="r" b="b"/>
              <a:pathLst>
                <a:path w="18" h="46">
                  <a:moveTo>
                    <a:pt x="18" y="41"/>
                  </a:moveTo>
                  <a:lnTo>
                    <a:pt x="12" y="46"/>
                  </a:lnTo>
                  <a:lnTo>
                    <a:pt x="2" y="24"/>
                  </a:lnTo>
                  <a:lnTo>
                    <a:pt x="0" y="0"/>
                  </a:lnTo>
                  <a:lnTo>
                    <a:pt x="9" y="20"/>
                  </a:lnTo>
                  <a:lnTo>
                    <a:pt x="18" y="4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6" name="Freeform 108"/>
            <p:cNvSpPr>
              <a:spLocks/>
            </p:cNvSpPr>
            <p:nvPr/>
          </p:nvSpPr>
          <p:spPr bwMode="auto">
            <a:xfrm>
              <a:off x="5323" y="2731"/>
              <a:ext cx="35" cy="35"/>
            </a:xfrm>
            <a:custGeom>
              <a:avLst/>
              <a:gdLst/>
              <a:ahLst/>
              <a:cxnLst>
                <a:cxn ang="0">
                  <a:pos x="34" y="54"/>
                </a:cxn>
                <a:cxn ang="0">
                  <a:pos x="29" y="67"/>
                </a:cxn>
                <a:cxn ang="0">
                  <a:pos x="19" y="26"/>
                </a:cxn>
                <a:cxn ang="0">
                  <a:pos x="10" y="13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3" y="17"/>
                </a:cxn>
                <a:cxn ang="0">
                  <a:pos x="25" y="31"/>
                </a:cxn>
                <a:cxn ang="0">
                  <a:pos x="34" y="54"/>
                </a:cxn>
              </a:cxnLst>
              <a:rect l="0" t="0" r="r" b="b"/>
              <a:pathLst>
                <a:path w="34" h="67">
                  <a:moveTo>
                    <a:pt x="34" y="54"/>
                  </a:moveTo>
                  <a:lnTo>
                    <a:pt x="29" y="67"/>
                  </a:lnTo>
                  <a:lnTo>
                    <a:pt x="19" y="26"/>
                  </a:lnTo>
                  <a:lnTo>
                    <a:pt x="10" y="1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3" y="17"/>
                  </a:lnTo>
                  <a:lnTo>
                    <a:pt x="25" y="31"/>
                  </a:lnTo>
                  <a:lnTo>
                    <a:pt x="34" y="5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7" name="Freeform 109"/>
            <p:cNvSpPr>
              <a:spLocks/>
            </p:cNvSpPr>
            <p:nvPr/>
          </p:nvSpPr>
          <p:spPr bwMode="auto">
            <a:xfrm>
              <a:off x="5313" y="2852"/>
              <a:ext cx="5" cy="8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2" y="13"/>
                </a:cxn>
                <a:cxn ang="0">
                  <a:pos x="0" y="0"/>
                </a:cxn>
                <a:cxn ang="0">
                  <a:pos x="5" y="3"/>
                </a:cxn>
              </a:cxnLst>
              <a:rect l="0" t="0" r="r" b="b"/>
              <a:pathLst>
                <a:path w="5" h="13">
                  <a:moveTo>
                    <a:pt x="5" y="3"/>
                  </a:moveTo>
                  <a:lnTo>
                    <a:pt x="2" y="13"/>
                  </a:lnTo>
                  <a:lnTo>
                    <a:pt x="0" y="0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91" name="Group 110"/>
            <p:cNvGrpSpPr>
              <a:grpSpLocks/>
            </p:cNvGrpSpPr>
            <p:nvPr/>
          </p:nvGrpSpPr>
          <p:grpSpPr bwMode="auto">
            <a:xfrm>
              <a:off x="5214" y="2421"/>
              <a:ext cx="6" cy="5"/>
              <a:chOff x="5314" y="2463"/>
              <a:chExt cx="6" cy="5"/>
            </a:xfrm>
            <a:grpFill/>
          </p:grpSpPr>
          <p:grpSp>
            <p:nvGrpSpPr>
              <p:cNvPr id="92" name="Group 111"/>
              <p:cNvGrpSpPr>
                <a:grpSpLocks/>
              </p:cNvGrpSpPr>
              <p:nvPr/>
            </p:nvGrpSpPr>
            <p:grpSpPr bwMode="auto">
              <a:xfrm>
                <a:off x="5314" y="2463"/>
                <a:ext cx="6" cy="5"/>
                <a:chOff x="5314" y="2463"/>
                <a:chExt cx="6" cy="5"/>
              </a:xfrm>
              <a:grpFill/>
            </p:grpSpPr>
            <p:pic>
              <p:nvPicPr>
                <p:cNvPr id="1071" name="Picture 112"/>
                <p:cNvPicPr>
                  <a:picLocks noChangeAspect="1" noChangeArrowheads="1"/>
                </p:cNvPicPr>
                <p:nvPr/>
              </p:nvPicPr>
              <p:blipFill>
                <a:blip r:embed="rId11"/>
                <a:srcRect t="-58595" r="-19398"/>
                <a:stretch>
                  <a:fillRect/>
                </a:stretch>
              </p:blipFill>
              <p:spPr bwMode="auto">
                <a:xfrm>
                  <a:off x="5314" y="2463"/>
                  <a:ext cx="6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72" name="Freeform 113"/>
                <p:cNvSpPr>
                  <a:spLocks/>
                </p:cNvSpPr>
                <p:nvPr/>
              </p:nvSpPr>
              <p:spPr bwMode="auto">
                <a:xfrm>
                  <a:off x="5314" y="2465"/>
                  <a:ext cx="4" cy="2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3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3" y="6"/>
                    </a:cxn>
                    <a:cxn ang="0">
                      <a:pos x="3" y="2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4" h="6">
                      <a:moveTo>
                        <a:pt x="4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3" y="2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73" name="Freeform 114"/>
                <p:cNvSpPr>
                  <a:spLocks/>
                </p:cNvSpPr>
                <p:nvPr/>
              </p:nvSpPr>
              <p:spPr bwMode="auto">
                <a:xfrm>
                  <a:off x="5314" y="2465"/>
                  <a:ext cx="4" cy="2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3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3" y="6"/>
                    </a:cxn>
                    <a:cxn ang="0">
                      <a:pos x="3" y="2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4" h="6">
                      <a:moveTo>
                        <a:pt x="4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3" y="2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74" name="Picture 115"/>
                <p:cNvPicPr>
                  <a:picLocks noChangeAspect="1" noChangeArrowheads="1"/>
                </p:cNvPicPr>
                <p:nvPr/>
              </p:nvPicPr>
              <p:blipFill>
                <a:blip r:embed="rId11"/>
                <a:srcRect t="-58595" r="-19398"/>
                <a:stretch>
                  <a:fillRect/>
                </a:stretch>
              </p:blipFill>
              <p:spPr bwMode="auto">
                <a:xfrm>
                  <a:off x="5314" y="2463"/>
                  <a:ext cx="6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70" name="Freeform 116"/>
              <p:cNvSpPr>
                <a:spLocks/>
              </p:cNvSpPr>
              <p:nvPr/>
            </p:nvSpPr>
            <p:spPr bwMode="auto">
              <a:xfrm>
                <a:off x="5314" y="2465"/>
                <a:ext cx="4" cy="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0" y="6"/>
                  </a:cxn>
                  <a:cxn ang="0">
                    <a:pos x="3" y="6"/>
                  </a:cxn>
                  <a:cxn ang="0">
                    <a:pos x="3" y="2"/>
                  </a:cxn>
                  <a:cxn ang="0">
                    <a:pos x="4" y="0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lnTo>
                      <a:pt x="3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3" name="Group 117"/>
            <p:cNvGrpSpPr>
              <a:grpSpLocks/>
            </p:cNvGrpSpPr>
            <p:nvPr/>
          </p:nvGrpSpPr>
          <p:grpSpPr bwMode="auto">
            <a:xfrm>
              <a:off x="5212" y="2422"/>
              <a:ext cx="16" cy="8"/>
              <a:chOff x="5313" y="2465"/>
              <a:chExt cx="10" cy="6"/>
            </a:xfrm>
            <a:grpFill/>
          </p:grpSpPr>
          <p:grpSp>
            <p:nvGrpSpPr>
              <p:cNvPr id="94" name="Group 118"/>
              <p:cNvGrpSpPr>
                <a:grpSpLocks/>
              </p:cNvGrpSpPr>
              <p:nvPr/>
            </p:nvGrpSpPr>
            <p:grpSpPr bwMode="auto">
              <a:xfrm>
                <a:off x="5313" y="2465"/>
                <a:ext cx="10" cy="6"/>
                <a:chOff x="5313" y="2465"/>
                <a:chExt cx="10" cy="6"/>
              </a:xfrm>
              <a:grpFill/>
            </p:grpSpPr>
            <p:pic>
              <p:nvPicPr>
                <p:cNvPr id="1065" name="Picture 119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5313" y="2465"/>
                  <a:ext cx="9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66" name="Freeform 120"/>
                <p:cNvSpPr>
                  <a:spLocks/>
                </p:cNvSpPr>
                <p:nvPr/>
              </p:nvSpPr>
              <p:spPr bwMode="auto">
                <a:xfrm>
                  <a:off x="5313" y="2467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4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5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0" y="4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67" name="Freeform 121"/>
                <p:cNvSpPr>
                  <a:spLocks/>
                </p:cNvSpPr>
                <p:nvPr/>
              </p:nvSpPr>
              <p:spPr bwMode="auto">
                <a:xfrm>
                  <a:off x="5313" y="2467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0" y="4"/>
                    </a:cxn>
                    <a:cxn ang="0">
                      <a:pos x="1" y="5"/>
                    </a:cxn>
                    <a:cxn ang="0">
                      <a:pos x="1" y="4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5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0" y="4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68" name="Picture 122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5313" y="2465"/>
                  <a:ext cx="10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64" name="Freeform 123"/>
              <p:cNvSpPr>
                <a:spLocks/>
              </p:cNvSpPr>
              <p:nvPr/>
            </p:nvSpPr>
            <p:spPr bwMode="auto">
              <a:xfrm>
                <a:off x="5313" y="2467"/>
                <a:ext cx="1" cy="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1" y="0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0" y="2"/>
                    </a:lnTo>
                    <a:lnTo>
                      <a:pt x="0" y="4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5" name="Group 124"/>
            <p:cNvGrpSpPr>
              <a:grpSpLocks/>
            </p:cNvGrpSpPr>
            <p:nvPr/>
          </p:nvGrpSpPr>
          <p:grpSpPr bwMode="auto">
            <a:xfrm>
              <a:off x="5208" y="2434"/>
              <a:ext cx="8" cy="9"/>
              <a:chOff x="5309" y="2475"/>
              <a:chExt cx="8" cy="9"/>
            </a:xfrm>
            <a:grpFill/>
          </p:grpSpPr>
          <p:grpSp>
            <p:nvGrpSpPr>
              <p:cNvPr id="96" name="Group 125"/>
              <p:cNvGrpSpPr>
                <a:grpSpLocks/>
              </p:cNvGrpSpPr>
              <p:nvPr/>
            </p:nvGrpSpPr>
            <p:grpSpPr bwMode="auto">
              <a:xfrm>
                <a:off x="5309" y="2475"/>
                <a:ext cx="8" cy="9"/>
                <a:chOff x="5309" y="2475"/>
                <a:chExt cx="8" cy="9"/>
              </a:xfrm>
              <a:grpFill/>
            </p:grpSpPr>
            <p:pic>
              <p:nvPicPr>
                <p:cNvPr id="1059" name="Picture 126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309" y="2475"/>
                  <a:ext cx="8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60" name="Freeform 127"/>
                <p:cNvSpPr>
                  <a:spLocks/>
                </p:cNvSpPr>
                <p:nvPr/>
              </p:nvSpPr>
              <p:spPr bwMode="auto">
                <a:xfrm>
                  <a:off x="5309" y="2482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0" y="1"/>
                    </a:cxn>
                    <a:cxn ang="0">
                      <a:pos x="2" y="0"/>
                    </a:cxn>
                    <a:cxn ang="0">
                      <a:pos x="2" y="1"/>
                    </a:cxn>
                    <a:cxn ang="0">
                      <a:pos x="1" y="1"/>
                    </a:cxn>
                  </a:cxnLst>
                  <a:rect l="0" t="0" r="r" b="b"/>
                  <a:pathLst>
                    <a:path w="2" h="1">
                      <a:moveTo>
                        <a:pt x="1" y="1"/>
                      </a:move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61" name="Freeform 128"/>
                <p:cNvSpPr>
                  <a:spLocks/>
                </p:cNvSpPr>
                <p:nvPr/>
              </p:nvSpPr>
              <p:spPr bwMode="auto">
                <a:xfrm>
                  <a:off x="5309" y="2482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0" y="1"/>
                    </a:cxn>
                    <a:cxn ang="0">
                      <a:pos x="2" y="0"/>
                    </a:cxn>
                    <a:cxn ang="0">
                      <a:pos x="2" y="1"/>
                    </a:cxn>
                    <a:cxn ang="0">
                      <a:pos x="1" y="1"/>
                    </a:cxn>
                  </a:cxnLst>
                  <a:rect l="0" t="0" r="r" b="b"/>
                  <a:pathLst>
                    <a:path w="2" h="1">
                      <a:moveTo>
                        <a:pt x="1" y="1"/>
                      </a:move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62" name="Picture 129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309" y="2475"/>
                  <a:ext cx="8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58" name="Freeform 130"/>
              <p:cNvSpPr>
                <a:spLocks/>
              </p:cNvSpPr>
              <p:nvPr/>
            </p:nvSpPr>
            <p:spPr bwMode="auto">
              <a:xfrm>
                <a:off x="5309" y="2482"/>
                <a:ext cx="2" cy="1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1" y="1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7" name="Group 131"/>
            <p:cNvGrpSpPr>
              <a:grpSpLocks/>
            </p:cNvGrpSpPr>
            <p:nvPr/>
          </p:nvGrpSpPr>
          <p:grpSpPr bwMode="auto">
            <a:xfrm>
              <a:off x="5205" y="2369"/>
              <a:ext cx="8" cy="5"/>
              <a:chOff x="5306" y="2409"/>
              <a:chExt cx="8" cy="10"/>
            </a:xfrm>
            <a:grpFill/>
          </p:grpSpPr>
          <p:grpSp>
            <p:nvGrpSpPr>
              <p:cNvPr id="98" name="Group 132"/>
              <p:cNvGrpSpPr>
                <a:grpSpLocks/>
              </p:cNvGrpSpPr>
              <p:nvPr/>
            </p:nvGrpSpPr>
            <p:grpSpPr bwMode="auto">
              <a:xfrm>
                <a:off x="5306" y="2409"/>
                <a:ext cx="8" cy="10"/>
                <a:chOff x="5306" y="2409"/>
                <a:chExt cx="8" cy="10"/>
              </a:xfrm>
              <a:grpFill/>
            </p:grpSpPr>
            <p:pic>
              <p:nvPicPr>
                <p:cNvPr id="1053" name="Picture 133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306" y="2409"/>
                  <a:ext cx="7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54" name="Freeform 134"/>
                <p:cNvSpPr>
                  <a:spLocks/>
                </p:cNvSpPr>
                <p:nvPr/>
              </p:nvSpPr>
              <p:spPr bwMode="auto">
                <a:xfrm>
                  <a:off x="5306" y="2417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1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55" name="Freeform 135"/>
                <p:cNvSpPr>
                  <a:spLocks/>
                </p:cNvSpPr>
                <p:nvPr/>
              </p:nvSpPr>
              <p:spPr bwMode="auto">
                <a:xfrm>
                  <a:off x="5306" y="2417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1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56" name="Picture 136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306" y="2409"/>
                  <a:ext cx="8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52" name="Freeform 137"/>
              <p:cNvSpPr>
                <a:spLocks/>
              </p:cNvSpPr>
              <p:nvPr/>
            </p:nvSpPr>
            <p:spPr bwMode="auto">
              <a:xfrm>
                <a:off x="5306" y="2417"/>
                <a:ext cx="2" cy="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1" y="0"/>
                  </a:cxn>
                  <a:cxn ang="0">
                    <a:pos x="2" y="0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9" name="Group 138"/>
            <p:cNvGrpSpPr>
              <a:grpSpLocks/>
            </p:cNvGrpSpPr>
            <p:nvPr/>
          </p:nvGrpSpPr>
          <p:grpSpPr bwMode="auto">
            <a:xfrm>
              <a:off x="5200" y="2357"/>
              <a:ext cx="9" cy="7"/>
              <a:chOff x="5301" y="2402"/>
              <a:chExt cx="9" cy="7"/>
            </a:xfrm>
            <a:grpFill/>
          </p:grpSpPr>
          <p:grpSp>
            <p:nvGrpSpPr>
              <p:cNvPr id="100" name="Group 139"/>
              <p:cNvGrpSpPr>
                <a:grpSpLocks/>
              </p:cNvGrpSpPr>
              <p:nvPr/>
            </p:nvGrpSpPr>
            <p:grpSpPr bwMode="auto">
              <a:xfrm>
                <a:off x="5301" y="2402"/>
                <a:ext cx="9" cy="7"/>
                <a:chOff x="5301" y="2402"/>
                <a:chExt cx="9" cy="7"/>
              </a:xfrm>
              <a:grpFill/>
            </p:grpSpPr>
            <p:pic>
              <p:nvPicPr>
                <p:cNvPr id="1047" name="Picture 140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5301" y="2402"/>
                  <a:ext cx="9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48" name="Freeform 141"/>
                <p:cNvSpPr>
                  <a:spLocks/>
                </p:cNvSpPr>
                <p:nvPr/>
              </p:nvSpPr>
              <p:spPr bwMode="auto">
                <a:xfrm>
                  <a:off x="5301" y="2406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3">
                      <a:moveTo>
                        <a:pt x="1" y="2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49" name="Freeform 142"/>
                <p:cNvSpPr>
                  <a:spLocks/>
                </p:cNvSpPr>
                <p:nvPr/>
              </p:nvSpPr>
              <p:spPr bwMode="auto">
                <a:xfrm>
                  <a:off x="5301" y="2406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3">
                      <a:moveTo>
                        <a:pt x="1" y="2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50" name="Picture 143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5301" y="2402"/>
                  <a:ext cx="9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46" name="Freeform 144"/>
              <p:cNvSpPr>
                <a:spLocks/>
              </p:cNvSpPr>
              <p:nvPr/>
            </p:nvSpPr>
            <p:spPr bwMode="auto">
              <a:xfrm>
                <a:off x="5301" y="2406"/>
                <a:ext cx="1" cy="2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1" y="2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1" name="Group 145"/>
            <p:cNvGrpSpPr>
              <a:grpSpLocks/>
            </p:cNvGrpSpPr>
            <p:nvPr/>
          </p:nvGrpSpPr>
          <p:grpSpPr bwMode="auto">
            <a:xfrm>
              <a:off x="5209" y="2400"/>
              <a:ext cx="10" cy="5"/>
              <a:chOff x="5310" y="2443"/>
              <a:chExt cx="10" cy="5"/>
            </a:xfrm>
            <a:grpFill/>
          </p:grpSpPr>
          <p:grpSp>
            <p:nvGrpSpPr>
              <p:cNvPr id="102" name="Group 146"/>
              <p:cNvGrpSpPr>
                <a:grpSpLocks/>
              </p:cNvGrpSpPr>
              <p:nvPr/>
            </p:nvGrpSpPr>
            <p:grpSpPr bwMode="auto">
              <a:xfrm>
                <a:off x="5310" y="2443"/>
                <a:ext cx="10" cy="5"/>
                <a:chOff x="5310" y="2443"/>
                <a:chExt cx="10" cy="5"/>
              </a:xfrm>
              <a:grpFill/>
            </p:grpSpPr>
            <p:pic>
              <p:nvPicPr>
                <p:cNvPr id="1041" name="Picture 147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310" y="2443"/>
                  <a:ext cx="10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42" name="Freeform 148"/>
                <p:cNvSpPr>
                  <a:spLocks/>
                </p:cNvSpPr>
                <p:nvPr/>
              </p:nvSpPr>
              <p:spPr bwMode="auto">
                <a:xfrm>
                  <a:off x="5310" y="2447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43" name="Freeform 149"/>
                <p:cNvSpPr>
                  <a:spLocks/>
                </p:cNvSpPr>
                <p:nvPr/>
              </p:nvSpPr>
              <p:spPr bwMode="auto">
                <a:xfrm>
                  <a:off x="5310" y="2447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44" name="Picture 150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310" y="2443"/>
                  <a:ext cx="10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40" name="Freeform 151"/>
              <p:cNvSpPr>
                <a:spLocks/>
              </p:cNvSpPr>
              <p:nvPr/>
            </p:nvSpPr>
            <p:spPr bwMode="auto">
              <a:xfrm>
                <a:off x="5310" y="2447"/>
                <a:ext cx="1" cy="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54" name="Freeform 152"/>
            <p:cNvSpPr>
              <a:spLocks/>
            </p:cNvSpPr>
            <p:nvPr/>
          </p:nvSpPr>
          <p:spPr bwMode="auto">
            <a:xfrm>
              <a:off x="4257" y="2229"/>
              <a:ext cx="82" cy="97"/>
            </a:xfrm>
            <a:custGeom>
              <a:avLst/>
              <a:gdLst/>
              <a:ahLst/>
              <a:cxnLst>
                <a:cxn ang="0">
                  <a:pos x="27" y="153"/>
                </a:cxn>
                <a:cxn ang="0">
                  <a:pos x="26" y="157"/>
                </a:cxn>
                <a:cxn ang="0">
                  <a:pos x="23" y="146"/>
                </a:cxn>
                <a:cxn ang="0">
                  <a:pos x="23" y="150"/>
                </a:cxn>
                <a:cxn ang="0">
                  <a:pos x="17" y="124"/>
                </a:cxn>
                <a:cxn ang="0">
                  <a:pos x="14" y="100"/>
                </a:cxn>
                <a:cxn ang="0">
                  <a:pos x="13" y="83"/>
                </a:cxn>
                <a:cxn ang="0">
                  <a:pos x="1" y="63"/>
                </a:cxn>
                <a:cxn ang="0">
                  <a:pos x="5" y="50"/>
                </a:cxn>
                <a:cxn ang="0">
                  <a:pos x="12" y="4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10" y="7"/>
                </a:cxn>
                <a:cxn ang="0">
                  <a:pos x="15" y="18"/>
                </a:cxn>
                <a:cxn ang="0">
                  <a:pos x="18" y="9"/>
                </a:cxn>
                <a:cxn ang="0">
                  <a:pos x="25" y="38"/>
                </a:cxn>
                <a:cxn ang="0">
                  <a:pos x="40" y="42"/>
                </a:cxn>
                <a:cxn ang="0">
                  <a:pos x="57" y="44"/>
                </a:cxn>
                <a:cxn ang="0">
                  <a:pos x="65" y="55"/>
                </a:cxn>
                <a:cxn ang="0">
                  <a:pos x="62" y="68"/>
                </a:cxn>
                <a:cxn ang="0">
                  <a:pos x="51" y="83"/>
                </a:cxn>
                <a:cxn ang="0">
                  <a:pos x="54" y="109"/>
                </a:cxn>
                <a:cxn ang="0">
                  <a:pos x="57" y="116"/>
                </a:cxn>
                <a:cxn ang="0">
                  <a:pos x="65" y="90"/>
                </a:cxn>
                <a:cxn ang="0">
                  <a:pos x="69" y="120"/>
                </a:cxn>
                <a:cxn ang="0">
                  <a:pos x="76" y="146"/>
                </a:cxn>
                <a:cxn ang="0">
                  <a:pos x="77" y="166"/>
                </a:cxn>
                <a:cxn ang="0">
                  <a:pos x="72" y="174"/>
                </a:cxn>
                <a:cxn ang="0">
                  <a:pos x="74" y="183"/>
                </a:cxn>
                <a:cxn ang="0">
                  <a:pos x="65" y="153"/>
                </a:cxn>
                <a:cxn ang="0">
                  <a:pos x="56" y="122"/>
                </a:cxn>
                <a:cxn ang="0">
                  <a:pos x="47" y="118"/>
                </a:cxn>
                <a:cxn ang="0">
                  <a:pos x="42" y="100"/>
                </a:cxn>
                <a:cxn ang="0">
                  <a:pos x="26" y="85"/>
                </a:cxn>
                <a:cxn ang="0">
                  <a:pos x="22" y="85"/>
                </a:cxn>
                <a:cxn ang="0">
                  <a:pos x="38" y="101"/>
                </a:cxn>
                <a:cxn ang="0">
                  <a:pos x="43" y="120"/>
                </a:cxn>
                <a:cxn ang="0">
                  <a:pos x="44" y="129"/>
                </a:cxn>
                <a:cxn ang="0">
                  <a:pos x="40" y="153"/>
                </a:cxn>
                <a:cxn ang="0">
                  <a:pos x="38" y="144"/>
                </a:cxn>
                <a:cxn ang="0">
                  <a:pos x="35" y="146"/>
                </a:cxn>
                <a:cxn ang="0">
                  <a:pos x="31" y="151"/>
                </a:cxn>
                <a:cxn ang="0">
                  <a:pos x="27" y="153"/>
                </a:cxn>
              </a:cxnLst>
              <a:rect l="0" t="0" r="r" b="b"/>
              <a:pathLst>
                <a:path w="77" h="183">
                  <a:moveTo>
                    <a:pt x="27" y="153"/>
                  </a:moveTo>
                  <a:lnTo>
                    <a:pt x="26" y="157"/>
                  </a:lnTo>
                  <a:lnTo>
                    <a:pt x="23" y="146"/>
                  </a:lnTo>
                  <a:lnTo>
                    <a:pt x="23" y="150"/>
                  </a:lnTo>
                  <a:lnTo>
                    <a:pt x="17" y="124"/>
                  </a:lnTo>
                  <a:lnTo>
                    <a:pt x="14" y="100"/>
                  </a:lnTo>
                  <a:lnTo>
                    <a:pt x="13" y="83"/>
                  </a:lnTo>
                  <a:lnTo>
                    <a:pt x="1" y="63"/>
                  </a:lnTo>
                  <a:lnTo>
                    <a:pt x="5" y="50"/>
                  </a:lnTo>
                  <a:lnTo>
                    <a:pt x="12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0" y="7"/>
                  </a:lnTo>
                  <a:lnTo>
                    <a:pt x="15" y="18"/>
                  </a:lnTo>
                  <a:lnTo>
                    <a:pt x="18" y="9"/>
                  </a:lnTo>
                  <a:lnTo>
                    <a:pt x="25" y="38"/>
                  </a:lnTo>
                  <a:lnTo>
                    <a:pt x="40" y="42"/>
                  </a:lnTo>
                  <a:lnTo>
                    <a:pt x="57" y="44"/>
                  </a:lnTo>
                  <a:lnTo>
                    <a:pt x="65" y="55"/>
                  </a:lnTo>
                  <a:lnTo>
                    <a:pt x="62" y="68"/>
                  </a:lnTo>
                  <a:lnTo>
                    <a:pt x="51" y="83"/>
                  </a:lnTo>
                  <a:lnTo>
                    <a:pt x="54" y="109"/>
                  </a:lnTo>
                  <a:lnTo>
                    <a:pt x="57" y="116"/>
                  </a:lnTo>
                  <a:lnTo>
                    <a:pt x="65" y="90"/>
                  </a:lnTo>
                  <a:lnTo>
                    <a:pt x="69" y="120"/>
                  </a:lnTo>
                  <a:lnTo>
                    <a:pt x="76" y="146"/>
                  </a:lnTo>
                  <a:lnTo>
                    <a:pt x="77" y="166"/>
                  </a:lnTo>
                  <a:lnTo>
                    <a:pt x="72" y="174"/>
                  </a:lnTo>
                  <a:lnTo>
                    <a:pt x="74" y="183"/>
                  </a:lnTo>
                  <a:lnTo>
                    <a:pt x="65" y="153"/>
                  </a:lnTo>
                  <a:lnTo>
                    <a:pt x="56" y="122"/>
                  </a:lnTo>
                  <a:lnTo>
                    <a:pt x="47" y="118"/>
                  </a:lnTo>
                  <a:lnTo>
                    <a:pt x="42" y="100"/>
                  </a:lnTo>
                  <a:lnTo>
                    <a:pt x="26" y="85"/>
                  </a:lnTo>
                  <a:lnTo>
                    <a:pt x="22" y="85"/>
                  </a:lnTo>
                  <a:lnTo>
                    <a:pt x="38" y="101"/>
                  </a:lnTo>
                  <a:lnTo>
                    <a:pt x="43" y="120"/>
                  </a:lnTo>
                  <a:lnTo>
                    <a:pt x="44" y="129"/>
                  </a:lnTo>
                  <a:lnTo>
                    <a:pt x="40" y="153"/>
                  </a:lnTo>
                  <a:lnTo>
                    <a:pt x="38" y="144"/>
                  </a:lnTo>
                  <a:lnTo>
                    <a:pt x="35" y="146"/>
                  </a:lnTo>
                  <a:lnTo>
                    <a:pt x="31" y="151"/>
                  </a:lnTo>
                  <a:lnTo>
                    <a:pt x="27" y="15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5" name="Freeform 153"/>
            <p:cNvSpPr>
              <a:spLocks/>
            </p:cNvSpPr>
            <p:nvPr/>
          </p:nvSpPr>
          <p:spPr bwMode="auto">
            <a:xfrm>
              <a:off x="4262" y="2200"/>
              <a:ext cx="52" cy="25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10" y="0"/>
                </a:cxn>
                <a:cxn ang="0">
                  <a:pos x="0" y="30"/>
                </a:cxn>
                <a:cxn ang="0">
                  <a:pos x="2" y="42"/>
                </a:cxn>
                <a:cxn ang="0">
                  <a:pos x="21" y="44"/>
                </a:cxn>
                <a:cxn ang="0">
                  <a:pos x="35" y="42"/>
                </a:cxn>
                <a:cxn ang="0">
                  <a:pos x="50" y="42"/>
                </a:cxn>
                <a:cxn ang="0">
                  <a:pos x="43" y="24"/>
                </a:cxn>
                <a:cxn ang="0">
                  <a:pos x="39" y="17"/>
                </a:cxn>
                <a:cxn ang="0">
                  <a:pos x="32" y="4"/>
                </a:cxn>
              </a:cxnLst>
              <a:rect l="0" t="0" r="r" b="b"/>
              <a:pathLst>
                <a:path w="50" h="44">
                  <a:moveTo>
                    <a:pt x="32" y="4"/>
                  </a:moveTo>
                  <a:lnTo>
                    <a:pt x="10" y="0"/>
                  </a:lnTo>
                  <a:lnTo>
                    <a:pt x="0" y="30"/>
                  </a:lnTo>
                  <a:lnTo>
                    <a:pt x="2" y="42"/>
                  </a:lnTo>
                  <a:lnTo>
                    <a:pt x="21" y="44"/>
                  </a:lnTo>
                  <a:lnTo>
                    <a:pt x="35" y="42"/>
                  </a:lnTo>
                  <a:lnTo>
                    <a:pt x="50" y="42"/>
                  </a:lnTo>
                  <a:lnTo>
                    <a:pt x="43" y="24"/>
                  </a:lnTo>
                  <a:lnTo>
                    <a:pt x="39" y="17"/>
                  </a:lnTo>
                  <a:lnTo>
                    <a:pt x="32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6" name="Freeform 154"/>
            <p:cNvSpPr>
              <a:spLocks/>
            </p:cNvSpPr>
            <p:nvPr/>
          </p:nvSpPr>
          <p:spPr bwMode="auto">
            <a:xfrm>
              <a:off x="4516" y="2433"/>
              <a:ext cx="85" cy="73"/>
            </a:xfrm>
            <a:custGeom>
              <a:avLst/>
              <a:gdLst/>
              <a:ahLst/>
              <a:cxnLst>
                <a:cxn ang="0">
                  <a:pos x="57" y="102"/>
                </a:cxn>
                <a:cxn ang="0">
                  <a:pos x="62" y="124"/>
                </a:cxn>
                <a:cxn ang="0">
                  <a:pos x="52" y="122"/>
                </a:cxn>
                <a:cxn ang="0">
                  <a:pos x="46" y="126"/>
                </a:cxn>
                <a:cxn ang="0">
                  <a:pos x="38" y="139"/>
                </a:cxn>
                <a:cxn ang="0">
                  <a:pos x="28" y="133"/>
                </a:cxn>
                <a:cxn ang="0">
                  <a:pos x="23" y="130"/>
                </a:cxn>
                <a:cxn ang="0">
                  <a:pos x="21" y="117"/>
                </a:cxn>
                <a:cxn ang="0">
                  <a:pos x="16" y="122"/>
                </a:cxn>
                <a:cxn ang="0">
                  <a:pos x="12" y="100"/>
                </a:cxn>
                <a:cxn ang="0">
                  <a:pos x="11" y="98"/>
                </a:cxn>
                <a:cxn ang="0">
                  <a:pos x="7" y="70"/>
                </a:cxn>
                <a:cxn ang="0">
                  <a:pos x="0" y="44"/>
                </a:cxn>
                <a:cxn ang="0">
                  <a:pos x="10" y="13"/>
                </a:cxn>
                <a:cxn ang="0">
                  <a:pos x="25" y="9"/>
                </a:cxn>
                <a:cxn ang="0">
                  <a:pos x="43" y="9"/>
                </a:cxn>
                <a:cxn ang="0">
                  <a:pos x="55" y="24"/>
                </a:cxn>
                <a:cxn ang="0">
                  <a:pos x="55" y="17"/>
                </a:cxn>
                <a:cxn ang="0">
                  <a:pos x="61" y="5"/>
                </a:cxn>
                <a:cxn ang="0">
                  <a:pos x="67" y="9"/>
                </a:cxn>
                <a:cxn ang="0">
                  <a:pos x="78" y="0"/>
                </a:cxn>
                <a:cxn ang="0">
                  <a:pos x="78" y="28"/>
                </a:cxn>
                <a:cxn ang="0">
                  <a:pos x="79" y="52"/>
                </a:cxn>
                <a:cxn ang="0">
                  <a:pos x="80" y="78"/>
                </a:cxn>
                <a:cxn ang="0">
                  <a:pos x="66" y="93"/>
                </a:cxn>
                <a:cxn ang="0">
                  <a:pos x="57" y="102"/>
                </a:cxn>
              </a:cxnLst>
              <a:rect l="0" t="0" r="r" b="b"/>
              <a:pathLst>
                <a:path w="80" h="139">
                  <a:moveTo>
                    <a:pt x="57" y="102"/>
                  </a:moveTo>
                  <a:lnTo>
                    <a:pt x="62" y="124"/>
                  </a:lnTo>
                  <a:lnTo>
                    <a:pt x="52" y="122"/>
                  </a:lnTo>
                  <a:lnTo>
                    <a:pt x="46" y="126"/>
                  </a:lnTo>
                  <a:lnTo>
                    <a:pt x="38" y="139"/>
                  </a:lnTo>
                  <a:lnTo>
                    <a:pt x="28" y="133"/>
                  </a:lnTo>
                  <a:lnTo>
                    <a:pt x="23" y="130"/>
                  </a:lnTo>
                  <a:lnTo>
                    <a:pt x="21" y="117"/>
                  </a:lnTo>
                  <a:lnTo>
                    <a:pt x="16" y="122"/>
                  </a:lnTo>
                  <a:lnTo>
                    <a:pt x="12" y="100"/>
                  </a:lnTo>
                  <a:lnTo>
                    <a:pt x="11" y="98"/>
                  </a:lnTo>
                  <a:lnTo>
                    <a:pt x="7" y="70"/>
                  </a:lnTo>
                  <a:lnTo>
                    <a:pt x="0" y="44"/>
                  </a:lnTo>
                  <a:lnTo>
                    <a:pt x="10" y="13"/>
                  </a:lnTo>
                  <a:lnTo>
                    <a:pt x="25" y="9"/>
                  </a:lnTo>
                  <a:lnTo>
                    <a:pt x="43" y="9"/>
                  </a:lnTo>
                  <a:lnTo>
                    <a:pt x="55" y="24"/>
                  </a:lnTo>
                  <a:lnTo>
                    <a:pt x="55" y="17"/>
                  </a:lnTo>
                  <a:lnTo>
                    <a:pt x="61" y="5"/>
                  </a:lnTo>
                  <a:lnTo>
                    <a:pt x="67" y="9"/>
                  </a:lnTo>
                  <a:lnTo>
                    <a:pt x="78" y="0"/>
                  </a:lnTo>
                  <a:lnTo>
                    <a:pt x="78" y="28"/>
                  </a:lnTo>
                  <a:lnTo>
                    <a:pt x="79" y="52"/>
                  </a:lnTo>
                  <a:lnTo>
                    <a:pt x="80" y="78"/>
                  </a:lnTo>
                  <a:lnTo>
                    <a:pt x="66" y="93"/>
                  </a:lnTo>
                  <a:lnTo>
                    <a:pt x="57" y="10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3" name="Group 155"/>
            <p:cNvGrpSpPr>
              <a:grpSpLocks/>
            </p:cNvGrpSpPr>
            <p:nvPr/>
          </p:nvGrpSpPr>
          <p:grpSpPr bwMode="auto">
            <a:xfrm>
              <a:off x="5202" y="2452"/>
              <a:ext cx="6" cy="6"/>
              <a:chOff x="5303" y="2492"/>
              <a:chExt cx="6" cy="6"/>
            </a:xfrm>
            <a:grpFill/>
          </p:grpSpPr>
          <p:grpSp>
            <p:nvGrpSpPr>
              <p:cNvPr id="104" name="Group 156"/>
              <p:cNvGrpSpPr>
                <a:grpSpLocks/>
              </p:cNvGrpSpPr>
              <p:nvPr/>
            </p:nvGrpSpPr>
            <p:grpSpPr bwMode="auto">
              <a:xfrm>
                <a:off x="5303" y="2492"/>
                <a:ext cx="6" cy="6"/>
                <a:chOff x="5303" y="2492"/>
                <a:chExt cx="6" cy="6"/>
              </a:xfrm>
              <a:grpFill/>
            </p:grpSpPr>
            <p:pic>
              <p:nvPicPr>
                <p:cNvPr id="1035" name="Picture 157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03" y="2492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36" name="Freeform 158"/>
                <p:cNvSpPr>
                  <a:spLocks/>
                </p:cNvSpPr>
                <p:nvPr/>
              </p:nvSpPr>
              <p:spPr bwMode="auto">
                <a:xfrm>
                  <a:off x="5303" y="2492"/>
                  <a:ext cx="5" cy="5"/>
                </a:xfrm>
                <a:custGeom>
                  <a:avLst/>
                  <a:gdLst/>
                  <a:ahLst/>
                  <a:cxnLst>
                    <a:cxn ang="0">
                      <a:pos x="2" y="9"/>
                    </a:cxn>
                    <a:cxn ang="0">
                      <a:pos x="0" y="4"/>
                    </a:cxn>
                    <a:cxn ang="0">
                      <a:pos x="5" y="0"/>
                    </a:cxn>
                    <a:cxn ang="0">
                      <a:pos x="2" y="9"/>
                    </a:cxn>
                  </a:cxnLst>
                  <a:rect l="0" t="0" r="r" b="b"/>
                  <a:pathLst>
                    <a:path w="5" h="9">
                      <a:moveTo>
                        <a:pt x="2" y="9"/>
                      </a:moveTo>
                      <a:lnTo>
                        <a:pt x="0" y="4"/>
                      </a:lnTo>
                      <a:lnTo>
                        <a:pt x="5" y="0"/>
                      </a:lnTo>
                      <a:lnTo>
                        <a:pt x="2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37" name="Freeform 159"/>
                <p:cNvSpPr>
                  <a:spLocks/>
                </p:cNvSpPr>
                <p:nvPr/>
              </p:nvSpPr>
              <p:spPr bwMode="auto">
                <a:xfrm>
                  <a:off x="5303" y="2492"/>
                  <a:ext cx="5" cy="5"/>
                </a:xfrm>
                <a:custGeom>
                  <a:avLst/>
                  <a:gdLst/>
                  <a:ahLst/>
                  <a:cxnLst>
                    <a:cxn ang="0">
                      <a:pos x="2" y="9"/>
                    </a:cxn>
                    <a:cxn ang="0">
                      <a:pos x="0" y="4"/>
                    </a:cxn>
                    <a:cxn ang="0">
                      <a:pos x="5" y="0"/>
                    </a:cxn>
                    <a:cxn ang="0">
                      <a:pos x="2" y="9"/>
                    </a:cxn>
                  </a:cxnLst>
                  <a:rect l="0" t="0" r="r" b="b"/>
                  <a:pathLst>
                    <a:path w="5" h="9">
                      <a:moveTo>
                        <a:pt x="2" y="9"/>
                      </a:moveTo>
                      <a:lnTo>
                        <a:pt x="0" y="4"/>
                      </a:lnTo>
                      <a:lnTo>
                        <a:pt x="5" y="0"/>
                      </a:lnTo>
                      <a:lnTo>
                        <a:pt x="2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38" name="Picture 160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03" y="2492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34" name="Freeform 161"/>
              <p:cNvSpPr>
                <a:spLocks/>
              </p:cNvSpPr>
              <p:nvPr/>
            </p:nvSpPr>
            <p:spPr bwMode="auto">
              <a:xfrm>
                <a:off x="5303" y="2492"/>
                <a:ext cx="5" cy="5"/>
              </a:xfrm>
              <a:custGeom>
                <a:avLst/>
                <a:gdLst/>
                <a:ahLst/>
                <a:cxnLst>
                  <a:cxn ang="0">
                    <a:pos x="2" y="9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2" y="9"/>
                  </a:cxn>
                </a:cxnLst>
                <a:rect l="0" t="0" r="r" b="b"/>
                <a:pathLst>
                  <a:path w="5" h="9">
                    <a:moveTo>
                      <a:pt x="2" y="9"/>
                    </a:moveTo>
                    <a:lnTo>
                      <a:pt x="0" y="4"/>
                    </a:lnTo>
                    <a:lnTo>
                      <a:pt x="5" y="0"/>
                    </a:lnTo>
                    <a:lnTo>
                      <a:pt x="2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5" name="Group 162"/>
            <p:cNvGrpSpPr>
              <a:grpSpLocks/>
            </p:cNvGrpSpPr>
            <p:nvPr/>
          </p:nvGrpSpPr>
          <p:grpSpPr bwMode="auto">
            <a:xfrm>
              <a:off x="4678" y="2298"/>
              <a:ext cx="7" cy="7"/>
              <a:chOff x="4807" y="2346"/>
              <a:chExt cx="7" cy="7"/>
            </a:xfrm>
            <a:grpFill/>
          </p:grpSpPr>
          <p:grpSp>
            <p:nvGrpSpPr>
              <p:cNvPr id="106" name="Group 163"/>
              <p:cNvGrpSpPr>
                <a:grpSpLocks/>
              </p:cNvGrpSpPr>
              <p:nvPr/>
            </p:nvGrpSpPr>
            <p:grpSpPr bwMode="auto">
              <a:xfrm>
                <a:off x="4807" y="2346"/>
                <a:ext cx="7" cy="7"/>
                <a:chOff x="4807" y="2346"/>
                <a:chExt cx="7" cy="7"/>
              </a:xfrm>
              <a:grpFill/>
            </p:grpSpPr>
            <p:pic>
              <p:nvPicPr>
                <p:cNvPr id="1029" name="Picture 164"/>
                <p:cNvPicPr>
                  <a:picLocks noChangeAspect="1" noChangeArrowheads="1"/>
                </p:cNvPicPr>
                <p:nvPr/>
              </p:nvPicPr>
              <p:blipFill>
                <a:blip r:embed="rId14"/>
                <a:srcRect t="-134955" r="-134378"/>
                <a:stretch>
                  <a:fillRect/>
                </a:stretch>
              </p:blipFill>
              <p:spPr bwMode="auto">
                <a:xfrm>
                  <a:off x="4807" y="2346"/>
                  <a:ext cx="7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30" name="Freeform 165"/>
                <p:cNvSpPr>
                  <a:spLocks/>
                </p:cNvSpPr>
                <p:nvPr/>
              </p:nvSpPr>
              <p:spPr bwMode="auto">
                <a:xfrm>
                  <a:off x="4807" y="2350"/>
                  <a:ext cx="2" cy="2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" y="3"/>
                    </a:cxn>
                    <a:cxn ang="0">
                      <a:pos x="0" y="3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3">
                      <a:moveTo>
                        <a:pt x="2" y="0"/>
                      </a:move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31" name="Freeform 166"/>
                <p:cNvSpPr>
                  <a:spLocks/>
                </p:cNvSpPr>
                <p:nvPr/>
              </p:nvSpPr>
              <p:spPr bwMode="auto">
                <a:xfrm>
                  <a:off x="4807" y="2350"/>
                  <a:ext cx="2" cy="2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" y="3"/>
                    </a:cxn>
                    <a:cxn ang="0">
                      <a:pos x="0" y="3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3">
                      <a:moveTo>
                        <a:pt x="2" y="0"/>
                      </a:moveTo>
                      <a:lnTo>
                        <a:pt x="1" y="3"/>
                      </a:lnTo>
                      <a:lnTo>
                        <a:pt x="0" y="3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32" name="Picture 167"/>
                <p:cNvPicPr>
                  <a:picLocks noChangeAspect="1" noChangeArrowheads="1"/>
                </p:cNvPicPr>
                <p:nvPr/>
              </p:nvPicPr>
              <p:blipFill>
                <a:blip r:embed="rId14"/>
                <a:srcRect t="-134955" r="-134378"/>
                <a:stretch>
                  <a:fillRect/>
                </a:stretch>
              </p:blipFill>
              <p:spPr bwMode="auto">
                <a:xfrm>
                  <a:off x="4807" y="2346"/>
                  <a:ext cx="7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28" name="Freeform 168"/>
              <p:cNvSpPr>
                <a:spLocks/>
              </p:cNvSpPr>
              <p:nvPr/>
            </p:nvSpPr>
            <p:spPr bwMode="auto">
              <a:xfrm>
                <a:off x="4807" y="2350"/>
                <a:ext cx="2" cy="2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3"/>
                  </a:cxn>
                  <a:cxn ang="0">
                    <a:pos x="0" y="3"/>
                  </a:cxn>
                  <a:cxn ang="0">
                    <a:pos x="2" y="0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59" name="Freeform 169"/>
            <p:cNvSpPr>
              <a:spLocks/>
            </p:cNvSpPr>
            <p:nvPr/>
          </p:nvSpPr>
          <p:spPr bwMode="auto">
            <a:xfrm>
              <a:off x="4462" y="2299"/>
              <a:ext cx="135" cy="146"/>
            </a:xfrm>
            <a:custGeom>
              <a:avLst/>
              <a:gdLst/>
              <a:ahLst/>
              <a:cxnLst>
                <a:cxn ang="0">
                  <a:pos x="72" y="72"/>
                </a:cxn>
                <a:cxn ang="0">
                  <a:pos x="68" y="65"/>
                </a:cxn>
                <a:cxn ang="0">
                  <a:pos x="59" y="48"/>
                </a:cxn>
                <a:cxn ang="0">
                  <a:pos x="51" y="54"/>
                </a:cxn>
                <a:cxn ang="0">
                  <a:pos x="40" y="37"/>
                </a:cxn>
                <a:cxn ang="0">
                  <a:pos x="38" y="24"/>
                </a:cxn>
                <a:cxn ang="0">
                  <a:pos x="26" y="0"/>
                </a:cxn>
                <a:cxn ang="0">
                  <a:pos x="18" y="4"/>
                </a:cxn>
                <a:cxn ang="0">
                  <a:pos x="22" y="41"/>
                </a:cxn>
                <a:cxn ang="0">
                  <a:pos x="15" y="33"/>
                </a:cxn>
                <a:cxn ang="0">
                  <a:pos x="13" y="28"/>
                </a:cxn>
                <a:cxn ang="0">
                  <a:pos x="5" y="52"/>
                </a:cxn>
                <a:cxn ang="0">
                  <a:pos x="0" y="69"/>
                </a:cxn>
                <a:cxn ang="0">
                  <a:pos x="5" y="72"/>
                </a:cxn>
                <a:cxn ang="0">
                  <a:pos x="8" y="91"/>
                </a:cxn>
                <a:cxn ang="0">
                  <a:pos x="20" y="93"/>
                </a:cxn>
                <a:cxn ang="0">
                  <a:pos x="21" y="128"/>
                </a:cxn>
                <a:cxn ang="0">
                  <a:pos x="22" y="159"/>
                </a:cxn>
                <a:cxn ang="0">
                  <a:pos x="36" y="139"/>
                </a:cxn>
                <a:cxn ang="0">
                  <a:pos x="46" y="146"/>
                </a:cxn>
                <a:cxn ang="0">
                  <a:pos x="51" y="139"/>
                </a:cxn>
                <a:cxn ang="0">
                  <a:pos x="59" y="131"/>
                </a:cxn>
                <a:cxn ang="0">
                  <a:pos x="78" y="159"/>
                </a:cxn>
                <a:cxn ang="0">
                  <a:pos x="80" y="182"/>
                </a:cxn>
                <a:cxn ang="0">
                  <a:pos x="93" y="217"/>
                </a:cxn>
                <a:cxn ang="0">
                  <a:pos x="98" y="244"/>
                </a:cxn>
                <a:cxn ang="0">
                  <a:pos x="93" y="261"/>
                </a:cxn>
                <a:cxn ang="0">
                  <a:pos x="105" y="276"/>
                </a:cxn>
                <a:cxn ang="0">
                  <a:pos x="105" y="269"/>
                </a:cxn>
                <a:cxn ang="0">
                  <a:pos x="112" y="257"/>
                </a:cxn>
                <a:cxn ang="0">
                  <a:pos x="117" y="261"/>
                </a:cxn>
                <a:cxn ang="0">
                  <a:pos x="128" y="252"/>
                </a:cxn>
                <a:cxn ang="0">
                  <a:pos x="126" y="226"/>
                </a:cxn>
                <a:cxn ang="0">
                  <a:pos x="120" y="213"/>
                </a:cxn>
                <a:cxn ang="0">
                  <a:pos x="120" y="207"/>
                </a:cxn>
                <a:cxn ang="0">
                  <a:pos x="107" y="187"/>
                </a:cxn>
                <a:cxn ang="0">
                  <a:pos x="102" y="169"/>
                </a:cxn>
                <a:cxn ang="0">
                  <a:pos x="92" y="146"/>
                </a:cxn>
                <a:cxn ang="0">
                  <a:pos x="82" y="124"/>
                </a:cxn>
                <a:cxn ang="0">
                  <a:pos x="62" y="98"/>
                </a:cxn>
                <a:cxn ang="0">
                  <a:pos x="65" y="89"/>
                </a:cxn>
                <a:cxn ang="0">
                  <a:pos x="74" y="85"/>
                </a:cxn>
                <a:cxn ang="0">
                  <a:pos x="72" y="72"/>
                </a:cxn>
              </a:cxnLst>
              <a:rect l="0" t="0" r="r" b="b"/>
              <a:pathLst>
                <a:path w="128" h="276">
                  <a:moveTo>
                    <a:pt x="72" y="72"/>
                  </a:moveTo>
                  <a:lnTo>
                    <a:pt x="68" y="65"/>
                  </a:lnTo>
                  <a:lnTo>
                    <a:pt x="59" y="48"/>
                  </a:lnTo>
                  <a:lnTo>
                    <a:pt x="51" y="54"/>
                  </a:lnTo>
                  <a:lnTo>
                    <a:pt x="40" y="37"/>
                  </a:lnTo>
                  <a:lnTo>
                    <a:pt x="38" y="24"/>
                  </a:lnTo>
                  <a:lnTo>
                    <a:pt x="26" y="0"/>
                  </a:lnTo>
                  <a:lnTo>
                    <a:pt x="18" y="4"/>
                  </a:lnTo>
                  <a:lnTo>
                    <a:pt x="22" y="41"/>
                  </a:lnTo>
                  <a:lnTo>
                    <a:pt x="15" y="33"/>
                  </a:lnTo>
                  <a:lnTo>
                    <a:pt x="13" y="28"/>
                  </a:lnTo>
                  <a:lnTo>
                    <a:pt x="5" y="52"/>
                  </a:lnTo>
                  <a:lnTo>
                    <a:pt x="0" y="69"/>
                  </a:lnTo>
                  <a:lnTo>
                    <a:pt x="5" y="72"/>
                  </a:lnTo>
                  <a:lnTo>
                    <a:pt x="8" y="91"/>
                  </a:lnTo>
                  <a:lnTo>
                    <a:pt x="20" y="93"/>
                  </a:lnTo>
                  <a:lnTo>
                    <a:pt x="21" y="128"/>
                  </a:lnTo>
                  <a:lnTo>
                    <a:pt x="22" y="159"/>
                  </a:lnTo>
                  <a:lnTo>
                    <a:pt x="36" y="139"/>
                  </a:lnTo>
                  <a:lnTo>
                    <a:pt x="46" y="146"/>
                  </a:lnTo>
                  <a:lnTo>
                    <a:pt x="51" y="139"/>
                  </a:lnTo>
                  <a:lnTo>
                    <a:pt x="59" y="131"/>
                  </a:lnTo>
                  <a:lnTo>
                    <a:pt x="78" y="159"/>
                  </a:lnTo>
                  <a:lnTo>
                    <a:pt x="80" y="182"/>
                  </a:lnTo>
                  <a:lnTo>
                    <a:pt x="93" y="217"/>
                  </a:lnTo>
                  <a:lnTo>
                    <a:pt x="98" y="244"/>
                  </a:lnTo>
                  <a:lnTo>
                    <a:pt x="93" y="261"/>
                  </a:lnTo>
                  <a:lnTo>
                    <a:pt x="105" y="276"/>
                  </a:lnTo>
                  <a:lnTo>
                    <a:pt x="105" y="269"/>
                  </a:lnTo>
                  <a:lnTo>
                    <a:pt x="112" y="257"/>
                  </a:lnTo>
                  <a:lnTo>
                    <a:pt x="117" y="261"/>
                  </a:lnTo>
                  <a:lnTo>
                    <a:pt x="128" y="252"/>
                  </a:lnTo>
                  <a:lnTo>
                    <a:pt x="126" y="226"/>
                  </a:lnTo>
                  <a:lnTo>
                    <a:pt x="120" y="213"/>
                  </a:lnTo>
                  <a:lnTo>
                    <a:pt x="120" y="207"/>
                  </a:lnTo>
                  <a:lnTo>
                    <a:pt x="107" y="187"/>
                  </a:lnTo>
                  <a:lnTo>
                    <a:pt x="102" y="169"/>
                  </a:lnTo>
                  <a:lnTo>
                    <a:pt x="92" y="146"/>
                  </a:lnTo>
                  <a:lnTo>
                    <a:pt x="82" y="124"/>
                  </a:lnTo>
                  <a:lnTo>
                    <a:pt x="62" y="98"/>
                  </a:lnTo>
                  <a:lnTo>
                    <a:pt x="65" y="89"/>
                  </a:lnTo>
                  <a:lnTo>
                    <a:pt x="74" y="85"/>
                  </a:lnTo>
                  <a:lnTo>
                    <a:pt x="72" y="7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0" name="Freeform 170"/>
            <p:cNvSpPr>
              <a:spLocks/>
            </p:cNvSpPr>
            <p:nvPr/>
          </p:nvSpPr>
          <p:spPr bwMode="auto">
            <a:xfrm>
              <a:off x="4333" y="2195"/>
              <a:ext cx="143" cy="316"/>
            </a:xfrm>
            <a:custGeom>
              <a:avLst/>
              <a:gdLst/>
              <a:ahLst/>
              <a:cxnLst>
                <a:cxn ang="0">
                  <a:pos x="74" y="148"/>
                </a:cxn>
                <a:cxn ang="0">
                  <a:pos x="73" y="120"/>
                </a:cxn>
                <a:cxn ang="0">
                  <a:pos x="83" y="83"/>
                </a:cxn>
                <a:cxn ang="0">
                  <a:pos x="76" y="29"/>
                </a:cxn>
                <a:cxn ang="0">
                  <a:pos x="57" y="0"/>
                </a:cxn>
                <a:cxn ang="0">
                  <a:pos x="53" y="26"/>
                </a:cxn>
                <a:cxn ang="0">
                  <a:pos x="54" y="46"/>
                </a:cxn>
                <a:cxn ang="0">
                  <a:pos x="28" y="68"/>
                </a:cxn>
                <a:cxn ang="0">
                  <a:pos x="28" y="111"/>
                </a:cxn>
                <a:cxn ang="0">
                  <a:pos x="11" y="150"/>
                </a:cxn>
                <a:cxn ang="0">
                  <a:pos x="10" y="213"/>
                </a:cxn>
                <a:cxn ang="0">
                  <a:pos x="4" y="213"/>
                </a:cxn>
                <a:cxn ang="0">
                  <a:pos x="0" y="239"/>
                </a:cxn>
                <a:cxn ang="0">
                  <a:pos x="11" y="270"/>
                </a:cxn>
                <a:cxn ang="0">
                  <a:pos x="19" y="283"/>
                </a:cxn>
                <a:cxn ang="0">
                  <a:pos x="26" y="283"/>
                </a:cxn>
                <a:cxn ang="0">
                  <a:pos x="27" y="298"/>
                </a:cxn>
                <a:cxn ang="0">
                  <a:pos x="33" y="298"/>
                </a:cxn>
                <a:cxn ang="0">
                  <a:pos x="44" y="352"/>
                </a:cxn>
                <a:cxn ang="0">
                  <a:pos x="42" y="407"/>
                </a:cxn>
                <a:cxn ang="0">
                  <a:pos x="51" y="407"/>
                </a:cxn>
                <a:cxn ang="0">
                  <a:pos x="57" y="413"/>
                </a:cxn>
                <a:cxn ang="0">
                  <a:pos x="61" y="413"/>
                </a:cxn>
                <a:cxn ang="0">
                  <a:pos x="73" y="389"/>
                </a:cxn>
                <a:cxn ang="0">
                  <a:pos x="82" y="367"/>
                </a:cxn>
                <a:cxn ang="0">
                  <a:pos x="95" y="392"/>
                </a:cxn>
                <a:cxn ang="0">
                  <a:pos x="108" y="483"/>
                </a:cxn>
                <a:cxn ang="0">
                  <a:pos x="113" y="500"/>
                </a:cxn>
                <a:cxn ang="0">
                  <a:pos x="120" y="548"/>
                </a:cxn>
                <a:cxn ang="0">
                  <a:pos x="119" y="598"/>
                </a:cxn>
                <a:cxn ang="0">
                  <a:pos x="127" y="572"/>
                </a:cxn>
                <a:cxn ang="0">
                  <a:pos x="128" y="517"/>
                </a:cxn>
                <a:cxn ang="0">
                  <a:pos x="116" y="470"/>
                </a:cxn>
                <a:cxn ang="0">
                  <a:pos x="109" y="430"/>
                </a:cxn>
                <a:cxn ang="0">
                  <a:pos x="114" y="396"/>
                </a:cxn>
                <a:cxn ang="0">
                  <a:pos x="98" y="359"/>
                </a:cxn>
                <a:cxn ang="0">
                  <a:pos x="89" y="326"/>
                </a:cxn>
                <a:cxn ang="0">
                  <a:pos x="107" y="285"/>
                </a:cxn>
                <a:cxn ang="0">
                  <a:pos x="122" y="267"/>
                </a:cxn>
                <a:cxn ang="0">
                  <a:pos x="135" y="226"/>
                </a:cxn>
                <a:cxn ang="0">
                  <a:pos x="120" y="228"/>
                </a:cxn>
                <a:cxn ang="0">
                  <a:pos x="105" y="204"/>
                </a:cxn>
                <a:cxn ang="0">
                  <a:pos x="96" y="170"/>
                </a:cxn>
                <a:cxn ang="0">
                  <a:pos x="91" y="142"/>
                </a:cxn>
              </a:cxnLst>
              <a:rect l="0" t="0" r="r" b="b"/>
              <a:pathLst>
                <a:path w="135" h="598">
                  <a:moveTo>
                    <a:pt x="91" y="142"/>
                  </a:moveTo>
                  <a:lnTo>
                    <a:pt x="74" y="148"/>
                  </a:lnTo>
                  <a:lnTo>
                    <a:pt x="74" y="133"/>
                  </a:lnTo>
                  <a:lnTo>
                    <a:pt x="73" y="120"/>
                  </a:lnTo>
                  <a:lnTo>
                    <a:pt x="81" y="98"/>
                  </a:lnTo>
                  <a:lnTo>
                    <a:pt x="83" y="83"/>
                  </a:lnTo>
                  <a:lnTo>
                    <a:pt x="78" y="59"/>
                  </a:lnTo>
                  <a:lnTo>
                    <a:pt x="76" y="29"/>
                  </a:lnTo>
                  <a:lnTo>
                    <a:pt x="70" y="24"/>
                  </a:lnTo>
                  <a:lnTo>
                    <a:pt x="57" y="0"/>
                  </a:lnTo>
                  <a:lnTo>
                    <a:pt x="54" y="9"/>
                  </a:lnTo>
                  <a:lnTo>
                    <a:pt x="53" y="26"/>
                  </a:lnTo>
                  <a:lnTo>
                    <a:pt x="51" y="35"/>
                  </a:lnTo>
                  <a:lnTo>
                    <a:pt x="54" y="46"/>
                  </a:lnTo>
                  <a:lnTo>
                    <a:pt x="42" y="42"/>
                  </a:lnTo>
                  <a:lnTo>
                    <a:pt x="28" y="68"/>
                  </a:lnTo>
                  <a:lnTo>
                    <a:pt x="28" y="94"/>
                  </a:lnTo>
                  <a:lnTo>
                    <a:pt x="28" y="111"/>
                  </a:lnTo>
                  <a:lnTo>
                    <a:pt x="21" y="150"/>
                  </a:lnTo>
                  <a:lnTo>
                    <a:pt x="11" y="150"/>
                  </a:lnTo>
                  <a:lnTo>
                    <a:pt x="10" y="178"/>
                  </a:lnTo>
                  <a:lnTo>
                    <a:pt x="10" y="213"/>
                  </a:lnTo>
                  <a:lnTo>
                    <a:pt x="5" y="213"/>
                  </a:lnTo>
                  <a:lnTo>
                    <a:pt x="4" y="213"/>
                  </a:lnTo>
                  <a:lnTo>
                    <a:pt x="5" y="231"/>
                  </a:lnTo>
                  <a:lnTo>
                    <a:pt x="0" y="239"/>
                  </a:lnTo>
                  <a:lnTo>
                    <a:pt x="10" y="268"/>
                  </a:lnTo>
                  <a:lnTo>
                    <a:pt x="11" y="270"/>
                  </a:lnTo>
                  <a:lnTo>
                    <a:pt x="15" y="265"/>
                  </a:lnTo>
                  <a:lnTo>
                    <a:pt x="19" y="283"/>
                  </a:lnTo>
                  <a:lnTo>
                    <a:pt x="20" y="285"/>
                  </a:lnTo>
                  <a:lnTo>
                    <a:pt x="26" y="283"/>
                  </a:lnTo>
                  <a:lnTo>
                    <a:pt x="30" y="294"/>
                  </a:lnTo>
                  <a:lnTo>
                    <a:pt x="27" y="298"/>
                  </a:lnTo>
                  <a:lnTo>
                    <a:pt x="30" y="313"/>
                  </a:lnTo>
                  <a:lnTo>
                    <a:pt x="33" y="298"/>
                  </a:lnTo>
                  <a:lnTo>
                    <a:pt x="39" y="328"/>
                  </a:lnTo>
                  <a:lnTo>
                    <a:pt x="44" y="352"/>
                  </a:lnTo>
                  <a:lnTo>
                    <a:pt x="44" y="378"/>
                  </a:lnTo>
                  <a:lnTo>
                    <a:pt x="42" y="407"/>
                  </a:lnTo>
                  <a:lnTo>
                    <a:pt x="49" y="391"/>
                  </a:lnTo>
                  <a:lnTo>
                    <a:pt x="51" y="407"/>
                  </a:lnTo>
                  <a:lnTo>
                    <a:pt x="53" y="413"/>
                  </a:lnTo>
                  <a:lnTo>
                    <a:pt x="57" y="413"/>
                  </a:lnTo>
                  <a:lnTo>
                    <a:pt x="61" y="407"/>
                  </a:lnTo>
                  <a:lnTo>
                    <a:pt x="61" y="413"/>
                  </a:lnTo>
                  <a:lnTo>
                    <a:pt x="71" y="396"/>
                  </a:lnTo>
                  <a:lnTo>
                    <a:pt x="73" y="389"/>
                  </a:lnTo>
                  <a:lnTo>
                    <a:pt x="76" y="392"/>
                  </a:lnTo>
                  <a:lnTo>
                    <a:pt x="82" y="367"/>
                  </a:lnTo>
                  <a:lnTo>
                    <a:pt x="87" y="380"/>
                  </a:lnTo>
                  <a:lnTo>
                    <a:pt x="95" y="392"/>
                  </a:lnTo>
                  <a:lnTo>
                    <a:pt x="100" y="437"/>
                  </a:lnTo>
                  <a:lnTo>
                    <a:pt x="108" y="483"/>
                  </a:lnTo>
                  <a:lnTo>
                    <a:pt x="108" y="474"/>
                  </a:lnTo>
                  <a:lnTo>
                    <a:pt x="113" y="500"/>
                  </a:lnTo>
                  <a:lnTo>
                    <a:pt x="116" y="522"/>
                  </a:lnTo>
                  <a:lnTo>
                    <a:pt x="120" y="548"/>
                  </a:lnTo>
                  <a:lnTo>
                    <a:pt x="120" y="574"/>
                  </a:lnTo>
                  <a:lnTo>
                    <a:pt x="119" y="598"/>
                  </a:lnTo>
                  <a:lnTo>
                    <a:pt x="122" y="593"/>
                  </a:lnTo>
                  <a:lnTo>
                    <a:pt x="127" y="572"/>
                  </a:lnTo>
                  <a:lnTo>
                    <a:pt x="133" y="550"/>
                  </a:lnTo>
                  <a:lnTo>
                    <a:pt x="128" y="517"/>
                  </a:lnTo>
                  <a:lnTo>
                    <a:pt x="125" y="491"/>
                  </a:lnTo>
                  <a:lnTo>
                    <a:pt x="116" y="470"/>
                  </a:lnTo>
                  <a:lnTo>
                    <a:pt x="109" y="450"/>
                  </a:lnTo>
                  <a:lnTo>
                    <a:pt x="109" y="430"/>
                  </a:lnTo>
                  <a:lnTo>
                    <a:pt x="110" y="417"/>
                  </a:lnTo>
                  <a:lnTo>
                    <a:pt x="114" y="396"/>
                  </a:lnTo>
                  <a:lnTo>
                    <a:pt x="110" y="396"/>
                  </a:lnTo>
                  <a:lnTo>
                    <a:pt x="98" y="359"/>
                  </a:lnTo>
                  <a:lnTo>
                    <a:pt x="85" y="326"/>
                  </a:lnTo>
                  <a:lnTo>
                    <a:pt x="89" y="326"/>
                  </a:lnTo>
                  <a:lnTo>
                    <a:pt x="93" y="289"/>
                  </a:lnTo>
                  <a:lnTo>
                    <a:pt x="107" y="285"/>
                  </a:lnTo>
                  <a:lnTo>
                    <a:pt x="114" y="268"/>
                  </a:lnTo>
                  <a:lnTo>
                    <a:pt x="122" y="267"/>
                  </a:lnTo>
                  <a:lnTo>
                    <a:pt x="127" y="250"/>
                  </a:lnTo>
                  <a:lnTo>
                    <a:pt x="135" y="226"/>
                  </a:lnTo>
                  <a:lnTo>
                    <a:pt x="131" y="224"/>
                  </a:lnTo>
                  <a:lnTo>
                    <a:pt x="120" y="228"/>
                  </a:lnTo>
                  <a:lnTo>
                    <a:pt x="113" y="209"/>
                  </a:lnTo>
                  <a:lnTo>
                    <a:pt x="105" y="204"/>
                  </a:lnTo>
                  <a:lnTo>
                    <a:pt x="106" y="176"/>
                  </a:lnTo>
                  <a:lnTo>
                    <a:pt x="96" y="170"/>
                  </a:lnTo>
                  <a:lnTo>
                    <a:pt x="93" y="148"/>
                  </a:lnTo>
                  <a:lnTo>
                    <a:pt x="91" y="14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" name="Freeform 171"/>
            <p:cNvSpPr>
              <a:spLocks/>
            </p:cNvSpPr>
            <p:nvPr/>
          </p:nvSpPr>
          <p:spPr bwMode="auto">
            <a:xfrm>
              <a:off x="4794" y="2366"/>
              <a:ext cx="79" cy="102"/>
            </a:xfrm>
            <a:custGeom>
              <a:avLst/>
              <a:gdLst/>
              <a:ahLst/>
              <a:cxnLst>
                <a:cxn ang="0">
                  <a:pos x="13" y="122"/>
                </a:cxn>
                <a:cxn ang="0">
                  <a:pos x="13" y="135"/>
                </a:cxn>
                <a:cxn ang="0">
                  <a:pos x="2" y="102"/>
                </a:cxn>
                <a:cxn ang="0">
                  <a:pos x="0" y="76"/>
                </a:cxn>
                <a:cxn ang="0">
                  <a:pos x="8" y="80"/>
                </a:cxn>
                <a:cxn ang="0">
                  <a:pos x="7" y="46"/>
                </a:cxn>
                <a:cxn ang="0">
                  <a:pos x="3" y="11"/>
                </a:cxn>
                <a:cxn ang="0">
                  <a:pos x="8" y="0"/>
                </a:cxn>
                <a:cxn ang="0">
                  <a:pos x="28" y="5"/>
                </a:cxn>
                <a:cxn ang="0">
                  <a:pos x="30" y="15"/>
                </a:cxn>
                <a:cxn ang="0">
                  <a:pos x="34" y="43"/>
                </a:cxn>
                <a:cxn ang="0">
                  <a:pos x="37" y="56"/>
                </a:cxn>
                <a:cxn ang="0">
                  <a:pos x="34" y="80"/>
                </a:cxn>
                <a:cxn ang="0">
                  <a:pos x="27" y="91"/>
                </a:cxn>
                <a:cxn ang="0">
                  <a:pos x="28" y="115"/>
                </a:cxn>
                <a:cxn ang="0">
                  <a:pos x="37" y="148"/>
                </a:cxn>
                <a:cxn ang="0">
                  <a:pos x="42" y="148"/>
                </a:cxn>
                <a:cxn ang="0">
                  <a:pos x="42" y="144"/>
                </a:cxn>
                <a:cxn ang="0">
                  <a:pos x="51" y="139"/>
                </a:cxn>
                <a:cxn ang="0">
                  <a:pos x="58" y="156"/>
                </a:cxn>
                <a:cxn ang="0">
                  <a:pos x="59" y="148"/>
                </a:cxn>
                <a:cxn ang="0">
                  <a:pos x="66" y="159"/>
                </a:cxn>
                <a:cxn ang="0">
                  <a:pos x="63" y="163"/>
                </a:cxn>
                <a:cxn ang="0">
                  <a:pos x="69" y="176"/>
                </a:cxn>
                <a:cxn ang="0">
                  <a:pos x="74" y="178"/>
                </a:cxn>
                <a:cxn ang="0">
                  <a:pos x="70" y="193"/>
                </a:cxn>
                <a:cxn ang="0">
                  <a:pos x="70" y="185"/>
                </a:cxn>
                <a:cxn ang="0">
                  <a:pos x="59" y="174"/>
                </a:cxn>
                <a:cxn ang="0">
                  <a:pos x="52" y="159"/>
                </a:cxn>
                <a:cxn ang="0">
                  <a:pos x="46" y="152"/>
                </a:cxn>
                <a:cxn ang="0">
                  <a:pos x="48" y="174"/>
                </a:cxn>
                <a:cxn ang="0">
                  <a:pos x="33" y="150"/>
                </a:cxn>
                <a:cxn ang="0">
                  <a:pos x="23" y="159"/>
                </a:cxn>
                <a:cxn ang="0">
                  <a:pos x="17" y="152"/>
                </a:cxn>
                <a:cxn ang="0">
                  <a:pos x="17" y="139"/>
                </a:cxn>
                <a:cxn ang="0">
                  <a:pos x="20" y="126"/>
                </a:cxn>
                <a:cxn ang="0">
                  <a:pos x="13" y="122"/>
                </a:cxn>
              </a:cxnLst>
              <a:rect l="0" t="0" r="r" b="b"/>
              <a:pathLst>
                <a:path w="74" h="193">
                  <a:moveTo>
                    <a:pt x="13" y="122"/>
                  </a:moveTo>
                  <a:lnTo>
                    <a:pt x="13" y="135"/>
                  </a:lnTo>
                  <a:lnTo>
                    <a:pt x="2" y="102"/>
                  </a:lnTo>
                  <a:lnTo>
                    <a:pt x="0" y="76"/>
                  </a:lnTo>
                  <a:lnTo>
                    <a:pt x="8" y="80"/>
                  </a:lnTo>
                  <a:lnTo>
                    <a:pt x="7" y="46"/>
                  </a:lnTo>
                  <a:lnTo>
                    <a:pt x="3" y="11"/>
                  </a:lnTo>
                  <a:lnTo>
                    <a:pt x="8" y="0"/>
                  </a:lnTo>
                  <a:lnTo>
                    <a:pt x="28" y="5"/>
                  </a:lnTo>
                  <a:lnTo>
                    <a:pt x="30" y="15"/>
                  </a:lnTo>
                  <a:lnTo>
                    <a:pt x="34" y="43"/>
                  </a:lnTo>
                  <a:lnTo>
                    <a:pt x="37" y="56"/>
                  </a:lnTo>
                  <a:lnTo>
                    <a:pt x="34" y="80"/>
                  </a:lnTo>
                  <a:lnTo>
                    <a:pt x="27" y="91"/>
                  </a:lnTo>
                  <a:lnTo>
                    <a:pt x="28" y="115"/>
                  </a:lnTo>
                  <a:lnTo>
                    <a:pt x="37" y="148"/>
                  </a:lnTo>
                  <a:lnTo>
                    <a:pt x="42" y="148"/>
                  </a:lnTo>
                  <a:lnTo>
                    <a:pt x="42" y="144"/>
                  </a:lnTo>
                  <a:lnTo>
                    <a:pt x="51" y="139"/>
                  </a:lnTo>
                  <a:lnTo>
                    <a:pt x="58" y="156"/>
                  </a:lnTo>
                  <a:lnTo>
                    <a:pt x="59" y="148"/>
                  </a:lnTo>
                  <a:lnTo>
                    <a:pt x="66" y="159"/>
                  </a:lnTo>
                  <a:lnTo>
                    <a:pt x="63" y="163"/>
                  </a:lnTo>
                  <a:lnTo>
                    <a:pt x="69" y="176"/>
                  </a:lnTo>
                  <a:lnTo>
                    <a:pt x="74" y="178"/>
                  </a:lnTo>
                  <a:lnTo>
                    <a:pt x="70" y="193"/>
                  </a:lnTo>
                  <a:lnTo>
                    <a:pt x="70" y="185"/>
                  </a:lnTo>
                  <a:lnTo>
                    <a:pt x="59" y="174"/>
                  </a:lnTo>
                  <a:lnTo>
                    <a:pt x="52" y="159"/>
                  </a:lnTo>
                  <a:lnTo>
                    <a:pt x="46" y="152"/>
                  </a:lnTo>
                  <a:lnTo>
                    <a:pt x="48" y="174"/>
                  </a:lnTo>
                  <a:lnTo>
                    <a:pt x="33" y="150"/>
                  </a:lnTo>
                  <a:lnTo>
                    <a:pt x="23" y="159"/>
                  </a:lnTo>
                  <a:lnTo>
                    <a:pt x="17" y="152"/>
                  </a:lnTo>
                  <a:lnTo>
                    <a:pt x="17" y="139"/>
                  </a:lnTo>
                  <a:lnTo>
                    <a:pt x="20" y="126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2" name="Freeform 172"/>
            <p:cNvSpPr>
              <a:spLocks/>
            </p:cNvSpPr>
            <p:nvPr/>
          </p:nvSpPr>
          <p:spPr bwMode="auto">
            <a:xfrm>
              <a:off x="4845" y="2518"/>
              <a:ext cx="77" cy="70"/>
            </a:xfrm>
            <a:custGeom>
              <a:avLst/>
              <a:gdLst/>
              <a:ahLst/>
              <a:cxnLst>
                <a:cxn ang="0">
                  <a:pos x="57" y="133"/>
                </a:cxn>
                <a:cxn ang="0">
                  <a:pos x="53" y="120"/>
                </a:cxn>
                <a:cxn ang="0">
                  <a:pos x="50" y="126"/>
                </a:cxn>
                <a:cxn ang="0">
                  <a:pos x="33" y="107"/>
                </a:cxn>
                <a:cxn ang="0">
                  <a:pos x="36" y="80"/>
                </a:cxn>
                <a:cxn ang="0">
                  <a:pos x="27" y="63"/>
                </a:cxn>
                <a:cxn ang="0">
                  <a:pos x="22" y="70"/>
                </a:cxn>
                <a:cxn ang="0">
                  <a:pos x="19" y="69"/>
                </a:cxn>
                <a:cxn ang="0">
                  <a:pos x="16" y="72"/>
                </a:cxn>
                <a:cxn ang="0">
                  <a:pos x="13" y="65"/>
                </a:cxn>
                <a:cxn ang="0">
                  <a:pos x="5" y="83"/>
                </a:cxn>
                <a:cxn ang="0">
                  <a:pos x="0" y="89"/>
                </a:cxn>
                <a:cxn ang="0">
                  <a:pos x="3" y="67"/>
                </a:cxn>
                <a:cxn ang="0">
                  <a:pos x="15" y="46"/>
                </a:cxn>
                <a:cxn ang="0">
                  <a:pos x="25" y="37"/>
                </a:cxn>
                <a:cxn ang="0">
                  <a:pos x="28" y="52"/>
                </a:cxn>
                <a:cxn ang="0">
                  <a:pos x="35" y="45"/>
                </a:cxn>
                <a:cxn ang="0">
                  <a:pos x="39" y="41"/>
                </a:cxn>
                <a:cxn ang="0">
                  <a:pos x="41" y="24"/>
                </a:cxn>
                <a:cxn ang="0">
                  <a:pos x="49" y="26"/>
                </a:cxn>
                <a:cxn ang="0">
                  <a:pos x="52" y="24"/>
                </a:cxn>
                <a:cxn ang="0">
                  <a:pos x="51" y="0"/>
                </a:cxn>
                <a:cxn ang="0">
                  <a:pos x="62" y="17"/>
                </a:cxn>
                <a:cxn ang="0">
                  <a:pos x="64" y="41"/>
                </a:cxn>
                <a:cxn ang="0">
                  <a:pos x="73" y="82"/>
                </a:cxn>
                <a:cxn ang="0">
                  <a:pos x="69" y="93"/>
                </a:cxn>
                <a:cxn ang="0">
                  <a:pos x="68" y="107"/>
                </a:cxn>
                <a:cxn ang="0">
                  <a:pos x="61" y="82"/>
                </a:cxn>
                <a:cxn ang="0">
                  <a:pos x="54" y="89"/>
                </a:cxn>
                <a:cxn ang="0">
                  <a:pos x="59" y="109"/>
                </a:cxn>
                <a:cxn ang="0">
                  <a:pos x="57" y="133"/>
                </a:cxn>
              </a:cxnLst>
              <a:rect l="0" t="0" r="r" b="b"/>
              <a:pathLst>
                <a:path w="73" h="133">
                  <a:moveTo>
                    <a:pt x="57" y="133"/>
                  </a:moveTo>
                  <a:lnTo>
                    <a:pt x="53" y="120"/>
                  </a:lnTo>
                  <a:lnTo>
                    <a:pt x="50" y="126"/>
                  </a:lnTo>
                  <a:lnTo>
                    <a:pt x="33" y="107"/>
                  </a:lnTo>
                  <a:lnTo>
                    <a:pt x="36" y="80"/>
                  </a:lnTo>
                  <a:lnTo>
                    <a:pt x="27" y="63"/>
                  </a:lnTo>
                  <a:lnTo>
                    <a:pt x="22" y="70"/>
                  </a:lnTo>
                  <a:lnTo>
                    <a:pt x="19" y="69"/>
                  </a:lnTo>
                  <a:lnTo>
                    <a:pt x="16" y="72"/>
                  </a:lnTo>
                  <a:lnTo>
                    <a:pt x="13" y="65"/>
                  </a:lnTo>
                  <a:lnTo>
                    <a:pt x="5" y="83"/>
                  </a:lnTo>
                  <a:lnTo>
                    <a:pt x="0" y="89"/>
                  </a:lnTo>
                  <a:lnTo>
                    <a:pt x="3" y="67"/>
                  </a:lnTo>
                  <a:lnTo>
                    <a:pt x="15" y="46"/>
                  </a:lnTo>
                  <a:lnTo>
                    <a:pt x="25" y="37"/>
                  </a:lnTo>
                  <a:lnTo>
                    <a:pt x="28" y="52"/>
                  </a:lnTo>
                  <a:lnTo>
                    <a:pt x="35" y="45"/>
                  </a:lnTo>
                  <a:lnTo>
                    <a:pt x="39" y="41"/>
                  </a:lnTo>
                  <a:lnTo>
                    <a:pt x="41" y="24"/>
                  </a:lnTo>
                  <a:lnTo>
                    <a:pt x="49" y="26"/>
                  </a:lnTo>
                  <a:lnTo>
                    <a:pt x="52" y="24"/>
                  </a:lnTo>
                  <a:lnTo>
                    <a:pt x="51" y="0"/>
                  </a:lnTo>
                  <a:lnTo>
                    <a:pt x="62" y="17"/>
                  </a:lnTo>
                  <a:lnTo>
                    <a:pt x="64" y="41"/>
                  </a:lnTo>
                  <a:lnTo>
                    <a:pt x="73" y="82"/>
                  </a:lnTo>
                  <a:lnTo>
                    <a:pt x="69" y="93"/>
                  </a:lnTo>
                  <a:lnTo>
                    <a:pt x="68" y="107"/>
                  </a:lnTo>
                  <a:lnTo>
                    <a:pt x="61" y="82"/>
                  </a:lnTo>
                  <a:lnTo>
                    <a:pt x="54" y="89"/>
                  </a:lnTo>
                  <a:lnTo>
                    <a:pt x="59" y="109"/>
                  </a:lnTo>
                  <a:lnTo>
                    <a:pt x="57" y="13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3" name="Freeform 173"/>
            <p:cNvSpPr>
              <a:spLocks/>
            </p:cNvSpPr>
            <p:nvPr/>
          </p:nvSpPr>
          <p:spPr bwMode="auto">
            <a:xfrm>
              <a:off x="4850" y="2499"/>
              <a:ext cx="16" cy="3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2" y="41"/>
                </a:cxn>
                <a:cxn ang="0">
                  <a:pos x="12" y="57"/>
                </a:cxn>
                <a:cxn ang="0">
                  <a:pos x="0" y="37"/>
                </a:cxn>
                <a:cxn ang="0">
                  <a:pos x="3" y="28"/>
                </a:cxn>
                <a:cxn ang="0">
                  <a:pos x="5" y="0"/>
                </a:cxn>
                <a:cxn ang="0">
                  <a:pos x="15" y="0"/>
                </a:cxn>
              </a:cxnLst>
              <a:rect l="0" t="0" r="r" b="b"/>
              <a:pathLst>
                <a:path w="15" h="57">
                  <a:moveTo>
                    <a:pt x="15" y="0"/>
                  </a:moveTo>
                  <a:lnTo>
                    <a:pt x="12" y="41"/>
                  </a:lnTo>
                  <a:lnTo>
                    <a:pt x="12" y="57"/>
                  </a:lnTo>
                  <a:lnTo>
                    <a:pt x="0" y="37"/>
                  </a:lnTo>
                  <a:lnTo>
                    <a:pt x="3" y="28"/>
                  </a:lnTo>
                  <a:lnTo>
                    <a:pt x="5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4" name="Freeform 174"/>
            <p:cNvSpPr>
              <a:spLocks/>
            </p:cNvSpPr>
            <p:nvPr/>
          </p:nvSpPr>
          <p:spPr bwMode="auto">
            <a:xfrm>
              <a:off x="4875" y="2469"/>
              <a:ext cx="25" cy="26"/>
            </a:xfrm>
            <a:custGeom>
              <a:avLst/>
              <a:gdLst/>
              <a:ahLst/>
              <a:cxnLst>
                <a:cxn ang="0">
                  <a:pos x="20" y="49"/>
                </a:cxn>
                <a:cxn ang="0">
                  <a:pos x="12" y="32"/>
                </a:cxn>
                <a:cxn ang="0">
                  <a:pos x="0" y="4"/>
                </a:cxn>
                <a:cxn ang="0">
                  <a:pos x="13" y="0"/>
                </a:cxn>
                <a:cxn ang="0">
                  <a:pos x="18" y="21"/>
                </a:cxn>
                <a:cxn ang="0">
                  <a:pos x="25" y="50"/>
                </a:cxn>
                <a:cxn ang="0">
                  <a:pos x="20" y="49"/>
                </a:cxn>
              </a:cxnLst>
              <a:rect l="0" t="0" r="r" b="b"/>
              <a:pathLst>
                <a:path w="25" h="50">
                  <a:moveTo>
                    <a:pt x="20" y="49"/>
                  </a:moveTo>
                  <a:lnTo>
                    <a:pt x="12" y="32"/>
                  </a:lnTo>
                  <a:lnTo>
                    <a:pt x="0" y="4"/>
                  </a:lnTo>
                  <a:lnTo>
                    <a:pt x="13" y="0"/>
                  </a:lnTo>
                  <a:lnTo>
                    <a:pt x="18" y="21"/>
                  </a:lnTo>
                  <a:lnTo>
                    <a:pt x="25" y="50"/>
                  </a:lnTo>
                  <a:lnTo>
                    <a:pt x="20" y="4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5" name="Freeform 175"/>
            <p:cNvSpPr>
              <a:spLocks/>
            </p:cNvSpPr>
            <p:nvPr/>
          </p:nvSpPr>
          <p:spPr bwMode="auto">
            <a:xfrm>
              <a:off x="4837" y="2481"/>
              <a:ext cx="21" cy="24"/>
            </a:xfrm>
            <a:custGeom>
              <a:avLst/>
              <a:gdLst/>
              <a:ahLst/>
              <a:cxnLst>
                <a:cxn ang="0">
                  <a:pos x="18" y="9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4" y="44"/>
                </a:cxn>
                <a:cxn ang="0">
                  <a:pos x="20" y="16"/>
                </a:cxn>
                <a:cxn ang="0">
                  <a:pos x="20" y="14"/>
                </a:cxn>
                <a:cxn ang="0">
                  <a:pos x="18" y="9"/>
                </a:cxn>
              </a:cxnLst>
              <a:rect l="0" t="0" r="r" b="b"/>
              <a:pathLst>
                <a:path w="20" h="44">
                  <a:moveTo>
                    <a:pt x="18" y="9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4" y="44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18" y="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6" name="Freeform 176"/>
            <p:cNvSpPr>
              <a:spLocks/>
            </p:cNvSpPr>
            <p:nvPr/>
          </p:nvSpPr>
          <p:spPr bwMode="auto">
            <a:xfrm>
              <a:off x="4767" y="2491"/>
              <a:ext cx="36" cy="49"/>
            </a:xfrm>
            <a:custGeom>
              <a:avLst/>
              <a:gdLst/>
              <a:ahLst/>
              <a:cxnLst>
                <a:cxn ang="0">
                  <a:pos x="35" y="28"/>
                </a:cxn>
                <a:cxn ang="0">
                  <a:pos x="21" y="52"/>
                </a:cxn>
                <a:cxn ang="0">
                  <a:pos x="11" y="74"/>
                </a:cxn>
                <a:cxn ang="0">
                  <a:pos x="0" y="95"/>
                </a:cxn>
                <a:cxn ang="0">
                  <a:pos x="1" y="89"/>
                </a:cxn>
                <a:cxn ang="0">
                  <a:pos x="12" y="61"/>
                </a:cxn>
                <a:cxn ang="0">
                  <a:pos x="22" y="37"/>
                </a:cxn>
                <a:cxn ang="0">
                  <a:pos x="28" y="17"/>
                </a:cxn>
                <a:cxn ang="0">
                  <a:pos x="29" y="17"/>
                </a:cxn>
                <a:cxn ang="0">
                  <a:pos x="29" y="0"/>
                </a:cxn>
                <a:cxn ang="0">
                  <a:pos x="35" y="28"/>
                </a:cxn>
              </a:cxnLst>
              <a:rect l="0" t="0" r="r" b="b"/>
              <a:pathLst>
                <a:path w="35" h="95">
                  <a:moveTo>
                    <a:pt x="35" y="28"/>
                  </a:moveTo>
                  <a:lnTo>
                    <a:pt x="21" y="52"/>
                  </a:lnTo>
                  <a:lnTo>
                    <a:pt x="11" y="74"/>
                  </a:lnTo>
                  <a:lnTo>
                    <a:pt x="0" y="95"/>
                  </a:lnTo>
                  <a:lnTo>
                    <a:pt x="1" y="89"/>
                  </a:lnTo>
                  <a:lnTo>
                    <a:pt x="12" y="61"/>
                  </a:lnTo>
                  <a:lnTo>
                    <a:pt x="22" y="3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29" y="0"/>
                  </a:lnTo>
                  <a:lnTo>
                    <a:pt x="35" y="2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7" name="Freeform 177"/>
            <p:cNvSpPr>
              <a:spLocks/>
            </p:cNvSpPr>
            <p:nvPr/>
          </p:nvSpPr>
          <p:spPr bwMode="auto">
            <a:xfrm>
              <a:off x="4808" y="2454"/>
              <a:ext cx="21" cy="21"/>
            </a:xfrm>
            <a:custGeom>
              <a:avLst/>
              <a:gdLst/>
              <a:ahLst/>
              <a:cxnLst>
                <a:cxn ang="0">
                  <a:pos x="20" y="26"/>
                </a:cxn>
                <a:cxn ang="0">
                  <a:pos x="17" y="39"/>
                </a:cxn>
                <a:cxn ang="0">
                  <a:pos x="8" y="20"/>
                </a:cxn>
                <a:cxn ang="0">
                  <a:pos x="0" y="0"/>
                </a:cxn>
                <a:cxn ang="0">
                  <a:pos x="16" y="3"/>
                </a:cxn>
                <a:cxn ang="0">
                  <a:pos x="20" y="26"/>
                </a:cxn>
              </a:cxnLst>
              <a:rect l="0" t="0" r="r" b="b"/>
              <a:pathLst>
                <a:path w="20" h="39">
                  <a:moveTo>
                    <a:pt x="20" y="26"/>
                  </a:moveTo>
                  <a:lnTo>
                    <a:pt x="17" y="39"/>
                  </a:lnTo>
                  <a:lnTo>
                    <a:pt x="8" y="20"/>
                  </a:lnTo>
                  <a:lnTo>
                    <a:pt x="0" y="0"/>
                  </a:lnTo>
                  <a:lnTo>
                    <a:pt x="16" y="3"/>
                  </a:lnTo>
                  <a:lnTo>
                    <a:pt x="20" y="2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8" name="Freeform 178"/>
            <p:cNvSpPr>
              <a:spLocks/>
            </p:cNvSpPr>
            <p:nvPr/>
          </p:nvSpPr>
          <p:spPr bwMode="auto">
            <a:xfrm>
              <a:off x="4878" y="2489"/>
              <a:ext cx="18" cy="23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7" y="39"/>
                </a:cxn>
                <a:cxn ang="0">
                  <a:pos x="12" y="41"/>
                </a:cxn>
                <a:cxn ang="0">
                  <a:pos x="11" y="45"/>
                </a:cxn>
                <a:cxn ang="0">
                  <a:pos x="5" y="19"/>
                </a:cxn>
                <a:cxn ang="0">
                  <a:pos x="0" y="0"/>
                </a:cxn>
                <a:cxn ang="0">
                  <a:pos x="10" y="6"/>
                </a:cxn>
              </a:cxnLst>
              <a:rect l="0" t="0" r="r" b="b"/>
              <a:pathLst>
                <a:path w="17" h="45">
                  <a:moveTo>
                    <a:pt x="10" y="6"/>
                  </a:moveTo>
                  <a:lnTo>
                    <a:pt x="17" y="39"/>
                  </a:lnTo>
                  <a:lnTo>
                    <a:pt x="12" y="41"/>
                  </a:lnTo>
                  <a:lnTo>
                    <a:pt x="11" y="45"/>
                  </a:lnTo>
                  <a:lnTo>
                    <a:pt x="5" y="19"/>
                  </a:lnTo>
                  <a:lnTo>
                    <a:pt x="0" y="0"/>
                  </a:lnTo>
                  <a:lnTo>
                    <a:pt x="10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9" name="Freeform 179"/>
            <p:cNvSpPr>
              <a:spLocks/>
            </p:cNvSpPr>
            <p:nvPr/>
          </p:nvSpPr>
          <p:spPr bwMode="auto">
            <a:xfrm>
              <a:off x="4858" y="2471"/>
              <a:ext cx="15" cy="12"/>
            </a:xfrm>
            <a:custGeom>
              <a:avLst/>
              <a:gdLst/>
              <a:ahLst/>
              <a:cxnLst>
                <a:cxn ang="0">
                  <a:pos x="13" y="24"/>
                </a:cxn>
                <a:cxn ang="0">
                  <a:pos x="2" y="11"/>
                </a:cxn>
                <a:cxn ang="0">
                  <a:pos x="0" y="15"/>
                </a:cxn>
                <a:cxn ang="0">
                  <a:pos x="1" y="0"/>
                </a:cxn>
                <a:cxn ang="0">
                  <a:pos x="13" y="19"/>
                </a:cxn>
                <a:cxn ang="0">
                  <a:pos x="13" y="24"/>
                </a:cxn>
              </a:cxnLst>
              <a:rect l="0" t="0" r="r" b="b"/>
              <a:pathLst>
                <a:path w="13" h="24">
                  <a:moveTo>
                    <a:pt x="13" y="24"/>
                  </a:moveTo>
                  <a:lnTo>
                    <a:pt x="2" y="11"/>
                  </a:lnTo>
                  <a:lnTo>
                    <a:pt x="0" y="15"/>
                  </a:lnTo>
                  <a:lnTo>
                    <a:pt x="1" y="0"/>
                  </a:lnTo>
                  <a:lnTo>
                    <a:pt x="13" y="19"/>
                  </a:lnTo>
                  <a:lnTo>
                    <a:pt x="13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0" name="Freeform 180"/>
            <p:cNvSpPr>
              <a:spLocks/>
            </p:cNvSpPr>
            <p:nvPr/>
          </p:nvSpPr>
          <p:spPr bwMode="auto">
            <a:xfrm>
              <a:off x="4873" y="2512"/>
              <a:ext cx="12" cy="6"/>
            </a:xfrm>
            <a:custGeom>
              <a:avLst/>
              <a:gdLst/>
              <a:ahLst/>
              <a:cxnLst>
                <a:cxn ang="0">
                  <a:pos x="12" y="9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12" y="9"/>
                </a:cxn>
              </a:cxnLst>
              <a:rect l="0" t="0" r="r" b="b"/>
              <a:pathLst>
                <a:path w="12" h="11">
                  <a:moveTo>
                    <a:pt x="12" y="9"/>
                  </a:moveTo>
                  <a:lnTo>
                    <a:pt x="10" y="0"/>
                  </a:lnTo>
                  <a:lnTo>
                    <a:pt x="0" y="11"/>
                  </a:lnTo>
                  <a:lnTo>
                    <a:pt x="12" y="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1" name="Freeform 181"/>
            <p:cNvSpPr>
              <a:spLocks/>
            </p:cNvSpPr>
            <p:nvPr/>
          </p:nvSpPr>
          <p:spPr bwMode="auto">
            <a:xfrm>
              <a:off x="4864" y="2492"/>
              <a:ext cx="10" cy="3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17"/>
                </a:cxn>
                <a:cxn ang="0">
                  <a:pos x="6" y="39"/>
                </a:cxn>
                <a:cxn ang="0">
                  <a:pos x="0" y="59"/>
                </a:cxn>
                <a:cxn ang="0">
                  <a:pos x="6" y="32"/>
                </a:cxn>
                <a:cxn ang="0">
                  <a:pos x="9" y="0"/>
                </a:cxn>
              </a:cxnLst>
              <a:rect l="0" t="0" r="r" b="b"/>
              <a:pathLst>
                <a:path w="9" h="59">
                  <a:moveTo>
                    <a:pt x="9" y="0"/>
                  </a:moveTo>
                  <a:lnTo>
                    <a:pt x="9" y="17"/>
                  </a:lnTo>
                  <a:lnTo>
                    <a:pt x="6" y="39"/>
                  </a:lnTo>
                  <a:lnTo>
                    <a:pt x="0" y="59"/>
                  </a:lnTo>
                  <a:lnTo>
                    <a:pt x="6" y="32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2" name="Freeform 182"/>
            <p:cNvSpPr>
              <a:spLocks/>
            </p:cNvSpPr>
            <p:nvPr/>
          </p:nvSpPr>
          <p:spPr bwMode="auto">
            <a:xfrm>
              <a:off x="4423" y="2335"/>
              <a:ext cx="143" cy="250"/>
            </a:xfrm>
            <a:custGeom>
              <a:avLst/>
              <a:gdLst/>
              <a:ahLst/>
              <a:cxnLst>
                <a:cxn ang="0">
                  <a:pos x="45" y="335"/>
                </a:cxn>
                <a:cxn ang="0">
                  <a:pos x="51" y="279"/>
                </a:cxn>
                <a:cxn ang="0">
                  <a:pos x="52" y="226"/>
                </a:cxn>
                <a:cxn ang="0">
                  <a:pos x="66" y="246"/>
                </a:cxn>
                <a:cxn ang="0">
                  <a:pos x="95" y="268"/>
                </a:cxn>
                <a:cxn ang="0">
                  <a:pos x="95" y="253"/>
                </a:cxn>
                <a:cxn ang="0">
                  <a:pos x="98" y="196"/>
                </a:cxn>
                <a:cxn ang="0">
                  <a:pos x="131" y="194"/>
                </a:cxn>
                <a:cxn ang="0">
                  <a:pos x="131" y="150"/>
                </a:cxn>
                <a:cxn ang="0">
                  <a:pos x="115" y="90"/>
                </a:cxn>
                <a:cxn ang="0">
                  <a:pos x="88" y="70"/>
                </a:cxn>
                <a:cxn ang="0">
                  <a:pos x="73" y="70"/>
                </a:cxn>
                <a:cxn ang="0">
                  <a:pos x="58" y="59"/>
                </a:cxn>
                <a:cxn ang="0">
                  <a:pos x="45" y="22"/>
                </a:cxn>
                <a:cxn ang="0">
                  <a:pos x="37" y="0"/>
                </a:cxn>
                <a:cxn ang="0">
                  <a:pos x="22" y="18"/>
                </a:cxn>
                <a:cxn ang="0">
                  <a:pos x="4" y="59"/>
                </a:cxn>
                <a:cxn ang="0">
                  <a:pos x="13" y="92"/>
                </a:cxn>
                <a:cxn ang="0">
                  <a:pos x="29" y="129"/>
                </a:cxn>
                <a:cxn ang="0">
                  <a:pos x="24" y="163"/>
                </a:cxn>
                <a:cxn ang="0">
                  <a:pos x="32" y="203"/>
                </a:cxn>
                <a:cxn ang="0">
                  <a:pos x="44" y="250"/>
                </a:cxn>
                <a:cxn ang="0">
                  <a:pos x="42" y="305"/>
                </a:cxn>
                <a:cxn ang="0">
                  <a:pos x="37" y="331"/>
                </a:cxn>
                <a:cxn ang="0">
                  <a:pos x="33" y="392"/>
                </a:cxn>
                <a:cxn ang="0">
                  <a:pos x="44" y="407"/>
                </a:cxn>
                <a:cxn ang="0">
                  <a:pos x="56" y="431"/>
                </a:cxn>
                <a:cxn ang="0">
                  <a:pos x="64" y="448"/>
                </a:cxn>
                <a:cxn ang="0">
                  <a:pos x="77" y="472"/>
                </a:cxn>
                <a:cxn ang="0">
                  <a:pos x="94" y="457"/>
                </a:cxn>
                <a:cxn ang="0">
                  <a:pos x="74" y="433"/>
                </a:cxn>
                <a:cxn ang="0">
                  <a:pos x="62" y="392"/>
                </a:cxn>
                <a:cxn ang="0">
                  <a:pos x="48" y="363"/>
                </a:cxn>
              </a:cxnLst>
              <a:rect l="0" t="0" r="r" b="b"/>
              <a:pathLst>
                <a:path w="135" h="472">
                  <a:moveTo>
                    <a:pt x="48" y="363"/>
                  </a:moveTo>
                  <a:lnTo>
                    <a:pt x="45" y="335"/>
                  </a:lnTo>
                  <a:lnTo>
                    <a:pt x="48" y="309"/>
                  </a:lnTo>
                  <a:lnTo>
                    <a:pt x="51" y="279"/>
                  </a:lnTo>
                  <a:lnTo>
                    <a:pt x="52" y="251"/>
                  </a:lnTo>
                  <a:lnTo>
                    <a:pt x="52" y="226"/>
                  </a:lnTo>
                  <a:lnTo>
                    <a:pt x="65" y="224"/>
                  </a:lnTo>
                  <a:lnTo>
                    <a:pt x="66" y="246"/>
                  </a:lnTo>
                  <a:lnTo>
                    <a:pt x="78" y="250"/>
                  </a:lnTo>
                  <a:lnTo>
                    <a:pt x="95" y="268"/>
                  </a:lnTo>
                  <a:lnTo>
                    <a:pt x="99" y="283"/>
                  </a:lnTo>
                  <a:lnTo>
                    <a:pt x="95" y="253"/>
                  </a:lnTo>
                  <a:lnTo>
                    <a:pt x="88" y="227"/>
                  </a:lnTo>
                  <a:lnTo>
                    <a:pt x="98" y="196"/>
                  </a:lnTo>
                  <a:lnTo>
                    <a:pt x="113" y="194"/>
                  </a:lnTo>
                  <a:lnTo>
                    <a:pt x="131" y="194"/>
                  </a:lnTo>
                  <a:lnTo>
                    <a:pt x="135" y="175"/>
                  </a:lnTo>
                  <a:lnTo>
                    <a:pt x="131" y="150"/>
                  </a:lnTo>
                  <a:lnTo>
                    <a:pt x="118" y="113"/>
                  </a:lnTo>
                  <a:lnTo>
                    <a:pt x="115" y="90"/>
                  </a:lnTo>
                  <a:lnTo>
                    <a:pt x="96" y="62"/>
                  </a:lnTo>
                  <a:lnTo>
                    <a:pt x="88" y="70"/>
                  </a:lnTo>
                  <a:lnTo>
                    <a:pt x="83" y="77"/>
                  </a:lnTo>
                  <a:lnTo>
                    <a:pt x="73" y="70"/>
                  </a:lnTo>
                  <a:lnTo>
                    <a:pt x="59" y="90"/>
                  </a:lnTo>
                  <a:lnTo>
                    <a:pt x="58" y="59"/>
                  </a:lnTo>
                  <a:lnTo>
                    <a:pt x="57" y="24"/>
                  </a:lnTo>
                  <a:lnTo>
                    <a:pt x="45" y="22"/>
                  </a:lnTo>
                  <a:lnTo>
                    <a:pt x="42" y="3"/>
                  </a:lnTo>
                  <a:lnTo>
                    <a:pt x="37" y="0"/>
                  </a:lnTo>
                  <a:lnTo>
                    <a:pt x="29" y="1"/>
                  </a:lnTo>
                  <a:lnTo>
                    <a:pt x="22" y="18"/>
                  </a:lnTo>
                  <a:lnTo>
                    <a:pt x="8" y="22"/>
                  </a:lnTo>
                  <a:lnTo>
                    <a:pt x="4" y="59"/>
                  </a:lnTo>
                  <a:lnTo>
                    <a:pt x="0" y="59"/>
                  </a:lnTo>
                  <a:lnTo>
                    <a:pt x="13" y="92"/>
                  </a:lnTo>
                  <a:lnTo>
                    <a:pt x="25" y="129"/>
                  </a:lnTo>
                  <a:lnTo>
                    <a:pt x="29" y="129"/>
                  </a:lnTo>
                  <a:lnTo>
                    <a:pt x="25" y="150"/>
                  </a:lnTo>
                  <a:lnTo>
                    <a:pt x="24" y="163"/>
                  </a:lnTo>
                  <a:lnTo>
                    <a:pt x="24" y="183"/>
                  </a:lnTo>
                  <a:lnTo>
                    <a:pt x="32" y="203"/>
                  </a:lnTo>
                  <a:lnTo>
                    <a:pt x="40" y="224"/>
                  </a:lnTo>
                  <a:lnTo>
                    <a:pt x="44" y="250"/>
                  </a:lnTo>
                  <a:lnTo>
                    <a:pt x="48" y="283"/>
                  </a:lnTo>
                  <a:lnTo>
                    <a:pt x="42" y="305"/>
                  </a:lnTo>
                  <a:lnTo>
                    <a:pt x="37" y="324"/>
                  </a:lnTo>
                  <a:lnTo>
                    <a:pt x="37" y="331"/>
                  </a:lnTo>
                  <a:lnTo>
                    <a:pt x="35" y="363"/>
                  </a:lnTo>
                  <a:lnTo>
                    <a:pt x="33" y="392"/>
                  </a:lnTo>
                  <a:lnTo>
                    <a:pt x="35" y="389"/>
                  </a:lnTo>
                  <a:lnTo>
                    <a:pt x="44" y="407"/>
                  </a:lnTo>
                  <a:lnTo>
                    <a:pt x="52" y="426"/>
                  </a:lnTo>
                  <a:lnTo>
                    <a:pt x="56" y="431"/>
                  </a:lnTo>
                  <a:lnTo>
                    <a:pt x="63" y="451"/>
                  </a:lnTo>
                  <a:lnTo>
                    <a:pt x="64" y="448"/>
                  </a:lnTo>
                  <a:lnTo>
                    <a:pt x="76" y="457"/>
                  </a:lnTo>
                  <a:lnTo>
                    <a:pt x="77" y="472"/>
                  </a:lnTo>
                  <a:lnTo>
                    <a:pt x="87" y="472"/>
                  </a:lnTo>
                  <a:lnTo>
                    <a:pt x="94" y="457"/>
                  </a:lnTo>
                  <a:lnTo>
                    <a:pt x="85" y="437"/>
                  </a:lnTo>
                  <a:lnTo>
                    <a:pt x="74" y="433"/>
                  </a:lnTo>
                  <a:lnTo>
                    <a:pt x="65" y="414"/>
                  </a:lnTo>
                  <a:lnTo>
                    <a:pt x="62" y="392"/>
                  </a:lnTo>
                  <a:lnTo>
                    <a:pt x="57" y="363"/>
                  </a:lnTo>
                  <a:lnTo>
                    <a:pt x="48" y="36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" name="Freeform 183"/>
            <p:cNvSpPr>
              <a:spLocks/>
            </p:cNvSpPr>
            <p:nvPr/>
          </p:nvSpPr>
          <p:spPr bwMode="auto">
            <a:xfrm>
              <a:off x="4490" y="2286"/>
              <a:ext cx="142" cy="250"/>
            </a:xfrm>
            <a:custGeom>
              <a:avLst/>
              <a:gdLst/>
              <a:ahLst/>
              <a:cxnLst>
                <a:cxn ang="0">
                  <a:pos x="42" y="91"/>
                </a:cxn>
                <a:cxn ang="0">
                  <a:pos x="25" y="82"/>
                </a:cxn>
                <a:cxn ang="0">
                  <a:pos x="12" y="50"/>
                </a:cxn>
                <a:cxn ang="0">
                  <a:pos x="3" y="20"/>
                </a:cxn>
                <a:cxn ang="0">
                  <a:pos x="14" y="20"/>
                </a:cxn>
                <a:cxn ang="0">
                  <a:pos x="24" y="20"/>
                </a:cxn>
                <a:cxn ang="0">
                  <a:pos x="33" y="19"/>
                </a:cxn>
                <a:cxn ang="0">
                  <a:pos x="48" y="2"/>
                </a:cxn>
                <a:cxn ang="0">
                  <a:pos x="69" y="35"/>
                </a:cxn>
                <a:cxn ang="0">
                  <a:pos x="90" y="57"/>
                </a:cxn>
                <a:cxn ang="0">
                  <a:pos x="74" y="76"/>
                </a:cxn>
                <a:cxn ang="0">
                  <a:pos x="69" y="106"/>
                </a:cxn>
                <a:cxn ang="0">
                  <a:pos x="74" y="163"/>
                </a:cxn>
                <a:cxn ang="0">
                  <a:pos x="87" y="198"/>
                </a:cxn>
                <a:cxn ang="0">
                  <a:pos x="110" y="235"/>
                </a:cxn>
                <a:cxn ang="0">
                  <a:pos x="126" y="298"/>
                </a:cxn>
                <a:cxn ang="0">
                  <a:pos x="133" y="356"/>
                </a:cxn>
                <a:cxn ang="0">
                  <a:pos x="131" y="380"/>
                </a:cxn>
                <a:cxn ang="0">
                  <a:pos x="110" y="415"/>
                </a:cxn>
                <a:cxn ang="0">
                  <a:pos x="99" y="419"/>
                </a:cxn>
                <a:cxn ang="0">
                  <a:pos x="95" y="432"/>
                </a:cxn>
                <a:cxn ang="0">
                  <a:pos x="90" y="446"/>
                </a:cxn>
                <a:cxn ang="0">
                  <a:pos x="71" y="472"/>
                </a:cxn>
                <a:cxn ang="0">
                  <a:pos x="63" y="419"/>
                </a:cxn>
                <a:cxn ang="0">
                  <a:pos x="76" y="402"/>
                </a:cxn>
                <a:cxn ang="0">
                  <a:pos x="82" y="382"/>
                </a:cxn>
                <a:cxn ang="0">
                  <a:pos x="105" y="358"/>
                </a:cxn>
                <a:cxn ang="0">
                  <a:pos x="102" y="308"/>
                </a:cxn>
                <a:cxn ang="0">
                  <a:pos x="100" y="252"/>
                </a:cxn>
                <a:cxn ang="0">
                  <a:pos x="95" y="233"/>
                </a:cxn>
                <a:cxn ang="0">
                  <a:pos x="76" y="196"/>
                </a:cxn>
                <a:cxn ang="0">
                  <a:pos x="57" y="152"/>
                </a:cxn>
                <a:cxn ang="0">
                  <a:pos x="39" y="115"/>
                </a:cxn>
                <a:cxn ang="0">
                  <a:pos x="46" y="98"/>
                </a:cxn>
              </a:cxnLst>
              <a:rect l="0" t="0" r="r" b="b"/>
              <a:pathLst>
                <a:path w="134" h="472">
                  <a:moveTo>
                    <a:pt x="46" y="98"/>
                  </a:moveTo>
                  <a:lnTo>
                    <a:pt x="42" y="91"/>
                  </a:lnTo>
                  <a:lnTo>
                    <a:pt x="33" y="74"/>
                  </a:lnTo>
                  <a:lnTo>
                    <a:pt x="25" y="82"/>
                  </a:lnTo>
                  <a:lnTo>
                    <a:pt x="14" y="63"/>
                  </a:lnTo>
                  <a:lnTo>
                    <a:pt x="12" y="50"/>
                  </a:lnTo>
                  <a:lnTo>
                    <a:pt x="0" y="26"/>
                  </a:lnTo>
                  <a:lnTo>
                    <a:pt x="3" y="20"/>
                  </a:lnTo>
                  <a:lnTo>
                    <a:pt x="11" y="24"/>
                  </a:lnTo>
                  <a:lnTo>
                    <a:pt x="14" y="20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7" y="19"/>
                  </a:lnTo>
                  <a:lnTo>
                    <a:pt x="33" y="19"/>
                  </a:lnTo>
                  <a:lnTo>
                    <a:pt x="42" y="0"/>
                  </a:lnTo>
                  <a:lnTo>
                    <a:pt x="48" y="2"/>
                  </a:lnTo>
                  <a:lnTo>
                    <a:pt x="66" y="15"/>
                  </a:lnTo>
                  <a:lnTo>
                    <a:pt x="69" y="35"/>
                  </a:lnTo>
                  <a:lnTo>
                    <a:pt x="75" y="44"/>
                  </a:lnTo>
                  <a:lnTo>
                    <a:pt x="90" y="57"/>
                  </a:lnTo>
                  <a:lnTo>
                    <a:pt x="82" y="67"/>
                  </a:lnTo>
                  <a:lnTo>
                    <a:pt x="74" y="76"/>
                  </a:lnTo>
                  <a:lnTo>
                    <a:pt x="74" y="78"/>
                  </a:lnTo>
                  <a:lnTo>
                    <a:pt x="69" y="106"/>
                  </a:lnTo>
                  <a:lnTo>
                    <a:pt x="63" y="135"/>
                  </a:lnTo>
                  <a:lnTo>
                    <a:pt x="74" y="163"/>
                  </a:lnTo>
                  <a:lnTo>
                    <a:pt x="77" y="180"/>
                  </a:lnTo>
                  <a:lnTo>
                    <a:pt x="87" y="198"/>
                  </a:lnTo>
                  <a:lnTo>
                    <a:pt x="97" y="217"/>
                  </a:lnTo>
                  <a:lnTo>
                    <a:pt x="110" y="235"/>
                  </a:lnTo>
                  <a:lnTo>
                    <a:pt x="120" y="256"/>
                  </a:lnTo>
                  <a:lnTo>
                    <a:pt x="126" y="298"/>
                  </a:lnTo>
                  <a:lnTo>
                    <a:pt x="134" y="343"/>
                  </a:lnTo>
                  <a:lnTo>
                    <a:pt x="133" y="356"/>
                  </a:lnTo>
                  <a:lnTo>
                    <a:pt x="133" y="365"/>
                  </a:lnTo>
                  <a:lnTo>
                    <a:pt x="131" y="380"/>
                  </a:lnTo>
                  <a:lnTo>
                    <a:pt x="121" y="398"/>
                  </a:lnTo>
                  <a:lnTo>
                    <a:pt x="110" y="415"/>
                  </a:lnTo>
                  <a:lnTo>
                    <a:pt x="99" y="409"/>
                  </a:lnTo>
                  <a:lnTo>
                    <a:pt x="99" y="419"/>
                  </a:lnTo>
                  <a:lnTo>
                    <a:pt x="99" y="428"/>
                  </a:lnTo>
                  <a:lnTo>
                    <a:pt x="95" y="432"/>
                  </a:lnTo>
                  <a:lnTo>
                    <a:pt x="95" y="445"/>
                  </a:lnTo>
                  <a:lnTo>
                    <a:pt x="90" y="446"/>
                  </a:lnTo>
                  <a:lnTo>
                    <a:pt x="78" y="469"/>
                  </a:lnTo>
                  <a:lnTo>
                    <a:pt x="71" y="472"/>
                  </a:lnTo>
                  <a:lnTo>
                    <a:pt x="72" y="432"/>
                  </a:lnTo>
                  <a:lnTo>
                    <a:pt x="63" y="419"/>
                  </a:lnTo>
                  <a:lnTo>
                    <a:pt x="71" y="406"/>
                  </a:lnTo>
                  <a:lnTo>
                    <a:pt x="76" y="402"/>
                  </a:lnTo>
                  <a:lnTo>
                    <a:pt x="87" y="404"/>
                  </a:lnTo>
                  <a:lnTo>
                    <a:pt x="82" y="382"/>
                  </a:lnTo>
                  <a:lnTo>
                    <a:pt x="90" y="372"/>
                  </a:lnTo>
                  <a:lnTo>
                    <a:pt x="105" y="358"/>
                  </a:lnTo>
                  <a:lnTo>
                    <a:pt x="103" y="332"/>
                  </a:lnTo>
                  <a:lnTo>
                    <a:pt x="102" y="308"/>
                  </a:lnTo>
                  <a:lnTo>
                    <a:pt x="102" y="278"/>
                  </a:lnTo>
                  <a:lnTo>
                    <a:pt x="100" y="252"/>
                  </a:lnTo>
                  <a:lnTo>
                    <a:pt x="95" y="241"/>
                  </a:lnTo>
                  <a:lnTo>
                    <a:pt x="95" y="233"/>
                  </a:lnTo>
                  <a:lnTo>
                    <a:pt x="82" y="215"/>
                  </a:lnTo>
                  <a:lnTo>
                    <a:pt x="76" y="196"/>
                  </a:lnTo>
                  <a:lnTo>
                    <a:pt x="66" y="174"/>
                  </a:lnTo>
                  <a:lnTo>
                    <a:pt x="57" y="152"/>
                  </a:lnTo>
                  <a:lnTo>
                    <a:pt x="36" y="126"/>
                  </a:lnTo>
                  <a:lnTo>
                    <a:pt x="39" y="115"/>
                  </a:lnTo>
                  <a:lnTo>
                    <a:pt x="48" y="111"/>
                  </a:lnTo>
                  <a:lnTo>
                    <a:pt x="46" y="9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4" name="Freeform 184"/>
            <p:cNvSpPr>
              <a:spLocks/>
            </p:cNvSpPr>
            <p:nvPr/>
          </p:nvSpPr>
          <p:spPr bwMode="auto">
            <a:xfrm>
              <a:off x="3663" y="2238"/>
              <a:ext cx="13" cy="26"/>
            </a:xfrm>
            <a:custGeom>
              <a:avLst/>
              <a:gdLst/>
              <a:ahLst/>
              <a:cxnLst>
                <a:cxn ang="0">
                  <a:pos x="8" y="47"/>
                </a:cxn>
                <a:cxn ang="0">
                  <a:pos x="5" y="48"/>
                </a:cxn>
                <a:cxn ang="0">
                  <a:pos x="1" y="43"/>
                </a:cxn>
                <a:cxn ang="0">
                  <a:pos x="0" y="11"/>
                </a:cxn>
                <a:cxn ang="0">
                  <a:pos x="7" y="0"/>
                </a:cxn>
                <a:cxn ang="0">
                  <a:pos x="11" y="26"/>
                </a:cxn>
                <a:cxn ang="0">
                  <a:pos x="8" y="47"/>
                </a:cxn>
              </a:cxnLst>
              <a:rect l="0" t="0" r="r" b="b"/>
              <a:pathLst>
                <a:path w="11" h="48">
                  <a:moveTo>
                    <a:pt x="8" y="47"/>
                  </a:moveTo>
                  <a:lnTo>
                    <a:pt x="5" y="48"/>
                  </a:lnTo>
                  <a:lnTo>
                    <a:pt x="1" y="43"/>
                  </a:lnTo>
                  <a:lnTo>
                    <a:pt x="0" y="11"/>
                  </a:lnTo>
                  <a:lnTo>
                    <a:pt x="7" y="0"/>
                  </a:lnTo>
                  <a:lnTo>
                    <a:pt x="11" y="26"/>
                  </a:lnTo>
                  <a:lnTo>
                    <a:pt x="8" y="4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5" name="Freeform 185"/>
            <p:cNvSpPr>
              <a:spLocks/>
            </p:cNvSpPr>
            <p:nvPr/>
          </p:nvSpPr>
          <p:spPr bwMode="auto">
            <a:xfrm>
              <a:off x="3523" y="2005"/>
              <a:ext cx="334" cy="248"/>
            </a:xfrm>
            <a:custGeom>
              <a:avLst/>
              <a:gdLst/>
              <a:ahLst/>
              <a:cxnLst>
                <a:cxn ang="0">
                  <a:pos x="37" y="189"/>
                </a:cxn>
                <a:cxn ang="0">
                  <a:pos x="40" y="143"/>
                </a:cxn>
                <a:cxn ang="0">
                  <a:pos x="29" y="119"/>
                </a:cxn>
                <a:cxn ang="0">
                  <a:pos x="7" y="58"/>
                </a:cxn>
                <a:cxn ang="0">
                  <a:pos x="0" y="8"/>
                </a:cxn>
                <a:cxn ang="0">
                  <a:pos x="9" y="2"/>
                </a:cxn>
                <a:cxn ang="0">
                  <a:pos x="28" y="26"/>
                </a:cxn>
                <a:cxn ang="0">
                  <a:pos x="54" y="0"/>
                </a:cxn>
                <a:cxn ang="0">
                  <a:pos x="57" y="24"/>
                </a:cxn>
                <a:cxn ang="0">
                  <a:pos x="78" y="69"/>
                </a:cxn>
                <a:cxn ang="0">
                  <a:pos x="109" y="91"/>
                </a:cxn>
                <a:cxn ang="0">
                  <a:pos x="136" y="95"/>
                </a:cxn>
                <a:cxn ang="0">
                  <a:pos x="149" y="87"/>
                </a:cxn>
                <a:cxn ang="0">
                  <a:pos x="151" y="76"/>
                </a:cxn>
                <a:cxn ang="0">
                  <a:pos x="178" y="50"/>
                </a:cxn>
                <a:cxn ang="0">
                  <a:pos x="216" y="65"/>
                </a:cxn>
                <a:cxn ang="0">
                  <a:pos x="241" y="95"/>
                </a:cxn>
                <a:cxn ang="0">
                  <a:pos x="260" y="132"/>
                </a:cxn>
                <a:cxn ang="0">
                  <a:pos x="256" y="175"/>
                </a:cxn>
                <a:cxn ang="0">
                  <a:pos x="262" y="199"/>
                </a:cxn>
                <a:cxn ang="0">
                  <a:pos x="263" y="232"/>
                </a:cxn>
                <a:cxn ang="0">
                  <a:pos x="281" y="267"/>
                </a:cxn>
                <a:cxn ang="0">
                  <a:pos x="272" y="319"/>
                </a:cxn>
                <a:cxn ang="0">
                  <a:pos x="294" y="362"/>
                </a:cxn>
                <a:cxn ang="0">
                  <a:pos x="312" y="402"/>
                </a:cxn>
                <a:cxn ang="0">
                  <a:pos x="316" y="423"/>
                </a:cxn>
                <a:cxn ang="0">
                  <a:pos x="296" y="445"/>
                </a:cxn>
                <a:cxn ang="0">
                  <a:pos x="280" y="465"/>
                </a:cxn>
                <a:cxn ang="0">
                  <a:pos x="246" y="452"/>
                </a:cxn>
                <a:cxn ang="0">
                  <a:pos x="223" y="426"/>
                </a:cxn>
                <a:cxn ang="0">
                  <a:pos x="205" y="415"/>
                </a:cxn>
                <a:cxn ang="0">
                  <a:pos x="170" y="413"/>
                </a:cxn>
                <a:cxn ang="0">
                  <a:pos x="142" y="382"/>
                </a:cxn>
                <a:cxn ang="0">
                  <a:pos x="122" y="343"/>
                </a:cxn>
                <a:cxn ang="0">
                  <a:pos x="104" y="308"/>
                </a:cxn>
                <a:cxn ang="0">
                  <a:pos x="96" y="299"/>
                </a:cxn>
                <a:cxn ang="0">
                  <a:pos x="89" y="313"/>
                </a:cxn>
                <a:cxn ang="0">
                  <a:pos x="78" y="282"/>
                </a:cxn>
                <a:cxn ang="0">
                  <a:pos x="75" y="254"/>
                </a:cxn>
                <a:cxn ang="0">
                  <a:pos x="57" y="226"/>
                </a:cxn>
              </a:cxnLst>
              <a:rect l="0" t="0" r="r" b="b"/>
              <a:pathLst>
                <a:path w="316" h="469">
                  <a:moveTo>
                    <a:pt x="45" y="212"/>
                  </a:moveTo>
                  <a:lnTo>
                    <a:pt x="37" y="189"/>
                  </a:lnTo>
                  <a:lnTo>
                    <a:pt x="35" y="175"/>
                  </a:lnTo>
                  <a:lnTo>
                    <a:pt x="40" y="143"/>
                  </a:lnTo>
                  <a:lnTo>
                    <a:pt x="40" y="126"/>
                  </a:lnTo>
                  <a:lnTo>
                    <a:pt x="29" y="119"/>
                  </a:lnTo>
                  <a:lnTo>
                    <a:pt x="15" y="80"/>
                  </a:lnTo>
                  <a:lnTo>
                    <a:pt x="7" y="58"/>
                  </a:lnTo>
                  <a:lnTo>
                    <a:pt x="2" y="26"/>
                  </a:lnTo>
                  <a:lnTo>
                    <a:pt x="0" y="8"/>
                  </a:lnTo>
                  <a:lnTo>
                    <a:pt x="8" y="0"/>
                  </a:lnTo>
                  <a:lnTo>
                    <a:pt x="9" y="2"/>
                  </a:lnTo>
                  <a:lnTo>
                    <a:pt x="11" y="6"/>
                  </a:lnTo>
                  <a:lnTo>
                    <a:pt x="28" y="26"/>
                  </a:lnTo>
                  <a:lnTo>
                    <a:pt x="40" y="17"/>
                  </a:lnTo>
                  <a:lnTo>
                    <a:pt x="54" y="0"/>
                  </a:lnTo>
                  <a:lnTo>
                    <a:pt x="59" y="19"/>
                  </a:lnTo>
                  <a:lnTo>
                    <a:pt x="57" y="24"/>
                  </a:lnTo>
                  <a:lnTo>
                    <a:pt x="71" y="41"/>
                  </a:lnTo>
                  <a:lnTo>
                    <a:pt x="78" y="69"/>
                  </a:lnTo>
                  <a:lnTo>
                    <a:pt x="95" y="84"/>
                  </a:lnTo>
                  <a:lnTo>
                    <a:pt x="109" y="91"/>
                  </a:lnTo>
                  <a:lnTo>
                    <a:pt x="122" y="100"/>
                  </a:lnTo>
                  <a:lnTo>
                    <a:pt x="136" y="95"/>
                  </a:lnTo>
                  <a:lnTo>
                    <a:pt x="147" y="91"/>
                  </a:lnTo>
                  <a:lnTo>
                    <a:pt x="149" y="87"/>
                  </a:lnTo>
                  <a:lnTo>
                    <a:pt x="147" y="76"/>
                  </a:lnTo>
                  <a:lnTo>
                    <a:pt x="151" y="76"/>
                  </a:lnTo>
                  <a:lnTo>
                    <a:pt x="162" y="56"/>
                  </a:lnTo>
                  <a:lnTo>
                    <a:pt x="178" y="50"/>
                  </a:lnTo>
                  <a:lnTo>
                    <a:pt x="193" y="49"/>
                  </a:lnTo>
                  <a:lnTo>
                    <a:pt x="216" y="65"/>
                  </a:lnTo>
                  <a:lnTo>
                    <a:pt x="229" y="80"/>
                  </a:lnTo>
                  <a:lnTo>
                    <a:pt x="241" y="95"/>
                  </a:lnTo>
                  <a:lnTo>
                    <a:pt x="254" y="99"/>
                  </a:lnTo>
                  <a:lnTo>
                    <a:pt x="260" y="132"/>
                  </a:lnTo>
                  <a:lnTo>
                    <a:pt x="257" y="167"/>
                  </a:lnTo>
                  <a:lnTo>
                    <a:pt x="256" y="175"/>
                  </a:lnTo>
                  <a:lnTo>
                    <a:pt x="256" y="189"/>
                  </a:lnTo>
                  <a:lnTo>
                    <a:pt x="262" y="199"/>
                  </a:lnTo>
                  <a:lnTo>
                    <a:pt x="260" y="204"/>
                  </a:lnTo>
                  <a:lnTo>
                    <a:pt x="263" y="232"/>
                  </a:lnTo>
                  <a:lnTo>
                    <a:pt x="267" y="260"/>
                  </a:lnTo>
                  <a:lnTo>
                    <a:pt x="281" y="267"/>
                  </a:lnTo>
                  <a:lnTo>
                    <a:pt x="283" y="280"/>
                  </a:lnTo>
                  <a:lnTo>
                    <a:pt x="272" y="319"/>
                  </a:lnTo>
                  <a:lnTo>
                    <a:pt x="283" y="341"/>
                  </a:lnTo>
                  <a:lnTo>
                    <a:pt x="294" y="362"/>
                  </a:lnTo>
                  <a:lnTo>
                    <a:pt x="306" y="371"/>
                  </a:lnTo>
                  <a:lnTo>
                    <a:pt x="312" y="402"/>
                  </a:lnTo>
                  <a:lnTo>
                    <a:pt x="316" y="406"/>
                  </a:lnTo>
                  <a:lnTo>
                    <a:pt x="316" y="423"/>
                  </a:lnTo>
                  <a:lnTo>
                    <a:pt x="303" y="430"/>
                  </a:lnTo>
                  <a:lnTo>
                    <a:pt x="296" y="445"/>
                  </a:lnTo>
                  <a:lnTo>
                    <a:pt x="295" y="469"/>
                  </a:lnTo>
                  <a:lnTo>
                    <a:pt x="280" y="465"/>
                  </a:lnTo>
                  <a:lnTo>
                    <a:pt x="263" y="460"/>
                  </a:lnTo>
                  <a:lnTo>
                    <a:pt x="246" y="452"/>
                  </a:lnTo>
                  <a:lnTo>
                    <a:pt x="230" y="449"/>
                  </a:lnTo>
                  <a:lnTo>
                    <a:pt x="223" y="426"/>
                  </a:lnTo>
                  <a:lnTo>
                    <a:pt x="217" y="404"/>
                  </a:lnTo>
                  <a:lnTo>
                    <a:pt x="205" y="415"/>
                  </a:lnTo>
                  <a:lnTo>
                    <a:pt x="193" y="425"/>
                  </a:lnTo>
                  <a:lnTo>
                    <a:pt x="170" y="413"/>
                  </a:lnTo>
                  <a:lnTo>
                    <a:pt x="156" y="399"/>
                  </a:lnTo>
                  <a:lnTo>
                    <a:pt x="142" y="382"/>
                  </a:lnTo>
                  <a:lnTo>
                    <a:pt x="130" y="362"/>
                  </a:lnTo>
                  <a:lnTo>
                    <a:pt x="122" y="343"/>
                  </a:lnTo>
                  <a:lnTo>
                    <a:pt x="109" y="306"/>
                  </a:lnTo>
                  <a:lnTo>
                    <a:pt x="104" y="308"/>
                  </a:lnTo>
                  <a:lnTo>
                    <a:pt x="96" y="300"/>
                  </a:lnTo>
                  <a:lnTo>
                    <a:pt x="96" y="299"/>
                  </a:lnTo>
                  <a:lnTo>
                    <a:pt x="93" y="312"/>
                  </a:lnTo>
                  <a:lnTo>
                    <a:pt x="89" y="313"/>
                  </a:lnTo>
                  <a:lnTo>
                    <a:pt x="85" y="302"/>
                  </a:lnTo>
                  <a:lnTo>
                    <a:pt x="78" y="282"/>
                  </a:lnTo>
                  <a:lnTo>
                    <a:pt x="74" y="282"/>
                  </a:lnTo>
                  <a:lnTo>
                    <a:pt x="75" y="254"/>
                  </a:lnTo>
                  <a:lnTo>
                    <a:pt x="69" y="241"/>
                  </a:lnTo>
                  <a:lnTo>
                    <a:pt x="57" y="226"/>
                  </a:lnTo>
                  <a:lnTo>
                    <a:pt x="45" y="21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6" name="Freeform 186"/>
            <p:cNvSpPr>
              <a:spLocks/>
            </p:cNvSpPr>
            <p:nvPr/>
          </p:nvSpPr>
          <p:spPr bwMode="auto">
            <a:xfrm>
              <a:off x="3456" y="2046"/>
              <a:ext cx="161" cy="141"/>
            </a:xfrm>
            <a:custGeom>
              <a:avLst/>
              <a:gdLst/>
              <a:ahLst/>
              <a:cxnLst>
                <a:cxn ang="0">
                  <a:pos x="100" y="111"/>
                </a:cxn>
                <a:cxn ang="0">
                  <a:pos x="98" y="97"/>
                </a:cxn>
                <a:cxn ang="0">
                  <a:pos x="103" y="65"/>
                </a:cxn>
                <a:cxn ang="0">
                  <a:pos x="103" y="48"/>
                </a:cxn>
                <a:cxn ang="0">
                  <a:pos x="92" y="41"/>
                </a:cxn>
                <a:cxn ang="0">
                  <a:pos x="78" y="2"/>
                </a:cxn>
                <a:cxn ang="0">
                  <a:pos x="69" y="4"/>
                </a:cxn>
                <a:cxn ang="0">
                  <a:pos x="65" y="0"/>
                </a:cxn>
                <a:cxn ang="0">
                  <a:pos x="48" y="0"/>
                </a:cxn>
                <a:cxn ang="0">
                  <a:pos x="42" y="4"/>
                </a:cxn>
                <a:cxn ang="0">
                  <a:pos x="29" y="28"/>
                </a:cxn>
                <a:cxn ang="0">
                  <a:pos x="30" y="61"/>
                </a:cxn>
                <a:cxn ang="0">
                  <a:pos x="30" y="91"/>
                </a:cxn>
                <a:cxn ang="0">
                  <a:pos x="16" y="109"/>
                </a:cxn>
                <a:cxn ang="0">
                  <a:pos x="0" y="126"/>
                </a:cxn>
                <a:cxn ang="0">
                  <a:pos x="10" y="163"/>
                </a:cxn>
                <a:cxn ang="0">
                  <a:pos x="25" y="174"/>
                </a:cxn>
                <a:cxn ang="0">
                  <a:pos x="39" y="189"/>
                </a:cxn>
                <a:cxn ang="0">
                  <a:pos x="53" y="200"/>
                </a:cxn>
                <a:cxn ang="0">
                  <a:pos x="68" y="213"/>
                </a:cxn>
                <a:cxn ang="0">
                  <a:pos x="81" y="235"/>
                </a:cxn>
                <a:cxn ang="0">
                  <a:pos x="97" y="263"/>
                </a:cxn>
                <a:cxn ang="0">
                  <a:pos x="125" y="265"/>
                </a:cxn>
                <a:cxn ang="0">
                  <a:pos x="130" y="237"/>
                </a:cxn>
                <a:cxn ang="0">
                  <a:pos x="142" y="235"/>
                </a:cxn>
                <a:cxn ang="0">
                  <a:pos x="152" y="237"/>
                </a:cxn>
                <a:cxn ang="0">
                  <a:pos x="148" y="224"/>
                </a:cxn>
                <a:cxn ang="0">
                  <a:pos x="141" y="204"/>
                </a:cxn>
                <a:cxn ang="0">
                  <a:pos x="137" y="204"/>
                </a:cxn>
                <a:cxn ang="0">
                  <a:pos x="138" y="176"/>
                </a:cxn>
                <a:cxn ang="0">
                  <a:pos x="131" y="163"/>
                </a:cxn>
                <a:cxn ang="0">
                  <a:pos x="119" y="148"/>
                </a:cxn>
                <a:cxn ang="0">
                  <a:pos x="107" y="134"/>
                </a:cxn>
                <a:cxn ang="0">
                  <a:pos x="100" y="111"/>
                </a:cxn>
              </a:cxnLst>
              <a:rect l="0" t="0" r="r" b="b"/>
              <a:pathLst>
                <a:path w="152" h="265">
                  <a:moveTo>
                    <a:pt x="100" y="111"/>
                  </a:moveTo>
                  <a:lnTo>
                    <a:pt x="98" y="97"/>
                  </a:lnTo>
                  <a:lnTo>
                    <a:pt x="103" y="65"/>
                  </a:lnTo>
                  <a:lnTo>
                    <a:pt x="103" y="48"/>
                  </a:lnTo>
                  <a:lnTo>
                    <a:pt x="92" y="41"/>
                  </a:lnTo>
                  <a:lnTo>
                    <a:pt x="78" y="2"/>
                  </a:lnTo>
                  <a:lnTo>
                    <a:pt x="69" y="4"/>
                  </a:lnTo>
                  <a:lnTo>
                    <a:pt x="65" y="0"/>
                  </a:lnTo>
                  <a:lnTo>
                    <a:pt x="48" y="0"/>
                  </a:lnTo>
                  <a:lnTo>
                    <a:pt x="42" y="4"/>
                  </a:lnTo>
                  <a:lnTo>
                    <a:pt x="29" y="28"/>
                  </a:lnTo>
                  <a:lnTo>
                    <a:pt x="30" y="61"/>
                  </a:lnTo>
                  <a:lnTo>
                    <a:pt x="30" y="91"/>
                  </a:lnTo>
                  <a:lnTo>
                    <a:pt x="16" y="109"/>
                  </a:lnTo>
                  <a:lnTo>
                    <a:pt x="0" y="126"/>
                  </a:lnTo>
                  <a:lnTo>
                    <a:pt x="10" y="163"/>
                  </a:lnTo>
                  <a:lnTo>
                    <a:pt x="25" y="174"/>
                  </a:lnTo>
                  <a:lnTo>
                    <a:pt x="39" y="189"/>
                  </a:lnTo>
                  <a:lnTo>
                    <a:pt x="53" y="200"/>
                  </a:lnTo>
                  <a:lnTo>
                    <a:pt x="68" y="213"/>
                  </a:lnTo>
                  <a:lnTo>
                    <a:pt x="81" y="235"/>
                  </a:lnTo>
                  <a:lnTo>
                    <a:pt x="97" y="263"/>
                  </a:lnTo>
                  <a:lnTo>
                    <a:pt x="125" y="265"/>
                  </a:lnTo>
                  <a:lnTo>
                    <a:pt x="130" y="237"/>
                  </a:lnTo>
                  <a:lnTo>
                    <a:pt x="142" y="235"/>
                  </a:lnTo>
                  <a:lnTo>
                    <a:pt x="152" y="237"/>
                  </a:lnTo>
                  <a:lnTo>
                    <a:pt x="148" y="224"/>
                  </a:lnTo>
                  <a:lnTo>
                    <a:pt x="141" y="204"/>
                  </a:lnTo>
                  <a:lnTo>
                    <a:pt x="137" y="204"/>
                  </a:lnTo>
                  <a:lnTo>
                    <a:pt x="138" y="176"/>
                  </a:lnTo>
                  <a:lnTo>
                    <a:pt x="131" y="163"/>
                  </a:lnTo>
                  <a:lnTo>
                    <a:pt x="119" y="148"/>
                  </a:lnTo>
                  <a:lnTo>
                    <a:pt x="107" y="134"/>
                  </a:lnTo>
                  <a:lnTo>
                    <a:pt x="100" y="1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7" name="Freeform 187"/>
            <p:cNvSpPr>
              <a:spLocks/>
            </p:cNvSpPr>
            <p:nvPr/>
          </p:nvSpPr>
          <p:spPr bwMode="auto">
            <a:xfrm>
              <a:off x="3589" y="2170"/>
              <a:ext cx="28" cy="25"/>
            </a:xfrm>
            <a:custGeom>
              <a:avLst/>
              <a:gdLst/>
              <a:ahLst/>
              <a:cxnLst>
                <a:cxn ang="0">
                  <a:pos x="23" y="14"/>
                </a:cxn>
                <a:cxn ang="0">
                  <a:pos x="17" y="16"/>
                </a:cxn>
                <a:cxn ang="0">
                  <a:pos x="19" y="22"/>
                </a:cxn>
                <a:cxn ang="0">
                  <a:pos x="27" y="48"/>
                </a:cxn>
                <a:cxn ang="0">
                  <a:pos x="15" y="42"/>
                </a:cxn>
                <a:cxn ang="0">
                  <a:pos x="13" y="33"/>
                </a:cxn>
                <a:cxn ang="0">
                  <a:pos x="0" y="29"/>
                </a:cxn>
                <a:cxn ang="0">
                  <a:pos x="5" y="1"/>
                </a:cxn>
                <a:cxn ang="0">
                  <a:pos x="17" y="0"/>
                </a:cxn>
                <a:cxn ang="0">
                  <a:pos x="23" y="14"/>
                </a:cxn>
              </a:cxnLst>
              <a:rect l="0" t="0" r="r" b="b"/>
              <a:pathLst>
                <a:path w="27" h="48">
                  <a:moveTo>
                    <a:pt x="23" y="14"/>
                  </a:moveTo>
                  <a:lnTo>
                    <a:pt x="17" y="16"/>
                  </a:lnTo>
                  <a:lnTo>
                    <a:pt x="19" y="22"/>
                  </a:lnTo>
                  <a:lnTo>
                    <a:pt x="27" y="48"/>
                  </a:lnTo>
                  <a:lnTo>
                    <a:pt x="15" y="42"/>
                  </a:lnTo>
                  <a:lnTo>
                    <a:pt x="13" y="33"/>
                  </a:lnTo>
                  <a:lnTo>
                    <a:pt x="0" y="29"/>
                  </a:lnTo>
                  <a:lnTo>
                    <a:pt x="5" y="1"/>
                  </a:lnTo>
                  <a:lnTo>
                    <a:pt x="17" y="0"/>
                  </a:lnTo>
                  <a:lnTo>
                    <a:pt x="23" y="1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8" name="Freeform 188"/>
            <p:cNvSpPr>
              <a:spLocks/>
            </p:cNvSpPr>
            <p:nvPr/>
          </p:nvSpPr>
          <p:spPr bwMode="auto">
            <a:xfrm>
              <a:off x="4118" y="2163"/>
              <a:ext cx="134" cy="67"/>
            </a:xfrm>
            <a:custGeom>
              <a:avLst/>
              <a:gdLst/>
              <a:ahLst/>
              <a:cxnLst>
                <a:cxn ang="0">
                  <a:pos x="72" y="101"/>
                </a:cxn>
                <a:cxn ang="0">
                  <a:pos x="53" y="95"/>
                </a:cxn>
                <a:cxn ang="0">
                  <a:pos x="38" y="88"/>
                </a:cxn>
                <a:cxn ang="0">
                  <a:pos x="19" y="71"/>
                </a:cxn>
                <a:cxn ang="0">
                  <a:pos x="1" y="52"/>
                </a:cxn>
                <a:cxn ang="0">
                  <a:pos x="0" y="32"/>
                </a:cxn>
                <a:cxn ang="0">
                  <a:pos x="8" y="6"/>
                </a:cxn>
                <a:cxn ang="0">
                  <a:pos x="9" y="8"/>
                </a:cxn>
                <a:cxn ang="0">
                  <a:pos x="16" y="0"/>
                </a:cxn>
                <a:cxn ang="0">
                  <a:pos x="28" y="12"/>
                </a:cxn>
                <a:cxn ang="0">
                  <a:pos x="48" y="41"/>
                </a:cxn>
                <a:cxn ang="0">
                  <a:pos x="55" y="34"/>
                </a:cxn>
                <a:cxn ang="0">
                  <a:pos x="59" y="47"/>
                </a:cxn>
                <a:cxn ang="0">
                  <a:pos x="73" y="58"/>
                </a:cxn>
                <a:cxn ang="0">
                  <a:pos x="74" y="65"/>
                </a:cxn>
                <a:cxn ang="0">
                  <a:pos x="91" y="75"/>
                </a:cxn>
                <a:cxn ang="0">
                  <a:pos x="104" y="80"/>
                </a:cxn>
                <a:cxn ang="0">
                  <a:pos x="124" y="82"/>
                </a:cxn>
                <a:cxn ang="0">
                  <a:pos x="127" y="126"/>
                </a:cxn>
                <a:cxn ang="0">
                  <a:pos x="111" y="125"/>
                </a:cxn>
                <a:cxn ang="0">
                  <a:pos x="91" y="121"/>
                </a:cxn>
                <a:cxn ang="0">
                  <a:pos x="80" y="115"/>
                </a:cxn>
                <a:cxn ang="0">
                  <a:pos x="72" y="101"/>
                </a:cxn>
              </a:cxnLst>
              <a:rect l="0" t="0" r="r" b="b"/>
              <a:pathLst>
                <a:path w="127" h="126">
                  <a:moveTo>
                    <a:pt x="72" y="101"/>
                  </a:moveTo>
                  <a:lnTo>
                    <a:pt x="53" y="95"/>
                  </a:lnTo>
                  <a:lnTo>
                    <a:pt x="38" y="88"/>
                  </a:lnTo>
                  <a:lnTo>
                    <a:pt x="19" y="71"/>
                  </a:lnTo>
                  <a:lnTo>
                    <a:pt x="1" y="52"/>
                  </a:lnTo>
                  <a:lnTo>
                    <a:pt x="0" y="32"/>
                  </a:lnTo>
                  <a:lnTo>
                    <a:pt x="8" y="6"/>
                  </a:lnTo>
                  <a:lnTo>
                    <a:pt x="9" y="8"/>
                  </a:lnTo>
                  <a:lnTo>
                    <a:pt x="16" y="0"/>
                  </a:lnTo>
                  <a:lnTo>
                    <a:pt x="28" y="12"/>
                  </a:lnTo>
                  <a:lnTo>
                    <a:pt x="48" y="41"/>
                  </a:lnTo>
                  <a:lnTo>
                    <a:pt x="55" y="34"/>
                  </a:lnTo>
                  <a:lnTo>
                    <a:pt x="59" y="47"/>
                  </a:lnTo>
                  <a:lnTo>
                    <a:pt x="73" y="58"/>
                  </a:lnTo>
                  <a:lnTo>
                    <a:pt x="74" y="65"/>
                  </a:lnTo>
                  <a:lnTo>
                    <a:pt x="91" y="75"/>
                  </a:lnTo>
                  <a:lnTo>
                    <a:pt x="104" y="80"/>
                  </a:lnTo>
                  <a:lnTo>
                    <a:pt x="124" y="82"/>
                  </a:lnTo>
                  <a:lnTo>
                    <a:pt x="127" y="126"/>
                  </a:lnTo>
                  <a:lnTo>
                    <a:pt x="111" y="125"/>
                  </a:lnTo>
                  <a:lnTo>
                    <a:pt x="91" y="121"/>
                  </a:lnTo>
                  <a:lnTo>
                    <a:pt x="80" y="115"/>
                  </a:lnTo>
                  <a:lnTo>
                    <a:pt x="72" y="10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9" name="Freeform 189"/>
            <p:cNvSpPr>
              <a:spLocks/>
            </p:cNvSpPr>
            <p:nvPr/>
          </p:nvSpPr>
          <p:spPr bwMode="auto">
            <a:xfrm>
              <a:off x="3810" y="2050"/>
              <a:ext cx="242" cy="226"/>
            </a:xfrm>
            <a:custGeom>
              <a:avLst/>
              <a:gdLst/>
              <a:ahLst/>
              <a:cxnLst>
                <a:cxn ang="0">
                  <a:pos x="100" y="391"/>
                </a:cxn>
                <a:cxn ang="0">
                  <a:pos x="113" y="424"/>
                </a:cxn>
                <a:cxn ang="0">
                  <a:pos x="133" y="426"/>
                </a:cxn>
                <a:cxn ang="0">
                  <a:pos x="145" y="415"/>
                </a:cxn>
                <a:cxn ang="0">
                  <a:pos x="166" y="411"/>
                </a:cxn>
                <a:cxn ang="0">
                  <a:pos x="153" y="367"/>
                </a:cxn>
                <a:cxn ang="0">
                  <a:pos x="138" y="335"/>
                </a:cxn>
                <a:cxn ang="0">
                  <a:pos x="153" y="298"/>
                </a:cxn>
                <a:cxn ang="0">
                  <a:pos x="177" y="270"/>
                </a:cxn>
                <a:cxn ang="0">
                  <a:pos x="194" y="220"/>
                </a:cxn>
                <a:cxn ang="0">
                  <a:pos x="196" y="174"/>
                </a:cxn>
                <a:cxn ang="0">
                  <a:pos x="200" y="150"/>
                </a:cxn>
                <a:cxn ang="0">
                  <a:pos x="188" y="131"/>
                </a:cxn>
                <a:cxn ang="0">
                  <a:pos x="184" y="103"/>
                </a:cxn>
                <a:cxn ang="0">
                  <a:pos x="177" y="76"/>
                </a:cxn>
                <a:cxn ang="0">
                  <a:pos x="216" y="74"/>
                </a:cxn>
                <a:cxn ang="0">
                  <a:pos x="209" y="40"/>
                </a:cxn>
                <a:cxn ang="0">
                  <a:pos x="192" y="9"/>
                </a:cxn>
                <a:cxn ang="0">
                  <a:pos x="156" y="9"/>
                </a:cxn>
                <a:cxn ang="0">
                  <a:pos x="132" y="37"/>
                </a:cxn>
                <a:cxn ang="0">
                  <a:pos x="135" y="87"/>
                </a:cxn>
                <a:cxn ang="0">
                  <a:pos x="120" y="103"/>
                </a:cxn>
                <a:cxn ang="0">
                  <a:pos x="118" y="139"/>
                </a:cxn>
                <a:cxn ang="0">
                  <a:pos x="101" y="174"/>
                </a:cxn>
                <a:cxn ang="0">
                  <a:pos x="83" y="194"/>
                </a:cxn>
                <a:cxn ang="0">
                  <a:pos x="81" y="233"/>
                </a:cxn>
                <a:cxn ang="0">
                  <a:pos x="48" y="246"/>
                </a:cxn>
                <a:cxn ang="0">
                  <a:pos x="13" y="241"/>
                </a:cxn>
                <a:cxn ang="0">
                  <a:pos x="11" y="255"/>
                </a:cxn>
                <a:cxn ang="0">
                  <a:pos x="34" y="287"/>
                </a:cxn>
                <a:cxn ang="0">
                  <a:pos x="44" y="322"/>
                </a:cxn>
                <a:cxn ang="0">
                  <a:pos x="31" y="346"/>
                </a:cxn>
                <a:cxn ang="0">
                  <a:pos x="23" y="385"/>
                </a:cxn>
                <a:cxn ang="0">
                  <a:pos x="51" y="383"/>
                </a:cxn>
                <a:cxn ang="0">
                  <a:pos x="79" y="379"/>
                </a:cxn>
              </a:cxnLst>
              <a:rect l="0" t="0" r="r" b="b"/>
              <a:pathLst>
                <a:path w="229" h="430">
                  <a:moveTo>
                    <a:pt x="95" y="378"/>
                  </a:moveTo>
                  <a:lnTo>
                    <a:pt x="100" y="391"/>
                  </a:lnTo>
                  <a:lnTo>
                    <a:pt x="106" y="400"/>
                  </a:lnTo>
                  <a:lnTo>
                    <a:pt x="113" y="424"/>
                  </a:lnTo>
                  <a:lnTo>
                    <a:pt x="126" y="430"/>
                  </a:lnTo>
                  <a:lnTo>
                    <a:pt x="133" y="426"/>
                  </a:lnTo>
                  <a:lnTo>
                    <a:pt x="133" y="415"/>
                  </a:lnTo>
                  <a:lnTo>
                    <a:pt x="145" y="415"/>
                  </a:lnTo>
                  <a:lnTo>
                    <a:pt x="161" y="409"/>
                  </a:lnTo>
                  <a:lnTo>
                    <a:pt x="166" y="411"/>
                  </a:lnTo>
                  <a:lnTo>
                    <a:pt x="159" y="368"/>
                  </a:lnTo>
                  <a:lnTo>
                    <a:pt x="153" y="367"/>
                  </a:lnTo>
                  <a:lnTo>
                    <a:pt x="149" y="346"/>
                  </a:lnTo>
                  <a:lnTo>
                    <a:pt x="138" y="335"/>
                  </a:lnTo>
                  <a:lnTo>
                    <a:pt x="146" y="296"/>
                  </a:lnTo>
                  <a:lnTo>
                    <a:pt x="153" y="298"/>
                  </a:lnTo>
                  <a:lnTo>
                    <a:pt x="167" y="298"/>
                  </a:lnTo>
                  <a:lnTo>
                    <a:pt x="177" y="270"/>
                  </a:lnTo>
                  <a:lnTo>
                    <a:pt x="186" y="242"/>
                  </a:lnTo>
                  <a:lnTo>
                    <a:pt x="194" y="220"/>
                  </a:lnTo>
                  <a:lnTo>
                    <a:pt x="200" y="198"/>
                  </a:lnTo>
                  <a:lnTo>
                    <a:pt x="196" y="174"/>
                  </a:lnTo>
                  <a:lnTo>
                    <a:pt x="206" y="159"/>
                  </a:lnTo>
                  <a:lnTo>
                    <a:pt x="200" y="150"/>
                  </a:lnTo>
                  <a:lnTo>
                    <a:pt x="194" y="137"/>
                  </a:lnTo>
                  <a:lnTo>
                    <a:pt x="188" y="131"/>
                  </a:lnTo>
                  <a:lnTo>
                    <a:pt x="183" y="113"/>
                  </a:lnTo>
                  <a:lnTo>
                    <a:pt x="184" y="103"/>
                  </a:lnTo>
                  <a:lnTo>
                    <a:pt x="177" y="87"/>
                  </a:lnTo>
                  <a:lnTo>
                    <a:pt x="177" y="76"/>
                  </a:lnTo>
                  <a:lnTo>
                    <a:pt x="198" y="83"/>
                  </a:lnTo>
                  <a:lnTo>
                    <a:pt x="216" y="74"/>
                  </a:lnTo>
                  <a:lnTo>
                    <a:pt x="229" y="50"/>
                  </a:lnTo>
                  <a:lnTo>
                    <a:pt x="209" y="40"/>
                  </a:lnTo>
                  <a:lnTo>
                    <a:pt x="198" y="31"/>
                  </a:lnTo>
                  <a:lnTo>
                    <a:pt x="192" y="9"/>
                  </a:lnTo>
                  <a:lnTo>
                    <a:pt x="174" y="0"/>
                  </a:lnTo>
                  <a:lnTo>
                    <a:pt x="156" y="9"/>
                  </a:lnTo>
                  <a:lnTo>
                    <a:pt x="140" y="16"/>
                  </a:lnTo>
                  <a:lnTo>
                    <a:pt x="132" y="37"/>
                  </a:lnTo>
                  <a:lnTo>
                    <a:pt x="140" y="63"/>
                  </a:lnTo>
                  <a:lnTo>
                    <a:pt x="135" y="87"/>
                  </a:lnTo>
                  <a:lnTo>
                    <a:pt x="133" y="100"/>
                  </a:lnTo>
                  <a:lnTo>
                    <a:pt x="120" y="103"/>
                  </a:lnTo>
                  <a:lnTo>
                    <a:pt x="129" y="120"/>
                  </a:lnTo>
                  <a:lnTo>
                    <a:pt x="118" y="139"/>
                  </a:lnTo>
                  <a:lnTo>
                    <a:pt x="116" y="176"/>
                  </a:lnTo>
                  <a:lnTo>
                    <a:pt x="101" y="174"/>
                  </a:lnTo>
                  <a:lnTo>
                    <a:pt x="97" y="183"/>
                  </a:lnTo>
                  <a:lnTo>
                    <a:pt x="83" y="194"/>
                  </a:lnTo>
                  <a:lnTo>
                    <a:pt x="80" y="220"/>
                  </a:lnTo>
                  <a:lnTo>
                    <a:pt x="81" y="233"/>
                  </a:lnTo>
                  <a:lnTo>
                    <a:pt x="64" y="241"/>
                  </a:lnTo>
                  <a:lnTo>
                    <a:pt x="48" y="246"/>
                  </a:lnTo>
                  <a:lnTo>
                    <a:pt x="25" y="248"/>
                  </a:lnTo>
                  <a:lnTo>
                    <a:pt x="13" y="241"/>
                  </a:lnTo>
                  <a:lnTo>
                    <a:pt x="0" y="233"/>
                  </a:lnTo>
                  <a:lnTo>
                    <a:pt x="11" y="255"/>
                  </a:lnTo>
                  <a:lnTo>
                    <a:pt x="22" y="278"/>
                  </a:lnTo>
                  <a:lnTo>
                    <a:pt x="34" y="287"/>
                  </a:lnTo>
                  <a:lnTo>
                    <a:pt x="39" y="318"/>
                  </a:lnTo>
                  <a:lnTo>
                    <a:pt x="44" y="322"/>
                  </a:lnTo>
                  <a:lnTo>
                    <a:pt x="44" y="339"/>
                  </a:lnTo>
                  <a:lnTo>
                    <a:pt x="31" y="346"/>
                  </a:lnTo>
                  <a:lnTo>
                    <a:pt x="24" y="361"/>
                  </a:lnTo>
                  <a:lnTo>
                    <a:pt x="23" y="385"/>
                  </a:lnTo>
                  <a:lnTo>
                    <a:pt x="37" y="383"/>
                  </a:lnTo>
                  <a:lnTo>
                    <a:pt x="51" y="383"/>
                  </a:lnTo>
                  <a:lnTo>
                    <a:pt x="63" y="381"/>
                  </a:lnTo>
                  <a:lnTo>
                    <a:pt x="79" y="379"/>
                  </a:lnTo>
                  <a:lnTo>
                    <a:pt x="95" y="37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0" name="Freeform 190"/>
            <p:cNvSpPr>
              <a:spLocks/>
            </p:cNvSpPr>
            <p:nvPr/>
          </p:nvSpPr>
          <p:spPr bwMode="auto">
            <a:xfrm>
              <a:off x="3244" y="2142"/>
              <a:ext cx="181" cy="171"/>
            </a:xfrm>
            <a:custGeom>
              <a:avLst/>
              <a:gdLst/>
              <a:ahLst/>
              <a:cxnLst>
                <a:cxn ang="0">
                  <a:pos x="135" y="118"/>
                </a:cxn>
                <a:cxn ang="0">
                  <a:pos x="126" y="87"/>
                </a:cxn>
                <a:cxn ang="0">
                  <a:pos x="117" y="59"/>
                </a:cxn>
                <a:cxn ang="0">
                  <a:pos x="113" y="63"/>
                </a:cxn>
                <a:cxn ang="0">
                  <a:pos x="120" y="85"/>
                </a:cxn>
                <a:cxn ang="0">
                  <a:pos x="126" y="109"/>
                </a:cxn>
                <a:cxn ang="0">
                  <a:pos x="133" y="133"/>
                </a:cxn>
                <a:cxn ang="0">
                  <a:pos x="141" y="155"/>
                </a:cxn>
                <a:cxn ang="0">
                  <a:pos x="146" y="181"/>
                </a:cxn>
                <a:cxn ang="0">
                  <a:pos x="154" y="203"/>
                </a:cxn>
                <a:cxn ang="0">
                  <a:pos x="162" y="226"/>
                </a:cxn>
                <a:cxn ang="0">
                  <a:pos x="171" y="248"/>
                </a:cxn>
                <a:cxn ang="0">
                  <a:pos x="170" y="250"/>
                </a:cxn>
                <a:cxn ang="0">
                  <a:pos x="170" y="276"/>
                </a:cxn>
                <a:cxn ang="0">
                  <a:pos x="164" y="289"/>
                </a:cxn>
                <a:cxn ang="0">
                  <a:pos x="160" y="285"/>
                </a:cxn>
                <a:cxn ang="0">
                  <a:pos x="157" y="304"/>
                </a:cxn>
                <a:cxn ang="0">
                  <a:pos x="149" y="305"/>
                </a:cxn>
                <a:cxn ang="0">
                  <a:pos x="145" y="322"/>
                </a:cxn>
                <a:cxn ang="0">
                  <a:pos x="127" y="316"/>
                </a:cxn>
                <a:cxn ang="0">
                  <a:pos x="108" y="313"/>
                </a:cxn>
                <a:cxn ang="0">
                  <a:pos x="107" y="305"/>
                </a:cxn>
                <a:cxn ang="0">
                  <a:pos x="106" y="313"/>
                </a:cxn>
                <a:cxn ang="0">
                  <a:pos x="94" y="313"/>
                </a:cxn>
                <a:cxn ang="0">
                  <a:pos x="82" y="313"/>
                </a:cxn>
                <a:cxn ang="0">
                  <a:pos x="69" y="313"/>
                </a:cxn>
                <a:cxn ang="0">
                  <a:pos x="57" y="313"/>
                </a:cxn>
                <a:cxn ang="0">
                  <a:pos x="46" y="313"/>
                </a:cxn>
                <a:cxn ang="0">
                  <a:pos x="34" y="313"/>
                </a:cxn>
                <a:cxn ang="0">
                  <a:pos x="22" y="313"/>
                </a:cxn>
                <a:cxn ang="0">
                  <a:pos x="10" y="313"/>
                </a:cxn>
                <a:cxn ang="0">
                  <a:pos x="9" y="283"/>
                </a:cxn>
                <a:cxn ang="0">
                  <a:pos x="9" y="252"/>
                </a:cxn>
                <a:cxn ang="0">
                  <a:pos x="8" y="222"/>
                </a:cxn>
                <a:cxn ang="0">
                  <a:pos x="7" y="191"/>
                </a:cxn>
                <a:cxn ang="0">
                  <a:pos x="5" y="161"/>
                </a:cxn>
                <a:cxn ang="0">
                  <a:pos x="3" y="131"/>
                </a:cxn>
                <a:cxn ang="0">
                  <a:pos x="2" y="100"/>
                </a:cxn>
                <a:cxn ang="0">
                  <a:pos x="1" y="68"/>
                </a:cxn>
                <a:cxn ang="0">
                  <a:pos x="1" y="44"/>
                </a:cxn>
                <a:cxn ang="0">
                  <a:pos x="0" y="20"/>
                </a:cxn>
                <a:cxn ang="0">
                  <a:pos x="2" y="0"/>
                </a:cxn>
                <a:cxn ang="0">
                  <a:pos x="12" y="2"/>
                </a:cxn>
                <a:cxn ang="0">
                  <a:pos x="35" y="13"/>
                </a:cxn>
                <a:cxn ang="0">
                  <a:pos x="58" y="24"/>
                </a:cxn>
                <a:cxn ang="0">
                  <a:pos x="78" y="13"/>
                </a:cxn>
                <a:cxn ang="0">
                  <a:pos x="88" y="2"/>
                </a:cxn>
                <a:cxn ang="0">
                  <a:pos x="85" y="5"/>
                </a:cxn>
                <a:cxn ang="0">
                  <a:pos x="90" y="3"/>
                </a:cxn>
                <a:cxn ang="0">
                  <a:pos x="106" y="9"/>
                </a:cxn>
                <a:cxn ang="0">
                  <a:pos x="109" y="18"/>
                </a:cxn>
                <a:cxn ang="0">
                  <a:pos x="117" y="20"/>
                </a:cxn>
                <a:cxn ang="0">
                  <a:pos x="138" y="9"/>
                </a:cxn>
                <a:cxn ang="0">
                  <a:pos x="144" y="40"/>
                </a:cxn>
                <a:cxn ang="0">
                  <a:pos x="151" y="70"/>
                </a:cxn>
                <a:cxn ang="0">
                  <a:pos x="148" y="94"/>
                </a:cxn>
                <a:cxn ang="0">
                  <a:pos x="144" y="122"/>
                </a:cxn>
                <a:cxn ang="0">
                  <a:pos x="135" y="118"/>
                </a:cxn>
              </a:cxnLst>
              <a:rect l="0" t="0" r="r" b="b"/>
              <a:pathLst>
                <a:path w="171" h="322">
                  <a:moveTo>
                    <a:pt x="135" y="118"/>
                  </a:moveTo>
                  <a:lnTo>
                    <a:pt x="126" y="87"/>
                  </a:lnTo>
                  <a:lnTo>
                    <a:pt x="117" y="59"/>
                  </a:lnTo>
                  <a:lnTo>
                    <a:pt x="113" y="63"/>
                  </a:lnTo>
                  <a:lnTo>
                    <a:pt x="120" y="85"/>
                  </a:lnTo>
                  <a:lnTo>
                    <a:pt x="126" y="109"/>
                  </a:lnTo>
                  <a:lnTo>
                    <a:pt x="133" y="133"/>
                  </a:lnTo>
                  <a:lnTo>
                    <a:pt x="141" y="155"/>
                  </a:lnTo>
                  <a:lnTo>
                    <a:pt x="146" y="181"/>
                  </a:lnTo>
                  <a:lnTo>
                    <a:pt x="154" y="203"/>
                  </a:lnTo>
                  <a:lnTo>
                    <a:pt x="162" y="226"/>
                  </a:lnTo>
                  <a:lnTo>
                    <a:pt x="171" y="248"/>
                  </a:lnTo>
                  <a:lnTo>
                    <a:pt x="170" y="250"/>
                  </a:lnTo>
                  <a:lnTo>
                    <a:pt x="170" y="276"/>
                  </a:lnTo>
                  <a:lnTo>
                    <a:pt x="164" y="289"/>
                  </a:lnTo>
                  <a:lnTo>
                    <a:pt x="160" y="285"/>
                  </a:lnTo>
                  <a:lnTo>
                    <a:pt x="157" y="304"/>
                  </a:lnTo>
                  <a:lnTo>
                    <a:pt x="149" y="305"/>
                  </a:lnTo>
                  <a:lnTo>
                    <a:pt x="145" y="322"/>
                  </a:lnTo>
                  <a:lnTo>
                    <a:pt x="127" y="316"/>
                  </a:lnTo>
                  <a:lnTo>
                    <a:pt x="108" y="313"/>
                  </a:lnTo>
                  <a:lnTo>
                    <a:pt x="107" y="305"/>
                  </a:lnTo>
                  <a:lnTo>
                    <a:pt x="106" y="313"/>
                  </a:lnTo>
                  <a:lnTo>
                    <a:pt x="94" y="313"/>
                  </a:lnTo>
                  <a:lnTo>
                    <a:pt x="82" y="313"/>
                  </a:lnTo>
                  <a:lnTo>
                    <a:pt x="69" y="313"/>
                  </a:lnTo>
                  <a:lnTo>
                    <a:pt x="57" y="313"/>
                  </a:lnTo>
                  <a:lnTo>
                    <a:pt x="46" y="313"/>
                  </a:lnTo>
                  <a:lnTo>
                    <a:pt x="34" y="313"/>
                  </a:lnTo>
                  <a:lnTo>
                    <a:pt x="22" y="313"/>
                  </a:lnTo>
                  <a:lnTo>
                    <a:pt x="10" y="313"/>
                  </a:lnTo>
                  <a:lnTo>
                    <a:pt x="9" y="283"/>
                  </a:lnTo>
                  <a:lnTo>
                    <a:pt x="9" y="252"/>
                  </a:lnTo>
                  <a:lnTo>
                    <a:pt x="8" y="222"/>
                  </a:lnTo>
                  <a:lnTo>
                    <a:pt x="7" y="191"/>
                  </a:lnTo>
                  <a:lnTo>
                    <a:pt x="5" y="161"/>
                  </a:lnTo>
                  <a:lnTo>
                    <a:pt x="3" y="131"/>
                  </a:lnTo>
                  <a:lnTo>
                    <a:pt x="2" y="100"/>
                  </a:lnTo>
                  <a:lnTo>
                    <a:pt x="1" y="68"/>
                  </a:lnTo>
                  <a:lnTo>
                    <a:pt x="1" y="44"/>
                  </a:lnTo>
                  <a:lnTo>
                    <a:pt x="0" y="20"/>
                  </a:lnTo>
                  <a:lnTo>
                    <a:pt x="2" y="0"/>
                  </a:lnTo>
                  <a:lnTo>
                    <a:pt x="12" y="2"/>
                  </a:lnTo>
                  <a:lnTo>
                    <a:pt x="35" y="13"/>
                  </a:lnTo>
                  <a:lnTo>
                    <a:pt x="58" y="24"/>
                  </a:lnTo>
                  <a:lnTo>
                    <a:pt x="78" y="13"/>
                  </a:lnTo>
                  <a:lnTo>
                    <a:pt x="88" y="2"/>
                  </a:lnTo>
                  <a:lnTo>
                    <a:pt x="85" y="5"/>
                  </a:lnTo>
                  <a:lnTo>
                    <a:pt x="90" y="3"/>
                  </a:lnTo>
                  <a:lnTo>
                    <a:pt x="106" y="9"/>
                  </a:lnTo>
                  <a:lnTo>
                    <a:pt x="109" y="18"/>
                  </a:lnTo>
                  <a:lnTo>
                    <a:pt x="117" y="20"/>
                  </a:lnTo>
                  <a:lnTo>
                    <a:pt x="138" y="9"/>
                  </a:lnTo>
                  <a:lnTo>
                    <a:pt x="144" y="40"/>
                  </a:lnTo>
                  <a:lnTo>
                    <a:pt x="151" y="70"/>
                  </a:lnTo>
                  <a:lnTo>
                    <a:pt x="148" y="94"/>
                  </a:lnTo>
                  <a:lnTo>
                    <a:pt x="144" y="122"/>
                  </a:lnTo>
                  <a:lnTo>
                    <a:pt x="135" y="1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1" name="Freeform 191"/>
            <p:cNvSpPr>
              <a:spLocks/>
            </p:cNvSpPr>
            <p:nvPr/>
          </p:nvSpPr>
          <p:spPr bwMode="auto">
            <a:xfrm>
              <a:off x="3944" y="2075"/>
              <a:ext cx="446" cy="470"/>
            </a:xfrm>
            <a:custGeom>
              <a:avLst/>
              <a:gdLst/>
              <a:ahLst/>
              <a:cxnLst>
                <a:cxn ang="0">
                  <a:pos x="72" y="31"/>
                </a:cxn>
                <a:cxn ang="0">
                  <a:pos x="58" y="52"/>
                </a:cxn>
                <a:cxn ang="0">
                  <a:pos x="67" y="87"/>
                </a:cxn>
                <a:cxn ang="0">
                  <a:pos x="70" y="124"/>
                </a:cxn>
                <a:cxn ang="0">
                  <a:pos x="60" y="192"/>
                </a:cxn>
                <a:cxn ang="0">
                  <a:pos x="26" y="248"/>
                </a:cxn>
                <a:cxn ang="0">
                  <a:pos x="23" y="296"/>
                </a:cxn>
                <a:cxn ang="0">
                  <a:pos x="39" y="361"/>
                </a:cxn>
                <a:cxn ang="0">
                  <a:pos x="7" y="365"/>
                </a:cxn>
                <a:cxn ang="0">
                  <a:pos x="0" y="381"/>
                </a:cxn>
                <a:cxn ang="0">
                  <a:pos x="16" y="413"/>
                </a:cxn>
                <a:cxn ang="0">
                  <a:pos x="23" y="428"/>
                </a:cxn>
                <a:cxn ang="0">
                  <a:pos x="40" y="480"/>
                </a:cxn>
                <a:cxn ang="0">
                  <a:pos x="63" y="431"/>
                </a:cxn>
                <a:cxn ang="0">
                  <a:pos x="69" y="444"/>
                </a:cxn>
                <a:cxn ang="0">
                  <a:pos x="74" y="472"/>
                </a:cxn>
                <a:cxn ang="0">
                  <a:pos x="79" y="535"/>
                </a:cxn>
                <a:cxn ang="0">
                  <a:pos x="92" y="615"/>
                </a:cxn>
                <a:cxn ang="0">
                  <a:pos x="110" y="693"/>
                </a:cxn>
                <a:cxn ang="0">
                  <a:pos x="133" y="781"/>
                </a:cxn>
                <a:cxn ang="0">
                  <a:pos x="150" y="857"/>
                </a:cxn>
                <a:cxn ang="0">
                  <a:pos x="175" y="874"/>
                </a:cxn>
                <a:cxn ang="0">
                  <a:pos x="187" y="841"/>
                </a:cxn>
                <a:cxn ang="0">
                  <a:pos x="198" y="794"/>
                </a:cxn>
                <a:cxn ang="0">
                  <a:pos x="202" y="717"/>
                </a:cxn>
                <a:cxn ang="0">
                  <a:pos x="206" y="639"/>
                </a:cxn>
                <a:cxn ang="0">
                  <a:pos x="214" y="622"/>
                </a:cxn>
                <a:cxn ang="0">
                  <a:pos x="245" y="563"/>
                </a:cxn>
                <a:cxn ang="0">
                  <a:pos x="280" y="504"/>
                </a:cxn>
                <a:cxn ang="0">
                  <a:pos x="303" y="437"/>
                </a:cxn>
                <a:cxn ang="0">
                  <a:pos x="316" y="450"/>
                </a:cxn>
                <a:cxn ang="0">
                  <a:pos x="313" y="417"/>
                </a:cxn>
                <a:cxn ang="0">
                  <a:pos x="297" y="354"/>
                </a:cxn>
                <a:cxn ang="0">
                  <a:pos x="296" y="315"/>
                </a:cxn>
                <a:cxn ang="0">
                  <a:pos x="311" y="309"/>
                </a:cxn>
                <a:cxn ang="0">
                  <a:pos x="336" y="333"/>
                </a:cxn>
                <a:cxn ang="0">
                  <a:pos x="358" y="359"/>
                </a:cxn>
                <a:cxn ang="0">
                  <a:pos x="353" y="407"/>
                </a:cxn>
                <a:cxn ang="0">
                  <a:pos x="372" y="439"/>
                </a:cxn>
                <a:cxn ang="0">
                  <a:pos x="377" y="404"/>
                </a:cxn>
                <a:cxn ang="0">
                  <a:pos x="396" y="337"/>
                </a:cxn>
                <a:cxn ang="0">
                  <a:pos x="410" y="268"/>
                </a:cxn>
                <a:cxn ang="0">
                  <a:pos x="421" y="252"/>
                </a:cxn>
                <a:cxn ang="0">
                  <a:pos x="407" y="213"/>
                </a:cxn>
                <a:cxn ang="0">
                  <a:pos x="396" y="198"/>
                </a:cxn>
                <a:cxn ang="0">
                  <a:pos x="364" y="224"/>
                </a:cxn>
                <a:cxn ang="0">
                  <a:pos x="339" y="252"/>
                </a:cxn>
                <a:cxn ang="0">
                  <a:pos x="335" y="279"/>
                </a:cxn>
                <a:cxn ang="0">
                  <a:pos x="300" y="267"/>
                </a:cxn>
                <a:cxn ang="0">
                  <a:pos x="290" y="292"/>
                </a:cxn>
                <a:cxn ang="0">
                  <a:pos x="244" y="281"/>
                </a:cxn>
                <a:cxn ang="0">
                  <a:pos x="202" y="254"/>
                </a:cxn>
                <a:cxn ang="0">
                  <a:pos x="164" y="198"/>
                </a:cxn>
                <a:cxn ang="0">
                  <a:pos x="139" y="135"/>
                </a:cxn>
                <a:cxn ang="0">
                  <a:pos x="135" y="96"/>
                </a:cxn>
                <a:cxn ang="0">
                  <a:pos x="127" y="48"/>
                </a:cxn>
                <a:cxn ang="0">
                  <a:pos x="124" y="35"/>
                </a:cxn>
                <a:cxn ang="0">
                  <a:pos x="120" y="13"/>
                </a:cxn>
                <a:cxn ang="0">
                  <a:pos x="102" y="0"/>
                </a:cxn>
              </a:cxnLst>
              <a:rect l="0" t="0" r="r" b="b"/>
              <a:pathLst>
                <a:path w="422" h="889">
                  <a:moveTo>
                    <a:pt x="102" y="0"/>
                  </a:moveTo>
                  <a:lnTo>
                    <a:pt x="89" y="24"/>
                  </a:lnTo>
                  <a:lnTo>
                    <a:pt x="72" y="31"/>
                  </a:lnTo>
                  <a:lnTo>
                    <a:pt x="50" y="26"/>
                  </a:lnTo>
                  <a:lnTo>
                    <a:pt x="50" y="37"/>
                  </a:lnTo>
                  <a:lnTo>
                    <a:pt x="58" y="52"/>
                  </a:lnTo>
                  <a:lnTo>
                    <a:pt x="57" y="63"/>
                  </a:lnTo>
                  <a:lnTo>
                    <a:pt x="61" y="81"/>
                  </a:lnTo>
                  <a:lnTo>
                    <a:pt x="67" y="87"/>
                  </a:lnTo>
                  <a:lnTo>
                    <a:pt x="73" y="98"/>
                  </a:lnTo>
                  <a:lnTo>
                    <a:pt x="79" y="109"/>
                  </a:lnTo>
                  <a:lnTo>
                    <a:pt x="70" y="124"/>
                  </a:lnTo>
                  <a:lnTo>
                    <a:pt x="73" y="148"/>
                  </a:lnTo>
                  <a:lnTo>
                    <a:pt x="67" y="170"/>
                  </a:lnTo>
                  <a:lnTo>
                    <a:pt x="60" y="192"/>
                  </a:lnTo>
                  <a:lnTo>
                    <a:pt x="50" y="220"/>
                  </a:lnTo>
                  <a:lnTo>
                    <a:pt x="40" y="248"/>
                  </a:lnTo>
                  <a:lnTo>
                    <a:pt x="26" y="248"/>
                  </a:lnTo>
                  <a:lnTo>
                    <a:pt x="20" y="246"/>
                  </a:lnTo>
                  <a:lnTo>
                    <a:pt x="12" y="285"/>
                  </a:lnTo>
                  <a:lnTo>
                    <a:pt x="23" y="296"/>
                  </a:lnTo>
                  <a:lnTo>
                    <a:pt x="26" y="317"/>
                  </a:lnTo>
                  <a:lnTo>
                    <a:pt x="33" y="318"/>
                  </a:lnTo>
                  <a:lnTo>
                    <a:pt x="39" y="361"/>
                  </a:lnTo>
                  <a:lnTo>
                    <a:pt x="35" y="359"/>
                  </a:lnTo>
                  <a:lnTo>
                    <a:pt x="18" y="365"/>
                  </a:lnTo>
                  <a:lnTo>
                    <a:pt x="7" y="365"/>
                  </a:lnTo>
                  <a:lnTo>
                    <a:pt x="7" y="376"/>
                  </a:lnTo>
                  <a:lnTo>
                    <a:pt x="0" y="380"/>
                  </a:lnTo>
                  <a:lnTo>
                    <a:pt x="0" y="381"/>
                  </a:lnTo>
                  <a:lnTo>
                    <a:pt x="5" y="380"/>
                  </a:lnTo>
                  <a:lnTo>
                    <a:pt x="3" y="387"/>
                  </a:lnTo>
                  <a:lnTo>
                    <a:pt x="16" y="413"/>
                  </a:lnTo>
                  <a:lnTo>
                    <a:pt x="35" y="404"/>
                  </a:lnTo>
                  <a:lnTo>
                    <a:pt x="34" y="413"/>
                  </a:lnTo>
                  <a:lnTo>
                    <a:pt x="23" y="428"/>
                  </a:lnTo>
                  <a:lnTo>
                    <a:pt x="14" y="424"/>
                  </a:lnTo>
                  <a:lnTo>
                    <a:pt x="27" y="452"/>
                  </a:lnTo>
                  <a:lnTo>
                    <a:pt x="40" y="480"/>
                  </a:lnTo>
                  <a:lnTo>
                    <a:pt x="62" y="468"/>
                  </a:lnTo>
                  <a:lnTo>
                    <a:pt x="63" y="444"/>
                  </a:lnTo>
                  <a:lnTo>
                    <a:pt x="63" y="431"/>
                  </a:lnTo>
                  <a:lnTo>
                    <a:pt x="72" y="431"/>
                  </a:lnTo>
                  <a:lnTo>
                    <a:pt x="70" y="441"/>
                  </a:lnTo>
                  <a:lnTo>
                    <a:pt x="69" y="444"/>
                  </a:lnTo>
                  <a:lnTo>
                    <a:pt x="77" y="444"/>
                  </a:lnTo>
                  <a:lnTo>
                    <a:pt x="72" y="457"/>
                  </a:lnTo>
                  <a:lnTo>
                    <a:pt x="74" y="472"/>
                  </a:lnTo>
                  <a:lnTo>
                    <a:pt x="74" y="494"/>
                  </a:lnTo>
                  <a:lnTo>
                    <a:pt x="79" y="526"/>
                  </a:lnTo>
                  <a:lnTo>
                    <a:pt x="79" y="535"/>
                  </a:lnTo>
                  <a:lnTo>
                    <a:pt x="82" y="541"/>
                  </a:lnTo>
                  <a:lnTo>
                    <a:pt x="87" y="581"/>
                  </a:lnTo>
                  <a:lnTo>
                    <a:pt x="92" y="615"/>
                  </a:lnTo>
                  <a:lnTo>
                    <a:pt x="99" y="646"/>
                  </a:lnTo>
                  <a:lnTo>
                    <a:pt x="101" y="654"/>
                  </a:lnTo>
                  <a:lnTo>
                    <a:pt x="110" y="693"/>
                  </a:lnTo>
                  <a:lnTo>
                    <a:pt x="117" y="728"/>
                  </a:lnTo>
                  <a:lnTo>
                    <a:pt x="125" y="756"/>
                  </a:lnTo>
                  <a:lnTo>
                    <a:pt x="133" y="781"/>
                  </a:lnTo>
                  <a:lnTo>
                    <a:pt x="139" y="807"/>
                  </a:lnTo>
                  <a:lnTo>
                    <a:pt x="145" y="830"/>
                  </a:lnTo>
                  <a:lnTo>
                    <a:pt x="150" y="857"/>
                  </a:lnTo>
                  <a:lnTo>
                    <a:pt x="157" y="882"/>
                  </a:lnTo>
                  <a:lnTo>
                    <a:pt x="166" y="889"/>
                  </a:lnTo>
                  <a:lnTo>
                    <a:pt x="175" y="874"/>
                  </a:lnTo>
                  <a:lnTo>
                    <a:pt x="183" y="857"/>
                  </a:lnTo>
                  <a:lnTo>
                    <a:pt x="193" y="854"/>
                  </a:lnTo>
                  <a:lnTo>
                    <a:pt x="187" y="841"/>
                  </a:lnTo>
                  <a:lnTo>
                    <a:pt x="195" y="819"/>
                  </a:lnTo>
                  <a:lnTo>
                    <a:pt x="199" y="817"/>
                  </a:lnTo>
                  <a:lnTo>
                    <a:pt x="198" y="794"/>
                  </a:lnTo>
                  <a:lnTo>
                    <a:pt x="197" y="769"/>
                  </a:lnTo>
                  <a:lnTo>
                    <a:pt x="199" y="743"/>
                  </a:lnTo>
                  <a:lnTo>
                    <a:pt x="202" y="717"/>
                  </a:lnTo>
                  <a:lnTo>
                    <a:pt x="199" y="687"/>
                  </a:lnTo>
                  <a:lnTo>
                    <a:pt x="198" y="650"/>
                  </a:lnTo>
                  <a:lnTo>
                    <a:pt x="206" y="639"/>
                  </a:lnTo>
                  <a:lnTo>
                    <a:pt x="208" y="637"/>
                  </a:lnTo>
                  <a:lnTo>
                    <a:pt x="211" y="637"/>
                  </a:lnTo>
                  <a:lnTo>
                    <a:pt x="214" y="622"/>
                  </a:lnTo>
                  <a:lnTo>
                    <a:pt x="227" y="615"/>
                  </a:lnTo>
                  <a:lnTo>
                    <a:pt x="229" y="594"/>
                  </a:lnTo>
                  <a:lnTo>
                    <a:pt x="245" y="563"/>
                  </a:lnTo>
                  <a:lnTo>
                    <a:pt x="259" y="537"/>
                  </a:lnTo>
                  <a:lnTo>
                    <a:pt x="271" y="515"/>
                  </a:lnTo>
                  <a:lnTo>
                    <a:pt x="280" y="504"/>
                  </a:lnTo>
                  <a:lnTo>
                    <a:pt x="289" y="480"/>
                  </a:lnTo>
                  <a:lnTo>
                    <a:pt x="289" y="457"/>
                  </a:lnTo>
                  <a:lnTo>
                    <a:pt x="303" y="437"/>
                  </a:lnTo>
                  <a:lnTo>
                    <a:pt x="308" y="450"/>
                  </a:lnTo>
                  <a:lnTo>
                    <a:pt x="312" y="452"/>
                  </a:lnTo>
                  <a:lnTo>
                    <a:pt x="316" y="450"/>
                  </a:lnTo>
                  <a:lnTo>
                    <a:pt x="320" y="450"/>
                  </a:lnTo>
                  <a:lnTo>
                    <a:pt x="319" y="441"/>
                  </a:lnTo>
                  <a:lnTo>
                    <a:pt x="313" y="417"/>
                  </a:lnTo>
                  <a:lnTo>
                    <a:pt x="310" y="392"/>
                  </a:lnTo>
                  <a:lnTo>
                    <a:pt x="309" y="374"/>
                  </a:lnTo>
                  <a:lnTo>
                    <a:pt x="297" y="354"/>
                  </a:lnTo>
                  <a:lnTo>
                    <a:pt x="301" y="341"/>
                  </a:lnTo>
                  <a:lnTo>
                    <a:pt x="308" y="335"/>
                  </a:lnTo>
                  <a:lnTo>
                    <a:pt x="296" y="315"/>
                  </a:lnTo>
                  <a:lnTo>
                    <a:pt x="296" y="291"/>
                  </a:lnTo>
                  <a:lnTo>
                    <a:pt x="306" y="298"/>
                  </a:lnTo>
                  <a:lnTo>
                    <a:pt x="311" y="309"/>
                  </a:lnTo>
                  <a:lnTo>
                    <a:pt x="314" y="302"/>
                  </a:lnTo>
                  <a:lnTo>
                    <a:pt x="321" y="329"/>
                  </a:lnTo>
                  <a:lnTo>
                    <a:pt x="336" y="333"/>
                  </a:lnTo>
                  <a:lnTo>
                    <a:pt x="353" y="335"/>
                  </a:lnTo>
                  <a:lnTo>
                    <a:pt x="361" y="348"/>
                  </a:lnTo>
                  <a:lnTo>
                    <a:pt x="358" y="359"/>
                  </a:lnTo>
                  <a:lnTo>
                    <a:pt x="347" y="374"/>
                  </a:lnTo>
                  <a:lnTo>
                    <a:pt x="350" y="400"/>
                  </a:lnTo>
                  <a:lnTo>
                    <a:pt x="353" y="407"/>
                  </a:lnTo>
                  <a:lnTo>
                    <a:pt x="361" y="381"/>
                  </a:lnTo>
                  <a:lnTo>
                    <a:pt x="365" y="413"/>
                  </a:lnTo>
                  <a:lnTo>
                    <a:pt x="372" y="439"/>
                  </a:lnTo>
                  <a:lnTo>
                    <a:pt x="373" y="439"/>
                  </a:lnTo>
                  <a:lnTo>
                    <a:pt x="377" y="439"/>
                  </a:lnTo>
                  <a:lnTo>
                    <a:pt x="377" y="404"/>
                  </a:lnTo>
                  <a:lnTo>
                    <a:pt x="378" y="376"/>
                  </a:lnTo>
                  <a:lnTo>
                    <a:pt x="388" y="376"/>
                  </a:lnTo>
                  <a:lnTo>
                    <a:pt x="396" y="337"/>
                  </a:lnTo>
                  <a:lnTo>
                    <a:pt x="396" y="320"/>
                  </a:lnTo>
                  <a:lnTo>
                    <a:pt x="396" y="294"/>
                  </a:lnTo>
                  <a:lnTo>
                    <a:pt x="410" y="268"/>
                  </a:lnTo>
                  <a:lnTo>
                    <a:pt x="422" y="272"/>
                  </a:lnTo>
                  <a:lnTo>
                    <a:pt x="419" y="261"/>
                  </a:lnTo>
                  <a:lnTo>
                    <a:pt x="421" y="252"/>
                  </a:lnTo>
                  <a:lnTo>
                    <a:pt x="422" y="237"/>
                  </a:lnTo>
                  <a:lnTo>
                    <a:pt x="407" y="226"/>
                  </a:lnTo>
                  <a:lnTo>
                    <a:pt x="407" y="213"/>
                  </a:lnTo>
                  <a:lnTo>
                    <a:pt x="400" y="207"/>
                  </a:lnTo>
                  <a:lnTo>
                    <a:pt x="401" y="204"/>
                  </a:lnTo>
                  <a:lnTo>
                    <a:pt x="396" y="198"/>
                  </a:lnTo>
                  <a:lnTo>
                    <a:pt x="387" y="207"/>
                  </a:lnTo>
                  <a:lnTo>
                    <a:pt x="375" y="205"/>
                  </a:lnTo>
                  <a:lnTo>
                    <a:pt x="364" y="224"/>
                  </a:lnTo>
                  <a:lnTo>
                    <a:pt x="353" y="241"/>
                  </a:lnTo>
                  <a:lnTo>
                    <a:pt x="340" y="252"/>
                  </a:lnTo>
                  <a:lnTo>
                    <a:pt x="339" y="252"/>
                  </a:lnTo>
                  <a:lnTo>
                    <a:pt x="344" y="261"/>
                  </a:lnTo>
                  <a:lnTo>
                    <a:pt x="350" y="279"/>
                  </a:lnTo>
                  <a:lnTo>
                    <a:pt x="335" y="279"/>
                  </a:lnTo>
                  <a:lnTo>
                    <a:pt x="321" y="281"/>
                  </a:lnTo>
                  <a:lnTo>
                    <a:pt x="302" y="279"/>
                  </a:lnTo>
                  <a:lnTo>
                    <a:pt x="300" y="267"/>
                  </a:lnTo>
                  <a:lnTo>
                    <a:pt x="293" y="239"/>
                  </a:lnTo>
                  <a:lnTo>
                    <a:pt x="287" y="248"/>
                  </a:lnTo>
                  <a:lnTo>
                    <a:pt x="290" y="292"/>
                  </a:lnTo>
                  <a:lnTo>
                    <a:pt x="274" y="291"/>
                  </a:lnTo>
                  <a:lnTo>
                    <a:pt x="255" y="287"/>
                  </a:lnTo>
                  <a:lnTo>
                    <a:pt x="244" y="281"/>
                  </a:lnTo>
                  <a:lnTo>
                    <a:pt x="236" y="267"/>
                  </a:lnTo>
                  <a:lnTo>
                    <a:pt x="216" y="261"/>
                  </a:lnTo>
                  <a:lnTo>
                    <a:pt x="202" y="254"/>
                  </a:lnTo>
                  <a:lnTo>
                    <a:pt x="183" y="237"/>
                  </a:lnTo>
                  <a:lnTo>
                    <a:pt x="165" y="218"/>
                  </a:lnTo>
                  <a:lnTo>
                    <a:pt x="164" y="198"/>
                  </a:lnTo>
                  <a:lnTo>
                    <a:pt x="172" y="172"/>
                  </a:lnTo>
                  <a:lnTo>
                    <a:pt x="158" y="154"/>
                  </a:lnTo>
                  <a:lnTo>
                    <a:pt x="139" y="135"/>
                  </a:lnTo>
                  <a:lnTo>
                    <a:pt x="133" y="131"/>
                  </a:lnTo>
                  <a:lnTo>
                    <a:pt x="126" y="94"/>
                  </a:lnTo>
                  <a:lnTo>
                    <a:pt x="135" y="96"/>
                  </a:lnTo>
                  <a:lnTo>
                    <a:pt x="137" y="85"/>
                  </a:lnTo>
                  <a:lnTo>
                    <a:pt x="128" y="63"/>
                  </a:lnTo>
                  <a:lnTo>
                    <a:pt x="127" y="48"/>
                  </a:lnTo>
                  <a:lnTo>
                    <a:pt x="127" y="46"/>
                  </a:lnTo>
                  <a:lnTo>
                    <a:pt x="126" y="41"/>
                  </a:lnTo>
                  <a:lnTo>
                    <a:pt x="124" y="35"/>
                  </a:lnTo>
                  <a:lnTo>
                    <a:pt x="122" y="28"/>
                  </a:lnTo>
                  <a:lnTo>
                    <a:pt x="121" y="20"/>
                  </a:lnTo>
                  <a:lnTo>
                    <a:pt x="120" y="13"/>
                  </a:lnTo>
                  <a:lnTo>
                    <a:pt x="114" y="7"/>
                  </a:lnTo>
                  <a:lnTo>
                    <a:pt x="107" y="3"/>
                  </a:lnTo>
                  <a:lnTo>
                    <a:pt x="10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2" name="Freeform 192"/>
            <p:cNvSpPr>
              <a:spLocks/>
            </p:cNvSpPr>
            <p:nvPr/>
          </p:nvSpPr>
          <p:spPr bwMode="auto">
            <a:xfrm>
              <a:off x="3391" y="2114"/>
              <a:ext cx="18" cy="65"/>
            </a:xfrm>
            <a:custGeom>
              <a:avLst/>
              <a:gdLst/>
              <a:ahLst/>
              <a:cxnLst>
                <a:cxn ang="0">
                  <a:pos x="13" y="122"/>
                </a:cxn>
                <a:cxn ang="0">
                  <a:pos x="5" y="92"/>
                </a:cxn>
                <a:cxn ang="0">
                  <a:pos x="0" y="63"/>
                </a:cxn>
                <a:cxn ang="0">
                  <a:pos x="4" y="33"/>
                </a:cxn>
                <a:cxn ang="0">
                  <a:pos x="10" y="4"/>
                </a:cxn>
                <a:cxn ang="0">
                  <a:pos x="16" y="0"/>
                </a:cxn>
                <a:cxn ang="0">
                  <a:pos x="17" y="17"/>
                </a:cxn>
                <a:cxn ang="0">
                  <a:pos x="16" y="42"/>
                </a:cxn>
                <a:cxn ang="0">
                  <a:pos x="15" y="67"/>
                </a:cxn>
                <a:cxn ang="0">
                  <a:pos x="14" y="94"/>
                </a:cxn>
                <a:cxn ang="0">
                  <a:pos x="13" y="120"/>
                </a:cxn>
                <a:cxn ang="0">
                  <a:pos x="13" y="122"/>
                </a:cxn>
              </a:cxnLst>
              <a:rect l="0" t="0" r="r" b="b"/>
              <a:pathLst>
                <a:path w="17" h="122">
                  <a:moveTo>
                    <a:pt x="13" y="122"/>
                  </a:moveTo>
                  <a:lnTo>
                    <a:pt x="5" y="92"/>
                  </a:lnTo>
                  <a:lnTo>
                    <a:pt x="0" y="63"/>
                  </a:lnTo>
                  <a:lnTo>
                    <a:pt x="4" y="33"/>
                  </a:lnTo>
                  <a:lnTo>
                    <a:pt x="10" y="4"/>
                  </a:lnTo>
                  <a:lnTo>
                    <a:pt x="16" y="0"/>
                  </a:lnTo>
                  <a:lnTo>
                    <a:pt x="17" y="17"/>
                  </a:lnTo>
                  <a:lnTo>
                    <a:pt x="16" y="42"/>
                  </a:lnTo>
                  <a:lnTo>
                    <a:pt x="15" y="67"/>
                  </a:lnTo>
                  <a:lnTo>
                    <a:pt x="14" y="94"/>
                  </a:lnTo>
                  <a:lnTo>
                    <a:pt x="13" y="120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3" name="Freeform 193"/>
            <p:cNvSpPr>
              <a:spLocks/>
            </p:cNvSpPr>
            <p:nvPr/>
          </p:nvSpPr>
          <p:spPr bwMode="auto">
            <a:xfrm>
              <a:off x="3405" y="2111"/>
              <a:ext cx="62" cy="75"/>
            </a:xfrm>
            <a:custGeom>
              <a:avLst/>
              <a:gdLst/>
              <a:ahLst/>
              <a:cxnLst>
                <a:cxn ang="0">
                  <a:pos x="23" y="37"/>
                </a:cxn>
                <a:cxn ang="0">
                  <a:pos x="4" y="21"/>
                </a:cxn>
                <a:cxn ang="0">
                  <a:pos x="3" y="47"/>
                </a:cxn>
                <a:cxn ang="0">
                  <a:pos x="2" y="73"/>
                </a:cxn>
                <a:cxn ang="0">
                  <a:pos x="1" y="100"/>
                </a:cxn>
                <a:cxn ang="0">
                  <a:pos x="0" y="126"/>
                </a:cxn>
                <a:cxn ang="0">
                  <a:pos x="1" y="132"/>
                </a:cxn>
                <a:cxn ang="0">
                  <a:pos x="16" y="139"/>
                </a:cxn>
                <a:cxn ang="0">
                  <a:pos x="26" y="117"/>
                </a:cxn>
                <a:cxn ang="0">
                  <a:pos x="37" y="111"/>
                </a:cxn>
                <a:cxn ang="0">
                  <a:pos x="44" y="97"/>
                </a:cxn>
                <a:cxn ang="0">
                  <a:pos x="26" y="61"/>
                </a:cxn>
                <a:cxn ang="0">
                  <a:pos x="44" y="48"/>
                </a:cxn>
                <a:cxn ang="0">
                  <a:pos x="59" y="39"/>
                </a:cxn>
                <a:cxn ang="0">
                  <a:pos x="49" y="0"/>
                </a:cxn>
                <a:cxn ang="0">
                  <a:pos x="36" y="19"/>
                </a:cxn>
                <a:cxn ang="0">
                  <a:pos x="23" y="37"/>
                </a:cxn>
              </a:cxnLst>
              <a:rect l="0" t="0" r="r" b="b"/>
              <a:pathLst>
                <a:path w="59" h="139">
                  <a:moveTo>
                    <a:pt x="23" y="37"/>
                  </a:moveTo>
                  <a:lnTo>
                    <a:pt x="4" y="21"/>
                  </a:lnTo>
                  <a:lnTo>
                    <a:pt x="3" y="47"/>
                  </a:lnTo>
                  <a:lnTo>
                    <a:pt x="2" y="73"/>
                  </a:lnTo>
                  <a:lnTo>
                    <a:pt x="1" y="100"/>
                  </a:lnTo>
                  <a:lnTo>
                    <a:pt x="0" y="126"/>
                  </a:lnTo>
                  <a:lnTo>
                    <a:pt x="1" y="132"/>
                  </a:lnTo>
                  <a:lnTo>
                    <a:pt x="16" y="139"/>
                  </a:lnTo>
                  <a:lnTo>
                    <a:pt x="26" y="117"/>
                  </a:lnTo>
                  <a:lnTo>
                    <a:pt x="37" y="111"/>
                  </a:lnTo>
                  <a:lnTo>
                    <a:pt x="44" y="97"/>
                  </a:lnTo>
                  <a:lnTo>
                    <a:pt x="26" y="61"/>
                  </a:lnTo>
                  <a:lnTo>
                    <a:pt x="44" y="48"/>
                  </a:lnTo>
                  <a:lnTo>
                    <a:pt x="59" y="39"/>
                  </a:lnTo>
                  <a:lnTo>
                    <a:pt x="49" y="0"/>
                  </a:lnTo>
                  <a:lnTo>
                    <a:pt x="36" y="19"/>
                  </a:lnTo>
                  <a:lnTo>
                    <a:pt x="23" y="3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4" name="Freeform 194"/>
            <p:cNvSpPr>
              <a:spLocks/>
            </p:cNvSpPr>
            <p:nvPr/>
          </p:nvSpPr>
          <p:spPr bwMode="auto">
            <a:xfrm>
              <a:off x="3691" y="2255"/>
              <a:ext cx="121" cy="144"/>
            </a:xfrm>
            <a:custGeom>
              <a:avLst/>
              <a:gdLst/>
              <a:ahLst/>
              <a:cxnLst>
                <a:cxn ang="0">
                  <a:pos x="114" y="83"/>
                </a:cxn>
                <a:cxn ang="0">
                  <a:pos x="103" y="63"/>
                </a:cxn>
                <a:cxn ang="0">
                  <a:pos x="91" y="46"/>
                </a:cxn>
                <a:cxn ang="0">
                  <a:pos x="79" y="35"/>
                </a:cxn>
                <a:cxn ang="0">
                  <a:pos x="66" y="26"/>
                </a:cxn>
                <a:cxn ang="0">
                  <a:pos x="58" y="0"/>
                </a:cxn>
                <a:cxn ang="0">
                  <a:pos x="54" y="7"/>
                </a:cxn>
                <a:cxn ang="0">
                  <a:pos x="51" y="0"/>
                </a:cxn>
                <a:cxn ang="0">
                  <a:pos x="54" y="29"/>
                </a:cxn>
                <a:cxn ang="0">
                  <a:pos x="47" y="35"/>
                </a:cxn>
                <a:cxn ang="0">
                  <a:pos x="45" y="74"/>
                </a:cxn>
                <a:cxn ang="0">
                  <a:pos x="51" y="96"/>
                </a:cxn>
                <a:cxn ang="0">
                  <a:pos x="49" y="131"/>
                </a:cxn>
                <a:cxn ang="0">
                  <a:pos x="46" y="161"/>
                </a:cxn>
                <a:cxn ang="0">
                  <a:pos x="35" y="172"/>
                </a:cxn>
                <a:cxn ang="0">
                  <a:pos x="23" y="177"/>
                </a:cxn>
                <a:cxn ang="0">
                  <a:pos x="12" y="187"/>
                </a:cxn>
                <a:cxn ang="0">
                  <a:pos x="1" y="196"/>
                </a:cxn>
                <a:cxn ang="0">
                  <a:pos x="0" y="209"/>
                </a:cxn>
                <a:cxn ang="0">
                  <a:pos x="11" y="240"/>
                </a:cxn>
                <a:cxn ang="0">
                  <a:pos x="21" y="272"/>
                </a:cxn>
                <a:cxn ang="0">
                  <a:pos x="33" y="265"/>
                </a:cxn>
                <a:cxn ang="0">
                  <a:pos x="45" y="259"/>
                </a:cxn>
                <a:cxn ang="0">
                  <a:pos x="53" y="248"/>
                </a:cxn>
                <a:cxn ang="0">
                  <a:pos x="58" y="231"/>
                </a:cxn>
                <a:cxn ang="0">
                  <a:pos x="72" y="222"/>
                </a:cxn>
                <a:cxn ang="0">
                  <a:pos x="78" y="200"/>
                </a:cxn>
                <a:cxn ang="0">
                  <a:pos x="89" y="189"/>
                </a:cxn>
                <a:cxn ang="0">
                  <a:pos x="88" y="153"/>
                </a:cxn>
                <a:cxn ang="0">
                  <a:pos x="93" y="146"/>
                </a:cxn>
                <a:cxn ang="0">
                  <a:pos x="98" y="146"/>
                </a:cxn>
                <a:cxn ang="0">
                  <a:pos x="105" y="114"/>
                </a:cxn>
                <a:cxn ang="0">
                  <a:pos x="114" y="83"/>
                </a:cxn>
              </a:cxnLst>
              <a:rect l="0" t="0" r="r" b="b"/>
              <a:pathLst>
                <a:path w="114" h="272">
                  <a:moveTo>
                    <a:pt x="114" y="83"/>
                  </a:moveTo>
                  <a:lnTo>
                    <a:pt x="103" y="63"/>
                  </a:lnTo>
                  <a:lnTo>
                    <a:pt x="91" y="46"/>
                  </a:lnTo>
                  <a:lnTo>
                    <a:pt x="79" y="35"/>
                  </a:lnTo>
                  <a:lnTo>
                    <a:pt x="66" y="26"/>
                  </a:lnTo>
                  <a:lnTo>
                    <a:pt x="58" y="0"/>
                  </a:lnTo>
                  <a:lnTo>
                    <a:pt x="54" y="7"/>
                  </a:lnTo>
                  <a:lnTo>
                    <a:pt x="51" y="0"/>
                  </a:lnTo>
                  <a:lnTo>
                    <a:pt x="54" y="29"/>
                  </a:lnTo>
                  <a:lnTo>
                    <a:pt x="47" y="35"/>
                  </a:lnTo>
                  <a:lnTo>
                    <a:pt x="45" y="74"/>
                  </a:lnTo>
                  <a:lnTo>
                    <a:pt x="51" y="96"/>
                  </a:lnTo>
                  <a:lnTo>
                    <a:pt x="49" y="131"/>
                  </a:lnTo>
                  <a:lnTo>
                    <a:pt x="46" y="161"/>
                  </a:lnTo>
                  <a:lnTo>
                    <a:pt x="35" y="172"/>
                  </a:lnTo>
                  <a:lnTo>
                    <a:pt x="23" y="177"/>
                  </a:lnTo>
                  <a:lnTo>
                    <a:pt x="12" y="187"/>
                  </a:lnTo>
                  <a:lnTo>
                    <a:pt x="1" y="196"/>
                  </a:lnTo>
                  <a:lnTo>
                    <a:pt x="0" y="209"/>
                  </a:lnTo>
                  <a:lnTo>
                    <a:pt x="11" y="240"/>
                  </a:lnTo>
                  <a:lnTo>
                    <a:pt x="21" y="272"/>
                  </a:lnTo>
                  <a:lnTo>
                    <a:pt x="33" y="265"/>
                  </a:lnTo>
                  <a:lnTo>
                    <a:pt x="45" y="259"/>
                  </a:lnTo>
                  <a:lnTo>
                    <a:pt x="53" y="248"/>
                  </a:lnTo>
                  <a:lnTo>
                    <a:pt x="58" y="231"/>
                  </a:lnTo>
                  <a:lnTo>
                    <a:pt x="72" y="222"/>
                  </a:lnTo>
                  <a:lnTo>
                    <a:pt x="78" y="200"/>
                  </a:lnTo>
                  <a:lnTo>
                    <a:pt x="89" y="189"/>
                  </a:lnTo>
                  <a:lnTo>
                    <a:pt x="88" y="153"/>
                  </a:lnTo>
                  <a:lnTo>
                    <a:pt x="93" y="146"/>
                  </a:lnTo>
                  <a:lnTo>
                    <a:pt x="98" y="146"/>
                  </a:lnTo>
                  <a:lnTo>
                    <a:pt x="105" y="114"/>
                  </a:lnTo>
                  <a:lnTo>
                    <a:pt x="114" y="8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7" name="Group 195"/>
            <p:cNvGrpSpPr>
              <a:grpSpLocks/>
            </p:cNvGrpSpPr>
            <p:nvPr/>
          </p:nvGrpSpPr>
          <p:grpSpPr bwMode="auto">
            <a:xfrm>
              <a:off x="3744" y="2234"/>
              <a:ext cx="7" cy="10"/>
              <a:chOff x="3923" y="2286"/>
              <a:chExt cx="7" cy="9"/>
            </a:xfrm>
            <a:grpFill/>
          </p:grpSpPr>
          <p:grpSp>
            <p:nvGrpSpPr>
              <p:cNvPr id="108" name="Group 196"/>
              <p:cNvGrpSpPr>
                <a:grpSpLocks/>
              </p:cNvGrpSpPr>
              <p:nvPr/>
            </p:nvGrpSpPr>
            <p:grpSpPr bwMode="auto">
              <a:xfrm>
                <a:off x="3923" y="2286"/>
                <a:ext cx="7" cy="9"/>
                <a:chOff x="3923" y="2286"/>
                <a:chExt cx="7" cy="9"/>
              </a:xfrm>
              <a:grpFill/>
            </p:grpSpPr>
            <p:pic>
              <p:nvPicPr>
                <p:cNvPr id="1023" name="Picture 197"/>
                <p:cNvPicPr>
                  <a:picLocks noChangeAspect="1" noChangeArrowheads="1"/>
                </p:cNvPicPr>
                <p:nvPr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3923" y="2286"/>
                  <a:ext cx="7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24" name="Freeform 198"/>
                <p:cNvSpPr>
                  <a:spLocks/>
                </p:cNvSpPr>
                <p:nvPr/>
              </p:nvSpPr>
              <p:spPr bwMode="auto">
                <a:xfrm>
                  <a:off x="3923" y="2286"/>
                  <a:ext cx="6" cy="8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0" y="13"/>
                    </a:cxn>
                    <a:cxn ang="0">
                      <a:pos x="6" y="17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17">
                      <a:moveTo>
                        <a:pt x="6" y="0"/>
                      </a:moveTo>
                      <a:lnTo>
                        <a:pt x="0" y="13"/>
                      </a:lnTo>
                      <a:lnTo>
                        <a:pt x="6" y="17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25" name="Freeform 199"/>
                <p:cNvSpPr>
                  <a:spLocks/>
                </p:cNvSpPr>
                <p:nvPr/>
              </p:nvSpPr>
              <p:spPr bwMode="auto">
                <a:xfrm>
                  <a:off x="3923" y="2286"/>
                  <a:ext cx="6" cy="8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0" y="13"/>
                    </a:cxn>
                    <a:cxn ang="0">
                      <a:pos x="6" y="17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17">
                      <a:moveTo>
                        <a:pt x="6" y="0"/>
                      </a:moveTo>
                      <a:lnTo>
                        <a:pt x="0" y="13"/>
                      </a:lnTo>
                      <a:lnTo>
                        <a:pt x="6" y="17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26" name="Picture 200"/>
                <p:cNvPicPr>
                  <a:picLocks noChangeAspect="1" noChangeArrowheads="1"/>
                </p:cNvPicPr>
                <p:nvPr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3923" y="2286"/>
                  <a:ext cx="7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22" name="Freeform 201"/>
              <p:cNvSpPr>
                <a:spLocks/>
              </p:cNvSpPr>
              <p:nvPr/>
            </p:nvSpPr>
            <p:spPr bwMode="auto">
              <a:xfrm>
                <a:off x="3923" y="2286"/>
                <a:ext cx="6" cy="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3"/>
                  </a:cxn>
                  <a:cxn ang="0">
                    <a:pos x="6" y="17"/>
                  </a:cxn>
                  <a:cxn ang="0">
                    <a:pos x="6" y="0"/>
                  </a:cxn>
                </a:cxnLst>
                <a:rect l="0" t="0" r="r" b="b"/>
                <a:pathLst>
                  <a:path w="6" h="17">
                    <a:moveTo>
                      <a:pt x="6" y="0"/>
                    </a:moveTo>
                    <a:lnTo>
                      <a:pt x="0" y="13"/>
                    </a:lnTo>
                    <a:lnTo>
                      <a:pt x="6" y="17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86" name="Freeform 202"/>
            <p:cNvSpPr>
              <a:spLocks/>
            </p:cNvSpPr>
            <p:nvPr/>
          </p:nvSpPr>
          <p:spPr bwMode="auto">
            <a:xfrm>
              <a:off x="3403" y="2132"/>
              <a:ext cx="342" cy="285"/>
            </a:xfrm>
            <a:custGeom>
              <a:avLst/>
              <a:gdLst/>
              <a:ahLst/>
              <a:cxnLst>
                <a:cxn ang="0">
                  <a:pos x="73" y="324"/>
                </a:cxn>
                <a:cxn ang="0">
                  <a:pos x="62" y="273"/>
                </a:cxn>
                <a:cxn ang="0">
                  <a:pos x="42" y="243"/>
                </a:cxn>
                <a:cxn ang="0">
                  <a:pos x="18" y="171"/>
                </a:cxn>
                <a:cxn ang="0">
                  <a:pos x="0" y="132"/>
                </a:cxn>
                <a:cxn ang="0">
                  <a:pos x="18" y="98"/>
                </a:cxn>
                <a:cxn ang="0">
                  <a:pos x="39" y="71"/>
                </a:cxn>
                <a:cxn ang="0">
                  <a:pos x="28" y="22"/>
                </a:cxn>
                <a:cxn ang="0">
                  <a:pos x="61" y="0"/>
                </a:cxn>
                <a:cxn ang="0">
                  <a:pos x="90" y="24"/>
                </a:cxn>
                <a:cxn ang="0">
                  <a:pos x="120" y="48"/>
                </a:cxn>
                <a:cxn ang="0">
                  <a:pos x="148" y="98"/>
                </a:cxn>
                <a:cxn ang="0">
                  <a:pos x="189" y="106"/>
                </a:cxn>
                <a:cxn ang="0">
                  <a:pos x="203" y="119"/>
                </a:cxn>
                <a:cxn ang="0">
                  <a:pos x="220" y="154"/>
                </a:cxn>
                <a:cxn ang="0">
                  <a:pos x="234" y="200"/>
                </a:cxn>
                <a:cxn ang="0">
                  <a:pos x="248" y="243"/>
                </a:cxn>
                <a:cxn ang="0">
                  <a:pos x="254" y="247"/>
                </a:cxn>
                <a:cxn ang="0">
                  <a:pos x="257" y="254"/>
                </a:cxn>
                <a:cxn ang="0">
                  <a:pos x="258" y="265"/>
                </a:cxn>
                <a:cxn ang="0">
                  <a:pos x="267" y="300"/>
                </a:cxn>
                <a:cxn ang="0">
                  <a:pos x="313" y="315"/>
                </a:cxn>
                <a:cxn ang="0">
                  <a:pos x="324" y="332"/>
                </a:cxn>
                <a:cxn ang="0">
                  <a:pos x="319" y="397"/>
                </a:cxn>
                <a:cxn ang="0">
                  <a:pos x="296" y="411"/>
                </a:cxn>
                <a:cxn ang="0">
                  <a:pos x="274" y="430"/>
                </a:cxn>
                <a:cxn ang="0">
                  <a:pos x="250" y="443"/>
                </a:cxn>
                <a:cxn ang="0">
                  <a:pos x="225" y="452"/>
                </a:cxn>
                <a:cxn ang="0">
                  <a:pos x="209" y="495"/>
                </a:cxn>
                <a:cxn ang="0">
                  <a:pos x="191" y="539"/>
                </a:cxn>
                <a:cxn ang="0">
                  <a:pos x="176" y="493"/>
                </a:cxn>
                <a:cxn ang="0">
                  <a:pos x="145" y="476"/>
                </a:cxn>
                <a:cxn ang="0">
                  <a:pos x="136" y="515"/>
                </a:cxn>
                <a:cxn ang="0">
                  <a:pos x="122" y="469"/>
                </a:cxn>
                <a:cxn ang="0">
                  <a:pos x="97" y="395"/>
                </a:cxn>
              </a:cxnLst>
              <a:rect l="0" t="0" r="r" b="b"/>
              <a:pathLst>
                <a:path w="324" h="539">
                  <a:moveTo>
                    <a:pt x="79" y="367"/>
                  </a:moveTo>
                  <a:lnTo>
                    <a:pt x="73" y="324"/>
                  </a:lnTo>
                  <a:lnTo>
                    <a:pt x="67" y="300"/>
                  </a:lnTo>
                  <a:lnTo>
                    <a:pt x="62" y="273"/>
                  </a:lnTo>
                  <a:lnTo>
                    <a:pt x="53" y="260"/>
                  </a:lnTo>
                  <a:lnTo>
                    <a:pt x="42" y="243"/>
                  </a:lnTo>
                  <a:lnTo>
                    <a:pt x="35" y="208"/>
                  </a:lnTo>
                  <a:lnTo>
                    <a:pt x="18" y="171"/>
                  </a:lnTo>
                  <a:lnTo>
                    <a:pt x="4" y="134"/>
                  </a:lnTo>
                  <a:lnTo>
                    <a:pt x="0" y="132"/>
                  </a:lnTo>
                  <a:lnTo>
                    <a:pt x="3" y="91"/>
                  </a:lnTo>
                  <a:lnTo>
                    <a:pt x="18" y="98"/>
                  </a:lnTo>
                  <a:lnTo>
                    <a:pt x="28" y="76"/>
                  </a:lnTo>
                  <a:lnTo>
                    <a:pt x="39" y="71"/>
                  </a:lnTo>
                  <a:lnTo>
                    <a:pt x="46" y="58"/>
                  </a:lnTo>
                  <a:lnTo>
                    <a:pt x="28" y="22"/>
                  </a:lnTo>
                  <a:lnTo>
                    <a:pt x="46" y="9"/>
                  </a:lnTo>
                  <a:lnTo>
                    <a:pt x="61" y="0"/>
                  </a:lnTo>
                  <a:lnTo>
                    <a:pt x="76" y="9"/>
                  </a:lnTo>
                  <a:lnTo>
                    <a:pt x="90" y="24"/>
                  </a:lnTo>
                  <a:lnTo>
                    <a:pt x="104" y="37"/>
                  </a:lnTo>
                  <a:lnTo>
                    <a:pt x="120" y="48"/>
                  </a:lnTo>
                  <a:lnTo>
                    <a:pt x="133" y="71"/>
                  </a:lnTo>
                  <a:lnTo>
                    <a:pt x="148" y="98"/>
                  </a:lnTo>
                  <a:lnTo>
                    <a:pt x="176" y="100"/>
                  </a:lnTo>
                  <a:lnTo>
                    <a:pt x="189" y="106"/>
                  </a:lnTo>
                  <a:lnTo>
                    <a:pt x="191" y="113"/>
                  </a:lnTo>
                  <a:lnTo>
                    <a:pt x="203" y="119"/>
                  </a:lnTo>
                  <a:lnTo>
                    <a:pt x="213" y="145"/>
                  </a:lnTo>
                  <a:lnTo>
                    <a:pt x="220" y="154"/>
                  </a:lnTo>
                  <a:lnTo>
                    <a:pt x="234" y="180"/>
                  </a:lnTo>
                  <a:lnTo>
                    <a:pt x="234" y="200"/>
                  </a:lnTo>
                  <a:lnTo>
                    <a:pt x="241" y="221"/>
                  </a:lnTo>
                  <a:lnTo>
                    <a:pt x="248" y="243"/>
                  </a:lnTo>
                  <a:lnTo>
                    <a:pt x="252" y="248"/>
                  </a:lnTo>
                  <a:lnTo>
                    <a:pt x="254" y="247"/>
                  </a:lnTo>
                  <a:lnTo>
                    <a:pt x="257" y="248"/>
                  </a:lnTo>
                  <a:lnTo>
                    <a:pt x="257" y="254"/>
                  </a:lnTo>
                  <a:lnTo>
                    <a:pt x="258" y="260"/>
                  </a:lnTo>
                  <a:lnTo>
                    <a:pt x="258" y="265"/>
                  </a:lnTo>
                  <a:lnTo>
                    <a:pt x="263" y="271"/>
                  </a:lnTo>
                  <a:lnTo>
                    <a:pt x="267" y="300"/>
                  </a:lnTo>
                  <a:lnTo>
                    <a:pt x="290" y="308"/>
                  </a:lnTo>
                  <a:lnTo>
                    <a:pt x="313" y="315"/>
                  </a:lnTo>
                  <a:lnTo>
                    <a:pt x="317" y="310"/>
                  </a:lnTo>
                  <a:lnTo>
                    <a:pt x="324" y="332"/>
                  </a:lnTo>
                  <a:lnTo>
                    <a:pt x="322" y="365"/>
                  </a:lnTo>
                  <a:lnTo>
                    <a:pt x="319" y="397"/>
                  </a:lnTo>
                  <a:lnTo>
                    <a:pt x="308" y="406"/>
                  </a:lnTo>
                  <a:lnTo>
                    <a:pt x="296" y="411"/>
                  </a:lnTo>
                  <a:lnTo>
                    <a:pt x="285" y="423"/>
                  </a:lnTo>
                  <a:lnTo>
                    <a:pt x="274" y="430"/>
                  </a:lnTo>
                  <a:lnTo>
                    <a:pt x="262" y="434"/>
                  </a:lnTo>
                  <a:lnTo>
                    <a:pt x="250" y="443"/>
                  </a:lnTo>
                  <a:lnTo>
                    <a:pt x="237" y="448"/>
                  </a:lnTo>
                  <a:lnTo>
                    <a:pt x="225" y="452"/>
                  </a:lnTo>
                  <a:lnTo>
                    <a:pt x="217" y="474"/>
                  </a:lnTo>
                  <a:lnTo>
                    <a:pt x="209" y="495"/>
                  </a:lnTo>
                  <a:lnTo>
                    <a:pt x="200" y="517"/>
                  </a:lnTo>
                  <a:lnTo>
                    <a:pt x="191" y="539"/>
                  </a:lnTo>
                  <a:lnTo>
                    <a:pt x="190" y="504"/>
                  </a:lnTo>
                  <a:lnTo>
                    <a:pt x="176" y="493"/>
                  </a:lnTo>
                  <a:lnTo>
                    <a:pt x="162" y="482"/>
                  </a:lnTo>
                  <a:lnTo>
                    <a:pt x="145" y="476"/>
                  </a:lnTo>
                  <a:lnTo>
                    <a:pt x="142" y="504"/>
                  </a:lnTo>
                  <a:lnTo>
                    <a:pt x="136" y="515"/>
                  </a:lnTo>
                  <a:lnTo>
                    <a:pt x="129" y="491"/>
                  </a:lnTo>
                  <a:lnTo>
                    <a:pt x="122" y="469"/>
                  </a:lnTo>
                  <a:lnTo>
                    <a:pt x="109" y="430"/>
                  </a:lnTo>
                  <a:lnTo>
                    <a:pt x="97" y="395"/>
                  </a:lnTo>
                  <a:lnTo>
                    <a:pt x="79" y="36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7" name="Freeform 203"/>
            <p:cNvSpPr>
              <a:spLocks/>
            </p:cNvSpPr>
            <p:nvPr/>
          </p:nvSpPr>
          <p:spPr bwMode="auto">
            <a:xfrm>
              <a:off x="3676" y="2240"/>
              <a:ext cx="76" cy="58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5" y="65"/>
                </a:cxn>
                <a:cxn ang="0">
                  <a:pos x="10" y="94"/>
                </a:cxn>
                <a:cxn ang="0">
                  <a:pos x="33" y="102"/>
                </a:cxn>
                <a:cxn ang="0">
                  <a:pos x="56" y="109"/>
                </a:cxn>
                <a:cxn ang="0">
                  <a:pos x="60" y="104"/>
                </a:cxn>
                <a:cxn ang="0">
                  <a:pos x="62" y="63"/>
                </a:cxn>
                <a:cxn ang="0">
                  <a:pos x="70" y="59"/>
                </a:cxn>
                <a:cxn ang="0">
                  <a:pos x="66" y="28"/>
                </a:cxn>
                <a:cxn ang="0">
                  <a:pos x="70" y="37"/>
                </a:cxn>
                <a:cxn ang="0">
                  <a:pos x="73" y="28"/>
                </a:cxn>
                <a:cxn ang="0">
                  <a:pos x="71" y="4"/>
                </a:cxn>
                <a:cxn ang="0">
                  <a:pos x="65" y="0"/>
                </a:cxn>
                <a:cxn ang="0">
                  <a:pos x="52" y="28"/>
                </a:cxn>
                <a:cxn ang="0">
                  <a:pos x="38" y="59"/>
                </a:cxn>
                <a:cxn ang="0">
                  <a:pos x="15" y="61"/>
                </a:cxn>
                <a:cxn ang="0">
                  <a:pos x="5" y="57"/>
                </a:cxn>
                <a:cxn ang="0">
                  <a:pos x="0" y="52"/>
                </a:cxn>
                <a:cxn ang="0">
                  <a:pos x="0" y="59"/>
                </a:cxn>
              </a:cxnLst>
              <a:rect l="0" t="0" r="r" b="b"/>
              <a:pathLst>
                <a:path w="73" h="109">
                  <a:moveTo>
                    <a:pt x="0" y="59"/>
                  </a:moveTo>
                  <a:lnTo>
                    <a:pt x="5" y="65"/>
                  </a:lnTo>
                  <a:lnTo>
                    <a:pt x="10" y="94"/>
                  </a:lnTo>
                  <a:lnTo>
                    <a:pt x="33" y="102"/>
                  </a:lnTo>
                  <a:lnTo>
                    <a:pt x="56" y="109"/>
                  </a:lnTo>
                  <a:lnTo>
                    <a:pt x="60" y="104"/>
                  </a:lnTo>
                  <a:lnTo>
                    <a:pt x="62" y="63"/>
                  </a:lnTo>
                  <a:lnTo>
                    <a:pt x="70" y="59"/>
                  </a:lnTo>
                  <a:lnTo>
                    <a:pt x="66" y="28"/>
                  </a:lnTo>
                  <a:lnTo>
                    <a:pt x="70" y="37"/>
                  </a:lnTo>
                  <a:lnTo>
                    <a:pt x="73" y="28"/>
                  </a:lnTo>
                  <a:lnTo>
                    <a:pt x="71" y="4"/>
                  </a:lnTo>
                  <a:lnTo>
                    <a:pt x="65" y="0"/>
                  </a:lnTo>
                  <a:lnTo>
                    <a:pt x="52" y="28"/>
                  </a:lnTo>
                  <a:lnTo>
                    <a:pt x="38" y="59"/>
                  </a:lnTo>
                  <a:lnTo>
                    <a:pt x="15" y="61"/>
                  </a:lnTo>
                  <a:lnTo>
                    <a:pt x="5" y="57"/>
                  </a:lnTo>
                  <a:lnTo>
                    <a:pt x="0" y="52"/>
                  </a:lnTo>
                  <a:lnTo>
                    <a:pt x="0" y="5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8" name="Freeform 204"/>
            <p:cNvSpPr>
              <a:spLocks/>
            </p:cNvSpPr>
            <p:nvPr/>
          </p:nvSpPr>
          <p:spPr bwMode="auto">
            <a:xfrm>
              <a:off x="3546" y="2359"/>
              <a:ext cx="167" cy="108"/>
            </a:xfrm>
            <a:custGeom>
              <a:avLst/>
              <a:gdLst/>
              <a:ahLst/>
              <a:cxnLst>
                <a:cxn ang="0">
                  <a:pos x="7" y="74"/>
                </a:cxn>
                <a:cxn ang="0">
                  <a:pos x="0" y="85"/>
                </a:cxn>
                <a:cxn ang="0">
                  <a:pos x="0" y="122"/>
                </a:cxn>
                <a:cxn ang="0">
                  <a:pos x="8" y="163"/>
                </a:cxn>
                <a:cxn ang="0">
                  <a:pos x="13" y="204"/>
                </a:cxn>
                <a:cxn ang="0">
                  <a:pos x="33" y="202"/>
                </a:cxn>
                <a:cxn ang="0">
                  <a:pos x="53" y="182"/>
                </a:cxn>
                <a:cxn ang="0">
                  <a:pos x="69" y="169"/>
                </a:cxn>
                <a:cxn ang="0">
                  <a:pos x="85" y="161"/>
                </a:cxn>
                <a:cxn ang="0">
                  <a:pos x="97" y="152"/>
                </a:cxn>
                <a:cxn ang="0">
                  <a:pos x="109" y="141"/>
                </a:cxn>
                <a:cxn ang="0">
                  <a:pos x="120" y="130"/>
                </a:cxn>
                <a:cxn ang="0">
                  <a:pos x="132" y="120"/>
                </a:cxn>
                <a:cxn ang="0">
                  <a:pos x="144" y="109"/>
                </a:cxn>
                <a:cxn ang="0">
                  <a:pos x="144" y="96"/>
                </a:cxn>
                <a:cxn ang="0">
                  <a:pos x="158" y="76"/>
                </a:cxn>
                <a:cxn ang="0">
                  <a:pos x="148" y="44"/>
                </a:cxn>
                <a:cxn ang="0">
                  <a:pos x="137" y="15"/>
                </a:cxn>
                <a:cxn ang="0">
                  <a:pos x="138" y="0"/>
                </a:cxn>
                <a:cxn ang="0">
                  <a:pos x="126" y="4"/>
                </a:cxn>
                <a:cxn ang="0">
                  <a:pos x="114" y="13"/>
                </a:cxn>
                <a:cxn ang="0">
                  <a:pos x="101" y="18"/>
                </a:cxn>
                <a:cxn ang="0">
                  <a:pos x="89" y="22"/>
                </a:cxn>
                <a:cxn ang="0">
                  <a:pos x="82" y="44"/>
                </a:cxn>
                <a:cxn ang="0">
                  <a:pos x="73" y="65"/>
                </a:cxn>
                <a:cxn ang="0">
                  <a:pos x="64" y="87"/>
                </a:cxn>
                <a:cxn ang="0">
                  <a:pos x="56" y="109"/>
                </a:cxn>
                <a:cxn ang="0">
                  <a:pos x="54" y="74"/>
                </a:cxn>
                <a:cxn ang="0">
                  <a:pos x="40" y="63"/>
                </a:cxn>
                <a:cxn ang="0">
                  <a:pos x="26" y="52"/>
                </a:cxn>
                <a:cxn ang="0">
                  <a:pos x="9" y="46"/>
                </a:cxn>
                <a:cxn ang="0">
                  <a:pos x="7" y="74"/>
                </a:cxn>
              </a:cxnLst>
              <a:rect l="0" t="0" r="r" b="b"/>
              <a:pathLst>
                <a:path w="158" h="204">
                  <a:moveTo>
                    <a:pt x="7" y="74"/>
                  </a:moveTo>
                  <a:lnTo>
                    <a:pt x="0" y="85"/>
                  </a:lnTo>
                  <a:lnTo>
                    <a:pt x="0" y="122"/>
                  </a:lnTo>
                  <a:lnTo>
                    <a:pt x="8" y="163"/>
                  </a:lnTo>
                  <a:lnTo>
                    <a:pt x="13" y="204"/>
                  </a:lnTo>
                  <a:lnTo>
                    <a:pt x="33" y="202"/>
                  </a:lnTo>
                  <a:lnTo>
                    <a:pt x="53" y="182"/>
                  </a:lnTo>
                  <a:lnTo>
                    <a:pt x="69" y="169"/>
                  </a:lnTo>
                  <a:lnTo>
                    <a:pt x="85" y="161"/>
                  </a:lnTo>
                  <a:lnTo>
                    <a:pt x="97" y="152"/>
                  </a:lnTo>
                  <a:lnTo>
                    <a:pt x="109" y="141"/>
                  </a:lnTo>
                  <a:lnTo>
                    <a:pt x="120" y="130"/>
                  </a:lnTo>
                  <a:lnTo>
                    <a:pt x="132" y="120"/>
                  </a:lnTo>
                  <a:lnTo>
                    <a:pt x="144" y="109"/>
                  </a:lnTo>
                  <a:lnTo>
                    <a:pt x="144" y="96"/>
                  </a:lnTo>
                  <a:lnTo>
                    <a:pt x="158" y="76"/>
                  </a:lnTo>
                  <a:lnTo>
                    <a:pt x="148" y="44"/>
                  </a:lnTo>
                  <a:lnTo>
                    <a:pt x="137" y="15"/>
                  </a:lnTo>
                  <a:lnTo>
                    <a:pt x="138" y="0"/>
                  </a:lnTo>
                  <a:lnTo>
                    <a:pt x="126" y="4"/>
                  </a:lnTo>
                  <a:lnTo>
                    <a:pt x="114" y="13"/>
                  </a:lnTo>
                  <a:lnTo>
                    <a:pt x="101" y="18"/>
                  </a:lnTo>
                  <a:lnTo>
                    <a:pt x="89" y="22"/>
                  </a:lnTo>
                  <a:lnTo>
                    <a:pt x="82" y="44"/>
                  </a:lnTo>
                  <a:lnTo>
                    <a:pt x="73" y="65"/>
                  </a:lnTo>
                  <a:lnTo>
                    <a:pt x="64" y="87"/>
                  </a:lnTo>
                  <a:lnTo>
                    <a:pt x="56" y="109"/>
                  </a:lnTo>
                  <a:lnTo>
                    <a:pt x="54" y="74"/>
                  </a:lnTo>
                  <a:lnTo>
                    <a:pt x="40" y="63"/>
                  </a:lnTo>
                  <a:lnTo>
                    <a:pt x="26" y="52"/>
                  </a:lnTo>
                  <a:lnTo>
                    <a:pt x="9" y="46"/>
                  </a:lnTo>
                  <a:lnTo>
                    <a:pt x="7" y="7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9" name="Freeform 205"/>
            <p:cNvSpPr>
              <a:spLocks/>
            </p:cNvSpPr>
            <p:nvPr/>
          </p:nvSpPr>
          <p:spPr bwMode="auto">
            <a:xfrm>
              <a:off x="4155" y="2517"/>
              <a:ext cx="37" cy="67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14" y="21"/>
                </a:cxn>
                <a:cxn ang="0">
                  <a:pos x="22" y="41"/>
                </a:cxn>
                <a:cxn ang="0">
                  <a:pos x="28" y="65"/>
                </a:cxn>
                <a:cxn ang="0">
                  <a:pos x="35" y="91"/>
                </a:cxn>
                <a:cxn ang="0">
                  <a:pos x="26" y="117"/>
                </a:cxn>
                <a:cxn ang="0">
                  <a:pos x="12" y="126"/>
                </a:cxn>
                <a:cxn ang="0">
                  <a:pos x="2" y="84"/>
                </a:cxn>
                <a:cxn ang="0">
                  <a:pos x="0" y="50"/>
                </a:cxn>
                <a:cxn ang="0">
                  <a:pos x="2" y="54"/>
                </a:cxn>
                <a:cxn ang="0">
                  <a:pos x="3" y="30"/>
                </a:cxn>
                <a:cxn ang="0">
                  <a:pos x="5" y="8"/>
                </a:cxn>
                <a:cxn ang="0">
                  <a:pos x="7" y="6"/>
                </a:cxn>
                <a:cxn ang="0">
                  <a:pos x="3" y="0"/>
                </a:cxn>
                <a:cxn ang="0">
                  <a:pos x="9" y="4"/>
                </a:cxn>
              </a:cxnLst>
              <a:rect l="0" t="0" r="r" b="b"/>
              <a:pathLst>
                <a:path w="35" h="126">
                  <a:moveTo>
                    <a:pt x="9" y="4"/>
                  </a:moveTo>
                  <a:lnTo>
                    <a:pt x="14" y="21"/>
                  </a:lnTo>
                  <a:lnTo>
                    <a:pt x="22" y="41"/>
                  </a:lnTo>
                  <a:lnTo>
                    <a:pt x="28" y="65"/>
                  </a:lnTo>
                  <a:lnTo>
                    <a:pt x="35" y="91"/>
                  </a:lnTo>
                  <a:lnTo>
                    <a:pt x="26" y="117"/>
                  </a:lnTo>
                  <a:lnTo>
                    <a:pt x="12" y="126"/>
                  </a:lnTo>
                  <a:lnTo>
                    <a:pt x="2" y="84"/>
                  </a:lnTo>
                  <a:lnTo>
                    <a:pt x="0" y="50"/>
                  </a:lnTo>
                  <a:lnTo>
                    <a:pt x="2" y="54"/>
                  </a:lnTo>
                  <a:lnTo>
                    <a:pt x="3" y="30"/>
                  </a:lnTo>
                  <a:lnTo>
                    <a:pt x="5" y="8"/>
                  </a:lnTo>
                  <a:lnTo>
                    <a:pt x="7" y="6"/>
                  </a:lnTo>
                  <a:lnTo>
                    <a:pt x="3" y="0"/>
                  </a:lnTo>
                  <a:lnTo>
                    <a:pt x="9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0" name="Freeform 206"/>
            <p:cNvSpPr>
              <a:spLocks/>
            </p:cNvSpPr>
            <p:nvPr/>
          </p:nvSpPr>
          <p:spPr bwMode="auto">
            <a:xfrm>
              <a:off x="3328" y="2703"/>
              <a:ext cx="31" cy="28"/>
            </a:xfrm>
            <a:custGeom>
              <a:avLst/>
              <a:gdLst/>
              <a:ahLst/>
              <a:cxnLst>
                <a:cxn ang="0">
                  <a:pos x="11" y="11"/>
                </a:cxn>
                <a:cxn ang="0">
                  <a:pos x="4" y="34"/>
                </a:cxn>
                <a:cxn ang="0">
                  <a:pos x="0" y="54"/>
                </a:cxn>
                <a:cxn ang="0">
                  <a:pos x="1" y="54"/>
                </a:cxn>
                <a:cxn ang="0">
                  <a:pos x="3" y="54"/>
                </a:cxn>
                <a:cxn ang="0">
                  <a:pos x="16" y="50"/>
                </a:cxn>
                <a:cxn ang="0">
                  <a:pos x="17" y="43"/>
                </a:cxn>
                <a:cxn ang="0">
                  <a:pos x="26" y="45"/>
                </a:cxn>
                <a:cxn ang="0">
                  <a:pos x="30" y="39"/>
                </a:cxn>
                <a:cxn ang="0">
                  <a:pos x="24" y="0"/>
                </a:cxn>
                <a:cxn ang="0">
                  <a:pos x="15" y="11"/>
                </a:cxn>
                <a:cxn ang="0">
                  <a:pos x="11" y="11"/>
                </a:cxn>
              </a:cxnLst>
              <a:rect l="0" t="0" r="r" b="b"/>
              <a:pathLst>
                <a:path w="30" h="54">
                  <a:moveTo>
                    <a:pt x="11" y="11"/>
                  </a:moveTo>
                  <a:lnTo>
                    <a:pt x="4" y="34"/>
                  </a:lnTo>
                  <a:lnTo>
                    <a:pt x="0" y="54"/>
                  </a:lnTo>
                  <a:lnTo>
                    <a:pt x="1" y="54"/>
                  </a:lnTo>
                  <a:lnTo>
                    <a:pt x="3" y="54"/>
                  </a:lnTo>
                  <a:lnTo>
                    <a:pt x="16" y="50"/>
                  </a:lnTo>
                  <a:lnTo>
                    <a:pt x="17" y="43"/>
                  </a:lnTo>
                  <a:lnTo>
                    <a:pt x="26" y="45"/>
                  </a:lnTo>
                  <a:lnTo>
                    <a:pt x="30" y="39"/>
                  </a:lnTo>
                  <a:lnTo>
                    <a:pt x="24" y="0"/>
                  </a:lnTo>
                  <a:lnTo>
                    <a:pt x="15" y="11"/>
                  </a:lnTo>
                  <a:lnTo>
                    <a:pt x="11" y="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9" name="Group 207"/>
            <p:cNvGrpSpPr>
              <a:grpSpLocks/>
            </p:cNvGrpSpPr>
            <p:nvPr/>
          </p:nvGrpSpPr>
          <p:grpSpPr bwMode="auto">
            <a:xfrm>
              <a:off x="4060" y="2639"/>
              <a:ext cx="10" cy="14"/>
              <a:chOff x="4222" y="2673"/>
              <a:chExt cx="10" cy="9"/>
            </a:xfrm>
            <a:grpFill/>
          </p:grpSpPr>
          <p:grpSp>
            <p:nvGrpSpPr>
              <p:cNvPr id="110" name="Group 208"/>
              <p:cNvGrpSpPr>
                <a:grpSpLocks/>
              </p:cNvGrpSpPr>
              <p:nvPr/>
            </p:nvGrpSpPr>
            <p:grpSpPr bwMode="auto">
              <a:xfrm>
                <a:off x="4222" y="2673"/>
                <a:ext cx="10" cy="9"/>
                <a:chOff x="4222" y="2673"/>
                <a:chExt cx="10" cy="9"/>
              </a:xfrm>
              <a:grpFill/>
            </p:grpSpPr>
            <p:pic>
              <p:nvPicPr>
                <p:cNvPr id="1017" name="Picture 209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2" y="2673"/>
                  <a:ext cx="9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18" name="Freeform 210"/>
                <p:cNvSpPr>
                  <a:spLocks/>
                </p:cNvSpPr>
                <p:nvPr/>
              </p:nvSpPr>
              <p:spPr bwMode="auto">
                <a:xfrm>
                  <a:off x="4222" y="268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19" name="Freeform 211"/>
                <p:cNvSpPr>
                  <a:spLocks/>
                </p:cNvSpPr>
                <p:nvPr/>
              </p:nvSpPr>
              <p:spPr bwMode="auto">
                <a:xfrm>
                  <a:off x="4222" y="268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20" name="Picture 212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2" y="2673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16" name="Freeform 213"/>
              <p:cNvSpPr>
                <a:spLocks/>
              </p:cNvSpPr>
              <p:nvPr/>
            </p:nvSpPr>
            <p:spPr bwMode="auto">
              <a:xfrm>
                <a:off x="4222" y="2680"/>
                <a:ext cx="1" cy="1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1" y="2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13" name="Group 214"/>
            <p:cNvGrpSpPr>
              <a:grpSpLocks/>
            </p:cNvGrpSpPr>
            <p:nvPr/>
          </p:nvGrpSpPr>
          <p:grpSpPr bwMode="auto">
            <a:xfrm>
              <a:off x="4063" y="2684"/>
              <a:ext cx="10" cy="9"/>
              <a:chOff x="4225" y="2711"/>
              <a:chExt cx="10" cy="9"/>
            </a:xfrm>
            <a:grpFill/>
          </p:grpSpPr>
          <p:grpSp>
            <p:nvGrpSpPr>
              <p:cNvPr id="123" name="Group 215"/>
              <p:cNvGrpSpPr>
                <a:grpSpLocks/>
              </p:cNvGrpSpPr>
              <p:nvPr/>
            </p:nvGrpSpPr>
            <p:grpSpPr bwMode="auto">
              <a:xfrm>
                <a:off x="4225" y="2711"/>
                <a:ext cx="10" cy="9"/>
                <a:chOff x="4225" y="2711"/>
                <a:chExt cx="10" cy="9"/>
              </a:xfrm>
              <a:grpFill/>
            </p:grpSpPr>
            <p:pic>
              <p:nvPicPr>
                <p:cNvPr id="1011" name="Picture 216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5" y="2711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12" name="Freeform 217"/>
                <p:cNvSpPr>
                  <a:spLocks/>
                </p:cNvSpPr>
                <p:nvPr/>
              </p:nvSpPr>
              <p:spPr bwMode="auto">
                <a:xfrm>
                  <a:off x="4225" y="271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13" name="Freeform 218"/>
                <p:cNvSpPr>
                  <a:spLocks/>
                </p:cNvSpPr>
                <p:nvPr/>
              </p:nvSpPr>
              <p:spPr bwMode="auto">
                <a:xfrm>
                  <a:off x="4225" y="271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14" name="Picture 219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5" y="2711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10" name="Freeform 220"/>
              <p:cNvSpPr>
                <a:spLocks/>
              </p:cNvSpPr>
              <p:nvPr/>
            </p:nvSpPr>
            <p:spPr bwMode="auto">
              <a:xfrm>
                <a:off x="4225" y="2718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24" name="Group 221"/>
            <p:cNvGrpSpPr>
              <a:grpSpLocks/>
            </p:cNvGrpSpPr>
            <p:nvPr/>
          </p:nvGrpSpPr>
          <p:grpSpPr bwMode="auto">
            <a:xfrm>
              <a:off x="4060" y="2675"/>
              <a:ext cx="10" cy="9"/>
              <a:chOff x="4222" y="2703"/>
              <a:chExt cx="10" cy="9"/>
            </a:xfrm>
            <a:grpFill/>
          </p:grpSpPr>
          <p:grpSp>
            <p:nvGrpSpPr>
              <p:cNvPr id="125" name="Group 222"/>
              <p:cNvGrpSpPr>
                <a:grpSpLocks/>
              </p:cNvGrpSpPr>
              <p:nvPr/>
            </p:nvGrpSpPr>
            <p:grpSpPr bwMode="auto">
              <a:xfrm>
                <a:off x="4222" y="2703"/>
                <a:ext cx="10" cy="9"/>
                <a:chOff x="4222" y="2703"/>
                <a:chExt cx="10" cy="9"/>
              </a:xfrm>
              <a:grpFill/>
            </p:grpSpPr>
            <p:pic>
              <p:nvPicPr>
                <p:cNvPr id="1005" name="Picture 223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2" y="2703"/>
                  <a:ext cx="9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06" name="Freeform 224"/>
                <p:cNvSpPr>
                  <a:spLocks/>
                </p:cNvSpPr>
                <p:nvPr/>
              </p:nvSpPr>
              <p:spPr bwMode="auto">
                <a:xfrm>
                  <a:off x="4222" y="271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07" name="Freeform 225"/>
                <p:cNvSpPr>
                  <a:spLocks/>
                </p:cNvSpPr>
                <p:nvPr/>
              </p:nvSpPr>
              <p:spPr bwMode="auto">
                <a:xfrm>
                  <a:off x="4222" y="271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08" name="Picture 226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2" y="2703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004" name="Freeform 227"/>
              <p:cNvSpPr>
                <a:spLocks/>
              </p:cNvSpPr>
              <p:nvPr/>
            </p:nvSpPr>
            <p:spPr bwMode="auto">
              <a:xfrm>
                <a:off x="4222" y="2710"/>
                <a:ext cx="1" cy="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2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26" name="Group 228"/>
            <p:cNvGrpSpPr>
              <a:grpSpLocks/>
            </p:cNvGrpSpPr>
            <p:nvPr/>
          </p:nvGrpSpPr>
          <p:grpSpPr bwMode="auto">
            <a:xfrm>
              <a:off x="4052" y="2693"/>
              <a:ext cx="16" cy="5"/>
              <a:chOff x="4215" y="2719"/>
              <a:chExt cx="10" cy="7"/>
            </a:xfrm>
            <a:grpFill/>
          </p:grpSpPr>
          <p:grpSp>
            <p:nvGrpSpPr>
              <p:cNvPr id="144" name="Group 229"/>
              <p:cNvGrpSpPr>
                <a:grpSpLocks/>
              </p:cNvGrpSpPr>
              <p:nvPr/>
            </p:nvGrpSpPr>
            <p:grpSpPr bwMode="auto">
              <a:xfrm>
                <a:off x="4215" y="2719"/>
                <a:ext cx="10" cy="7"/>
                <a:chOff x="4215" y="2719"/>
                <a:chExt cx="10" cy="7"/>
              </a:xfrm>
              <a:grpFill/>
            </p:grpSpPr>
            <p:pic>
              <p:nvPicPr>
                <p:cNvPr id="999" name="Picture 230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15" y="2719"/>
                  <a:ext cx="9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000" name="Freeform 231"/>
                <p:cNvSpPr>
                  <a:spLocks/>
                </p:cNvSpPr>
                <p:nvPr/>
              </p:nvSpPr>
              <p:spPr bwMode="auto">
                <a:xfrm>
                  <a:off x="4215" y="2722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6">
                      <a:moveTo>
                        <a:pt x="1" y="2"/>
                      </a:move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001" name="Freeform 232"/>
                <p:cNvSpPr>
                  <a:spLocks/>
                </p:cNvSpPr>
                <p:nvPr/>
              </p:nvSpPr>
              <p:spPr bwMode="auto">
                <a:xfrm>
                  <a:off x="4215" y="2722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6">
                      <a:moveTo>
                        <a:pt x="1" y="2"/>
                      </a:move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1002" name="Picture 233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15" y="2719"/>
                  <a:ext cx="10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98" name="Freeform 234"/>
              <p:cNvSpPr>
                <a:spLocks/>
              </p:cNvSpPr>
              <p:nvPr/>
            </p:nvSpPr>
            <p:spPr bwMode="auto">
              <a:xfrm>
                <a:off x="4215" y="2722"/>
                <a:ext cx="1" cy="3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6"/>
                  </a:cxn>
                  <a:cxn ang="0">
                    <a:pos x="0" y="0"/>
                  </a:cxn>
                  <a:cxn ang="0">
                    <a:pos x="1" y="2"/>
                  </a:cxn>
                </a:cxnLst>
                <a:rect l="0" t="0" r="r" b="b"/>
                <a:pathLst>
                  <a:path w="1" h="6">
                    <a:moveTo>
                      <a:pt x="1" y="2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45" name="Group 235"/>
            <p:cNvGrpSpPr>
              <a:grpSpLocks/>
            </p:cNvGrpSpPr>
            <p:nvPr/>
          </p:nvGrpSpPr>
          <p:grpSpPr bwMode="auto">
            <a:xfrm>
              <a:off x="4053" y="2687"/>
              <a:ext cx="16" cy="14"/>
              <a:chOff x="4216" y="2719"/>
              <a:chExt cx="10" cy="9"/>
            </a:xfrm>
            <a:grpFill/>
          </p:grpSpPr>
          <p:grpSp>
            <p:nvGrpSpPr>
              <p:cNvPr id="148" name="Group 236"/>
              <p:cNvGrpSpPr>
                <a:grpSpLocks/>
              </p:cNvGrpSpPr>
              <p:nvPr/>
            </p:nvGrpSpPr>
            <p:grpSpPr bwMode="auto">
              <a:xfrm>
                <a:off x="4216" y="2719"/>
                <a:ext cx="10" cy="9"/>
                <a:chOff x="4216" y="2719"/>
                <a:chExt cx="10" cy="9"/>
              </a:xfrm>
              <a:grpFill/>
            </p:grpSpPr>
            <p:pic>
              <p:nvPicPr>
                <p:cNvPr id="993" name="Picture 237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6" y="2719"/>
                  <a:ext cx="9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94" name="Freeform 238"/>
                <p:cNvSpPr>
                  <a:spLocks/>
                </p:cNvSpPr>
                <p:nvPr/>
              </p:nvSpPr>
              <p:spPr bwMode="auto">
                <a:xfrm>
                  <a:off x="4216" y="2726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95" name="Freeform 239"/>
                <p:cNvSpPr>
                  <a:spLocks/>
                </p:cNvSpPr>
                <p:nvPr/>
              </p:nvSpPr>
              <p:spPr bwMode="auto">
                <a:xfrm>
                  <a:off x="4216" y="2726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96" name="Picture 240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6" y="2719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92" name="Freeform 241"/>
              <p:cNvSpPr>
                <a:spLocks/>
              </p:cNvSpPr>
              <p:nvPr/>
            </p:nvSpPr>
            <p:spPr bwMode="auto">
              <a:xfrm>
                <a:off x="4216" y="2726"/>
                <a:ext cx="1" cy="1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2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61" name="Group 242"/>
            <p:cNvGrpSpPr>
              <a:grpSpLocks/>
            </p:cNvGrpSpPr>
            <p:nvPr/>
          </p:nvGrpSpPr>
          <p:grpSpPr bwMode="auto">
            <a:xfrm>
              <a:off x="4053" y="2582"/>
              <a:ext cx="16" cy="7"/>
              <a:chOff x="4216" y="2615"/>
              <a:chExt cx="10" cy="7"/>
            </a:xfrm>
            <a:grpFill/>
          </p:grpSpPr>
          <p:grpSp>
            <p:nvGrpSpPr>
              <p:cNvPr id="165" name="Group 243"/>
              <p:cNvGrpSpPr>
                <a:grpSpLocks/>
              </p:cNvGrpSpPr>
              <p:nvPr/>
            </p:nvGrpSpPr>
            <p:grpSpPr bwMode="auto">
              <a:xfrm>
                <a:off x="4216" y="2615"/>
                <a:ext cx="10" cy="7"/>
                <a:chOff x="4216" y="2615"/>
                <a:chExt cx="10" cy="7"/>
              </a:xfrm>
              <a:grpFill/>
            </p:grpSpPr>
            <p:pic>
              <p:nvPicPr>
                <p:cNvPr id="987" name="Picture 244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4216" y="2615"/>
                  <a:ext cx="9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88" name="Freeform 245"/>
                <p:cNvSpPr>
                  <a:spLocks/>
                </p:cNvSpPr>
                <p:nvPr/>
              </p:nvSpPr>
              <p:spPr bwMode="auto">
                <a:xfrm>
                  <a:off x="4216" y="2619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3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89" name="Freeform 246"/>
                <p:cNvSpPr>
                  <a:spLocks/>
                </p:cNvSpPr>
                <p:nvPr/>
              </p:nvSpPr>
              <p:spPr bwMode="auto">
                <a:xfrm>
                  <a:off x="4216" y="2619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3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90" name="Picture 247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4216" y="2615"/>
                  <a:ext cx="10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86" name="Freeform 248"/>
              <p:cNvSpPr>
                <a:spLocks/>
              </p:cNvSpPr>
              <p:nvPr/>
            </p:nvSpPr>
            <p:spPr bwMode="auto">
              <a:xfrm>
                <a:off x="4216" y="2619"/>
                <a:ext cx="1" cy="2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1" y="2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66" name="Group 249"/>
            <p:cNvGrpSpPr>
              <a:grpSpLocks/>
            </p:cNvGrpSpPr>
            <p:nvPr/>
          </p:nvGrpSpPr>
          <p:grpSpPr bwMode="auto">
            <a:xfrm>
              <a:off x="4058" y="2693"/>
              <a:ext cx="5" cy="5"/>
              <a:chOff x="4220" y="2719"/>
              <a:chExt cx="5" cy="7"/>
            </a:xfrm>
            <a:grpFill/>
          </p:grpSpPr>
          <p:grpSp>
            <p:nvGrpSpPr>
              <p:cNvPr id="167" name="Group 250"/>
              <p:cNvGrpSpPr>
                <a:grpSpLocks/>
              </p:cNvGrpSpPr>
              <p:nvPr/>
            </p:nvGrpSpPr>
            <p:grpSpPr bwMode="auto">
              <a:xfrm>
                <a:off x="4220" y="2719"/>
                <a:ext cx="5" cy="7"/>
                <a:chOff x="4220" y="2719"/>
                <a:chExt cx="5" cy="7"/>
              </a:xfrm>
              <a:grpFill/>
            </p:grpSpPr>
            <p:pic>
              <p:nvPicPr>
                <p:cNvPr id="981" name="Picture 251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20" y="2719"/>
                  <a:ext cx="5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82" name="Freeform 252"/>
                <p:cNvSpPr>
                  <a:spLocks/>
                </p:cNvSpPr>
                <p:nvPr/>
              </p:nvSpPr>
              <p:spPr bwMode="auto">
                <a:xfrm>
                  <a:off x="4220" y="2722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h="6">
                      <a:moveTo>
                        <a:pt x="0" y="6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83" name="Freeform 253"/>
                <p:cNvSpPr>
                  <a:spLocks/>
                </p:cNvSpPr>
                <p:nvPr/>
              </p:nvSpPr>
              <p:spPr bwMode="auto">
                <a:xfrm>
                  <a:off x="4220" y="2722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h="6">
                      <a:moveTo>
                        <a:pt x="0" y="6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84" name="Picture 254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20" y="2719"/>
                  <a:ext cx="5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80" name="Freeform 255"/>
              <p:cNvSpPr>
                <a:spLocks/>
              </p:cNvSpPr>
              <p:nvPr/>
            </p:nvSpPr>
            <p:spPr bwMode="auto">
              <a:xfrm>
                <a:off x="4220" y="2722"/>
                <a:ext cx="1" cy="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6"/>
                  </a:cxn>
                </a:cxnLst>
                <a:rect l="0" t="0" r="r" b="b"/>
                <a:pathLst>
                  <a:path h="6">
                    <a:moveTo>
                      <a:pt x="0" y="6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68" name="Group 256"/>
            <p:cNvGrpSpPr>
              <a:grpSpLocks/>
            </p:cNvGrpSpPr>
            <p:nvPr/>
          </p:nvGrpSpPr>
          <p:grpSpPr bwMode="auto">
            <a:xfrm>
              <a:off x="4063" y="2641"/>
              <a:ext cx="10" cy="9"/>
              <a:chOff x="4225" y="2671"/>
              <a:chExt cx="10" cy="9"/>
            </a:xfrm>
            <a:grpFill/>
          </p:grpSpPr>
          <p:grpSp>
            <p:nvGrpSpPr>
              <p:cNvPr id="237" name="Group 257"/>
              <p:cNvGrpSpPr>
                <a:grpSpLocks/>
              </p:cNvGrpSpPr>
              <p:nvPr/>
            </p:nvGrpSpPr>
            <p:grpSpPr bwMode="auto">
              <a:xfrm>
                <a:off x="4225" y="2671"/>
                <a:ext cx="10" cy="9"/>
                <a:chOff x="4225" y="2671"/>
                <a:chExt cx="10" cy="9"/>
              </a:xfrm>
              <a:grpFill/>
            </p:grpSpPr>
            <p:pic>
              <p:nvPicPr>
                <p:cNvPr id="975" name="Picture 258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5" y="2671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76" name="Freeform 259"/>
                <p:cNvSpPr>
                  <a:spLocks/>
                </p:cNvSpPr>
                <p:nvPr/>
              </p:nvSpPr>
              <p:spPr bwMode="auto">
                <a:xfrm>
                  <a:off x="4225" y="267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77" name="Freeform 260"/>
                <p:cNvSpPr>
                  <a:spLocks/>
                </p:cNvSpPr>
                <p:nvPr/>
              </p:nvSpPr>
              <p:spPr bwMode="auto">
                <a:xfrm>
                  <a:off x="4225" y="267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78" name="Picture 261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5" y="2671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74" name="Freeform 262"/>
              <p:cNvSpPr>
                <a:spLocks/>
              </p:cNvSpPr>
              <p:nvPr/>
            </p:nvSpPr>
            <p:spPr bwMode="auto">
              <a:xfrm>
                <a:off x="4225" y="2678"/>
                <a:ext cx="1" cy="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243" name="Group 263"/>
            <p:cNvGrpSpPr>
              <a:grpSpLocks/>
            </p:cNvGrpSpPr>
            <p:nvPr/>
          </p:nvGrpSpPr>
          <p:grpSpPr bwMode="auto">
            <a:xfrm>
              <a:off x="4050" y="2558"/>
              <a:ext cx="10" cy="9"/>
              <a:chOff x="4213" y="2592"/>
              <a:chExt cx="10" cy="9"/>
            </a:xfrm>
            <a:grpFill/>
          </p:grpSpPr>
          <p:grpSp>
            <p:nvGrpSpPr>
              <p:cNvPr id="244" name="Group 264"/>
              <p:cNvGrpSpPr>
                <a:grpSpLocks/>
              </p:cNvGrpSpPr>
              <p:nvPr/>
            </p:nvGrpSpPr>
            <p:grpSpPr bwMode="auto">
              <a:xfrm>
                <a:off x="4213" y="2592"/>
                <a:ext cx="10" cy="9"/>
                <a:chOff x="4213" y="2592"/>
                <a:chExt cx="10" cy="9"/>
              </a:xfrm>
              <a:grpFill/>
            </p:grpSpPr>
            <p:pic>
              <p:nvPicPr>
                <p:cNvPr id="969" name="Picture 265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3" y="2592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70" name="Freeform 266"/>
                <p:cNvSpPr>
                  <a:spLocks/>
                </p:cNvSpPr>
                <p:nvPr/>
              </p:nvSpPr>
              <p:spPr bwMode="auto">
                <a:xfrm>
                  <a:off x="4213" y="259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71" name="Freeform 267"/>
                <p:cNvSpPr>
                  <a:spLocks/>
                </p:cNvSpPr>
                <p:nvPr/>
              </p:nvSpPr>
              <p:spPr bwMode="auto">
                <a:xfrm>
                  <a:off x="4213" y="259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72" name="Picture 268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3" y="2592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68" name="Freeform 269"/>
              <p:cNvSpPr>
                <a:spLocks/>
              </p:cNvSpPr>
              <p:nvPr/>
            </p:nvSpPr>
            <p:spPr bwMode="auto">
              <a:xfrm>
                <a:off x="4213" y="2599"/>
                <a:ext cx="1" cy="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250" name="Group 270"/>
            <p:cNvGrpSpPr>
              <a:grpSpLocks/>
            </p:cNvGrpSpPr>
            <p:nvPr/>
          </p:nvGrpSpPr>
          <p:grpSpPr bwMode="auto">
            <a:xfrm>
              <a:off x="4056" y="2652"/>
              <a:ext cx="10" cy="5"/>
              <a:chOff x="4218" y="2680"/>
              <a:chExt cx="10" cy="7"/>
            </a:xfrm>
            <a:grpFill/>
          </p:grpSpPr>
          <p:grpSp>
            <p:nvGrpSpPr>
              <p:cNvPr id="253" name="Group 271"/>
              <p:cNvGrpSpPr>
                <a:grpSpLocks/>
              </p:cNvGrpSpPr>
              <p:nvPr/>
            </p:nvGrpSpPr>
            <p:grpSpPr bwMode="auto">
              <a:xfrm>
                <a:off x="4218" y="2680"/>
                <a:ext cx="10" cy="7"/>
                <a:chOff x="4218" y="2680"/>
                <a:chExt cx="10" cy="7"/>
              </a:xfrm>
              <a:grpFill/>
            </p:grpSpPr>
            <p:pic>
              <p:nvPicPr>
                <p:cNvPr id="963" name="Picture 272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18" y="2680"/>
                  <a:ext cx="9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64" name="Freeform 273"/>
                <p:cNvSpPr>
                  <a:spLocks/>
                </p:cNvSpPr>
                <p:nvPr/>
              </p:nvSpPr>
              <p:spPr bwMode="auto">
                <a:xfrm>
                  <a:off x="4218" y="2683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0" y="0"/>
                    </a:cxn>
                    <a:cxn ang="0">
                      <a:pos x="0" y="5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1" h="5">
                      <a:moveTo>
                        <a:pt x="1" y="3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65" name="Freeform 274"/>
                <p:cNvSpPr>
                  <a:spLocks/>
                </p:cNvSpPr>
                <p:nvPr/>
              </p:nvSpPr>
              <p:spPr bwMode="auto">
                <a:xfrm>
                  <a:off x="4218" y="2683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0" y="0"/>
                    </a:cxn>
                    <a:cxn ang="0">
                      <a:pos x="0" y="5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1" h="5">
                      <a:moveTo>
                        <a:pt x="1" y="3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66" name="Picture 275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18" y="2680"/>
                  <a:ext cx="10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62" name="Freeform 276"/>
              <p:cNvSpPr>
                <a:spLocks/>
              </p:cNvSpPr>
              <p:nvPr/>
            </p:nvSpPr>
            <p:spPr bwMode="auto">
              <a:xfrm>
                <a:off x="4218" y="2683"/>
                <a:ext cx="1" cy="3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1" y="3"/>
                  </a:cxn>
                </a:cxnLst>
                <a:rect l="0" t="0" r="r" b="b"/>
                <a:pathLst>
                  <a:path w="1" h="5">
                    <a:moveTo>
                      <a:pt x="1" y="3"/>
                    </a:moveTo>
                    <a:lnTo>
                      <a:pt x="0" y="0"/>
                    </a:lnTo>
                    <a:lnTo>
                      <a:pt x="0" y="5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254" name="Group 277"/>
            <p:cNvGrpSpPr>
              <a:grpSpLocks/>
            </p:cNvGrpSpPr>
            <p:nvPr/>
          </p:nvGrpSpPr>
          <p:grpSpPr bwMode="auto">
            <a:xfrm>
              <a:off x="4061" y="2638"/>
              <a:ext cx="10" cy="9"/>
              <a:chOff x="4223" y="2668"/>
              <a:chExt cx="10" cy="9"/>
            </a:xfrm>
            <a:grpFill/>
          </p:grpSpPr>
          <p:grpSp>
            <p:nvGrpSpPr>
              <p:cNvPr id="266" name="Group 278"/>
              <p:cNvGrpSpPr>
                <a:grpSpLocks/>
              </p:cNvGrpSpPr>
              <p:nvPr/>
            </p:nvGrpSpPr>
            <p:grpSpPr bwMode="auto">
              <a:xfrm>
                <a:off x="4223" y="2668"/>
                <a:ext cx="10" cy="9"/>
                <a:chOff x="4223" y="2668"/>
                <a:chExt cx="10" cy="9"/>
              </a:xfrm>
              <a:grpFill/>
            </p:grpSpPr>
            <p:pic>
              <p:nvPicPr>
                <p:cNvPr id="957" name="Picture 279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3" y="2668"/>
                  <a:ext cx="9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58" name="Freeform 280"/>
                <p:cNvSpPr>
                  <a:spLocks/>
                </p:cNvSpPr>
                <p:nvPr/>
              </p:nvSpPr>
              <p:spPr bwMode="auto">
                <a:xfrm>
                  <a:off x="4223" y="2675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59" name="Freeform 281"/>
                <p:cNvSpPr>
                  <a:spLocks/>
                </p:cNvSpPr>
                <p:nvPr/>
              </p:nvSpPr>
              <p:spPr bwMode="auto">
                <a:xfrm>
                  <a:off x="4223" y="2675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60" name="Picture 282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3" y="2668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56" name="Freeform 283"/>
              <p:cNvSpPr>
                <a:spLocks/>
              </p:cNvSpPr>
              <p:nvPr/>
            </p:nvSpPr>
            <p:spPr bwMode="auto">
              <a:xfrm>
                <a:off x="4223" y="2675"/>
                <a:ext cx="1" cy="1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267" name="Group 284"/>
            <p:cNvGrpSpPr>
              <a:grpSpLocks/>
            </p:cNvGrpSpPr>
            <p:nvPr/>
          </p:nvGrpSpPr>
          <p:grpSpPr bwMode="auto">
            <a:xfrm>
              <a:off x="4057" y="2582"/>
              <a:ext cx="6" cy="7"/>
              <a:chOff x="4219" y="2615"/>
              <a:chExt cx="6" cy="7"/>
            </a:xfrm>
            <a:grpFill/>
          </p:grpSpPr>
          <p:grpSp>
            <p:nvGrpSpPr>
              <p:cNvPr id="270" name="Group 285"/>
              <p:cNvGrpSpPr>
                <a:grpSpLocks/>
              </p:cNvGrpSpPr>
              <p:nvPr/>
            </p:nvGrpSpPr>
            <p:grpSpPr bwMode="auto">
              <a:xfrm>
                <a:off x="4219" y="2615"/>
                <a:ext cx="6" cy="7"/>
                <a:chOff x="4219" y="2615"/>
                <a:chExt cx="6" cy="7"/>
              </a:xfrm>
              <a:grpFill/>
            </p:grpSpPr>
            <p:pic>
              <p:nvPicPr>
                <p:cNvPr id="951" name="Picture 286"/>
                <p:cNvPicPr>
                  <a:picLocks noChangeAspect="1" noChangeArrowheads="1"/>
                </p:cNvPicPr>
                <p:nvPr/>
              </p:nvPicPr>
              <p:blipFill>
                <a:blip r:embed="rId16"/>
                <a:srcRect t="-134955" r="-58200"/>
                <a:stretch>
                  <a:fillRect/>
                </a:stretch>
              </p:blipFill>
              <p:spPr bwMode="auto">
                <a:xfrm>
                  <a:off x="4219" y="2615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52" name="Freeform 287"/>
                <p:cNvSpPr>
                  <a:spLocks/>
                </p:cNvSpPr>
                <p:nvPr/>
              </p:nvSpPr>
              <p:spPr bwMode="auto">
                <a:xfrm>
                  <a:off x="4219" y="2619"/>
                  <a:ext cx="3" cy="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0" y="0"/>
                      </a:moveTo>
                      <a:lnTo>
                        <a:pt x="3" y="2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53" name="Freeform 288"/>
                <p:cNvSpPr>
                  <a:spLocks/>
                </p:cNvSpPr>
                <p:nvPr/>
              </p:nvSpPr>
              <p:spPr bwMode="auto">
                <a:xfrm>
                  <a:off x="4219" y="2619"/>
                  <a:ext cx="3" cy="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0" y="0"/>
                      </a:moveTo>
                      <a:lnTo>
                        <a:pt x="3" y="2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54" name="Picture 289"/>
                <p:cNvPicPr>
                  <a:picLocks noChangeAspect="1" noChangeArrowheads="1"/>
                </p:cNvPicPr>
                <p:nvPr/>
              </p:nvPicPr>
              <p:blipFill>
                <a:blip r:embed="rId16"/>
                <a:srcRect t="-134955" r="-58200"/>
                <a:stretch>
                  <a:fillRect/>
                </a:stretch>
              </p:blipFill>
              <p:spPr bwMode="auto">
                <a:xfrm>
                  <a:off x="4219" y="2615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50" name="Freeform 290"/>
              <p:cNvSpPr>
                <a:spLocks/>
              </p:cNvSpPr>
              <p:nvPr/>
            </p:nvSpPr>
            <p:spPr bwMode="auto">
              <a:xfrm>
                <a:off x="4219" y="2619"/>
                <a:ext cx="3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2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2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271" name="Group 291"/>
            <p:cNvGrpSpPr>
              <a:grpSpLocks/>
            </p:cNvGrpSpPr>
            <p:nvPr/>
          </p:nvGrpSpPr>
          <p:grpSpPr bwMode="auto">
            <a:xfrm>
              <a:off x="4049" y="2567"/>
              <a:ext cx="8" cy="5"/>
              <a:chOff x="4212" y="2601"/>
              <a:chExt cx="8" cy="5"/>
            </a:xfrm>
            <a:grpFill/>
          </p:grpSpPr>
          <p:grpSp>
            <p:nvGrpSpPr>
              <p:cNvPr id="280" name="Group 292"/>
              <p:cNvGrpSpPr>
                <a:grpSpLocks/>
              </p:cNvGrpSpPr>
              <p:nvPr/>
            </p:nvGrpSpPr>
            <p:grpSpPr bwMode="auto">
              <a:xfrm>
                <a:off x="4212" y="2601"/>
                <a:ext cx="8" cy="5"/>
                <a:chOff x="4212" y="2601"/>
                <a:chExt cx="8" cy="5"/>
              </a:xfrm>
              <a:grpFill/>
            </p:grpSpPr>
            <p:pic>
              <p:nvPicPr>
                <p:cNvPr id="945" name="Picture 293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4212" y="2601"/>
                  <a:ext cx="8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46" name="Freeform 294"/>
                <p:cNvSpPr>
                  <a:spLocks/>
                </p:cNvSpPr>
                <p:nvPr/>
              </p:nvSpPr>
              <p:spPr bwMode="auto">
                <a:xfrm>
                  <a:off x="4212" y="2605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47" name="Freeform 295"/>
                <p:cNvSpPr>
                  <a:spLocks/>
                </p:cNvSpPr>
                <p:nvPr/>
              </p:nvSpPr>
              <p:spPr bwMode="auto">
                <a:xfrm>
                  <a:off x="4212" y="2605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48" name="Picture 296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4212" y="2601"/>
                  <a:ext cx="8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44" name="Freeform 297"/>
              <p:cNvSpPr>
                <a:spLocks/>
              </p:cNvSpPr>
              <p:nvPr/>
            </p:nvSpPr>
            <p:spPr bwMode="auto">
              <a:xfrm>
                <a:off x="4212" y="2605"/>
                <a:ext cx="2" cy="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0"/>
                  </a:cxn>
                  <a:cxn ang="0">
                    <a:pos x="2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23" name="Group 298"/>
            <p:cNvGrpSpPr>
              <a:grpSpLocks/>
            </p:cNvGrpSpPr>
            <p:nvPr/>
          </p:nvGrpSpPr>
          <p:grpSpPr bwMode="auto">
            <a:xfrm>
              <a:off x="4043" y="2633"/>
              <a:ext cx="7" cy="5"/>
              <a:chOff x="4207" y="2664"/>
              <a:chExt cx="6" cy="5"/>
            </a:xfrm>
            <a:grpFill/>
          </p:grpSpPr>
          <p:grpSp>
            <p:nvGrpSpPr>
              <p:cNvPr id="326" name="Group 299"/>
              <p:cNvGrpSpPr>
                <a:grpSpLocks/>
              </p:cNvGrpSpPr>
              <p:nvPr/>
            </p:nvGrpSpPr>
            <p:grpSpPr bwMode="auto">
              <a:xfrm>
                <a:off x="4207" y="2664"/>
                <a:ext cx="6" cy="5"/>
                <a:chOff x="4207" y="2664"/>
                <a:chExt cx="6" cy="5"/>
              </a:xfrm>
              <a:grpFill/>
            </p:grpSpPr>
            <p:pic>
              <p:nvPicPr>
                <p:cNvPr id="939" name="Picture 300"/>
                <p:cNvPicPr>
                  <a:picLocks noChangeAspect="1" noChangeArrowheads="1"/>
                </p:cNvPicPr>
                <p:nvPr/>
              </p:nvPicPr>
              <p:blipFill>
                <a:blip r:embed="rId17"/>
                <a:srcRect t="-369887" r="-19398"/>
                <a:stretch>
                  <a:fillRect/>
                </a:stretch>
              </p:blipFill>
              <p:spPr bwMode="auto">
                <a:xfrm>
                  <a:off x="4207" y="2664"/>
                  <a:ext cx="6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40" name="Freeform 301"/>
                <p:cNvSpPr>
                  <a:spLocks/>
                </p:cNvSpPr>
                <p:nvPr/>
              </p:nvSpPr>
              <p:spPr bwMode="auto">
                <a:xfrm>
                  <a:off x="4207" y="2668"/>
                  <a:ext cx="4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4" y="0"/>
                    </a:cxn>
                    <a:cxn ang="0">
                      <a:pos x="0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4" h="2">
                      <a:moveTo>
                        <a:pt x="1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41" name="Freeform 302"/>
                <p:cNvSpPr>
                  <a:spLocks/>
                </p:cNvSpPr>
                <p:nvPr/>
              </p:nvSpPr>
              <p:spPr bwMode="auto">
                <a:xfrm>
                  <a:off x="4207" y="2668"/>
                  <a:ext cx="4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4" y="0"/>
                    </a:cxn>
                    <a:cxn ang="0">
                      <a:pos x="0" y="0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4" h="2">
                      <a:moveTo>
                        <a:pt x="1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42" name="Picture 303"/>
                <p:cNvPicPr>
                  <a:picLocks noChangeAspect="1" noChangeArrowheads="1"/>
                </p:cNvPicPr>
                <p:nvPr/>
              </p:nvPicPr>
              <p:blipFill>
                <a:blip r:embed="rId17"/>
                <a:srcRect t="-369887" r="-19398"/>
                <a:stretch>
                  <a:fillRect/>
                </a:stretch>
              </p:blipFill>
              <p:spPr bwMode="auto">
                <a:xfrm>
                  <a:off x="4207" y="2664"/>
                  <a:ext cx="6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38" name="Freeform 304"/>
              <p:cNvSpPr>
                <a:spLocks/>
              </p:cNvSpPr>
              <p:nvPr/>
            </p:nvSpPr>
            <p:spPr bwMode="auto">
              <a:xfrm>
                <a:off x="4207" y="2668"/>
                <a:ext cx="4" cy="1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4" y="0"/>
                  </a:cxn>
                  <a:cxn ang="0">
                    <a:pos x="0" y="0"/>
                  </a:cxn>
                  <a:cxn ang="0">
                    <a:pos x="1" y="2"/>
                  </a:cxn>
                </a:cxnLst>
                <a:rect l="0" t="0" r="r" b="b"/>
                <a:pathLst>
                  <a:path w="4" h="2">
                    <a:moveTo>
                      <a:pt x="1" y="2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27" name="Group 305"/>
            <p:cNvGrpSpPr>
              <a:grpSpLocks/>
            </p:cNvGrpSpPr>
            <p:nvPr/>
          </p:nvGrpSpPr>
          <p:grpSpPr bwMode="auto">
            <a:xfrm>
              <a:off x="4048" y="2551"/>
              <a:ext cx="10" cy="14"/>
              <a:chOff x="4211" y="2590"/>
              <a:chExt cx="10" cy="9"/>
            </a:xfrm>
            <a:grpFill/>
          </p:grpSpPr>
          <p:grpSp>
            <p:nvGrpSpPr>
              <p:cNvPr id="328" name="Group 306"/>
              <p:cNvGrpSpPr>
                <a:grpSpLocks/>
              </p:cNvGrpSpPr>
              <p:nvPr/>
            </p:nvGrpSpPr>
            <p:grpSpPr bwMode="auto">
              <a:xfrm>
                <a:off x="4211" y="2590"/>
                <a:ext cx="10" cy="9"/>
                <a:chOff x="4211" y="2590"/>
                <a:chExt cx="10" cy="9"/>
              </a:xfrm>
              <a:grpFill/>
            </p:grpSpPr>
            <p:pic>
              <p:nvPicPr>
                <p:cNvPr id="933" name="Picture 307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1" y="2590"/>
                  <a:ext cx="9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34" name="Freeform 308"/>
                <p:cNvSpPr>
                  <a:spLocks/>
                </p:cNvSpPr>
                <p:nvPr/>
              </p:nvSpPr>
              <p:spPr bwMode="auto">
                <a:xfrm>
                  <a:off x="4211" y="2597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35" name="Freeform 309"/>
                <p:cNvSpPr>
                  <a:spLocks/>
                </p:cNvSpPr>
                <p:nvPr/>
              </p:nvSpPr>
              <p:spPr bwMode="auto">
                <a:xfrm>
                  <a:off x="4211" y="2597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0" y="2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1" h="2">
                      <a:moveTo>
                        <a:pt x="1" y="2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36" name="Picture 310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1" y="2590"/>
                  <a:ext cx="10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32" name="Freeform 311"/>
              <p:cNvSpPr>
                <a:spLocks/>
              </p:cNvSpPr>
              <p:nvPr/>
            </p:nvSpPr>
            <p:spPr bwMode="auto">
              <a:xfrm>
                <a:off x="4211" y="2597"/>
                <a:ext cx="1" cy="1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2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29" name="Group 312"/>
            <p:cNvGrpSpPr>
              <a:grpSpLocks/>
            </p:cNvGrpSpPr>
            <p:nvPr/>
          </p:nvGrpSpPr>
          <p:grpSpPr bwMode="auto">
            <a:xfrm>
              <a:off x="4056" y="2629"/>
              <a:ext cx="10" cy="7"/>
              <a:chOff x="4218" y="2659"/>
              <a:chExt cx="10" cy="7"/>
            </a:xfrm>
            <a:grpFill/>
          </p:grpSpPr>
          <p:grpSp>
            <p:nvGrpSpPr>
              <p:cNvPr id="335" name="Group 313"/>
              <p:cNvGrpSpPr>
                <a:grpSpLocks/>
              </p:cNvGrpSpPr>
              <p:nvPr/>
            </p:nvGrpSpPr>
            <p:grpSpPr bwMode="auto">
              <a:xfrm>
                <a:off x="4218" y="2659"/>
                <a:ext cx="10" cy="7"/>
                <a:chOff x="4218" y="2659"/>
                <a:chExt cx="10" cy="7"/>
              </a:xfrm>
              <a:grpFill/>
            </p:grpSpPr>
            <p:pic>
              <p:nvPicPr>
                <p:cNvPr id="927" name="Picture 314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4218" y="2659"/>
                  <a:ext cx="9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28" name="Freeform 315"/>
                <p:cNvSpPr>
                  <a:spLocks/>
                </p:cNvSpPr>
                <p:nvPr/>
              </p:nvSpPr>
              <p:spPr bwMode="auto">
                <a:xfrm>
                  <a:off x="4218" y="2663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0" y="0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1" h="3">
                      <a:moveTo>
                        <a:pt x="1" y="3"/>
                      </a:moveTo>
                      <a:lnTo>
                        <a:pt x="0" y="0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29" name="Freeform 316"/>
                <p:cNvSpPr>
                  <a:spLocks/>
                </p:cNvSpPr>
                <p:nvPr/>
              </p:nvSpPr>
              <p:spPr bwMode="auto">
                <a:xfrm>
                  <a:off x="4218" y="2663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0" y="0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1" h="3">
                      <a:moveTo>
                        <a:pt x="1" y="3"/>
                      </a:moveTo>
                      <a:lnTo>
                        <a:pt x="0" y="0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30" name="Picture 317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4218" y="2659"/>
                  <a:ext cx="10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26" name="Freeform 318"/>
              <p:cNvSpPr>
                <a:spLocks/>
              </p:cNvSpPr>
              <p:nvPr/>
            </p:nvSpPr>
            <p:spPr bwMode="auto">
              <a:xfrm>
                <a:off x="4218" y="2663"/>
                <a:ext cx="1" cy="2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0" y="0"/>
                  </a:cxn>
                  <a:cxn ang="0">
                    <a:pos x="1" y="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0" y="0"/>
                    </a:lnTo>
                    <a:lnTo>
                      <a:pt x="1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43" name="Group 319"/>
            <p:cNvGrpSpPr>
              <a:grpSpLocks/>
            </p:cNvGrpSpPr>
            <p:nvPr/>
          </p:nvGrpSpPr>
          <p:grpSpPr bwMode="auto">
            <a:xfrm>
              <a:off x="4060" y="2674"/>
              <a:ext cx="10" cy="3"/>
              <a:chOff x="4222" y="2701"/>
              <a:chExt cx="10" cy="5"/>
            </a:xfrm>
            <a:grpFill/>
          </p:grpSpPr>
          <p:grpSp>
            <p:nvGrpSpPr>
              <p:cNvPr id="344" name="Group 320"/>
              <p:cNvGrpSpPr>
                <a:grpSpLocks/>
              </p:cNvGrpSpPr>
              <p:nvPr/>
            </p:nvGrpSpPr>
            <p:grpSpPr bwMode="auto">
              <a:xfrm>
                <a:off x="4222" y="2701"/>
                <a:ext cx="10" cy="5"/>
                <a:chOff x="4222" y="2701"/>
                <a:chExt cx="10" cy="5"/>
              </a:xfrm>
              <a:grpFill/>
            </p:grpSpPr>
            <p:pic>
              <p:nvPicPr>
                <p:cNvPr id="921" name="Picture 321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22" y="2701"/>
                  <a:ext cx="9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22" name="Freeform 322"/>
                <p:cNvSpPr>
                  <a:spLocks/>
                </p:cNvSpPr>
                <p:nvPr/>
              </p:nvSpPr>
              <p:spPr bwMode="auto">
                <a:xfrm>
                  <a:off x="4222" y="2703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6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6">
                      <a:moveTo>
                        <a:pt x="1" y="0"/>
                      </a:moveTo>
                      <a:lnTo>
                        <a:pt x="1" y="6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23" name="Freeform 323"/>
                <p:cNvSpPr>
                  <a:spLocks/>
                </p:cNvSpPr>
                <p:nvPr/>
              </p:nvSpPr>
              <p:spPr bwMode="auto">
                <a:xfrm>
                  <a:off x="4222" y="2703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6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6">
                      <a:moveTo>
                        <a:pt x="1" y="0"/>
                      </a:moveTo>
                      <a:lnTo>
                        <a:pt x="1" y="6"/>
                      </a:ln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24" name="Picture 324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4222" y="2701"/>
                  <a:ext cx="10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20" name="Freeform 325"/>
              <p:cNvSpPr>
                <a:spLocks/>
              </p:cNvSpPr>
              <p:nvPr/>
            </p:nvSpPr>
            <p:spPr bwMode="auto">
              <a:xfrm>
                <a:off x="4222" y="2703"/>
                <a:ext cx="1" cy="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6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6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54" name="Group 326"/>
            <p:cNvGrpSpPr>
              <a:grpSpLocks/>
            </p:cNvGrpSpPr>
            <p:nvPr/>
          </p:nvGrpSpPr>
          <p:grpSpPr bwMode="auto">
            <a:xfrm>
              <a:off x="4049" y="2559"/>
              <a:ext cx="6" cy="9"/>
              <a:chOff x="4212" y="2593"/>
              <a:chExt cx="6" cy="9"/>
            </a:xfrm>
            <a:grpFill/>
          </p:grpSpPr>
          <p:grpSp>
            <p:nvGrpSpPr>
              <p:cNvPr id="362" name="Group 327"/>
              <p:cNvGrpSpPr>
                <a:grpSpLocks/>
              </p:cNvGrpSpPr>
              <p:nvPr/>
            </p:nvGrpSpPr>
            <p:grpSpPr bwMode="auto">
              <a:xfrm>
                <a:off x="4212" y="2593"/>
                <a:ext cx="6" cy="9"/>
                <a:chOff x="4212" y="2593"/>
                <a:chExt cx="6" cy="9"/>
              </a:xfrm>
              <a:grpFill/>
            </p:grpSpPr>
            <p:pic>
              <p:nvPicPr>
                <p:cNvPr id="915" name="Picture 328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2" y="2593"/>
                  <a:ext cx="5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16" name="Freeform 329"/>
                <p:cNvSpPr>
                  <a:spLocks/>
                </p:cNvSpPr>
                <p:nvPr/>
              </p:nvSpPr>
              <p:spPr bwMode="auto">
                <a:xfrm>
                  <a:off x="4212" y="260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17" name="Freeform 330"/>
                <p:cNvSpPr>
                  <a:spLocks/>
                </p:cNvSpPr>
                <p:nvPr/>
              </p:nvSpPr>
              <p:spPr bwMode="auto">
                <a:xfrm>
                  <a:off x="4212" y="260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18" name="Picture 331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12" y="2593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14" name="Freeform 332"/>
              <p:cNvSpPr>
                <a:spLocks/>
              </p:cNvSpPr>
              <p:nvPr/>
            </p:nvSpPr>
            <p:spPr bwMode="auto">
              <a:xfrm>
                <a:off x="4212" y="260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66" name="Group 333"/>
            <p:cNvGrpSpPr>
              <a:grpSpLocks/>
            </p:cNvGrpSpPr>
            <p:nvPr/>
          </p:nvGrpSpPr>
          <p:grpSpPr bwMode="auto">
            <a:xfrm>
              <a:off x="4057" y="2634"/>
              <a:ext cx="6" cy="9"/>
              <a:chOff x="4219" y="2664"/>
              <a:chExt cx="6" cy="9"/>
            </a:xfrm>
            <a:grpFill/>
          </p:grpSpPr>
          <p:grpSp>
            <p:nvGrpSpPr>
              <p:cNvPr id="375" name="Group 334"/>
              <p:cNvGrpSpPr>
                <a:grpSpLocks/>
              </p:cNvGrpSpPr>
              <p:nvPr/>
            </p:nvGrpSpPr>
            <p:grpSpPr bwMode="auto">
              <a:xfrm>
                <a:off x="4219" y="2664"/>
                <a:ext cx="6" cy="9"/>
                <a:chOff x="4219" y="2664"/>
                <a:chExt cx="6" cy="9"/>
              </a:xfrm>
              <a:grpFill/>
            </p:grpSpPr>
            <p:pic>
              <p:nvPicPr>
                <p:cNvPr id="909" name="Picture 335"/>
                <p:cNvPicPr>
                  <a:picLocks noChangeAspect="1" noChangeArrowheads="1"/>
                </p:cNvPicPr>
                <p:nvPr/>
              </p:nvPicPr>
              <p:blipFill>
                <a:blip r:embed="rId18"/>
                <a:srcRect t="-369887" r="-58200"/>
                <a:stretch>
                  <a:fillRect/>
                </a:stretch>
              </p:blipFill>
              <p:spPr bwMode="auto">
                <a:xfrm>
                  <a:off x="4219" y="2664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10" name="Freeform 336"/>
                <p:cNvSpPr>
                  <a:spLocks/>
                </p:cNvSpPr>
                <p:nvPr/>
              </p:nvSpPr>
              <p:spPr bwMode="auto">
                <a:xfrm>
                  <a:off x="4219" y="2671"/>
                  <a:ext cx="3" cy="1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3" y="2"/>
                    </a:cxn>
                    <a:cxn ang="0">
                      <a:pos x="0" y="0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3" h="2">
                      <a:moveTo>
                        <a:pt x="3" y="0"/>
                      </a:move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11" name="Freeform 337"/>
                <p:cNvSpPr>
                  <a:spLocks/>
                </p:cNvSpPr>
                <p:nvPr/>
              </p:nvSpPr>
              <p:spPr bwMode="auto">
                <a:xfrm>
                  <a:off x="4219" y="2671"/>
                  <a:ext cx="3" cy="1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3" y="2"/>
                    </a:cxn>
                    <a:cxn ang="0">
                      <a:pos x="0" y="0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3" h="2">
                      <a:moveTo>
                        <a:pt x="3" y="0"/>
                      </a:move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12" name="Picture 338"/>
                <p:cNvPicPr>
                  <a:picLocks noChangeAspect="1" noChangeArrowheads="1"/>
                </p:cNvPicPr>
                <p:nvPr/>
              </p:nvPicPr>
              <p:blipFill>
                <a:blip r:embed="rId18"/>
                <a:srcRect t="-369887" r="-58200"/>
                <a:stretch>
                  <a:fillRect/>
                </a:stretch>
              </p:blipFill>
              <p:spPr bwMode="auto">
                <a:xfrm>
                  <a:off x="4219" y="2664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08" name="Freeform 339"/>
              <p:cNvSpPr>
                <a:spLocks/>
              </p:cNvSpPr>
              <p:nvPr/>
            </p:nvSpPr>
            <p:spPr bwMode="auto">
              <a:xfrm>
                <a:off x="4219" y="2671"/>
                <a:ext cx="3" cy="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2"/>
                  </a:cxn>
                  <a:cxn ang="0">
                    <a:pos x="0" y="0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76" name="Group 340"/>
            <p:cNvGrpSpPr>
              <a:grpSpLocks/>
            </p:cNvGrpSpPr>
            <p:nvPr/>
          </p:nvGrpSpPr>
          <p:grpSpPr bwMode="auto">
            <a:xfrm>
              <a:off x="4058" y="2599"/>
              <a:ext cx="5" cy="9"/>
              <a:chOff x="4220" y="2631"/>
              <a:chExt cx="5" cy="9"/>
            </a:xfrm>
            <a:grpFill/>
          </p:grpSpPr>
          <p:grpSp>
            <p:nvGrpSpPr>
              <p:cNvPr id="377" name="Group 341"/>
              <p:cNvGrpSpPr>
                <a:grpSpLocks/>
              </p:cNvGrpSpPr>
              <p:nvPr/>
            </p:nvGrpSpPr>
            <p:grpSpPr bwMode="auto">
              <a:xfrm>
                <a:off x="4220" y="2631"/>
                <a:ext cx="5" cy="9"/>
                <a:chOff x="4220" y="2631"/>
                <a:chExt cx="5" cy="9"/>
              </a:xfrm>
              <a:grpFill/>
            </p:grpSpPr>
            <p:pic>
              <p:nvPicPr>
                <p:cNvPr id="903" name="Picture 342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0" y="2631"/>
                  <a:ext cx="5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904" name="Freeform 343"/>
                <p:cNvSpPr>
                  <a:spLocks/>
                </p:cNvSpPr>
                <p:nvPr/>
              </p:nvSpPr>
              <p:spPr bwMode="auto">
                <a:xfrm>
                  <a:off x="4220" y="263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905" name="Freeform 344"/>
                <p:cNvSpPr>
                  <a:spLocks/>
                </p:cNvSpPr>
                <p:nvPr/>
              </p:nvSpPr>
              <p:spPr bwMode="auto">
                <a:xfrm>
                  <a:off x="4220" y="263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06" name="Picture 345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4220" y="2631"/>
                  <a:ext cx="5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902" name="Freeform 346"/>
              <p:cNvSpPr>
                <a:spLocks/>
              </p:cNvSpPr>
              <p:nvPr/>
            </p:nvSpPr>
            <p:spPr bwMode="auto">
              <a:xfrm>
                <a:off x="4220" y="2638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11" name="Freeform 347"/>
            <p:cNvSpPr>
              <a:spLocks/>
            </p:cNvSpPr>
            <p:nvPr/>
          </p:nvSpPr>
          <p:spPr bwMode="auto">
            <a:xfrm>
              <a:off x="3759" y="2764"/>
              <a:ext cx="4" cy="2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2" name="Freeform 348"/>
            <p:cNvSpPr>
              <a:spLocks/>
            </p:cNvSpPr>
            <p:nvPr/>
          </p:nvSpPr>
          <p:spPr bwMode="auto">
            <a:xfrm>
              <a:off x="3607" y="2846"/>
              <a:ext cx="6" cy="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5" y="0"/>
                </a:cxn>
                <a:cxn ang="0">
                  <a:pos x="0" y="1"/>
                </a:cxn>
                <a:cxn ang="0">
                  <a:pos x="6" y="0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5" y="0"/>
                  </a:lnTo>
                  <a:lnTo>
                    <a:pt x="0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378" name="Group 349"/>
            <p:cNvGrpSpPr>
              <a:grpSpLocks/>
            </p:cNvGrpSpPr>
            <p:nvPr/>
          </p:nvGrpSpPr>
          <p:grpSpPr bwMode="auto">
            <a:xfrm>
              <a:off x="3657" y="2236"/>
              <a:ext cx="10" cy="5"/>
              <a:chOff x="3841" y="2288"/>
              <a:chExt cx="10" cy="5"/>
            </a:xfrm>
            <a:grpFill/>
          </p:grpSpPr>
          <p:grpSp>
            <p:nvGrpSpPr>
              <p:cNvPr id="379" name="Group 350"/>
              <p:cNvGrpSpPr>
                <a:grpSpLocks/>
              </p:cNvGrpSpPr>
              <p:nvPr/>
            </p:nvGrpSpPr>
            <p:grpSpPr bwMode="auto">
              <a:xfrm>
                <a:off x="3841" y="2288"/>
                <a:ext cx="10" cy="5"/>
                <a:chOff x="3841" y="2288"/>
                <a:chExt cx="10" cy="5"/>
              </a:xfrm>
              <a:grpFill/>
            </p:grpSpPr>
            <p:pic>
              <p:nvPicPr>
                <p:cNvPr id="897" name="Picture 351"/>
                <p:cNvPicPr>
                  <a:picLocks noChangeAspect="1" noChangeArrowheads="1"/>
                </p:cNvPicPr>
                <p:nvPr/>
              </p:nvPicPr>
              <p:blipFill>
                <a:blip r:embed="rId19"/>
                <a:srcRect t="-18575" r="-368730"/>
                <a:stretch>
                  <a:fillRect/>
                </a:stretch>
              </p:blipFill>
              <p:spPr bwMode="auto">
                <a:xfrm>
                  <a:off x="3841" y="2288"/>
                  <a:ext cx="9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98" name="Freeform 352"/>
                <p:cNvSpPr>
                  <a:spLocks/>
                </p:cNvSpPr>
                <p:nvPr/>
              </p:nvSpPr>
              <p:spPr bwMode="auto">
                <a:xfrm>
                  <a:off x="3841" y="2289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8"/>
                    </a:cxn>
                    <a:cxn ang="0">
                      <a:pos x="1" y="4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8">
                      <a:moveTo>
                        <a:pt x="1" y="0"/>
                      </a:move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99" name="Freeform 353"/>
                <p:cNvSpPr>
                  <a:spLocks/>
                </p:cNvSpPr>
                <p:nvPr/>
              </p:nvSpPr>
              <p:spPr bwMode="auto">
                <a:xfrm>
                  <a:off x="3841" y="2289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8"/>
                    </a:cxn>
                    <a:cxn ang="0">
                      <a:pos x="1" y="4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8">
                      <a:moveTo>
                        <a:pt x="1" y="0"/>
                      </a:moveTo>
                      <a:lnTo>
                        <a:pt x="0" y="8"/>
                      </a:lnTo>
                      <a:lnTo>
                        <a:pt x="1" y="4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900" name="Picture 354"/>
                <p:cNvPicPr>
                  <a:picLocks noChangeAspect="1" noChangeArrowheads="1"/>
                </p:cNvPicPr>
                <p:nvPr/>
              </p:nvPicPr>
              <p:blipFill>
                <a:blip r:embed="rId19"/>
                <a:srcRect t="-18575" r="-368730"/>
                <a:stretch>
                  <a:fillRect/>
                </a:stretch>
              </p:blipFill>
              <p:spPr bwMode="auto">
                <a:xfrm>
                  <a:off x="3841" y="2288"/>
                  <a:ext cx="10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96" name="Freeform 355"/>
              <p:cNvSpPr>
                <a:spLocks/>
              </p:cNvSpPr>
              <p:nvPr/>
            </p:nvSpPr>
            <p:spPr bwMode="auto">
              <a:xfrm>
                <a:off x="3841" y="2289"/>
                <a:ext cx="1" cy="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8"/>
                  </a:cxn>
                  <a:cxn ang="0">
                    <a:pos x="1" y="4"/>
                  </a:cxn>
                  <a:cxn ang="0">
                    <a:pos x="1" y="0"/>
                  </a:cxn>
                </a:cxnLst>
                <a:rect l="0" t="0" r="r" b="b"/>
                <a:pathLst>
                  <a:path w="1" h="8">
                    <a:moveTo>
                      <a:pt x="1" y="0"/>
                    </a:moveTo>
                    <a:lnTo>
                      <a:pt x="0" y="8"/>
                    </a:lnTo>
                    <a:lnTo>
                      <a:pt x="1" y="4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14" name="Freeform 356"/>
            <p:cNvSpPr>
              <a:spLocks/>
            </p:cNvSpPr>
            <p:nvPr/>
          </p:nvSpPr>
          <p:spPr bwMode="auto">
            <a:xfrm>
              <a:off x="3076" y="2282"/>
              <a:ext cx="167" cy="274"/>
            </a:xfrm>
            <a:custGeom>
              <a:avLst/>
              <a:gdLst/>
              <a:ahLst/>
              <a:cxnLst>
                <a:cxn ang="0">
                  <a:pos x="156" y="127"/>
                </a:cxn>
                <a:cxn ang="0">
                  <a:pos x="139" y="113"/>
                </a:cxn>
                <a:cxn ang="0">
                  <a:pos x="124" y="98"/>
                </a:cxn>
                <a:cxn ang="0">
                  <a:pos x="110" y="83"/>
                </a:cxn>
                <a:cxn ang="0">
                  <a:pos x="94" y="64"/>
                </a:cxn>
                <a:cxn ang="0">
                  <a:pos x="78" y="48"/>
                </a:cxn>
                <a:cxn ang="0">
                  <a:pos x="62" y="31"/>
                </a:cxn>
                <a:cxn ang="0">
                  <a:pos x="48" y="18"/>
                </a:cxn>
                <a:cxn ang="0">
                  <a:pos x="32" y="0"/>
                </a:cxn>
                <a:cxn ang="0">
                  <a:pos x="17" y="18"/>
                </a:cxn>
                <a:cxn ang="0">
                  <a:pos x="19" y="40"/>
                </a:cxn>
                <a:cxn ang="0">
                  <a:pos x="22" y="64"/>
                </a:cxn>
                <a:cxn ang="0">
                  <a:pos x="34" y="102"/>
                </a:cxn>
                <a:cxn ang="0">
                  <a:pos x="29" y="114"/>
                </a:cxn>
                <a:cxn ang="0">
                  <a:pos x="28" y="140"/>
                </a:cxn>
                <a:cxn ang="0">
                  <a:pos x="28" y="164"/>
                </a:cxn>
                <a:cxn ang="0">
                  <a:pos x="27" y="189"/>
                </a:cxn>
                <a:cxn ang="0">
                  <a:pos x="27" y="213"/>
                </a:cxn>
                <a:cxn ang="0">
                  <a:pos x="20" y="233"/>
                </a:cxn>
                <a:cxn ang="0">
                  <a:pos x="13" y="252"/>
                </a:cxn>
                <a:cxn ang="0">
                  <a:pos x="5" y="272"/>
                </a:cxn>
                <a:cxn ang="0">
                  <a:pos x="0" y="290"/>
                </a:cxn>
                <a:cxn ang="0">
                  <a:pos x="0" y="315"/>
                </a:cxn>
                <a:cxn ang="0">
                  <a:pos x="7" y="335"/>
                </a:cxn>
                <a:cxn ang="0">
                  <a:pos x="13" y="335"/>
                </a:cxn>
                <a:cxn ang="0">
                  <a:pos x="20" y="370"/>
                </a:cxn>
                <a:cxn ang="0">
                  <a:pos x="22" y="405"/>
                </a:cxn>
                <a:cxn ang="0">
                  <a:pos x="32" y="437"/>
                </a:cxn>
                <a:cxn ang="0">
                  <a:pos x="14" y="437"/>
                </a:cxn>
                <a:cxn ang="0">
                  <a:pos x="7" y="446"/>
                </a:cxn>
                <a:cxn ang="0">
                  <a:pos x="20" y="474"/>
                </a:cxn>
                <a:cxn ang="0">
                  <a:pos x="29" y="516"/>
                </a:cxn>
                <a:cxn ang="0">
                  <a:pos x="45" y="509"/>
                </a:cxn>
                <a:cxn ang="0">
                  <a:pos x="47" y="513"/>
                </a:cxn>
                <a:cxn ang="0">
                  <a:pos x="56" y="509"/>
                </a:cxn>
                <a:cxn ang="0">
                  <a:pos x="77" y="502"/>
                </a:cxn>
                <a:cxn ang="0">
                  <a:pos x="84" y="485"/>
                </a:cxn>
                <a:cxn ang="0">
                  <a:pos x="82" y="474"/>
                </a:cxn>
                <a:cxn ang="0">
                  <a:pos x="104" y="466"/>
                </a:cxn>
                <a:cxn ang="0">
                  <a:pos x="116" y="439"/>
                </a:cxn>
                <a:cxn ang="0">
                  <a:pos x="127" y="415"/>
                </a:cxn>
                <a:cxn ang="0">
                  <a:pos x="143" y="407"/>
                </a:cxn>
                <a:cxn ang="0">
                  <a:pos x="141" y="390"/>
                </a:cxn>
                <a:cxn ang="0">
                  <a:pos x="138" y="372"/>
                </a:cxn>
                <a:cxn ang="0">
                  <a:pos x="132" y="348"/>
                </a:cxn>
                <a:cxn ang="0">
                  <a:pos x="125" y="346"/>
                </a:cxn>
                <a:cxn ang="0">
                  <a:pos x="132" y="322"/>
                </a:cxn>
                <a:cxn ang="0">
                  <a:pos x="133" y="307"/>
                </a:cxn>
                <a:cxn ang="0">
                  <a:pos x="135" y="298"/>
                </a:cxn>
                <a:cxn ang="0">
                  <a:pos x="135" y="287"/>
                </a:cxn>
                <a:cxn ang="0">
                  <a:pos x="143" y="263"/>
                </a:cxn>
                <a:cxn ang="0">
                  <a:pos x="148" y="253"/>
                </a:cxn>
                <a:cxn ang="0">
                  <a:pos x="158" y="252"/>
                </a:cxn>
                <a:cxn ang="0">
                  <a:pos x="157" y="224"/>
                </a:cxn>
                <a:cxn ang="0">
                  <a:pos x="157" y="190"/>
                </a:cxn>
                <a:cxn ang="0">
                  <a:pos x="157" y="161"/>
                </a:cxn>
                <a:cxn ang="0">
                  <a:pos x="156" y="127"/>
                </a:cxn>
              </a:cxnLst>
              <a:rect l="0" t="0" r="r" b="b"/>
              <a:pathLst>
                <a:path w="158" h="516">
                  <a:moveTo>
                    <a:pt x="156" y="127"/>
                  </a:moveTo>
                  <a:lnTo>
                    <a:pt x="139" y="113"/>
                  </a:lnTo>
                  <a:lnTo>
                    <a:pt x="124" y="98"/>
                  </a:lnTo>
                  <a:lnTo>
                    <a:pt x="110" y="83"/>
                  </a:lnTo>
                  <a:lnTo>
                    <a:pt x="94" y="64"/>
                  </a:lnTo>
                  <a:lnTo>
                    <a:pt x="78" y="48"/>
                  </a:lnTo>
                  <a:lnTo>
                    <a:pt x="62" y="31"/>
                  </a:lnTo>
                  <a:lnTo>
                    <a:pt x="48" y="18"/>
                  </a:lnTo>
                  <a:lnTo>
                    <a:pt x="32" y="0"/>
                  </a:lnTo>
                  <a:lnTo>
                    <a:pt x="17" y="18"/>
                  </a:lnTo>
                  <a:lnTo>
                    <a:pt x="19" y="40"/>
                  </a:lnTo>
                  <a:lnTo>
                    <a:pt x="22" y="64"/>
                  </a:lnTo>
                  <a:lnTo>
                    <a:pt x="34" y="102"/>
                  </a:lnTo>
                  <a:lnTo>
                    <a:pt x="29" y="114"/>
                  </a:lnTo>
                  <a:lnTo>
                    <a:pt x="28" y="140"/>
                  </a:lnTo>
                  <a:lnTo>
                    <a:pt x="28" y="164"/>
                  </a:lnTo>
                  <a:lnTo>
                    <a:pt x="27" y="189"/>
                  </a:lnTo>
                  <a:lnTo>
                    <a:pt x="27" y="213"/>
                  </a:lnTo>
                  <a:lnTo>
                    <a:pt x="20" y="233"/>
                  </a:lnTo>
                  <a:lnTo>
                    <a:pt x="13" y="252"/>
                  </a:lnTo>
                  <a:lnTo>
                    <a:pt x="5" y="272"/>
                  </a:lnTo>
                  <a:lnTo>
                    <a:pt x="0" y="290"/>
                  </a:lnTo>
                  <a:lnTo>
                    <a:pt x="0" y="315"/>
                  </a:lnTo>
                  <a:lnTo>
                    <a:pt x="7" y="335"/>
                  </a:lnTo>
                  <a:lnTo>
                    <a:pt x="13" y="335"/>
                  </a:lnTo>
                  <a:lnTo>
                    <a:pt x="20" y="370"/>
                  </a:lnTo>
                  <a:lnTo>
                    <a:pt x="22" y="405"/>
                  </a:lnTo>
                  <a:lnTo>
                    <a:pt x="32" y="437"/>
                  </a:lnTo>
                  <a:lnTo>
                    <a:pt x="14" y="437"/>
                  </a:lnTo>
                  <a:lnTo>
                    <a:pt x="7" y="446"/>
                  </a:lnTo>
                  <a:lnTo>
                    <a:pt x="20" y="474"/>
                  </a:lnTo>
                  <a:lnTo>
                    <a:pt x="29" y="516"/>
                  </a:lnTo>
                  <a:lnTo>
                    <a:pt x="45" y="509"/>
                  </a:lnTo>
                  <a:lnTo>
                    <a:pt x="47" y="513"/>
                  </a:lnTo>
                  <a:lnTo>
                    <a:pt x="56" y="509"/>
                  </a:lnTo>
                  <a:lnTo>
                    <a:pt x="77" y="502"/>
                  </a:lnTo>
                  <a:lnTo>
                    <a:pt x="84" y="485"/>
                  </a:lnTo>
                  <a:lnTo>
                    <a:pt x="82" y="474"/>
                  </a:lnTo>
                  <a:lnTo>
                    <a:pt x="104" y="466"/>
                  </a:lnTo>
                  <a:lnTo>
                    <a:pt x="116" y="439"/>
                  </a:lnTo>
                  <a:lnTo>
                    <a:pt x="127" y="415"/>
                  </a:lnTo>
                  <a:lnTo>
                    <a:pt x="143" y="407"/>
                  </a:lnTo>
                  <a:lnTo>
                    <a:pt x="141" y="390"/>
                  </a:lnTo>
                  <a:lnTo>
                    <a:pt x="138" y="372"/>
                  </a:lnTo>
                  <a:lnTo>
                    <a:pt x="132" y="348"/>
                  </a:lnTo>
                  <a:lnTo>
                    <a:pt x="125" y="346"/>
                  </a:lnTo>
                  <a:lnTo>
                    <a:pt x="132" y="322"/>
                  </a:lnTo>
                  <a:lnTo>
                    <a:pt x="133" y="307"/>
                  </a:lnTo>
                  <a:lnTo>
                    <a:pt x="135" y="298"/>
                  </a:lnTo>
                  <a:lnTo>
                    <a:pt x="135" y="287"/>
                  </a:lnTo>
                  <a:lnTo>
                    <a:pt x="143" y="263"/>
                  </a:lnTo>
                  <a:lnTo>
                    <a:pt x="148" y="253"/>
                  </a:lnTo>
                  <a:lnTo>
                    <a:pt x="158" y="252"/>
                  </a:lnTo>
                  <a:lnTo>
                    <a:pt x="157" y="224"/>
                  </a:lnTo>
                  <a:lnTo>
                    <a:pt x="157" y="190"/>
                  </a:lnTo>
                  <a:lnTo>
                    <a:pt x="157" y="161"/>
                  </a:lnTo>
                  <a:lnTo>
                    <a:pt x="156" y="12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5" name="Freeform 357"/>
            <p:cNvSpPr>
              <a:spLocks/>
            </p:cNvSpPr>
            <p:nvPr/>
          </p:nvSpPr>
          <p:spPr bwMode="auto">
            <a:xfrm>
              <a:off x="3534" y="2469"/>
              <a:ext cx="24" cy="28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19" y="54"/>
                </a:cxn>
                <a:cxn ang="0">
                  <a:pos x="22" y="37"/>
                </a:cxn>
                <a:cxn ang="0">
                  <a:pos x="16" y="0"/>
                </a:cxn>
                <a:cxn ang="0">
                  <a:pos x="11" y="2"/>
                </a:cxn>
                <a:cxn ang="0">
                  <a:pos x="0" y="52"/>
                </a:cxn>
              </a:cxnLst>
              <a:rect l="0" t="0" r="r" b="b"/>
              <a:pathLst>
                <a:path w="22" h="54">
                  <a:moveTo>
                    <a:pt x="0" y="52"/>
                  </a:moveTo>
                  <a:lnTo>
                    <a:pt x="19" y="54"/>
                  </a:lnTo>
                  <a:lnTo>
                    <a:pt x="22" y="37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0" y="5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6" name="Freeform 358"/>
            <p:cNvSpPr>
              <a:spLocks/>
            </p:cNvSpPr>
            <p:nvPr/>
          </p:nvSpPr>
          <p:spPr bwMode="auto">
            <a:xfrm>
              <a:off x="3444" y="2375"/>
              <a:ext cx="109" cy="100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" y="119"/>
                </a:cxn>
                <a:cxn ang="0">
                  <a:pos x="5" y="75"/>
                </a:cxn>
                <a:cxn ang="0">
                  <a:pos x="10" y="30"/>
                </a:cxn>
                <a:cxn ang="0">
                  <a:pos x="20" y="17"/>
                </a:cxn>
                <a:cxn ang="0">
                  <a:pos x="29" y="4"/>
                </a:cxn>
                <a:cxn ang="0">
                  <a:pos x="31" y="0"/>
                </a:cxn>
                <a:cxn ang="0">
                  <a:pos x="37" y="23"/>
                </a:cxn>
                <a:cxn ang="0">
                  <a:pos x="41" y="47"/>
                </a:cxn>
                <a:cxn ang="0">
                  <a:pos x="47" y="69"/>
                </a:cxn>
                <a:cxn ang="0">
                  <a:pos x="51" y="93"/>
                </a:cxn>
                <a:cxn ang="0">
                  <a:pos x="52" y="86"/>
                </a:cxn>
                <a:cxn ang="0">
                  <a:pos x="55" y="89"/>
                </a:cxn>
                <a:cxn ang="0">
                  <a:pos x="69" y="108"/>
                </a:cxn>
                <a:cxn ang="0">
                  <a:pos x="86" y="139"/>
                </a:cxn>
                <a:cxn ang="0">
                  <a:pos x="103" y="169"/>
                </a:cxn>
                <a:cxn ang="0">
                  <a:pos x="103" y="175"/>
                </a:cxn>
                <a:cxn ang="0">
                  <a:pos x="102" y="178"/>
                </a:cxn>
                <a:cxn ang="0">
                  <a:pos x="96" y="180"/>
                </a:cxn>
                <a:cxn ang="0">
                  <a:pos x="88" y="188"/>
                </a:cxn>
                <a:cxn ang="0">
                  <a:pos x="87" y="180"/>
                </a:cxn>
                <a:cxn ang="0">
                  <a:pos x="74" y="171"/>
                </a:cxn>
                <a:cxn ang="0">
                  <a:pos x="65" y="151"/>
                </a:cxn>
                <a:cxn ang="0">
                  <a:pos x="60" y="139"/>
                </a:cxn>
                <a:cxn ang="0">
                  <a:pos x="50" y="130"/>
                </a:cxn>
                <a:cxn ang="0">
                  <a:pos x="41" y="126"/>
                </a:cxn>
                <a:cxn ang="0">
                  <a:pos x="33" y="130"/>
                </a:cxn>
                <a:cxn ang="0">
                  <a:pos x="25" y="113"/>
                </a:cxn>
                <a:cxn ang="0">
                  <a:pos x="22" y="141"/>
                </a:cxn>
                <a:cxn ang="0">
                  <a:pos x="15" y="130"/>
                </a:cxn>
                <a:cxn ang="0">
                  <a:pos x="9" y="147"/>
                </a:cxn>
                <a:cxn ang="0">
                  <a:pos x="0" y="145"/>
                </a:cxn>
              </a:cxnLst>
              <a:rect l="0" t="0" r="r" b="b"/>
              <a:pathLst>
                <a:path w="103" h="188">
                  <a:moveTo>
                    <a:pt x="0" y="145"/>
                  </a:moveTo>
                  <a:lnTo>
                    <a:pt x="3" y="119"/>
                  </a:lnTo>
                  <a:lnTo>
                    <a:pt x="5" y="75"/>
                  </a:lnTo>
                  <a:lnTo>
                    <a:pt x="10" y="30"/>
                  </a:lnTo>
                  <a:lnTo>
                    <a:pt x="20" y="17"/>
                  </a:lnTo>
                  <a:lnTo>
                    <a:pt x="29" y="4"/>
                  </a:lnTo>
                  <a:lnTo>
                    <a:pt x="31" y="0"/>
                  </a:lnTo>
                  <a:lnTo>
                    <a:pt x="37" y="23"/>
                  </a:lnTo>
                  <a:lnTo>
                    <a:pt x="41" y="47"/>
                  </a:lnTo>
                  <a:lnTo>
                    <a:pt x="47" y="69"/>
                  </a:lnTo>
                  <a:lnTo>
                    <a:pt x="51" y="93"/>
                  </a:lnTo>
                  <a:lnTo>
                    <a:pt x="52" y="86"/>
                  </a:lnTo>
                  <a:lnTo>
                    <a:pt x="55" y="89"/>
                  </a:lnTo>
                  <a:lnTo>
                    <a:pt x="69" y="108"/>
                  </a:lnTo>
                  <a:lnTo>
                    <a:pt x="86" y="139"/>
                  </a:lnTo>
                  <a:lnTo>
                    <a:pt x="103" y="169"/>
                  </a:lnTo>
                  <a:lnTo>
                    <a:pt x="103" y="175"/>
                  </a:lnTo>
                  <a:lnTo>
                    <a:pt x="102" y="178"/>
                  </a:lnTo>
                  <a:lnTo>
                    <a:pt x="96" y="180"/>
                  </a:lnTo>
                  <a:lnTo>
                    <a:pt x="88" y="188"/>
                  </a:lnTo>
                  <a:lnTo>
                    <a:pt x="87" y="180"/>
                  </a:lnTo>
                  <a:lnTo>
                    <a:pt x="74" y="171"/>
                  </a:lnTo>
                  <a:lnTo>
                    <a:pt x="65" y="151"/>
                  </a:lnTo>
                  <a:lnTo>
                    <a:pt x="60" y="139"/>
                  </a:lnTo>
                  <a:lnTo>
                    <a:pt x="50" y="130"/>
                  </a:lnTo>
                  <a:lnTo>
                    <a:pt x="41" y="126"/>
                  </a:lnTo>
                  <a:lnTo>
                    <a:pt x="33" y="130"/>
                  </a:lnTo>
                  <a:lnTo>
                    <a:pt x="25" y="113"/>
                  </a:lnTo>
                  <a:lnTo>
                    <a:pt x="22" y="141"/>
                  </a:lnTo>
                  <a:lnTo>
                    <a:pt x="15" y="130"/>
                  </a:lnTo>
                  <a:lnTo>
                    <a:pt x="9" y="147"/>
                  </a:lnTo>
                  <a:lnTo>
                    <a:pt x="0" y="14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7" name="Freeform 359"/>
            <p:cNvSpPr>
              <a:spLocks/>
            </p:cNvSpPr>
            <p:nvPr/>
          </p:nvSpPr>
          <p:spPr bwMode="auto">
            <a:xfrm>
              <a:off x="3394" y="2435"/>
              <a:ext cx="243" cy="189"/>
            </a:xfrm>
            <a:custGeom>
              <a:avLst/>
              <a:gdLst/>
              <a:ahLst/>
              <a:cxnLst>
                <a:cxn ang="0">
                  <a:pos x="77" y="351"/>
                </a:cxn>
                <a:cxn ang="0">
                  <a:pos x="59" y="326"/>
                </a:cxn>
                <a:cxn ang="0">
                  <a:pos x="45" y="321"/>
                </a:cxn>
                <a:cxn ang="0">
                  <a:pos x="41" y="297"/>
                </a:cxn>
                <a:cxn ang="0">
                  <a:pos x="33" y="288"/>
                </a:cxn>
                <a:cxn ang="0">
                  <a:pos x="26" y="267"/>
                </a:cxn>
                <a:cxn ang="0">
                  <a:pos x="21" y="245"/>
                </a:cxn>
                <a:cxn ang="0">
                  <a:pos x="4" y="221"/>
                </a:cxn>
                <a:cxn ang="0">
                  <a:pos x="0" y="212"/>
                </a:cxn>
                <a:cxn ang="0">
                  <a:pos x="4" y="199"/>
                </a:cxn>
                <a:cxn ang="0">
                  <a:pos x="15" y="195"/>
                </a:cxn>
                <a:cxn ang="0">
                  <a:pos x="19" y="158"/>
                </a:cxn>
                <a:cxn ang="0">
                  <a:pos x="20" y="121"/>
                </a:cxn>
                <a:cxn ang="0">
                  <a:pos x="28" y="117"/>
                </a:cxn>
                <a:cxn ang="0">
                  <a:pos x="33" y="82"/>
                </a:cxn>
                <a:cxn ang="0">
                  <a:pos x="47" y="30"/>
                </a:cxn>
                <a:cxn ang="0">
                  <a:pos x="56" y="32"/>
                </a:cxn>
                <a:cxn ang="0">
                  <a:pos x="62" y="17"/>
                </a:cxn>
                <a:cxn ang="0">
                  <a:pos x="69" y="26"/>
                </a:cxn>
                <a:cxn ang="0">
                  <a:pos x="72" y="0"/>
                </a:cxn>
                <a:cxn ang="0">
                  <a:pos x="80" y="17"/>
                </a:cxn>
                <a:cxn ang="0">
                  <a:pos x="88" y="13"/>
                </a:cxn>
                <a:cxn ang="0">
                  <a:pos x="97" y="17"/>
                </a:cxn>
                <a:cxn ang="0">
                  <a:pos x="107" y="25"/>
                </a:cxn>
                <a:cxn ang="0">
                  <a:pos x="112" y="38"/>
                </a:cxn>
                <a:cxn ang="0">
                  <a:pos x="121" y="58"/>
                </a:cxn>
                <a:cxn ang="0">
                  <a:pos x="134" y="65"/>
                </a:cxn>
                <a:cxn ang="0">
                  <a:pos x="135" y="73"/>
                </a:cxn>
                <a:cxn ang="0">
                  <a:pos x="144" y="65"/>
                </a:cxn>
                <a:cxn ang="0">
                  <a:pos x="133" y="113"/>
                </a:cxn>
                <a:cxn ang="0">
                  <a:pos x="152" y="115"/>
                </a:cxn>
                <a:cxn ang="0">
                  <a:pos x="149" y="134"/>
                </a:cxn>
                <a:cxn ang="0">
                  <a:pos x="159" y="156"/>
                </a:cxn>
                <a:cxn ang="0">
                  <a:pos x="168" y="180"/>
                </a:cxn>
                <a:cxn ang="0">
                  <a:pos x="181" y="186"/>
                </a:cxn>
                <a:cxn ang="0">
                  <a:pos x="193" y="197"/>
                </a:cxn>
                <a:cxn ang="0">
                  <a:pos x="204" y="202"/>
                </a:cxn>
                <a:cxn ang="0">
                  <a:pos x="216" y="212"/>
                </a:cxn>
                <a:cxn ang="0">
                  <a:pos x="230" y="212"/>
                </a:cxn>
                <a:cxn ang="0">
                  <a:pos x="219" y="238"/>
                </a:cxn>
                <a:cxn ang="0">
                  <a:pos x="208" y="263"/>
                </a:cxn>
                <a:cxn ang="0">
                  <a:pos x="196" y="288"/>
                </a:cxn>
                <a:cxn ang="0">
                  <a:pos x="185" y="312"/>
                </a:cxn>
                <a:cxn ang="0">
                  <a:pos x="173" y="315"/>
                </a:cxn>
                <a:cxn ang="0">
                  <a:pos x="160" y="317"/>
                </a:cxn>
                <a:cxn ang="0">
                  <a:pos x="145" y="336"/>
                </a:cxn>
                <a:cxn ang="0">
                  <a:pos x="138" y="343"/>
                </a:cxn>
                <a:cxn ang="0">
                  <a:pos x="122" y="338"/>
                </a:cxn>
                <a:cxn ang="0">
                  <a:pos x="107" y="345"/>
                </a:cxn>
                <a:cxn ang="0">
                  <a:pos x="99" y="358"/>
                </a:cxn>
                <a:cxn ang="0">
                  <a:pos x="77" y="351"/>
                </a:cxn>
              </a:cxnLst>
              <a:rect l="0" t="0" r="r" b="b"/>
              <a:pathLst>
                <a:path w="230" h="358">
                  <a:moveTo>
                    <a:pt x="77" y="351"/>
                  </a:moveTo>
                  <a:lnTo>
                    <a:pt x="59" y="326"/>
                  </a:lnTo>
                  <a:lnTo>
                    <a:pt x="45" y="321"/>
                  </a:lnTo>
                  <a:lnTo>
                    <a:pt x="41" y="297"/>
                  </a:lnTo>
                  <a:lnTo>
                    <a:pt x="33" y="288"/>
                  </a:lnTo>
                  <a:lnTo>
                    <a:pt x="26" y="267"/>
                  </a:lnTo>
                  <a:lnTo>
                    <a:pt x="21" y="245"/>
                  </a:lnTo>
                  <a:lnTo>
                    <a:pt x="4" y="221"/>
                  </a:lnTo>
                  <a:lnTo>
                    <a:pt x="0" y="212"/>
                  </a:lnTo>
                  <a:lnTo>
                    <a:pt x="4" y="199"/>
                  </a:lnTo>
                  <a:lnTo>
                    <a:pt x="15" y="195"/>
                  </a:lnTo>
                  <a:lnTo>
                    <a:pt x="19" y="158"/>
                  </a:lnTo>
                  <a:lnTo>
                    <a:pt x="20" y="121"/>
                  </a:lnTo>
                  <a:lnTo>
                    <a:pt x="28" y="117"/>
                  </a:lnTo>
                  <a:lnTo>
                    <a:pt x="33" y="82"/>
                  </a:lnTo>
                  <a:lnTo>
                    <a:pt x="47" y="30"/>
                  </a:lnTo>
                  <a:lnTo>
                    <a:pt x="56" y="32"/>
                  </a:lnTo>
                  <a:lnTo>
                    <a:pt x="62" y="17"/>
                  </a:lnTo>
                  <a:lnTo>
                    <a:pt x="69" y="26"/>
                  </a:lnTo>
                  <a:lnTo>
                    <a:pt x="72" y="0"/>
                  </a:lnTo>
                  <a:lnTo>
                    <a:pt x="80" y="17"/>
                  </a:lnTo>
                  <a:lnTo>
                    <a:pt x="88" y="13"/>
                  </a:lnTo>
                  <a:lnTo>
                    <a:pt x="97" y="17"/>
                  </a:lnTo>
                  <a:lnTo>
                    <a:pt x="107" y="25"/>
                  </a:lnTo>
                  <a:lnTo>
                    <a:pt x="112" y="38"/>
                  </a:lnTo>
                  <a:lnTo>
                    <a:pt x="121" y="58"/>
                  </a:lnTo>
                  <a:lnTo>
                    <a:pt x="134" y="65"/>
                  </a:lnTo>
                  <a:lnTo>
                    <a:pt x="135" y="73"/>
                  </a:lnTo>
                  <a:lnTo>
                    <a:pt x="144" y="65"/>
                  </a:lnTo>
                  <a:lnTo>
                    <a:pt x="133" y="113"/>
                  </a:lnTo>
                  <a:lnTo>
                    <a:pt x="152" y="115"/>
                  </a:lnTo>
                  <a:lnTo>
                    <a:pt x="149" y="134"/>
                  </a:lnTo>
                  <a:lnTo>
                    <a:pt x="159" y="156"/>
                  </a:lnTo>
                  <a:lnTo>
                    <a:pt x="168" y="180"/>
                  </a:lnTo>
                  <a:lnTo>
                    <a:pt x="181" y="186"/>
                  </a:lnTo>
                  <a:lnTo>
                    <a:pt x="193" y="197"/>
                  </a:lnTo>
                  <a:lnTo>
                    <a:pt x="204" y="202"/>
                  </a:lnTo>
                  <a:lnTo>
                    <a:pt x="216" y="212"/>
                  </a:lnTo>
                  <a:lnTo>
                    <a:pt x="230" y="212"/>
                  </a:lnTo>
                  <a:lnTo>
                    <a:pt x="219" y="238"/>
                  </a:lnTo>
                  <a:lnTo>
                    <a:pt x="208" y="263"/>
                  </a:lnTo>
                  <a:lnTo>
                    <a:pt x="196" y="288"/>
                  </a:lnTo>
                  <a:lnTo>
                    <a:pt x="185" y="312"/>
                  </a:lnTo>
                  <a:lnTo>
                    <a:pt x="173" y="315"/>
                  </a:lnTo>
                  <a:lnTo>
                    <a:pt x="160" y="317"/>
                  </a:lnTo>
                  <a:lnTo>
                    <a:pt x="145" y="336"/>
                  </a:lnTo>
                  <a:lnTo>
                    <a:pt x="138" y="343"/>
                  </a:lnTo>
                  <a:lnTo>
                    <a:pt x="122" y="338"/>
                  </a:lnTo>
                  <a:lnTo>
                    <a:pt x="107" y="345"/>
                  </a:lnTo>
                  <a:lnTo>
                    <a:pt x="99" y="358"/>
                  </a:lnTo>
                  <a:lnTo>
                    <a:pt x="77" y="35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8" name="Freeform 360"/>
            <p:cNvSpPr>
              <a:spLocks/>
            </p:cNvSpPr>
            <p:nvPr/>
          </p:nvSpPr>
          <p:spPr bwMode="auto">
            <a:xfrm>
              <a:off x="3524" y="2479"/>
              <a:ext cx="166" cy="235"/>
            </a:xfrm>
            <a:custGeom>
              <a:avLst/>
              <a:gdLst/>
              <a:ahLst/>
              <a:cxnLst>
                <a:cxn ang="0">
                  <a:pos x="150" y="61"/>
                </a:cxn>
                <a:cxn ang="0">
                  <a:pos x="147" y="96"/>
                </a:cxn>
                <a:cxn ang="0">
                  <a:pos x="136" y="135"/>
                </a:cxn>
                <a:cxn ang="0">
                  <a:pos x="125" y="176"/>
                </a:cxn>
                <a:cxn ang="0">
                  <a:pos x="116" y="215"/>
                </a:cxn>
                <a:cxn ang="0">
                  <a:pos x="105" y="252"/>
                </a:cxn>
                <a:cxn ang="0">
                  <a:pos x="95" y="268"/>
                </a:cxn>
                <a:cxn ang="0">
                  <a:pos x="86" y="287"/>
                </a:cxn>
                <a:cxn ang="0">
                  <a:pos x="76" y="305"/>
                </a:cxn>
                <a:cxn ang="0">
                  <a:pos x="67" y="324"/>
                </a:cxn>
                <a:cxn ang="0">
                  <a:pos x="58" y="344"/>
                </a:cxn>
                <a:cxn ang="0">
                  <a:pos x="47" y="363"/>
                </a:cxn>
                <a:cxn ang="0">
                  <a:pos x="36" y="383"/>
                </a:cxn>
                <a:cxn ang="0">
                  <a:pos x="25" y="402"/>
                </a:cxn>
                <a:cxn ang="0">
                  <a:pos x="17" y="422"/>
                </a:cxn>
                <a:cxn ang="0">
                  <a:pos x="10" y="443"/>
                </a:cxn>
                <a:cxn ang="0">
                  <a:pos x="1" y="418"/>
                </a:cxn>
                <a:cxn ang="0">
                  <a:pos x="1" y="385"/>
                </a:cxn>
                <a:cxn ang="0">
                  <a:pos x="1" y="357"/>
                </a:cxn>
                <a:cxn ang="0">
                  <a:pos x="1" y="326"/>
                </a:cxn>
                <a:cxn ang="0">
                  <a:pos x="0" y="296"/>
                </a:cxn>
                <a:cxn ang="0">
                  <a:pos x="8" y="280"/>
                </a:cxn>
                <a:cxn ang="0">
                  <a:pos x="15" y="261"/>
                </a:cxn>
                <a:cxn ang="0">
                  <a:pos x="22" y="252"/>
                </a:cxn>
                <a:cxn ang="0">
                  <a:pos x="37" y="235"/>
                </a:cxn>
                <a:cxn ang="0">
                  <a:pos x="50" y="233"/>
                </a:cxn>
                <a:cxn ang="0">
                  <a:pos x="62" y="228"/>
                </a:cxn>
                <a:cxn ang="0">
                  <a:pos x="73" y="204"/>
                </a:cxn>
                <a:cxn ang="0">
                  <a:pos x="85" y="179"/>
                </a:cxn>
                <a:cxn ang="0">
                  <a:pos x="96" y="154"/>
                </a:cxn>
                <a:cxn ang="0">
                  <a:pos x="107" y="129"/>
                </a:cxn>
                <a:cxn ang="0">
                  <a:pos x="93" y="129"/>
                </a:cxn>
                <a:cxn ang="0">
                  <a:pos x="81" y="118"/>
                </a:cxn>
                <a:cxn ang="0">
                  <a:pos x="70" y="113"/>
                </a:cxn>
                <a:cxn ang="0">
                  <a:pos x="58" y="104"/>
                </a:cxn>
                <a:cxn ang="0">
                  <a:pos x="45" y="96"/>
                </a:cxn>
                <a:cxn ang="0">
                  <a:pos x="36" y="72"/>
                </a:cxn>
                <a:cxn ang="0">
                  <a:pos x="26" y="50"/>
                </a:cxn>
                <a:cxn ang="0">
                  <a:pos x="28" y="31"/>
                </a:cxn>
                <a:cxn ang="0">
                  <a:pos x="32" y="16"/>
                </a:cxn>
                <a:cxn ang="0">
                  <a:pos x="41" y="31"/>
                </a:cxn>
                <a:cxn ang="0">
                  <a:pos x="51" y="50"/>
                </a:cxn>
                <a:cxn ang="0">
                  <a:pos x="71" y="37"/>
                </a:cxn>
                <a:cxn ang="0">
                  <a:pos x="85" y="39"/>
                </a:cxn>
                <a:cxn ang="0">
                  <a:pos x="99" y="28"/>
                </a:cxn>
                <a:cxn ang="0">
                  <a:pos x="121" y="18"/>
                </a:cxn>
                <a:cxn ang="0">
                  <a:pos x="143" y="9"/>
                </a:cxn>
                <a:cxn ang="0">
                  <a:pos x="150" y="0"/>
                </a:cxn>
                <a:cxn ang="0">
                  <a:pos x="155" y="9"/>
                </a:cxn>
                <a:cxn ang="0">
                  <a:pos x="154" y="50"/>
                </a:cxn>
                <a:cxn ang="0">
                  <a:pos x="157" y="50"/>
                </a:cxn>
                <a:cxn ang="0">
                  <a:pos x="150" y="61"/>
                </a:cxn>
              </a:cxnLst>
              <a:rect l="0" t="0" r="r" b="b"/>
              <a:pathLst>
                <a:path w="157" h="443">
                  <a:moveTo>
                    <a:pt x="150" y="61"/>
                  </a:moveTo>
                  <a:lnTo>
                    <a:pt x="147" y="96"/>
                  </a:lnTo>
                  <a:lnTo>
                    <a:pt x="136" y="135"/>
                  </a:lnTo>
                  <a:lnTo>
                    <a:pt x="125" y="176"/>
                  </a:lnTo>
                  <a:lnTo>
                    <a:pt x="116" y="215"/>
                  </a:lnTo>
                  <a:lnTo>
                    <a:pt x="105" y="252"/>
                  </a:lnTo>
                  <a:lnTo>
                    <a:pt x="95" y="268"/>
                  </a:lnTo>
                  <a:lnTo>
                    <a:pt x="86" y="287"/>
                  </a:lnTo>
                  <a:lnTo>
                    <a:pt x="76" y="305"/>
                  </a:lnTo>
                  <a:lnTo>
                    <a:pt x="67" y="324"/>
                  </a:lnTo>
                  <a:lnTo>
                    <a:pt x="58" y="344"/>
                  </a:lnTo>
                  <a:lnTo>
                    <a:pt x="47" y="363"/>
                  </a:lnTo>
                  <a:lnTo>
                    <a:pt x="36" y="383"/>
                  </a:lnTo>
                  <a:lnTo>
                    <a:pt x="25" y="402"/>
                  </a:lnTo>
                  <a:lnTo>
                    <a:pt x="17" y="422"/>
                  </a:lnTo>
                  <a:lnTo>
                    <a:pt x="10" y="443"/>
                  </a:lnTo>
                  <a:lnTo>
                    <a:pt x="1" y="418"/>
                  </a:lnTo>
                  <a:lnTo>
                    <a:pt x="1" y="385"/>
                  </a:lnTo>
                  <a:lnTo>
                    <a:pt x="1" y="357"/>
                  </a:lnTo>
                  <a:lnTo>
                    <a:pt x="1" y="326"/>
                  </a:lnTo>
                  <a:lnTo>
                    <a:pt x="0" y="296"/>
                  </a:lnTo>
                  <a:lnTo>
                    <a:pt x="8" y="280"/>
                  </a:lnTo>
                  <a:lnTo>
                    <a:pt x="15" y="261"/>
                  </a:lnTo>
                  <a:lnTo>
                    <a:pt x="22" y="252"/>
                  </a:lnTo>
                  <a:lnTo>
                    <a:pt x="37" y="235"/>
                  </a:lnTo>
                  <a:lnTo>
                    <a:pt x="50" y="233"/>
                  </a:lnTo>
                  <a:lnTo>
                    <a:pt x="62" y="228"/>
                  </a:lnTo>
                  <a:lnTo>
                    <a:pt x="73" y="204"/>
                  </a:lnTo>
                  <a:lnTo>
                    <a:pt x="85" y="179"/>
                  </a:lnTo>
                  <a:lnTo>
                    <a:pt x="96" y="154"/>
                  </a:lnTo>
                  <a:lnTo>
                    <a:pt x="107" y="129"/>
                  </a:lnTo>
                  <a:lnTo>
                    <a:pt x="93" y="129"/>
                  </a:lnTo>
                  <a:lnTo>
                    <a:pt x="81" y="118"/>
                  </a:lnTo>
                  <a:lnTo>
                    <a:pt x="70" y="113"/>
                  </a:lnTo>
                  <a:lnTo>
                    <a:pt x="58" y="104"/>
                  </a:lnTo>
                  <a:lnTo>
                    <a:pt x="45" y="96"/>
                  </a:lnTo>
                  <a:lnTo>
                    <a:pt x="36" y="72"/>
                  </a:lnTo>
                  <a:lnTo>
                    <a:pt x="26" y="50"/>
                  </a:lnTo>
                  <a:lnTo>
                    <a:pt x="28" y="31"/>
                  </a:lnTo>
                  <a:lnTo>
                    <a:pt x="32" y="16"/>
                  </a:lnTo>
                  <a:lnTo>
                    <a:pt x="41" y="31"/>
                  </a:lnTo>
                  <a:lnTo>
                    <a:pt x="51" y="50"/>
                  </a:lnTo>
                  <a:lnTo>
                    <a:pt x="71" y="37"/>
                  </a:lnTo>
                  <a:lnTo>
                    <a:pt x="85" y="39"/>
                  </a:lnTo>
                  <a:lnTo>
                    <a:pt x="99" y="28"/>
                  </a:lnTo>
                  <a:lnTo>
                    <a:pt x="121" y="18"/>
                  </a:lnTo>
                  <a:lnTo>
                    <a:pt x="143" y="9"/>
                  </a:lnTo>
                  <a:lnTo>
                    <a:pt x="150" y="0"/>
                  </a:lnTo>
                  <a:lnTo>
                    <a:pt x="155" y="9"/>
                  </a:lnTo>
                  <a:lnTo>
                    <a:pt x="154" y="50"/>
                  </a:lnTo>
                  <a:lnTo>
                    <a:pt x="157" y="50"/>
                  </a:lnTo>
                  <a:lnTo>
                    <a:pt x="150" y="6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9" name="Freeform 361"/>
            <p:cNvSpPr>
              <a:spLocks/>
            </p:cNvSpPr>
            <p:nvPr/>
          </p:nvSpPr>
          <p:spPr bwMode="auto">
            <a:xfrm>
              <a:off x="3209" y="2288"/>
              <a:ext cx="265" cy="337"/>
            </a:xfrm>
            <a:custGeom>
              <a:avLst/>
              <a:gdLst/>
              <a:ahLst/>
              <a:cxnLst>
                <a:cxn ang="0">
                  <a:pos x="30" y="100"/>
                </a:cxn>
                <a:cxn ang="0">
                  <a:pos x="45" y="70"/>
                </a:cxn>
                <a:cxn ang="0">
                  <a:pos x="55" y="37"/>
                </a:cxn>
                <a:cxn ang="0">
                  <a:pos x="79" y="37"/>
                </a:cxn>
                <a:cxn ang="0">
                  <a:pos x="102" y="37"/>
                </a:cxn>
                <a:cxn ang="0">
                  <a:pos x="127" y="37"/>
                </a:cxn>
                <a:cxn ang="0">
                  <a:pos x="140" y="29"/>
                </a:cxn>
                <a:cxn ang="0">
                  <a:pos x="161" y="40"/>
                </a:cxn>
                <a:cxn ang="0">
                  <a:pos x="183" y="29"/>
                </a:cxn>
                <a:cxn ang="0">
                  <a:pos x="193" y="9"/>
                </a:cxn>
                <a:cxn ang="0">
                  <a:pos x="203" y="0"/>
                </a:cxn>
                <a:cxn ang="0">
                  <a:pos x="223" y="40"/>
                </a:cxn>
                <a:cxn ang="0">
                  <a:pos x="233" y="103"/>
                </a:cxn>
                <a:cxn ang="0">
                  <a:pos x="251" y="172"/>
                </a:cxn>
                <a:cxn ang="0">
                  <a:pos x="231" y="198"/>
                </a:cxn>
                <a:cxn ang="0">
                  <a:pos x="225" y="283"/>
                </a:cxn>
                <a:cxn ang="0">
                  <a:pos x="208" y="361"/>
                </a:cxn>
                <a:cxn ang="0">
                  <a:pos x="194" y="402"/>
                </a:cxn>
                <a:cxn ang="0">
                  <a:pos x="190" y="474"/>
                </a:cxn>
                <a:cxn ang="0">
                  <a:pos x="175" y="492"/>
                </a:cxn>
                <a:cxn ang="0">
                  <a:pos x="196" y="524"/>
                </a:cxn>
                <a:cxn ang="0">
                  <a:pos x="208" y="567"/>
                </a:cxn>
                <a:cxn ang="0">
                  <a:pos x="219" y="600"/>
                </a:cxn>
                <a:cxn ang="0">
                  <a:pos x="197" y="600"/>
                </a:cxn>
                <a:cxn ang="0">
                  <a:pos x="184" y="630"/>
                </a:cxn>
                <a:cxn ang="0">
                  <a:pos x="160" y="635"/>
                </a:cxn>
                <a:cxn ang="0">
                  <a:pos x="143" y="631"/>
                </a:cxn>
                <a:cxn ang="0">
                  <a:pos x="131" y="618"/>
                </a:cxn>
                <a:cxn ang="0">
                  <a:pos x="115" y="607"/>
                </a:cxn>
                <a:cxn ang="0">
                  <a:pos x="93" y="596"/>
                </a:cxn>
                <a:cxn ang="0">
                  <a:pos x="87" y="578"/>
                </a:cxn>
                <a:cxn ang="0">
                  <a:pos x="73" y="541"/>
                </a:cxn>
                <a:cxn ang="0">
                  <a:pos x="55" y="502"/>
                </a:cxn>
                <a:cxn ang="0">
                  <a:pos x="39" y="474"/>
                </a:cxn>
                <a:cxn ang="0">
                  <a:pos x="30" y="437"/>
                </a:cxn>
                <a:cxn ang="0">
                  <a:pos x="17" y="396"/>
                </a:cxn>
                <a:cxn ang="0">
                  <a:pos x="13" y="361"/>
                </a:cxn>
                <a:cxn ang="0">
                  <a:pos x="0" y="335"/>
                </a:cxn>
                <a:cxn ang="0">
                  <a:pos x="8" y="296"/>
                </a:cxn>
                <a:cxn ang="0">
                  <a:pos x="10" y="276"/>
                </a:cxn>
                <a:cxn ang="0">
                  <a:pos x="23" y="242"/>
                </a:cxn>
                <a:cxn ang="0">
                  <a:pos x="32" y="211"/>
                </a:cxn>
                <a:cxn ang="0">
                  <a:pos x="32" y="150"/>
                </a:cxn>
              </a:cxnLst>
              <a:rect l="0" t="0" r="r" b="b"/>
              <a:pathLst>
                <a:path w="251" h="639">
                  <a:moveTo>
                    <a:pt x="30" y="116"/>
                  </a:moveTo>
                  <a:lnTo>
                    <a:pt x="30" y="100"/>
                  </a:lnTo>
                  <a:lnTo>
                    <a:pt x="45" y="100"/>
                  </a:lnTo>
                  <a:lnTo>
                    <a:pt x="45" y="70"/>
                  </a:lnTo>
                  <a:lnTo>
                    <a:pt x="43" y="37"/>
                  </a:lnTo>
                  <a:lnTo>
                    <a:pt x="55" y="37"/>
                  </a:lnTo>
                  <a:lnTo>
                    <a:pt x="67" y="37"/>
                  </a:lnTo>
                  <a:lnTo>
                    <a:pt x="79" y="37"/>
                  </a:lnTo>
                  <a:lnTo>
                    <a:pt x="90" y="37"/>
                  </a:lnTo>
                  <a:lnTo>
                    <a:pt x="102" y="37"/>
                  </a:lnTo>
                  <a:lnTo>
                    <a:pt x="115" y="37"/>
                  </a:lnTo>
                  <a:lnTo>
                    <a:pt x="127" y="37"/>
                  </a:lnTo>
                  <a:lnTo>
                    <a:pt x="139" y="37"/>
                  </a:lnTo>
                  <a:lnTo>
                    <a:pt x="140" y="29"/>
                  </a:lnTo>
                  <a:lnTo>
                    <a:pt x="141" y="37"/>
                  </a:lnTo>
                  <a:lnTo>
                    <a:pt x="161" y="40"/>
                  </a:lnTo>
                  <a:lnTo>
                    <a:pt x="178" y="46"/>
                  </a:lnTo>
                  <a:lnTo>
                    <a:pt x="183" y="29"/>
                  </a:lnTo>
                  <a:lnTo>
                    <a:pt x="190" y="28"/>
                  </a:lnTo>
                  <a:lnTo>
                    <a:pt x="193" y="9"/>
                  </a:lnTo>
                  <a:lnTo>
                    <a:pt x="198" y="13"/>
                  </a:lnTo>
                  <a:lnTo>
                    <a:pt x="203" y="0"/>
                  </a:lnTo>
                  <a:lnTo>
                    <a:pt x="214" y="20"/>
                  </a:lnTo>
                  <a:lnTo>
                    <a:pt x="223" y="40"/>
                  </a:lnTo>
                  <a:lnTo>
                    <a:pt x="228" y="66"/>
                  </a:lnTo>
                  <a:lnTo>
                    <a:pt x="233" y="103"/>
                  </a:lnTo>
                  <a:lnTo>
                    <a:pt x="237" y="141"/>
                  </a:lnTo>
                  <a:lnTo>
                    <a:pt x="251" y="172"/>
                  </a:lnTo>
                  <a:lnTo>
                    <a:pt x="241" y="183"/>
                  </a:lnTo>
                  <a:lnTo>
                    <a:pt x="231" y="198"/>
                  </a:lnTo>
                  <a:lnTo>
                    <a:pt x="227" y="241"/>
                  </a:lnTo>
                  <a:lnTo>
                    <a:pt x="225" y="283"/>
                  </a:lnTo>
                  <a:lnTo>
                    <a:pt x="222" y="311"/>
                  </a:lnTo>
                  <a:lnTo>
                    <a:pt x="208" y="361"/>
                  </a:lnTo>
                  <a:lnTo>
                    <a:pt x="203" y="396"/>
                  </a:lnTo>
                  <a:lnTo>
                    <a:pt x="194" y="402"/>
                  </a:lnTo>
                  <a:lnTo>
                    <a:pt x="193" y="437"/>
                  </a:lnTo>
                  <a:lnTo>
                    <a:pt x="190" y="474"/>
                  </a:lnTo>
                  <a:lnTo>
                    <a:pt x="179" y="478"/>
                  </a:lnTo>
                  <a:lnTo>
                    <a:pt x="175" y="492"/>
                  </a:lnTo>
                  <a:lnTo>
                    <a:pt x="179" y="500"/>
                  </a:lnTo>
                  <a:lnTo>
                    <a:pt x="196" y="524"/>
                  </a:lnTo>
                  <a:lnTo>
                    <a:pt x="201" y="546"/>
                  </a:lnTo>
                  <a:lnTo>
                    <a:pt x="208" y="567"/>
                  </a:lnTo>
                  <a:lnTo>
                    <a:pt x="216" y="576"/>
                  </a:lnTo>
                  <a:lnTo>
                    <a:pt x="219" y="600"/>
                  </a:lnTo>
                  <a:lnTo>
                    <a:pt x="209" y="600"/>
                  </a:lnTo>
                  <a:lnTo>
                    <a:pt x="197" y="600"/>
                  </a:lnTo>
                  <a:lnTo>
                    <a:pt x="190" y="615"/>
                  </a:lnTo>
                  <a:lnTo>
                    <a:pt x="184" y="630"/>
                  </a:lnTo>
                  <a:lnTo>
                    <a:pt x="165" y="630"/>
                  </a:lnTo>
                  <a:lnTo>
                    <a:pt x="160" y="635"/>
                  </a:lnTo>
                  <a:lnTo>
                    <a:pt x="154" y="630"/>
                  </a:lnTo>
                  <a:lnTo>
                    <a:pt x="143" y="631"/>
                  </a:lnTo>
                  <a:lnTo>
                    <a:pt x="142" y="639"/>
                  </a:lnTo>
                  <a:lnTo>
                    <a:pt x="131" y="618"/>
                  </a:lnTo>
                  <a:lnTo>
                    <a:pt x="121" y="598"/>
                  </a:lnTo>
                  <a:lnTo>
                    <a:pt x="115" y="607"/>
                  </a:lnTo>
                  <a:lnTo>
                    <a:pt x="105" y="609"/>
                  </a:lnTo>
                  <a:lnTo>
                    <a:pt x="93" y="596"/>
                  </a:lnTo>
                  <a:lnTo>
                    <a:pt x="89" y="587"/>
                  </a:lnTo>
                  <a:lnTo>
                    <a:pt x="87" y="578"/>
                  </a:lnTo>
                  <a:lnTo>
                    <a:pt x="78" y="555"/>
                  </a:lnTo>
                  <a:lnTo>
                    <a:pt x="73" y="541"/>
                  </a:lnTo>
                  <a:lnTo>
                    <a:pt x="58" y="517"/>
                  </a:lnTo>
                  <a:lnTo>
                    <a:pt x="55" y="502"/>
                  </a:lnTo>
                  <a:lnTo>
                    <a:pt x="41" y="481"/>
                  </a:lnTo>
                  <a:lnTo>
                    <a:pt x="39" y="474"/>
                  </a:lnTo>
                  <a:lnTo>
                    <a:pt x="28" y="467"/>
                  </a:lnTo>
                  <a:lnTo>
                    <a:pt x="30" y="437"/>
                  </a:lnTo>
                  <a:lnTo>
                    <a:pt x="24" y="417"/>
                  </a:lnTo>
                  <a:lnTo>
                    <a:pt x="17" y="396"/>
                  </a:lnTo>
                  <a:lnTo>
                    <a:pt x="15" y="379"/>
                  </a:lnTo>
                  <a:lnTo>
                    <a:pt x="13" y="361"/>
                  </a:lnTo>
                  <a:lnTo>
                    <a:pt x="7" y="337"/>
                  </a:lnTo>
                  <a:lnTo>
                    <a:pt x="0" y="335"/>
                  </a:lnTo>
                  <a:lnTo>
                    <a:pt x="7" y="311"/>
                  </a:lnTo>
                  <a:lnTo>
                    <a:pt x="8" y="296"/>
                  </a:lnTo>
                  <a:lnTo>
                    <a:pt x="10" y="287"/>
                  </a:lnTo>
                  <a:lnTo>
                    <a:pt x="10" y="276"/>
                  </a:lnTo>
                  <a:lnTo>
                    <a:pt x="17" y="252"/>
                  </a:lnTo>
                  <a:lnTo>
                    <a:pt x="23" y="242"/>
                  </a:lnTo>
                  <a:lnTo>
                    <a:pt x="33" y="241"/>
                  </a:lnTo>
                  <a:lnTo>
                    <a:pt x="32" y="211"/>
                  </a:lnTo>
                  <a:lnTo>
                    <a:pt x="32" y="179"/>
                  </a:lnTo>
                  <a:lnTo>
                    <a:pt x="32" y="150"/>
                  </a:lnTo>
                  <a:lnTo>
                    <a:pt x="30" y="11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0" name="Freeform 362"/>
            <p:cNvSpPr>
              <a:spLocks/>
            </p:cNvSpPr>
            <p:nvPr/>
          </p:nvSpPr>
          <p:spPr bwMode="auto">
            <a:xfrm>
              <a:off x="3329" y="2725"/>
              <a:ext cx="29" cy="36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2"/>
                </a:cxn>
                <a:cxn ang="0">
                  <a:pos x="16" y="0"/>
                </a:cxn>
                <a:cxn ang="0">
                  <a:pos x="15" y="7"/>
                </a:cxn>
                <a:cxn ang="0">
                  <a:pos x="2" y="13"/>
                </a:cxn>
                <a:cxn ang="0">
                  <a:pos x="0" y="15"/>
                </a:cxn>
                <a:cxn ang="0">
                  <a:pos x="2" y="16"/>
                </a:cxn>
                <a:cxn ang="0">
                  <a:pos x="4" y="42"/>
                </a:cxn>
                <a:cxn ang="0">
                  <a:pos x="6" y="68"/>
                </a:cxn>
                <a:cxn ang="0">
                  <a:pos x="10" y="68"/>
                </a:cxn>
                <a:cxn ang="0">
                  <a:pos x="19" y="48"/>
                </a:cxn>
                <a:cxn ang="0">
                  <a:pos x="28" y="28"/>
                </a:cxn>
                <a:cxn ang="0">
                  <a:pos x="25" y="18"/>
                </a:cxn>
              </a:cxnLst>
              <a:rect l="0" t="0" r="r" b="b"/>
              <a:pathLst>
                <a:path w="28" h="68">
                  <a:moveTo>
                    <a:pt x="25" y="18"/>
                  </a:moveTo>
                  <a:lnTo>
                    <a:pt x="25" y="2"/>
                  </a:lnTo>
                  <a:lnTo>
                    <a:pt x="16" y="0"/>
                  </a:lnTo>
                  <a:lnTo>
                    <a:pt x="15" y="7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2" y="16"/>
                  </a:lnTo>
                  <a:lnTo>
                    <a:pt x="4" y="42"/>
                  </a:lnTo>
                  <a:lnTo>
                    <a:pt x="6" y="68"/>
                  </a:lnTo>
                  <a:lnTo>
                    <a:pt x="10" y="68"/>
                  </a:lnTo>
                  <a:lnTo>
                    <a:pt x="19" y="48"/>
                  </a:lnTo>
                  <a:lnTo>
                    <a:pt x="28" y="28"/>
                  </a:lnTo>
                  <a:lnTo>
                    <a:pt x="25" y="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1" name="Freeform 363"/>
            <p:cNvSpPr>
              <a:spLocks/>
            </p:cNvSpPr>
            <p:nvPr/>
          </p:nvSpPr>
          <p:spPr bwMode="auto">
            <a:xfrm>
              <a:off x="3037" y="2624"/>
              <a:ext cx="123" cy="146"/>
            </a:xfrm>
            <a:custGeom>
              <a:avLst/>
              <a:gdLst/>
              <a:ahLst/>
              <a:cxnLst>
                <a:cxn ang="0">
                  <a:pos x="21" y="193"/>
                </a:cxn>
                <a:cxn ang="0">
                  <a:pos x="7" y="195"/>
                </a:cxn>
                <a:cxn ang="0">
                  <a:pos x="8" y="206"/>
                </a:cxn>
                <a:cxn ang="0">
                  <a:pos x="9" y="213"/>
                </a:cxn>
                <a:cxn ang="0">
                  <a:pos x="12" y="228"/>
                </a:cxn>
                <a:cxn ang="0">
                  <a:pos x="9" y="234"/>
                </a:cxn>
                <a:cxn ang="0">
                  <a:pos x="5" y="230"/>
                </a:cxn>
                <a:cxn ang="0">
                  <a:pos x="0" y="245"/>
                </a:cxn>
                <a:cxn ang="0">
                  <a:pos x="13" y="278"/>
                </a:cxn>
                <a:cxn ang="0">
                  <a:pos x="23" y="259"/>
                </a:cxn>
                <a:cxn ang="0">
                  <a:pos x="30" y="265"/>
                </a:cxn>
                <a:cxn ang="0">
                  <a:pos x="38" y="271"/>
                </a:cxn>
                <a:cxn ang="0">
                  <a:pos x="43" y="259"/>
                </a:cxn>
                <a:cxn ang="0">
                  <a:pos x="51" y="258"/>
                </a:cxn>
                <a:cxn ang="0">
                  <a:pos x="53" y="274"/>
                </a:cxn>
                <a:cxn ang="0">
                  <a:pos x="65" y="252"/>
                </a:cxn>
                <a:cxn ang="0">
                  <a:pos x="77" y="232"/>
                </a:cxn>
                <a:cxn ang="0">
                  <a:pos x="79" y="206"/>
                </a:cxn>
                <a:cxn ang="0">
                  <a:pos x="80" y="182"/>
                </a:cxn>
                <a:cxn ang="0">
                  <a:pos x="91" y="154"/>
                </a:cxn>
                <a:cxn ang="0">
                  <a:pos x="102" y="130"/>
                </a:cxn>
                <a:cxn ang="0">
                  <a:pos x="105" y="106"/>
                </a:cxn>
                <a:cxn ang="0">
                  <a:pos x="107" y="80"/>
                </a:cxn>
                <a:cxn ang="0">
                  <a:pos x="109" y="54"/>
                </a:cxn>
                <a:cxn ang="0">
                  <a:pos x="112" y="30"/>
                </a:cxn>
                <a:cxn ang="0">
                  <a:pos x="116" y="4"/>
                </a:cxn>
                <a:cxn ang="0">
                  <a:pos x="104" y="2"/>
                </a:cxn>
                <a:cxn ang="0">
                  <a:pos x="93" y="0"/>
                </a:cxn>
                <a:cxn ang="0">
                  <a:pos x="83" y="8"/>
                </a:cxn>
                <a:cxn ang="0">
                  <a:pos x="78" y="45"/>
                </a:cxn>
                <a:cxn ang="0">
                  <a:pos x="76" y="56"/>
                </a:cxn>
                <a:cxn ang="0">
                  <a:pos x="62" y="52"/>
                </a:cxn>
                <a:cxn ang="0">
                  <a:pos x="49" y="46"/>
                </a:cxn>
                <a:cxn ang="0">
                  <a:pos x="33" y="46"/>
                </a:cxn>
                <a:cxn ang="0">
                  <a:pos x="32" y="74"/>
                </a:cxn>
                <a:cxn ang="0">
                  <a:pos x="49" y="72"/>
                </a:cxn>
                <a:cxn ang="0">
                  <a:pos x="50" y="95"/>
                </a:cxn>
                <a:cxn ang="0">
                  <a:pos x="43" y="113"/>
                </a:cxn>
                <a:cxn ang="0">
                  <a:pos x="51" y="143"/>
                </a:cxn>
                <a:cxn ang="0">
                  <a:pos x="48" y="187"/>
                </a:cxn>
                <a:cxn ang="0">
                  <a:pos x="43" y="195"/>
                </a:cxn>
                <a:cxn ang="0">
                  <a:pos x="40" y="187"/>
                </a:cxn>
                <a:cxn ang="0">
                  <a:pos x="31" y="193"/>
                </a:cxn>
                <a:cxn ang="0">
                  <a:pos x="22" y="172"/>
                </a:cxn>
                <a:cxn ang="0">
                  <a:pos x="21" y="193"/>
                </a:cxn>
              </a:cxnLst>
              <a:rect l="0" t="0" r="r" b="b"/>
              <a:pathLst>
                <a:path w="116" h="278">
                  <a:moveTo>
                    <a:pt x="21" y="193"/>
                  </a:moveTo>
                  <a:lnTo>
                    <a:pt x="7" y="195"/>
                  </a:lnTo>
                  <a:lnTo>
                    <a:pt x="8" y="206"/>
                  </a:lnTo>
                  <a:lnTo>
                    <a:pt x="9" y="213"/>
                  </a:lnTo>
                  <a:lnTo>
                    <a:pt x="12" y="228"/>
                  </a:lnTo>
                  <a:lnTo>
                    <a:pt x="9" y="234"/>
                  </a:lnTo>
                  <a:lnTo>
                    <a:pt x="5" y="230"/>
                  </a:lnTo>
                  <a:lnTo>
                    <a:pt x="0" y="245"/>
                  </a:lnTo>
                  <a:lnTo>
                    <a:pt x="13" y="278"/>
                  </a:lnTo>
                  <a:lnTo>
                    <a:pt x="23" y="259"/>
                  </a:lnTo>
                  <a:lnTo>
                    <a:pt x="30" y="265"/>
                  </a:lnTo>
                  <a:lnTo>
                    <a:pt x="38" y="271"/>
                  </a:lnTo>
                  <a:lnTo>
                    <a:pt x="43" y="259"/>
                  </a:lnTo>
                  <a:lnTo>
                    <a:pt x="51" y="258"/>
                  </a:lnTo>
                  <a:lnTo>
                    <a:pt x="53" y="274"/>
                  </a:lnTo>
                  <a:lnTo>
                    <a:pt x="65" y="252"/>
                  </a:lnTo>
                  <a:lnTo>
                    <a:pt x="77" y="232"/>
                  </a:lnTo>
                  <a:lnTo>
                    <a:pt x="79" y="206"/>
                  </a:lnTo>
                  <a:lnTo>
                    <a:pt x="80" y="182"/>
                  </a:lnTo>
                  <a:lnTo>
                    <a:pt x="91" y="154"/>
                  </a:lnTo>
                  <a:lnTo>
                    <a:pt x="102" y="130"/>
                  </a:lnTo>
                  <a:lnTo>
                    <a:pt x="105" y="106"/>
                  </a:lnTo>
                  <a:lnTo>
                    <a:pt x="107" y="80"/>
                  </a:lnTo>
                  <a:lnTo>
                    <a:pt x="109" y="54"/>
                  </a:lnTo>
                  <a:lnTo>
                    <a:pt x="112" y="30"/>
                  </a:lnTo>
                  <a:lnTo>
                    <a:pt x="116" y="4"/>
                  </a:lnTo>
                  <a:lnTo>
                    <a:pt x="104" y="2"/>
                  </a:lnTo>
                  <a:lnTo>
                    <a:pt x="93" y="0"/>
                  </a:lnTo>
                  <a:lnTo>
                    <a:pt x="83" y="8"/>
                  </a:lnTo>
                  <a:lnTo>
                    <a:pt x="78" y="45"/>
                  </a:lnTo>
                  <a:lnTo>
                    <a:pt x="76" y="56"/>
                  </a:lnTo>
                  <a:lnTo>
                    <a:pt x="62" y="52"/>
                  </a:lnTo>
                  <a:lnTo>
                    <a:pt x="49" y="46"/>
                  </a:lnTo>
                  <a:lnTo>
                    <a:pt x="33" y="46"/>
                  </a:lnTo>
                  <a:lnTo>
                    <a:pt x="32" y="74"/>
                  </a:lnTo>
                  <a:lnTo>
                    <a:pt x="49" y="72"/>
                  </a:lnTo>
                  <a:lnTo>
                    <a:pt x="50" y="95"/>
                  </a:lnTo>
                  <a:lnTo>
                    <a:pt x="43" y="113"/>
                  </a:lnTo>
                  <a:lnTo>
                    <a:pt x="51" y="143"/>
                  </a:lnTo>
                  <a:lnTo>
                    <a:pt x="48" y="187"/>
                  </a:lnTo>
                  <a:lnTo>
                    <a:pt x="43" y="195"/>
                  </a:lnTo>
                  <a:lnTo>
                    <a:pt x="40" y="187"/>
                  </a:lnTo>
                  <a:lnTo>
                    <a:pt x="31" y="193"/>
                  </a:lnTo>
                  <a:lnTo>
                    <a:pt x="22" y="172"/>
                  </a:lnTo>
                  <a:lnTo>
                    <a:pt x="21" y="19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2" name="Freeform 364"/>
            <p:cNvSpPr>
              <a:spLocks/>
            </p:cNvSpPr>
            <p:nvPr/>
          </p:nvSpPr>
          <p:spPr bwMode="auto">
            <a:xfrm>
              <a:off x="3409" y="2606"/>
              <a:ext cx="131" cy="159"/>
            </a:xfrm>
            <a:custGeom>
              <a:avLst/>
              <a:gdLst/>
              <a:ahLst/>
              <a:cxnLst>
                <a:cxn ang="0">
                  <a:pos x="58" y="246"/>
                </a:cxn>
                <a:cxn ang="0">
                  <a:pos x="42" y="229"/>
                </a:cxn>
                <a:cxn ang="0">
                  <a:pos x="29" y="215"/>
                </a:cxn>
                <a:cxn ang="0">
                  <a:pos x="15" y="200"/>
                </a:cxn>
                <a:cxn ang="0">
                  <a:pos x="0" y="181"/>
                </a:cxn>
                <a:cxn ang="0">
                  <a:pos x="0" y="146"/>
                </a:cxn>
                <a:cxn ang="0">
                  <a:pos x="11" y="115"/>
                </a:cxn>
                <a:cxn ang="0">
                  <a:pos x="17" y="89"/>
                </a:cxn>
                <a:cxn ang="0">
                  <a:pos x="12" y="63"/>
                </a:cxn>
                <a:cxn ang="0">
                  <a:pos x="8" y="39"/>
                </a:cxn>
                <a:cxn ang="0">
                  <a:pos x="1" y="15"/>
                </a:cxn>
                <a:cxn ang="0">
                  <a:pos x="8" y="0"/>
                </a:cxn>
                <a:cxn ang="0">
                  <a:pos x="20" y="0"/>
                </a:cxn>
                <a:cxn ang="0">
                  <a:pos x="30" y="0"/>
                </a:cxn>
                <a:cxn ang="0">
                  <a:pos x="45" y="3"/>
                </a:cxn>
                <a:cxn ang="0">
                  <a:pos x="63" y="28"/>
                </a:cxn>
                <a:cxn ang="0">
                  <a:pos x="85" y="37"/>
                </a:cxn>
                <a:cxn ang="0">
                  <a:pos x="92" y="24"/>
                </a:cxn>
                <a:cxn ang="0">
                  <a:pos x="108" y="16"/>
                </a:cxn>
                <a:cxn ang="0">
                  <a:pos x="124" y="22"/>
                </a:cxn>
                <a:cxn ang="0">
                  <a:pos x="116" y="41"/>
                </a:cxn>
                <a:cxn ang="0">
                  <a:pos x="109" y="59"/>
                </a:cxn>
                <a:cxn ang="0">
                  <a:pos x="110" y="87"/>
                </a:cxn>
                <a:cxn ang="0">
                  <a:pos x="110" y="118"/>
                </a:cxn>
                <a:cxn ang="0">
                  <a:pos x="110" y="146"/>
                </a:cxn>
                <a:cxn ang="0">
                  <a:pos x="110" y="179"/>
                </a:cxn>
                <a:cxn ang="0">
                  <a:pos x="119" y="204"/>
                </a:cxn>
                <a:cxn ang="0">
                  <a:pos x="109" y="211"/>
                </a:cxn>
                <a:cxn ang="0">
                  <a:pos x="103" y="231"/>
                </a:cxn>
                <a:cxn ang="0">
                  <a:pos x="97" y="242"/>
                </a:cxn>
                <a:cxn ang="0">
                  <a:pos x="90" y="272"/>
                </a:cxn>
                <a:cxn ang="0">
                  <a:pos x="84" y="300"/>
                </a:cxn>
                <a:cxn ang="0">
                  <a:pos x="82" y="302"/>
                </a:cxn>
                <a:cxn ang="0">
                  <a:pos x="71" y="279"/>
                </a:cxn>
                <a:cxn ang="0">
                  <a:pos x="59" y="259"/>
                </a:cxn>
                <a:cxn ang="0">
                  <a:pos x="58" y="246"/>
                </a:cxn>
              </a:cxnLst>
              <a:rect l="0" t="0" r="r" b="b"/>
              <a:pathLst>
                <a:path w="124" h="302">
                  <a:moveTo>
                    <a:pt x="58" y="246"/>
                  </a:moveTo>
                  <a:lnTo>
                    <a:pt x="42" y="229"/>
                  </a:lnTo>
                  <a:lnTo>
                    <a:pt x="29" y="215"/>
                  </a:lnTo>
                  <a:lnTo>
                    <a:pt x="15" y="200"/>
                  </a:lnTo>
                  <a:lnTo>
                    <a:pt x="0" y="181"/>
                  </a:lnTo>
                  <a:lnTo>
                    <a:pt x="0" y="146"/>
                  </a:lnTo>
                  <a:lnTo>
                    <a:pt x="11" y="115"/>
                  </a:lnTo>
                  <a:lnTo>
                    <a:pt x="17" y="89"/>
                  </a:lnTo>
                  <a:lnTo>
                    <a:pt x="12" y="63"/>
                  </a:lnTo>
                  <a:lnTo>
                    <a:pt x="8" y="39"/>
                  </a:lnTo>
                  <a:lnTo>
                    <a:pt x="1" y="15"/>
                  </a:lnTo>
                  <a:lnTo>
                    <a:pt x="8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45" y="3"/>
                  </a:lnTo>
                  <a:lnTo>
                    <a:pt x="63" y="28"/>
                  </a:lnTo>
                  <a:lnTo>
                    <a:pt x="85" y="37"/>
                  </a:lnTo>
                  <a:lnTo>
                    <a:pt x="92" y="24"/>
                  </a:lnTo>
                  <a:lnTo>
                    <a:pt x="108" y="16"/>
                  </a:lnTo>
                  <a:lnTo>
                    <a:pt x="124" y="22"/>
                  </a:lnTo>
                  <a:lnTo>
                    <a:pt x="116" y="41"/>
                  </a:lnTo>
                  <a:lnTo>
                    <a:pt x="109" y="59"/>
                  </a:lnTo>
                  <a:lnTo>
                    <a:pt x="110" y="87"/>
                  </a:lnTo>
                  <a:lnTo>
                    <a:pt x="110" y="118"/>
                  </a:lnTo>
                  <a:lnTo>
                    <a:pt x="110" y="146"/>
                  </a:lnTo>
                  <a:lnTo>
                    <a:pt x="110" y="179"/>
                  </a:lnTo>
                  <a:lnTo>
                    <a:pt x="119" y="204"/>
                  </a:lnTo>
                  <a:lnTo>
                    <a:pt x="109" y="211"/>
                  </a:lnTo>
                  <a:lnTo>
                    <a:pt x="103" y="231"/>
                  </a:lnTo>
                  <a:lnTo>
                    <a:pt x="97" y="242"/>
                  </a:lnTo>
                  <a:lnTo>
                    <a:pt x="90" y="272"/>
                  </a:lnTo>
                  <a:lnTo>
                    <a:pt x="84" y="300"/>
                  </a:lnTo>
                  <a:lnTo>
                    <a:pt x="82" y="302"/>
                  </a:lnTo>
                  <a:lnTo>
                    <a:pt x="71" y="279"/>
                  </a:lnTo>
                  <a:lnTo>
                    <a:pt x="59" y="259"/>
                  </a:lnTo>
                  <a:lnTo>
                    <a:pt x="58" y="24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381" name="Group 365"/>
            <p:cNvGrpSpPr>
              <a:grpSpLocks/>
            </p:cNvGrpSpPr>
            <p:nvPr/>
          </p:nvGrpSpPr>
          <p:grpSpPr bwMode="auto">
            <a:xfrm>
              <a:off x="5681" y="2629"/>
              <a:ext cx="7" cy="5"/>
              <a:chOff x="5756" y="2659"/>
              <a:chExt cx="7" cy="5"/>
            </a:xfrm>
            <a:grpFill/>
          </p:grpSpPr>
          <p:grpSp>
            <p:nvGrpSpPr>
              <p:cNvPr id="382" name="Group 366"/>
              <p:cNvGrpSpPr>
                <a:grpSpLocks/>
              </p:cNvGrpSpPr>
              <p:nvPr/>
            </p:nvGrpSpPr>
            <p:grpSpPr bwMode="auto">
              <a:xfrm>
                <a:off x="5756" y="2659"/>
                <a:ext cx="7" cy="5"/>
                <a:chOff x="5756" y="2659"/>
                <a:chExt cx="7" cy="5"/>
              </a:xfrm>
              <a:grpFill/>
            </p:grpSpPr>
            <p:pic>
              <p:nvPicPr>
                <p:cNvPr id="891" name="Picture 367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756" y="2659"/>
                  <a:ext cx="7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92" name="Freeform 368"/>
                <p:cNvSpPr>
                  <a:spLocks/>
                </p:cNvSpPr>
                <p:nvPr/>
              </p:nvSpPr>
              <p:spPr bwMode="auto">
                <a:xfrm>
                  <a:off x="5756" y="2663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2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93" name="Freeform 369"/>
                <p:cNvSpPr>
                  <a:spLocks/>
                </p:cNvSpPr>
                <p:nvPr/>
              </p:nvSpPr>
              <p:spPr bwMode="auto">
                <a:xfrm>
                  <a:off x="5756" y="2663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2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94" name="Picture 370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5756" y="2659"/>
                  <a:ext cx="7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90" name="Freeform 371"/>
              <p:cNvSpPr>
                <a:spLocks/>
              </p:cNvSpPr>
              <p:nvPr/>
            </p:nvSpPr>
            <p:spPr bwMode="auto">
              <a:xfrm>
                <a:off x="5756" y="2663"/>
                <a:ext cx="2" cy="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1" y="0"/>
                  </a:cxn>
                </a:cxnLst>
                <a:rect l="0" t="0" r="r" b="b"/>
                <a:pathLst>
                  <a:path w="2">
                    <a:moveTo>
                      <a:pt x="1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83" name="Group 372"/>
            <p:cNvGrpSpPr>
              <a:grpSpLocks/>
            </p:cNvGrpSpPr>
            <p:nvPr/>
          </p:nvGrpSpPr>
          <p:grpSpPr bwMode="auto">
            <a:xfrm>
              <a:off x="5684" y="2650"/>
              <a:ext cx="10" cy="7"/>
              <a:chOff x="5759" y="2680"/>
              <a:chExt cx="10" cy="6"/>
            </a:xfrm>
            <a:grpFill/>
          </p:grpSpPr>
          <p:grpSp>
            <p:nvGrpSpPr>
              <p:cNvPr id="386" name="Group 373"/>
              <p:cNvGrpSpPr>
                <a:grpSpLocks/>
              </p:cNvGrpSpPr>
              <p:nvPr/>
            </p:nvGrpSpPr>
            <p:grpSpPr bwMode="auto">
              <a:xfrm>
                <a:off x="5759" y="2680"/>
                <a:ext cx="10" cy="6"/>
                <a:chOff x="5759" y="2680"/>
                <a:chExt cx="10" cy="6"/>
              </a:xfrm>
              <a:grpFill/>
            </p:grpSpPr>
            <p:pic>
              <p:nvPicPr>
                <p:cNvPr id="885" name="Picture 374"/>
                <p:cNvPicPr>
                  <a:picLocks noChangeAspect="1" noChangeArrowheads="1"/>
                </p:cNvPicPr>
                <p:nvPr/>
              </p:nvPicPr>
              <p:blipFill>
                <a:blip r:embed="rId20"/>
                <a:srcRect r="-368730"/>
                <a:stretch>
                  <a:fillRect/>
                </a:stretch>
              </p:blipFill>
              <p:spPr bwMode="auto">
                <a:xfrm>
                  <a:off x="5759" y="2680"/>
                  <a:ext cx="9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86" name="Freeform 375"/>
                <p:cNvSpPr>
                  <a:spLocks/>
                </p:cNvSpPr>
                <p:nvPr/>
              </p:nvSpPr>
              <p:spPr bwMode="auto">
                <a:xfrm>
                  <a:off x="5759" y="2680"/>
                  <a:ext cx="1" cy="5"/>
                </a:xfrm>
                <a:custGeom>
                  <a:avLst/>
                  <a:gdLst/>
                  <a:ahLst/>
                  <a:cxnLst>
                    <a:cxn ang="0">
                      <a:pos x="1" y="9"/>
                    </a:cxn>
                    <a:cxn ang="0">
                      <a:pos x="1" y="4"/>
                    </a:cxn>
                    <a:cxn ang="0">
                      <a:pos x="0" y="0"/>
                    </a:cxn>
                    <a:cxn ang="0">
                      <a:pos x="1" y="4"/>
                    </a:cxn>
                    <a:cxn ang="0">
                      <a:pos x="1" y="9"/>
                    </a:cxn>
                  </a:cxnLst>
                  <a:rect l="0" t="0" r="r" b="b"/>
                  <a:pathLst>
                    <a:path w="1" h="9">
                      <a:moveTo>
                        <a:pt x="1" y="9"/>
                      </a:moveTo>
                      <a:lnTo>
                        <a:pt x="1" y="4"/>
                      </a:ln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1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87" name="Freeform 376"/>
                <p:cNvSpPr>
                  <a:spLocks/>
                </p:cNvSpPr>
                <p:nvPr/>
              </p:nvSpPr>
              <p:spPr bwMode="auto">
                <a:xfrm>
                  <a:off x="5759" y="2680"/>
                  <a:ext cx="1" cy="5"/>
                </a:xfrm>
                <a:custGeom>
                  <a:avLst/>
                  <a:gdLst/>
                  <a:ahLst/>
                  <a:cxnLst>
                    <a:cxn ang="0">
                      <a:pos x="1" y="9"/>
                    </a:cxn>
                    <a:cxn ang="0">
                      <a:pos x="1" y="4"/>
                    </a:cxn>
                    <a:cxn ang="0">
                      <a:pos x="0" y="0"/>
                    </a:cxn>
                    <a:cxn ang="0">
                      <a:pos x="1" y="4"/>
                    </a:cxn>
                    <a:cxn ang="0">
                      <a:pos x="1" y="9"/>
                    </a:cxn>
                  </a:cxnLst>
                  <a:rect l="0" t="0" r="r" b="b"/>
                  <a:pathLst>
                    <a:path w="1" h="9">
                      <a:moveTo>
                        <a:pt x="1" y="9"/>
                      </a:moveTo>
                      <a:lnTo>
                        <a:pt x="1" y="4"/>
                      </a:ln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1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88" name="Picture 377"/>
                <p:cNvPicPr>
                  <a:picLocks noChangeAspect="1" noChangeArrowheads="1"/>
                </p:cNvPicPr>
                <p:nvPr/>
              </p:nvPicPr>
              <p:blipFill>
                <a:blip r:embed="rId20"/>
                <a:srcRect r="-368730"/>
                <a:stretch>
                  <a:fillRect/>
                </a:stretch>
              </p:blipFill>
              <p:spPr bwMode="auto">
                <a:xfrm>
                  <a:off x="5759" y="2680"/>
                  <a:ext cx="10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84" name="Freeform 378"/>
              <p:cNvSpPr>
                <a:spLocks/>
              </p:cNvSpPr>
              <p:nvPr/>
            </p:nvSpPr>
            <p:spPr bwMode="auto">
              <a:xfrm>
                <a:off x="5759" y="2680"/>
                <a:ext cx="1" cy="5"/>
              </a:xfrm>
              <a:custGeom>
                <a:avLst/>
                <a:gdLst/>
                <a:ahLst/>
                <a:cxnLst>
                  <a:cxn ang="0">
                    <a:pos x="1" y="9"/>
                  </a:cxn>
                  <a:cxn ang="0">
                    <a:pos x="1" y="4"/>
                  </a:cxn>
                  <a:cxn ang="0">
                    <a:pos x="0" y="0"/>
                  </a:cxn>
                  <a:cxn ang="0">
                    <a:pos x="1" y="4"/>
                  </a:cxn>
                  <a:cxn ang="0">
                    <a:pos x="1" y="9"/>
                  </a:cxn>
                </a:cxnLst>
                <a:rect l="0" t="0" r="r" b="b"/>
                <a:pathLst>
                  <a:path w="1" h="9">
                    <a:moveTo>
                      <a:pt x="1" y="9"/>
                    </a:moveTo>
                    <a:lnTo>
                      <a:pt x="1" y="4"/>
                    </a:lnTo>
                    <a:lnTo>
                      <a:pt x="0" y="0"/>
                    </a:lnTo>
                    <a:lnTo>
                      <a:pt x="1" y="4"/>
                    </a:lnTo>
                    <a:lnTo>
                      <a:pt x="1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87" name="Group 379"/>
            <p:cNvGrpSpPr>
              <a:grpSpLocks/>
            </p:cNvGrpSpPr>
            <p:nvPr/>
          </p:nvGrpSpPr>
          <p:grpSpPr bwMode="auto">
            <a:xfrm>
              <a:off x="5686" y="2657"/>
              <a:ext cx="10" cy="5"/>
              <a:chOff x="5761" y="2686"/>
              <a:chExt cx="10" cy="5"/>
            </a:xfrm>
            <a:grpFill/>
          </p:grpSpPr>
          <p:grpSp>
            <p:nvGrpSpPr>
              <p:cNvPr id="389" name="Group 380"/>
              <p:cNvGrpSpPr>
                <a:grpSpLocks/>
              </p:cNvGrpSpPr>
              <p:nvPr/>
            </p:nvGrpSpPr>
            <p:grpSpPr bwMode="auto">
              <a:xfrm>
                <a:off x="5761" y="2686"/>
                <a:ext cx="10" cy="5"/>
                <a:chOff x="5761" y="2686"/>
                <a:chExt cx="10" cy="5"/>
              </a:xfrm>
              <a:grpFill/>
            </p:grpSpPr>
            <p:pic>
              <p:nvPicPr>
                <p:cNvPr id="879" name="Picture 381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761" y="2686"/>
                  <a:ext cx="9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80" name="Freeform 382"/>
                <p:cNvSpPr>
                  <a:spLocks/>
                </p:cNvSpPr>
                <p:nvPr/>
              </p:nvSpPr>
              <p:spPr bwMode="auto">
                <a:xfrm>
                  <a:off x="5761" y="269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81" name="Freeform 383"/>
                <p:cNvSpPr>
                  <a:spLocks/>
                </p:cNvSpPr>
                <p:nvPr/>
              </p:nvSpPr>
              <p:spPr bwMode="auto">
                <a:xfrm>
                  <a:off x="5761" y="269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82" name="Picture 384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-369887" r="-368730"/>
                <a:stretch>
                  <a:fillRect/>
                </a:stretch>
              </p:blipFill>
              <p:spPr bwMode="auto">
                <a:xfrm>
                  <a:off x="5761" y="2686"/>
                  <a:ext cx="10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78" name="Freeform 385"/>
              <p:cNvSpPr>
                <a:spLocks/>
              </p:cNvSpPr>
              <p:nvPr/>
            </p:nvSpPr>
            <p:spPr bwMode="auto">
              <a:xfrm>
                <a:off x="5761" y="2690"/>
                <a:ext cx="1" cy="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90" name="Group 386"/>
            <p:cNvGrpSpPr>
              <a:grpSpLocks/>
            </p:cNvGrpSpPr>
            <p:nvPr/>
          </p:nvGrpSpPr>
          <p:grpSpPr bwMode="auto">
            <a:xfrm>
              <a:off x="5685" y="2654"/>
              <a:ext cx="5" cy="5"/>
              <a:chOff x="5760" y="2681"/>
              <a:chExt cx="5" cy="8"/>
            </a:xfrm>
            <a:grpFill/>
          </p:grpSpPr>
          <p:grpSp>
            <p:nvGrpSpPr>
              <p:cNvPr id="391" name="Group 387"/>
              <p:cNvGrpSpPr>
                <a:grpSpLocks/>
              </p:cNvGrpSpPr>
              <p:nvPr/>
            </p:nvGrpSpPr>
            <p:grpSpPr bwMode="auto">
              <a:xfrm>
                <a:off x="5760" y="2681"/>
                <a:ext cx="5" cy="8"/>
                <a:chOff x="5760" y="2681"/>
                <a:chExt cx="5" cy="8"/>
              </a:xfrm>
              <a:grpFill/>
            </p:grpSpPr>
            <p:pic>
              <p:nvPicPr>
                <p:cNvPr id="873" name="Picture 388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5760" y="2681"/>
                  <a:ext cx="5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74" name="Freeform 389"/>
                <p:cNvSpPr>
                  <a:spLocks/>
                </p:cNvSpPr>
                <p:nvPr/>
              </p:nvSpPr>
              <p:spPr bwMode="auto">
                <a:xfrm>
                  <a:off x="5760" y="2686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h="4">
                      <a:moveTo>
                        <a:pt x="0" y="4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75" name="Freeform 390"/>
                <p:cNvSpPr>
                  <a:spLocks/>
                </p:cNvSpPr>
                <p:nvPr/>
              </p:nvSpPr>
              <p:spPr bwMode="auto">
                <a:xfrm>
                  <a:off x="5760" y="2686"/>
                  <a:ext cx="1" cy="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h="4">
                      <a:moveTo>
                        <a:pt x="0" y="4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76" name="Picture 391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-134955" r="-368730"/>
                <a:stretch>
                  <a:fillRect/>
                </a:stretch>
              </p:blipFill>
              <p:spPr bwMode="auto">
                <a:xfrm>
                  <a:off x="5760" y="2681"/>
                  <a:ext cx="5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72" name="Freeform 392"/>
              <p:cNvSpPr>
                <a:spLocks/>
              </p:cNvSpPr>
              <p:nvPr/>
            </p:nvSpPr>
            <p:spPr bwMode="auto">
              <a:xfrm>
                <a:off x="5760" y="2686"/>
                <a:ext cx="1" cy="2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4"/>
                  </a:cxn>
                </a:cxnLst>
                <a:rect l="0" t="0" r="r" b="b"/>
                <a:pathLst>
                  <a:path h="4">
                    <a:moveTo>
                      <a:pt x="0" y="4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27" name="Freeform 393"/>
            <p:cNvSpPr>
              <a:spLocks/>
            </p:cNvSpPr>
            <p:nvPr/>
          </p:nvSpPr>
          <p:spPr bwMode="auto">
            <a:xfrm>
              <a:off x="2899" y="2450"/>
              <a:ext cx="193" cy="160"/>
            </a:xfrm>
            <a:custGeom>
              <a:avLst/>
              <a:gdLst/>
              <a:ahLst/>
              <a:cxnLst>
                <a:cxn ang="0">
                  <a:pos x="121" y="217"/>
                </a:cxn>
                <a:cxn ang="0">
                  <a:pos x="109" y="225"/>
                </a:cxn>
                <a:cxn ang="0">
                  <a:pos x="102" y="243"/>
                </a:cxn>
                <a:cxn ang="0">
                  <a:pos x="96" y="262"/>
                </a:cxn>
                <a:cxn ang="0">
                  <a:pos x="91" y="289"/>
                </a:cxn>
                <a:cxn ang="0">
                  <a:pos x="86" y="289"/>
                </a:cxn>
                <a:cxn ang="0">
                  <a:pos x="86" y="299"/>
                </a:cxn>
                <a:cxn ang="0">
                  <a:pos x="72" y="299"/>
                </a:cxn>
                <a:cxn ang="0">
                  <a:pos x="68" y="297"/>
                </a:cxn>
                <a:cxn ang="0">
                  <a:pos x="66" y="299"/>
                </a:cxn>
                <a:cxn ang="0">
                  <a:pos x="64" y="300"/>
                </a:cxn>
                <a:cxn ang="0">
                  <a:pos x="62" y="291"/>
                </a:cxn>
                <a:cxn ang="0">
                  <a:pos x="62" y="304"/>
                </a:cxn>
                <a:cxn ang="0">
                  <a:pos x="62" y="300"/>
                </a:cxn>
                <a:cxn ang="0">
                  <a:pos x="60" y="300"/>
                </a:cxn>
                <a:cxn ang="0">
                  <a:pos x="54" y="300"/>
                </a:cxn>
                <a:cxn ang="0">
                  <a:pos x="49" y="302"/>
                </a:cxn>
                <a:cxn ang="0">
                  <a:pos x="41" y="273"/>
                </a:cxn>
                <a:cxn ang="0">
                  <a:pos x="42" y="271"/>
                </a:cxn>
                <a:cxn ang="0">
                  <a:pos x="40" y="263"/>
                </a:cxn>
                <a:cxn ang="0">
                  <a:pos x="41" y="263"/>
                </a:cxn>
                <a:cxn ang="0">
                  <a:pos x="38" y="258"/>
                </a:cxn>
                <a:cxn ang="0">
                  <a:pos x="21" y="237"/>
                </a:cxn>
                <a:cxn ang="0">
                  <a:pos x="12" y="237"/>
                </a:cxn>
                <a:cxn ang="0">
                  <a:pos x="15" y="232"/>
                </a:cxn>
                <a:cxn ang="0">
                  <a:pos x="0" y="239"/>
                </a:cxn>
                <a:cxn ang="0">
                  <a:pos x="1" y="195"/>
                </a:cxn>
                <a:cxn ang="0">
                  <a:pos x="2" y="150"/>
                </a:cxn>
                <a:cxn ang="0">
                  <a:pos x="13" y="115"/>
                </a:cxn>
                <a:cxn ang="0">
                  <a:pos x="16" y="87"/>
                </a:cxn>
                <a:cxn ang="0">
                  <a:pos x="12" y="69"/>
                </a:cxn>
                <a:cxn ang="0">
                  <a:pos x="13" y="69"/>
                </a:cxn>
                <a:cxn ang="0">
                  <a:pos x="13" y="54"/>
                </a:cxn>
                <a:cxn ang="0">
                  <a:pos x="19" y="32"/>
                </a:cxn>
                <a:cxn ang="0">
                  <a:pos x="22" y="10"/>
                </a:cxn>
                <a:cxn ang="0">
                  <a:pos x="37" y="0"/>
                </a:cxn>
                <a:cxn ang="0">
                  <a:pos x="52" y="2"/>
                </a:cxn>
                <a:cxn ang="0">
                  <a:pos x="62" y="21"/>
                </a:cxn>
                <a:cxn ang="0">
                  <a:pos x="77" y="13"/>
                </a:cxn>
                <a:cxn ang="0">
                  <a:pos x="89" y="21"/>
                </a:cxn>
                <a:cxn ang="0">
                  <a:pos x="100" y="30"/>
                </a:cxn>
                <a:cxn ang="0">
                  <a:pos x="119" y="15"/>
                </a:cxn>
                <a:cxn ang="0">
                  <a:pos x="135" y="17"/>
                </a:cxn>
                <a:cxn ang="0">
                  <a:pos x="150" y="21"/>
                </a:cxn>
                <a:cxn ang="0">
                  <a:pos x="168" y="0"/>
                </a:cxn>
                <a:cxn ang="0">
                  <a:pos x="174" y="21"/>
                </a:cxn>
                <a:cxn ang="0">
                  <a:pos x="176" y="47"/>
                </a:cxn>
                <a:cxn ang="0">
                  <a:pos x="183" y="58"/>
                </a:cxn>
                <a:cxn ang="0">
                  <a:pos x="180" y="76"/>
                </a:cxn>
                <a:cxn ang="0">
                  <a:pos x="169" y="95"/>
                </a:cxn>
                <a:cxn ang="0">
                  <a:pos x="163" y="117"/>
                </a:cxn>
                <a:cxn ang="0">
                  <a:pos x="158" y="139"/>
                </a:cxn>
                <a:cxn ang="0">
                  <a:pos x="151" y="167"/>
                </a:cxn>
                <a:cxn ang="0">
                  <a:pos x="147" y="184"/>
                </a:cxn>
                <a:cxn ang="0">
                  <a:pos x="141" y="212"/>
                </a:cxn>
                <a:cxn ang="0">
                  <a:pos x="131" y="237"/>
                </a:cxn>
                <a:cxn ang="0">
                  <a:pos x="121" y="217"/>
                </a:cxn>
              </a:cxnLst>
              <a:rect l="0" t="0" r="r" b="b"/>
              <a:pathLst>
                <a:path w="183" h="304">
                  <a:moveTo>
                    <a:pt x="121" y="217"/>
                  </a:moveTo>
                  <a:lnTo>
                    <a:pt x="109" y="225"/>
                  </a:lnTo>
                  <a:lnTo>
                    <a:pt x="102" y="243"/>
                  </a:lnTo>
                  <a:lnTo>
                    <a:pt x="96" y="262"/>
                  </a:lnTo>
                  <a:lnTo>
                    <a:pt x="91" y="289"/>
                  </a:lnTo>
                  <a:lnTo>
                    <a:pt x="86" y="289"/>
                  </a:lnTo>
                  <a:lnTo>
                    <a:pt x="86" y="299"/>
                  </a:lnTo>
                  <a:lnTo>
                    <a:pt x="72" y="299"/>
                  </a:lnTo>
                  <a:lnTo>
                    <a:pt x="68" y="297"/>
                  </a:lnTo>
                  <a:lnTo>
                    <a:pt x="66" y="299"/>
                  </a:lnTo>
                  <a:lnTo>
                    <a:pt x="64" y="300"/>
                  </a:lnTo>
                  <a:lnTo>
                    <a:pt x="62" y="291"/>
                  </a:lnTo>
                  <a:lnTo>
                    <a:pt x="62" y="304"/>
                  </a:lnTo>
                  <a:lnTo>
                    <a:pt x="62" y="300"/>
                  </a:lnTo>
                  <a:lnTo>
                    <a:pt x="60" y="300"/>
                  </a:lnTo>
                  <a:lnTo>
                    <a:pt x="54" y="300"/>
                  </a:lnTo>
                  <a:lnTo>
                    <a:pt x="49" y="302"/>
                  </a:lnTo>
                  <a:lnTo>
                    <a:pt x="41" y="273"/>
                  </a:lnTo>
                  <a:lnTo>
                    <a:pt x="42" y="271"/>
                  </a:lnTo>
                  <a:lnTo>
                    <a:pt x="40" y="263"/>
                  </a:lnTo>
                  <a:lnTo>
                    <a:pt x="41" y="263"/>
                  </a:lnTo>
                  <a:lnTo>
                    <a:pt x="38" y="258"/>
                  </a:lnTo>
                  <a:lnTo>
                    <a:pt x="21" y="237"/>
                  </a:lnTo>
                  <a:lnTo>
                    <a:pt x="12" y="237"/>
                  </a:lnTo>
                  <a:lnTo>
                    <a:pt x="15" y="232"/>
                  </a:lnTo>
                  <a:lnTo>
                    <a:pt x="0" y="239"/>
                  </a:lnTo>
                  <a:lnTo>
                    <a:pt x="1" y="195"/>
                  </a:lnTo>
                  <a:lnTo>
                    <a:pt x="2" y="150"/>
                  </a:lnTo>
                  <a:lnTo>
                    <a:pt x="13" y="115"/>
                  </a:lnTo>
                  <a:lnTo>
                    <a:pt x="16" y="87"/>
                  </a:lnTo>
                  <a:lnTo>
                    <a:pt x="12" y="69"/>
                  </a:lnTo>
                  <a:lnTo>
                    <a:pt x="13" y="69"/>
                  </a:lnTo>
                  <a:lnTo>
                    <a:pt x="13" y="54"/>
                  </a:lnTo>
                  <a:lnTo>
                    <a:pt x="19" y="32"/>
                  </a:lnTo>
                  <a:lnTo>
                    <a:pt x="22" y="10"/>
                  </a:lnTo>
                  <a:lnTo>
                    <a:pt x="37" y="0"/>
                  </a:lnTo>
                  <a:lnTo>
                    <a:pt x="52" y="2"/>
                  </a:lnTo>
                  <a:lnTo>
                    <a:pt x="62" y="21"/>
                  </a:lnTo>
                  <a:lnTo>
                    <a:pt x="77" y="13"/>
                  </a:lnTo>
                  <a:lnTo>
                    <a:pt x="89" y="21"/>
                  </a:lnTo>
                  <a:lnTo>
                    <a:pt x="100" y="30"/>
                  </a:lnTo>
                  <a:lnTo>
                    <a:pt x="119" y="15"/>
                  </a:lnTo>
                  <a:lnTo>
                    <a:pt x="135" y="17"/>
                  </a:lnTo>
                  <a:lnTo>
                    <a:pt x="150" y="21"/>
                  </a:lnTo>
                  <a:lnTo>
                    <a:pt x="168" y="0"/>
                  </a:lnTo>
                  <a:lnTo>
                    <a:pt x="174" y="21"/>
                  </a:lnTo>
                  <a:lnTo>
                    <a:pt x="176" y="47"/>
                  </a:lnTo>
                  <a:lnTo>
                    <a:pt x="183" y="58"/>
                  </a:lnTo>
                  <a:lnTo>
                    <a:pt x="180" y="76"/>
                  </a:lnTo>
                  <a:lnTo>
                    <a:pt x="169" y="95"/>
                  </a:lnTo>
                  <a:lnTo>
                    <a:pt x="163" y="117"/>
                  </a:lnTo>
                  <a:lnTo>
                    <a:pt x="158" y="139"/>
                  </a:lnTo>
                  <a:lnTo>
                    <a:pt x="151" y="167"/>
                  </a:lnTo>
                  <a:lnTo>
                    <a:pt x="147" y="184"/>
                  </a:lnTo>
                  <a:lnTo>
                    <a:pt x="141" y="212"/>
                  </a:lnTo>
                  <a:lnTo>
                    <a:pt x="131" y="237"/>
                  </a:lnTo>
                  <a:lnTo>
                    <a:pt x="121" y="21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8" name="Freeform 394"/>
            <p:cNvSpPr>
              <a:spLocks/>
            </p:cNvSpPr>
            <p:nvPr/>
          </p:nvSpPr>
          <p:spPr bwMode="auto">
            <a:xfrm>
              <a:off x="2867" y="2474"/>
              <a:ext cx="50" cy="103"/>
            </a:xfrm>
            <a:custGeom>
              <a:avLst/>
              <a:gdLst/>
              <a:ahLst/>
              <a:cxnLst>
                <a:cxn ang="0">
                  <a:pos x="3" y="44"/>
                </a:cxn>
                <a:cxn ang="0">
                  <a:pos x="0" y="55"/>
                </a:cxn>
                <a:cxn ang="0">
                  <a:pos x="9" y="74"/>
                </a:cxn>
                <a:cxn ang="0">
                  <a:pos x="11" y="100"/>
                </a:cxn>
                <a:cxn ang="0">
                  <a:pos x="13" y="124"/>
                </a:cxn>
                <a:cxn ang="0">
                  <a:pos x="13" y="148"/>
                </a:cxn>
                <a:cxn ang="0">
                  <a:pos x="13" y="172"/>
                </a:cxn>
                <a:cxn ang="0">
                  <a:pos x="14" y="196"/>
                </a:cxn>
                <a:cxn ang="0">
                  <a:pos x="31" y="192"/>
                </a:cxn>
                <a:cxn ang="0">
                  <a:pos x="32" y="148"/>
                </a:cxn>
                <a:cxn ang="0">
                  <a:pos x="33" y="103"/>
                </a:cxn>
                <a:cxn ang="0">
                  <a:pos x="44" y="68"/>
                </a:cxn>
                <a:cxn ang="0">
                  <a:pos x="47" y="40"/>
                </a:cxn>
                <a:cxn ang="0">
                  <a:pos x="43" y="22"/>
                </a:cxn>
                <a:cxn ang="0">
                  <a:pos x="44" y="22"/>
                </a:cxn>
                <a:cxn ang="0">
                  <a:pos x="31" y="0"/>
                </a:cxn>
                <a:cxn ang="0">
                  <a:pos x="26" y="9"/>
                </a:cxn>
                <a:cxn ang="0">
                  <a:pos x="26" y="15"/>
                </a:cxn>
                <a:cxn ang="0">
                  <a:pos x="25" y="16"/>
                </a:cxn>
                <a:cxn ang="0">
                  <a:pos x="14" y="29"/>
                </a:cxn>
                <a:cxn ang="0">
                  <a:pos x="3" y="44"/>
                </a:cxn>
              </a:cxnLst>
              <a:rect l="0" t="0" r="r" b="b"/>
              <a:pathLst>
                <a:path w="47" h="196">
                  <a:moveTo>
                    <a:pt x="3" y="44"/>
                  </a:moveTo>
                  <a:lnTo>
                    <a:pt x="0" y="55"/>
                  </a:lnTo>
                  <a:lnTo>
                    <a:pt x="9" y="74"/>
                  </a:lnTo>
                  <a:lnTo>
                    <a:pt x="11" y="100"/>
                  </a:lnTo>
                  <a:lnTo>
                    <a:pt x="13" y="124"/>
                  </a:lnTo>
                  <a:lnTo>
                    <a:pt x="13" y="148"/>
                  </a:lnTo>
                  <a:lnTo>
                    <a:pt x="13" y="172"/>
                  </a:lnTo>
                  <a:lnTo>
                    <a:pt x="14" y="196"/>
                  </a:lnTo>
                  <a:lnTo>
                    <a:pt x="31" y="192"/>
                  </a:lnTo>
                  <a:lnTo>
                    <a:pt x="32" y="148"/>
                  </a:lnTo>
                  <a:lnTo>
                    <a:pt x="33" y="103"/>
                  </a:lnTo>
                  <a:lnTo>
                    <a:pt x="44" y="68"/>
                  </a:lnTo>
                  <a:lnTo>
                    <a:pt x="47" y="40"/>
                  </a:lnTo>
                  <a:lnTo>
                    <a:pt x="43" y="22"/>
                  </a:lnTo>
                  <a:lnTo>
                    <a:pt x="44" y="22"/>
                  </a:lnTo>
                  <a:lnTo>
                    <a:pt x="31" y="0"/>
                  </a:lnTo>
                  <a:lnTo>
                    <a:pt x="26" y="9"/>
                  </a:lnTo>
                  <a:lnTo>
                    <a:pt x="26" y="15"/>
                  </a:lnTo>
                  <a:lnTo>
                    <a:pt x="25" y="16"/>
                  </a:lnTo>
                  <a:lnTo>
                    <a:pt x="14" y="29"/>
                  </a:lnTo>
                  <a:lnTo>
                    <a:pt x="3" y="4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9" name="Freeform 395"/>
            <p:cNvSpPr>
              <a:spLocks/>
            </p:cNvSpPr>
            <p:nvPr/>
          </p:nvSpPr>
          <p:spPr bwMode="auto">
            <a:xfrm>
              <a:off x="2765" y="2425"/>
              <a:ext cx="129" cy="97"/>
            </a:xfrm>
            <a:custGeom>
              <a:avLst/>
              <a:gdLst/>
              <a:ahLst/>
              <a:cxnLst>
                <a:cxn ang="0">
                  <a:pos x="99" y="135"/>
                </a:cxn>
                <a:cxn ang="0">
                  <a:pos x="94" y="135"/>
                </a:cxn>
                <a:cxn ang="0">
                  <a:pos x="82" y="131"/>
                </a:cxn>
                <a:cxn ang="0">
                  <a:pos x="77" y="133"/>
                </a:cxn>
                <a:cxn ang="0">
                  <a:pos x="59" y="133"/>
                </a:cxn>
                <a:cxn ang="0">
                  <a:pos x="40" y="135"/>
                </a:cxn>
                <a:cxn ang="0">
                  <a:pos x="42" y="159"/>
                </a:cxn>
                <a:cxn ang="0">
                  <a:pos x="44" y="183"/>
                </a:cxn>
                <a:cxn ang="0">
                  <a:pos x="29" y="167"/>
                </a:cxn>
                <a:cxn ang="0">
                  <a:pos x="14" y="176"/>
                </a:cxn>
                <a:cxn ang="0">
                  <a:pos x="5" y="157"/>
                </a:cxn>
                <a:cxn ang="0">
                  <a:pos x="0" y="154"/>
                </a:cxn>
                <a:cxn ang="0">
                  <a:pos x="3" y="111"/>
                </a:cxn>
                <a:cxn ang="0">
                  <a:pos x="8" y="100"/>
                </a:cxn>
                <a:cxn ang="0">
                  <a:pos x="16" y="87"/>
                </a:cxn>
                <a:cxn ang="0">
                  <a:pos x="19" y="74"/>
                </a:cxn>
                <a:cxn ang="0">
                  <a:pos x="22" y="56"/>
                </a:cxn>
                <a:cxn ang="0">
                  <a:pos x="32" y="63"/>
                </a:cxn>
                <a:cxn ang="0">
                  <a:pos x="35" y="52"/>
                </a:cxn>
                <a:cxn ang="0">
                  <a:pos x="37" y="46"/>
                </a:cxn>
                <a:cxn ang="0">
                  <a:pos x="44" y="31"/>
                </a:cxn>
                <a:cxn ang="0">
                  <a:pos x="51" y="31"/>
                </a:cxn>
                <a:cxn ang="0">
                  <a:pos x="54" y="18"/>
                </a:cxn>
                <a:cxn ang="0">
                  <a:pos x="73" y="0"/>
                </a:cxn>
                <a:cxn ang="0">
                  <a:pos x="88" y="4"/>
                </a:cxn>
                <a:cxn ang="0">
                  <a:pos x="89" y="31"/>
                </a:cxn>
                <a:cxn ang="0">
                  <a:pos x="102" y="56"/>
                </a:cxn>
                <a:cxn ang="0">
                  <a:pos x="100" y="56"/>
                </a:cxn>
                <a:cxn ang="0">
                  <a:pos x="99" y="67"/>
                </a:cxn>
                <a:cxn ang="0">
                  <a:pos x="109" y="81"/>
                </a:cxn>
                <a:cxn ang="0">
                  <a:pos x="114" y="78"/>
                </a:cxn>
                <a:cxn ang="0">
                  <a:pos x="118" y="87"/>
                </a:cxn>
                <a:cxn ang="0">
                  <a:pos x="122" y="106"/>
                </a:cxn>
                <a:cxn ang="0">
                  <a:pos x="121" y="107"/>
                </a:cxn>
                <a:cxn ang="0">
                  <a:pos x="110" y="120"/>
                </a:cxn>
                <a:cxn ang="0">
                  <a:pos x="99" y="135"/>
                </a:cxn>
              </a:cxnLst>
              <a:rect l="0" t="0" r="r" b="b"/>
              <a:pathLst>
                <a:path w="122" h="183">
                  <a:moveTo>
                    <a:pt x="99" y="135"/>
                  </a:moveTo>
                  <a:lnTo>
                    <a:pt x="94" y="135"/>
                  </a:lnTo>
                  <a:lnTo>
                    <a:pt x="82" y="131"/>
                  </a:lnTo>
                  <a:lnTo>
                    <a:pt x="77" y="133"/>
                  </a:lnTo>
                  <a:lnTo>
                    <a:pt x="59" y="133"/>
                  </a:lnTo>
                  <a:lnTo>
                    <a:pt x="40" y="135"/>
                  </a:lnTo>
                  <a:lnTo>
                    <a:pt x="42" y="159"/>
                  </a:lnTo>
                  <a:lnTo>
                    <a:pt x="44" y="183"/>
                  </a:lnTo>
                  <a:lnTo>
                    <a:pt x="29" y="167"/>
                  </a:lnTo>
                  <a:lnTo>
                    <a:pt x="14" y="176"/>
                  </a:lnTo>
                  <a:lnTo>
                    <a:pt x="5" y="157"/>
                  </a:lnTo>
                  <a:lnTo>
                    <a:pt x="0" y="154"/>
                  </a:lnTo>
                  <a:lnTo>
                    <a:pt x="3" y="111"/>
                  </a:lnTo>
                  <a:lnTo>
                    <a:pt x="8" y="100"/>
                  </a:lnTo>
                  <a:lnTo>
                    <a:pt x="16" y="87"/>
                  </a:lnTo>
                  <a:lnTo>
                    <a:pt x="19" y="74"/>
                  </a:lnTo>
                  <a:lnTo>
                    <a:pt x="22" y="56"/>
                  </a:lnTo>
                  <a:lnTo>
                    <a:pt x="32" y="63"/>
                  </a:lnTo>
                  <a:lnTo>
                    <a:pt x="35" y="52"/>
                  </a:lnTo>
                  <a:lnTo>
                    <a:pt x="37" y="46"/>
                  </a:lnTo>
                  <a:lnTo>
                    <a:pt x="44" y="31"/>
                  </a:lnTo>
                  <a:lnTo>
                    <a:pt x="51" y="31"/>
                  </a:lnTo>
                  <a:lnTo>
                    <a:pt x="54" y="18"/>
                  </a:lnTo>
                  <a:lnTo>
                    <a:pt x="73" y="0"/>
                  </a:lnTo>
                  <a:lnTo>
                    <a:pt x="88" y="4"/>
                  </a:lnTo>
                  <a:lnTo>
                    <a:pt x="89" y="31"/>
                  </a:lnTo>
                  <a:lnTo>
                    <a:pt x="102" y="56"/>
                  </a:lnTo>
                  <a:lnTo>
                    <a:pt x="100" y="56"/>
                  </a:lnTo>
                  <a:lnTo>
                    <a:pt x="99" y="67"/>
                  </a:lnTo>
                  <a:lnTo>
                    <a:pt x="109" y="81"/>
                  </a:lnTo>
                  <a:lnTo>
                    <a:pt x="114" y="78"/>
                  </a:lnTo>
                  <a:lnTo>
                    <a:pt x="118" y="87"/>
                  </a:lnTo>
                  <a:lnTo>
                    <a:pt x="122" y="106"/>
                  </a:lnTo>
                  <a:lnTo>
                    <a:pt x="121" y="107"/>
                  </a:lnTo>
                  <a:lnTo>
                    <a:pt x="110" y="120"/>
                  </a:lnTo>
                  <a:lnTo>
                    <a:pt x="99" y="13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0" name="Freeform 396"/>
            <p:cNvSpPr>
              <a:spLocks/>
            </p:cNvSpPr>
            <p:nvPr/>
          </p:nvSpPr>
          <p:spPr bwMode="auto">
            <a:xfrm>
              <a:off x="2994" y="2459"/>
              <a:ext cx="125" cy="195"/>
            </a:xfrm>
            <a:custGeom>
              <a:avLst/>
              <a:gdLst/>
              <a:ahLst/>
              <a:cxnLst>
                <a:cxn ang="0">
                  <a:pos x="110" y="102"/>
                </a:cxn>
                <a:cxn ang="0">
                  <a:pos x="93" y="102"/>
                </a:cxn>
                <a:cxn ang="0">
                  <a:pos x="85" y="111"/>
                </a:cxn>
                <a:cxn ang="0">
                  <a:pos x="98" y="139"/>
                </a:cxn>
                <a:cxn ang="0">
                  <a:pos x="108" y="181"/>
                </a:cxn>
                <a:cxn ang="0">
                  <a:pos x="100" y="211"/>
                </a:cxn>
                <a:cxn ang="0">
                  <a:pos x="93" y="235"/>
                </a:cxn>
                <a:cxn ang="0">
                  <a:pos x="97" y="280"/>
                </a:cxn>
                <a:cxn ang="0">
                  <a:pos x="106" y="304"/>
                </a:cxn>
                <a:cxn ang="0">
                  <a:pos x="115" y="326"/>
                </a:cxn>
                <a:cxn ang="0">
                  <a:pos x="119" y="356"/>
                </a:cxn>
                <a:cxn ang="0">
                  <a:pos x="117" y="369"/>
                </a:cxn>
                <a:cxn ang="0">
                  <a:pos x="104" y="365"/>
                </a:cxn>
                <a:cxn ang="0">
                  <a:pos x="91" y="359"/>
                </a:cxn>
                <a:cxn ang="0">
                  <a:pos x="74" y="359"/>
                </a:cxn>
                <a:cxn ang="0">
                  <a:pos x="60" y="359"/>
                </a:cxn>
                <a:cxn ang="0">
                  <a:pos x="44" y="359"/>
                </a:cxn>
                <a:cxn ang="0">
                  <a:pos x="32" y="354"/>
                </a:cxn>
                <a:cxn ang="0">
                  <a:pos x="21" y="352"/>
                </a:cxn>
                <a:cxn ang="0">
                  <a:pos x="21" y="319"/>
                </a:cxn>
                <a:cxn ang="0">
                  <a:pos x="19" y="302"/>
                </a:cxn>
                <a:cxn ang="0">
                  <a:pos x="17" y="298"/>
                </a:cxn>
                <a:cxn ang="0">
                  <a:pos x="8" y="296"/>
                </a:cxn>
                <a:cxn ang="0">
                  <a:pos x="3" y="276"/>
                </a:cxn>
                <a:cxn ang="0">
                  <a:pos x="0" y="278"/>
                </a:cxn>
                <a:cxn ang="0">
                  <a:pos x="2" y="272"/>
                </a:cxn>
                <a:cxn ang="0">
                  <a:pos x="7" y="243"/>
                </a:cxn>
                <a:cxn ang="0">
                  <a:pos x="13" y="224"/>
                </a:cxn>
                <a:cxn ang="0">
                  <a:pos x="20" y="204"/>
                </a:cxn>
                <a:cxn ang="0">
                  <a:pos x="32" y="198"/>
                </a:cxn>
                <a:cxn ang="0">
                  <a:pos x="41" y="218"/>
                </a:cxn>
                <a:cxn ang="0">
                  <a:pos x="51" y="193"/>
                </a:cxn>
                <a:cxn ang="0">
                  <a:pos x="58" y="165"/>
                </a:cxn>
                <a:cxn ang="0">
                  <a:pos x="62" y="148"/>
                </a:cxn>
                <a:cxn ang="0">
                  <a:pos x="69" y="120"/>
                </a:cxn>
                <a:cxn ang="0">
                  <a:pos x="74" y="96"/>
                </a:cxn>
                <a:cxn ang="0">
                  <a:pos x="80" y="74"/>
                </a:cxn>
                <a:cxn ang="0">
                  <a:pos x="91" y="57"/>
                </a:cxn>
                <a:cxn ang="0">
                  <a:pos x="94" y="39"/>
                </a:cxn>
                <a:cxn ang="0">
                  <a:pos x="87" y="26"/>
                </a:cxn>
                <a:cxn ang="0">
                  <a:pos x="85" y="0"/>
                </a:cxn>
                <a:cxn ang="0">
                  <a:pos x="92" y="0"/>
                </a:cxn>
                <a:cxn ang="0">
                  <a:pos x="98" y="35"/>
                </a:cxn>
                <a:cxn ang="0">
                  <a:pos x="100" y="70"/>
                </a:cxn>
                <a:cxn ang="0">
                  <a:pos x="110" y="102"/>
                </a:cxn>
              </a:cxnLst>
              <a:rect l="0" t="0" r="r" b="b"/>
              <a:pathLst>
                <a:path w="119" h="369">
                  <a:moveTo>
                    <a:pt x="110" y="102"/>
                  </a:moveTo>
                  <a:lnTo>
                    <a:pt x="93" y="102"/>
                  </a:lnTo>
                  <a:lnTo>
                    <a:pt x="85" y="111"/>
                  </a:lnTo>
                  <a:lnTo>
                    <a:pt x="98" y="139"/>
                  </a:lnTo>
                  <a:lnTo>
                    <a:pt x="108" y="181"/>
                  </a:lnTo>
                  <a:lnTo>
                    <a:pt x="100" y="211"/>
                  </a:lnTo>
                  <a:lnTo>
                    <a:pt x="93" y="235"/>
                  </a:lnTo>
                  <a:lnTo>
                    <a:pt x="97" y="280"/>
                  </a:lnTo>
                  <a:lnTo>
                    <a:pt x="106" y="304"/>
                  </a:lnTo>
                  <a:lnTo>
                    <a:pt x="115" y="326"/>
                  </a:lnTo>
                  <a:lnTo>
                    <a:pt x="119" y="356"/>
                  </a:lnTo>
                  <a:lnTo>
                    <a:pt x="117" y="369"/>
                  </a:lnTo>
                  <a:lnTo>
                    <a:pt x="104" y="365"/>
                  </a:lnTo>
                  <a:lnTo>
                    <a:pt x="91" y="359"/>
                  </a:lnTo>
                  <a:lnTo>
                    <a:pt x="74" y="359"/>
                  </a:lnTo>
                  <a:lnTo>
                    <a:pt x="60" y="359"/>
                  </a:lnTo>
                  <a:lnTo>
                    <a:pt x="44" y="359"/>
                  </a:lnTo>
                  <a:lnTo>
                    <a:pt x="32" y="354"/>
                  </a:lnTo>
                  <a:lnTo>
                    <a:pt x="21" y="352"/>
                  </a:lnTo>
                  <a:lnTo>
                    <a:pt x="21" y="319"/>
                  </a:lnTo>
                  <a:lnTo>
                    <a:pt x="19" y="302"/>
                  </a:lnTo>
                  <a:lnTo>
                    <a:pt x="17" y="298"/>
                  </a:lnTo>
                  <a:lnTo>
                    <a:pt x="8" y="296"/>
                  </a:lnTo>
                  <a:lnTo>
                    <a:pt x="3" y="276"/>
                  </a:lnTo>
                  <a:lnTo>
                    <a:pt x="0" y="278"/>
                  </a:lnTo>
                  <a:lnTo>
                    <a:pt x="2" y="272"/>
                  </a:lnTo>
                  <a:lnTo>
                    <a:pt x="7" y="243"/>
                  </a:lnTo>
                  <a:lnTo>
                    <a:pt x="13" y="224"/>
                  </a:lnTo>
                  <a:lnTo>
                    <a:pt x="20" y="204"/>
                  </a:lnTo>
                  <a:lnTo>
                    <a:pt x="32" y="198"/>
                  </a:lnTo>
                  <a:lnTo>
                    <a:pt x="41" y="218"/>
                  </a:lnTo>
                  <a:lnTo>
                    <a:pt x="51" y="193"/>
                  </a:lnTo>
                  <a:lnTo>
                    <a:pt x="58" y="165"/>
                  </a:lnTo>
                  <a:lnTo>
                    <a:pt x="62" y="148"/>
                  </a:lnTo>
                  <a:lnTo>
                    <a:pt x="69" y="120"/>
                  </a:lnTo>
                  <a:lnTo>
                    <a:pt x="74" y="96"/>
                  </a:lnTo>
                  <a:lnTo>
                    <a:pt x="80" y="74"/>
                  </a:lnTo>
                  <a:lnTo>
                    <a:pt x="91" y="57"/>
                  </a:lnTo>
                  <a:lnTo>
                    <a:pt x="94" y="39"/>
                  </a:lnTo>
                  <a:lnTo>
                    <a:pt x="87" y="26"/>
                  </a:lnTo>
                  <a:lnTo>
                    <a:pt x="85" y="0"/>
                  </a:lnTo>
                  <a:lnTo>
                    <a:pt x="92" y="0"/>
                  </a:lnTo>
                  <a:lnTo>
                    <a:pt x="98" y="35"/>
                  </a:lnTo>
                  <a:lnTo>
                    <a:pt x="100" y="70"/>
                  </a:lnTo>
                  <a:lnTo>
                    <a:pt x="110" y="10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1" name="Freeform 397"/>
            <p:cNvSpPr>
              <a:spLocks/>
            </p:cNvSpPr>
            <p:nvPr/>
          </p:nvSpPr>
          <p:spPr bwMode="auto">
            <a:xfrm>
              <a:off x="3091" y="2498"/>
              <a:ext cx="212" cy="149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68" y="67"/>
                </a:cxn>
                <a:cxn ang="0">
                  <a:pos x="90" y="57"/>
                </a:cxn>
                <a:cxn ang="0">
                  <a:pos x="102" y="30"/>
                </a:cxn>
                <a:cxn ang="0">
                  <a:pos x="114" y="6"/>
                </a:cxn>
                <a:cxn ang="0">
                  <a:pos x="129" y="0"/>
                </a:cxn>
                <a:cxn ang="0">
                  <a:pos x="135" y="20"/>
                </a:cxn>
                <a:cxn ang="0">
                  <a:pos x="142" y="41"/>
                </a:cxn>
                <a:cxn ang="0">
                  <a:pos x="140" y="70"/>
                </a:cxn>
                <a:cxn ang="0">
                  <a:pos x="151" y="76"/>
                </a:cxn>
                <a:cxn ang="0">
                  <a:pos x="153" y="85"/>
                </a:cxn>
                <a:cxn ang="0">
                  <a:pos x="167" y="104"/>
                </a:cxn>
                <a:cxn ang="0">
                  <a:pos x="169" y="119"/>
                </a:cxn>
                <a:cxn ang="0">
                  <a:pos x="185" y="143"/>
                </a:cxn>
                <a:cxn ang="0">
                  <a:pos x="190" y="159"/>
                </a:cxn>
                <a:cxn ang="0">
                  <a:pos x="199" y="182"/>
                </a:cxn>
                <a:cxn ang="0">
                  <a:pos x="201" y="189"/>
                </a:cxn>
                <a:cxn ang="0">
                  <a:pos x="192" y="187"/>
                </a:cxn>
                <a:cxn ang="0">
                  <a:pos x="180" y="185"/>
                </a:cxn>
                <a:cxn ang="0">
                  <a:pos x="168" y="182"/>
                </a:cxn>
                <a:cxn ang="0">
                  <a:pos x="163" y="191"/>
                </a:cxn>
                <a:cxn ang="0">
                  <a:pos x="152" y="191"/>
                </a:cxn>
                <a:cxn ang="0">
                  <a:pos x="135" y="202"/>
                </a:cxn>
                <a:cxn ang="0">
                  <a:pos x="129" y="202"/>
                </a:cxn>
                <a:cxn ang="0">
                  <a:pos x="122" y="219"/>
                </a:cxn>
                <a:cxn ang="0">
                  <a:pos x="108" y="211"/>
                </a:cxn>
                <a:cxn ang="0">
                  <a:pos x="93" y="204"/>
                </a:cxn>
                <a:cxn ang="0">
                  <a:pos x="76" y="187"/>
                </a:cxn>
                <a:cxn ang="0">
                  <a:pos x="64" y="217"/>
                </a:cxn>
                <a:cxn ang="0">
                  <a:pos x="64" y="241"/>
                </a:cxn>
                <a:cxn ang="0">
                  <a:pos x="52" y="239"/>
                </a:cxn>
                <a:cxn ang="0">
                  <a:pos x="42" y="237"/>
                </a:cxn>
                <a:cxn ang="0">
                  <a:pos x="32" y="245"/>
                </a:cxn>
                <a:cxn ang="0">
                  <a:pos x="26" y="282"/>
                </a:cxn>
                <a:cxn ang="0">
                  <a:pos x="22" y="252"/>
                </a:cxn>
                <a:cxn ang="0">
                  <a:pos x="13" y="230"/>
                </a:cxn>
                <a:cxn ang="0">
                  <a:pos x="4" y="206"/>
                </a:cxn>
                <a:cxn ang="0">
                  <a:pos x="0" y="161"/>
                </a:cxn>
                <a:cxn ang="0">
                  <a:pos x="8" y="137"/>
                </a:cxn>
                <a:cxn ang="0">
                  <a:pos x="15" y="109"/>
                </a:cxn>
                <a:cxn ang="0">
                  <a:pos x="31" y="100"/>
                </a:cxn>
                <a:cxn ang="0">
                  <a:pos x="33" y="104"/>
                </a:cxn>
                <a:cxn ang="0">
                  <a:pos x="42" y="100"/>
                </a:cxn>
                <a:cxn ang="0">
                  <a:pos x="63" y="94"/>
                </a:cxn>
                <a:cxn ang="0">
                  <a:pos x="70" y="76"/>
                </a:cxn>
              </a:cxnLst>
              <a:rect l="0" t="0" r="r" b="b"/>
              <a:pathLst>
                <a:path w="201" h="282">
                  <a:moveTo>
                    <a:pt x="70" y="76"/>
                  </a:moveTo>
                  <a:lnTo>
                    <a:pt x="68" y="67"/>
                  </a:lnTo>
                  <a:lnTo>
                    <a:pt x="90" y="57"/>
                  </a:lnTo>
                  <a:lnTo>
                    <a:pt x="102" y="30"/>
                  </a:lnTo>
                  <a:lnTo>
                    <a:pt x="114" y="6"/>
                  </a:lnTo>
                  <a:lnTo>
                    <a:pt x="129" y="0"/>
                  </a:lnTo>
                  <a:lnTo>
                    <a:pt x="135" y="20"/>
                  </a:lnTo>
                  <a:lnTo>
                    <a:pt x="142" y="41"/>
                  </a:lnTo>
                  <a:lnTo>
                    <a:pt x="140" y="70"/>
                  </a:lnTo>
                  <a:lnTo>
                    <a:pt x="151" y="76"/>
                  </a:lnTo>
                  <a:lnTo>
                    <a:pt x="153" y="85"/>
                  </a:lnTo>
                  <a:lnTo>
                    <a:pt x="167" y="104"/>
                  </a:lnTo>
                  <a:lnTo>
                    <a:pt x="169" y="119"/>
                  </a:lnTo>
                  <a:lnTo>
                    <a:pt x="185" y="143"/>
                  </a:lnTo>
                  <a:lnTo>
                    <a:pt x="190" y="159"/>
                  </a:lnTo>
                  <a:lnTo>
                    <a:pt x="199" y="182"/>
                  </a:lnTo>
                  <a:lnTo>
                    <a:pt x="201" y="189"/>
                  </a:lnTo>
                  <a:lnTo>
                    <a:pt x="192" y="187"/>
                  </a:lnTo>
                  <a:lnTo>
                    <a:pt x="180" y="185"/>
                  </a:lnTo>
                  <a:lnTo>
                    <a:pt x="168" y="182"/>
                  </a:lnTo>
                  <a:lnTo>
                    <a:pt x="163" y="191"/>
                  </a:lnTo>
                  <a:lnTo>
                    <a:pt x="152" y="191"/>
                  </a:lnTo>
                  <a:lnTo>
                    <a:pt x="135" y="202"/>
                  </a:lnTo>
                  <a:lnTo>
                    <a:pt x="129" y="202"/>
                  </a:lnTo>
                  <a:lnTo>
                    <a:pt x="122" y="219"/>
                  </a:lnTo>
                  <a:lnTo>
                    <a:pt x="108" y="211"/>
                  </a:lnTo>
                  <a:lnTo>
                    <a:pt x="93" y="204"/>
                  </a:lnTo>
                  <a:lnTo>
                    <a:pt x="76" y="187"/>
                  </a:lnTo>
                  <a:lnTo>
                    <a:pt x="64" y="217"/>
                  </a:lnTo>
                  <a:lnTo>
                    <a:pt x="64" y="241"/>
                  </a:lnTo>
                  <a:lnTo>
                    <a:pt x="52" y="239"/>
                  </a:lnTo>
                  <a:lnTo>
                    <a:pt x="42" y="237"/>
                  </a:lnTo>
                  <a:lnTo>
                    <a:pt x="32" y="245"/>
                  </a:lnTo>
                  <a:lnTo>
                    <a:pt x="26" y="282"/>
                  </a:lnTo>
                  <a:lnTo>
                    <a:pt x="22" y="252"/>
                  </a:lnTo>
                  <a:lnTo>
                    <a:pt x="13" y="230"/>
                  </a:lnTo>
                  <a:lnTo>
                    <a:pt x="4" y="206"/>
                  </a:lnTo>
                  <a:lnTo>
                    <a:pt x="0" y="161"/>
                  </a:lnTo>
                  <a:lnTo>
                    <a:pt x="8" y="137"/>
                  </a:lnTo>
                  <a:lnTo>
                    <a:pt x="15" y="109"/>
                  </a:lnTo>
                  <a:lnTo>
                    <a:pt x="31" y="100"/>
                  </a:lnTo>
                  <a:lnTo>
                    <a:pt x="33" y="104"/>
                  </a:lnTo>
                  <a:lnTo>
                    <a:pt x="42" y="100"/>
                  </a:lnTo>
                  <a:lnTo>
                    <a:pt x="63" y="94"/>
                  </a:lnTo>
                  <a:lnTo>
                    <a:pt x="70" y="7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2" name="Freeform 398"/>
            <p:cNvSpPr>
              <a:spLocks/>
            </p:cNvSpPr>
            <p:nvPr/>
          </p:nvSpPr>
          <p:spPr bwMode="auto">
            <a:xfrm>
              <a:off x="2582" y="2448"/>
              <a:ext cx="48" cy="13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0" y="26"/>
                </a:cxn>
                <a:cxn ang="0">
                  <a:pos x="12" y="16"/>
                </a:cxn>
                <a:cxn ang="0">
                  <a:pos x="24" y="11"/>
                </a:cxn>
                <a:cxn ang="0">
                  <a:pos x="45" y="16"/>
                </a:cxn>
                <a:cxn ang="0">
                  <a:pos x="42" y="11"/>
                </a:cxn>
                <a:cxn ang="0">
                  <a:pos x="22" y="0"/>
                </a:cxn>
                <a:cxn ang="0">
                  <a:pos x="20" y="9"/>
                </a:cxn>
                <a:cxn ang="0">
                  <a:pos x="3" y="9"/>
                </a:cxn>
                <a:cxn ang="0">
                  <a:pos x="3" y="13"/>
                </a:cxn>
                <a:cxn ang="0">
                  <a:pos x="19" y="13"/>
                </a:cxn>
                <a:cxn ang="0">
                  <a:pos x="10" y="18"/>
                </a:cxn>
                <a:cxn ang="0">
                  <a:pos x="2" y="13"/>
                </a:cxn>
              </a:cxnLst>
              <a:rect l="0" t="0" r="r" b="b"/>
              <a:pathLst>
                <a:path w="45" h="26">
                  <a:moveTo>
                    <a:pt x="2" y="13"/>
                  </a:moveTo>
                  <a:lnTo>
                    <a:pt x="0" y="26"/>
                  </a:lnTo>
                  <a:lnTo>
                    <a:pt x="12" y="16"/>
                  </a:lnTo>
                  <a:lnTo>
                    <a:pt x="24" y="11"/>
                  </a:lnTo>
                  <a:lnTo>
                    <a:pt x="45" y="16"/>
                  </a:lnTo>
                  <a:lnTo>
                    <a:pt x="42" y="11"/>
                  </a:lnTo>
                  <a:lnTo>
                    <a:pt x="22" y="0"/>
                  </a:lnTo>
                  <a:lnTo>
                    <a:pt x="20" y="9"/>
                  </a:lnTo>
                  <a:lnTo>
                    <a:pt x="3" y="9"/>
                  </a:lnTo>
                  <a:lnTo>
                    <a:pt x="3" y="13"/>
                  </a:lnTo>
                  <a:lnTo>
                    <a:pt x="19" y="13"/>
                  </a:lnTo>
                  <a:lnTo>
                    <a:pt x="10" y="18"/>
                  </a:lnTo>
                  <a:lnTo>
                    <a:pt x="2" y="1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3" name="Freeform 399"/>
            <p:cNvSpPr>
              <a:spLocks/>
            </p:cNvSpPr>
            <p:nvPr/>
          </p:nvSpPr>
          <p:spPr bwMode="auto">
            <a:xfrm>
              <a:off x="2802" y="2494"/>
              <a:ext cx="71" cy="107"/>
            </a:xfrm>
            <a:custGeom>
              <a:avLst/>
              <a:gdLst/>
              <a:ahLst/>
              <a:cxnLst>
                <a:cxn ang="0">
                  <a:pos x="59" y="174"/>
                </a:cxn>
                <a:cxn ang="0">
                  <a:pos x="48" y="179"/>
                </a:cxn>
                <a:cxn ang="0">
                  <a:pos x="37" y="189"/>
                </a:cxn>
                <a:cxn ang="0">
                  <a:pos x="26" y="196"/>
                </a:cxn>
                <a:cxn ang="0">
                  <a:pos x="15" y="203"/>
                </a:cxn>
                <a:cxn ang="0">
                  <a:pos x="1" y="194"/>
                </a:cxn>
                <a:cxn ang="0">
                  <a:pos x="5" y="187"/>
                </a:cxn>
                <a:cxn ang="0">
                  <a:pos x="3" y="163"/>
                </a:cxn>
                <a:cxn ang="0">
                  <a:pos x="0" y="137"/>
                </a:cxn>
                <a:cxn ang="0">
                  <a:pos x="5" y="114"/>
                </a:cxn>
                <a:cxn ang="0">
                  <a:pos x="11" y="92"/>
                </a:cxn>
                <a:cxn ang="0">
                  <a:pos x="9" y="51"/>
                </a:cxn>
                <a:cxn ang="0">
                  <a:pos x="8" y="27"/>
                </a:cxn>
                <a:cxn ang="0">
                  <a:pos x="5" y="3"/>
                </a:cxn>
                <a:cxn ang="0">
                  <a:pos x="24" y="1"/>
                </a:cxn>
                <a:cxn ang="0">
                  <a:pos x="42" y="1"/>
                </a:cxn>
                <a:cxn ang="0">
                  <a:pos x="46" y="0"/>
                </a:cxn>
                <a:cxn ang="0">
                  <a:pos x="49" y="7"/>
                </a:cxn>
                <a:cxn ang="0">
                  <a:pos x="55" y="37"/>
                </a:cxn>
                <a:cxn ang="0">
                  <a:pos x="55" y="51"/>
                </a:cxn>
                <a:cxn ang="0">
                  <a:pos x="56" y="72"/>
                </a:cxn>
                <a:cxn ang="0">
                  <a:pos x="58" y="94"/>
                </a:cxn>
                <a:cxn ang="0">
                  <a:pos x="58" y="120"/>
                </a:cxn>
                <a:cxn ang="0">
                  <a:pos x="59" y="148"/>
                </a:cxn>
                <a:cxn ang="0">
                  <a:pos x="67" y="163"/>
                </a:cxn>
                <a:cxn ang="0">
                  <a:pos x="59" y="172"/>
                </a:cxn>
                <a:cxn ang="0">
                  <a:pos x="54" y="164"/>
                </a:cxn>
                <a:cxn ang="0">
                  <a:pos x="59" y="174"/>
                </a:cxn>
              </a:cxnLst>
              <a:rect l="0" t="0" r="r" b="b"/>
              <a:pathLst>
                <a:path w="67" h="203">
                  <a:moveTo>
                    <a:pt x="59" y="174"/>
                  </a:moveTo>
                  <a:lnTo>
                    <a:pt x="48" y="179"/>
                  </a:lnTo>
                  <a:lnTo>
                    <a:pt x="37" y="189"/>
                  </a:lnTo>
                  <a:lnTo>
                    <a:pt x="26" y="196"/>
                  </a:lnTo>
                  <a:lnTo>
                    <a:pt x="15" y="203"/>
                  </a:lnTo>
                  <a:lnTo>
                    <a:pt x="1" y="194"/>
                  </a:lnTo>
                  <a:lnTo>
                    <a:pt x="5" y="187"/>
                  </a:lnTo>
                  <a:lnTo>
                    <a:pt x="3" y="163"/>
                  </a:lnTo>
                  <a:lnTo>
                    <a:pt x="0" y="137"/>
                  </a:lnTo>
                  <a:lnTo>
                    <a:pt x="5" y="114"/>
                  </a:lnTo>
                  <a:lnTo>
                    <a:pt x="11" y="92"/>
                  </a:lnTo>
                  <a:lnTo>
                    <a:pt x="9" y="51"/>
                  </a:lnTo>
                  <a:lnTo>
                    <a:pt x="8" y="27"/>
                  </a:lnTo>
                  <a:lnTo>
                    <a:pt x="5" y="3"/>
                  </a:lnTo>
                  <a:lnTo>
                    <a:pt x="24" y="1"/>
                  </a:lnTo>
                  <a:lnTo>
                    <a:pt x="42" y="1"/>
                  </a:lnTo>
                  <a:lnTo>
                    <a:pt x="46" y="0"/>
                  </a:lnTo>
                  <a:lnTo>
                    <a:pt x="49" y="7"/>
                  </a:lnTo>
                  <a:lnTo>
                    <a:pt x="55" y="37"/>
                  </a:lnTo>
                  <a:lnTo>
                    <a:pt x="55" y="51"/>
                  </a:lnTo>
                  <a:lnTo>
                    <a:pt x="56" y="72"/>
                  </a:lnTo>
                  <a:lnTo>
                    <a:pt x="58" y="94"/>
                  </a:lnTo>
                  <a:lnTo>
                    <a:pt x="58" y="120"/>
                  </a:lnTo>
                  <a:lnTo>
                    <a:pt x="59" y="148"/>
                  </a:lnTo>
                  <a:lnTo>
                    <a:pt x="67" y="163"/>
                  </a:lnTo>
                  <a:lnTo>
                    <a:pt x="59" y="172"/>
                  </a:lnTo>
                  <a:lnTo>
                    <a:pt x="54" y="164"/>
                  </a:lnTo>
                  <a:lnTo>
                    <a:pt x="59" y="17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4" name="Freeform 400"/>
            <p:cNvSpPr>
              <a:spLocks/>
            </p:cNvSpPr>
            <p:nvPr/>
          </p:nvSpPr>
          <p:spPr bwMode="auto">
            <a:xfrm>
              <a:off x="2610" y="2467"/>
              <a:ext cx="117" cy="92"/>
            </a:xfrm>
            <a:custGeom>
              <a:avLst/>
              <a:gdLst/>
              <a:ahLst/>
              <a:cxnLst>
                <a:cxn ang="0">
                  <a:pos x="100" y="42"/>
                </a:cxn>
                <a:cxn ang="0">
                  <a:pos x="99" y="52"/>
                </a:cxn>
                <a:cxn ang="0">
                  <a:pos x="100" y="53"/>
                </a:cxn>
                <a:cxn ang="0">
                  <a:pos x="108" y="83"/>
                </a:cxn>
                <a:cxn ang="0">
                  <a:pos x="107" y="107"/>
                </a:cxn>
                <a:cxn ang="0">
                  <a:pos x="109" y="113"/>
                </a:cxn>
                <a:cxn ang="0">
                  <a:pos x="110" y="118"/>
                </a:cxn>
                <a:cxn ang="0">
                  <a:pos x="111" y="129"/>
                </a:cxn>
                <a:cxn ang="0">
                  <a:pos x="111" y="139"/>
                </a:cxn>
                <a:cxn ang="0">
                  <a:pos x="104" y="139"/>
                </a:cxn>
                <a:cxn ang="0">
                  <a:pos x="107" y="155"/>
                </a:cxn>
                <a:cxn ang="0">
                  <a:pos x="102" y="166"/>
                </a:cxn>
                <a:cxn ang="0">
                  <a:pos x="100" y="166"/>
                </a:cxn>
                <a:cxn ang="0">
                  <a:pos x="97" y="168"/>
                </a:cxn>
                <a:cxn ang="0">
                  <a:pos x="89" y="176"/>
                </a:cxn>
                <a:cxn ang="0">
                  <a:pos x="86" y="170"/>
                </a:cxn>
                <a:cxn ang="0">
                  <a:pos x="82" y="137"/>
                </a:cxn>
                <a:cxn ang="0">
                  <a:pos x="73" y="137"/>
                </a:cxn>
                <a:cxn ang="0">
                  <a:pos x="66" y="139"/>
                </a:cxn>
                <a:cxn ang="0">
                  <a:pos x="67" y="118"/>
                </a:cxn>
                <a:cxn ang="0">
                  <a:pos x="59" y="87"/>
                </a:cxn>
                <a:cxn ang="0">
                  <a:pos x="38" y="96"/>
                </a:cxn>
                <a:cxn ang="0">
                  <a:pos x="26" y="118"/>
                </a:cxn>
                <a:cxn ang="0">
                  <a:pos x="26" y="109"/>
                </a:cxn>
                <a:cxn ang="0">
                  <a:pos x="21" y="100"/>
                </a:cxn>
                <a:cxn ang="0">
                  <a:pos x="18" y="92"/>
                </a:cxn>
                <a:cxn ang="0">
                  <a:pos x="15" y="85"/>
                </a:cxn>
                <a:cxn ang="0">
                  <a:pos x="7" y="66"/>
                </a:cxn>
                <a:cxn ang="0">
                  <a:pos x="7" y="61"/>
                </a:cxn>
                <a:cxn ang="0">
                  <a:pos x="5" y="63"/>
                </a:cxn>
                <a:cxn ang="0">
                  <a:pos x="4" y="53"/>
                </a:cxn>
                <a:cxn ang="0">
                  <a:pos x="0" y="59"/>
                </a:cxn>
                <a:cxn ang="0">
                  <a:pos x="0" y="57"/>
                </a:cxn>
                <a:cxn ang="0">
                  <a:pos x="4" y="42"/>
                </a:cxn>
                <a:cxn ang="0">
                  <a:pos x="17" y="35"/>
                </a:cxn>
                <a:cxn ang="0">
                  <a:pos x="18" y="15"/>
                </a:cxn>
                <a:cxn ang="0">
                  <a:pos x="21" y="0"/>
                </a:cxn>
                <a:cxn ang="0">
                  <a:pos x="34" y="5"/>
                </a:cxn>
                <a:cxn ang="0">
                  <a:pos x="55" y="7"/>
                </a:cxn>
                <a:cxn ang="0">
                  <a:pos x="54" y="18"/>
                </a:cxn>
                <a:cxn ang="0">
                  <a:pos x="64" y="18"/>
                </a:cxn>
                <a:cxn ang="0">
                  <a:pos x="70" y="22"/>
                </a:cxn>
                <a:cxn ang="0">
                  <a:pos x="77" y="20"/>
                </a:cxn>
                <a:cxn ang="0">
                  <a:pos x="88" y="13"/>
                </a:cxn>
                <a:cxn ang="0">
                  <a:pos x="91" y="5"/>
                </a:cxn>
                <a:cxn ang="0">
                  <a:pos x="96" y="35"/>
                </a:cxn>
                <a:cxn ang="0">
                  <a:pos x="100" y="42"/>
                </a:cxn>
              </a:cxnLst>
              <a:rect l="0" t="0" r="r" b="b"/>
              <a:pathLst>
                <a:path w="111" h="176">
                  <a:moveTo>
                    <a:pt x="100" y="42"/>
                  </a:moveTo>
                  <a:lnTo>
                    <a:pt x="99" y="52"/>
                  </a:lnTo>
                  <a:lnTo>
                    <a:pt x="100" y="53"/>
                  </a:lnTo>
                  <a:lnTo>
                    <a:pt x="108" y="83"/>
                  </a:lnTo>
                  <a:lnTo>
                    <a:pt x="107" y="107"/>
                  </a:lnTo>
                  <a:lnTo>
                    <a:pt x="109" y="113"/>
                  </a:lnTo>
                  <a:lnTo>
                    <a:pt x="110" y="118"/>
                  </a:lnTo>
                  <a:lnTo>
                    <a:pt x="111" y="129"/>
                  </a:lnTo>
                  <a:lnTo>
                    <a:pt x="111" y="139"/>
                  </a:lnTo>
                  <a:lnTo>
                    <a:pt x="104" y="139"/>
                  </a:lnTo>
                  <a:lnTo>
                    <a:pt x="107" y="155"/>
                  </a:lnTo>
                  <a:lnTo>
                    <a:pt x="102" y="166"/>
                  </a:lnTo>
                  <a:lnTo>
                    <a:pt x="100" y="166"/>
                  </a:lnTo>
                  <a:lnTo>
                    <a:pt x="97" y="168"/>
                  </a:lnTo>
                  <a:lnTo>
                    <a:pt x="89" y="176"/>
                  </a:lnTo>
                  <a:lnTo>
                    <a:pt x="86" y="170"/>
                  </a:lnTo>
                  <a:lnTo>
                    <a:pt x="82" y="137"/>
                  </a:lnTo>
                  <a:lnTo>
                    <a:pt x="73" y="137"/>
                  </a:lnTo>
                  <a:lnTo>
                    <a:pt x="66" y="139"/>
                  </a:lnTo>
                  <a:lnTo>
                    <a:pt x="67" y="118"/>
                  </a:lnTo>
                  <a:lnTo>
                    <a:pt x="59" y="87"/>
                  </a:lnTo>
                  <a:lnTo>
                    <a:pt x="38" y="96"/>
                  </a:lnTo>
                  <a:lnTo>
                    <a:pt x="26" y="118"/>
                  </a:lnTo>
                  <a:lnTo>
                    <a:pt x="26" y="109"/>
                  </a:lnTo>
                  <a:lnTo>
                    <a:pt x="21" y="100"/>
                  </a:lnTo>
                  <a:lnTo>
                    <a:pt x="18" y="92"/>
                  </a:lnTo>
                  <a:lnTo>
                    <a:pt x="15" y="85"/>
                  </a:lnTo>
                  <a:lnTo>
                    <a:pt x="7" y="66"/>
                  </a:lnTo>
                  <a:lnTo>
                    <a:pt x="7" y="61"/>
                  </a:lnTo>
                  <a:lnTo>
                    <a:pt x="5" y="63"/>
                  </a:lnTo>
                  <a:lnTo>
                    <a:pt x="4" y="53"/>
                  </a:lnTo>
                  <a:lnTo>
                    <a:pt x="0" y="59"/>
                  </a:lnTo>
                  <a:lnTo>
                    <a:pt x="0" y="57"/>
                  </a:lnTo>
                  <a:lnTo>
                    <a:pt x="4" y="42"/>
                  </a:lnTo>
                  <a:lnTo>
                    <a:pt x="17" y="35"/>
                  </a:lnTo>
                  <a:lnTo>
                    <a:pt x="18" y="15"/>
                  </a:lnTo>
                  <a:lnTo>
                    <a:pt x="21" y="0"/>
                  </a:lnTo>
                  <a:lnTo>
                    <a:pt x="34" y="5"/>
                  </a:lnTo>
                  <a:lnTo>
                    <a:pt x="55" y="7"/>
                  </a:lnTo>
                  <a:lnTo>
                    <a:pt x="54" y="18"/>
                  </a:lnTo>
                  <a:lnTo>
                    <a:pt x="64" y="18"/>
                  </a:lnTo>
                  <a:lnTo>
                    <a:pt x="70" y="22"/>
                  </a:lnTo>
                  <a:lnTo>
                    <a:pt x="77" y="20"/>
                  </a:lnTo>
                  <a:lnTo>
                    <a:pt x="88" y="13"/>
                  </a:lnTo>
                  <a:lnTo>
                    <a:pt x="91" y="5"/>
                  </a:lnTo>
                  <a:lnTo>
                    <a:pt x="96" y="35"/>
                  </a:lnTo>
                  <a:lnTo>
                    <a:pt x="100" y="4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5" name="Freeform 401"/>
            <p:cNvSpPr>
              <a:spLocks/>
            </p:cNvSpPr>
            <p:nvPr/>
          </p:nvSpPr>
          <p:spPr bwMode="auto">
            <a:xfrm>
              <a:off x="2582" y="2467"/>
              <a:ext cx="50" cy="30"/>
            </a:xfrm>
            <a:custGeom>
              <a:avLst/>
              <a:gdLst/>
              <a:ahLst/>
              <a:cxnLst>
                <a:cxn ang="0">
                  <a:pos x="24" y="35"/>
                </a:cxn>
                <a:cxn ang="0">
                  <a:pos x="22" y="42"/>
                </a:cxn>
                <a:cxn ang="0">
                  <a:pos x="25" y="53"/>
                </a:cxn>
                <a:cxn ang="0">
                  <a:pos x="26" y="57"/>
                </a:cxn>
                <a:cxn ang="0">
                  <a:pos x="31" y="42"/>
                </a:cxn>
                <a:cxn ang="0">
                  <a:pos x="44" y="35"/>
                </a:cxn>
                <a:cxn ang="0">
                  <a:pos x="45" y="15"/>
                </a:cxn>
                <a:cxn ang="0">
                  <a:pos x="47" y="0"/>
                </a:cxn>
                <a:cxn ang="0">
                  <a:pos x="34" y="2"/>
                </a:cxn>
                <a:cxn ang="0">
                  <a:pos x="21" y="3"/>
                </a:cxn>
                <a:cxn ang="0">
                  <a:pos x="0" y="13"/>
                </a:cxn>
                <a:cxn ang="0">
                  <a:pos x="9" y="15"/>
                </a:cxn>
                <a:cxn ang="0">
                  <a:pos x="5" y="20"/>
                </a:cxn>
                <a:cxn ang="0">
                  <a:pos x="13" y="22"/>
                </a:cxn>
                <a:cxn ang="0">
                  <a:pos x="12" y="26"/>
                </a:cxn>
                <a:cxn ang="0">
                  <a:pos x="24" y="26"/>
                </a:cxn>
                <a:cxn ang="0">
                  <a:pos x="26" y="28"/>
                </a:cxn>
                <a:cxn ang="0">
                  <a:pos x="19" y="33"/>
                </a:cxn>
                <a:cxn ang="0">
                  <a:pos x="24" y="35"/>
                </a:cxn>
              </a:cxnLst>
              <a:rect l="0" t="0" r="r" b="b"/>
              <a:pathLst>
                <a:path w="47" h="57">
                  <a:moveTo>
                    <a:pt x="24" y="35"/>
                  </a:moveTo>
                  <a:lnTo>
                    <a:pt x="22" y="42"/>
                  </a:lnTo>
                  <a:lnTo>
                    <a:pt x="25" y="53"/>
                  </a:lnTo>
                  <a:lnTo>
                    <a:pt x="26" y="57"/>
                  </a:lnTo>
                  <a:lnTo>
                    <a:pt x="31" y="42"/>
                  </a:lnTo>
                  <a:lnTo>
                    <a:pt x="44" y="35"/>
                  </a:lnTo>
                  <a:lnTo>
                    <a:pt x="45" y="15"/>
                  </a:lnTo>
                  <a:lnTo>
                    <a:pt x="47" y="0"/>
                  </a:lnTo>
                  <a:lnTo>
                    <a:pt x="34" y="2"/>
                  </a:lnTo>
                  <a:lnTo>
                    <a:pt x="21" y="3"/>
                  </a:lnTo>
                  <a:lnTo>
                    <a:pt x="0" y="13"/>
                  </a:lnTo>
                  <a:lnTo>
                    <a:pt x="9" y="15"/>
                  </a:lnTo>
                  <a:lnTo>
                    <a:pt x="5" y="20"/>
                  </a:lnTo>
                  <a:lnTo>
                    <a:pt x="13" y="22"/>
                  </a:lnTo>
                  <a:lnTo>
                    <a:pt x="12" y="26"/>
                  </a:lnTo>
                  <a:lnTo>
                    <a:pt x="24" y="26"/>
                  </a:lnTo>
                  <a:lnTo>
                    <a:pt x="26" y="28"/>
                  </a:lnTo>
                  <a:lnTo>
                    <a:pt x="19" y="33"/>
                  </a:lnTo>
                  <a:lnTo>
                    <a:pt x="24" y="3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6" name="Freeform 402"/>
            <p:cNvSpPr>
              <a:spLocks/>
            </p:cNvSpPr>
            <p:nvPr/>
          </p:nvSpPr>
          <p:spPr bwMode="auto">
            <a:xfrm>
              <a:off x="2716" y="2501"/>
              <a:ext cx="98" cy="109"/>
            </a:xfrm>
            <a:custGeom>
              <a:avLst/>
              <a:gdLst/>
              <a:ahLst/>
              <a:cxnLst>
                <a:cxn ang="0">
                  <a:pos x="53" y="14"/>
                </a:cxn>
                <a:cxn ang="0">
                  <a:pos x="47" y="9"/>
                </a:cxn>
                <a:cxn ang="0">
                  <a:pos x="36" y="13"/>
                </a:cxn>
                <a:cxn ang="0">
                  <a:pos x="35" y="0"/>
                </a:cxn>
                <a:cxn ang="0">
                  <a:pos x="28" y="7"/>
                </a:cxn>
                <a:cxn ang="0">
                  <a:pos x="21" y="16"/>
                </a:cxn>
                <a:cxn ang="0">
                  <a:pos x="11" y="13"/>
                </a:cxn>
                <a:cxn ang="0">
                  <a:pos x="8" y="18"/>
                </a:cxn>
                <a:cxn ang="0">
                  <a:pos x="7" y="42"/>
                </a:cxn>
                <a:cxn ang="0">
                  <a:pos x="9" y="48"/>
                </a:cxn>
                <a:cxn ang="0">
                  <a:pos x="10" y="53"/>
                </a:cxn>
                <a:cxn ang="0">
                  <a:pos x="11" y="64"/>
                </a:cxn>
                <a:cxn ang="0">
                  <a:pos x="11" y="74"/>
                </a:cxn>
                <a:cxn ang="0">
                  <a:pos x="4" y="74"/>
                </a:cxn>
                <a:cxn ang="0">
                  <a:pos x="7" y="90"/>
                </a:cxn>
                <a:cxn ang="0">
                  <a:pos x="2" y="100"/>
                </a:cxn>
                <a:cxn ang="0">
                  <a:pos x="0" y="100"/>
                </a:cxn>
                <a:cxn ang="0">
                  <a:pos x="0" y="133"/>
                </a:cxn>
                <a:cxn ang="0">
                  <a:pos x="0" y="137"/>
                </a:cxn>
                <a:cxn ang="0">
                  <a:pos x="11" y="153"/>
                </a:cxn>
                <a:cxn ang="0">
                  <a:pos x="18" y="164"/>
                </a:cxn>
                <a:cxn ang="0">
                  <a:pos x="15" y="205"/>
                </a:cxn>
                <a:cxn ang="0">
                  <a:pos x="35" y="192"/>
                </a:cxn>
                <a:cxn ang="0">
                  <a:pos x="54" y="181"/>
                </a:cxn>
                <a:cxn ang="0">
                  <a:pos x="49" y="179"/>
                </a:cxn>
                <a:cxn ang="0">
                  <a:pos x="70" y="177"/>
                </a:cxn>
                <a:cxn ang="0">
                  <a:pos x="59" y="179"/>
                </a:cxn>
                <a:cxn ang="0">
                  <a:pos x="72" y="177"/>
                </a:cxn>
                <a:cxn ang="0">
                  <a:pos x="81" y="177"/>
                </a:cxn>
                <a:cxn ang="0">
                  <a:pos x="83" y="181"/>
                </a:cxn>
                <a:cxn ang="0">
                  <a:pos x="88" y="176"/>
                </a:cxn>
                <a:cxn ang="0">
                  <a:pos x="85" y="151"/>
                </a:cxn>
                <a:cxn ang="0">
                  <a:pos x="82" y="124"/>
                </a:cxn>
                <a:cxn ang="0">
                  <a:pos x="88" y="101"/>
                </a:cxn>
                <a:cxn ang="0">
                  <a:pos x="93" y="81"/>
                </a:cxn>
                <a:cxn ang="0">
                  <a:pos x="91" y="40"/>
                </a:cxn>
                <a:cxn ang="0">
                  <a:pos x="77" y="24"/>
                </a:cxn>
                <a:cxn ang="0">
                  <a:pos x="61" y="31"/>
                </a:cxn>
                <a:cxn ang="0">
                  <a:pos x="53" y="14"/>
                </a:cxn>
              </a:cxnLst>
              <a:rect l="0" t="0" r="r" b="b"/>
              <a:pathLst>
                <a:path w="93" h="205">
                  <a:moveTo>
                    <a:pt x="53" y="14"/>
                  </a:moveTo>
                  <a:lnTo>
                    <a:pt x="47" y="9"/>
                  </a:lnTo>
                  <a:lnTo>
                    <a:pt x="36" y="13"/>
                  </a:lnTo>
                  <a:lnTo>
                    <a:pt x="35" y="0"/>
                  </a:lnTo>
                  <a:lnTo>
                    <a:pt x="28" y="7"/>
                  </a:lnTo>
                  <a:lnTo>
                    <a:pt x="21" y="16"/>
                  </a:lnTo>
                  <a:lnTo>
                    <a:pt x="11" y="13"/>
                  </a:lnTo>
                  <a:lnTo>
                    <a:pt x="8" y="18"/>
                  </a:lnTo>
                  <a:lnTo>
                    <a:pt x="7" y="42"/>
                  </a:lnTo>
                  <a:lnTo>
                    <a:pt x="9" y="48"/>
                  </a:lnTo>
                  <a:lnTo>
                    <a:pt x="10" y="53"/>
                  </a:lnTo>
                  <a:lnTo>
                    <a:pt x="11" y="64"/>
                  </a:lnTo>
                  <a:lnTo>
                    <a:pt x="11" y="74"/>
                  </a:lnTo>
                  <a:lnTo>
                    <a:pt x="4" y="74"/>
                  </a:lnTo>
                  <a:lnTo>
                    <a:pt x="7" y="90"/>
                  </a:lnTo>
                  <a:lnTo>
                    <a:pt x="2" y="100"/>
                  </a:lnTo>
                  <a:lnTo>
                    <a:pt x="0" y="100"/>
                  </a:lnTo>
                  <a:lnTo>
                    <a:pt x="0" y="133"/>
                  </a:lnTo>
                  <a:lnTo>
                    <a:pt x="0" y="137"/>
                  </a:lnTo>
                  <a:lnTo>
                    <a:pt x="11" y="153"/>
                  </a:lnTo>
                  <a:lnTo>
                    <a:pt x="18" y="164"/>
                  </a:lnTo>
                  <a:lnTo>
                    <a:pt x="15" y="205"/>
                  </a:lnTo>
                  <a:lnTo>
                    <a:pt x="35" y="192"/>
                  </a:lnTo>
                  <a:lnTo>
                    <a:pt x="54" y="181"/>
                  </a:lnTo>
                  <a:lnTo>
                    <a:pt x="49" y="179"/>
                  </a:lnTo>
                  <a:lnTo>
                    <a:pt x="70" y="177"/>
                  </a:lnTo>
                  <a:lnTo>
                    <a:pt x="59" y="179"/>
                  </a:lnTo>
                  <a:lnTo>
                    <a:pt x="72" y="177"/>
                  </a:lnTo>
                  <a:lnTo>
                    <a:pt x="81" y="177"/>
                  </a:lnTo>
                  <a:lnTo>
                    <a:pt x="83" y="181"/>
                  </a:lnTo>
                  <a:lnTo>
                    <a:pt x="88" y="176"/>
                  </a:lnTo>
                  <a:lnTo>
                    <a:pt x="85" y="151"/>
                  </a:lnTo>
                  <a:lnTo>
                    <a:pt x="82" y="124"/>
                  </a:lnTo>
                  <a:lnTo>
                    <a:pt x="88" y="101"/>
                  </a:lnTo>
                  <a:lnTo>
                    <a:pt x="93" y="81"/>
                  </a:lnTo>
                  <a:lnTo>
                    <a:pt x="91" y="40"/>
                  </a:lnTo>
                  <a:lnTo>
                    <a:pt x="77" y="24"/>
                  </a:lnTo>
                  <a:lnTo>
                    <a:pt x="61" y="31"/>
                  </a:lnTo>
                  <a:lnTo>
                    <a:pt x="53" y="1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7" name="Freeform 403"/>
            <p:cNvSpPr>
              <a:spLocks/>
            </p:cNvSpPr>
            <p:nvPr/>
          </p:nvSpPr>
          <p:spPr bwMode="auto">
            <a:xfrm>
              <a:off x="2638" y="2513"/>
              <a:ext cx="49" cy="52"/>
            </a:xfrm>
            <a:custGeom>
              <a:avLst/>
              <a:gdLst/>
              <a:ahLst/>
              <a:cxnLst>
                <a:cxn ang="0">
                  <a:pos x="47" y="50"/>
                </a:cxn>
                <a:cxn ang="0">
                  <a:pos x="39" y="70"/>
                </a:cxn>
                <a:cxn ang="0">
                  <a:pos x="33" y="91"/>
                </a:cxn>
                <a:cxn ang="0">
                  <a:pos x="27" y="98"/>
                </a:cxn>
                <a:cxn ang="0">
                  <a:pos x="12" y="87"/>
                </a:cxn>
                <a:cxn ang="0">
                  <a:pos x="15" y="79"/>
                </a:cxn>
                <a:cxn ang="0">
                  <a:pos x="12" y="74"/>
                </a:cxn>
                <a:cxn ang="0">
                  <a:pos x="1" y="54"/>
                </a:cxn>
                <a:cxn ang="0">
                  <a:pos x="5" y="48"/>
                </a:cxn>
                <a:cxn ang="0">
                  <a:pos x="1" y="42"/>
                </a:cxn>
                <a:cxn ang="0">
                  <a:pos x="4" y="39"/>
                </a:cxn>
                <a:cxn ang="0">
                  <a:pos x="0" y="31"/>
                </a:cxn>
                <a:cxn ang="0">
                  <a:pos x="12" y="9"/>
                </a:cxn>
                <a:cxn ang="0">
                  <a:pos x="33" y="0"/>
                </a:cxn>
                <a:cxn ang="0">
                  <a:pos x="42" y="31"/>
                </a:cxn>
                <a:cxn ang="0">
                  <a:pos x="40" y="52"/>
                </a:cxn>
                <a:cxn ang="0">
                  <a:pos x="47" y="50"/>
                </a:cxn>
              </a:cxnLst>
              <a:rect l="0" t="0" r="r" b="b"/>
              <a:pathLst>
                <a:path w="47" h="98">
                  <a:moveTo>
                    <a:pt x="47" y="50"/>
                  </a:moveTo>
                  <a:lnTo>
                    <a:pt x="39" y="70"/>
                  </a:lnTo>
                  <a:lnTo>
                    <a:pt x="33" y="91"/>
                  </a:lnTo>
                  <a:lnTo>
                    <a:pt x="27" y="98"/>
                  </a:lnTo>
                  <a:lnTo>
                    <a:pt x="12" y="87"/>
                  </a:lnTo>
                  <a:lnTo>
                    <a:pt x="15" y="79"/>
                  </a:lnTo>
                  <a:lnTo>
                    <a:pt x="12" y="74"/>
                  </a:lnTo>
                  <a:lnTo>
                    <a:pt x="1" y="54"/>
                  </a:lnTo>
                  <a:lnTo>
                    <a:pt x="5" y="48"/>
                  </a:lnTo>
                  <a:lnTo>
                    <a:pt x="1" y="42"/>
                  </a:lnTo>
                  <a:lnTo>
                    <a:pt x="4" y="39"/>
                  </a:lnTo>
                  <a:lnTo>
                    <a:pt x="0" y="31"/>
                  </a:lnTo>
                  <a:lnTo>
                    <a:pt x="12" y="9"/>
                  </a:lnTo>
                  <a:lnTo>
                    <a:pt x="33" y="0"/>
                  </a:lnTo>
                  <a:lnTo>
                    <a:pt x="42" y="31"/>
                  </a:lnTo>
                  <a:lnTo>
                    <a:pt x="40" y="52"/>
                  </a:lnTo>
                  <a:lnTo>
                    <a:pt x="47" y="5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8" name="Freeform 404"/>
            <p:cNvSpPr>
              <a:spLocks/>
            </p:cNvSpPr>
            <p:nvPr/>
          </p:nvSpPr>
          <p:spPr bwMode="auto">
            <a:xfrm>
              <a:off x="2852" y="2494"/>
              <a:ext cx="30" cy="87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0" y="0"/>
                </a:cxn>
                <a:cxn ang="0">
                  <a:pos x="2" y="7"/>
                </a:cxn>
                <a:cxn ang="0">
                  <a:pos x="9" y="37"/>
                </a:cxn>
                <a:cxn ang="0">
                  <a:pos x="9" y="53"/>
                </a:cxn>
                <a:cxn ang="0">
                  <a:pos x="10" y="74"/>
                </a:cxn>
                <a:cxn ang="0">
                  <a:pos x="12" y="96"/>
                </a:cxn>
                <a:cxn ang="0">
                  <a:pos x="12" y="122"/>
                </a:cxn>
                <a:cxn ang="0">
                  <a:pos x="13" y="148"/>
                </a:cxn>
                <a:cxn ang="0">
                  <a:pos x="20" y="164"/>
                </a:cxn>
                <a:cxn ang="0">
                  <a:pos x="28" y="159"/>
                </a:cxn>
                <a:cxn ang="0">
                  <a:pos x="27" y="135"/>
                </a:cxn>
                <a:cxn ang="0">
                  <a:pos x="27" y="109"/>
                </a:cxn>
                <a:cxn ang="0">
                  <a:pos x="27" y="85"/>
                </a:cxn>
                <a:cxn ang="0">
                  <a:pos x="25" y="61"/>
                </a:cxn>
                <a:cxn ang="0">
                  <a:pos x="23" y="35"/>
                </a:cxn>
                <a:cxn ang="0">
                  <a:pos x="14" y="16"/>
                </a:cxn>
                <a:cxn ang="0">
                  <a:pos x="17" y="3"/>
                </a:cxn>
                <a:cxn ang="0">
                  <a:pos x="12" y="3"/>
                </a:cxn>
              </a:cxnLst>
              <a:rect l="0" t="0" r="r" b="b"/>
              <a:pathLst>
                <a:path w="28" h="164">
                  <a:moveTo>
                    <a:pt x="12" y="3"/>
                  </a:moveTo>
                  <a:lnTo>
                    <a:pt x="0" y="0"/>
                  </a:lnTo>
                  <a:lnTo>
                    <a:pt x="2" y="7"/>
                  </a:lnTo>
                  <a:lnTo>
                    <a:pt x="9" y="37"/>
                  </a:lnTo>
                  <a:lnTo>
                    <a:pt x="9" y="53"/>
                  </a:lnTo>
                  <a:lnTo>
                    <a:pt x="10" y="74"/>
                  </a:lnTo>
                  <a:lnTo>
                    <a:pt x="12" y="96"/>
                  </a:lnTo>
                  <a:lnTo>
                    <a:pt x="12" y="122"/>
                  </a:lnTo>
                  <a:lnTo>
                    <a:pt x="13" y="148"/>
                  </a:lnTo>
                  <a:lnTo>
                    <a:pt x="20" y="164"/>
                  </a:lnTo>
                  <a:lnTo>
                    <a:pt x="28" y="159"/>
                  </a:lnTo>
                  <a:lnTo>
                    <a:pt x="27" y="135"/>
                  </a:lnTo>
                  <a:lnTo>
                    <a:pt x="27" y="109"/>
                  </a:lnTo>
                  <a:lnTo>
                    <a:pt x="27" y="85"/>
                  </a:lnTo>
                  <a:lnTo>
                    <a:pt x="25" y="61"/>
                  </a:lnTo>
                  <a:lnTo>
                    <a:pt x="23" y="35"/>
                  </a:lnTo>
                  <a:lnTo>
                    <a:pt x="14" y="16"/>
                  </a:lnTo>
                  <a:lnTo>
                    <a:pt x="17" y="3"/>
                  </a:lnTo>
                  <a:lnTo>
                    <a:pt x="12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9" name="Freeform 405"/>
            <p:cNvSpPr>
              <a:spLocks/>
            </p:cNvSpPr>
            <p:nvPr/>
          </p:nvSpPr>
          <p:spPr bwMode="auto">
            <a:xfrm>
              <a:off x="2718" y="2051"/>
              <a:ext cx="328" cy="305"/>
            </a:xfrm>
            <a:custGeom>
              <a:avLst/>
              <a:gdLst/>
              <a:ahLst/>
              <a:cxnLst>
                <a:cxn ang="0">
                  <a:pos x="0" y="302"/>
                </a:cxn>
                <a:cxn ang="0">
                  <a:pos x="13" y="334"/>
                </a:cxn>
                <a:cxn ang="0">
                  <a:pos x="41" y="369"/>
                </a:cxn>
                <a:cxn ang="0">
                  <a:pos x="68" y="404"/>
                </a:cxn>
                <a:cxn ang="0">
                  <a:pos x="91" y="438"/>
                </a:cxn>
                <a:cxn ang="0">
                  <a:pos x="113" y="467"/>
                </a:cxn>
                <a:cxn ang="0">
                  <a:pos x="135" y="499"/>
                </a:cxn>
                <a:cxn ang="0">
                  <a:pos x="147" y="525"/>
                </a:cxn>
                <a:cxn ang="0">
                  <a:pos x="177" y="556"/>
                </a:cxn>
                <a:cxn ang="0">
                  <a:pos x="194" y="578"/>
                </a:cxn>
                <a:cxn ang="0">
                  <a:pos x="217" y="569"/>
                </a:cxn>
                <a:cxn ang="0">
                  <a:pos x="243" y="525"/>
                </a:cxn>
                <a:cxn ang="0">
                  <a:pos x="277" y="480"/>
                </a:cxn>
                <a:cxn ang="0">
                  <a:pos x="311" y="438"/>
                </a:cxn>
                <a:cxn ang="0">
                  <a:pos x="287" y="404"/>
                </a:cxn>
                <a:cxn ang="0">
                  <a:pos x="271" y="352"/>
                </a:cxn>
                <a:cxn ang="0">
                  <a:pos x="277" y="302"/>
                </a:cxn>
                <a:cxn ang="0">
                  <a:pos x="270" y="226"/>
                </a:cxn>
                <a:cxn ang="0">
                  <a:pos x="267" y="186"/>
                </a:cxn>
                <a:cxn ang="0">
                  <a:pos x="252" y="134"/>
                </a:cxn>
                <a:cxn ang="0">
                  <a:pos x="246" y="80"/>
                </a:cxn>
                <a:cxn ang="0">
                  <a:pos x="250" y="10"/>
                </a:cxn>
                <a:cxn ang="0">
                  <a:pos x="232" y="0"/>
                </a:cxn>
                <a:cxn ang="0">
                  <a:pos x="203" y="6"/>
                </a:cxn>
                <a:cxn ang="0">
                  <a:pos x="170" y="6"/>
                </a:cxn>
                <a:cxn ang="0">
                  <a:pos x="133" y="28"/>
                </a:cxn>
                <a:cxn ang="0">
                  <a:pos x="111" y="49"/>
                </a:cxn>
                <a:cxn ang="0">
                  <a:pos x="100" y="69"/>
                </a:cxn>
                <a:cxn ang="0">
                  <a:pos x="105" y="115"/>
                </a:cxn>
                <a:cxn ang="0">
                  <a:pos x="111" y="154"/>
                </a:cxn>
                <a:cxn ang="0">
                  <a:pos x="74" y="171"/>
                </a:cxn>
                <a:cxn ang="0">
                  <a:pos x="63" y="202"/>
                </a:cxn>
                <a:cxn ang="0">
                  <a:pos x="40" y="226"/>
                </a:cxn>
                <a:cxn ang="0">
                  <a:pos x="15" y="251"/>
                </a:cxn>
              </a:cxnLst>
              <a:rect l="0" t="0" r="r" b="b"/>
              <a:pathLst>
                <a:path w="311" h="578">
                  <a:moveTo>
                    <a:pt x="3" y="263"/>
                  </a:moveTo>
                  <a:lnTo>
                    <a:pt x="0" y="302"/>
                  </a:lnTo>
                  <a:lnTo>
                    <a:pt x="0" y="315"/>
                  </a:lnTo>
                  <a:lnTo>
                    <a:pt x="13" y="334"/>
                  </a:lnTo>
                  <a:lnTo>
                    <a:pt x="27" y="352"/>
                  </a:lnTo>
                  <a:lnTo>
                    <a:pt x="41" y="369"/>
                  </a:lnTo>
                  <a:lnTo>
                    <a:pt x="57" y="388"/>
                  </a:lnTo>
                  <a:lnTo>
                    <a:pt x="68" y="404"/>
                  </a:lnTo>
                  <a:lnTo>
                    <a:pt x="80" y="421"/>
                  </a:lnTo>
                  <a:lnTo>
                    <a:pt x="91" y="438"/>
                  </a:lnTo>
                  <a:lnTo>
                    <a:pt x="101" y="451"/>
                  </a:lnTo>
                  <a:lnTo>
                    <a:pt x="113" y="467"/>
                  </a:lnTo>
                  <a:lnTo>
                    <a:pt x="124" y="484"/>
                  </a:lnTo>
                  <a:lnTo>
                    <a:pt x="135" y="499"/>
                  </a:lnTo>
                  <a:lnTo>
                    <a:pt x="147" y="515"/>
                  </a:lnTo>
                  <a:lnTo>
                    <a:pt x="147" y="525"/>
                  </a:lnTo>
                  <a:lnTo>
                    <a:pt x="155" y="538"/>
                  </a:lnTo>
                  <a:lnTo>
                    <a:pt x="177" y="556"/>
                  </a:lnTo>
                  <a:lnTo>
                    <a:pt x="177" y="578"/>
                  </a:lnTo>
                  <a:lnTo>
                    <a:pt x="194" y="578"/>
                  </a:lnTo>
                  <a:lnTo>
                    <a:pt x="205" y="573"/>
                  </a:lnTo>
                  <a:lnTo>
                    <a:pt x="217" y="569"/>
                  </a:lnTo>
                  <a:lnTo>
                    <a:pt x="230" y="547"/>
                  </a:lnTo>
                  <a:lnTo>
                    <a:pt x="243" y="525"/>
                  </a:lnTo>
                  <a:lnTo>
                    <a:pt x="260" y="502"/>
                  </a:lnTo>
                  <a:lnTo>
                    <a:pt x="277" y="480"/>
                  </a:lnTo>
                  <a:lnTo>
                    <a:pt x="294" y="460"/>
                  </a:lnTo>
                  <a:lnTo>
                    <a:pt x="311" y="438"/>
                  </a:lnTo>
                  <a:lnTo>
                    <a:pt x="303" y="414"/>
                  </a:lnTo>
                  <a:lnTo>
                    <a:pt x="287" y="404"/>
                  </a:lnTo>
                  <a:lnTo>
                    <a:pt x="280" y="378"/>
                  </a:lnTo>
                  <a:lnTo>
                    <a:pt x="271" y="352"/>
                  </a:lnTo>
                  <a:lnTo>
                    <a:pt x="277" y="339"/>
                  </a:lnTo>
                  <a:lnTo>
                    <a:pt x="277" y="302"/>
                  </a:lnTo>
                  <a:lnTo>
                    <a:pt x="277" y="265"/>
                  </a:lnTo>
                  <a:lnTo>
                    <a:pt x="270" y="226"/>
                  </a:lnTo>
                  <a:lnTo>
                    <a:pt x="271" y="219"/>
                  </a:lnTo>
                  <a:lnTo>
                    <a:pt x="267" y="186"/>
                  </a:lnTo>
                  <a:lnTo>
                    <a:pt x="263" y="158"/>
                  </a:lnTo>
                  <a:lnTo>
                    <a:pt x="252" y="134"/>
                  </a:lnTo>
                  <a:lnTo>
                    <a:pt x="239" y="102"/>
                  </a:lnTo>
                  <a:lnTo>
                    <a:pt x="246" y="80"/>
                  </a:lnTo>
                  <a:lnTo>
                    <a:pt x="253" y="54"/>
                  </a:lnTo>
                  <a:lnTo>
                    <a:pt x="250" y="10"/>
                  </a:lnTo>
                  <a:lnTo>
                    <a:pt x="254" y="0"/>
                  </a:lnTo>
                  <a:lnTo>
                    <a:pt x="232" y="0"/>
                  </a:lnTo>
                  <a:lnTo>
                    <a:pt x="220" y="0"/>
                  </a:lnTo>
                  <a:lnTo>
                    <a:pt x="203" y="6"/>
                  </a:lnTo>
                  <a:lnTo>
                    <a:pt x="188" y="6"/>
                  </a:lnTo>
                  <a:lnTo>
                    <a:pt x="170" y="6"/>
                  </a:lnTo>
                  <a:lnTo>
                    <a:pt x="151" y="17"/>
                  </a:lnTo>
                  <a:lnTo>
                    <a:pt x="133" y="28"/>
                  </a:lnTo>
                  <a:lnTo>
                    <a:pt x="124" y="36"/>
                  </a:lnTo>
                  <a:lnTo>
                    <a:pt x="111" y="49"/>
                  </a:lnTo>
                  <a:lnTo>
                    <a:pt x="96" y="60"/>
                  </a:lnTo>
                  <a:lnTo>
                    <a:pt x="100" y="69"/>
                  </a:lnTo>
                  <a:lnTo>
                    <a:pt x="103" y="91"/>
                  </a:lnTo>
                  <a:lnTo>
                    <a:pt x="105" y="115"/>
                  </a:lnTo>
                  <a:lnTo>
                    <a:pt x="115" y="143"/>
                  </a:lnTo>
                  <a:lnTo>
                    <a:pt x="111" y="154"/>
                  </a:lnTo>
                  <a:lnTo>
                    <a:pt x="95" y="156"/>
                  </a:lnTo>
                  <a:lnTo>
                    <a:pt x="74" y="171"/>
                  </a:lnTo>
                  <a:lnTo>
                    <a:pt x="74" y="191"/>
                  </a:lnTo>
                  <a:lnTo>
                    <a:pt x="63" y="202"/>
                  </a:lnTo>
                  <a:lnTo>
                    <a:pt x="55" y="219"/>
                  </a:lnTo>
                  <a:lnTo>
                    <a:pt x="40" y="226"/>
                  </a:lnTo>
                  <a:lnTo>
                    <a:pt x="27" y="239"/>
                  </a:lnTo>
                  <a:lnTo>
                    <a:pt x="15" y="251"/>
                  </a:lnTo>
                  <a:lnTo>
                    <a:pt x="3" y="26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0" name="Freeform 406"/>
            <p:cNvSpPr>
              <a:spLocks/>
            </p:cNvSpPr>
            <p:nvPr/>
          </p:nvSpPr>
          <p:spPr bwMode="auto">
            <a:xfrm>
              <a:off x="2630" y="2189"/>
              <a:ext cx="9" cy="1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" y="14"/>
                </a:cxn>
                <a:cxn ang="0">
                  <a:pos x="0" y="20"/>
                </a:cxn>
                <a:cxn ang="0">
                  <a:pos x="8" y="0"/>
                </a:cxn>
              </a:cxnLst>
              <a:rect l="0" t="0" r="r" b="b"/>
              <a:pathLst>
                <a:path w="8" h="20">
                  <a:moveTo>
                    <a:pt x="8" y="0"/>
                  </a:moveTo>
                  <a:lnTo>
                    <a:pt x="7" y="14"/>
                  </a:lnTo>
                  <a:lnTo>
                    <a:pt x="0" y="2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1" name="Freeform 407"/>
            <p:cNvSpPr>
              <a:spLocks/>
            </p:cNvSpPr>
            <p:nvPr/>
          </p:nvSpPr>
          <p:spPr bwMode="auto">
            <a:xfrm>
              <a:off x="2590" y="2196"/>
              <a:ext cx="8" cy="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3"/>
                </a:cxn>
                <a:cxn ang="0">
                  <a:pos x="0" y="3"/>
                </a:cxn>
                <a:cxn ang="0">
                  <a:pos x="8" y="0"/>
                </a:cxn>
              </a:cxnLst>
              <a:rect l="0" t="0" r="r" b="b"/>
              <a:pathLst>
                <a:path w="8" h="13">
                  <a:moveTo>
                    <a:pt x="8" y="0"/>
                  </a:moveTo>
                  <a:lnTo>
                    <a:pt x="0" y="13"/>
                  </a:lnTo>
                  <a:lnTo>
                    <a:pt x="0" y="3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2" name="Freeform 408"/>
            <p:cNvSpPr>
              <a:spLocks/>
            </p:cNvSpPr>
            <p:nvPr/>
          </p:nvSpPr>
          <p:spPr bwMode="auto">
            <a:xfrm>
              <a:off x="2606" y="2205"/>
              <a:ext cx="5" cy="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4" y="6"/>
                </a:cxn>
                <a:cxn ang="0">
                  <a:pos x="0" y="0"/>
                </a:cxn>
                <a:cxn ang="0">
                  <a:pos x="5" y="0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4" y="6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3" name="Freeform 409"/>
            <p:cNvSpPr>
              <a:spLocks/>
            </p:cNvSpPr>
            <p:nvPr/>
          </p:nvSpPr>
          <p:spPr bwMode="auto">
            <a:xfrm>
              <a:off x="2639" y="2184"/>
              <a:ext cx="6" cy="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6" y="0"/>
                </a:cxn>
                <a:cxn ang="0">
                  <a:pos x="0" y="1"/>
                </a:cxn>
                <a:cxn ang="0">
                  <a:pos x="5" y="5"/>
                </a:cxn>
              </a:cxnLst>
              <a:rect l="0" t="0" r="r" b="b"/>
              <a:pathLst>
                <a:path w="6" h="5">
                  <a:moveTo>
                    <a:pt x="5" y="5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394" name="Group 410"/>
            <p:cNvGrpSpPr>
              <a:grpSpLocks/>
            </p:cNvGrpSpPr>
            <p:nvPr/>
          </p:nvGrpSpPr>
          <p:grpSpPr bwMode="auto">
            <a:xfrm>
              <a:off x="2461" y="2395"/>
              <a:ext cx="7" cy="7"/>
              <a:chOff x="2709" y="2438"/>
              <a:chExt cx="6" cy="7"/>
            </a:xfrm>
            <a:grpFill/>
          </p:grpSpPr>
          <p:grpSp>
            <p:nvGrpSpPr>
              <p:cNvPr id="395" name="Group 411"/>
              <p:cNvGrpSpPr>
                <a:grpSpLocks/>
              </p:cNvGrpSpPr>
              <p:nvPr/>
            </p:nvGrpSpPr>
            <p:grpSpPr bwMode="auto">
              <a:xfrm>
                <a:off x="2709" y="2438"/>
                <a:ext cx="6" cy="7"/>
                <a:chOff x="2709" y="2438"/>
                <a:chExt cx="6" cy="7"/>
              </a:xfrm>
              <a:grpFill/>
            </p:grpSpPr>
            <p:pic>
              <p:nvPicPr>
                <p:cNvPr id="867" name="Picture 412"/>
                <p:cNvPicPr>
                  <a:picLocks noChangeAspect="1" noChangeArrowheads="1"/>
                </p:cNvPicPr>
                <p:nvPr/>
              </p:nvPicPr>
              <p:blipFill>
                <a:blip r:embed="rId21"/>
                <a:srcRect t="-134955"/>
                <a:stretch>
                  <a:fillRect/>
                </a:stretch>
              </p:blipFill>
              <p:spPr bwMode="auto">
                <a:xfrm>
                  <a:off x="2709" y="2438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68" name="Freeform 413"/>
                <p:cNvSpPr>
                  <a:spLocks/>
                </p:cNvSpPr>
                <p:nvPr/>
              </p:nvSpPr>
              <p:spPr bwMode="auto">
                <a:xfrm>
                  <a:off x="2709" y="2442"/>
                  <a:ext cx="5" cy="2"/>
                </a:xfrm>
                <a:custGeom>
                  <a:avLst/>
                  <a:gdLst/>
                  <a:ahLst/>
                  <a:cxnLst>
                    <a:cxn ang="0">
                      <a:pos x="5" y="4"/>
                    </a:cxn>
                    <a:cxn ang="0">
                      <a:pos x="2" y="4"/>
                    </a:cxn>
                    <a:cxn ang="0">
                      <a:pos x="0" y="0"/>
                    </a:cxn>
                    <a:cxn ang="0">
                      <a:pos x="5" y="4"/>
                    </a:cxn>
                  </a:cxnLst>
                  <a:rect l="0" t="0" r="r" b="b"/>
                  <a:pathLst>
                    <a:path w="5" h="4">
                      <a:moveTo>
                        <a:pt x="5" y="4"/>
                      </a:moveTo>
                      <a:lnTo>
                        <a:pt x="2" y="4"/>
                      </a:lnTo>
                      <a:lnTo>
                        <a:pt x="0" y="0"/>
                      </a:lnTo>
                      <a:lnTo>
                        <a:pt x="5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69" name="Freeform 414"/>
                <p:cNvSpPr>
                  <a:spLocks/>
                </p:cNvSpPr>
                <p:nvPr/>
              </p:nvSpPr>
              <p:spPr bwMode="auto">
                <a:xfrm>
                  <a:off x="2709" y="2442"/>
                  <a:ext cx="5" cy="2"/>
                </a:xfrm>
                <a:custGeom>
                  <a:avLst/>
                  <a:gdLst/>
                  <a:ahLst/>
                  <a:cxnLst>
                    <a:cxn ang="0">
                      <a:pos x="5" y="4"/>
                    </a:cxn>
                    <a:cxn ang="0">
                      <a:pos x="2" y="4"/>
                    </a:cxn>
                    <a:cxn ang="0">
                      <a:pos x="0" y="0"/>
                    </a:cxn>
                    <a:cxn ang="0">
                      <a:pos x="5" y="4"/>
                    </a:cxn>
                  </a:cxnLst>
                  <a:rect l="0" t="0" r="r" b="b"/>
                  <a:pathLst>
                    <a:path w="5" h="4">
                      <a:moveTo>
                        <a:pt x="5" y="4"/>
                      </a:moveTo>
                      <a:lnTo>
                        <a:pt x="2" y="4"/>
                      </a:lnTo>
                      <a:lnTo>
                        <a:pt x="0" y="0"/>
                      </a:lnTo>
                      <a:lnTo>
                        <a:pt x="5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70" name="Picture 415"/>
                <p:cNvPicPr>
                  <a:picLocks noChangeAspect="1" noChangeArrowheads="1"/>
                </p:cNvPicPr>
                <p:nvPr/>
              </p:nvPicPr>
              <p:blipFill>
                <a:blip r:embed="rId21"/>
                <a:srcRect t="-134955"/>
                <a:stretch>
                  <a:fillRect/>
                </a:stretch>
              </p:blipFill>
              <p:spPr bwMode="auto">
                <a:xfrm>
                  <a:off x="2709" y="2438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66" name="Freeform 416"/>
              <p:cNvSpPr>
                <a:spLocks/>
              </p:cNvSpPr>
              <p:nvPr/>
            </p:nvSpPr>
            <p:spPr bwMode="auto">
              <a:xfrm>
                <a:off x="2709" y="2442"/>
                <a:ext cx="5" cy="2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2" y="4"/>
                  </a:cxn>
                  <a:cxn ang="0">
                    <a:pos x="0" y="0"/>
                  </a:cxn>
                  <a:cxn ang="0">
                    <a:pos x="5" y="4"/>
                  </a:cxn>
                </a:cxnLst>
                <a:rect l="0" t="0" r="r" b="b"/>
                <a:pathLst>
                  <a:path w="5" h="4">
                    <a:moveTo>
                      <a:pt x="5" y="4"/>
                    </a:moveTo>
                    <a:lnTo>
                      <a:pt x="2" y="4"/>
                    </a:lnTo>
                    <a:lnTo>
                      <a:pt x="0" y="0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397" name="Group 417"/>
            <p:cNvGrpSpPr>
              <a:grpSpLocks/>
            </p:cNvGrpSpPr>
            <p:nvPr/>
          </p:nvGrpSpPr>
          <p:grpSpPr bwMode="auto">
            <a:xfrm>
              <a:off x="2772" y="2058"/>
              <a:ext cx="5" cy="10"/>
              <a:chOff x="3003" y="2123"/>
              <a:chExt cx="5" cy="5"/>
            </a:xfrm>
            <a:grpFill/>
          </p:grpSpPr>
          <p:pic>
            <p:nvPicPr>
              <p:cNvPr id="863" name="Picture 418"/>
              <p:cNvPicPr>
                <a:picLocks noChangeAspect="1" noChangeArrowheads="1"/>
              </p:cNvPicPr>
              <p:nvPr/>
            </p:nvPicPr>
            <p:blipFill>
              <a:blip r:embed="rId22"/>
              <a:srcRect t="-380000" r="-380000"/>
              <a:stretch>
                <a:fillRect/>
              </a:stretch>
            </p:blipFill>
            <p:spPr bwMode="auto">
              <a:xfrm>
                <a:off x="3003" y="2123"/>
                <a:ext cx="5" cy="5"/>
              </a:xfrm>
              <a:prstGeom prst="rect">
                <a:avLst/>
              </a:prstGeom>
              <a:grpFill/>
              <a:ln w="6350">
                <a:solidFill>
                  <a:schemeClr val="bg2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/>
            </p:spPr>
          </p:pic>
          <p:sp>
            <p:nvSpPr>
              <p:cNvPr id="864" name="Rectangle 419"/>
              <p:cNvSpPr>
                <a:spLocks noChangeArrowheads="1"/>
              </p:cNvSpPr>
              <p:nvPr/>
            </p:nvSpPr>
            <p:spPr bwMode="auto">
              <a:xfrm>
                <a:off x="3003" y="2127"/>
                <a:ext cx="2" cy="1"/>
              </a:xfrm>
              <a:prstGeom prst="rect">
                <a:avLst/>
              </a:prstGeom>
              <a:grpFill/>
              <a:ln w="6350">
                <a:solidFill>
                  <a:schemeClr val="bg2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46" name="Freeform 420"/>
            <p:cNvSpPr>
              <a:spLocks/>
            </p:cNvSpPr>
            <p:nvPr/>
          </p:nvSpPr>
          <p:spPr bwMode="auto">
            <a:xfrm>
              <a:off x="3004" y="2116"/>
              <a:ext cx="251" cy="234"/>
            </a:xfrm>
            <a:custGeom>
              <a:avLst/>
              <a:gdLst/>
              <a:ahLst/>
              <a:cxnLst>
                <a:cxn ang="0">
                  <a:pos x="225" y="442"/>
                </a:cxn>
                <a:cxn ang="0">
                  <a:pos x="225" y="426"/>
                </a:cxn>
                <a:cxn ang="0">
                  <a:pos x="239" y="426"/>
                </a:cxn>
                <a:cxn ang="0">
                  <a:pos x="239" y="396"/>
                </a:cxn>
                <a:cxn ang="0">
                  <a:pos x="238" y="363"/>
                </a:cxn>
                <a:cxn ang="0">
                  <a:pos x="237" y="333"/>
                </a:cxn>
                <a:cxn ang="0">
                  <a:pos x="237" y="302"/>
                </a:cxn>
                <a:cxn ang="0">
                  <a:pos x="236" y="272"/>
                </a:cxn>
                <a:cxn ang="0">
                  <a:pos x="235" y="241"/>
                </a:cxn>
                <a:cxn ang="0">
                  <a:pos x="234" y="211"/>
                </a:cxn>
                <a:cxn ang="0">
                  <a:pos x="231" y="181"/>
                </a:cxn>
                <a:cxn ang="0">
                  <a:pos x="230" y="150"/>
                </a:cxn>
                <a:cxn ang="0">
                  <a:pos x="229" y="118"/>
                </a:cxn>
                <a:cxn ang="0">
                  <a:pos x="229" y="94"/>
                </a:cxn>
                <a:cxn ang="0">
                  <a:pos x="228" y="70"/>
                </a:cxn>
                <a:cxn ang="0">
                  <a:pos x="230" y="50"/>
                </a:cxn>
                <a:cxn ang="0">
                  <a:pos x="223" y="39"/>
                </a:cxn>
                <a:cxn ang="0">
                  <a:pos x="199" y="27"/>
                </a:cxn>
                <a:cxn ang="0">
                  <a:pos x="197" y="16"/>
                </a:cxn>
                <a:cxn ang="0">
                  <a:pos x="177" y="9"/>
                </a:cxn>
                <a:cxn ang="0">
                  <a:pos x="166" y="20"/>
                </a:cxn>
                <a:cxn ang="0">
                  <a:pos x="155" y="33"/>
                </a:cxn>
                <a:cxn ang="0">
                  <a:pos x="158" y="76"/>
                </a:cxn>
                <a:cxn ang="0">
                  <a:pos x="141" y="94"/>
                </a:cxn>
                <a:cxn ang="0">
                  <a:pos x="125" y="78"/>
                </a:cxn>
                <a:cxn ang="0">
                  <a:pos x="108" y="63"/>
                </a:cxn>
                <a:cxn ang="0">
                  <a:pos x="91" y="53"/>
                </a:cxn>
                <a:cxn ang="0">
                  <a:pos x="84" y="24"/>
                </a:cxn>
                <a:cxn ang="0">
                  <a:pos x="67" y="18"/>
                </a:cxn>
                <a:cxn ang="0">
                  <a:pos x="51" y="13"/>
                </a:cxn>
                <a:cxn ang="0">
                  <a:pos x="29" y="0"/>
                </a:cxn>
                <a:cxn ang="0">
                  <a:pos x="29" y="27"/>
                </a:cxn>
                <a:cxn ang="0">
                  <a:pos x="20" y="42"/>
                </a:cxn>
                <a:cxn ang="0">
                  <a:pos x="10" y="59"/>
                </a:cxn>
                <a:cxn ang="0">
                  <a:pos x="10" y="85"/>
                </a:cxn>
                <a:cxn ang="0">
                  <a:pos x="1" y="96"/>
                </a:cxn>
                <a:cxn ang="0">
                  <a:pos x="0" y="103"/>
                </a:cxn>
                <a:cxn ang="0">
                  <a:pos x="8" y="142"/>
                </a:cxn>
                <a:cxn ang="0">
                  <a:pos x="8" y="179"/>
                </a:cxn>
                <a:cxn ang="0">
                  <a:pos x="8" y="216"/>
                </a:cxn>
                <a:cxn ang="0">
                  <a:pos x="1" y="229"/>
                </a:cxn>
                <a:cxn ang="0">
                  <a:pos x="11" y="255"/>
                </a:cxn>
                <a:cxn ang="0">
                  <a:pos x="17" y="281"/>
                </a:cxn>
                <a:cxn ang="0">
                  <a:pos x="34" y="289"/>
                </a:cxn>
                <a:cxn ang="0">
                  <a:pos x="41" y="313"/>
                </a:cxn>
                <a:cxn ang="0">
                  <a:pos x="63" y="322"/>
                </a:cxn>
                <a:cxn ang="0">
                  <a:pos x="75" y="342"/>
                </a:cxn>
                <a:cxn ang="0">
                  <a:pos x="86" y="331"/>
                </a:cxn>
                <a:cxn ang="0">
                  <a:pos x="101" y="313"/>
                </a:cxn>
                <a:cxn ang="0">
                  <a:pos x="117" y="331"/>
                </a:cxn>
                <a:cxn ang="0">
                  <a:pos x="131" y="346"/>
                </a:cxn>
                <a:cxn ang="0">
                  <a:pos x="148" y="363"/>
                </a:cxn>
                <a:cxn ang="0">
                  <a:pos x="163" y="378"/>
                </a:cxn>
                <a:cxn ang="0">
                  <a:pos x="179" y="396"/>
                </a:cxn>
                <a:cxn ang="0">
                  <a:pos x="193" y="413"/>
                </a:cxn>
                <a:cxn ang="0">
                  <a:pos x="209" y="426"/>
                </a:cxn>
                <a:cxn ang="0">
                  <a:pos x="225" y="442"/>
                </a:cxn>
              </a:cxnLst>
              <a:rect l="0" t="0" r="r" b="b"/>
              <a:pathLst>
                <a:path w="239" h="442">
                  <a:moveTo>
                    <a:pt x="225" y="442"/>
                  </a:moveTo>
                  <a:lnTo>
                    <a:pt x="225" y="426"/>
                  </a:lnTo>
                  <a:lnTo>
                    <a:pt x="239" y="426"/>
                  </a:lnTo>
                  <a:lnTo>
                    <a:pt x="239" y="396"/>
                  </a:lnTo>
                  <a:lnTo>
                    <a:pt x="238" y="363"/>
                  </a:lnTo>
                  <a:lnTo>
                    <a:pt x="237" y="333"/>
                  </a:lnTo>
                  <a:lnTo>
                    <a:pt x="237" y="302"/>
                  </a:lnTo>
                  <a:lnTo>
                    <a:pt x="236" y="272"/>
                  </a:lnTo>
                  <a:lnTo>
                    <a:pt x="235" y="241"/>
                  </a:lnTo>
                  <a:lnTo>
                    <a:pt x="234" y="211"/>
                  </a:lnTo>
                  <a:lnTo>
                    <a:pt x="231" y="181"/>
                  </a:lnTo>
                  <a:lnTo>
                    <a:pt x="230" y="150"/>
                  </a:lnTo>
                  <a:lnTo>
                    <a:pt x="229" y="118"/>
                  </a:lnTo>
                  <a:lnTo>
                    <a:pt x="229" y="94"/>
                  </a:lnTo>
                  <a:lnTo>
                    <a:pt x="228" y="70"/>
                  </a:lnTo>
                  <a:lnTo>
                    <a:pt x="230" y="50"/>
                  </a:lnTo>
                  <a:lnTo>
                    <a:pt x="223" y="39"/>
                  </a:lnTo>
                  <a:lnTo>
                    <a:pt x="199" y="27"/>
                  </a:lnTo>
                  <a:lnTo>
                    <a:pt x="197" y="16"/>
                  </a:lnTo>
                  <a:lnTo>
                    <a:pt x="177" y="9"/>
                  </a:lnTo>
                  <a:lnTo>
                    <a:pt x="166" y="20"/>
                  </a:lnTo>
                  <a:lnTo>
                    <a:pt x="155" y="33"/>
                  </a:lnTo>
                  <a:lnTo>
                    <a:pt x="158" y="76"/>
                  </a:lnTo>
                  <a:lnTo>
                    <a:pt x="141" y="94"/>
                  </a:lnTo>
                  <a:lnTo>
                    <a:pt x="125" y="78"/>
                  </a:lnTo>
                  <a:lnTo>
                    <a:pt x="108" y="63"/>
                  </a:lnTo>
                  <a:lnTo>
                    <a:pt x="91" y="53"/>
                  </a:lnTo>
                  <a:lnTo>
                    <a:pt x="84" y="24"/>
                  </a:lnTo>
                  <a:lnTo>
                    <a:pt x="67" y="18"/>
                  </a:lnTo>
                  <a:lnTo>
                    <a:pt x="51" y="13"/>
                  </a:lnTo>
                  <a:lnTo>
                    <a:pt x="29" y="0"/>
                  </a:lnTo>
                  <a:lnTo>
                    <a:pt x="29" y="27"/>
                  </a:lnTo>
                  <a:lnTo>
                    <a:pt x="20" y="42"/>
                  </a:lnTo>
                  <a:lnTo>
                    <a:pt x="10" y="59"/>
                  </a:lnTo>
                  <a:lnTo>
                    <a:pt x="10" y="85"/>
                  </a:lnTo>
                  <a:lnTo>
                    <a:pt x="1" y="96"/>
                  </a:lnTo>
                  <a:lnTo>
                    <a:pt x="0" y="103"/>
                  </a:lnTo>
                  <a:lnTo>
                    <a:pt x="8" y="142"/>
                  </a:lnTo>
                  <a:lnTo>
                    <a:pt x="8" y="179"/>
                  </a:lnTo>
                  <a:lnTo>
                    <a:pt x="8" y="216"/>
                  </a:lnTo>
                  <a:lnTo>
                    <a:pt x="1" y="229"/>
                  </a:lnTo>
                  <a:lnTo>
                    <a:pt x="11" y="255"/>
                  </a:lnTo>
                  <a:lnTo>
                    <a:pt x="17" y="281"/>
                  </a:lnTo>
                  <a:lnTo>
                    <a:pt x="34" y="289"/>
                  </a:lnTo>
                  <a:lnTo>
                    <a:pt x="41" y="313"/>
                  </a:lnTo>
                  <a:lnTo>
                    <a:pt x="63" y="322"/>
                  </a:lnTo>
                  <a:lnTo>
                    <a:pt x="75" y="342"/>
                  </a:lnTo>
                  <a:lnTo>
                    <a:pt x="86" y="331"/>
                  </a:lnTo>
                  <a:lnTo>
                    <a:pt x="101" y="313"/>
                  </a:lnTo>
                  <a:lnTo>
                    <a:pt x="117" y="331"/>
                  </a:lnTo>
                  <a:lnTo>
                    <a:pt x="131" y="346"/>
                  </a:lnTo>
                  <a:lnTo>
                    <a:pt x="148" y="363"/>
                  </a:lnTo>
                  <a:lnTo>
                    <a:pt x="163" y="378"/>
                  </a:lnTo>
                  <a:lnTo>
                    <a:pt x="179" y="396"/>
                  </a:lnTo>
                  <a:lnTo>
                    <a:pt x="193" y="413"/>
                  </a:lnTo>
                  <a:lnTo>
                    <a:pt x="209" y="426"/>
                  </a:lnTo>
                  <a:lnTo>
                    <a:pt x="225" y="44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7" name="Freeform 421"/>
            <p:cNvSpPr>
              <a:spLocks/>
            </p:cNvSpPr>
            <p:nvPr/>
          </p:nvSpPr>
          <p:spPr bwMode="auto">
            <a:xfrm>
              <a:off x="2657" y="2255"/>
              <a:ext cx="266" cy="256"/>
            </a:xfrm>
            <a:custGeom>
              <a:avLst/>
              <a:gdLst/>
              <a:ahLst/>
              <a:cxnLst>
                <a:cxn ang="0">
                  <a:pos x="55" y="453"/>
                </a:cxn>
                <a:cxn ang="0">
                  <a:pos x="64" y="483"/>
                </a:cxn>
                <a:cxn ang="0">
                  <a:pos x="77" y="481"/>
                </a:cxn>
                <a:cxn ang="0">
                  <a:pos x="91" y="465"/>
                </a:cxn>
                <a:cxn ang="0">
                  <a:pos x="103" y="476"/>
                </a:cxn>
                <a:cxn ang="0">
                  <a:pos x="111" y="422"/>
                </a:cxn>
                <a:cxn ang="0">
                  <a:pos x="122" y="396"/>
                </a:cxn>
                <a:cxn ang="0">
                  <a:pos x="135" y="383"/>
                </a:cxn>
                <a:cxn ang="0">
                  <a:pos x="140" y="368"/>
                </a:cxn>
                <a:cxn ang="0">
                  <a:pos x="154" y="353"/>
                </a:cxn>
                <a:cxn ang="0">
                  <a:pos x="176" y="322"/>
                </a:cxn>
                <a:cxn ang="0">
                  <a:pos x="193" y="326"/>
                </a:cxn>
                <a:cxn ang="0">
                  <a:pos x="225" y="315"/>
                </a:cxn>
                <a:cxn ang="0">
                  <a:pos x="249" y="285"/>
                </a:cxn>
                <a:cxn ang="0">
                  <a:pos x="250" y="239"/>
                </a:cxn>
                <a:cxn ang="0">
                  <a:pos x="252" y="190"/>
                </a:cxn>
                <a:cxn ang="0">
                  <a:pos x="235" y="168"/>
                </a:cxn>
                <a:cxn ang="0">
                  <a:pos x="205" y="135"/>
                </a:cxn>
                <a:cxn ang="0">
                  <a:pos x="193" y="111"/>
                </a:cxn>
                <a:cxn ang="0">
                  <a:pos x="172" y="79"/>
                </a:cxn>
                <a:cxn ang="0">
                  <a:pos x="149" y="48"/>
                </a:cxn>
                <a:cxn ang="0">
                  <a:pos x="126" y="16"/>
                </a:cxn>
                <a:cxn ang="0">
                  <a:pos x="102" y="0"/>
                </a:cxn>
                <a:cxn ang="0">
                  <a:pos x="89" y="35"/>
                </a:cxn>
                <a:cxn ang="0">
                  <a:pos x="93" y="103"/>
                </a:cxn>
                <a:cxn ang="0">
                  <a:pos x="97" y="174"/>
                </a:cxn>
                <a:cxn ang="0">
                  <a:pos x="100" y="240"/>
                </a:cxn>
                <a:cxn ang="0">
                  <a:pos x="106" y="281"/>
                </a:cxn>
                <a:cxn ang="0">
                  <a:pos x="88" y="309"/>
                </a:cxn>
                <a:cxn ang="0">
                  <a:pos x="60" y="309"/>
                </a:cxn>
                <a:cxn ang="0">
                  <a:pos x="42" y="305"/>
                </a:cxn>
                <a:cxn ang="0">
                  <a:pos x="20" y="316"/>
                </a:cxn>
                <a:cxn ang="0">
                  <a:pos x="2" y="335"/>
                </a:cxn>
                <a:cxn ang="0">
                  <a:pos x="4" y="365"/>
                </a:cxn>
                <a:cxn ang="0">
                  <a:pos x="12" y="409"/>
                </a:cxn>
                <a:cxn ang="0">
                  <a:pos x="21" y="418"/>
                </a:cxn>
                <a:cxn ang="0">
                  <a:pos x="34" y="420"/>
                </a:cxn>
                <a:cxn ang="0">
                  <a:pos x="48" y="407"/>
                </a:cxn>
                <a:cxn ang="0">
                  <a:pos x="56" y="442"/>
                </a:cxn>
              </a:cxnLst>
              <a:rect l="0" t="0" r="r" b="b"/>
              <a:pathLst>
                <a:path w="252" h="483">
                  <a:moveTo>
                    <a:pt x="56" y="442"/>
                  </a:moveTo>
                  <a:lnTo>
                    <a:pt x="55" y="453"/>
                  </a:lnTo>
                  <a:lnTo>
                    <a:pt x="56" y="455"/>
                  </a:lnTo>
                  <a:lnTo>
                    <a:pt x="64" y="483"/>
                  </a:lnTo>
                  <a:lnTo>
                    <a:pt x="67" y="478"/>
                  </a:lnTo>
                  <a:lnTo>
                    <a:pt x="77" y="481"/>
                  </a:lnTo>
                  <a:lnTo>
                    <a:pt x="85" y="474"/>
                  </a:lnTo>
                  <a:lnTo>
                    <a:pt x="91" y="465"/>
                  </a:lnTo>
                  <a:lnTo>
                    <a:pt x="92" y="478"/>
                  </a:lnTo>
                  <a:lnTo>
                    <a:pt x="103" y="476"/>
                  </a:lnTo>
                  <a:lnTo>
                    <a:pt x="106" y="433"/>
                  </a:lnTo>
                  <a:lnTo>
                    <a:pt x="111" y="422"/>
                  </a:lnTo>
                  <a:lnTo>
                    <a:pt x="119" y="409"/>
                  </a:lnTo>
                  <a:lnTo>
                    <a:pt x="122" y="396"/>
                  </a:lnTo>
                  <a:lnTo>
                    <a:pt x="125" y="378"/>
                  </a:lnTo>
                  <a:lnTo>
                    <a:pt x="135" y="383"/>
                  </a:lnTo>
                  <a:lnTo>
                    <a:pt x="138" y="374"/>
                  </a:lnTo>
                  <a:lnTo>
                    <a:pt x="140" y="368"/>
                  </a:lnTo>
                  <a:lnTo>
                    <a:pt x="147" y="353"/>
                  </a:lnTo>
                  <a:lnTo>
                    <a:pt x="154" y="353"/>
                  </a:lnTo>
                  <a:lnTo>
                    <a:pt x="157" y="339"/>
                  </a:lnTo>
                  <a:lnTo>
                    <a:pt x="176" y="322"/>
                  </a:lnTo>
                  <a:lnTo>
                    <a:pt x="191" y="326"/>
                  </a:lnTo>
                  <a:lnTo>
                    <a:pt x="193" y="326"/>
                  </a:lnTo>
                  <a:lnTo>
                    <a:pt x="207" y="315"/>
                  </a:lnTo>
                  <a:lnTo>
                    <a:pt x="225" y="315"/>
                  </a:lnTo>
                  <a:lnTo>
                    <a:pt x="241" y="313"/>
                  </a:lnTo>
                  <a:lnTo>
                    <a:pt x="249" y="285"/>
                  </a:lnTo>
                  <a:lnTo>
                    <a:pt x="250" y="261"/>
                  </a:lnTo>
                  <a:lnTo>
                    <a:pt x="250" y="239"/>
                  </a:lnTo>
                  <a:lnTo>
                    <a:pt x="251" y="214"/>
                  </a:lnTo>
                  <a:lnTo>
                    <a:pt x="252" y="190"/>
                  </a:lnTo>
                  <a:lnTo>
                    <a:pt x="235" y="190"/>
                  </a:lnTo>
                  <a:lnTo>
                    <a:pt x="235" y="168"/>
                  </a:lnTo>
                  <a:lnTo>
                    <a:pt x="213" y="150"/>
                  </a:lnTo>
                  <a:lnTo>
                    <a:pt x="205" y="135"/>
                  </a:lnTo>
                  <a:lnTo>
                    <a:pt x="205" y="127"/>
                  </a:lnTo>
                  <a:lnTo>
                    <a:pt x="193" y="111"/>
                  </a:lnTo>
                  <a:lnTo>
                    <a:pt x="182" y="94"/>
                  </a:lnTo>
                  <a:lnTo>
                    <a:pt x="172" y="79"/>
                  </a:lnTo>
                  <a:lnTo>
                    <a:pt x="160" y="63"/>
                  </a:lnTo>
                  <a:lnTo>
                    <a:pt x="149" y="48"/>
                  </a:lnTo>
                  <a:lnTo>
                    <a:pt x="138" y="31"/>
                  </a:lnTo>
                  <a:lnTo>
                    <a:pt x="126" y="16"/>
                  </a:lnTo>
                  <a:lnTo>
                    <a:pt x="115" y="0"/>
                  </a:lnTo>
                  <a:lnTo>
                    <a:pt x="102" y="0"/>
                  </a:lnTo>
                  <a:lnTo>
                    <a:pt x="88" y="0"/>
                  </a:lnTo>
                  <a:lnTo>
                    <a:pt x="89" y="35"/>
                  </a:lnTo>
                  <a:lnTo>
                    <a:pt x="92" y="68"/>
                  </a:lnTo>
                  <a:lnTo>
                    <a:pt x="93" y="103"/>
                  </a:lnTo>
                  <a:lnTo>
                    <a:pt x="94" y="137"/>
                  </a:lnTo>
                  <a:lnTo>
                    <a:pt x="97" y="174"/>
                  </a:lnTo>
                  <a:lnTo>
                    <a:pt x="98" y="207"/>
                  </a:lnTo>
                  <a:lnTo>
                    <a:pt x="100" y="240"/>
                  </a:lnTo>
                  <a:lnTo>
                    <a:pt x="102" y="277"/>
                  </a:lnTo>
                  <a:lnTo>
                    <a:pt x="106" y="281"/>
                  </a:lnTo>
                  <a:lnTo>
                    <a:pt x="103" y="309"/>
                  </a:lnTo>
                  <a:lnTo>
                    <a:pt x="88" y="309"/>
                  </a:lnTo>
                  <a:lnTo>
                    <a:pt x="74" y="309"/>
                  </a:lnTo>
                  <a:lnTo>
                    <a:pt x="60" y="309"/>
                  </a:lnTo>
                  <a:lnTo>
                    <a:pt x="45" y="309"/>
                  </a:lnTo>
                  <a:lnTo>
                    <a:pt x="42" y="305"/>
                  </a:lnTo>
                  <a:lnTo>
                    <a:pt x="22" y="315"/>
                  </a:lnTo>
                  <a:lnTo>
                    <a:pt x="20" y="316"/>
                  </a:lnTo>
                  <a:lnTo>
                    <a:pt x="10" y="309"/>
                  </a:lnTo>
                  <a:lnTo>
                    <a:pt x="2" y="335"/>
                  </a:lnTo>
                  <a:lnTo>
                    <a:pt x="0" y="333"/>
                  </a:lnTo>
                  <a:lnTo>
                    <a:pt x="4" y="365"/>
                  </a:lnTo>
                  <a:lnTo>
                    <a:pt x="9" y="378"/>
                  </a:lnTo>
                  <a:lnTo>
                    <a:pt x="12" y="409"/>
                  </a:lnTo>
                  <a:lnTo>
                    <a:pt x="11" y="418"/>
                  </a:lnTo>
                  <a:lnTo>
                    <a:pt x="21" y="418"/>
                  </a:lnTo>
                  <a:lnTo>
                    <a:pt x="26" y="422"/>
                  </a:lnTo>
                  <a:lnTo>
                    <a:pt x="34" y="420"/>
                  </a:lnTo>
                  <a:lnTo>
                    <a:pt x="45" y="413"/>
                  </a:lnTo>
                  <a:lnTo>
                    <a:pt x="48" y="407"/>
                  </a:lnTo>
                  <a:lnTo>
                    <a:pt x="52" y="435"/>
                  </a:lnTo>
                  <a:lnTo>
                    <a:pt x="56" y="44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399" name="Group 422"/>
            <p:cNvGrpSpPr>
              <a:grpSpLocks/>
            </p:cNvGrpSpPr>
            <p:nvPr/>
          </p:nvGrpSpPr>
          <p:grpSpPr bwMode="auto">
            <a:xfrm>
              <a:off x="3074" y="2066"/>
              <a:ext cx="6" cy="5"/>
              <a:chOff x="3289" y="2124"/>
              <a:chExt cx="6" cy="8"/>
            </a:xfrm>
            <a:grpFill/>
          </p:grpSpPr>
          <p:grpSp>
            <p:nvGrpSpPr>
              <p:cNvPr id="401" name="Group 423"/>
              <p:cNvGrpSpPr>
                <a:grpSpLocks/>
              </p:cNvGrpSpPr>
              <p:nvPr/>
            </p:nvGrpSpPr>
            <p:grpSpPr bwMode="auto">
              <a:xfrm>
                <a:off x="3289" y="2124"/>
                <a:ext cx="6" cy="8"/>
                <a:chOff x="3289" y="2124"/>
                <a:chExt cx="6" cy="8"/>
              </a:xfrm>
              <a:grpFill/>
            </p:grpSpPr>
            <p:pic>
              <p:nvPicPr>
                <p:cNvPr id="859" name="Picture 424"/>
                <p:cNvPicPr>
                  <a:picLocks noChangeAspect="1" noChangeArrowheads="1"/>
                </p:cNvPicPr>
                <p:nvPr/>
              </p:nvPicPr>
              <p:blipFill>
                <a:blip r:embed="rId23"/>
                <a:srcRect t="-134955" r="-19398"/>
                <a:stretch>
                  <a:fillRect/>
                </a:stretch>
              </p:blipFill>
              <p:spPr bwMode="auto">
                <a:xfrm>
                  <a:off x="3289" y="2124"/>
                  <a:ext cx="6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60" name="Freeform 425"/>
                <p:cNvSpPr>
                  <a:spLocks/>
                </p:cNvSpPr>
                <p:nvPr/>
              </p:nvSpPr>
              <p:spPr bwMode="auto">
                <a:xfrm>
                  <a:off x="3289" y="2129"/>
                  <a:ext cx="4" cy="2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3" y="3"/>
                    </a:cxn>
                    <a:cxn ang="0">
                      <a:pos x="0" y="0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" h="3">
                      <a:moveTo>
                        <a:pt x="4" y="2"/>
                      </a:moveTo>
                      <a:lnTo>
                        <a:pt x="3" y="3"/>
                      </a:lnTo>
                      <a:lnTo>
                        <a:pt x="0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61" name="Freeform 426"/>
                <p:cNvSpPr>
                  <a:spLocks/>
                </p:cNvSpPr>
                <p:nvPr/>
              </p:nvSpPr>
              <p:spPr bwMode="auto">
                <a:xfrm>
                  <a:off x="3289" y="2129"/>
                  <a:ext cx="4" cy="2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3" y="3"/>
                    </a:cxn>
                    <a:cxn ang="0">
                      <a:pos x="0" y="0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" h="3">
                      <a:moveTo>
                        <a:pt x="4" y="2"/>
                      </a:moveTo>
                      <a:lnTo>
                        <a:pt x="3" y="3"/>
                      </a:lnTo>
                      <a:lnTo>
                        <a:pt x="0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62" name="Picture 427"/>
                <p:cNvPicPr>
                  <a:picLocks noChangeAspect="1" noChangeArrowheads="1"/>
                </p:cNvPicPr>
                <p:nvPr/>
              </p:nvPicPr>
              <p:blipFill>
                <a:blip r:embed="rId23"/>
                <a:srcRect t="-134955" r="-19398"/>
                <a:stretch>
                  <a:fillRect/>
                </a:stretch>
              </p:blipFill>
              <p:spPr bwMode="auto">
                <a:xfrm>
                  <a:off x="3289" y="2124"/>
                  <a:ext cx="6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58" name="Freeform 428"/>
              <p:cNvSpPr>
                <a:spLocks/>
              </p:cNvSpPr>
              <p:nvPr/>
            </p:nvSpPr>
            <p:spPr bwMode="auto">
              <a:xfrm>
                <a:off x="3289" y="2129"/>
                <a:ext cx="4" cy="2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3" y="3"/>
                  </a:cxn>
                  <a:cxn ang="0">
                    <a:pos x="0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lnTo>
                      <a:pt x="3" y="3"/>
                    </a:lnTo>
                    <a:lnTo>
                      <a:pt x="0" y="0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49" name="Freeform 429"/>
            <p:cNvSpPr>
              <a:spLocks/>
            </p:cNvSpPr>
            <p:nvPr/>
          </p:nvSpPr>
          <p:spPr bwMode="auto">
            <a:xfrm>
              <a:off x="2581" y="2217"/>
              <a:ext cx="197" cy="216"/>
            </a:xfrm>
            <a:custGeom>
              <a:avLst/>
              <a:gdLst/>
              <a:ahLst/>
              <a:cxnLst>
                <a:cxn ang="0">
                  <a:pos x="10" y="352"/>
                </a:cxn>
                <a:cxn ang="0">
                  <a:pos x="5" y="363"/>
                </a:cxn>
                <a:cxn ang="0">
                  <a:pos x="10" y="325"/>
                </a:cxn>
                <a:cxn ang="0">
                  <a:pos x="14" y="287"/>
                </a:cxn>
                <a:cxn ang="0">
                  <a:pos x="10" y="254"/>
                </a:cxn>
                <a:cxn ang="0">
                  <a:pos x="11" y="223"/>
                </a:cxn>
                <a:cxn ang="0">
                  <a:pos x="1" y="202"/>
                </a:cxn>
                <a:cxn ang="0">
                  <a:pos x="0" y="210"/>
                </a:cxn>
                <a:cxn ang="0">
                  <a:pos x="1" y="191"/>
                </a:cxn>
                <a:cxn ang="0">
                  <a:pos x="16" y="191"/>
                </a:cxn>
                <a:cxn ang="0">
                  <a:pos x="32" y="191"/>
                </a:cxn>
                <a:cxn ang="0">
                  <a:pos x="47" y="191"/>
                </a:cxn>
                <a:cxn ang="0">
                  <a:pos x="61" y="191"/>
                </a:cxn>
                <a:cxn ang="0">
                  <a:pos x="61" y="165"/>
                </a:cxn>
                <a:cxn ang="0">
                  <a:pos x="61" y="136"/>
                </a:cxn>
                <a:cxn ang="0">
                  <a:pos x="77" y="123"/>
                </a:cxn>
                <a:cxn ang="0">
                  <a:pos x="77" y="84"/>
                </a:cxn>
                <a:cxn ang="0">
                  <a:pos x="78" y="41"/>
                </a:cxn>
                <a:cxn ang="0">
                  <a:pos x="90" y="41"/>
                </a:cxn>
                <a:cxn ang="0">
                  <a:pos x="103" y="41"/>
                </a:cxn>
                <a:cxn ang="0">
                  <a:pos x="115" y="41"/>
                </a:cxn>
                <a:cxn ang="0">
                  <a:pos x="127" y="41"/>
                </a:cxn>
                <a:cxn ang="0">
                  <a:pos x="129" y="0"/>
                </a:cxn>
                <a:cxn ang="0">
                  <a:pos x="142" y="19"/>
                </a:cxn>
                <a:cxn ang="0">
                  <a:pos x="157" y="37"/>
                </a:cxn>
                <a:cxn ang="0">
                  <a:pos x="171" y="52"/>
                </a:cxn>
                <a:cxn ang="0">
                  <a:pos x="186" y="73"/>
                </a:cxn>
                <a:cxn ang="0">
                  <a:pos x="173" y="73"/>
                </a:cxn>
                <a:cxn ang="0">
                  <a:pos x="159" y="73"/>
                </a:cxn>
                <a:cxn ang="0">
                  <a:pos x="160" y="108"/>
                </a:cxn>
                <a:cxn ang="0">
                  <a:pos x="163" y="141"/>
                </a:cxn>
                <a:cxn ang="0">
                  <a:pos x="164" y="176"/>
                </a:cxn>
                <a:cxn ang="0">
                  <a:pos x="165" y="210"/>
                </a:cxn>
                <a:cxn ang="0">
                  <a:pos x="168" y="247"/>
                </a:cxn>
                <a:cxn ang="0">
                  <a:pos x="169" y="280"/>
                </a:cxn>
                <a:cxn ang="0">
                  <a:pos x="171" y="313"/>
                </a:cxn>
                <a:cxn ang="0">
                  <a:pos x="173" y="349"/>
                </a:cxn>
                <a:cxn ang="0">
                  <a:pos x="177" y="354"/>
                </a:cxn>
                <a:cxn ang="0">
                  <a:pos x="174" y="382"/>
                </a:cxn>
                <a:cxn ang="0">
                  <a:pos x="159" y="382"/>
                </a:cxn>
                <a:cxn ang="0">
                  <a:pos x="145" y="382"/>
                </a:cxn>
                <a:cxn ang="0">
                  <a:pos x="131" y="382"/>
                </a:cxn>
                <a:cxn ang="0">
                  <a:pos x="115" y="382"/>
                </a:cxn>
                <a:cxn ang="0">
                  <a:pos x="113" y="378"/>
                </a:cxn>
                <a:cxn ang="0">
                  <a:pos x="92" y="388"/>
                </a:cxn>
                <a:cxn ang="0">
                  <a:pos x="90" y="389"/>
                </a:cxn>
                <a:cxn ang="0">
                  <a:pos x="80" y="382"/>
                </a:cxn>
                <a:cxn ang="0">
                  <a:pos x="73" y="408"/>
                </a:cxn>
                <a:cxn ang="0">
                  <a:pos x="71" y="406"/>
                </a:cxn>
                <a:cxn ang="0">
                  <a:pos x="59" y="384"/>
                </a:cxn>
                <a:cxn ang="0">
                  <a:pos x="48" y="362"/>
                </a:cxn>
                <a:cxn ang="0">
                  <a:pos x="34" y="345"/>
                </a:cxn>
                <a:cxn ang="0">
                  <a:pos x="22" y="347"/>
                </a:cxn>
                <a:cxn ang="0">
                  <a:pos x="10" y="352"/>
                </a:cxn>
              </a:cxnLst>
              <a:rect l="0" t="0" r="r" b="b"/>
              <a:pathLst>
                <a:path w="186" h="408">
                  <a:moveTo>
                    <a:pt x="10" y="352"/>
                  </a:moveTo>
                  <a:lnTo>
                    <a:pt x="5" y="363"/>
                  </a:lnTo>
                  <a:lnTo>
                    <a:pt x="10" y="325"/>
                  </a:lnTo>
                  <a:lnTo>
                    <a:pt x="14" y="287"/>
                  </a:lnTo>
                  <a:lnTo>
                    <a:pt x="10" y="254"/>
                  </a:lnTo>
                  <a:lnTo>
                    <a:pt x="11" y="223"/>
                  </a:lnTo>
                  <a:lnTo>
                    <a:pt x="1" y="202"/>
                  </a:lnTo>
                  <a:lnTo>
                    <a:pt x="0" y="210"/>
                  </a:lnTo>
                  <a:lnTo>
                    <a:pt x="1" y="191"/>
                  </a:lnTo>
                  <a:lnTo>
                    <a:pt x="16" y="191"/>
                  </a:lnTo>
                  <a:lnTo>
                    <a:pt x="32" y="191"/>
                  </a:lnTo>
                  <a:lnTo>
                    <a:pt x="47" y="191"/>
                  </a:lnTo>
                  <a:lnTo>
                    <a:pt x="61" y="191"/>
                  </a:lnTo>
                  <a:lnTo>
                    <a:pt x="61" y="165"/>
                  </a:lnTo>
                  <a:lnTo>
                    <a:pt x="61" y="136"/>
                  </a:lnTo>
                  <a:lnTo>
                    <a:pt x="77" y="123"/>
                  </a:lnTo>
                  <a:lnTo>
                    <a:pt x="77" y="84"/>
                  </a:lnTo>
                  <a:lnTo>
                    <a:pt x="78" y="41"/>
                  </a:lnTo>
                  <a:lnTo>
                    <a:pt x="90" y="41"/>
                  </a:lnTo>
                  <a:lnTo>
                    <a:pt x="103" y="41"/>
                  </a:lnTo>
                  <a:lnTo>
                    <a:pt x="115" y="41"/>
                  </a:lnTo>
                  <a:lnTo>
                    <a:pt x="127" y="41"/>
                  </a:lnTo>
                  <a:lnTo>
                    <a:pt x="129" y="0"/>
                  </a:lnTo>
                  <a:lnTo>
                    <a:pt x="142" y="19"/>
                  </a:lnTo>
                  <a:lnTo>
                    <a:pt x="157" y="37"/>
                  </a:lnTo>
                  <a:lnTo>
                    <a:pt x="171" y="52"/>
                  </a:lnTo>
                  <a:lnTo>
                    <a:pt x="186" y="73"/>
                  </a:lnTo>
                  <a:lnTo>
                    <a:pt x="173" y="73"/>
                  </a:lnTo>
                  <a:lnTo>
                    <a:pt x="159" y="73"/>
                  </a:lnTo>
                  <a:lnTo>
                    <a:pt x="160" y="108"/>
                  </a:lnTo>
                  <a:lnTo>
                    <a:pt x="163" y="141"/>
                  </a:lnTo>
                  <a:lnTo>
                    <a:pt x="164" y="176"/>
                  </a:lnTo>
                  <a:lnTo>
                    <a:pt x="165" y="210"/>
                  </a:lnTo>
                  <a:lnTo>
                    <a:pt x="168" y="247"/>
                  </a:lnTo>
                  <a:lnTo>
                    <a:pt x="169" y="280"/>
                  </a:lnTo>
                  <a:lnTo>
                    <a:pt x="171" y="313"/>
                  </a:lnTo>
                  <a:lnTo>
                    <a:pt x="173" y="349"/>
                  </a:lnTo>
                  <a:lnTo>
                    <a:pt x="177" y="354"/>
                  </a:lnTo>
                  <a:lnTo>
                    <a:pt x="174" y="382"/>
                  </a:lnTo>
                  <a:lnTo>
                    <a:pt x="159" y="382"/>
                  </a:lnTo>
                  <a:lnTo>
                    <a:pt x="145" y="382"/>
                  </a:lnTo>
                  <a:lnTo>
                    <a:pt x="131" y="382"/>
                  </a:lnTo>
                  <a:lnTo>
                    <a:pt x="115" y="382"/>
                  </a:lnTo>
                  <a:lnTo>
                    <a:pt x="113" y="378"/>
                  </a:lnTo>
                  <a:lnTo>
                    <a:pt x="92" y="388"/>
                  </a:lnTo>
                  <a:lnTo>
                    <a:pt x="90" y="389"/>
                  </a:lnTo>
                  <a:lnTo>
                    <a:pt x="80" y="382"/>
                  </a:lnTo>
                  <a:lnTo>
                    <a:pt x="73" y="408"/>
                  </a:lnTo>
                  <a:lnTo>
                    <a:pt x="71" y="406"/>
                  </a:lnTo>
                  <a:lnTo>
                    <a:pt x="59" y="384"/>
                  </a:lnTo>
                  <a:lnTo>
                    <a:pt x="48" y="362"/>
                  </a:lnTo>
                  <a:lnTo>
                    <a:pt x="34" y="345"/>
                  </a:lnTo>
                  <a:lnTo>
                    <a:pt x="22" y="347"/>
                  </a:lnTo>
                  <a:lnTo>
                    <a:pt x="10" y="35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0" name="Freeform 430"/>
            <p:cNvSpPr>
              <a:spLocks/>
            </p:cNvSpPr>
            <p:nvPr/>
          </p:nvSpPr>
          <p:spPr bwMode="auto">
            <a:xfrm>
              <a:off x="2646" y="2070"/>
              <a:ext cx="194" cy="141"/>
            </a:xfrm>
            <a:custGeom>
              <a:avLst/>
              <a:gdLst/>
              <a:ahLst/>
              <a:cxnLst>
                <a:cxn ang="0">
                  <a:pos x="95" y="64"/>
                </a:cxn>
                <a:cxn ang="0">
                  <a:pos x="81" y="81"/>
                </a:cxn>
                <a:cxn ang="0">
                  <a:pos x="66" y="98"/>
                </a:cxn>
                <a:cxn ang="0">
                  <a:pos x="60" y="124"/>
                </a:cxn>
                <a:cxn ang="0">
                  <a:pos x="52" y="148"/>
                </a:cxn>
                <a:cxn ang="0">
                  <a:pos x="54" y="177"/>
                </a:cxn>
                <a:cxn ang="0">
                  <a:pos x="48" y="200"/>
                </a:cxn>
                <a:cxn ang="0">
                  <a:pos x="40" y="224"/>
                </a:cxn>
                <a:cxn ang="0">
                  <a:pos x="28" y="239"/>
                </a:cxn>
                <a:cxn ang="0">
                  <a:pos x="17" y="252"/>
                </a:cxn>
                <a:cxn ang="0">
                  <a:pos x="0" y="266"/>
                </a:cxn>
                <a:cxn ang="0">
                  <a:pos x="17" y="266"/>
                </a:cxn>
                <a:cxn ang="0">
                  <a:pos x="34" y="266"/>
                </a:cxn>
                <a:cxn ang="0">
                  <a:pos x="51" y="266"/>
                </a:cxn>
                <a:cxn ang="0">
                  <a:pos x="69" y="266"/>
                </a:cxn>
                <a:cxn ang="0">
                  <a:pos x="72" y="227"/>
                </a:cxn>
                <a:cxn ang="0">
                  <a:pos x="84" y="216"/>
                </a:cxn>
                <a:cxn ang="0">
                  <a:pos x="96" y="203"/>
                </a:cxn>
                <a:cxn ang="0">
                  <a:pos x="109" y="192"/>
                </a:cxn>
                <a:cxn ang="0">
                  <a:pos x="123" y="183"/>
                </a:cxn>
                <a:cxn ang="0">
                  <a:pos x="132" y="168"/>
                </a:cxn>
                <a:cxn ang="0">
                  <a:pos x="143" y="155"/>
                </a:cxn>
                <a:cxn ang="0">
                  <a:pos x="143" y="135"/>
                </a:cxn>
                <a:cxn ang="0">
                  <a:pos x="163" y="120"/>
                </a:cxn>
                <a:cxn ang="0">
                  <a:pos x="180" y="118"/>
                </a:cxn>
                <a:cxn ang="0">
                  <a:pos x="183" y="109"/>
                </a:cxn>
                <a:cxn ang="0">
                  <a:pos x="173" y="81"/>
                </a:cxn>
                <a:cxn ang="0">
                  <a:pos x="171" y="57"/>
                </a:cxn>
                <a:cxn ang="0">
                  <a:pos x="169" y="35"/>
                </a:cxn>
                <a:cxn ang="0">
                  <a:pos x="164" y="24"/>
                </a:cxn>
                <a:cxn ang="0">
                  <a:pos x="156" y="20"/>
                </a:cxn>
                <a:cxn ang="0">
                  <a:pos x="151" y="20"/>
                </a:cxn>
                <a:cxn ang="0">
                  <a:pos x="126" y="18"/>
                </a:cxn>
                <a:cxn ang="0">
                  <a:pos x="118" y="0"/>
                </a:cxn>
                <a:cxn ang="0">
                  <a:pos x="109" y="14"/>
                </a:cxn>
                <a:cxn ang="0">
                  <a:pos x="102" y="39"/>
                </a:cxn>
                <a:cxn ang="0">
                  <a:pos x="95" y="64"/>
                </a:cxn>
              </a:cxnLst>
              <a:rect l="0" t="0" r="r" b="b"/>
              <a:pathLst>
                <a:path w="183" h="266">
                  <a:moveTo>
                    <a:pt x="95" y="64"/>
                  </a:moveTo>
                  <a:lnTo>
                    <a:pt x="81" y="81"/>
                  </a:lnTo>
                  <a:lnTo>
                    <a:pt x="66" y="98"/>
                  </a:lnTo>
                  <a:lnTo>
                    <a:pt x="60" y="124"/>
                  </a:lnTo>
                  <a:lnTo>
                    <a:pt x="52" y="148"/>
                  </a:lnTo>
                  <a:lnTo>
                    <a:pt x="54" y="177"/>
                  </a:lnTo>
                  <a:lnTo>
                    <a:pt x="48" y="200"/>
                  </a:lnTo>
                  <a:lnTo>
                    <a:pt x="40" y="224"/>
                  </a:lnTo>
                  <a:lnTo>
                    <a:pt x="28" y="239"/>
                  </a:lnTo>
                  <a:lnTo>
                    <a:pt x="17" y="252"/>
                  </a:lnTo>
                  <a:lnTo>
                    <a:pt x="0" y="266"/>
                  </a:lnTo>
                  <a:lnTo>
                    <a:pt x="17" y="266"/>
                  </a:lnTo>
                  <a:lnTo>
                    <a:pt x="34" y="266"/>
                  </a:lnTo>
                  <a:lnTo>
                    <a:pt x="51" y="266"/>
                  </a:lnTo>
                  <a:lnTo>
                    <a:pt x="69" y="266"/>
                  </a:lnTo>
                  <a:lnTo>
                    <a:pt x="72" y="227"/>
                  </a:lnTo>
                  <a:lnTo>
                    <a:pt x="84" y="216"/>
                  </a:lnTo>
                  <a:lnTo>
                    <a:pt x="96" y="203"/>
                  </a:lnTo>
                  <a:lnTo>
                    <a:pt x="109" y="192"/>
                  </a:lnTo>
                  <a:lnTo>
                    <a:pt x="123" y="183"/>
                  </a:lnTo>
                  <a:lnTo>
                    <a:pt x="132" y="168"/>
                  </a:lnTo>
                  <a:lnTo>
                    <a:pt x="143" y="155"/>
                  </a:lnTo>
                  <a:lnTo>
                    <a:pt x="143" y="135"/>
                  </a:lnTo>
                  <a:lnTo>
                    <a:pt x="163" y="120"/>
                  </a:lnTo>
                  <a:lnTo>
                    <a:pt x="180" y="118"/>
                  </a:lnTo>
                  <a:lnTo>
                    <a:pt x="183" y="109"/>
                  </a:lnTo>
                  <a:lnTo>
                    <a:pt x="173" y="81"/>
                  </a:lnTo>
                  <a:lnTo>
                    <a:pt x="171" y="57"/>
                  </a:lnTo>
                  <a:lnTo>
                    <a:pt x="169" y="35"/>
                  </a:lnTo>
                  <a:lnTo>
                    <a:pt x="164" y="24"/>
                  </a:lnTo>
                  <a:lnTo>
                    <a:pt x="156" y="20"/>
                  </a:lnTo>
                  <a:lnTo>
                    <a:pt x="151" y="20"/>
                  </a:lnTo>
                  <a:lnTo>
                    <a:pt x="126" y="18"/>
                  </a:lnTo>
                  <a:lnTo>
                    <a:pt x="118" y="0"/>
                  </a:lnTo>
                  <a:lnTo>
                    <a:pt x="109" y="14"/>
                  </a:lnTo>
                  <a:lnTo>
                    <a:pt x="102" y="39"/>
                  </a:lnTo>
                  <a:lnTo>
                    <a:pt x="95" y="6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1" name="Freeform 431"/>
            <p:cNvSpPr>
              <a:spLocks/>
            </p:cNvSpPr>
            <p:nvPr/>
          </p:nvSpPr>
          <p:spPr bwMode="auto">
            <a:xfrm>
              <a:off x="2859" y="2282"/>
              <a:ext cx="253" cy="204"/>
            </a:xfrm>
            <a:custGeom>
              <a:avLst/>
              <a:gdLst/>
              <a:ahLst/>
              <a:cxnLst>
                <a:cxn ang="0">
                  <a:pos x="26" y="350"/>
                </a:cxn>
                <a:cxn ang="0">
                  <a:pos x="21" y="353"/>
                </a:cxn>
                <a:cxn ang="0">
                  <a:pos x="11" y="339"/>
                </a:cxn>
                <a:cxn ang="0">
                  <a:pos x="12" y="329"/>
                </a:cxn>
                <a:cxn ang="0">
                  <a:pos x="14" y="329"/>
                </a:cxn>
                <a:cxn ang="0">
                  <a:pos x="1" y="303"/>
                </a:cxn>
                <a:cxn ang="0">
                  <a:pos x="0" y="276"/>
                </a:cxn>
                <a:cxn ang="0">
                  <a:pos x="2" y="276"/>
                </a:cxn>
                <a:cxn ang="0">
                  <a:pos x="16" y="266"/>
                </a:cxn>
                <a:cxn ang="0">
                  <a:pos x="34" y="266"/>
                </a:cxn>
                <a:cxn ang="0">
                  <a:pos x="50" y="265"/>
                </a:cxn>
                <a:cxn ang="0">
                  <a:pos x="58" y="235"/>
                </a:cxn>
                <a:cxn ang="0">
                  <a:pos x="59" y="211"/>
                </a:cxn>
                <a:cxn ang="0">
                  <a:pos x="59" y="189"/>
                </a:cxn>
                <a:cxn ang="0">
                  <a:pos x="60" y="164"/>
                </a:cxn>
                <a:cxn ang="0">
                  <a:pos x="61" y="140"/>
                </a:cxn>
                <a:cxn ang="0">
                  <a:pos x="72" y="135"/>
                </a:cxn>
                <a:cxn ang="0">
                  <a:pos x="84" y="131"/>
                </a:cxn>
                <a:cxn ang="0">
                  <a:pos x="97" y="109"/>
                </a:cxn>
                <a:cxn ang="0">
                  <a:pos x="110" y="87"/>
                </a:cxn>
                <a:cxn ang="0">
                  <a:pos x="127" y="64"/>
                </a:cxn>
                <a:cxn ang="0">
                  <a:pos x="144" y="42"/>
                </a:cxn>
                <a:cxn ang="0">
                  <a:pos x="160" y="22"/>
                </a:cxn>
                <a:cxn ang="0">
                  <a:pos x="178" y="0"/>
                </a:cxn>
                <a:cxn ang="0">
                  <a:pos x="200" y="7"/>
                </a:cxn>
                <a:cxn ang="0">
                  <a:pos x="212" y="27"/>
                </a:cxn>
                <a:cxn ang="0">
                  <a:pos x="223" y="18"/>
                </a:cxn>
                <a:cxn ang="0">
                  <a:pos x="224" y="18"/>
                </a:cxn>
                <a:cxn ang="0">
                  <a:pos x="225" y="40"/>
                </a:cxn>
                <a:cxn ang="0">
                  <a:pos x="228" y="64"/>
                </a:cxn>
                <a:cxn ang="0">
                  <a:pos x="240" y="103"/>
                </a:cxn>
                <a:cxn ang="0">
                  <a:pos x="236" y="114"/>
                </a:cxn>
                <a:cxn ang="0">
                  <a:pos x="235" y="140"/>
                </a:cxn>
                <a:cxn ang="0">
                  <a:pos x="235" y="164"/>
                </a:cxn>
                <a:cxn ang="0">
                  <a:pos x="233" y="189"/>
                </a:cxn>
                <a:cxn ang="0">
                  <a:pos x="233" y="213"/>
                </a:cxn>
                <a:cxn ang="0">
                  <a:pos x="226" y="233"/>
                </a:cxn>
                <a:cxn ang="0">
                  <a:pos x="219" y="252"/>
                </a:cxn>
                <a:cxn ang="0">
                  <a:pos x="212" y="272"/>
                </a:cxn>
                <a:cxn ang="0">
                  <a:pos x="206" y="292"/>
                </a:cxn>
                <a:cxn ang="0">
                  <a:pos x="206" y="316"/>
                </a:cxn>
                <a:cxn ang="0">
                  <a:pos x="189" y="337"/>
                </a:cxn>
                <a:cxn ang="0">
                  <a:pos x="173" y="333"/>
                </a:cxn>
                <a:cxn ang="0">
                  <a:pos x="157" y="331"/>
                </a:cxn>
                <a:cxn ang="0">
                  <a:pos x="139" y="346"/>
                </a:cxn>
                <a:cxn ang="0">
                  <a:pos x="128" y="337"/>
                </a:cxn>
                <a:cxn ang="0">
                  <a:pos x="116" y="329"/>
                </a:cxn>
                <a:cxn ang="0">
                  <a:pos x="100" y="337"/>
                </a:cxn>
                <a:cxn ang="0">
                  <a:pos x="91" y="318"/>
                </a:cxn>
                <a:cxn ang="0">
                  <a:pos x="75" y="316"/>
                </a:cxn>
                <a:cxn ang="0">
                  <a:pos x="60" y="326"/>
                </a:cxn>
                <a:cxn ang="0">
                  <a:pos x="57" y="348"/>
                </a:cxn>
                <a:cxn ang="0">
                  <a:pos x="51" y="370"/>
                </a:cxn>
                <a:cxn ang="0">
                  <a:pos x="51" y="385"/>
                </a:cxn>
                <a:cxn ang="0">
                  <a:pos x="38" y="363"/>
                </a:cxn>
                <a:cxn ang="0">
                  <a:pos x="34" y="372"/>
                </a:cxn>
                <a:cxn ang="0">
                  <a:pos x="34" y="378"/>
                </a:cxn>
                <a:cxn ang="0">
                  <a:pos x="29" y="359"/>
                </a:cxn>
                <a:cxn ang="0">
                  <a:pos x="26" y="350"/>
                </a:cxn>
              </a:cxnLst>
              <a:rect l="0" t="0" r="r" b="b"/>
              <a:pathLst>
                <a:path w="240" h="385">
                  <a:moveTo>
                    <a:pt x="26" y="350"/>
                  </a:moveTo>
                  <a:lnTo>
                    <a:pt x="21" y="353"/>
                  </a:lnTo>
                  <a:lnTo>
                    <a:pt x="11" y="339"/>
                  </a:lnTo>
                  <a:lnTo>
                    <a:pt x="12" y="329"/>
                  </a:lnTo>
                  <a:lnTo>
                    <a:pt x="14" y="329"/>
                  </a:lnTo>
                  <a:lnTo>
                    <a:pt x="1" y="303"/>
                  </a:lnTo>
                  <a:lnTo>
                    <a:pt x="0" y="276"/>
                  </a:lnTo>
                  <a:lnTo>
                    <a:pt x="2" y="276"/>
                  </a:lnTo>
                  <a:lnTo>
                    <a:pt x="16" y="266"/>
                  </a:lnTo>
                  <a:lnTo>
                    <a:pt x="34" y="266"/>
                  </a:lnTo>
                  <a:lnTo>
                    <a:pt x="50" y="265"/>
                  </a:lnTo>
                  <a:lnTo>
                    <a:pt x="58" y="235"/>
                  </a:lnTo>
                  <a:lnTo>
                    <a:pt x="59" y="211"/>
                  </a:lnTo>
                  <a:lnTo>
                    <a:pt x="59" y="189"/>
                  </a:lnTo>
                  <a:lnTo>
                    <a:pt x="60" y="164"/>
                  </a:lnTo>
                  <a:lnTo>
                    <a:pt x="61" y="140"/>
                  </a:lnTo>
                  <a:lnTo>
                    <a:pt x="72" y="135"/>
                  </a:lnTo>
                  <a:lnTo>
                    <a:pt x="84" y="131"/>
                  </a:lnTo>
                  <a:lnTo>
                    <a:pt x="97" y="109"/>
                  </a:lnTo>
                  <a:lnTo>
                    <a:pt x="110" y="87"/>
                  </a:lnTo>
                  <a:lnTo>
                    <a:pt x="127" y="64"/>
                  </a:lnTo>
                  <a:lnTo>
                    <a:pt x="144" y="42"/>
                  </a:lnTo>
                  <a:lnTo>
                    <a:pt x="160" y="22"/>
                  </a:lnTo>
                  <a:lnTo>
                    <a:pt x="178" y="0"/>
                  </a:lnTo>
                  <a:lnTo>
                    <a:pt x="200" y="7"/>
                  </a:lnTo>
                  <a:lnTo>
                    <a:pt x="212" y="27"/>
                  </a:lnTo>
                  <a:lnTo>
                    <a:pt x="223" y="18"/>
                  </a:lnTo>
                  <a:lnTo>
                    <a:pt x="224" y="18"/>
                  </a:lnTo>
                  <a:lnTo>
                    <a:pt x="225" y="40"/>
                  </a:lnTo>
                  <a:lnTo>
                    <a:pt x="228" y="64"/>
                  </a:lnTo>
                  <a:lnTo>
                    <a:pt x="240" y="103"/>
                  </a:lnTo>
                  <a:lnTo>
                    <a:pt x="236" y="114"/>
                  </a:lnTo>
                  <a:lnTo>
                    <a:pt x="235" y="140"/>
                  </a:lnTo>
                  <a:lnTo>
                    <a:pt x="235" y="164"/>
                  </a:lnTo>
                  <a:lnTo>
                    <a:pt x="233" y="189"/>
                  </a:lnTo>
                  <a:lnTo>
                    <a:pt x="233" y="213"/>
                  </a:lnTo>
                  <a:lnTo>
                    <a:pt x="226" y="233"/>
                  </a:lnTo>
                  <a:lnTo>
                    <a:pt x="219" y="252"/>
                  </a:lnTo>
                  <a:lnTo>
                    <a:pt x="212" y="272"/>
                  </a:lnTo>
                  <a:lnTo>
                    <a:pt x="206" y="292"/>
                  </a:lnTo>
                  <a:lnTo>
                    <a:pt x="206" y="316"/>
                  </a:lnTo>
                  <a:lnTo>
                    <a:pt x="189" y="337"/>
                  </a:lnTo>
                  <a:lnTo>
                    <a:pt x="173" y="333"/>
                  </a:lnTo>
                  <a:lnTo>
                    <a:pt x="157" y="331"/>
                  </a:lnTo>
                  <a:lnTo>
                    <a:pt x="139" y="346"/>
                  </a:lnTo>
                  <a:lnTo>
                    <a:pt x="128" y="337"/>
                  </a:lnTo>
                  <a:lnTo>
                    <a:pt x="116" y="329"/>
                  </a:lnTo>
                  <a:lnTo>
                    <a:pt x="100" y="337"/>
                  </a:lnTo>
                  <a:lnTo>
                    <a:pt x="91" y="318"/>
                  </a:lnTo>
                  <a:lnTo>
                    <a:pt x="75" y="316"/>
                  </a:lnTo>
                  <a:lnTo>
                    <a:pt x="60" y="326"/>
                  </a:lnTo>
                  <a:lnTo>
                    <a:pt x="57" y="348"/>
                  </a:lnTo>
                  <a:lnTo>
                    <a:pt x="51" y="370"/>
                  </a:lnTo>
                  <a:lnTo>
                    <a:pt x="51" y="385"/>
                  </a:lnTo>
                  <a:lnTo>
                    <a:pt x="38" y="363"/>
                  </a:lnTo>
                  <a:lnTo>
                    <a:pt x="34" y="372"/>
                  </a:lnTo>
                  <a:lnTo>
                    <a:pt x="34" y="378"/>
                  </a:lnTo>
                  <a:lnTo>
                    <a:pt x="29" y="359"/>
                  </a:lnTo>
                  <a:lnTo>
                    <a:pt x="26" y="35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2" name="Freeform 432"/>
            <p:cNvSpPr>
              <a:spLocks/>
            </p:cNvSpPr>
            <p:nvPr/>
          </p:nvSpPr>
          <p:spPr bwMode="auto">
            <a:xfrm>
              <a:off x="2572" y="2399"/>
              <a:ext cx="97" cy="75"/>
            </a:xfrm>
            <a:custGeom>
              <a:avLst/>
              <a:gdLst/>
              <a:ahLst/>
              <a:cxnLst>
                <a:cxn ang="0">
                  <a:pos x="19" y="5"/>
                </a:cxn>
                <a:cxn ang="0">
                  <a:pos x="14" y="18"/>
                </a:cxn>
                <a:cxn ang="0">
                  <a:pos x="8" y="41"/>
                </a:cxn>
                <a:cxn ang="0">
                  <a:pos x="0" y="63"/>
                </a:cxn>
                <a:cxn ang="0">
                  <a:pos x="10" y="87"/>
                </a:cxn>
                <a:cxn ang="0">
                  <a:pos x="13" y="81"/>
                </a:cxn>
                <a:cxn ang="0">
                  <a:pos x="11" y="85"/>
                </a:cxn>
                <a:cxn ang="0">
                  <a:pos x="13" y="89"/>
                </a:cxn>
                <a:cxn ang="0">
                  <a:pos x="13" y="100"/>
                </a:cxn>
                <a:cxn ang="0">
                  <a:pos x="30" y="100"/>
                </a:cxn>
                <a:cxn ang="0">
                  <a:pos x="32" y="93"/>
                </a:cxn>
                <a:cxn ang="0">
                  <a:pos x="51" y="102"/>
                </a:cxn>
                <a:cxn ang="0">
                  <a:pos x="55" y="107"/>
                </a:cxn>
                <a:cxn ang="0">
                  <a:pos x="34" y="102"/>
                </a:cxn>
                <a:cxn ang="0">
                  <a:pos x="22" y="107"/>
                </a:cxn>
                <a:cxn ang="0">
                  <a:pos x="10" y="117"/>
                </a:cxn>
                <a:cxn ang="0">
                  <a:pos x="11" y="130"/>
                </a:cxn>
                <a:cxn ang="0">
                  <a:pos x="23" y="128"/>
                </a:cxn>
                <a:cxn ang="0">
                  <a:pos x="30" y="124"/>
                </a:cxn>
                <a:cxn ang="0">
                  <a:pos x="30" y="128"/>
                </a:cxn>
                <a:cxn ang="0">
                  <a:pos x="13" y="130"/>
                </a:cxn>
                <a:cxn ang="0">
                  <a:pos x="10" y="141"/>
                </a:cxn>
                <a:cxn ang="0">
                  <a:pos x="31" y="133"/>
                </a:cxn>
                <a:cxn ang="0">
                  <a:pos x="44" y="130"/>
                </a:cxn>
                <a:cxn ang="0">
                  <a:pos x="57" y="128"/>
                </a:cxn>
                <a:cxn ang="0">
                  <a:pos x="70" y="135"/>
                </a:cxn>
                <a:cxn ang="0">
                  <a:pos x="92" y="137"/>
                </a:cxn>
                <a:cxn ang="0">
                  <a:pos x="89" y="106"/>
                </a:cxn>
                <a:cxn ang="0">
                  <a:pos x="84" y="93"/>
                </a:cxn>
                <a:cxn ang="0">
                  <a:pos x="80" y="61"/>
                </a:cxn>
                <a:cxn ang="0">
                  <a:pos x="68" y="39"/>
                </a:cxn>
                <a:cxn ang="0">
                  <a:pos x="57" y="17"/>
                </a:cxn>
                <a:cxn ang="0">
                  <a:pos x="43" y="0"/>
                </a:cxn>
                <a:cxn ang="0">
                  <a:pos x="31" y="2"/>
                </a:cxn>
                <a:cxn ang="0">
                  <a:pos x="19" y="5"/>
                </a:cxn>
              </a:cxnLst>
              <a:rect l="0" t="0" r="r" b="b"/>
              <a:pathLst>
                <a:path w="92" h="141">
                  <a:moveTo>
                    <a:pt x="19" y="5"/>
                  </a:moveTo>
                  <a:lnTo>
                    <a:pt x="14" y="18"/>
                  </a:lnTo>
                  <a:lnTo>
                    <a:pt x="8" y="41"/>
                  </a:lnTo>
                  <a:lnTo>
                    <a:pt x="0" y="63"/>
                  </a:lnTo>
                  <a:lnTo>
                    <a:pt x="10" y="87"/>
                  </a:lnTo>
                  <a:lnTo>
                    <a:pt x="13" y="81"/>
                  </a:lnTo>
                  <a:lnTo>
                    <a:pt x="11" y="85"/>
                  </a:lnTo>
                  <a:lnTo>
                    <a:pt x="13" y="89"/>
                  </a:lnTo>
                  <a:lnTo>
                    <a:pt x="13" y="100"/>
                  </a:lnTo>
                  <a:lnTo>
                    <a:pt x="30" y="100"/>
                  </a:lnTo>
                  <a:lnTo>
                    <a:pt x="32" y="93"/>
                  </a:lnTo>
                  <a:lnTo>
                    <a:pt x="51" y="102"/>
                  </a:lnTo>
                  <a:lnTo>
                    <a:pt x="55" y="107"/>
                  </a:lnTo>
                  <a:lnTo>
                    <a:pt x="34" y="102"/>
                  </a:lnTo>
                  <a:lnTo>
                    <a:pt x="22" y="107"/>
                  </a:lnTo>
                  <a:lnTo>
                    <a:pt x="10" y="117"/>
                  </a:lnTo>
                  <a:lnTo>
                    <a:pt x="11" y="130"/>
                  </a:lnTo>
                  <a:lnTo>
                    <a:pt x="23" y="128"/>
                  </a:lnTo>
                  <a:lnTo>
                    <a:pt x="30" y="124"/>
                  </a:lnTo>
                  <a:lnTo>
                    <a:pt x="30" y="128"/>
                  </a:lnTo>
                  <a:lnTo>
                    <a:pt x="13" y="130"/>
                  </a:lnTo>
                  <a:lnTo>
                    <a:pt x="10" y="141"/>
                  </a:lnTo>
                  <a:lnTo>
                    <a:pt x="31" y="133"/>
                  </a:lnTo>
                  <a:lnTo>
                    <a:pt x="44" y="130"/>
                  </a:lnTo>
                  <a:lnTo>
                    <a:pt x="57" y="128"/>
                  </a:lnTo>
                  <a:lnTo>
                    <a:pt x="70" y="135"/>
                  </a:lnTo>
                  <a:lnTo>
                    <a:pt x="92" y="137"/>
                  </a:lnTo>
                  <a:lnTo>
                    <a:pt x="89" y="106"/>
                  </a:lnTo>
                  <a:lnTo>
                    <a:pt x="84" y="93"/>
                  </a:lnTo>
                  <a:lnTo>
                    <a:pt x="80" y="61"/>
                  </a:lnTo>
                  <a:lnTo>
                    <a:pt x="68" y="39"/>
                  </a:lnTo>
                  <a:lnTo>
                    <a:pt x="57" y="17"/>
                  </a:lnTo>
                  <a:lnTo>
                    <a:pt x="43" y="0"/>
                  </a:lnTo>
                  <a:lnTo>
                    <a:pt x="31" y="2"/>
                  </a:lnTo>
                  <a:lnTo>
                    <a:pt x="19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3" name="Freeform 433"/>
            <p:cNvSpPr>
              <a:spLocks/>
            </p:cNvSpPr>
            <p:nvPr/>
          </p:nvSpPr>
          <p:spPr bwMode="auto">
            <a:xfrm>
              <a:off x="2970" y="2046"/>
              <a:ext cx="64" cy="121"/>
            </a:xfrm>
            <a:custGeom>
              <a:avLst/>
              <a:gdLst/>
              <a:ahLst/>
              <a:cxnLst>
                <a:cxn ang="0">
                  <a:pos x="40" y="215"/>
                </a:cxn>
                <a:cxn ang="0">
                  <a:pos x="32" y="228"/>
                </a:cxn>
                <a:cxn ang="0">
                  <a:pos x="28" y="197"/>
                </a:cxn>
                <a:cxn ang="0">
                  <a:pos x="24" y="167"/>
                </a:cxn>
                <a:cxn ang="0">
                  <a:pos x="13" y="143"/>
                </a:cxn>
                <a:cxn ang="0">
                  <a:pos x="0" y="111"/>
                </a:cxn>
                <a:cxn ang="0">
                  <a:pos x="7" y="89"/>
                </a:cxn>
                <a:cxn ang="0">
                  <a:pos x="14" y="65"/>
                </a:cxn>
                <a:cxn ang="0">
                  <a:pos x="11" y="21"/>
                </a:cxn>
                <a:cxn ang="0">
                  <a:pos x="15" y="9"/>
                </a:cxn>
                <a:cxn ang="0">
                  <a:pos x="32" y="0"/>
                </a:cxn>
                <a:cxn ang="0">
                  <a:pos x="38" y="6"/>
                </a:cxn>
                <a:cxn ang="0">
                  <a:pos x="41" y="19"/>
                </a:cxn>
                <a:cxn ang="0">
                  <a:pos x="50" y="8"/>
                </a:cxn>
                <a:cxn ang="0">
                  <a:pos x="43" y="43"/>
                </a:cxn>
                <a:cxn ang="0">
                  <a:pos x="52" y="65"/>
                </a:cxn>
                <a:cxn ang="0">
                  <a:pos x="46" y="85"/>
                </a:cxn>
                <a:cxn ang="0">
                  <a:pos x="38" y="106"/>
                </a:cxn>
                <a:cxn ang="0">
                  <a:pos x="50" y="121"/>
                </a:cxn>
                <a:cxn ang="0">
                  <a:pos x="60" y="132"/>
                </a:cxn>
                <a:cxn ang="0">
                  <a:pos x="60" y="159"/>
                </a:cxn>
                <a:cxn ang="0">
                  <a:pos x="50" y="174"/>
                </a:cxn>
                <a:cxn ang="0">
                  <a:pos x="40" y="189"/>
                </a:cxn>
                <a:cxn ang="0">
                  <a:pos x="40" y="215"/>
                </a:cxn>
              </a:cxnLst>
              <a:rect l="0" t="0" r="r" b="b"/>
              <a:pathLst>
                <a:path w="60" h="228">
                  <a:moveTo>
                    <a:pt x="40" y="215"/>
                  </a:moveTo>
                  <a:lnTo>
                    <a:pt x="32" y="228"/>
                  </a:lnTo>
                  <a:lnTo>
                    <a:pt x="28" y="197"/>
                  </a:lnTo>
                  <a:lnTo>
                    <a:pt x="24" y="167"/>
                  </a:lnTo>
                  <a:lnTo>
                    <a:pt x="13" y="143"/>
                  </a:lnTo>
                  <a:lnTo>
                    <a:pt x="0" y="111"/>
                  </a:lnTo>
                  <a:lnTo>
                    <a:pt x="7" y="89"/>
                  </a:lnTo>
                  <a:lnTo>
                    <a:pt x="14" y="65"/>
                  </a:lnTo>
                  <a:lnTo>
                    <a:pt x="11" y="21"/>
                  </a:lnTo>
                  <a:lnTo>
                    <a:pt x="15" y="9"/>
                  </a:lnTo>
                  <a:lnTo>
                    <a:pt x="32" y="0"/>
                  </a:lnTo>
                  <a:lnTo>
                    <a:pt x="38" y="6"/>
                  </a:lnTo>
                  <a:lnTo>
                    <a:pt x="41" y="19"/>
                  </a:lnTo>
                  <a:lnTo>
                    <a:pt x="50" y="8"/>
                  </a:lnTo>
                  <a:lnTo>
                    <a:pt x="43" y="43"/>
                  </a:lnTo>
                  <a:lnTo>
                    <a:pt x="52" y="65"/>
                  </a:lnTo>
                  <a:lnTo>
                    <a:pt x="46" y="85"/>
                  </a:lnTo>
                  <a:lnTo>
                    <a:pt x="38" y="106"/>
                  </a:lnTo>
                  <a:lnTo>
                    <a:pt x="50" y="121"/>
                  </a:lnTo>
                  <a:lnTo>
                    <a:pt x="60" y="132"/>
                  </a:lnTo>
                  <a:lnTo>
                    <a:pt x="60" y="159"/>
                  </a:lnTo>
                  <a:lnTo>
                    <a:pt x="50" y="174"/>
                  </a:lnTo>
                  <a:lnTo>
                    <a:pt x="40" y="189"/>
                  </a:lnTo>
                  <a:lnTo>
                    <a:pt x="40" y="21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4" name="Freeform 434"/>
            <p:cNvSpPr>
              <a:spLocks/>
            </p:cNvSpPr>
            <p:nvPr/>
          </p:nvSpPr>
          <p:spPr bwMode="auto">
            <a:xfrm>
              <a:off x="2666" y="2539"/>
              <a:ext cx="69" cy="71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46" y="115"/>
                </a:cxn>
                <a:cxn ang="0">
                  <a:pos x="30" y="98"/>
                </a:cxn>
                <a:cxn ang="0">
                  <a:pos x="14" y="72"/>
                </a:cxn>
                <a:cxn ang="0">
                  <a:pos x="0" y="48"/>
                </a:cxn>
                <a:cxn ang="0">
                  <a:pos x="6" y="41"/>
                </a:cxn>
                <a:cxn ang="0">
                  <a:pos x="12" y="20"/>
                </a:cxn>
                <a:cxn ang="0">
                  <a:pos x="20" y="0"/>
                </a:cxn>
                <a:cxn ang="0">
                  <a:pos x="29" y="0"/>
                </a:cxn>
                <a:cxn ang="0">
                  <a:pos x="33" y="31"/>
                </a:cxn>
                <a:cxn ang="0">
                  <a:pos x="36" y="39"/>
                </a:cxn>
                <a:cxn ang="0">
                  <a:pos x="44" y="29"/>
                </a:cxn>
                <a:cxn ang="0">
                  <a:pos x="47" y="28"/>
                </a:cxn>
                <a:cxn ang="0">
                  <a:pos x="47" y="61"/>
                </a:cxn>
                <a:cxn ang="0">
                  <a:pos x="47" y="65"/>
                </a:cxn>
                <a:cxn ang="0">
                  <a:pos x="58" y="81"/>
                </a:cxn>
                <a:cxn ang="0">
                  <a:pos x="65" y="92"/>
                </a:cxn>
                <a:cxn ang="0">
                  <a:pos x="63" y="133"/>
                </a:cxn>
              </a:cxnLst>
              <a:rect l="0" t="0" r="r" b="b"/>
              <a:pathLst>
                <a:path w="65" h="133">
                  <a:moveTo>
                    <a:pt x="63" y="133"/>
                  </a:moveTo>
                  <a:lnTo>
                    <a:pt x="46" y="115"/>
                  </a:lnTo>
                  <a:lnTo>
                    <a:pt x="30" y="98"/>
                  </a:lnTo>
                  <a:lnTo>
                    <a:pt x="14" y="72"/>
                  </a:lnTo>
                  <a:lnTo>
                    <a:pt x="0" y="48"/>
                  </a:lnTo>
                  <a:lnTo>
                    <a:pt x="6" y="41"/>
                  </a:lnTo>
                  <a:lnTo>
                    <a:pt x="12" y="20"/>
                  </a:lnTo>
                  <a:lnTo>
                    <a:pt x="20" y="0"/>
                  </a:lnTo>
                  <a:lnTo>
                    <a:pt x="29" y="0"/>
                  </a:lnTo>
                  <a:lnTo>
                    <a:pt x="33" y="31"/>
                  </a:lnTo>
                  <a:lnTo>
                    <a:pt x="36" y="39"/>
                  </a:lnTo>
                  <a:lnTo>
                    <a:pt x="44" y="29"/>
                  </a:lnTo>
                  <a:lnTo>
                    <a:pt x="47" y="28"/>
                  </a:lnTo>
                  <a:lnTo>
                    <a:pt x="47" y="61"/>
                  </a:lnTo>
                  <a:lnTo>
                    <a:pt x="47" y="65"/>
                  </a:lnTo>
                  <a:lnTo>
                    <a:pt x="58" y="81"/>
                  </a:lnTo>
                  <a:lnTo>
                    <a:pt x="65" y="92"/>
                  </a:lnTo>
                  <a:lnTo>
                    <a:pt x="63" y="13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5" name="Freeform 435"/>
            <p:cNvSpPr>
              <a:spLocks/>
            </p:cNvSpPr>
            <p:nvPr/>
          </p:nvSpPr>
          <p:spPr bwMode="auto">
            <a:xfrm>
              <a:off x="1501" y="2519"/>
              <a:ext cx="54" cy="42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2" y="24"/>
                </a:cxn>
                <a:cxn ang="0">
                  <a:pos x="2" y="3"/>
                </a:cxn>
                <a:cxn ang="0">
                  <a:pos x="7" y="0"/>
                </a:cxn>
                <a:cxn ang="0">
                  <a:pos x="11" y="15"/>
                </a:cxn>
                <a:cxn ang="0">
                  <a:pos x="18" y="18"/>
                </a:cxn>
                <a:cxn ang="0">
                  <a:pos x="22" y="26"/>
                </a:cxn>
                <a:cxn ang="0">
                  <a:pos x="43" y="15"/>
                </a:cxn>
                <a:cxn ang="0">
                  <a:pos x="47" y="16"/>
                </a:cxn>
                <a:cxn ang="0">
                  <a:pos x="50" y="24"/>
                </a:cxn>
                <a:cxn ang="0">
                  <a:pos x="38" y="44"/>
                </a:cxn>
                <a:cxn ang="0">
                  <a:pos x="46" y="66"/>
                </a:cxn>
                <a:cxn ang="0">
                  <a:pos x="30" y="79"/>
                </a:cxn>
                <a:cxn ang="0">
                  <a:pos x="29" y="57"/>
                </a:cxn>
                <a:cxn ang="0">
                  <a:pos x="27" y="63"/>
                </a:cxn>
                <a:cxn ang="0">
                  <a:pos x="20" y="48"/>
                </a:cxn>
                <a:cxn ang="0">
                  <a:pos x="4" y="41"/>
                </a:cxn>
                <a:cxn ang="0">
                  <a:pos x="0" y="53"/>
                </a:cxn>
              </a:cxnLst>
              <a:rect l="0" t="0" r="r" b="b"/>
              <a:pathLst>
                <a:path w="50" h="79">
                  <a:moveTo>
                    <a:pt x="0" y="53"/>
                  </a:moveTo>
                  <a:lnTo>
                    <a:pt x="2" y="24"/>
                  </a:lnTo>
                  <a:lnTo>
                    <a:pt x="2" y="3"/>
                  </a:lnTo>
                  <a:lnTo>
                    <a:pt x="7" y="0"/>
                  </a:lnTo>
                  <a:lnTo>
                    <a:pt x="11" y="15"/>
                  </a:lnTo>
                  <a:lnTo>
                    <a:pt x="18" y="18"/>
                  </a:lnTo>
                  <a:lnTo>
                    <a:pt x="22" y="26"/>
                  </a:lnTo>
                  <a:lnTo>
                    <a:pt x="43" y="15"/>
                  </a:lnTo>
                  <a:lnTo>
                    <a:pt x="47" y="16"/>
                  </a:lnTo>
                  <a:lnTo>
                    <a:pt x="50" y="24"/>
                  </a:lnTo>
                  <a:lnTo>
                    <a:pt x="38" y="44"/>
                  </a:lnTo>
                  <a:lnTo>
                    <a:pt x="46" y="66"/>
                  </a:lnTo>
                  <a:lnTo>
                    <a:pt x="30" y="79"/>
                  </a:lnTo>
                  <a:lnTo>
                    <a:pt x="29" y="57"/>
                  </a:lnTo>
                  <a:lnTo>
                    <a:pt x="27" y="63"/>
                  </a:lnTo>
                  <a:lnTo>
                    <a:pt x="20" y="48"/>
                  </a:lnTo>
                  <a:lnTo>
                    <a:pt x="4" y="41"/>
                  </a:lnTo>
                  <a:lnTo>
                    <a:pt x="0" y="5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6" name="Freeform 436"/>
            <p:cNvSpPr>
              <a:spLocks/>
            </p:cNvSpPr>
            <p:nvPr/>
          </p:nvSpPr>
          <p:spPr bwMode="auto">
            <a:xfrm>
              <a:off x="1556" y="2522"/>
              <a:ext cx="37" cy="38"/>
            </a:xfrm>
            <a:custGeom>
              <a:avLst/>
              <a:gdLst/>
              <a:ahLst/>
              <a:cxnLst>
                <a:cxn ang="0">
                  <a:pos x="21" y="39"/>
                </a:cxn>
                <a:cxn ang="0">
                  <a:pos x="27" y="41"/>
                </a:cxn>
                <a:cxn ang="0">
                  <a:pos x="24" y="34"/>
                </a:cxn>
                <a:cxn ang="0">
                  <a:pos x="20" y="32"/>
                </a:cxn>
                <a:cxn ang="0">
                  <a:pos x="16" y="23"/>
                </a:cxn>
                <a:cxn ang="0">
                  <a:pos x="5" y="15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25" y="15"/>
                </a:cxn>
                <a:cxn ang="0">
                  <a:pos x="35" y="24"/>
                </a:cxn>
                <a:cxn ang="0">
                  <a:pos x="35" y="50"/>
                </a:cxn>
                <a:cxn ang="0">
                  <a:pos x="31" y="58"/>
                </a:cxn>
                <a:cxn ang="0">
                  <a:pos x="27" y="73"/>
                </a:cxn>
                <a:cxn ang="0">
                  <a:pos x="22" y="63"/>
                </a:cxn>
                <a:cxn ang="0">
                  <a:pos x="21" y="39"/>
                </a:cxn>
              </a:cxnLst>
              <a:rect l="0" t="0" r="r" b="b"/>
              <a:pathLst>
                <a:path w="35" h="73">
                  <a:moveTo>
                    <a:pt x="21" y="39"/>
                  </a:moveTo>
                  <a:lnTo>
                    <a:pt x="27" y="41"/>
                  </a:lnTo>
                  <a:lnTo>
                    <a:pt x="24" y="34"/>
                  </a:lnTo>
                  <a:lnTo>
                    <a:pt x="20" y="32"/>
                  </a:lnTo>
                  <a:lnTo>
                    <a:pt x="16" y="23"/>
                  </a:lnTo>
                  <a:lnTo>
                    <a:pt x="5" y="15"/>
                  </a:lnTo>
                  <a:lnTo>
                    <a:pt x="0" y="8"/>
                  </a:lnTo>
                  <a:lnTo>
                    <a:pt x="0" y="0"/>
                  </a:lnTo>
                  <a:lnTo>
                    <a:pt x="14" y="0"/>
                  </a:lnTo>
                  <a:lnTo>
                    <a:pt x="25" y="15"/>
                  </a:lnTo>
                  <a:lnTo>
                    <a:pt x="35" y="24"/>
                  </a:lnTo>
                  <a:lnTo>
                    <a:pt x="35" y="50"/>
                  </a:lnTo>
                  <a:lnTo>
                    <a:pt x="31" y="58"/>
                  </a:lnTo>
                  <a:lnTo>
                    <a:pt x="27" y="73"/>
                  </a:lnTo>
                  <a:lnTo>
                    <a:pt x="22" y="63"/>
                  </a:lnTo>
                  <a:lnTo>
                    <a:pt x="21" y="3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7" name="Freeform 437"/>
            <p:cNvSpPr>
              <a:spLocks/>
            </p:cNvSpPr>
            <p:nvPr/>
          </p:nvSpPr>
          <p:spPr bwMode="auto">
            <a:xfrm>
              <a:off x="1962" y="2586"/>
              <a:ext cx="46" cy="62"/>
            </a:xfrm>
            <a:custGeom>
              <a:avLst/>
              <a:gdLst/>
              <a:ahLst/>
              <a:cxnLst>
                <a:cxn ang="0">
                  <a:pos x="35" y="31"/>
                </a:cxn>
                <a:cxn ang="0">
                  <a:pos x="21" y="5"/>
                </a:cxn>
                <a:cxn ang="0">
                  <a:pos x="11" y="0"/>
                </a:cxn>
                <a:cxn ang="0">
                  <a:pos x="9" y="13"/>
                </a:cxn>
                <a:cxn ang="0">
                  <a:pos x="3" y="40"/>
                </a:cxn>
                <a:cxn ang="0">
                  <a:pos x="9" y="78"/>
                </a:cxn>
                <a:cxn ang="0">
                  <a:pos x="0" y="111"/>
                </a:cxn>
                <a:cxn ang="0">
                  <a:pos x="11" y="115"/>
                </a:cxn>
                <a:cxn ang="0">
                  <a:pos x="25" y="116"/>
                </a:cxn>
                <a:cxn ang="0">
                  <a:pos x="35" y="85"/>
                </a:cxn>
                <a:cxn ang="0">
                  <a:pos x="45" y="55"/>
                </a:cxn>
                <a:cxn ang="0">
                  <a:pos x="42" y="37"/>
                </a:cxn>
                <a:cxn ang="0">
                  <a:pos x="42" y="42"/>
                </a:cxn>
                <a:cxn ang="0">
                  <a:pos x="35" y="31"/>
                </a:cxn>
              </a:cxnLst>
              <a:rect l="0" t="0" r="r" b="b"/>
              <a:pathLst>
                <a:path w="45" h="116">
                  <a:moveTo>
                    <a:pt x="35" y="31"/>
                  </a:moveTo>
                  <a:lnTo>
                    <a:pt x="21" y="5"/>
                  </a:lnTo>
                  <a:lnTo>
                    <a:pt x="11" y="0"/>
                  </a:lnTo>
                  <a:lnTo>
                    <a:pt x="9" y="13"/>
                  </a:lnTo>
                  <a:lnTo>
                    <a:pt x="3" y="40"/>
                  </a:lnTo>
                  <a:lnTo>
                    <a:pt x="9" y="78"/>
                  </a:lnTo>
                  <a:lnTo>
                    <a:pt x="0" y="111"/>
                  </a:lnTo>
                  <a:lnTo>
                    <a:pt x="11" y="115"/>
                  </a:lnTo>
                  <a:lnTo>
                    <a:pt x="25" y="116"/>
                  </a:lnTo>
                  <a:lnTo>
                    <a:pt x="35" y="85"/>
                  </a:lnTo>
                  <a:lnTo>
                    <a:pt x="45" y="55"/>
                  </a:lnTo>
                  <a:lnTo>
                    <a:pt x="42" y="37"/>
                  </a:lnTo>
                  <a:lnTo>
                    <a:pt x="42" y="42"/>
                  </a:lnTo>
                  <a:lnTo>
                    <a:pt x="35" y="3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8" name="Freeform 438"/>
            <p:cNvSpPr>
              <a:spLocks/>
            </p:cNvSpPr>
            <p:nvPr/>
          </p:nvSpPr>
          <p:spPr bwMode="auto">
            <a:xfrm>
              <a:off x="1564" y="2474"/>
              <a:ext cx="197" cy="283"/>
            </a:xfrm>
            <a:custGeom>
              <a:avLst/>
              <a:gdLst/>
              <a:ahLst/>
              <a:cxnLst>
                <a:cxn ang="0">
                  <a:pos x="73" y="48"/>
                </a:cxn>
                <a:cxn ang="0">
                  <a:pos x="66" y="44"/>
                </a:cxn>
                <a:cxn ang="0">
                  <a:pos x="53" y="92"/>
                </a:cxn>
                <a:cxn ang="0">
                  <a:pos x="34" y="142"/>
                </a:cxn>
                <a:cxn ang="0">
                  <a:pos x="27" y="116"/>
                </a:cxn>
                <a:cxn ang="0">
                  <a:pos x="23" y="150"/>
                </a:cxn>
                <a:cxn ang="0">
                  <a:pos x="23" y="178"/>
                </a:cxn>
                <a:cxn ang="0">
                  <a:pos x="23" y="224"/>
                </a:cxn>
                <a:cxn ang="0">
                  <a:pos x="25" y="270"/>
                </a:cxn>
                <a:cxn ang="0">
                  <a:pos x="17" y="309"/>
                </a:cxn>
                <a:cxn ang="0">
                  <a:pos x="4" y="335"/>
                </a:cxn>
                <a:cxn ang="0">
                  <a:pos x="1" y="352"/>
                </a:cxn>
                <a:cxn ang="0">
                  <a:pos x="23" y="387"/>
                </a:cxn>
                <a:cxn ang="0">
                  <a:pos x="55" y="400"/>
                </a:cxn>
                <a:cxn ang="0">
                  <a:pos x="65" y="416"/>
                </a:cxn>
                <a:cxn ang="0">
                  <a:pos x="86" y="457"/>
                </a:cxn>
                <a:cxn ang="0">
                  <a:pos x="109" y="472"/>
                </a:cxn>
                <a:cxn ang="0">
                  <a:pos x="135" y="483"/>
                </a:cxn>
                <a:cxn ang="0">
                  <a:pos x="138" y="535"/>
                </a:cxn>
                <a:cxn ang="0">
                  <a:pos x="146" y="446"/>
                </a:cxn>
                <a:cxn ang="0">
                  <a:pos x="136" y="379"/>
                </a:cxn>
                <a:cxn ang="0">
                  <a:pos x="151" y="372"/>
                </a:cxn>
                <a:cxn ang="0">
                  <a:pos x="140" y="344"/>
                </a:cxn>
                <a:cxn ang="0">
                  <a:pos x="166" y="344"/>
                </a:cxn>
                <a:cxn ang="0">
                  <a:pos x="169" y="341"/>
                </a:cxn>
                <a:cxn ang="0">
                  <a:pos x="182" y="355"/>
                </a:cxn>
                <a:cxn ang="0">
                  <a:pos x="182" y="333"/>
                </a:cxn>
                <a:cxn ang="0">
                  <a:pos x="178" y="294"/>
                </a:cxn>
                <a:cxn ang="0">
                  <a:pos x="175" y="226"/>
                </a:cxn>
                <a:cxn ang="0">
                  <a:pos x="165" y="200"/>
                </a:cxn>
                <a:cxn ang="0">
                  <a:pos x="138" y="172"/>
                </a:cxn>
                <a:cxn ang="0">
                  <a:pos x="114" y="170"/>
                </a:cxn>
                <a:cxn ang="0">
                  <a:pos x="103" y="140"/>
                </a:cxn>
                <a:cxn ang="0">
                  <a:pos x="89" y="102"/>
                </a:cxn>
                <a:cxn ang="0">
                  <a:pos x="104" y="48"/>
                </a:cxn>
                <a:cxn ang="0">
                  <a:pos x="124" y="15"/>
                </a:cxn>
                <a:cxn ang="0">
                  <a:pos x="115" y="2"/>
                </a:cxn>
                <a:cxn ang="0">
                  <a:pos x="87" y="33"/>
                </a:cxn>
              </a:cxnLst>
              <a:rect l="0" t="0" r="r" b="b"/>
              <a:pathLst>
                <a:path w="186" h="535">
                  <a:moveTo>
                    <a:pt x="78" y="33"/>
                  </a:moveTo>
                  <a:lnTo>
                    <a:pt x="73" y="48"/>
                  </a:lnTo>
                  <a:lnTo>
                    <a:pt x="75" y="44"/>
                  </a:lnTo>
                  <a:lnTo>
                    <a:pt x="66" y="44"/>
                  </a:lnTo>
                  <a:lnTo>
                    <a:pt x="55" y="70"/>
                  </a:lnTo>
                  <a:lnTo>
                    <a:pt x="53" y="92"/>
                  </a:lnTo>
                  <a:lnTo>
                    <a:pt x="36" y="124"/>
                  </a:lnTo>
                  <a:lnTo>
                    <a:pt x="34" y="142"/>
                  </a:lnTo>
                  <a:lnTo>
                    <a:pt x="32" y="126"/>
                  </a:lnTo>
                  <a:lnTo>
                    <a:pt x="27" y="116"/>
                  </a:lnTo>
                  <a:lnTo>
                    <a:pt x="27" y="142"/>
                  </a:lnTo>
                  <a:lnTo>
                    <a:pt x="23" y="150"/>
                  </a:lnTo>
                  <a:lnTo>
                    <a:pt x="20" y="165"/>
                  </a:lnTo>
                  <a:lnTo>
                    <a:pt x="23" y="178"/>
                  </a:lnTo>
                  <a:lnTo>
                    <a:pt x="26" y="207"/>
                  </a:lnTo>
                  <a:lnTo>
                    <a:pt x="23" y="224"/>
                  </a:lnTo>
                  <a:lnTo>
                    <a:pt x="24" y="246"/>
                  </a:lnTo>
                  <a:lnTo>
                    <a:pt x="25" y="270"/>
                  </a:lnTo>
                  <a:lnTo>
                    <a:pt x="27" y="274"/>
                  </a:lnTo>
                  <a:lnTo>
                    <a:pt x="17" y="309"/>
                  </a:lnTo>
                  <a:lnTo>
                    <a:pt x="9" y="318"/>
                  </a:lnTo>
                  <a:lnTo>
                    <a:pt x="4" y="335"/>
                  </a:lnTo>
                  <a:lnTo>
                    <a:pt x="0" y="341"/>
                  </a:lnTo>
                  <a:lnTo>
                    <a:pt x="1" y="352"/>
                  </a:lnTo>
                  <a:lnTo>
                    <a:pt x="14" y="370"/>
                  </a:lnTo>
                  <a:lnTo>
                    <a:pt x="23" y="387"/>
                  </a:lnTo>
                  <a:lnTo>
                    <a:pt x="38" y="387"/>
                  </a:lnTo>
                  <a:lnTo>
                    <a:pt x="55" y="400"/>
                  </a:lnTo>
                  <a:lnTo>
                    <a:pt x="57" y="398"/>
                  </a:lnTo>
                  <a:lnTo>
                    <a:pt x="65" y="416"/>
                  </a:lnTo>
                  <a:lnTo>
                    <a:pt x="73" y="433"/>
                  </a:lnTo>
                  <a:lnTo>
                    <a:pt x="86" y="457"/>
                  </a:lnTo>
                  <a:lnTo>
                    <a:pt x="89" y="472"/>
                  </a:lnTo>
                  <a:lnTo>
                    <a:pt x="109" y="472"/>
                  </a:lnTo>
                  <a:lnTo>
                    <a:pt x="120" y="474"/>
                  </a:lnTo>
                  <a:lnTo>
                    <a:pt x="135" y="483"/>
                  </a:lnTo>
                  <a:lnTo>
                    <a:pt x="129" y="522"/>
                  </a:lnTo>
                  <a:lnTo>
                    <a:pt x="138" y="535"/>
                  </a:lnTo>
                  <a:lnTo>
                    <a:pt x="142" y="491"/>
                  </a:lnTo>
                  <a:lnTo>
                    <a:pt x="146" y="446"/>
                  </a:lnTo>
                  <a:lnTo>
                    <a:pt x="140" y="411"/>
                  </a:lnTo>
                  <a:lnTo>
                    <a:pt x="136" y="379"/>
                  </a:lnTo>
                  <a:lnTo>
                    <a:pt x="147" y="378"/>
                  </a:lnTo>
                  <a:lnTo>
                    <a:pt x="151" y="372"/>
                  </a:lnTo>
                  <a:lnTo>
                    <a:pt x="142" y="366"/>
                  </a:lnTo>
                  <a:lnTo>
                    <a:pt x="140" y="344"/>
                  </a:lnTo>
                  <a:lnTo>
                    <a:pt x="153" y="344"/>
                  </a:lnTo>
                  <a:lnTo>
                    <a:pt x="166" y="344"/>
                  </a:lnTo>
                  <a:lnTo>
                    <a:pt x="165" y="339"/>
                  </a:lnTo>
                  <a:lnTo>
                    <a:pt x="169" y="341"/>
                  </a:lnTo>
                  <a:lnTo>
                    <a:pt x="177" y="329"/>
                  </a:lnTo>
                  <a:lnTo>
                    <a:pt x="182" y="355"/>
                  </a:lnTo>
                  <a:lnTo>
                    <a:pt x="186" y="357"/>
                  </a:lnTo>
                  <a:lnTo>
                    <a:pt x="182" y="333"/>
                  </a:lnTo>
                  <a:lnTo>
                    <a:pt x="174" y="307"/>
                  </a:lnTo>
                  <a:lnTo>
                    <a:pt x="178" y="294"/>
                  </a:lnTo>
                  <a:lnTo>
                    <a:pt x="171" y="253"/>
                  </a:lnTo>
                  <a:lnTo>
                    <a:pt x="175" y="226"/>
                  </a:lnTo>
                  <a:lnTo>
                    <a:pt x="178" y="196"/>
                  </a:lnTo>
                  <a:lnTo>
                    <a:pt x="165" y="200"/>
                  </a:lnTo>
                  <a:lnTo>
                    <a:pt x="152" y="203"/>
                  </a:lnTo>
                  <a:lnTo>
                    <a:pt x="138" y="172"/>
                  </a:lnTo>
                  <a:lnTo>
                    <a:pt x="126" y="170"/>
                  </a:lnTo>
                  <a:lnTo>
                    <a:pt x="114" y="170"/>
                  </a:lnTo>
                  <a:lnTo>
                    <a:pt x="103" y="161"/>
                  </a:lnTo>
                  <a:lnTo>
                    <a:pt x="103" y="140"/>
                  </a:lnTo>
                  <a:lnTo>
                    <a:pt x="97" y="102"/>
                  </a:lnTo>
                  <a:lnTo>
                    <a:pt x="89" y="102"/>
                  </a:lnTo>
                  <a:lnTo>
                    <a:pt x="97" y="74"/>
                  </a:lnTo>
                  <a:lnTo>
                    <a:pt x="104" y="48"/>
                  </a:lnTo>
                  <a:lnTo>
                    <a:pt x="113" y="22"/>
                  </a:lnTo>
                  <a:lnTo>
                    <a:pt x="124" y="15"/>
                  </a:lnTo>
                  <a:lnTo>
                    <a:pt x="125" y="0"/>
                  </a:lnTo>
                  <a:lnTo>
                    <a:pt x="115" y="2"/>
                  </a:lnTo>
                  <a:lnTo>
                    <a:pt x="101" y="16"/>
                  </a:lnTo>
                  <a:lnTo>
                    <a:pt x="87" y="33"/>
                  </a:lnTo>
                  <a:lnTo>
                    <a:pt x="78" y="3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9" name="Freeform 439"/>
            <p:cNvSpPr>
              <a:spLocks/>
            </p:cNvSpPr>
            <p:nvPr/>
          </p:nvSpPr>
          <p:spPr bwMode="auto">
            <a:xfrm>
              <a:off x="1852" y="2538"/>
              <a:ext cx="77" cy="124"/>
            </a:xfrm>
            <a:custGeom>
              <a:avLst/>
              <a:gdLst/>
              <a:ahLst/>
              <a:cxnLst>
                <a:cxn ang="0">
                  <a:pos x="59" y="167"/>
                </a:cxn>
                <a:cxn ang="0">
                  <a:pos x="51" y="148"/>
                </a:cxn>
                <a:cxn ang="0">
                  <a:pos x="53" y="122"/>
                </a:cxn>
                <a:cxn ang="0">
                  <a:pos x="60" y="115"/>
                </a:cxn>
                <a:cxn ang="0">
                  <a:pos x="62" y="100"/>
                </a:cxn>
                <a:cxn ang="0">
                  <a:pos x="62" y="72"/>
                </a:cxn>
                <a:cxn ang="0">
                  <a:pos x="46" y="52"/>
                </a:cxn>
                <a:cxn ang="0">
                  <a:pos x="42" y="67"/>
                </a:cxn>
                <a:cxn ang="0">
                  <a:pos x="44" y="33"/>
                </a:cxn>
                <a:cxn ang="0">
                  <a:pos x="35" y="20"/>
                </a:cxn>
                <a:cxn ang="0">
                  <a:pos x="25" y="6"/>
                </a:cxn>
                <a:cxn ang="0">
                  <a:pos x="28" y="9"/>
                </a:cxn>
                <a:cxn ang="0">
                  <a:pos x="23" y="0"/>
                </a:cxn>
                <a:cxn ang="0">
                  <a:pos x="25" y="6"/>
                </a:cxn>
                <a:cxn ang="0">
                  <a:pos x="11" y="31"/>
                </a:cxn>
                <a:cxn ang="0">
                  <a:pos x="16" y="46"/>
                </a:cxn>
                <a:cxn ang="0">
                  <a:pos x="5" y="57"/>
                </a:cxn>
                <a:cxn ang="0">
                  <a:pos x="0" y="83"/>
                </a:cxn>
                <a:cxn ang="0">
                  <a:pos x="10" y="109"/>
                </a:cxn>
                <a:cxn ang="0">
                  <a:pos x="17" y="107"/>
                </a:cxn>
                <a:cxn ang="0">
                  <a:pos x="19" y="124"/>
                </a:cxn>
                <a:cxn ang="0">
                  <a:pos x="25" y="143"/>
                </a:cxn>
                <a:cxn ang="0">
                  <a:pos x="22" y="170"/>
                </a:cxn>
                <a:cxn ang="0">
                  <a:pos x="23" y="209"/>
                </a:cxn>
                <a:cxn ang="0">
                  <a:pos x="34" y="233"/>
                </a:cxn>
                <a:cxn ang="0">
                  <a:pos x="44" y="232"/>
                </a:cxn>
                <a:cxn ang="0">
                  <a:pos x="58" y="217"/>
                </a:cxn>
                <a:cxn ang="0">
                  <a:pos x="73" y="213"/>
                </a:cxn>
                <a:cxn ang="0">
                  <a:pos x="66" y="191"/>
                </a:cxn>
                <a:cxn ang="0">
                  <a:pos x="59" y="167"/>
                </a:cxn>
              </a:cxnLst>
              <a:rect l="0" t="0" r="r" b="b"/>
              <a:pathLst>
                <a:path w="73" h="233">
                  <a:moveTo>
                    <a:pt x="59" y="167"/>
                  </a:moveTo>
                  <a:lnTo>
                    <a:pt x="51" y="148"/>
                  </a:lnTo>
                  <a:lnTo>
                    <a:pt x="53" y="122"/>
                  </a:lnTo>
                  <a:lnTo>
                    <a:pt x="60" y="115"/>
                  </a:lnTo>
                  <a:lnTo>
                    <a:pt x="62" y="100"/>
                  </a:lnTo>
                  <a:lnTo>
                    <a:pt x="62" y="72"/>
                  </a:lnTo>
                  <a:lnTo>
                    <a:pt x="46" y="52"/>
                  </a:lnTo>
                  <a:lnTo>
                    <a:pt x="42" y="67"/>
                  </a:lnTo>
                  <a:lnTo>
                    <a:pt x="44" y="33"/>
                  </a:lnTo>
                  <a:lnTo>
                    <a:pt x="35" y="20"/>
                  </a:lnTo>
                  <a:lnTo>
                    <a:pt x="25" y="6"/>
                  </a:lnTo>
                  <a:lnTo>
                    <a:pt x="28" y="9"/>
                  </a:lnTo>
                  <a:lnTo>
                    <a:pt x="23" y="0"/>
                  </a:lnTo>
                  <a:lnTo>
                    <a:pt x="25" y="6"/>
                  </a:lnTo>
                  <a:lnTo>
                    <a:pt x="11" y="31"/>
                  </a:lnTo>
                  <a:lnTo>
                    <a:pt x="16" y="46"/>
                  </a:lnTo>
                  <a:lnTo>
                    <a:pt x="5" y="57"/>
                  </a:lnTo>
                  <a:lnTo>
                    <a:pt x="0" y="83"/>
                  </a:lnTo>
                  <a:lnTo>
                    <a:pt x="10" y="109"/>
                  </a:lnTo>
                  <a:lnTo>
                    <a:pt x="17" y="107"/>
                  </a:lnTo>
                  <a:lnTo>
                    <a:pt x="19" y="124"/>
                  </a:lnTo>
                  <a:lnTo>
                    <a:pt x="25" y="143"/>
                  </a:lnTo>
                  <a:lnTo>
                    <a:pt x="22" y="170"/>
                  </a:lnTo>
                  <a:lnTo>
                    <a:pt x="23" y="209"/>
                  </a:lnTo>
                  <a:lnTo>
                    <a:pt x="34" y="233"/>
                  </a:lnTo>
                  <a:lnTo>
                    <a:pt x="44" y="232"/>
                  </a:lnTo>
                  <a:lnTo>
                    <a:pt x="58" y="217"/>
                  </a:lnTo>
                  <a:lnTo>
                    <a:pt x="73" y="213"/>
                  </a:lnTo>
                  <a:lnTo>
                    <a:pt x="66" y="191"/>
                  </a:lnTo>
                  <a:lnTo>
                    <a:pt x="59" y="16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0" name="Freeform 440"/>
            <p:cNvSpPr>
              <a:spLocks/>
            </p:cNvSpPr>
            <p:nvPr/>
          </p:nvSpPr>
          <p:spPr bwMode="auto">
            <a:xfrm>
              <a:off x="1906" y="2584"/>
              <a:ext cx="65" cy="68"/>
            </a:xfrm>
            <a:custGeom>
              <a:avLst/>
              <a:gdLst/>
              <a:ahLst/>
              <a:cxnLst>
                <a:cxn ang="0">
                  <a:pos x="8" y="82"/>
                </a:cxn>
                <a:cxn ang="0">
                  <a:pos x="0" y="63"/>
                </a:cxn>
                <a:cxn ang="0">
                  <a:pos x="2" y="37"/>
                </a:cxn>
                <a:cxn ang="0">
                  <a:pos x="9" y="30"/>
                </a:cxn>
                <a:cxn ang="0">
                  <a:pos x="11" y="17"/>
                </a:cxn>
                <a:cxn ang="0">
                  <a:pos x="15" y="2"/>
                </a:cxn>
                <a:cxn ang="0">
                  <a:pos x="33" y="4"/>
                </a:cxn>
                <a:cxn ang="0">
                  <a:pos x="47" y="2"/>
                </a:cxn>
                <a:cxn ang="0">
                  <a:pos x="47" y="0"/>
                </a:cxn>
                <a:cxn ang="0">
                  <a:pos x="61" y="2"/>
                </a:cxn>
                <a:cxn ang="0">
                  <a:pos x="60" y="19"/>
                </a:cxn>
                <a:cxn ang="0">
                  <a:pos x="54" y="46"/>
                </a:cxn>
                <a:cxn ang="0">
                  <a:pos x="60" y="84"/>
                </a:cxn>
                <a:cxn ang="0">
                  <a:pos x="51" y="115"/>
                </a:cxn>
                <a:cxn ang="0">
                  <a:pos x="42" y="109"/>
                </a:cxn>
                <a:cxn ang="0">
                  <a:pos x="28" y="115"/>
                </a:cxn>
                <a:cxn ang="0">
                  <a:pos x="29" y="130"/>
                </a:cxn>
                <a:cxn ang="0">
                  <a:pos x="22" y="128"/>
                </a:cxn>
                <a:cxn ang="0">
                  <a:pos x="15" y="106"/>
                </a:cxn>
                <a:cxn ang="0">
                  <a:pos x="8" y="82"/>
                </a:cxn>
              </a:cxnLst>
              <a:rect l="0" t="0" r="r" b="b"/>
              <a:pathLst>
                <a:path w="61" h="130">
                  <a:moveTo>
                    <a:pt x="8" y="82"/>
                  </a:moveTo>
                  <a:lnTo>
                    <a:pt x="0" y="63"/>
                  </a:lnTo>
                  <a:lnTo>
                    <a:pt x="2" y="37"/>
                  </a:lnTo>
                  <a:lnTo>
                    <a:pt x="9" y="30"/>
                  </a:lnTo>
                  <a:lnTo>
                    <a:pt x="11" y="17"/>
                  </a:lnTo>
                  <a:lnTo>
                    <a:pt x="15" y="2"/>
                  </a:lnTo>
                  <a:lnTo>
                    <a:pt x="33" y="4"/>
                  </a:lnTo>
                  <a:lnTo>
                    <a:pt x="47" y="2"/>
                  </a:lnTo>
                  <a:lnTo>
                    <a:pt x="47" y="0"/>
                  </a:lnTo>
                  <a:lnTo>
                    <a:pt x="61" y="2"/>
                  </a:lnTo>
                  <a:lnTo>
                    <a:pt x="60" y="19"/>
                  </a:lnTo>
                  <a:lnTo>
                    <a:pt x="54" y="46"/>
                  </a:lnTo>
                  <a:lnTo>
                    <a:pt x="60" y="84"/>
                  </a:lnTo>
                  <a:lnTo>
                    <a:pt x="51" y="115"/>
                  </a:lnTo>
                  <a:lnTo>
                    <a:pt x="42" y="109"/>
                  </a:lnTo>
                  <a:lnTo>
                    <a:pt x="28" y="115"/>
                  </a:lnTo>
                  <a:lnTo>
                    <a:pt x="29" y="130"/>
                  </a:lnTo>
                  <a:lnTo>
                    <a:pt x="22" y="128"/>
                  </a:lnTo>
                  <a:lnTo>
                    <a:pt x="15" y="106"/>
                  </a:lnTo>
                  <a:lnTo>
                    <a:pt x="8" y="8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02" name="Group 441"/>
            <p:cNvGrpSpPr>
              <a:grpSpLocks/>
            </p:cNvGrpSpPr>
            <p:nvPr/>
          </p:nvGrpSpPr>
          <p:grpSpPr bwMode="auto">
            <a:xfrm>
              <a:off x="1847" y="2500"/>
              <a:ext cx="18" cy="13"/>
              <a:chOff x="2128" y="2538"/>
              <a:chExt cx="16" cy="12"/>
            </a:xfrm>
            <a:grpFill/>
          </p:grpSpPr>
          <p:grpSp>
            <p:nvGrpSpPr>
              <p:cNvPr id="403" name="Group 442"/>
              <p:cNvGrpSpPr>
                <a:grpSpLocks/>
              </p:cNvGrpSpPr>
              <p:nvPr/>
            </p:nvGrpSpPr>
            <p:grpSpPr bwMode="auto">
              <a:xfrm>
                <a:off x="2128" y="2538"/>
                <a:ext cx="16" cy="12"/>
                <a:chOff x="2128" y="2538"/>
                <a:chExt cx="16" cy="12"/>
              </a:xfrm>
              <a:grpFill/>
            </p:grpSpPr>
            <p:pic>
              <p:nvPicPr>
                <p:cNvPr id="853" name="Picture 443"/>
                <p:cNvPicPr>
                  <a:picLocks noChangeAspect="1" noChangeArrowheads="1"/>
                </p:cNvPicPr>
                <p:nvPr/>
              </p:nvPicPr>
              <p:blipFill>
                <a:blip r:embed="rId24" cstate="print"/>
                <a:srcRect/>
                <a:stretch>
                  <a:fillRect/>
                </a:stretch>
              </p:blipFill>
              <p:spPr bwMode="auto">
                <a:xfrm>
                  <a:off x="2128" y="2538"/>
                  <a:ext cx="16" cy="12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54" name="Freeform 444"/>
                <p:cNvSpPr>
                  <a:spLocks/>
                </p:cNvSpPr>
                <p:nvPr/>
              </p:nvSpPr>
              <p:spPr bwMode="auto">
                <a:xfrm>
                  <a:off x="2128" y="2538"/>
                  <a:ext cx="15" cy="11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5" y="0"/>
                    </a:cxn>
                    <a:cxn ang="0">
                      <a:pos x="10" y="22"/>
                    </a:cxn>
                    <a:cxn ang="0">
                      <a:pos x="0" y="20"/>
                    </a:cxn>
                    <a:cxn ang="0">
                      <a:pos x="6" y="5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5" h="22">
                      <a:moveTo>
                        <a:pt x="5" y="0"/>
                      </a:moveTo>
                      <a:lnTo>
                        <a:pt x="15" y="0"/>
                      </a:lnTo>
                      <a:lnTo>
                        <a:pt x="10" y="22"/>
                      </a:lnTo>
                      <a:lnTo>
                        <a:pt x="0" y="20"/>
                      </a:lnTo>
                      <a:lnTo>
                        <a:pt x="6" y="5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55" name="Freeform 445"/>
                <p:cNvSpPr>
                  <a:spLocks/>
                </p:cNvSpPr>
                <p:nvPr/>
              </p:nvSpPr>
              <p:spPr bwMode="auto">
                <a:xfrm>
                  <a:off x="2128" y="2538"/>
                  <a:ext cx="15" cy="11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5" y="0"/>
                    </a:cxn>
                    <a:cxn ang="0">
                      <a:pos x="10" y="22"/>
                    </a:cxn>
                    <a:cxn ang="0">
                      <a:pos x="0" y="20"/>
                    </a:cxn>
                    <a:cxn ang="0">
                      <a:pos x="6" y="5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15" h="22">
                      <a:moveTo>
                        <a:pt x="5" y="0"/>
                      </a:moveTo>
                      <a:lnTo>
                        <a:pt x="15" y="0"/>
                      </a:lnTo>
                      <a:lnTo>
                        <a:pt x="10" y="22"/>
                      </a:lnTo>
                      <a:lnTo>
                        <a:pt x="0" y="20"/>
                      </a:lnTo>
                      <a:lnTo>
                        <a:pt x="6" y="5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56" name="Picture 446"/>
                <p:cNvPicPr>
                  <a:picLocks noChangeAspect="1" noChangeArrowheads="1"/>
                </p:cNvPicPr>
                <p:nvPr/>
              </p:nvPicPr>
              <p:blipFill>
                <a:blip r:embed="rId24" cstate="print"/>
                <a:srcRect/>
                <a:stretch>
                  <a:fillRect/>
                </a:stretch>
              </p:blipFill>
              <p:spPr bwMode="auto">
                <a:xfrm>
                  <a:off x="2128" y="2538"/>
                  <a:ext cx="16" cy="12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52" name="Freeform 447"/>
              <p:cNvSpPr>
                <a:spLocks/>
              </p:cNvSpPr>
              <p:nvPr/>
            </p:nvSpPr>
            <p:spPr bwMode="auto">
              <a:xfrm>
                <a:off x="2128" y="2538"/>
                <a:ext cx="15" cy="11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5" y="0"/>
                  </a:cxn>
                  <a:cxn ang="0">
                    <a:pos x="10" y="22"/>
                  </a:cxn>
                  <a:cxn ang="0">
                    <a:pos x="0" y="20"/>
                  </a:cxn>
                  <a:cxn ang="0">
                    <a:pos x="6" y="5"/>
                  </a:cxn>
                  <a:cxn ang="0">
                    <a:pos x="5" y="0"/>
                  </a:cxn>
                </a:cxnLst>
                <a:rect l="0" t="0" r="r" b="b"/>
                <a:pathLst>
                  <a:path w="15" h="22">
                    <a:moveTo>
                      <a:pt x="5" y="0"/>
                    </a:moveTo>
                    <a:lnTo>
                      <a:pt x="15" y="0"/>
                    </a:lnTo>
                    <a:lnTo>
                      <a:pt x="10" y="22"/>
                    </a:lnTo>
                    <a:lnTo>
                      <a:pt x="0" y="20"/>
                    </a:lnTo>
                    <a:lnTo>
                      <a:pt x="6" y="5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62" name="Freeform 448"/>
            <p:cNvSpPr>
              <a:spLocks/>
            </p:cNvSpPr>
            <p:nvPr/>
          </p:nvSpPr>
          <p:spPr bwMode="auto">
            <a:xfrm>
              <a:off x="1658" y="2476"/>
              <a:ext cx="221" cy="196"/>
            </a:xfrm>
            <a:custGeom>
              <a:avLst/>
              <a:gdLst/>
              <a:ahLst/>
              <a:cxnLst>
                <a:cxn ang="0">
                  <a:pos x="173" y="76"/>
                </a:cxn>
                <a:cxn ang="0">
                  <a:pos x="163" y="69"/>
                </a:cxn>
                <a:cxn ang="0">
                  <a:pos x="162" y="62"/>
                </a:cxn>
                <a:cxn ang="0">
                  <a:pos x="161" y="50"/>
                </a:cxn>
                <a:cxn ang="0">
                  <a:pos x="150" y="56"/>
                </a:cxn>
                <a:cxn ang="0">
                  <a:pos x="113" y="56"/>
                </a:cxn>
                <a:cxn ang="0">
                  <a:pos x="85" y="56"/>
                </a:cxn>
                <a:cxn ang="0">
                  <a:pos x="62" y="23"/>
                </a:cxn>
                <a:cxn ang="0">
                  <a:pos x="52" y="13"/>
                </a:cxn>
                <a:cxn ang="0">
                  <a:pos x="56" y="24"/>
                </a:cxn>
                <a:cxn ang="0">
                  <a:pos x="32" y="45"/>
                </a:cxn>
                <a:cxn ang="0">
                  <a:pos x="29" y="102"/>
                </a:cxn>
                <a:cxn ang="0">
                  <a:pos x="29" y="52"/>
                </a:cxn>
                <a:cxn ang="0">
                  <a:pos x="35" y="10"/>
                </a:cxn>
                <a:cxn ang="0">
                  <a:pos x="15" y="45"/>
                </a:cxn>
                <a:cxn ang="0">
                  <a:pos x="0" y="99"/>
                </a:cxn>
                <a:cxn ang="0">
                  <a:pos x="14" y="137"/>
                </a:cxn>
                <a:cxn ang="0">
                  <a:pos x="25" y="167"/>
                </a:cxn>
                <a:cxn ang="0">
                  <a:pos x="49" y="169"/>
                </a:cxn>
                <a:cxn ang="0">
                  <a:pos x="76" y="195"/>
                </a:cxn>
                <a:cxn ang="0">
                  <a:pos x="86" y="223"/>
                </a:cxn>
                <a:cxn ang="0">
                  <a:pos x="89" y="291"/>
                </a:cxn>
                <a:cxn ang="0">
                  <a:pos x="93" y="330"/>
                </a:cxn>
                <a:cxn ang="0">
                  <a:pos x="109" y="371"/>
                </a:cxn>
                <a:cxn ang="0">
                  <a:pos x="120" y="371"/>
                </a:cxn>
                <a:cxn ang="0">
                  <a:pos x="149" y="326"/>
                </a:cxn>
                <a:cxn ang="0">
                  <a:pos x="142" y="310"/>
                </a:cxn>
                <a:cxn ang="0">
                  <a:pos x="132" y="256"/>
                </a:cxn>
                <a:cxn ang="0">
                  <a:pos x="162" y="276"/>
                </a:cxn>
                <a:cxn ang="0">
                  <a:pos x="176" y="254"/>
                </a:cxn>
                <a:cxn ang="0">
                  <a:pos x="195" y="228"/>
                </a:cxn>
                <a:cxn ang="0">
                  <a:pos x="184" y="202"/>
                </a:cxn>
                <a:cxn ang="0">
                  <a:pos x="200" y="165"/>
                </a:cxn>
                <a:cxn ang="0">
                  <a:pos x="209" y="125"/>
                </a:cxn>
                <a:cxn ang="0">
                  <a:pos x="190" y="119"/>
                </a:cxn>
                <a:cxn ang="0">
                  <a:pos x="185" y="117"/>
                </a:cxn>
                <a:cxn ang="0">
                  <a:pos x="195" y="97"/>
                </a:cxn>
                <a:cxn ang="0">
                  <a:pos x="179" y="80"/>
                </a:cxn>
                <a:cxn ang="0">
                  <a:pos x="174" y="80"/>
                </a:cxn>
              </a:cxnLst>
              <a:rect l="0" t="0" r="r" b="b"/>
              <a:pathLst>
                <a:path w="209" h="371">
                  <a:moveTo>
                    <a:pt x="174" y="80"/>
                  </a:moveTo>
                  <a:lnTo>
                    <a:pt x="173" y="76"/>
                  </a:lnTo>
                  <a:lnTo>
                    <a:pt x="169" y="69"/>
                  </a:lnTo>
                  <a:lnTo>
                    <a:pt x="163" y="69"/>
                  </a:lnTo>
                  <a:lnTo>
                    <a:pt x="167" y="69"/>
                  </a:lnTo>
                  <a:lnTo>
                    <a:pt x="162" y="62"/>
                  </a:lnTo>
                  <a:lnTo>
                    <a:pt x="177" y="50"/>
                  </a:lnTo>
                  <a:lnTo>
                    <a:pt x="161" y="50"/>
                  </a:lnTo>
                  <a:lnTo>
                    <a:pt x="144" y="50"/>
                  </a:lnTo>
                  <a:lnTo>
                    <a:pt x="150" y="56"/>
                  </a:lnTo>
                  <a:lnTo>
                    <a:pt x="134" y="69"/>
                  </a:lnTo>
                  <a:lnTo>
                    <a:pt x="113" y="56"/>
                  </a:lnTo>
                  <a:lnTo>
                    <a:pt x="99" y="56"/>
                  </a:lnTo>
                  <a:lnTo>
                    <a:pt x="85" y="56"/>
                  </a:lnTo>
                  <a:lnTo>
                    <a:pt x="78" y="37"/>
                  </a:lnTo>
                  <a:lnTo>
                    <a:pt x="62" y="23"/>
                  </a:lnTo>
                  <a:lnTo>
                    <a:pt x="56" y="0"/>
                  </a:lnTo>
                  <a:lnTo>
                    <a:pt x="52" y="13"/>
                  </a:lnTo>
                  <a:lnTo>
                    <a:pt x="59" y="23"/>
                  </a:lnTo>
                  <a:lnTo>
                    <a:pt x="56" y="24"/>
                  </a:lnTo>
                  <a:lnTo>
                    <a:pt x="35" y="41"/>
                  </a:lnTo>
                  <a:lnTo>
                    <a:pt x="32" y="45"/>
                  </a:lnTo>
                  <a:lnTo>
                    <a:pt x="36" y="87"/>
                  </a:lnTo>
                  <a:lnTo>
                    <a:pt x="29" y="102"/>
                  </a:lnTo>
                  <a:lnTo>
                    <a:pt x="21" y="80"/>
                  </a:lnTo>
                  <a:lnTo>
                    <a:pt x="29" y="52"/>
                  </a:lnTo>
                  <a:lnTo>
                    <a:pt x="24" y="26"/>
                  </a:lnTo>
                  <a:lnTo>
                    <a:pt x="35" y="10"/>
                  </a:lnTo>
                  <a:lnTo>
                    <a:pt x="24" y="19"/>
                  </a:lnTo>
                  <a:lnTo>
                    <a:pt x="15" y="45"/>
                  </a:lnTo>
                  <a:lnTo>
                    <a:pt x="8" y="71"/>
                  </a:lnTo>
                  <a:lnTo>
                    <a:pt x="0" y="99"/>
                  </a:lnTo>
                  <a:lnTo>
                    <a:pt x="8" y="99"/>
                  </a:lnTo>
                  <a:lnTo>
                    <a:pt x="14" y="137"/>
                  </a:lnTo>
                  <a:lnTo>
                    <a:pt x="14" y="158"/>
                  </a:lnTo>
                  <a:lnTo>
                    <a:pt x="25" y="167"/>
                  </a:lnTo>
                  <a:lnTo>
                    <a:pt x="37" y="167"/>
                  </a:lnTo>
                  <a:lnTo>
                    <a:pt x="49" y="169"/>
                  </a:lnTo>
                  <a:lnTo>
                    <a:pt x="63" y="200"/>
                  </a:lnTo>
                  <a:lnTo>
                    <a:pt x="76" y="195"/>
                  </a:lnTo>
                  <a:lnTo>
                    <a:pt x="89" y="193"/>
                  </a:lnTo>
                  <a:lnTo>
                    <a:pt x="86" y="223"/>
                  </a:lnTo>
                  <a:lnTo>
                    <a:pt x="82" y="250"/>
                  </a:lnTo>
                  <a:lnTo>
                    <a:pt x="89" y="291"/>
                  </a:lnTo>
                  <a:lnTo>
                    <a:pt x="85" y="304"/>
                  </a:lnTo>
                  <a:lnTo>
                    <a:pt x="93" y="330"/>
                  </a:lnTo>
                  <a:lnTo>
                    <a:pt x="97" y="354"/>
                  </a:lnTo>
                  <a:lnTo>
                    <a:pt x="109" y="371"/>
                  </a:lnTo>
                  <a:lnTo>
                    <a:pt x="118" y="369"/>
                  </a:lnTo>
                  <a:lnTo>
                    <a:pt x="120" y="371"/>
                  </a:lnTo>
                  <a:lnTo>
                    <a:pt x="135" y="349"/>
                  </a:lnTo>
                  <a:lnTo>
                    <a:pt x="149" y="326"/>
                  </a:lnTo>
                  <a:lnTo>
                    <a:pt x="151" y="317"/>
                  </a:lnTo>
                  <a:lnTo>
                    <a:pt x="142" y="310"/>
                  </a:lnTo>
                  <a:lnTo>
                    <a:pt x="136" y="275"/>
                  </a:lnTo>
                  <a:lnTo>
                    <a:pt x="132" y="256"/>
                  </a:lnTo>
                  <a:lnTo>
                    <a:pt x="147" y="269"/>
                  </a:lnTo>
                  <a:lnTo>
                    <a:pt x="162" y="276"/>
                  </a:lnTo>
                  <a:lnTo>
                    <a:pt x="164" y="265"/>
                  </a:lnTo>
                  <a:lnTo>
                    <a:pt x="176" y="254"/>
                  </a:lnTo>
                  <a:lnTo>
                    <a:pt x="189" y="247"/>
                  </a:lnTo>
                  <a:lnTo>
                    <a:pt x="195" y="228"/>
                  </a:lnTo>
                  <a:lnTo>
                    <a:pt x="194" y="228"/>
                  </a:lnTo>
                  <a:lnTo>
                    <a:pt x="184" y="202"/>
                  </a:lnTo>
                  <a:lnTo>
                    <a:pt x="189" y="178"/>
                  </a:lnTo>
                  <a:lnTo>
                    <a:pt x="200" y="165"/>
                  </a:lnTo>
                  <a:lnTo>
                    <a:pt x="195" y="152"/>
                  </a:lnTo>
                  <a:lnTo>
                    <a:pt x="209" y="125"/>
                  </a:lnTo>
                  <a:lnTo>
                    <a:pt x="207" y="119"/>
                  </a:lnTo>
                  <a:lnTo>
                    <a:pt x="190" y="119"/>
                  </a:lnTo>
                  <a:lnTo>
                    <a:pt x="182" y="119"/>
                  </a:lnTo>
                  <a:lnTo>
                    <a:pt x="185" y="117"/>
                  </a:lnTo>
                  <a:lnTo>
                    <a:pt x="189" y="100"/>
                  </a:lnTo>
                  <a:lnTo>
                    <a:pt x="195" y="97"/>
                  </a:lnTo>
                  <a:lnTo>
                    <a:pt x="185" y="78"/>
                  </a:lnTo>
                  <a:lnTo>
                    <a:pt x="179" y="80"/>
                  </a:lnTo>
                  <a:lnTo>
                    <a:pt x="173" y="73"/>
                  </a:lnTo>
                  <a:lnTo>
                    <a:pt x="174" y="8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3" name="Freeform 449"/>
            <p:cNvSpPr>
              <a:spLocks/>
            </p:cNvSpPr>
            <p:nvPr/>
          </p:nvSpPr>
          <p:spPr bwMode="auto">
            <a:xfrm>
              <a:off x="1809" y="2494"/>
              <a:ext cx="8" cy="3"/>
            </a:xfrm>
            <a:custGeom>
              <a:avLst/>
              <a:gdLst/>
              <a:ahLst/>
              <a:cxnLst>
                <a:cxn ang="0">
                  <a:pos x="7" y="5"/>
                </a:cxn>
                <a:cxn ang="0">
                  <a:pos x="0" y="0"/>
                </a:cxn>
                <a:cxn ang="0">
                  <a:pos x="7" y="5"/>
                </a:cxn>
              </a:cxnLst>
              <a:rect l="0" t="0" r="r" b="b"/>
              <a:pathLst>
                <a:path w="7" h="5">
                  <a:moveTo>
                    <a:pt x="7" y="5"/>
                  </a:moveTo>
                  <a:lnTo>
                    <a:pt x="0" y="0"/>
                  </a:lnTo>
                  <a:lnTo>
                    <a:pt x="7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4" name="Freeform 450"/>
            <p:cNvSpPr>
              <a:spLocks/>
            </p:cNvSpPr>
            <p:nvPr/>
          </p:nvSpPr>
          <p:spPr bwMode="auto">
            <a:xfrm>
              <a:off x="1496" y="2287"/>
              <a:ext cx="166" cy="56"/>
            </a:xfrm>
            <a:custGeom>
              <a:avLst/>
              <a:gdLst/>
              <a:ahLst/>
              <a:cxnLst>
                <a:cxn ang="0">
                  <a:pos x="111" y="44"/>
                </a:cxn>
                <a:cxn ang="0">
                  <a:pos x="97" y="33"/>
                </a:cxn>
                <a:cxn ang="0">
                  <a:pos x="81" y="18"/>
                </a:cxn>
                <a:cxn ang="0">
                  <a:pos x="69" y="7"/>
                </a:cxn>
                <a:cxn ang="0">
                  <a:pos x="58" y="2"/>
                </a:cxn>
                <a:cxn ang="0">
                  <a:pos x="52" y="0"/>
                </a:cxn>
                <a:cxn ang="0">
                  <a:pos x="34" y="7"/>
                </a:cxn>
                <a:cxn ang="0">
                  <a:pos x="15" y="15"/>
                </a:cxn>
                <a:cxn ang="0">
                  <a:pos x="9" y="35"/>
                </a:cxn>
                <a:cxn ang="0">
                  <a:pos x="0" y="44"/>
                </a:cxn>
                <a:cxn ang="0">
                  <a:pos x="5" y="41"/>
                </a:cxn>
                <a:cxn ang="0">
                  <a:pos x="19" y="33"/>
                </a:cxn>
                <a:cxn ang="0">
                  <a:pos x="31" y="20"/>
                </a:cxn>
                <a:cxn ang="0">
                  <a:pos x="49" y="20"/>
                </a:cxn>
                <a:cxn ang="0">
                  <a:pos x="42" y="24"/>
                </a:cxn>
                <a:cxn ang="0">
                  <a:pos x="56" y="33"/>
                </a:cxn>
                <a:cxn ang="0">
                  <a:pos x="64" y="37"/>
                </a:cxn>
                <a:cxn ang="0">
                  <a:pos x="69" y="42"/>
                </a:cxn>
                <a:cxn ang="0">
                  <a:pos x="89" y="52"/>
                </a:cxn>
                <a:cxn ang="0">
                  <a:pos x="95" y="70"/>
                </a:cxn>
                <a:cxn ang="0">
                  <a:pos x="112" y="85"/>
                </a:cxn>
                <a:cxn ang="0">
                  <a:pos x="104" y="105"/>
                </a:cxn>
                <a:cxn ang="0">
                  <a:pos x="119" y="105"/>
                </a:cxn>
                <a:cxn ang="0">
                  <a:pos x="134" y="105"/>
                </a:cxn>
                <a:cxn ang="0">
                  <a:pos x="146" y="102"/>
                </a:cxn>
                <a:cxn ang="0">
                  <a:pos x="158" y="98"/>
                </a:cxn>
                <a:cxn ang="0">
                  <a:pos x="147" y="89"/>
                </a:cxn>
                <a:cxn ang="0">
                  <a:pos x="135" y="78"/>
                </a:cxn>
                <a:cxn ang="0">
                  <a:pos x="135" y="68"/>
                </a:cxn>
                <a:cxn ang="0">
                  <a:pos x="124" y="59"/>
                </a:cxn>
                <a:cxn ang="0">
                  <a:pos x="113" y="52"/>
                </a:cxn>
                <a:cxn ang="0">
                  <a:pos x="111" y="44"/>
                </a:cxn>
              </a:cxnLst>
              <a:rect l="0" t="0" r="r" b="b"/>
              <a:pathLst>
                <a:path w="158" h="105">
                  <a:moveTo>
                    <a:pt x="111" y="44"/>
                  </a:moveTo>
                  <a:lnTo>
                    <a:pt x="97" y="33"/>
                  </a:lnTo>
                  <a:lnTo>
                    <a:pt x="81" y="18"/>
                  </a:lnTo>
                  <a:lnTo>
                    <a:pt x="69" y="7"/>
                  </a:lnTo>
                  <a:lnTo>
                    <a:pt x="58" y="2"/>
                  </a:lnTo>
                  <a:lnTo>
                    <a:pt x="52" y="0"/>
                  </a:lnTo>
                  <a:lnTo>
                    <a:pt x="34" y="7"/>
                  </a:lnTo>
                  <a:lnTo>
                    <a:pt x="15" y="15"/>
                  </a:lnTo>
                  <a:lnTo>
                    <a:pt x="9" y="35"/>
                  </a:lnTo>
                  <a:lnTo>
                    <a:pt x="0" y="44"/>
                  </a:lnTo>
                  <a:lnTo>
                    <a:pt x="5" y="41"/>
                  </a:lnTo>
                  <a:lnTo>
                    <a:pt x="19" y="33"/>
                  </a:lnTo>
                  <a:lnTo>
                    <a:pt x="31" y="20"/>
                  </a:lnTo>
                  <a:lnTo>
                    <a:pt x="49" y="20"/>
                  </a:lnTo>
                  <a:lnTo>
                    <a:pt x="42" y="24"/>
                  </a:lnTo>
                  <a:lnTo>
                    <a:pt x="56" y="33"/>
                  </a:lnTo>
                  <a:lnTo>
                    <a:pt x="64" y="37"/>
                  </a:lnTo>
                  <a:lnTo>
                    <a:pt x="69" y="42"/>
                  </a:lnTo>
                  <a:lnTo>
                    <a:pt x="89" y="52"/>
                  </a:lnTo>
                  <a:lnTo>
                    <a:pt x="95" y="70"/>
                  </a:lnTo>
                  <a:lnTo>
                    <a:pt x="112" y="85"/>
                  </a:lnTo>
                  <a:lnTo>
                    <a:pt x="104" y="105"/>
                  </a:lnTo>
                  <a:lnTo>
                    <a:pt x="119" y="105"/>
                  </a:lnTo>
                  <a:lnTo>
                    <a:pt x="134" y="105"/>
                  </a:lnTo>
                  <a:lnTo>
                    <a:pt x="146" y="102"/>
                  </a:lnTo>
                  <a:lnTo>
                    <a:pt x="158" y="98"/>
                  </a:lnTo>
                  <a:lnTo>
                    <a:pt x="147" y="89"/>
                  </a:lnTo>
                  <a:lnTo>
                    <a:pt x="135" y="78"/>
                  </a:lnTo>
                  <a:lnTo>
                    <a:pt x="135" y="68"/>
                  </a:lnTo>
                  <a:lnTo>
                    <a:pt x="124" y="59"/>
                  </a:lnTo>
                  <a:lnTo>
                    <a:pt x="113" y="52"/>
                  </a:lnTo>
                  <a:lnTo>
                    <a:pt x="111" y="4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04" name="Group 451"/>
            <p:cNvGrpSpPr>
              <a:grpSpLocks/>
            </p:cNvGrpSpPr>
            <p:nvPr/>
          </p:nvGrpSpPr>
          <p:grpSpPr bwMode="auto">
            <a:xfrm>
              <a:off x="1521" y="2308"/>
              <a:ext cx="11" cy="8"/>
              <a:chOff x="1820" y="2356"/>
              <a:chExt cx="10" cy="8"/>
            </a:xfrm>
            <a:grpFill/>
          </p:grpSpPr>
          <p:grpSp>
            <p:nvGrpSpPr>
              <p:cNvPr id="445" name="Group 452"/>
              <p:cNvGrpSpPr>
                <a:grpSpLocks/>
              </p:cNvGrpSpPr>
              <p:nvPr/>
            </p:nvGrpSpPr>
            <p:grpSpPr bwMode="auto">
              <a:xfrm>
                <a:off x="1820" y="2356"/>
                <a:ext cx="10" cy="8"/>
                <a:chOff x="1820" y="2356"/>
                <a:chExt cx="10" cy="8"/>
              </a:xfrm>
              <a:grpFill/>
            </p:grpSpPr>
            <p:pic>
              <p:nvPicPr>
                <p:cNvPr id="847" name="Picture 453"/>
                <p:cNvPicPr>
                  <a:picLocks noChangeAspect="1" noChangeArrowheads="1"/>
                </p:cNvPicPr>
                <p:nvPr/>
              </p:nvPicPr>
              <p:blipFill>
                <a:blip r:embed="rId25" cstate="print"/>
                <a:srcRect/>
                <a:stretch>
                  <a:fillRect/>
                </a:stretch>
              </p:blipFill>
              <p:spPr bwMode="auto">
                <a:xfrm>
                  <a:off x="1820" y="2356"/>
                  <a:ext cx="10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48" name="Freeform 454"/>
                <p:cNvSpPr>
                  <a:spLocks/>
                </p:cNvSpPr>
                <p:nvPr/>
              </p:nvSpPr>
              <p:spPr bwMode="auto">
                <a:xfrm>
                  <a:off x="1820" y="2356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0" y="13"/>
                    </a:cxn>
                    <a:cxn ang="0">
                      <a:pos x="9" y="11"/>
                    </a:cxn>
                    <a:cxn ang="0">
                      <a:pos x="2" y="0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9" h="13">
                      <a:moveTo>
                        <a:pt x="0" y="13"/>
                      </a:moveTo>
                      <a:lnTo>
                        <a:pt x="9" y="11"/>
                      </a:lnTo>
                      <a:lnTo>
                        <a:pt x="2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49" name="Freeform 455"/>
                <p:cNvSpPr>
                  <a:spLocks/>
                </p:cNvSpPr>
                <p:nvPr/>
              </p:nvSpPr>
              <p:spPr bwMode="auto">
                <a:xfrm>
                  <a:off x="1820" y="2356"/>
                  <a:ext cx="9" cy="7"/>
                </a:xfrm>
                <a:custGeom>
                  <a:avLst/>
                  <a:gdLst/>
                  <a:ahLst/>
                  <a:cxnLst>
                    <a:cxn ang="0">
                      <a:pos x="0" y="13"/>
                    </a:cxn>
                    <a:cxn ang="0">
                      <a:pos x="9" y="11"/>
                    </a:cxn>
                    <a:cxn ang="0">
                      <a:pos x="2" y="0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9" h="13">
                      <a:moveTo>
                        <a:pt x="0" y="13"/>
                      </a:moveTo>
                      <a:lnTo>
                        <a:pt x="9" y="11"/>
                      </a:lnTo>
                      <a:lnTo>
                        <a:pt x="2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50" name="Picture 456"/>
                <p:cNvPicPr>
                  <a:picLocks noChangeAspect="1" noChangeArrowheads="1"/>
                </p:cNvPicPr>
                <p:nvPr/>
              </p:nvPicPr>
              <p:blipFill>
                <a:blip r:embed="rId25" cstate="print"/>
                <a:srcRect/>
                <a:stretch>
                  <a:fillRect/>
                </a:stretch>
              </p:blipFill>
              <p:spPr bwMode="auto">
                <a:xfrm>
                  <a:off x="1820" y="2356"/>
                  <a:ext cx="10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46" name="Freeform 457"/>
              <p:cNvSpPr>
                <a:spLocks/>
              </p:cNvSpPr>
              <p:nvPr/>
            </p:nvSpPr>
            <p:spPr bwMode="auto">
              <a:xfrm>
                <a:off x="1820" y="2356"/>
                <a:ext cx="9" cy="7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9" y="11"/>
                  </a:cxn>
                  <a:cxn ang="0">
                    <a:pos x="2" y="0"/>
                  </a:cxn>
                  <a:cxn ang="0">
                    <a:pos x="0" y="13"/>
                  </a:cxn>
                </a:cxnLst>
                <a:rect l="0" t="0" r="r" b="b"/>
                <a:pathLst>
                  <a:path w="9" h="13">
                    <a:moveTo>
                      <a:pt x="0" y="13"/>
                    </a:moveTo>
                    <a:lnTo>
                      <a:pt x="9" y="11"/>
                    </a:lnTo>
                    <a:lnTo>
                      <a:pt x="2" y="0"/>
                    </a:lnTo>
                    <a:lnTo>
                      <a:pt x="0" y="1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446" name="Group 458"/>
            <p:cNvGrpSpPr>
              <a:grpSpLocks/>
            </p:cNvGrpSpPr>
            <p:nvPr/>
          </p:nvGrpSpPr>
          <p:grpSpPr bwMode="auto">
            <a:xfrm>
              <a:off x="1544" y="2351"/>
              <a:ext cx="7" cy="5"/>
              <a:chOff x="1841" y="2396"/>
              <a:chExt cx="7" cy="6"/>
            </a:xfrm>
            <a:grpFill/>
          </p:grpSpPr>
          <p:grpSp>
            <p:nvGrpSpPr>
              <p:cNvPr id="447" name="Group 459"/>
              <p:cNvGrpSpPr>
                <a:grpSpLocks/>
              </p:cNvGrpSpPr>
              <p:nvPr/>
            </p:nvGrpSpPr>
            <p:grpSpPr bwMode="auto">
              <a:xfrm>
                <a:off x="1841" y="2396"/>
                <a:ext cx="7" cy="6"/>
                <a:chOff x="1841" y="2396"/>
                <a:chExt cx="7" cy="6"/>
              </a:xfrm>
              <a:grpFill/>
            </p:grpSpPr>
            <p:pic>
              <p:nvPicPr>
                <p:cNvPr id="841" name="Picture 460"/>
                <p:cNvPicPr>
                  <a:picLocks noChangeAspect="1" noChangeArrowheads="1"/>
                </p:cNvPicPr>
                <p:nvPr/>
              </p:nvPicPr>
              <p:blipFill>
                <a:blip r:embed="rId26" cstate="print"/>
                <a:srcRect t="-18575"/>
                <a:stretch>
                  <a:fillRect/>
                </a:stretch>
              </p:blipFill>
              <p:spPr bwMode="auto">
                <a:xfrm>
                  <a:off x="1841" y="2396"/>
                  <a:ext cx="7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42" name="Freeform 461"/>
                <p:cNvSpPr>
                  <a:spLocks/>
                </p:cNvSpPr>
                <p:nvPr/>
              </p:nvSpPr>
              <p:spPr bwMode="auto">
                <a:xfrm>
                  <a:off x="1841" y="2397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6" y="2"/>
                    </a:cxn>
                    <a:cxn ang="0">
                      <a:pos x="6" y="0"/>
                    </a:cxn>
                    <a:cxn ang="0">
                      <a:pos x="4" y="0"/>
                    </a:cxn>
                    <a:cxn ang="0">
                      <a:pos x="4" y="2"/>
                    </a:cxn>
                    <a:cxn ang="0">
                      <a:pos x="2" y="0"/>
                    </a:cxn>
                    <a:cxn ang="0">
                      <a:pos x="2" y="2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8"/>
                    </a:cxn>
                    <a:cxn ang="0">
                      <a:pos x="1" y="8"/>
                    </a:cxn>
                    <a:cxn ang="0">
                      <a:pos x="1" y="2"/>
                    </a:cxn>
                    <a:cxn ang="0">
                      <a:pos x="1" y="8"/>
                    </a:cxn>
                    <a:cxn ang="0">
                      <a:pos x="2" y="8"/>
                    </a:cxn>
                    <a:cxn ang="0">
                      <a:pos x="2" y="2"/>
                    </a:cxn>
                    <a:cxn ang="0">
                      <a:pos x="4" y="2"/>
                    </a:cxn>
                    <a:cxn ang="0">
                      <a:pos x="6" y="2"/>
                    </a:cxn>
                  </a:cxnLst>
                  <a:rect l="0" t="0" r="r" b="b"/>
                  <a:pathLst>
                    <a:path w="6" h="8">
                      <a:moveTo>
                        <a:pt x="6" y="2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1" y="2"/>
                      </a:lnTo>
                      <a:lnTo>
                        <a:pt x="1" y="8"/>
                      </a:lnTo>
                      <a:lnTo>
                        <a:pt x="2" y="8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6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43" name="Freeform 462"/>
                <p:cNvSpPr>
                  <a:spLocks/>
                </p:cNvSpPr>
                <p:nvPr/>
              </p:nvSpPr>
              <p:spPr bwMode="auto">
                <a:xfrm>
                  <a:off x="1841" y="2397"/>
                  <a:ext cx="6" cy="4"/>
                </a:xfrm>
                <a:custGeom>
                  <a:avLst/>
                  <a:gdLst/>
                  <a:ahLst/>
                  <a:cxnLst>
                    <a:cxn ang="0">
                      <a:pos x="6" y="2"/>
                    </a:cxn>
                    <a:cxn ang="0">
                      <a:pos x="6" y="0"/>
                    </a:cxn>
                    <a:cxn ang="0">
                      <a:pos x="4" y="0"/>
                    </a:cxn>
                    <a:cxn ang="0">
                      <a:pos x="4" y="2"/>
                    </a:cxn>
                    <a:cxn ang="0">
                      <a:pos x="2" y="0"/>
                    </a:cxn>
                    <a:cxn ang="0">
                      <a:pos x="2" y="2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8"/>
                    </a:cxn>
                    <a:cxn ang="0">
                      <a:pos x="1" y="8"/>
                    </a:cxn>
                    <a:cxn ang="0">
                      <a:pos x="1" y="2"/>
                    </a:cxn>
                    <a:cxn ang="0">
                      <a:pos x="1" y="8"/>
                    </a:cxn>
                    <a:cxn ang="0">
                      <a:pos x="2" y="8"/>
                    </a:cxn>
                    <a:cxn ang="0">
                      <a:pos x="2" y="2"/>
                    </a:cxn>
                    <a:cxn ang="0">
                      <a:pos x="4" y="2"/>
                    </a:cxn>
                    <a:cxn ang="0">
                      <a:pos x="6" y="2"/>
                    </a:cxn>
                  </a:cxnLst>
                  <a:rect l="0" t="0" r="r" b="b"/>
                  <a:pathLst>
                    <a:path w="6" h="8">
                      <a:moveTo>
                        <a:pt x="6" y="2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8"/>
                      </a:lnTo>
                      <a:lnTo>
                        <a:pt x="1" y="8"/>
                      </a:lnTo>
                      <a:lnTo>
                        <a:pt x="1" y="2"/>
                      </a:lnTo>
                      <a:lnTo>
                        <a:pt x="1" y="8"/>
                      </a:lnTo>
                      <a:lnTo>
                        <a:pt x="2" y="8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6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44" name="Picture 463"/>
                <p:cNvPicPr>
                  <a:picLocks noChangeAspect="1" noChangeArrowheads="1"/>
                </p:cNvPicPr>
                <p:nvPr/>
              </p:nvPicPr>
              <p:blipFill>
                <a:blip r:embed="rId26" cstate="print"/>
                <a:srcRect t="-18575"/>
                <a:stretch>
                  <a:fillRect/>
                </a:stretch>
              </p:blipFill>
              <p:spPr bwMode="auto">
                <a:xfrm>
                  <a:off x="1841" y="2396"/>
                  <a:ext cx="7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40" name="Freeform 464"/>
              <p:cNvSpPr>
                <a:spLocks/>
              </p:cNvSpPr>
              <p:nvPr/>
            </p:nvSpPr>
            <p:spPr bwMode="auto">
              <a:xfrm>
                <a:off x="1841" y="2397"/>
                <a:ext cx="6" cy="4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4" y="2"/>
                  </a:cxn>
                  <a:cxn ang="0">
                    <a:pos x="2" y="0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1" y="8"/>
                  </a:cxn>
                  <a:cxn ang="0">
                    <a:pos x="1" y="2"/>
                  </a:cxn>
                  <a:cxn ang="0">
                    <a:pos x="1" y="8"/>
                  </a:cxn>
                  <a:cxn ang="0">
                    <a:pos x="2" y="8"/>
                  </a:cxn>
                  <a:cxn ang="0">
                    <a:pos x="2" y="2"/>
                  </a:cxn>
                  <a:cxn ang="0">
                    <a:pos x="4" y="2"/>
                  </a:cxn>
                  <a:cxn ang="0">
                    <a:pos x="6" y="2"/>
                  </a:cxn>
                </a:cxnLst>
                <a:rect l="0" t="0" r="r" b="b"/>
                <a:pathLst>
                  <a:path w="6" h="8">
                    <a:moveTo>
                      <a:pt x="6" y="2"/>
                    </a:moveTo>
                    <a:lnTo>
                      <a:pt x="6" y="0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1" y="2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448" name="Group 465"/>
            <p:cNvGrpSpPr>
              <a:grpSpLocks/>
            </p:cNvGrpSpPr>
            <p:nvPr/>
          </p:nvGrpSpPr>
          <p:grpSpPr bwMode="auto">
            <a:xfrm>
              <a:off x="1569" y="2339"/>
              <a:ext cx="9" cy="9"/>
              <a:chOff x="1865" y="2385"/>
              <a:chExt cx="7" cy="9"/>
            </a:xfrm>
            <a:grpFill/>
          </p:grpSpPr>
          <p:grpSp>
            <p:nvGrpSpPr>
              <p:cNvPr id="455" name="Group 466"/>
              <p:cNvGrpSpPr>
                <a:grpSpLocks/>
              </p:cNvGrpSpPr>
              <p:nvPr/>
            </p:nvGrpSpPr>
            <p:grpSpPr bwMode="auto">
              <a:xfrm>
                <a:off x="1865" y="2385"/>
                <a:ext cx="7" cy="9"/>
                <a:chOff x="1865" y="2385"/>
                <a:chExt cx="7" cy="9"/>
              </a:xfrm>
              <a:grpFill/>
            </p:grpSpPr>
            <p:pic>
              <p:nvPicPr>
                <p:cNvPr id="835" name="Picture 467"/>
                <p:cNvPicPr>
                  <a:picLocks noChangeAspect="1" noChangeArrowheads="1"/>
                </p:cNvPicPr>
                <p:nvPr/>
              </p:nvPicPr>
              <p:blipFill>
                <a:blip r:embed="rId18"/>
                <a:srcRect t="-369887" r="-58200"/>
                <a:stretch>
                  <a:fillRect/>
                </a:stretch>
              </p:blipFill>
              <p:spPr bwMode="auto">
                <a:xfrm>
                  <a:off x="1865" y="2385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36" name="Freeform 468"/>
                <p:cNvSpPr>
                  <a:spLocks/>
                </p:cNvSpPr>
                <p:nvPr/>
              </p:nvSpPr>
              <p:spPr bwMode="auto">
                <a:xfrm>
                  <a:off x="1865" y="2392"/>
                  <a:ext cx="3" cy="1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3" h="2">
                      <a:moveTo>
                        <a:pt x="3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37" name="Freeform 469"/>
                <p:cNvSpPr>
                  <a:spLocks/>
                </p:cNvSpPr>
                <p:nvPr/>
              </p:nvSpPr>
              <p:spPr bwMode="auto">
                <a:xfrm>
                  <a:off x="1865" y="2392"/>
                  <a:ext cx="3" cy="1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1" y="0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3" h="2">
                      <a:moveTo>
                        <a:pt x="3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38" name="Picture 470"/>
                <p:cNvPicPr>
                  <a:picLocks noChangeAspect="1" noChangeArrowheads="1"/>
                </p:cNvPicPr>
                <p:nvPr/>
              </p:nvPicPr>
              <p:blipFill>
                <a:blip r:embed="rId18"/>
                <a:srcRect t="-369887" r="-58200"/>
                <a:stretch>
                  <a:fillRect/>
                </a:stretch>
              </p:blipFill>
              <p:spPr bwMode="auto">
                <a:xfrm>
                  <a:off x="1865" y="2385"/>
                  <a:ext cx="7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34" name="Freeform 471"/>
              <p:cNvSpPr>
                <a:spLocks/>
              </p:cNvSpPr>
              <p:nvPr/>
            </p:nvSpPr>
            <p:spPr bwMode="auto">
              <a:xfrm>
                <a:off x="1865" y="2392"/>
                <a:ext cx="3" cy="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3" y="0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456" name="Group 472"/>
            <p:cNvGrpSpPr>
              <a:grpSpLocks/>
            </p:cNvGrpSpPr>
            <p:nvPr/>
          </p:nvGrpSpPr>
          <p:grpSpPr bwMode="auto">
            <a:xfrm>
              <a:off x="1566" y="2339"/>
              <a:ext cx="7" cy="9"/>
              <a:chOff x="1862" y="2385"/>
              <a:chExt cx="7" cy="9"/>
            </a:xfrm>
            <a:grpFill/>
          </p:grpSpPr>
          <p:grpSp>
            <p:nvGrpSpPr>
              <p:cNvPr id="457" name="Group 473"/>
              <p:cNvGrpSpPr>
                <a:grpSpLocks/>
              </p:cNvGrpSpPr>
              <p:nvPr/>
            </p:nvGrpSpPr>
            <p:grpSpPr bwMode="auto">
              <a:xfrm>
                <a:off x="1862" y="2385"/>
                <a:ext cx="7" cy="9"/>
                <a:chOff x="1862" y="2385"/>
                <a:chExt cx="7" cy="9"/>
              </a:xfrm>
              <a:grpFill/>
            </p:grpSpPr>
            <p:pic>
              <p:nvPicPr>
                <p:cNvPr id="829" name="Picture 474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1862" y="2385"/>
                  <a:ext cx="7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30" name="Freeform 475"/>
                <p:cNvSpPr>
                  <a:spLocks/>
                </p:cNvSpPr>
                <p:nvPr/>
              </p:nvSpPr>
              <p:spPr bwMode="auto">
                <a:xfrm>
                  <a:off x="1862" y="2392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31" name="Freeform 476"/>
                <p:cNvSpPr>
                  <a:spLocks/>
                </p:cNvSpPr>
                <p:nvPr/>
              </p:nvSpPr>
              <p:spPr bwMode="auto">
                <a:xfrm>
                  <a:off x="1862" y="2392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2"/>
                    </a:cxn>
                    <a:cxn ang="0">
                      <a:pos x="1" y="0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1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32" name="Picture 477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 t="-369887" r="-134378"/>
                <a:stretch>
                  <a:fillRect/>
                </a:stretch>
              </p:blipFill>
              <p:spPr bwMode="auto">
                <a:xfrm>
                  <a:off x="1862" y="2385"/>
                  <a:ext cx="7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28" name="Freeform 478"/>
              <p:cNvSpPr>
                <a:spLocks/>
              </p:cNvSpPr>
              <p:nvPr/>
            </p:nvSpPr>
            <p:spPr bwMode="auto">
              <a:xfrm>
                <a:off x="1862" y="2392"/>
                <a:ext cx="2" cy="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0"/>
                  </a:cxn>
                  <a:cxn ang="0">
                    <a:pos x="2" y="0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169" name="Freeform 479"/>
            <p:cNvSpPr>
              <a:spLocks/>
            </p:cNvSpPr>
            <p:nvPr/>
          </p:nvSpPr>
          <p:spPr bwMode="auto">
            <a:xfrm>
              <a:off x="1811" y="2369"/>
              <a:ext cx="2" cy="2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0" name="Freeform 480"/>
            <p:cNvSpPr>
              <a:spLocks/>
            </p:cNvSpPr>
            <p:nvPr/>
          </p:nvSpPr>
          <p:spPr bwMode="auto">
            <a:xfrm>
              <a:off x="1817" y="2362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1" name="Freeform 481"/>
            <p:cNvSpPr>
              <a:spLocks/>
            </p:cNvSpPr>
            <p:nvPr/>
          </p:nvSpPr>
          <p:spPr bwMode="auto">
            <a:xfrm>
              <a:off x="1817" y="2369"/>
              <a:ext cx="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2" name="Freeform 482"/>
            <p:cNvSpPr>
              <a:spLocks/>
            </p:cNvSpPr>
            <p:nvPr/>
          </p:nvSpPr>
          <p:spPr bwMode="auto">
            <a:xfrm>
              <a:off x="1810" y="2369"/>
              <a:ext cx="1" cy="1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3" name="Freeform 483"/>
            <p:cNvSpPr>
              <a:spLocks/>
            </p:cNvSpPr>
            <p:nvPr/>
          </p:nvSpPr>
          <p:spPr bwMode="auto">
            <a:xfrm>
              <a:off x="1812" y="2371"/>
              <a:ext cx="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4" name="Freeform 484"/>
            <p:cNvSpPr>
              <a:spLocks/>
            </p:cNvSpPr>
            <p:nvPr/>
          </p:nvSpPr>
          <p:spPr bwMode="auto">
            <a:xfrm>
              <a:off x="1812" y="2371"/>
              <a:ext cx="1" cy="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5" name="Freeform 485"/>
            <p:cNvSpPr>
              <a:spLocks/>
            </p:cNvSpPr>
            <p:nvPr/>
          </p:nvSpPr>
          <p:spPr bwMode="auto">
            <a:xfrm>
              <a:off x="1695" y="2345"/>
              <a:ext cx="58" cy="3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2" y="28"/>
                </a:cxn>
                <a:cxn ang="0">
                  <a:pos x="0" y="41"/>
                </a:cxn>
                <a:cxn ang="0">
                  <a:pos x="1" y="56"/>
                </a:cxn>
                <a:cxn ang="0">
                  <a:pos x="6" y="72"/>
                </a:cxn>
                <a:cxn ang="0">
                  <a:pos x="13" y="54"/>
                </a:cxn>
                <a:cxn ang="0">
                  <a:pos x="20" y="48"/>
                </a:cxn>
                <a:cxn ang="0">
                  <a:pos x="28" y="48"/>
                </a:cxn>
                <a:cxn ang="0">
                  <a:pos x="49" y="50"/>
                </a:cxn>
                <a:cxn ang="0">
                  <a:pos x="55" y="41"/>
                </a:cxn>
                <a:cxn ang="0">
                  <a:pos x="38" y="24"/>
                </a:cxn>
                <a:cxn ang="0">
                  <a:pos x="41" y="17"/>
                </a:cxn>
                <a:cxn ang="0">
                  <a:pos x="33" y="9"/>
                </a:cxn>
                <a:cxn ang="0">
                  <a:pos x="12" y="0"/>
                </a:cxn>
                <a:cxn ang="0">
                  <a:pos x="5" y="4"/>
                </a:cxn>
              </a:cxnLst>
              <a:rect l="0" t="0" r="r" b="b"/>
              <a:pathLst>
                <a:path w="55" h="72">
                  <a:moveTo>
                    <a:pt x="5" y="4"/>
                  </a:moveTo>
                  <a:lnTo>
                    <a:pt x="2" y="28"/>
                  </a:lnTo>
                  <a:lnTo>
                    <a:pt x="0" y="41"/>
                  </a:lnTo>
                  <a:lnTo>
                    <a:pt x="1" y="56"/>
                  </a:lnTo>
                  <a:lnTo>
                    <a:pt x="6" y="72"/>
                  </a:lnTo>
                  <a:lnTo>
                    <a:pt x="13" y="54"/>
                  </a:lnTo>
                  <a:lnTo>
                    <a:pt x="20" y="48"/>
                  </a:lnTo>
                  <a:lnTo>
                    <a:pt x="28" y="48"/>
                  </a:lnTo>
                  <a:lnTo>
                    <a:pt x="49" y="50"/>
                  </a:lnTo>
                  <a:lnTo>
                    <a:pt x="55" y="41"/>
                  </a:lnTo>
                  <a:lnTo>
                    <a:pt x="38" y="24"/>
                  </a:lnTo>
                  <a:lnTo>
                    <a:pt x="41" y="17"/>
                  </a:lnTo>
                  <a:lnTo>
                    <a:pt x="33" y="9"/>
                  </a:lnTo>
                  <a:lnTo>
                    <a:pt x="12" y="0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6" name="Freeform 486"/>
            <p:cNvSpPr>
              <a:spLocks/>
            </p:cNvSpPr>
            <p:nvPr/>
          </p:nvSpPr>
          <p:spPr bwMode="auto">
            <a:xfrm>
              <a:off x="1655" y="2346"/>
              <a:ext cx="46" cy="28"/>
            </a:xfrm>
            <a:custGeom>
              <a:avLst/>
              <a:gdLst/>
              <a:ahLst/>
              <a:cxnLst>
                <a:cxn ang="0">
                  <a:pos x="43" y="2"/>
                </a:cxn>
                <a:cxn ang="0">
                  <a:pos x="40" y="26"/>
                </a:cxn>
                <a:cxn ang="0">
                  <a:pos x="38" y="37"/>
                </a:cxn>
                <a:cxn ang="0">
                  <a:pos x="39" y="54"/>
                </a:cxn>
                <a:cxn ang="0">
                  <a:pos x="25" y="54"/>
                </a:cxn>
                <a:cxn ang="0">
                  <a:pos x="9" y="52"/>
                </a:cxn>
                <a:cxn ang="0">
                  <a:pos x="0" y="44"/>
                </a:cxn>
                <a:cxn ang="0">
                  <a:pos x="8" y="37"/>
                </a:cxn>
                <a:cxn ang="0">
                  <a:pos x="19" y="39"/>
                </a:cxn>
                <a:cxn ang="0">
                  <a:pos x="32" y="39"/>
                </a:cxn>
                <a:cxn ang="0">
                  <a:pos x="27" y="15"/>
                </a:cxn>
                <a:cxn ang="0">
                  <a:pos x="19" y="6"/>
                </a:cxn>
                <a:cxn ang="0">
                  <a:pos x="18" y="0"/>
                </a:cxn>
                <a:cxn ang="0">
                  <a:pos x="34" y="2"/>
                </a:cxn>
                <a:cxn ang="0">
                  <a:pos x="43" y="2"/>
                </a:cxn>
              </a:cxnLst>
              <a:rect l="0" t="0" r="r" b="b"/>
              <a:pathLst>
                <a:path w="43" h="54">
                  <a:moveTo>
                    <a:pt x="43" y="2"/>
                  </a:moveTo>
                  <a:lnTo>
                    <a:pt x="40" y="26"/>
                  </a:lnTo>
                  <a:lnTo>
                    <a:pt x="38" y="37"/>
                  </a:lnTo>
                  <a:lnTo>
                    <a:pt x="39" y="54"/>
                  </a:lnTo>
                  <a:lnTo>
                    <a:pt x="25" y="54"/>
                  </a:lnTo>
                  <a:lnTo>
                    <a:pt x="9" y="52"/>
                  </a:lnTo>
                  <a:lnTo>
                    <a:pt x="0" y="44"/>
                  </a:lnTo>
                  <a:lnTo>
                    <a:pt x="8" y="37"/>
                  </a:lnTo>
                  <a:lnTo>
                    <a:pt x="19" y="39"/>
                  </a:lnTo>
                  <a:lnTo>
                    <a:pt x="32" y="39"/>
                  </a:lnTo>
                  <a:lnTo>
                    <a:pt x="27" y="15"/>
                  </a:lnTo>
                  <a:lnTo>
                    <a:pt x="19" y="6"/>
                  </a:lnTo>
                  <a:lnTo>
                    <a:pt x="18" y="0"/>
                  </a:lnTo>
                  <a:lnTo>
                    <a:pt x="34" y="2"/>
                  </a:lnTo>
                  <a:lnTo>
                    <a:pt x="43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7" name="Freeform 487"/>
            <p:cNvSpPr>
              <a:spLocks/>
            </p:cNvSpPr>
            <p:nvPr/>
          </p:nvSpPr>
          <p:spPr bwMode="auto">
            <a:xfrm>
              <a:off x="1696" y="2309"/>
              <a:ext cx="3" cy="2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8" name="Freeform 488"/>
            <p:cNvSpPr>
              <a:spLocks/>
            </p:cNvSpPr>
            <p:nvPr/>
          </p:nvSpPr>
          <p:spPr bwMode="auto">
            <a:xfrm>
              <a:off x="1704" y="2311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9" name="Freeform 489"/>
            <p:cNvSpPr>
              <a:spLocks/>
            </p:cNvSpPr>
            <p:nvPr/>
          </p:nvSpPr>
          <p:spPr bwMode="auto">
            <a:xfrm>
              <a:off x="1865" y="2443"/>
              <a:ext cx="1" cy="7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0" y="8"/>
                </a:cxn>
                <a:cxn ang="0">
                  <a:pos x="2" y="0"/>
                </a:cxn>
                <a:cxn ang="0">
                  <a:pos x="1" y="11"/>
                </a:cxn>
              </a:cxnLst>
              <a:rect l="0" t="0" r="r" b="b"/>
              <a:pathLst>
                <a:path w="2" h="11">
                  <a:moveTo>
                    <a:pt x="1" y="11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1" y="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0" name="Freeform 490"/>
            <p:cNvSpPr>
              <a:spLocks/>
            </p:cNvSpPr>
            <p:nvPr/>
          </p:nvSpPr>
          <p:spPr bwMode="auto">
            <a:xfrm>
              <a:off x="1456" y="2495"/>
              <a:ext cx="52" cy="53"/>
            </a:xfrm>
            <a:custGeom>
              <a:avLst/>
              <a:gdLst/>
              <a:ahLst/>
              <a:cxnLst>
                <a:cxn ang="0">
                  <a:pos x="11" y="49"/>
                </a:cxn>
                <a:cxn ang="0">
                  <a:pos x="0" y="23"/>
                </a:cxn>
                <a:cxn ang="0">
                  <a:pos x="3" y="6"/>
                </a:cxn>
                <a:cxn ang="0">
                  <a:pos x="3" y="4"/>
                </a:cxn>
                <a:cxn ang="0">
                  <a:pos x="4" y="0"/>
                </a:cxn>
                <a:cxn ang="0">
                  <a:pos x="26" y="6"/>
                </a:cxn>
                <a:cxn ang="0">
                  <a:pos x="36" y="4"/>
                </a:cxn>
                <a:cxn ang="0">
                  <a:pos x="42" y="26"/>
                </a:cxn>
                <a:cxn ang="0">
                  <a:pos x="50" y="47"/>
                </a:cxn>
                <a:cxn ang="0">
                  <a:pos x="46" y="52"/>
                </a:cxn>
                <a:cxn ang="0">
                  <a:pos x="46" y="73"/>
                </a:cxn>
                <a:cxn ang="0">
                  <a:pos x="43" y="100"/>
                </a:cxn>
                <a:cxn ang="0">
                  <a:pos x="37" y="76"/>
                </a:cxn>
                <a:cxn ang="0">
                  <a:pos x="37" y="86"/>
                </a:cxn>
                <a:cxn ang="0">
                  <a:pos x="33" y="75"/>
                </a:cxn>
                <a:cxn ang="0">
                  <a:pos x="29" y="56"/>
                </a:cxn>
                <a:cxn ang="0">
                  <a:pos x="18" y="41"/>
                </a:cxn>
                <a:cxn ang="0">
                  <a:pos x="10" y="26"/>
                </a:cxn>
                <a:cxn ang="0">
                  <a:pos x="13" y="43"/>
                </a:cxn>
                <a:cxn ang="0">
                  <a:pos x="11" y="49"/>
                </a:cxn>
              </a:cxnLst>
              <a:rect l="0" t="0" r="r" b="b"/>
              <a:pathLst>
                <a:path w="50" h="100">
                  <a:moveTo>
                    <a:pt x="11" y="49"/>
                  </a:moveTo>
                  <a:lnTo>
                    <a:pt x="0" y="23"/>
                  </a:lnTo>
                  <a:lnTo>
                    <a:pt x="3" y="6"/>
                  </a:lnTo>
                  <a:lnTo>
                    <a:pt x="3" y="4"/>
                  </a:lnTo>
                  <a:lnTo>
                    <a:pt x="4" y="0"/>
                  </a:lnTo>
                  <a:lnTo>
                    <a:pt x="26" y="6"/>
                  </a:lnTo>
                  <a:lnTo>
                    <a:pt x="36" y="4"/>
                  </a:lnTo>
                  <a:lnTo>
                    <a:pt x="42" y="26"/>
                  </a:lnTo>
                  <a:lnTo>
                    <a:pt x="50" y="47"/>
                  </a:lnTo>
                  <a:lnTo>
                    <a:pt x="46" y="52"/>
                  </a:lnTo>
                  <a:lnTo>
                    <a:pt x="46" y="73"/>
                  </a:lnTo>
                  <a:lnTo>
                    <a:pt x="43" y="100"/>
                  </a:lnTo>
                  <a:lnTo>
                    <a:pt x="37" y="76"/>
                  </a:lnTo>
                  <a:lnTo>
                    <a:pt x="37" y="86"/>
                  </a:lnTo>
                  <a:lnTo>
                    <a:pt x="33" y="75"/>
                  </a:lnTo>
                  <a:lnTo>
                    <a:pt x="29" y="56"/>
                  </a:lnTo>
                  <a:lnTo>
                    <a:pt x="18" y="41"/>
                  </a:lnTo>
                  <a:lnTo>
                    <a:pt x="10" y="26"/>
                  </a:lnTo>
                  <a:lnTo>
                    <a:pt x="13" y="43"/>
                  </a:lnTo>
                  <a:lnTo>
                    <a:pt x="11" y="4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1" name="Freeform 491"/>
            <p:cNvSpPr>
              <a:spLocks/>
            </p:cNvSpPr>
            <p:nvPr/>
          </p:nvSpPr>
          <p:spPr bwMode="auto">
            <a:xfrm>
              <a:off x="1717" y="2468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5"/>
                </a:cxn>
                <a:cxn ang="0">
                  <a:pos x="0" y="0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lnTo>
                    <a:pt x="0" y="1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2" name="Freeform 492"/>
            <p:cNvSpPr>
              <a:spLocks/>
            </p:cNvSpPr>
            <p:nvPr/>
          </p:nvSpPr>
          <p:spPr bwMode="auto">
            <a:xfrm>
              <a:off x="1886" y="2456"/>
              <a:ext cx="3" cy="3"/>
            </a:xfrm>
            <a:custGeom>
              <a:avLst/>
              <a:gdLst/>
              <a:ahLst/>
              <a:cxnLst>
                <a:cxn ang="0">
                  <a:pos x="3" y="6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3" y="6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lnTo>
                    <a:pt x="1" y="6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3" name="Freeform 493"/>
            <p:cNvSpPr>
              <a:spLocks/>
            </p:cNvSpPr>
            <p:nvPr/>
          </p:nvSpPr>
          <p:spPr bwMode="auto">
            <a:xfrm>
              <a:off x="1860" y="2417"/>
              <a:ext cx="3" cy="7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10"/>
                </a:cxn>
              </a:cxnLst>
              <a:rect l="0" t="0" r="r" b="b"/>
              <a:pathLst>
                <a:path w="3" h="13">
                  <a:moveTo>
                    <a:pt x="3" y="10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4" name="Freeform 494"/>
            <p:cNvSpPr>
              <a:spLocks/>
            </p:cNvSpPr>
            <p:nvPr/>
          </p:nvSpPr>
          <p:spPr bwMode="auto">
            <a:xfrm>
              <a:off x="1392" y="2438"/>
              <a:ext cx="37" cy="20"/>
            </a:xfrm>
            <a:custGeom>
              <a:avLst/>
              <a:gdLst/>
              <a:ahLst/>
              <a:cxnLst>
                <a:cxn ang="0">
                  <a:pos x="35" y="32"/>
                </a:cxn>
                <a:cxn ang="0">
                  <a:pos x="32" y="39"/>
                </a:cxn>
                <a:cxn ang="0">
                  <a:pos x="23" y="37"/>
                </a:cxn>
                <a:cxn ang="0">
                  <a:pos x="12" y="30"/>
                </a:cxn>
                <a:cxn ang="0">
                  <a:pos x="0" y="22"/>
                </a:cxn>
                <a:cxn ang="0">
                  <a:pos x="13" y="0"/>
                </a:cxn>
                <a:cxn ang="0">
                  <a:pos x="22" y="13"/>
                </a:cxn>
                <a:cxn ang="0">
                  <a:pos x="35" y="17"/>
                </a:cxn>
                <a:cxn ang="0">
                  <a:pos x="35" y="32"/>
                </a:cxn>
              </a:cxnLst>
              <a:rect l="0" t="0" r="r" b="b"/>
              <a:pathLst>
                <a:path w="35" h="39">
                  <a:moveTo>
                    <a:pt x="35" y="32"/>
                  </a:moveTo>
                  <a:lnTo>
                    <a:pt x="32" y="39"/>
                  </a:lnTo>
                  <a:lnTo>
                    <a:pt x="23" y="37"/>
                  </a:lnTo>
                  <a:lnTo>
                    <a:pt x="12" y="30"/>
                  </a:lnTo>
                  <a:lnTo>
                    <a:pt x="0" y="22"/>
                  </a:lnTo>
                  <a:lnTo>
                    <a:pt x="13" y="0"/>
                  </a:lnTo>
                  <a:lnTo>
                    <a:pt x="22" y="13"/>
                  </a:lnTo>
                  <a:lnTo>
                    <a:pt x="35" y="17"/>
                  </a:lnTo>
                  <a:lnTo>
                    <a:pt x="35" y="3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5" name="Freeform 495"/>
            <p:cNvSpPr>
              <a:spLocks/>
            </p:cNvSpPr>
            <p:nvPr/>
          </p:nvSpPr>
          <p:spPr bwMode="auto">
            <a:xfrm>
              <a:off x="1850" y="2476"/>
              <a:ext cx="3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3" y="2"/>
                </a:cxn>
              </a:cxnLst>
              <a:rect l="0" t="0" r="r" b="b"/>
              <a:pathLst>
                <a:path w="3" h="6">
                  <a:moveTo>
                    <a:pt x="3" y="2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6"/>
                  </a:lnTo>
                  <a:lnTo>
                    <a:pt x="1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6" name="Freeform 496"/>
            <p:cNvSpPr>
              <a:spLocks/>
            </p:cNvSpPr>
            <p:nvPr/>
          </p:nvSpPr>
          <p:spPr bwMode="auto">
            <a:xfrm>
              <a:off x="1853" y="2474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7" name="Freeform 497"/>
            <p:cNvSpPr>
              <a:spLocks/>
            </p:cNvSpPr>
            <p:nvPr/>
          </p:nvSpPr>
          <p:spPr bwMode="auto">
            <a:xfrm>
              <a:off x="1405" y="2413"/>
              <a:ext cx="102" cy="50"/>
            </a:xfrm>
            <a:custGeom>
              <a:avLst/>
              <a:gdLst/>
              <a:ahLst/>
              <a:cxnLst>
                <a:cxn ang="0">
                  <a:pos x="52" y="63"/>
                </a:cxn>
                <a:cxn ang="0">
                  <a:pos x="46" y="67"/>
                </a:cxn>
                <a:cxn ang="0">
                  <a:pos x="39" y="74"/>
                </a:cxn>
                <a:cxn ang="0">
                  <a:pos x="33" y="94"/>
                </a:cxn>
                <a:cxn ang="0">
                  <a:pos x="29" y="94"/>
                </a:cxn>
                <a:cxn ang="0">
                  <a:pos x="27" y="80"/>
                </a:cxn>
                <a:cxn ang="0">
                  <a:pos x="22" y="78"/>
                </a:cxn>
                <a:cxn ang="0">
                  <a:pos x="22" y="65"/>
                </a:cxn>
                <a:cxn ang="0">
                  <a:pos x="9" y="61"/>
                </a:cxn>
                <a:cxn ang="0">
                  <a:pos x="0" y="46"/>
                </a:cxn>
                <a:cxn ang="0">
                  <a:pos x="9" y="20"/>
                </a:cxn>
                <a:cxn ang="0">
                  <a:pos x="20" y="4"/>
                </a:cxn>
                <a:cxn ang="0">
                  <a:pos x="22" y="4"/>
                </a:cxn>
                <a:cxn ang="0">
                  <a:pos x="36" y="2"/>
                </a:cxn>
                <a:cxn ang="0">
                  <a:pos x="51" y="0"/>
                </a:cxn>
                <a:cxn ang="0">
                  <a:pos x="63" y="0"/>
                </a:cxn>
                <a:cxn ang="0">
                  <a:pos x="75" y="0"/>
                </a:cxn>
                <a:cxn ang="0">
                  <a:pos x="86" y="15"/>
                </a:cxn>
                <a:cxn ang="0">
                  <a:pos x="83" y="13"/>
                </a:cxn>
                <a:cxn ang="0">
                  <a:pos x="85" y="18"/>
                </a:cxn>
                <a:cxn ang="0">
                  <a:pos x="89" y="18"/>
                </a:cxn>
                <a:cxn ang="0">
                  <a:pos x="96" y="28"/>
                </a:cxn>
                <a:cxn ang="0">
                  <a:pos x="84" y="29"/>
                </a:cxn>
                <a:cxn ang="0">
                  <a:pos x="71" y="37"/>
                </a:cxn>
                <a:cxn ang="0">
                  <a:pos x="52" y="63"/>
                </a:cxn>
              </a:cxnLst>
              <a:rect l="0" t="0" r="r" b="b"/>
              <a:pathLst>
                <a:path w="96" h="94">
                  <a:moveTo>
                    <a:pt x="52" y="63"/>
                  </a:moveTo>
                  <a:lnTo>
                    <a:pt x="46" y="67"/>
                  </a:lnTo>
                  <a:lnTo>
                    <a:pt x="39" y="74"/>
                  </a:lnTo>
                  <a:lnTo>
                    <a:pt x="33" y="94"/>
                  </a:lnTo>
                  <a:lnTo>
                    <a:pt x="29" y="94"/>
                  </a:lnTo>
                  <a:lnTo>
                    <a:pt x="27" y="80"/>
                  </a:lnTo>
                  <a:lnTo>
                    <a:pt x="22" y="78"/>
                  </a:lnTo>
                  <a:lnTo>
                    <a:pt x="22" y="65"/>
                  </a:lnTo>
                  <a:lnTo>
                    <a:pt x="9" y="61"/>
                  </a:lnTo>
                  <a:lnTo>
                    <a:pt x="0" y="46"/>
                  </a:lnTo>
                  <a:lnTo>
                    <a:pt x="9" y="20"/>
                  </a:lnTo>
                  <a:lnTo>
                    <a:pt x="20" y="4"/>
                  </a:lnTo>
                  <a:lnTo>
                    <a:pt x="22" y="4"/>
                  </a:lnTo>
                  <a:lnTo>
                    <a:pt x="36" y="2"/>
                  </a:lnTo>
                  <a:lnTo>
                    <a:pt x="51" y="0"/>
                  </a:lnTo>
                  <a:lnTo>
                    <a:pt x="63" y="0"/>
                  </a:lnTo>
                  <a:lnTo>
                    <a:pt x="75" y="0"/>
                  </a:lnTo>
                  <a:lnTo>
                    <a:pt x="86" y="15"/>
                  </a:lnTo>
                  <a:lnTo>
                    <a:pt x="83" y="13"/>
                  </a:lnTo>
                  <a:lnTo>
                    <a:pt x="85" y="18"/>
                  </a:lnTo>
                  <a:lnTo>
                    <a:pt x="89" y="18"/>
                  </a:lnTo>
                  <a:lnTo>
                    <a:pt x="96" y="28"/>
                  </a:lnTo>
                  <a:lnTo>
                    <a:pt x="84" y="29"/>
                  </a:lnTo>
                  <a:lnTo>
                    <a:pt x="71" y="37"/>
                  </a:lnTo>
                  <a:lnTo>
                    <a:pt x="52" y="6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8" name="Freeform 498"/>
            <p:cNvSpPr>
              <a:spLocks/>
            </p:cNvSpPr>
            <p:nvPr/>
          </p:nvSpPr>
          <p:spPr bwMode="auto">
            <a:xfrm>
              <a:off x="1863" y="2431"/>
              <a:ext cx="5" cy="4"/>
            </a:xfrm>
            <a:custGeom>
              <a:avLst/>
              <a:gdLst/>
              <a:ahLst/>
              <a:cxnLst>
                <a:cxn ang="0">
                  <a:pos x="4" y="9"/>
                </a:cxn>
                <a:cxn ang="0">
                  <a:pos x="0" y="0"/>
                </a:cxn>
                <a:cxn ang="0">
                  <a:pos x="5" y="9"/>
                </a:cxn>
                <a:cxn ang="0">
                  <a:pos x="4" y="9"/>
                </a:cxn>
              </a:cxnLst>
              <a:rect l="0" t="0" r="r" b="b"/>
              <a:pathLst>
                <a:path w="5" h="9">
                  <a:moveTo>
                    <a:pt x="4" y="9"/>
                  </a:moveTo>
                  <a:lnTo>
                    <a:pt x="0" y="0"/>
                  </a:lnTo>
                  <a:lnTo>
                    <a:pt x="5" y="9"/>
                  </a:lnTo>
                  <a:lnTo>
                    <a:pt x="4" y="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9" name="Freeform 499"/>
            <p:cNvSpPr>
              <a:spLocks/>
            </p:cNvSpPr>
            <p:nvPr/>
          </p:nvSpPr>
          <p:spPr bwMode="auto">
            <a:xfrm>
              <a:off x="1430" y="2428"/>
              <a:ext cx="77" cy="71"/>
            </a:xfrm>
            <a:custGeom>
              <a:avLst/>
              <a:gdLst/>
              <a:ahLst/>
              <a:cxnLst>
                <a:cxn ang="0">
                  <a:pos x="29" y="35"/>
                </a:cxn>
                <a:cxn ang="0">
                  <a:pos x="23" y="39"/>
                </a:cxn>
                <a:cxn ang="0">
                  <a:pos x="16" y="46"/>
                </a:cxn>
                <a:cxn ang="0">
                  <a:pos x="10" y="66"/>
                </a:cxn>
                <a:cxn ang="0">
                  <a:pos x="7" y="66"/>
                </a:cxn>
                <a:cxn ang="0">
                  <a:pos x="0" y="68"/>
                </a:cxn>
                <a:cxn ang="0">
                  <a:pos x="15" y="96"/>
                </a:cxn>
                <a:cxn ang="0">
                  <a:pos x="28" y="129"/>
                </a:cxn>
                <a:cxn ang="0">
                  <a:pos x="50" y="135"/>
                </a:cxn>
                <a:cxn ang="0">
                  <a:pos x="60" y="133"/>
                </a:cxn>
                <a:cxn ang="0">
                  <a:pos x="60" y="111"/>
                </a:cxn>
                <a:cxn ang="0">
                  <a:pos x="60" y="94"/>
                </a:cxn>
                <a:cxn ang="0">
                  <a:pos x="63" y="74"/>
                </a:cxn>
                <a:cxn ang="0">
                  <a:pos x="64" y="81"/>
                </a:cxn>
                <a:cxn ang="0">
                  <a:pos x="66" y="57"/>
                </a:cxn>
                <a:cxn ang="0">
                  <a:pos x="70" y="29"/>
                </a:cxn>
                <a:cxn ang="0">
                  <a:pos x="70" y="5"/>
                </a:cxn>
                <a:cxn ang="0">
                  <a:pos x="73" y="0"/>
                </a:cxn>
                <a:cxn ang="0">
                  <a:pos x="61" y="1"/>
                </a:cxn>
                <a:cxn ang="0">
                  <a:pos x="48" y="7"/>
                </a:cxn>
                <a:cxn ang="0">
                  <a:pos x="29" y="35"/>
                </a:cxn>
              </a:cxnLst>
              <a:rect l="0" t="0" r="r" b="b"/>
              <a:pathLst>
                <a:path w="73" h="135">
                  <a:moveTo>
                    <a:pt x="29" y="35"/>
                  </a:moveTo>
                  <a:lnTo>
                    <a:pt x="23" y="39"/>
                  </a:lnTo>
                  <a:lnTo>
                    <a:pt x="16" y="46"/>
                  </a:lnTo>
                  <a:lnTo>
                    <a:pt x="10" y="66"/>
                  </a:lnTo>
                  <a:lnTo>
                    <a:pt x="7" y="66"/>
                  </a:lnTo>
                  <a:lnTo>
                    <a:pt x="0" y="68"/>
                  </a:lnTo>
                  <a:lnTo>
                    <a:pt x="15" y="96"/>
                  </a:lnTo>
                  <a:lnTo>
                    <a:pt x="28" y="129"/>
                  </a:lnTo>
                  <a:lnTo>
                    <a:pt x="50" y="135"/>
                  </a:lnTo>
                  <a:lnTo>
                    <a:pt x="60" y="133"/>
                  </a:lnTo>
                  <a:lnTo>
                    <a:pt x="60" y="111"/>
                  </a:lnTo>
                  <a:lnTo>
                    <a:pt x="60" y="94"/>
                  </a:lnTo>
                  <a:lnTo>
                    <a:pt x="63" y="74"/>
                  </a:lnTo>
                  <a:lnTo>
                    <a:pt x="64" y="81"/>
                  </a:lnTo>
                  <a:lnTo>
                    <a:pt x="66" y="57"/>
                  </a:lnTo>
                  <a:lnTo>
                    <a:pt x="70" y="29"/>
                  </a:lnTo>
                  <a:lnTo>
                    <a:pt x="70" y="5"/>
                  </a:lnTo>
                  <a:lnTo>
                    <a:pt x="73" y="0"/>
                  </a:lnTo>
                  <a:lnTo>
                    <a:pt x="61" y="1"/>
                  </a:lnTo>
                  <a:lnTo>
                    <a:pt x="48" y="7"/>
                  </a:lnTo>
                  <a:lnTo>
                    <a:pt x="29" y="3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0" name="Freeform 500"/>
            <p:cNvSpPr>
              <a:spLocks/>
            </p:cNvSpPr>
            <p:nvPr/>
          </p:nvSpPr>
          <p:spPr bwMode="auto">
            <a:xfrm>
              <a:off x="1860" y="2455"/>
              <a:ext cx="3" cy="3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1" name="Freeform 501"/>
            <p:cNvSpPr>
              <a:spLocks/>
            </p:cNvSpPr>
            <p:nvPr/>
          </p:nvSpPr>
          <p:spPr bwMode="auto">
            <a:xfrm>
              <a:off x="1843" y="2391"/>
              <a:ext cx="2" cy="1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2" name="Freeform 502"/>
            <p:cNvSpPr>
              <a:spLocks/>
            </p:cNvSpPr>
            <p:nvPr/>
          </p:nvSpPr>
          <p:spPr bwMode="auto">
            <a:xfrm>
              <a:off x="1840" y="2386"/>
              <a:ext cx="3" cy="4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0" y="0"/>
                </a:cxn>
                <a:cxn ang="0">
                  <a:pos x="3" y="5"/>
                </a:cxn>
              </a:cxnLst>
              <a:rect l="0" t="0" r="r" b="b"/>
              <a:pathLst>
                <a:path w="3" h="5">
                  <a:moveTo>
                    <a:pt x="3" y="5"/>
                  </a:moveTo>
                  <a:lnTo>
                    <a:pt x="0" y="0"/>
                  </a:lnTo>
                  <a:lnTo>
                    <a:pt x="3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3" name="Freeform 503"/>
            <p:cNvSpPr>
              <a:spLocks/>
            </p:cNvSpPr>
            <p:nvPr/>
          </p:nvSpPr>
          <p:spPr bwMode="auto">
            <a:xfrm>
              <a:off x="1856" y="2405"/>
              <a:ext cx="3" cy="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0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3" y="2"/>
                  </a:lnTo>
                  <a:lnTo>
                    <a:pt x="0" y="7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4" name="Freeform 504"/>
            <p:cNvSpPr>
              <a:spLocks/>
            </p:cNvSpPr>
            <p:nvPr/>
          </p:nvSpPr>
          <p:spPr bwMode="auto">
            <a:xfrm>
              <a:off x="1836" y="2372"/>
              <a:ext cx="4" cy="1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2"/>
                </a:cxn>
                <a:cxn ang="0">
                  <a:pos x="1" y="4"/>
                </a:cxn>
                <a:cxn ang="0">
                  <a:pos x="1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5" name="Freeform 505"/>
            <p:cNvSpPr>
              <a:spLocks/>
            </p:cNvSpPr>
            <p:nvPr/>
          </p:nvSpPr>
          <p:spPr bwMode="auto">
            <a:xfrm>
              <a:off x="1855" y="2391"/>
              <a:ext cx="4" cy="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2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3" y="0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lnTo>
                    <a:pt x="1" y="2"/>
                  </a:lnTo>
                  <a:lnTo>
                    <a:pt x="0" y="4"/>
                  </a:lnTo>
                  <a:lnTo>
                    <a:pt x="4" y="4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6" name="Freeform 506"/>
            <p:cNvSpPr>
              <a:spLocks/>
            </p:cNvSpPr>
            <p:nvPr/>
          </p:nvSpPr>
          <p:spPr bwMode="auto">
            <a:xfrm>
              <a:off x="1856" y="2381"/>
              <a:ext cx="3" cy="2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3" y="3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1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7" name="Freeform 507"/>
            <p:cNvSpPr>
              <a:spLocks/>
            </p:cNvSpPr>
            <p:nvPr/>
          </p:nvSpPr>
          <p:spPr bwMode="auto">
            <a:xfrm>
              <a:off x="1412" y="2369"/>
              <a:ext cx="21" cy="44"/>
            </a:xfrm>
            <a:custGeom>
              <a:avLst/>
              <a:gdLst/>
              <a:ahLst/>
              <a:cxnLst>
                <a:cxn ang="0">
                  <a:pos x="12" y="68"/>
                </a:cxn>
                <a:cxn ang="0">
                  <a:pos x="3" y="85"/>
                </a:cxn>
                <a:cxn ang="0">
                  <a:pos x="0" y="85"/>
                </a:cxn>
                <a:cxn ang="0">
                  <a:pos x="2" y="52"/>
                </a:cxn>
                <a:cxn ang="0">
                  <a:pos x="4" y="22"/>
                </a:cxn>
                <a:cxn ang="0">
                  <a:pos x="19" y="0"/>
                </a:cxn>
                <a:cxn ang="0">
                  <a:pos x="20" y="3"/>
                </a:cxn>
                <a:cxn ang="0">
                  <a:pos x="17" y="37"/>
                </a:cxn>
                <a:cxn ang="0">
                  <a:pos x="12" y="68"/>
                </a:cxn>
              </a:cxnLst>
              <a:rect l="0" t="0" r="r" b="b"/>
              <a:pathLst>
                <a:path w="20" h="85">
                  <a:moveTo>
                    <a:pt x="12" y="68"/>
                  </a:moveTo>
                  <a:lnTo>
                    <a:pt x="3" y="85"/>
                  </a:lnTo>
                  <a:lnTo>
                    <a:pt x="0" y="85"/>
                  </a:lnTo>
                  <a:lnTo>
                    <a:pt x="2" y="52"/>
                  </a:lnTo>
                  <a:lnTo>
                    <a:pt x="4" y="22"/>
                  </a:lnTo>
                  <a:lnTo>
                    <a:pt x="19" y="0"/>
                  </a:lnTo>
                  <a:lnTo>
                    <a:pt x="20" y="3"/>
                  </a:lnTo>
                  <a:lnTo>
                    <a:pt x="17" y="37"/>
                  </a:lnTo>
                  <a:lnTo>
                    <a:pt x="12" y="6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8" name="Freeform 508"/>
            <p:cNvSpPr>
              <a:spLocks/>
            </p:cNvSpPr>
            <p:nvPr/>
          </p:nvSpPr>
          <p:spPr bwMode="auto">
            <a:xfrm>
              <a:off x="1359" y="2380"/>
              <a:ext cx="68" cy="70"/>
            </a:xfrm>
            <a:custGeom>
              <a:avLst/>
              <a:gdLst/>
              <a:ahLst/>
              <a:cxnLst>
                <a:cxn ang="0">
                  <a:pos x="7" y="117"/>
                </a:cxn>
                <a:cxn ang="0">
                  <a:pos x="0" y="105"/>
                </a:cxn>
                <a:cxn ang="0">
                  <a:pos x="2" y="83"/>
                </a:cxn>
                <a:cxn ang="0">
                  <a:pos x="11" y="57"/>
                </a:cxn>
                <a:cxn ang="0">
                  <a:pos x="31" y="50"/>
                </a:cxn>
                <a:cxn ang="0">
                  <a:pos x="21" y="20"/>
                </a:cxn>
                <a:cxn ang="0">
                  <a:pos x="25" y="18"/>
                </a:cxn>
                <a:cxn ang="0">
                  <a:pos x="26" y="0"/>
                </a:cxn>
                <a:cxn ang="0">
                  <a:pos x="40" y="0"/>
                </a:cxn>
                <a:cxn ang="0">
                  <a:pos x="54" y="0"/>
                </a:cxn>
                <a:cxn ang="0">
                  <a:pos x="52" y="30"/>
                </a:cxn>
                <a:cxn ang="0">
                  <a:pos x="50" y="63"/>
                </a:cxn>
                <a:cxn ang="0">
                  <a:pos x="53" y="63"/>
                </a:cxn>
                <a:cxn ang="0">
                  <a:pos x="59" y="63"/>
                </a:cxn>
                <a:cxn ang="0">
                  <a:pos x="64" y="67"/>
                </a:cxn>
                <a:cxn ang="0">
                  <a:pos x="53" y="83"/>
                </a:cxn>
                <a:cxn ang="0">
                  <a:pos x="44" y="109"/>
                </a:cxn>
                <a:cxn ang="0">
                  <a:pos x="31" y="131"/>
                </a:cxn>
                <a:cxn ang="0">
                  <a:pos x="20" y="124"/>
                </a:cxn>
                <a:cxn ang="0">
                  <a:pos x="7" y="117"/>
                </a:cxn>
              </a:cxnLst>
              <a:rect l="0" t="0" r="r" b="b"/>
              <a:pathLst>
                <a:path w="64" h="131">
                  <a:moveTo>
                    <a:pt x="7" y="117"/>
                  </a:moveTo>
                  <a:lnTo>
                    <a:pt x="0" y="105"/>
                  </a:lnTo>
                  <a:lnTo>
                    <a:pt x="2" y="83"/>
                  </a:lnTo>
                  <a:lnTo>
                    <a:pt x="11" y="57"/>
                  </a:lnTo>
                  <a:lnTo>
                    <a:pt x="31" y="50"/>
                  </a:lnTo>
                  <a:lnTo>
                    <a:pt x="21" y="20"/>
                  </a:lnTo>
                  <a:lnTo>
                    <a:pt x="25" y="18"/>
                  </a:lnTo>
                  <a:lnTo>
                    <a:pt x="26" y="0"/>
                  </a:lnTo>
                  <a:lnTo>
                    <a:pt x="40" y="0"/>
                  </a:lnTo>
                  <a:lnTo>
                    <a:pt x="54" y="0"/>
                  </a:lnTo>
                  <a:lnTo>
                    <a:pt x="52" y="30"/>
                  </a:lnTo>
                  <a:lnTo>
                    <a:pt x="50" y="63"/>
                  </a:lnTo>
                  <a:lnTo>
                    <a:pt x="53" y="63"/>
                  </a:lnTo>
                  <a:lnTo>
                    <a:pt x="59" y="63"/>
                  </a:lnTo>
                  <a:lnTo>
                    <a:pt x="64" y="67"/>
                  </a:lnTo>
                  <a:lnTo>
                    <a:pt x="53" y="83"/>
                  </a:lnTo>
                  <a:lnTo>
                    <a:pt x="44" y="109"/>
                  </a:lnTo>
                  <a:lnTo>
                    <a:pt x="31" y="131"/>
                  </a:lnTo>
                  <a:lnTo>
                    <a:pt x="20" y="124"/>
                  </a:lnTo>
                  <a:lnTo>
                    <a:pt x="7" y="11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9" name="Freeform 509"/>
            <p:cNvSpPr>
              <a:spLocks/>
            </p:cNvSpPr>
            <p:nvPr/>
          </p:nvSpPr>
          <p:spPr bwMode="auto">
            <a:xfrm>
              <a:off x="1592" y="2369"/>
              <a:ext cx="34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7"/>
                </a:cxn>
                <a:cxn ang="0">
                  <a:pos x="18" y="22"/>
                </a:cxn>
                <a:cxn ang="0">
                  <a:pos x="33" y="18"/>
                </a:cxn>
                <a:cxn ang="0">
                  <a:pos x="12" y="0"/>
                </a:cxn>
              </a:cxnLst>
              <a:rect l="0" t="0" r="r" b="b"/>
              <a:pathLst>
                <a:path w="33" h="22">
                  <a:moveTo>
                    <a:pt x="12" y="0"/>
                  </a:moveTo>
                  <a:lnTo>
                    <a:pt x="0" y="7"/>
                  </a:lnTo>
                  <a:lnTo>
                    <a:pt x="18" y="22"/>
                  </a:lnTo>
                  <a:lnTo>
                    <a:pt x="33" y="18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0" name="Freeform 510"/>
            <p:cNvSpPr>
              <a:spLocks/>
            </p:cNvSpPr>
            <p:nvPr/>
          </p:nvSpPr>
          <p:spPr bwMode="auto">
            <a:xfrm>
              <a:off x="1772" y="2369"/>
              <a:ext cx="26" cy="6"/>
            </a:xfrm>
            <a:custGeom>
              <a:avLst/>
              <a:gdLst/>
              <a:ahLst/>
              <a:cxnLst>
                <a:cxn ang="0">
                  <a:pos x="24" y="7"/>
                </a:cxn>
                <a:cxn ang="0">
                  <a:pos x="22" y="7"/>
                </a:cxn>
                <a:cxn ang="0">
                  <a:pos x="5" y="14"/>
                </a:cxn>
                <a:cxn ang="0">
                  <a:pos x="0" y="11"/>
                </a:cxn>
                <a:cxn ang="0">
                  <a:pos x="2" y="0"/>
                </a:cxn>
                <a:cxn ang="0">
                  <a:pos x="24" y="7"/>
                </a:cxn>
              </a:cxnLst>
              <a:rect l="0" t="0" r="r" b="b"/>
              <a:pathLst>
                <a:path w="24" h="14">
                  <a:moveTo>
                    <a:pt x="24" y="7"/>
                  </a:moveTo>
                  <a:lnTo>
                    <a:pt x="22" y="7"/>
                  </a:lnTo>
                  <a:lnTo>
                    <a:pt x="5" y="14"/>
                  </a:lnTo>
                  <a:lnTo>
                    <a:pt x="0" y="11"/>
                  </a:lnTo>
                  <a:lnTo>
                    <a:pt x="2" y="0"/>
                  </a:lnTo>
                  <a:lnTo>
                    <a:pt x="24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1" name="Freeform 511"/>
            <p:cNvSpPr>
              <a:spLocks/>
            </p:cNvSpPr>
            <p:nvPr/>
          </p:nvSpPr>
          <p:spPr bwMode="auto">
            <a:xfrm>
              <a:off x="1808" y="2380"/>
              <a:ext cx="4" cy="1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2" name="Freeform 512"/>
            <p:cNvSpPr>
              <a:spLocks/>
            </p:cNvSpPr>
            <p:nvPr/>
          </p:nvSpPr>
          <p:spPr bwMode="auto">
            <a:xfrm>
              <a:off x="1031" y="2126"/>
              <a:ext cx="432" cy="308"/>
            </a:xfrm>
            <a:custGeom>
              <a:avLst/>
              <a:gdLst/>
              <a:ahLst/>
              <a:cxnLst>
                <a:cxn ang="0">
                  <a:pos x="50" y="282"/>
                </a:cxn>
                <a:cxn ang="0">
                  <a:pos x="33" y="204"/>
                </a:cxn>
                <a:cxn ang="0">
                  <a:pos x="12" y="171"/>
                </a:cxn>
                <a:cxn ang="0">
                  <a:pos x="21" y="126"/>
                </a:cxn>
                <a:cxn ang="0">
                  <a:pos x="1" y="43"/>
                </a:cxn>
                <a:cxn ang="0">
                  <a:pos x="35" y="0"/>
                </a:cxn>
                <a:cxn ang="0">
                  <a:pos x="70" y="32"/>
                </a:cxn>
                <a:cxn ang="0">
                  <a:pos x="123" y="43"/>
                </a:cxn>
                <a:cxn ang="0">
                  <a:pos x="165" y="58"/>
                </a:cxn>
                <a:cxn ang="0">
                  <a:pos x="188" y="119"/>
                </a:cxn>
                <a:cxn ang="0">
                  <a:pos x="225" y="126"/>
                </a:cxn>
                <a:cxn ang="0">
                  <a:pos x="246" y="211"/>
                </a:cxn>
                <a:cxn ang="0">
                  <a:pos x="246" y="302"/>
                </a:cxn>
                <a:cxn ang="0">
                  <a:pos x="255" y="406"/>
                </a:cxn>
                <a:cxn ang="0">
                  <a:pos x="266" y="449"/>
                </a:cxn>
                <a:cxn ang="0">
                  <a:pos x="312" y="458"/>
                </a:cxn>
                <a:cxn ang="0">
                  <a:pos x="334" y="449"/>
                </a:cxn>
                <a:cxn ang="0">
                  <a:pos x="352" y="382"/>
                </a:cxn>
                <a:cxn ang="0">
                  <a:pos x="398" y="360"/>
                </a:cxn>
                <a:cxn ang="0">
                  <a:pos x="409" y="371"/>
                </a:cxn>
                <a:cxn ang="0">
                  <a:pos x="393" y="426"/>
                </a:cxn>
                <a:cxn ang="0">
                  <a:pos x="382" y="449"/>
                </a:cxn>
                <a:cxn ang="0">
                  <a:pos x="350" y="482"/>
                </a:cxn>
                <a:cxn ang="0">
                  <a:pos x="330" y="500"/>
                </a:cxn>
                <a:cxn ang="0">
                  <a:pos x="312" y="563"/>
                </a:cxn>
                <a:cxn ang="0">
                  <a:pos x="280" y="530"/>
                </a:cxn>
                <a:cxn ang="0">
                  <a:pos x="269" y="530"/>
                </a:cxn>
                <a:cxn ang="0">
                  <a:pos x="243" y="547"/>
                </a:cxn>
                <a:cxn ang="0">
                  <a:pos x="192" y="502"/>
                </a:cxn>
                <a:cxn ang="0">
                  <a:pos x="155" y="465"/>
                </a:cxn>
                <a:cxn ang="0">
                  <a:pos x="122" y="417"/>
                </a:cxn>
                <a:cxn ang="0">
                  <a:pos x="123" y="380"/>
                </a:cxn>
                <a:cxn ang="0">
                  <a:pos x="117" y="308"/>
                </a:cxn>
                <a:cxn ang="0">
                  <a:pos x="103" y="267"/>
                </a:cxn>
                <a:cxn ang="0">
                  <a:pos x="95" y="243"/>
                </a:cxn>
                <a:cxn ang="0">
                  <a:pos x="81" y="224"/>
                </a:cxn>
                <a:cxn ang="0">
                  <a:pos x="70" y="161"/>
                </a:cxn>
                <a:cxn ang="0">
                  <a:pos x="55" y="113"/>
                </a:cxn>
                <a:cxn ang="0">
                  <a:pos x="38" y="37"/>
                </a:cxn>
                <a:cxn ang="0">
                  <a:pos x="23" y="93"/>
                </a:cxn>
                <a:cxn ang="0">
                  <a:pos x="44" y="171"/>
                </a:cxn>
                <a:cxn ang="0">
                  <a:pos x="52" y="226"/>
                </a:cxn>
                <a:cxn ang="0">
                  <a:pos x="68" y="287"/>
                </a:cxn>
              </a:cxnLst>
              <a:rect l="0" t="0" r="r" b="b"/>
              <a:pathLst>
                <a:path w="409" h="586">
                  <a:moveTo>
                    <a:pt x="70" y="304"/>
                  </a:moveTo>
                  <a:lnTo>
                    <a:pt x="60" y="313"/>
                  </a:lnTo>
                  <a:lnTo>
                    <a:pt x="50" y="282"/>
                  </a:lnTo>
                  <a:lnTo>
                    <a:pt x="36" y="256"/>
                  </a:lnTo>
                  <a:lnTo>
                    <a:pt x="38" y="228"/>
                  </a:lnTo>
                  <a:lnTo>
                    <a:pt x="33" y="204"/>
                  </a:lnTo>
                  <a:lnTo>
                    <a:pt x="28" y="185"/>
                  </a:lnTo>
                  <a:lnTo>
                    <a:pt x="20" y="185"/>
                  </a:lnTo>
                  <a:lnTo>
                    <a:pt x="12" y="171"/>
                  </a:lnTo>
                  <a:lnTo>
                    <a:pt x="4" y="158"/>
                  </a:lnTo>
                  <a:lnTo>
                    <a:pt x="16" y="160"/>
                  </a:lnTo>
                  <a:lnTo>
                    <a:pt x="21" y="126"/>
                  </a:lnTo>
                  <a:lnTo>
                    <a:pt x="12" y="104"/>
                  </a:lnTo>
                  <a:lnTo>
                    <a:pt x="3" y="84"/>
                  </a:lnTo>
                  <a:lnTo>
                    <a:pt x="1" y="43"/>
                  </a:lnTo>
                  <a:lnTo>
                    <a:pt x="0" y="2"/>
                  </a:lnTo>
                  <a:lnTo>
                    <a:pt x="16" y="2"/>
                  </a:lnTo>
                  <a:lnTo>
                    <a:pt x="35" y="0"/>
                  </a:lnTo>
                  <a:lnTo>
                    <a:pt x="47" y="9"/>
                  </a:lnTo>
                  <a:lnTo>
                    <a:pt x="58" y="21"/>
                  </a:lnTo>
                  <a:lnTo>
                    <a:pt x="70" y="32"/>
                  </a:lnTo>
                  <a:lnTo>
                    <a:pt x="82" y="43"/>
                  </a:lnTo>
                  <a:lnTo>
                    <a:pt x="103" y="43"/>
                  </a:lnTo>
                  <a:lnTo>
                    <a:pt x="123" y="43"/>
                  </a:lnTo>
                  <a:lnTo>
                    <a:pt x="127" y="26"/>
                  </a:lnTo>
                  <a:lnTo>
                    <a:pt x="152" y="26"/>
                  </a:lnTo>
                  <a:lnTo>
                    <a:pt x="165" y="58"/>
                  </a:lnTo>
                  <a:lnTo>
                    <a:pt x="168" y="93"/>
                  </a:lnTo>
                  <a:lnTo>
                    <a:pt x="178" y="104"/>
                  </a:lnTo>
                  <a:lnTo>
                    <a:pt x="188" y="119"/>
                  </a:lnTo>
                  <a:lnTo>
                    <a:pt x="197" y="95"/>
                  </a:lnTo>
                  <a:lnTo>
                    <a:pt x="218" y="98"/>
                  </a:lnTo>
                  <a:lnTo>
                    <a:pt x="225" y="126"/>
                  </a:lnTo>
                  <a:lnTo>
                    <a:pt x="231" y="158"/>
                  </a:lnTo>
                  <a:lnTo>
                    <a:pt x="237" y="195"/>
                  </a:lnTo>
                  <a:lnTo>
                    <a:pt x="246" y="211"/>
                  </a:lnTo>
                  <a:lnTo>
                    <a:pt x="265" y="217"/>
                  </a:lnTo>
                  <a:lnTo>
                    <a:pt x="255" y="260"/>
                  </a:lnTo>
                  <a:lnTo>
                    <a:pt x="246" y="302"/>
                  </a:lnTo>
                  <a:lnTo>
                    <a:pt x="244" y="347"/>
                  </a:lnTo>
                  <a:lnTo>
                    <a:pt x="250" y="376"/>
                  </a:lnTo>
                  <a:lnTo>
                    <a:pt x="255" y="406"/>
                  </a:lnTo>
                  <a:lnTo>
                    <a:pt x="258" y="426"/>
                  </a:lnTo>
                  <a:lnTo>
                    <a:pt x="264" y="447"/>
                  </a:lnTo>
                  <a:lnTo>
                    <a:pt x="266" y="449"/>
                  </a:lnTo>
                  <a:lnTo>
                    <a:pt x="282" y="465"/>
                  </a:lnTo>
                  <a:lnTo>
                    <a:pt x="296" y="463"/>
                  </a:lnTo>
                  <a:lnTo>
                    <a:pt x="312" y="458"/>
                  </a:lnTo>
                  <a:lnTo>
                    <a:pt x="323" y="458"/>
                  </a:lnTo>
                  <a:lnTo>
                    <a:pt x="329" y="460"/>
                  </a:lnTo>
                  <a:lnTo>
                    <a:pt x="334" y="449"/>
                  </a:lnTo>
                  <a:lnTo>
                    <a:pt x="333" y="445"/>
                  </a:lnTo>
                  <a:lnTo>
                    <a:pt x="345" y="421"/>
                  </a:lnTo>
                  <a:lnTo>
                    <a:pt x="352" y="382"/>
                  </a:lnTo>
                  <a:lnTo>
                    <a:pt x="368" y="367"/>
                  </a:lnTo>
                  <a:lnTo>
                    <a:pt x="383" y="365"/>
                  </a:lnTo>
                  <a:lnTo>
                    <a:pt x="398" y="360"/>
                  </a:lnTo>
                  <a:lnTo>
                    <a:pt x="401" y="360"/>
                  </a:lnTo>
                  <a:lnTo>
                    <a:pt x="408" y="367"/>
                  </a:lnTo>
                  <a:lnTo>
                    <a:pt x="409" y="371"/>
                  </a:lnTo>
                  <a:lnTo>
                    <a:pt x="395" y="411"/>
                  </a:lnTo>
                  <a:lnTo>
                    <a:pt x="393" y="424"/>
                  </a:lnTo>
                  <a:lnTo>
                    <a:pt x="393" y="426"/>
                  </a:lnTo>
                  <a:lnTo>
                    <a:pt x="393" y="430"/>
                  </a:lnTo>
                  <a:lnTo>
                    <a:pt x="385" y="463"/>
                  </a:lnTo>
                  <a:lnTo>
                    <a:pt x="382" y="449"/>
                  </a:lnTo>
                  <a:lnTo>
                    <a:pt x="378" y="460"/>
                  </a:lnTo>
                  <a:lnTo>
                    <a:pt x="364" y="482"/>
                  </a:lnTo>
                  <a:lnTo>
                    <a:pt x="350" y="482"/>
                  </a:lnTo>
                  <a:lnTo>
                    <a:pt x="336" y="482"/>
                  </a:lnTo>
                  <a:lnTo>
                    <a:pt x="335" y="499"/>
                  </a:lnTo>
                  <a:lnTo>
                    <a:pt x="330" y="500"/>
                  </a:lnTo>
                  <a:lnTo>
                    <a:pt x="341" y="532"/>
                  </a:lnTo>
                  <a:lnTo>
                    <a:pt x="321" y="537"/>
                  </a:lnTo>
                  <a:lnTo>
                    <a:pt x="312" y="563"/>
                  </a:lnTo>
                  <a:lnTo>
                    <a:pt x="310" y="586"/>
                  </a:lnTo>
                  <a:lnTo>
                    <a:pt x="296" y="560"/>
                  </a:lnTo>
                  <a:lnTo>
                    <a:pt x="280" y="530"/>
                  </a:lnTo>
                  <a:lnTo>
                    <a:pt x="287" y="539"/>
                  </a:lnTo>
                  <a:lnTo>
                    <a:pt x="277" y="530"/>
                  </a:lnTo>
                  <a:lnTo>
                    <a:pt x="269" y="530"/>
                  </a:lnTo>
                  <a:lnTo>
                    <a:pt x="274" y="532"/>
                  </a:lnTo>
                  <a:lnTo>
                    <a:pt x="258" y="541"/>
                  </a:lnTo>
                  <a:lnTo>
                    <a:pt x="243" y="547"/>
                  </a:lnTo>
                  <a:lnTo>
                    <a:pt x="226" y="536"/>
                  </a:lnTo>
                  <a:lnTo>
                    <a:pt x="209" y="519"/>
                  </a:lnTo>
                  <a:lnTo>
                    <a:pt x="192" y="502"/>
                  </a:lnTo>
                  <a:lnTo>
                    <a:pt x="176" y="489"/>
                  </a:lnTo>
                  <a:lnTo>
                    <a:pt x="166" y="476"/>
                  </a:lnTo>
                  <a:lnTo>
                    <a:pt x="155" y="465"/>
                  </a:lnTo>
                  <a:lnTo>
                    <a:pt x="144" y="458"/>
                  </a:lnTo>
                  <a:lnTo>
                    <a:pt x="133" y="437"/>
                  </a:lnTo>
                  <a:lnTo>
                    <a:pt x="122" y="417"/>
                  </a:lnTo>
                  <a:lnTo>
                    <a:pt x="120" y="395"/>
                  </a:lnTo>
                  <a:lnTo>
                    <a:pt x="125" y="389"/>
                  </a:lnTo>
                  <a:lnTo>
                    <a:pt x="123" y="380"/>
                  </a:lnTo>
                  <a:lnTo>
                    <a:pt x="128" y="360"/>
                  </a:lnTo>
                  <a:lnTo>
                    <a:pt x="122" y="336"/>
                  </a:lnTo>
                  <a:lnTo>
                    <a:pt x="117" y="308"/>
                  </a:lnTo>
                  <a:lnTo>
                    <a:pt x="109" y="286"/>
                  </a:lnTo>
                  <a:lnTo>
                    <a:pt x="99" y="263"/>
                  </a:lnTo>
                  <a:lnTo>
                    <a:pt x="103" y="267"/>
                  </a:lnTo>
                  <a:lnTo>
                    <a:pt x="97" y="252"/>
                  </a:lnTo>
                  <a:lnTo>
                    <a:pt x="94" y="245"/>
                  </a:lnTo>
                  <a:lnTo>
                    <a:pt x="95" y="243"/>
                  </a:lnTo>
                  <a:lnTo>
                    <a:pt x="85" y="234"/>
                  </a:lnTo>
                  <a:lnTo>
                    <a:pt x="87" y="224"/>
                  </a:lnTo>
                  <a:lnTo>
                    <a:pt x="81" y="224"/>
                  </a:lnTo>
                  <a:lnTo>
                    <a:pt x="86" y="206"/>
                  </a:lnTo>
                  <a:lnTo>
                    <a:pt x="80" y="193"/>
                  </a:lnTo>
                  <a:lnTo>
                    <a:pt x="70" y="161"/>
                  </a:lnTo>
                  <a:lnTo>
                    <a:pt x="70" y="156"/>
                  </a:lnTo>
                  <a:lnTo>
                    <a:pt x="60" y="139"/>
                  </a:lnTo>
                  <a:lnTo>
                    <a:pt x="55" y="113"/>
                  </a:lnTo>
                  <a:lnTo>
                    <a:pt x="48" y="84"/>
                  </a:lnTo>
                  <a:lnTo>
                    <a:pt x="48" y="45"/>
                  </a:lnTo>
                  <a:lnTo>
                    <a:pt x="38" y="37"/>
                  </a:lnTo>
                  <a:lnTo>
                    <a:pt x="27" y="24"/>
                  </a:lnTo>
                  <a:lnTo>
                    <a:pt x="25" y="58"/>
                  </a:lnTo>
                  <a:lnTo>
                    <a:pt x="23" y="93"/>
                  </a:lnTo>
                  <a:lnTo>
                    <a:pt x="32" y="119"/>
                  </a:lnTo>
                  <a:lnTo>
                    <a:pt x="38" y="145"/>
                  </a:lnTo>
                  <a:lnTo>
                    <a:pt x="44" y="171"/>
                  </a:lnTo>
                  <a:lnTo>
                    <a:pt x="47" y="193"/>
                  </a:lnTo>
                  <a:lnTo>
                    <a:pt x="49" y="187"/>
                  </a:lnTo>
                  <a:lnTo>
                    <a:pt x="52" y="226"/>
                  </a:lnTo>
                  <a:lnTo>
                    <a:pt x="55" y="263"/>
                  </a:lnTo>
                  <a:lnTo>
                    <a:pt x="60" y="273"/>
                  </a:lnTo>
                  <a:lnTo>
                    <a:pt x="68" y="287"/>
                  </a:lnTo>
                  <a:lnTo>
                    <a:pt x="70" y="30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3" name="Freeform 513"/>
            <p:cNvSpPr>
              <a:spLocks/>
            </p:cNvSpPr>
            <p:nvPr/>
          </p:nvSpPr>
          <p:spPr bwMode="auto">
            <a:xfrm>
              <a:off x="1607" y="2253"/>
              <a:ext cx="9" cy="13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5" y="0"/>
                </a:cxn>
                <a:cxn ang="0">
                  <a:pos x="0" y="20"/>
                </a:cxn>
                <a:cxn ang="0">
                  <a:pos x="1" y="24"/>
                </a:cxn>
                <a:cxn ang="0">
                  <a:pos x="8" y="22"/>
                </a:cxn>
              </a:cxnLst>
              <a:rect l="0" t="0" r="r" b="b"/>
              <a:pathLst>
                <a:path w="8" h="24">
                  <a:moveTo>
                    <a:pt x="8" y="22"/>
                  </a:moveTo>
                  <a:lnTo>
                    <a:pt x="5" y="0"/>
                  </a:lnTo>
                  <a:lnTo>
                    <a:pt x="0" y="20"/>
                  </a:lnTo>
                  <a:lnTo>
                    <a:pt x="1" y="24"/>
                  </a:lnTo>
                  <a:lnTo>
                    <a:pt x="8" y="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4" name="Freeform 514"/>
            <p:cNvSpPr>
              <a:spLocks/>
            </p:cNvSpPr>
            <p:nvPr/>
          </p:nvSpPr>
          <p:spPr bwMode="auto">
            <a:xfrm>
              <a:off x="1621" y="2224"/>
              <a:ext cx="12" cy="15"/>
            </a:xfrm>
            <a:custGeom>
              <a:avLst/>
              <a:gdLst/>
              <a:ahLst/>
              <a:cxnLst>
                <a:cxn ang="0">
                  <a:pos x="4" y="30"/>
                </a:cxn>
                <a:cxn ang="0">
                  <a:pos x="7" y="17"/>
                </a:cxn>
                <a:cxn ang="0">
                  <a:pos x="0" y="0"/>
                </a:cxn>
                <a:cxn ang="0">
                  <a:pos x="11" y="21"/>
                </a:cxn>
                <a:cxn ang="0">
                  <a:pos x="4" y="30"/>
                </a:cxn>
              </a:cxnLst>
              <a:rect l="0" t="0" r="r" b="b"/>
              <a:pathLst>
                <a:path w="11" h="30">
                  <a:moveTo>
                    <a:pt x="4" y="30"/>
                  </a:moveTo>
                  <a:lnTo>
                    <a:pt x="7" y="17"/>
                  </a:lnTo>
                  <a:lnTo>
                    <a:pt x="0" y="0"/>
                  </a:lnTo>
                  <a:lnTo>
                    <a:pt x="11" y="21"/>
                  </a:lnTo>
                  <a:lnTo>
                    <a:pt x="4" y="3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5" name="Freeform 515"/>
            <p:cNvSpPr>
              <a:spLocks/>
            </p:cNvSpPr>
            <p:nvPr/>
          </p:nvSpPr>
          <p:spPr bwMode="auto">
            <a:xfrm>
              <a:off x="1635" y="2249"/>
              <a:ext cx="8" cy="11"/>
            </a:xfrm>
            <a:custGeom>
              <a:avLst/>
              <a:gdLst/>
              <a:ahLst/>
              <a:cxnLst>
                <a:cxn ang="0">
                  <a:pos x="5" y="22"/>
                </a:cxn>
                <a:cxn ang="0">
                  <a:pos x="8" y="13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6" y="13"/>
                </a:cxn>
                <a:cxn ang="0">
                  <a:pos x="3" y="22"/>
                </a:cxn>
                <a:cxn ang="0">
                  <a:pos x="5" y="22"/>
                </a:cxn>
              </a:cxnLst>
              <a:rect l="0" t="0" r="r" b="b"/>
              <a:pathLst>
                <a:path w="8" h="22">
                  <a:moveTo>
                    <a:pt x="5" y="22"/>
                  </a:moveTo>
                  <a:lnTo>
                    <a:pt x="8" y="13"/>
                  </a:lnTo>
                  <a:lnTo>
                    <a:pt x="0" y="0"/>
                  </a:lnTo>
                  <a:lnTo>
                    <a:pt x="3" y="7"/>
                  </a:lnTo>
                  <a:lnTo>
                    <a:pt x="6" y="13"/>
                  </a:lnTo>
                  <a:lnTo>
                    <a:pt x="3" y="22"/>
                  </a:lnTo>
                  <a:lnTo>
                    <a:pt x="5" y="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6" name="Freeform 516"/>
            <p:cNvSpPr>
              <a:spLocks/>
            </p:cNvSpPr>
            <p:nvPr/>
          </p:nvSpPr>
          <p:spPr bwMode="auto">
            <a:xfrm>
              <a:off x="1673" y="2320"/>
              <a:ext cx="10" cy="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4"/>
                </a:cxn>
                <a:cxn ang="0">
                  <a:pos x="0" y="11"/>
                </a:cxn>
                <a:cxn ang="0">
                  <a:pos x="10" y="0"/>
                </a:cxn>
              </a:cxnLst>
              <a:rect l="0" t="0" r="r" b="b"/>
              <a:pathLst>
                <a:path w="10" h="11">
                  <a:moveTo>
                    <a:pt x="10" y="0"/>
                  </a:moveTo>
                  <a:lnTo>
                    <a:pt x="10" y="4"/>
                  </a:lnTo>
                  <a:lnTo>
                    <a:pt x="0" y="11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7" name="Freeform 517"/>
            <p:cNvSpPr>
              <a:spLocks/>
            </p:cNvSpPr>
            <p:nvPr/>
          </p:nvSpPr>
          <p:spPr bwMode="auto">
            <a:xfrm>
              <a:off x="1667" y="2296"/>
              <a:ext cx="6" cy="7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3" y="0"/>
                </a:cxn>
                <a:cxn ang="0">
                  <a:pos x="0" y="12"/>
                </a:cxn>
                <a:cxn ang="0">
                  <a:pos x="5" y="2"/>
                </a:cxn>
              </a:cxnLst>
              <a:rect l="0" t="0" r="r" b="b"/>
              <a:pathLst>
                <a:path w="5" h="12">
                  <a:moveTo>
                    <a:pt x="5" y="2"/>
                  </a:moveTo>
                  <a:lnTo>
                    <a:pt x="3" y="0"/>
                  </a:lnTo>
                  <a:lnTo>
                    <a:pt x="0" y="1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8" name="Freeform 518"/>
            <p:cNvSpPr>
              <a:spLocks/>
            </p:cNvSpPr>
            <p:nvPr/>
          </p:nvSpPr>
          <p:spPr bwMode="auto">
            <a:xfrm>
              <a:off x="1602" y="2227"/>
              <a:ext cx="18" cy="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7" y="0"/>
                </a:cxn>
                <a:cxn ang="0">
                  <a:pos x="11" y="2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17" h="2">
                  <a:moveTo>
                    <a:pt x="6" y="0"/>
                  </a:moveTo>
                  <a:lnTo>
                    <a:pt x="17" y="0"/>
                  </a:lnTo>
                  <a:lnTo>
                    <a:pt x="11" y="2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9" name="Freeform 519"/>
            <p:cNvSpPr>
              <a:spLocks/>
            </p:cNvSpPr>
            <p:nvPr/>
          </p:nvSpPr>
          <p:spPr bwMode="auto">
            <a:xfrm>
              <a:off x="1614" y="2270"/>
              <a:ext cx="3" cy="6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2" y="12"/>
                </a:cxn>
                <a:cxn ang="0">
                  <a:pos x="3" y="8"/>
                </a:cxn>
              </a:cxnLst>
              <a:rect l="0" t="0" r="r" b="b"/>
              <a:pathLst>
                <a:path w="3" h="12">
                  <a:moveTo>
                    <a:pt x="3" y="8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2" y="12"/>
                  </a:lnTo>
                  <a:lnTo>
                    <a:pt x="3" y="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0" name="Freeform 520"/>
            <p:cNvSpPr>
              <a:spLocks/>
            </p:cNvSpPr>
            <p:nvPr/>
          </p:nvSpPr>
          <p:spPr bwMode="auto">
            <a:xfrm>
              <a:off x="3776" y="3028"/>
              <a:ext cx="8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3"/>
                </a:cxn>
                <a:cxn ang="0">
                  <a:pos x="8" y="6"/>
                </a:cxn>
                <a:cxn ang="0">
                  <a:pos x="7" y="0"/>
                </a:cxn>
              </a:cxnLst>
              <a:rect l="0" t="0" r="r" b="b"/>
              <a:pathLst>
                <a:path w="8" h="13">
                  <a:moveTo>
                    <a:pt x="7" y="0"/>
                  </a:moveTo>
                  <a:lnTo>
                    <a:pt x="0" y="13"/>
                  </a:lnTo>
                  <a:lnTo>
                    <a:pt x="8" y="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1" name="Freeform 521"/>
            <p:cNvSpPr>
              <a:spLocks/>
            </p:cNvSpPr>
            <p:nvPr/>
          </p:nvSpPr>
          <p:spPr bwMode="auto">
            <a:xfrm>
              <a:off x="4634" y="2870"/>
              <a:ext cx="652" cy="484"/>
            </a:xfrm>
            <a:custGeom>
              <a:avLst/>
              <a:gdLst/>
              <a:ahLst/>
              <a:cxnLst>
                <a:cxn ang="0">
                  <a:pos x="349" y="18"/>
                </a:cxn>
                <a:cxn ang="0">
                  <a:pos x="354" y="44"/>
                </a:cxn>
                <a:cxn ang="0">
                  <a:pos x="326" y="59"/>
                </a:cxn>
                <a:cxn ang="0">
                  <a:pos x="314" y="87"/>
                </a:cxn>
                <a:cxn ang="0">
                  <a:pos x="307" y="130"/>
                </a:cxn>
                <a:cxn ang="0">
                  <a:pos x="295" y="137"/>
                </a:cxn>
                <a:cxn ang="0">
                  <a:pos x="277" y="152"/>
                </a:cxn>
                <a:cxn ang="0">
                  <a:pos x="263" y="102"/>
                </a:cxn>
                <a:cxn ang="0">
                  <a:pos x="249" y="107"/>
                </a:cxn>
                <a:cxn ang="0">
                  <a:pos x="237" y="143"/>
                </a:cxn>
                <a:cxn ang="0">
                  <a:pos x="220" y="163"/>
                </a:cxn>
                <a:cxn ang="0">
                  <a:pos x="219" y="180"/>
                </a:cxn>
                <a:cxn ang="0">
                  <a:pos x="208" y="178"/>
                </a:cxn>
                <a:cxn ang="0">
                  <a:pos x="205" y="230"/>
                </a:cxn>
                <a:cxn ang="0">
                  <a:pos x="181" y="217"/>
                </a:cxn>
                <a:cxn ang="0">
                  <a:pos x="142" y="294"/>
                </a:cxn>
                <a:cxn ang="0">
                  <a:pos x="92" y="315"/>
                </a:cxn>
                <a:cxn ang="0">
                  <a:pos x="44" y="357"/>
                </a:cxn>
                <a:cxn ang="0">
                  <a:pos x="29" y="476"/>
                </a:cxn>
                <a:cxn ang="0">
                  <a:pos x="22" y="480"/>
                </a:cxn>
                <a:cxn ang="0">
                  <a:pos x="20" y="528"/>
                </a:cxn>
                <a:cxn ang="0">
                  <a:pos x="25" y="637"/>
                </a:cxn>
                <a:cxn ang="0">
                  <a:pos x="9" y="741"/>
                </a:cxn>
                <a:cxn ang="0">
                  <a:pos x="22" y="785"/>
                </a:cxn>
                <a:cxn ang="0">
                  <a:pos x="72" y="754"/>
                </a:cxn>
                <a:cxn ang="0">
                  <a:pos x="140" y="724"/>
                </a:cxn>
                <a:cxn ang="0">
                  <a:pos x="216" y="683"/>
                </a:cxn>
                <a:cxn ang="0">
                  <a:pos x="283" y="695"/>
                </a:cxn>
                <a:cxn ang="0">
                  <a:pos x="294" y="746"/>
                </a:cxn>
                <a:cxn ang="0">
                  <a:pos x="303" y="776"/>
                </a:cxn>
                <a:cxn ang="0">
                  <a:pos x="340" y="732"/>
                </a:cxn>
                <a:cxn ang="0">
                  <a:pos x="324" y="793"/>
                </a:cxn>
                <a:cxn ang="0">
                  <a:pos x="337" y="802"/>
                </a:cxn>
                <a:cxn ang="0">
                  <a:pos x="338" y="880"/>
                </a:cxn>
                <a:cxn ang="0">
                  <a:pos x="395" y="891"/>
                </a:cxn>
                <a:cxn ang="0">
                  <a:pos x="401" y="895"/>
                </a:cxn>
                <a:cxn ang="0">
                  <a:pos x="416" y="904"/>
                </a:cxn>
                <a:cxn ang="0">
                  <a:pos x="486" y="848"/>
                </a:cxn>
                <a:cxn ang="0">
                  <a:pos x="537" y="739"/>
                </a:cxn>
                <a:cxn ang="0">
                  <a:pos x="586" y="643"/>
                </a:cxn>
                <a:cxn ang="0">
                  <a:pos x="609" y="537"/>
                </a:cxn>
                <a:cxn ang="0">
                  <a:pos x="609" y="450"/>
                </a:cxn>
                <a:cxn ang="0">
                  <a:pos x="595" y="382"/>
                </a:cxn>
                <a:cxn ang="0">
                  <a:pos x="581" y="348"/>
                </a:cxn>
                <a:cxn ang="0">
                  <a:pos x="562" y="281"/>
                </a:cxn>
                <a:cxn ang="0">
                  <a:pos x="542" y="176"/>
                </a:cxn>
                <a:cxn ang="0">
                  <a:pos x="522" y="115"/>
                </a:cxn>
                <a:cxn ang="0">
                  <a:pos x="513" y="24"/>
                </a:cxn>
                <a:cxn ang="0">
                  <a:pos x="498" y="39"/>
                </a:cxn>
                <a:cxn ang="0">
                  <a:pos x="492" y="76"/>
                </a:cxn>
                <a:cxn ang="0">
                  <a:pos x="486" y="144"/>
                </a:cxn>
                <a:cxn ang="0">
                  <a:pos x="443" y="206"/>
                </a:cxn>
                <a:cxn ang="0">
                  <a:pos x="392" y="130"/>
                </a:cxn>
                <a:cxn ang="0">
                  <a:pos x="414" y="68"/>
                </a:cxn>
                <a:cxn ang="0">
                  <a:pos x="406" y="46"/>
                </a:cxn>
                <a:cxn ang="0">
                  <a:pos x="379" y="43"/>
                </a:cxn>
              </a:cxnLst>
              <a:rect l="0" t="0" r="r" b="b"/>
              <a:pathLst>
                <a:path w="617" h="917">
                  <a:moveTo>
                    <a:pt x="362" y="22"/>
                  </a:moveTo>
                  <a:lnTo>
                    <a:pt x="355" y="18"/>
                  </a:lnTo>
                  <a:lnTo>
                    <a:pt x="350" y="15"/>
                  </a:lnTo>
                  <a:lnTo>
                    <a:pt x="349" y="18"/>
                  </a:lnTo>
                  <a:lnTo>
                    <a:pt x="344" y="17"/>
                  </a:lnTo>
                  <a:lnTo>
                    <a:pt x="350" y="24"/>
                  </a:lnTo>
                  <a:lnTo>
                    <a:pt x="356" y="30"/>
                  </a:lnTo>
                  <a:lnTo>
                    <a:pt x="354" y="44"/>
                  </a:lnTo>
                  <a:lnTo>
                    <a:pt x="349" y="48"/>
                  </a:lnTo>
                  <a:lnTo>
                    <a:pt x="336" y="44"/>
                  </a:lnTo>
                  <a:lnTo>
                    <a:pt x="331" y="50"/>
                  </a:lnTo>
                  <a:lnTo>
                    <a:pt x="326" y="59"/>
                  </a:lnTo>
                  <a:lnTo>
                    <a:pt x="324" y="54"/>
                  </a:lnTo>
                  <a:lnTo>
                    <a:pt x="322" y="63"/>
                  </a:lnTo>
                  <a:lnTo>
                    <a:pt x="315" y="78"/>
                  </a:lnTo>
                  <a:lnTo>
                    <a:pt x="314" y="87"/>
                  </a:lnTo>
                  <a:lnTo>
                    <a:pt x="307" y="94"/>
                  </a:lnTo>
                  <a:lnTo>
                    <a:pt x="302" y="118"/>
                  </a:lnTo>
                  <a:lnTo>
                    <a:pt x="305" y="124"/>
                  </a:lnTo>
                  <a:lnTo>
                    <a:pt x="307" y="130"/>
                  </a:lnTo>
                  <a:lnTo>
                    <a:pt x="303" y="139"/>
                  </a:lnTo>
                  <a:lnTo>
                    <a:pt x="310" y="152"/>
                  </a:lnTo>
                  <a:lnTo>
                    <a:pt x="297" y="133"/>
                  </a:lnTo>
                  <a:lnTo>
                    <a:pt x="295" y="137"/>
                  </a:lnTo>
                  <a:lnTo>
                    <a:pt x="285" y="131"/>
                  </a:lnTo>
                  <a:lnTo>
                    <a:pt x="281" y="146"/>
                  </a:lnTo>
                  <a:lnTo>
                    <a:pt x="279" y="146"/>
                  </a:lnTo>
                  <a:lnTo>
                    <a:pt x="277" y="152"/>
                  </a:lnTo>
                  <a:lnTo>
                    <a:pt x="277" y="144"/>
                  </a:lnTo>
                  <a:lnTo>
                    <a:pt x="280" y="124"/>
                  </a:lnTo>
                  <a:lnTo>
                    <a:pt x="264" y="94"/>
                  </a:lnTo>
                  <a:lnTo>
                    <a:pt x="263" y="102"/>
                  </a:lnTo>
                  <a:lnTo>
                    <a:pt x="257" y="109"/>
                  </a:lnTo>
                  <a:lnTo>
                    <a:pt x="256" y="106"/>
                  </a:lnTo>
                  <a:lnTo>
                    <a:pt x="252" y="107"/>
                  </a:lnTo>
                  <a:lnTo>
                    <a:pt x="249" y="107"/>
                  </a:lnTo>
                  <a:lnTo>
                    <a:pt x="246" y="124"/>
                  </a:lnTo>
                  <a:lnTo>
                    <a:pt x="244" y="115"/>
                  </a:lnTo>
                  <a:lnTo>
                    <a:pt x="235" y="131"/>
                  </a:lnTo>
                  <a:lnTo>
                    <a:pt x="237" y="143"/>
                  </a:lnTo>
                  <a:lnTo>
                    <a:pt x="230" y="139"/>
                  </a:lnTo>
                  <a:lnTo>
                    <a:pt x="233" y="154"/>
                  </a:lnTo>
                  <a:lnTo>
                    <a:pt x="226" y="150"/>
                  </a:lnTo>
                  <a:lnTo>
                    <a:pt x="220" y="163"/>
                  </a:lnTo>
                  <a:lnTo>
                    <a:pt x="223" y="165"/>
                  </a:lnTo>
                  <a:lnTo>
                    <a:pt x="225" y="163"/>
                  </a:lnTo>
                  <a:lnTo>
                    <a:pt x="220" y="170"/>
                  </a:lnTo>
                  <a:lnTo>
                    <a:pt x="219" y="180"/>
                  </a:lnTo>
                  <a:lnTo>
                    <a:pt x="225" y="180"/>
                  </a:lnTo>
                  <a:lnTo>
                    <a:pt x="216" y="180"/>
                  </a:lnTo>
                  <a:lnTo>
                    <a:pt x="211" y="180"/>
                  </a:lnTo>
                  <a:lnTo>
                    <a:pt x="208" y="178"/>
                  </a:lnTo>
                  <a:lnTo>
                    <a:pt x="206" y="185"/>
                  </a:lnTo>
                  <a:lnTo>
                    <a:pt x="208" y="200"/>
                  </a:lnTo>
                  <a:lnTo>
                    <a:pt x="205" y="206"/>
                  </a:lnTo>
                  <a:lnTo>
                    <a:pt x="205" y="230"/>
                  </a:lnTo>
                  <a:lnTo>
                    <a:pt x="201" y="207"/>
                  </a:lnTo>
                  <a:lnTo>
                    <a:pt x="195" y="183"/>
                  </a:lnTo>
                  <a:lnTo>
                    <a:pt x="191" y="193"/>
                  </a:lnTo>
                  <a:lnTo>
                    <a:pt x="181" y="217"/>
                  </a:lnTo>
                  <a:lnTo>
                    <a:pt x="180" y="237"/>
                  </a:lnTo>
                  <a:lnTo>
                    <a:pt x="165" y="270"/>
                  </a:lnTo>
                  <a:lnTo>
                    <a:pt x="153" y="281"/>
                  </a:lnTo>
                  <a:lnTo>
                    <a:pt x="142" y="294"/>
                  </a:lnTo>
                  <a:lnTo>
                    <a:pt x="124" y="302"/>
                  </a:lnTo>
                  <a:lnTo>
                    <a:pt x="109" y="313"/>
                  </a:lnTo>
                  <a:lnTo>
                    <a:pt x="96" y="320"/>
                  </a:lnTo>
                  <a:lnTo>
                    <a:pt x="92" y="315"/>
                  </a:lnTo>
                  <a:lnTo>
                    <a:pt x="71" y="341"/>
                  </a:lnTo>
                  <a:lnTo>
                    <a:pt x="50" y="369"/>
                  </a:lnTo>
                  <a:lnTo>
                    <a:pt x="44" y="380"/>
                  </a:lnTo>
                  <a:lnTo>
                    <a:pt x="44" y="357"/>
                  </a:lnTo>
                  <a:lnTo>
                    <a:pt x="37" y="389"/>
                  </a:lnTo>
                  <a:lnTo>
                    <a:pt x="29" y="422"/>
                  </a:lnTo>
                  <a:lnTo>
                    <a:pt x="28" y="454"/>
                  </a:lnTo>
                  <a:lnTo>
                    <a:pt x="29" y="476"/>
                  </a:lnTo>
                  <a:lnTo>
                    <a:pt x="31" y="498"/>
                  </a:lnTo>
                  <a:lnTo>
                    <a:pt x="27" y="502"/>
                  </a:lnTo>
                  <a:lnTo>
                    <a:pt x="26" y="496"/>
                  </a:lnTo>
                  <a:lnTo>
                    <a:pt x="22" y="480"/>
                  </a:lnTo>
                  <a:lnTo>
                    <a:pt x="22" y="513"/>
                  </a:lnTo>
                  <a:lnTo>
                    <a:pt x="19" y="498"/>
                  </a:lnTo>
                  <a:lnTo>
                    <a:pt x="17" y="498"/>
                  </a:lnTo>
                  <a:lnTo>
                    <a:pt x="20" y="528"/>
                  </a:lnTo>
                  <a:lnTo>
                    <a:pt x="22" y="558"/>
                  </a:lnTo>
                  <a:lnTo>
                    <a:pt x="23" y="583"/>
                  </a:lnTo>
                  <a:lnTo>
                    <a:pt x="26" y="615"/>
                  </a:lnTo>
                  <a:lnTo>
                    <a:pt x="25" y="637"/>
                  </a:lnTo>
                  <a:lnTo>
                    <a:pt x="23" y="661"/>
                  </a:lnTo>
                  <a:lnTo>
                    <a:pt x="21" y="683"/>
                  </a:lnTo>
                  <a:lnTo>
                    <a:pt x="20" y="708"/>
                  </a:lnTo>
                  <a:lnTo>
                    <a:pt x="9" y="741"/>
                  </a:lnTo>
                  <a:lnTo>
                    <a:pt x="1" y="743"/>
                  </a:lnTo>
                  <a:lnTo>
                    <a:pt x="0" y="763"/>
                  </a:lnTo>
                  <a:lnTo>
                    <a:pt x="11" y="776"/>
                  </a:lnTo>
                  <a:lnTo>
                    <a:pt x="22" y="785"/>
                  </a:lnTo>
                  <a:lnTo>
                    <a:pt x="41" y="784"/>
                  </a:lnTo>
                  <a:lnTo>
                    <a:pt x="60" y="772"/>
                  </a:lnTo>
                  <a:lnTo>
                    <a:pt x="62" y="765"/>
                  </a:lnTo>
                  <a:lnTo>
                    <a:pt x="72" y="754"/>
                  </a:lnTo>
                  <a:lnTo>
                    <a:pt x="87" y="754"/>
                  </a:lnTo>
                  <a:lnTo>
                    <a:pt x="105" y="754"/>
                  </a:lnTo>
                  <a:lnTo>
                    <a:pt x="125" y="752"/>
                  </a:lnTo>
                  <a:lnTo>
                    <a:pt x="140" y="724"/>
                  </a:lnTo>
                  <a:lnTo>
                    <a:pt x="159" y="711"/>
                  </a:lnTo>
                  <a:lnTo>
                    <a:pt x="179" y="696"/>
                  </a:lnTo>
                  <a:lnTo>
                    <a:pt x="196" y="691"/>
                  </a:lnTo>
                  <a:lnTo>
                    <a:pt x="216" y="683"/>
                  </a:lnTo>
                  <a:lnTo>
                    <a:pt x="234" y="680"/>
                  </a:lnTo>
                  <a:lnTo>
                    <a:pt x="253" y="672"/>
                  </a:lnTo>
                  <a:lnTo>
                    <a:pt x="263" y="680"/>
                  </a:lnTo>
                  <a:lnTo>
                    <a:pt x="283" y="695"/>
                  </a:lnTo>
                  <a:lnTo>
                    <a:pt x="289" y="704"/>
                  </a:lnTo>
                  <a:lnTo>
                    <a:pt x="290" y="711"/>
                  </a:lnTo>
                  <a:lnTo>
                    <a:pt x="292" y="726"/>
                  </a:lnTo>
                  <a:lnTo>
                    <a:pt x="294" y="746"/>
                  </a:lnTo>
                  <a:lnTo>
                    <a:pt x="295" y="767"/>
                  </a:lnTo>
                  <a:lnTo>
                    <a:pt x="292" y="767"/>
                  </a:lnTo>
                  <a:lnTo>
                    <a:pt x="300" y="782"/>
                  </a:lnTo>
                  <a:lnTo>
                    <a:pt x="303" y="776"/>
                  </a:lnTo>
                  <a:lnTo>
                    <a:pt x="320" y="748"/>
                  </a:lnTo>
                  <a:lnTo>
                    <a:pt x="338" y="724"/>
                  </a:lnTo>
                  <a:lnTo>
                    <a:pt x="344" y="706"/>
                  </a:lnTo>
                  <a:lnTo>
                    <a:pt x="340" y="732"/>
                  </a:lnTo>
                  <a:lnTo>
                    <a:pt x="329" y="758"/>
                  </a:lnTo>
                  <a:lnTo>
                    <a:pt x="320" y="782"/>
                  </a:lnTo>
                  <a:lnTo>
                    <a:pt x="313" y="793"/>
                  </a:lnTo>
                  <a:lnTo>
                    <a:pt x="324" y="793"/>
                  </a:lnTo>
                  <a:lnTo>
                    <a:pt x="336" y="761"/>
                  </a:lnTo>
                  <a:lnTo>
                    <a:pt x="340" y="778"/>
                  </a:lnTo>
                  <a:lnTo>
                    <a:pt x="327" y="802"/>
                  </a:lnTo>
                  <a:lnTo>
                    <a:pt x="337" y="802"/>
                  </a:lnTo>
                  <a:lnTo>
                    <a:pt x="339" y="804"/>
                  </a:lnTo>
                  <a:lnTo>
                    <a:pt x="343" y="819"/>
                  </a:lnTo>
                  <a:lnTo>
                    <a:pt x="337" y="848"/>
                  </a:lnTo>
                  <a:lnTo>
                    <a:pt x="338" y="880"/>
                  </a:lnTo>
                  <a:lnTo>
                    <a:pt x="353" y="891"/>
                  </a:lnTo>
                  <a:lnTo>
                    <a:pt x="364" y="900"/>
                  </a:lnTo>
                  <a:lnTo>
                    <a:pt x="375" y="908"/>
                  </a:lnTo>
                  <a:lnTo>
                    <a:pt x="395" y="891"/>
                  </a:lnTo>
                  <a:lnTo>
                    <a:pt x="395" y="887"/>
                  </a:lnTo>
                  <a:lnTo>
                    <a:pt x="404" y="880"/>
                  </a:lnTo>
                  <a:lnTo>
                    <a:pt x="398" y="895"/>
                  </a:lnTo>
                  <a:lnTo>
                    <a:pt x="401" y="895"/>
                  </a:lnTo>
                  <a:lnTo>
                    <a:pt x="408" y="895"/>
                  </a:lnTo>
                  <a:lnTo>
                    <a:pt x="410" y="909"/>
                  </a:lnTo>
                  <a:lnTo>
                    <a:pt x="413" y="917"/>
                  </a:lnTo>
                  <a:lnTo>
                    <a:pt x="416" y="904"/>
                  </a:lnTo>
                  <a:lnTo>
                    <a:pt x="446" y="878"/>
                  </a:lnTo>
                  <a:lnTo>
                    <a:pt x="459" y="876"/>
                  </a:lnTo>
                  <a:lnTo>
                    <a:pt x="479" y="865"/>
                  </a:lnTo>
                  <a:lnTo>
                    <a:pt x="486" y="848"/>
                  </a:lnTo>
                  <a:lnTo>
                    <a:pt x="501" y="817"/>
                  </a:lnTo>
                  <a:lnTo>
                    <a:pt x="518" y="784"/>
                  </a:lnTo>
                  <a:lnTo>
                    <a:pt x="532" y="748"/>
                  </a:lnTo>
                  <a:lnTo>
                    <a:pt x="537" y="739"/>
                  </a:lnTo>
                  <a:lnTo>
                    <a:pt x="555" y="713"/>
                  </a:lnTo>
                  <a:lnTo>
                    <a:pt x="562" y="704"/>
                  </a:lnTo>
                  <a:lnTo>
                    <a:pt x="574" y="674"/>
                  </a:lnTo>
                  <a:lnTo>
                    <a:pt x="586" y="643"/>
                  </a:lnTo>
                  <a:lnTo>
                    <a:pt x="597" y="615"/>
                  </a:lnTo>
                  <a:lnTo>
                    <a:pt x="607" y="582"/>
                  </a:lnTo>
                  <a:lnTo>
                    <a:pt x="608" y="559"/>
                  </a:lnTo>
                  <a:lnTo>
                    <a:pt x="609" y="537"/>
                  </a:lnTo>
                  <a:lnTo>
                    <a:pt x="613" y="513"/>
                  </a:lnTo>
                  <a:lnTo>
                    <a:pt x="617" y="487"/>
                  </a:lnTo>
                  <a:lnTo>
                    <a:pt x="616" y="467"/>
                  </a:lnTo>
                  <a:lnTo>
                    <a:pt x="609" y="450"/>
                  </a:lnTo>
                  <a:lnTo>
                    <a:pt x="603" y="432"/>
                  </a:lnTo>
                  <a:lnTo>
                    <a:pt x="594" y="413"/>
                  </a:lnTo>
                  <a:lnTo>
                    <a:pt x="597" y="374"/>
                  </a:lnTo>
                  <a:lnTo>
                    <a:pt x="595" y="382"/>
                  </a:lnTo>
                  <a:lnTo>
                    <a:pt x="588" y="370"/>
                  </a:lnTo>
                  <a:lnTo>
                    <a:pt x="586" y="382"/>
                  </a:lnTo>
                  <a:lnTo>
                    <a:pt x="581" y="372"/>
                  </a:lnTo>
                  <a:lnTo>
                    <a:pt x="581" y="348"/>
                  </a:lnTo>
                  <a:lnTo>
                    <a:pt x="576" y="320"/>
                  </a:lnTo>
                  <a:lnTo>
                    <a:pt x="577" y="313"/>
                  </a:lnTo>
                  <a:lnTo>
                    <a:pt x="573" y="302"/>
                  </a:lnTo>
                  <a:lnTo>
                    <a:pt x="562" y="281"/>
                  </a:lnTo>
                  <a:lnTo>
                    <a:pt x="545" y="257"/>
                  </a:lnTo>
                  <a:lnTo>
                    <a:pt x="545" y="230"/>
                  </a:lnTo>
                  <a:lnTo>
                    <a:pt x="544" y="198"/>
                  </a:lnTo>
                  <a:lnTo>
                    <a:pt x="542" y="176"/>
                  </a:lnTo>
                  <a:lnTo>
                    <a:pt x="544" y="144"/>
                  </a:lnTo>
                  <a:lnTo>
                    <a:pt x="541" y="131"/>
                  </a:lnTo>
                  <a:lnTo>
                    <a:pt x="532" y="113"/>
                  </a:lnTo>
                  <a:lnTo>
                    <a:pt x="522" y="115"/>
                  </a:lnTo>
                  <a:lnTo>
                    <a:pt x="521" y="93"/>
                  </a:lnTo>
                  <a:lnTo>
                    <a:pt x="520" y="70"/>
                  </a:lnTo>
                  <a:lnTo>
                    <a:pt x="519" y="43"/>
                  </a:lnTo>
                  <a:lnTo>
                    <a:pt x="513" y="24"/>
                  </a:lnTo>
                  <a:lnTo>
                    <a:pt x="511" y="7"/>
                  </a:lnTo>
                  <a:lnTo>
                    <a:pt x="510" y="0"/>
                  </a:lnTo>
                  <a:lnTo>
                    <a:pt x="501" y="26"/>
                  </a:lnTo>
                  <a:lnTo>
                    <a:pt x="498" y="39"/>
                  </a:lnTo>
                  <a:lnTo>
                    <a:pt x="494" y="56"/>
                  </a:lnTo>
                  <a:lnTo>
                    <a:pt x="497" y="59"/>
                  </a:lnTo>
                  <a:lnTo>
                    <a:pt x="497" y="65"/>
                  </a:lnTo>
                  <a:lnTo>
                    <a:pt x="492" y="76"/>
                  </a:lnTo>
                  <a:lnTo>
                    <a:pt x="492" y="91"/>
                  </a:lnTo>
                  <a:lnTo>
                    <a:pt x="489" y="91"/>
                  </a:lnTo>
                  <a:lnTo>
                    <a:pt x="487" y="117"/>
                  </a:lnTo>
                  <a:lnTo>
                    <a:pt x="486" y="144"/>
                  </a:lnTo>
                  <a:lnTo>
                    <a:pt x="475" y="180"/>
                  </a:lnTo>
                  <a:lnTo>
                    <a:pt x="464" y="217"/>
                  </a:lnTo>
                  <a:lnTo>
                    <a:pt x="452" y="220"/>
                  </a:lnTo>
                  <a:lnTo>
                    <a:pt x="443" y="206"/>
                  </a:lnTo>
                  <a:lnTo>
                    <a:pt x="426" y="185"/>
                  </a:lnTo>
                  <a:lnTo>
                    <a:pt x="410" y="165"/>
                  </a:lnTo>
                  <a:lnTo>
                    <a:pt x="401" y="146"/>
                  </a:lnTo>
                  <a:lnTo>
                    <a:pt x="392" y="130"/>
                  </a:lnTo>
                  <a:lnTo>
                    <a:pt x="402" y="96"/>
                  </a:lnTo>
                  <a:lnTo>
                    <a:pt x="408" y="76"/>
                  </a:lnTo>
                  <a:lnTo>
                    <a:pt x="410" y="83"/>
                  </a:lnTo>
                  <a:lnTo>
                    <a:pt x="414" y="68"/>
                  </a:lnTo>
                  <a:lnTo>
                    <a:pt x="422" y="50"/>
                  </a:lnTo>
                  <a:lnTo>
                    <a:pt x="414" y="39"/>
                  </a:lnTo>
                  <a:lnTo>
                    <a:pt x="409" y="54"/>
                  </a:lnTo>
                  <a:lnTo>
                    <a:pt x="406" y="46"/>
                  </a:lnTo>
                  <a:lnTo>
                    <a:pt x="402" y="46"/>
                  </a:lnTo>
                  <a:lnTo>
                    <a:pt x="403" y="43"/>
                  </a:lnTo>
                  <a:lnTo>
                    <a:pt x="390" y="46"/>
                  </a:lnTo>
                  <a:lnTo>
                    <a:pt x="379" y="43"/>
                  </a:lnTo>
                  <a:lnTo>
                    <a:pt x="372" y="33"/>
                  </a:lnTo>
                  <a:lnTo>
                    <a:pt x="362" y="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2" name="Freeform 522"/>
            <p:cNvSpPr>
              <a:spLocks/>
            </p:cNvSpPr>
            <p:nvPr/>
          </p:nvSpPr>
          <p:spPr bwMode="auto">
            <a:xfrm>
              <a:off x="5016" y="3383"/>
              <a:ext cx="65" cy="48"/>
            </a:xfrm>
            <a:custGeom>
              <a:avLst/>
              <a:gdLst/>
              <a:ahLst/>
              <a:cxnLst>
                <a:cxn ang="0">
                  <a:pos x="25" y="70"/>
                </a:cxn>
                <a:cxn ang="0">
                  <a:pos x="8" y="90"/>
                </a:cxn>
                <a:cxn ang="0">
                  <a:pos x="0" y="81"/>
                </a:cxn>
                <a:cxn ang="0">
                  <a:pos x="1" y="81"/>
                </a:cxn>
                <a:cxn ang="0">
                  <a:pos x="0" y="51"/>
                </a:cxn>
                <a:cxn ang="0">
                  <a:pos x="3" y="48"/>
                </a:cxn>
                <a:cxn ang="0">
                  <a:pos x="5" y="51"/>
                </a:cxn>
                <a:cxn ang="0">
                  <a:pos x="7" y="27"/>
                </a:cxn>
                <a:cxn ang="0">
                  <a:pos x="9" y="5"/>
                </a:cxn>
                <a:cxn ang="0">
                  <a:pos x="14" y="0"/>
                </a:cxn>
                <a:cxn ang="0">
                  <a:pos x="26" y="9"/>
                </a:cxn>
                <a:cxn ang="0">
                  <a:pos x="38" y="18"/>
                </a:cxn>
                <a:cxn ang="0">
                  <a:pos x="41" y="7"/>
                </a:cxn>
                <a:cxn ang="0">
                  <a:pos x="61" y="3"/>
                </a:cxn>
                <a:cxn ang="0">
                  <a:pos x="48" y="46"/>
                </a:cxn>
                <a:cxn ang="0">
                  <a:pos x="44" y="44"/>
                </a:cxn>
                <a:cxn ang="0">
                  <a:pos x="27" y="76"/>
                </a:cxn>
                <a:cxn ang="0">
                  <a:pos x="29" y="72"/>
                </a:cxn>
                <a:cxn ang="0">
                  <a:pos x="26" y="70"/>
                </a:cxn>
                <a:cxn ang="0">
                  <a:pos x="25" y="70"/>
                </a:cxn>
              </a:cxnLst>
              <a:rect l="0" t="0" r="r" b="b"/>
              <a:pathLst>
                <a:path w="61" h="90">
                  <a:moveTo>
                    <a:pt x="25" y="70"/>
                  </a:moveTo>
                  <a:lnTo>
                    <a:pt x="8" y="90"/>
                  </a:lnTo>
                  <a:lnTo>
                    <a:pt x="0" y="81"/>
                  </a:lnTo>
                  <a:lnTo>
                    <a:pt x="1" y="81"/>
                  </a:lnTo>
                  <a:lnTo>
                    <a:pt x="0" y="51"/>
                  </a:lnTo>
                  <a:lnTo>
                    <a:pt x="3" y="48"/>
                  </a:lnTo>
                  <a:lnTo>
                    <a:pt x="5" y="51"/>
                  </a:lnTo>
                  <a:lnTo>
                    <a:pt x="7" y="27"/>
                  </a:lnTo>
                  <a:lnTo>
                    <a:pt x="9" y="5"/>
                  </a:lnTo>
                  <a:lnTo>
                    <a:pt x="14" y="0"/>
                  </a:lnTo>
                  <a:lnTo>
                    <a:pt x="26" y="9"/>
                  </a:lnTo>
                  <a:lnTo>
                    <a:pt x="38" y="18"/>
                  </a:lnTo>
                  <a:lnTo>
                    <a:pt x="41" y="7"/>
                  </a:lnTo>
                  <a:lnTo>
                    <a:pt x="61" y="3"/>
                  </a:lnTo>
                  <a:lnTo>
                    <a:pt x="48" y="46"/>
                  </a:lnTo>
                  <a:lnTo>
                    <a:pt x="44" y="44"/>
                  </a:lnTo>
                  <a:lnTo>
                    <a:pt x="27" y="76"/>
                  </a:lnTo>
                  <a:lnTo>
                    <a:pt x="29" y="72"/>
                  </a:lnTo>
                  <a:lnTo>
                    <a:pt x="26" y="70"/>
                  </a:lnTo>
                  <a:lnTo>
                    <a:pt x="25" y="7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3" name="Freeform 523"/>
            <p:cNvSpPr>
              <a:spLocks/>
            </p:cNvSpPr>
            <p:nvPr/>
          </p:nvSpPr>
          <p:spPr bwMode="auto">
            <a:xfrm>
              <a:off x="5715" y="2982"/>
              <a:ext cx="21" cy="14"/>
            </a:xfrm>
            <a:custGeom>
              <a:avLst/>
              <a:gdLst/>
              <a:ahLst/>
              <a:cxnLst>
                <a:cxn ang="0">
                  <a:pos x="20" y="24"/>
                </a:cxn>
                <a:cxn ang="0">
                  <a:pos x="0" y="26"/>
                </a:cxn>
                <a:cxn ang="0">
                  <a:pos x="1" y="15"/>
                </a:cxn>
                <a:cxn ang="0">
                  <a:pos x="14" y="0"/>
                </a:cxn>
                <a:cxn ang="0">
                  <a:pos x="20" y="22"/>
                </a:cxn>
                <a:cxn ang="0">
                  <a:pos x="20" y="24"/>
                </a:cxn>
              </a:cxnLst>
              <a:rect l="0" t="0" r="r" b="b"/>
              <a:pathLst>
                <a:path w="20" h="26">
                  <a:moveTo>
                    <a:pt x="20" y="24"/>
                  </a:moveTo>
                  <a:lnTo>
                    <a:pt x="0" y="26"/>
                  </a:lnTo>
                  <a:lnTo>
                    <a:pt x="1" y="15"/>
                  </a:lnTo>
                  <a:lnTo>
                    <a:pt x="14" y="0"/>
                  </a:lnTo>
                  <a:lnTo>
                    <a:pt x="20" y="22"/>
                  </a:lnTo>
                  <a:lnTo>
                    <a:pt x="20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4" name="Freeform 524"/>
            <p:cNvSpPr>
              <a:spLocks/>
            </p:cNvSpPr>
            <p:nvPr/>
          </p:nvSpPr>
          <p:spPr bwMode="auto">
            <a:xfrm>
              <a:off x="5741" y="2963"/>
              <a:ext cx="22" cy="11"/>
            </a:xfrm>
            <a:custGeom>
              <a:avLst/>
              <a:gdLst/>
              <a:ahLst/>
              <a:cxnLst>
                <a:cxn ang="0">
                  <a:pos x="15" y="15"/>
                </a:cxn>
                <a:cxn ang="0">
                  <a:pos x="21" y="0"/>
                </a:cxn>
                <a:cxn ang="0">
                  <a:pos x="0" y="13"/>
                </a:cxn>
                <a:cxn ang="0">
                  <a:pos x="0" y="20"/>
                </a:cxn>
                <a:cxn ang="0">
                  <a:pos x="15" y="15"/>
                </a:cxn>
              </a:cxnLst>
              <a:rect l="0" t="0" r="r" b="b"/>
              <a:pathLst>
                <a:path w="21" h="20">
                  <a:moveTo>
                    <a:pt x="15" y="15"/>
                  </a:moveTo>
                  <a:lnTo>
                    <a:pt x="21" y="0"/>
                  </a:lnTo>
                  <a:lnTo>
                    <a:pt x="0" y="13"/>
                  </a:lnTo>
                  <a:lnTo>
                    <a:pt x="0" y="20"/>
                  </a:lnTo>
                  <a:lnTo>
                    <a:pt x="15" y="1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" name="Freeform 525"/>
            <p:cNvSpPr>
              <a:spLocks/>
            </p:cNvSpPr>
            <p:nvPr/>
          </p:nvSpPr>
          <p:spPr bwMode="auto">
            <a:xfrm>
              <a:off x="5491" y="3029"/>
              <a:ext cx="38" cy="37"/>
            </a:xfrm>
            <a:custGeom>
              <a:avLst/>
              <a:gdLst/>
              <a:ahLst/>
              <a:cxnLst>
                <a:cxn ang="0">
                  <a:pos x="36" y="70"/>
                </a:cxn>
                <a:cxn ang="0">
                  <a:pos x="26" y="68"/>
                </a:cxn>
                <a:cxn ang="0">
                  <a:pos x="15" y="44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9" y="18"/>
                </a:cxn>
                <a:cxn ang="0">
                  <a:pos x="19" y="33"/>
                </a:cxn>
                <a:cxn ang="0">
                  <a:pos x="27" y="52"/>
                </a:cxn>
                <a:cxn ang="0">
                  <a:pos x="36" y="70"/>
                </a:cxn>
              </a:cxnLst>
              <a:rect l="0" t="0" r="r" b="b"/>
              <a:pathLst>
                <a:path w="36" h="70">
                  <a:moveTo>
                    <a:pt x="36" y="70"/>
                  </a:moveTo>
                  <a:lnTo>
                    <a:pt x="26" y="68"/>
                  </a:lnTo>
                  <a:lnTo>
                    <a:pt x="15" y="44"/>
                  </a:lnTo>
                  <a:lnTo>
                    <a:pt x="3" y="20"/>
                  </a:lnTo>
                  <a:lnTo>
                    <a:pt x="0" y="0"/>
                  </a:lnTo>
                  <a:lnTo>
                    <a:pt x="9" y="18"/>
                  </a:lnTo>
                  <a:lnTo>
                    <a:pt x="19" y="33"/>
                  </a:lnTo>
                  <a:lnTo>
                    <a:pt x="27" y="52"/>
                  </a:lnTo>
                  <a:lnTo>
                    <a:pt x="36" y="7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6" name="Freeform 526"/>
            <p:cNvSpPr>
              <a:spLocks/>
            </p:cNvSpPr>
            <p:nvPr/>
          </p:nvSpPr>
          <p:spPr bwMode="auto">
            <a:xfrm>
              <a:off x="5283" y="3379"/>
              <a:ext cx="184" cy="105"/>
            </a:xfrm>
            <a:custGeom>
              <a:avLst/>
              <a:gdLst/>
              <a:ahLst/>
              <a:cxnLst>
                <a:cxn ang="0">
                  <a:pos x="114" y="106"/>
                </a:cxn>
                <a:cxn ang="0">
                  <a:pos x="108" y="87"/>
                </a:cxn>
                <a:cxn ang="0">
                  <a:pos x="107" y="85"/>
                </a:cxn>
                <a:cxn ang="0">
                  <a:pos x="102" y="89"/>
                </a:cxn>
                <a:cxn ang="0">
                  <a:pos x="108" y="108"/>
                </a:cxn>
                <a:cxn ang="0">
                  <a:pos x="96" y="115"/>
                </a:cxn>
                <a:cxn ang="0">
                  <a:pos x="88" y="119"/>
                </a:cxn>
                <a:cxn ang="0">
                  <a:pos x="86" y="130"/>
                </a:cxn>
                <a:cxn ang="0">
                  <a:pos x="80" y="141"/>
                </a:cxn>
                <a:cxn ang="0">
                  <a:pos x="78" y="145"/>
                </a:cxn>
                <a:cxn ang="0">
                  <a:pos x="60" y="171"/>
                </a:cxn>
                <a:cxn ang="0">
                  <a:pos x="26" y="198"/>
                </a:cxn>
                <a:cxn ang="0">
                  <a:pos x="18" y="191"/>
                </a:cxn>
                <a:cxn ang="0">
                  <a:pos x="7" y="184"/>
                </a:cxn>
                <a:cxn ang="0">
                  <a:pos x="1" y="180"/>
                </a:cxn>
                <a:cxn ang="0">
                  <a:pos x="3" y="178"/>
                </a:cxn>
                <a:cxn ang="0">
                  <a:pos x="0" y="176"/>
                </a:cxn>
                <a:cxn ang="0">
                  <a:pos x="9" y="167"/>
                </a:cxn>
                <a:cxn ang="0">
                  <a:pos x="12" y="161"/>
                </a:cxn>
                <a:cxn ang="0">
                  <a:pos x="16" y="156"/>
                </a:cxn>
                <a:cxn ang="0">
                  <a:pos x="17" y="158"/>
                </a:cxn>
                <a:cxn ang="0">
                  <a:pos x="25" y="145"/>
                </a:cxn>
                <a:cxn ang="0">
                  <a:pos x="29" y="139"/>
                </a:cxn>
                <a:cxn ang="0">
                  <a:pos x="38" y="134"/>
                </a:cxn>
                <a:cxn ang="0">
                  <a:pos x="59" y="113"/>
                </a:cxn>
                <a:cxn ang="0">
                  <a:pos x="65" y="109"/>
                </a:cxn>
                <a:cxn ang="0">
                  <a:pos x="92" y="85"/>
                </a:cxn>
                <a:cxn ang="0">
                  <a:pos x="105" y="74"/>
                </a:cxn>
                <a:cxn ang="0">
                  <a:pos x="122" y="58"/>
                </a:cxn>
                <a:cxn ang="0">
                  <a:pos x="117" y="58"/>
                </a:cxn>
                <a:cxn ang="0">
                  <a:pos x="129" y="41"/>
                </a:cxn>
                <a:cxn ang="0">
                  <a:pos x="158" y="2"/>
                </a:cxn>
                <a:cxn ang="0">
                  <a:pos x="164" y="0"/>
                </a:cxn>
                <a:cxn ang="0">
                  <a:pos x="159" y="6"/>
                </a:cxn>
                <a:cxn ang="0">
                  <a:pos x="158" y="22"/>
                </a:cxn>
                <a:cxn ang="0">
                  <a:pos x="172" y="15"/>
                </a:cxn>
                <a:cxn ang="0">
                  <a:pos x="170" y="21"/>
                </a:cxn>
                <a:cxn ang="0">
                  <a:pos x="171" y="21"/>
                </a:cxn>
                <a:cxn ang="0">
                  <a:pos x="170" y="22"/>
                </a:cxn>
                <a:cxn ang="0">
                  <a:pos x="174" y="22"/>
                </a:cxn>
                <a:cxn ang="0">
                  <a:pos x="167" y="39"/>
                </a:cxn>
                <a:cxn ang="0">
                  <a:pos x="148" y="61"/>
                </a:cxn>
                <a:cxn ang="0">
                  <a:pos x="129" y="84"/>
                </a:cxn>
                <a:cxn ang="0">
                  <a:pos x="120" y="87"/>
                </a:cxn>
                <a:cxn ang="0">
                  <a:pos x="120" y="95"/>
                </a:cxn>
                <a:cxn ang="0">
                  <a:pos x="114" y="95"/>
                </a:cxn>
                <a:cxn ang="0">
                  <a:pos x="120" y="98"/>
                </a:cxn>
                <a:cxn ang="0">
                  <a:pos x="120" y="108"/>
                </a:cxn>
                <a:cxn ang="0">
                  <a:pos x="114" y="106"/>
                </a:cxn>
              </a:cxnLst>
              <a:rect l="0" t="0" r="r" b="b"/>
              <a:pathLst>
                <a:path w="174" h="198">
                  <a:moveTo>
                    <a:pt x="114" y="106"/>
                  </a:moveTo>
                  <a:lnTo>
                    <a:pt x="108" y="87"/>
                  </a:lnTo>
                  <a:lnTo>
                    <a:pt x="107" y="85"/>
                  </a:lnTo>
                  <a:lnTo>
                    <a:pt x="102" y="89"/>
                  </a:lnTo>
                  <a:lnTo>
                    <a:pt x="108" y="108"/>
                  </a:lnTo>
                  <a:lnTo>
                    <a:pt x="96" y="115"/>
                  </a:lnTo>
                  <a:lnTo>
                    <a:pt x="88" y="119"/>
                  </a:lnTo>
                  <a:lnTo>
                    <a:pt x="86" y="130"/>
                  </a:lnTo>
                  <a:lnTo>
                    <a:pt x="80" y="141"/>
                  </a:lnTo>
                  <a:lnTo>
                    <a:pt x="78" y="145"/>
                  </a:lnTo>
                  <a:lnTo>
                    <a:pt x="60" y="171"/>
                  </a:lnTo>
                  <a:lnTo>
                    <a:pt x="26" y="198"/>
                  </a:lnTo>
                  <a:lnTo>
                    <a:pt x="18" y="191"/>
                  </a:lnTo>
                  <a:lnTo>
                    <a:pt x="7" y="184"/>
                  </a:lnTo>
                  <a:lnTo>
                    <a:pt x="1" y="180"/>
                  </a:lnTo>
                  <a:lnTo>
                    <a:pt x="3" y="178"/>
                  </a:lnTo>
                  <a:lnTo>
                    <a:pt x="0" y="176"/>
                  </a:lnTo>
                  <a:lnTo>
                    <a:pt x="9" y="167"/>
                  </a:lnTo>
                  <a:lnTo>
                    <a:pt x="12" y="161"/>
                  </a:lnTo>
                  <a:lnTo>
                    <a:pt x="16" y="156"/>
                  </a:lnTo>
                  <a:lnTo>
                    <a:pt x="17" y="158"/>
                  </a:lnTo>
                  <a:lnTo>
                    <a:pt x="25" y="145"/>
                  </a:lnTo>
                  <a:lnTo>
                    <a:pt x="29" y="139"/>
                  </a:lnTo>
                  <a:lnTo>
                    <a:pt x="38" y="134"/>
                  </a:lnTo>
                  <a:lnTo>
                    <a:pt x="59" y="113"/>
                  </a:lnTo>
                  <a:lnTo>
                    <a:pt x="65" y="109"/>
                  </a:lnTo>
                  <a:lnTo>
                    <a:pt x="92" y="85"/>
                  </a:lnTo>
                  <a:lnTo>
                    <a:pt x="105" y="74"/>
                  </a:lnTo>
                  <a:lnTo>
                    <a:pt x="122" y="58"/>
                  </a:lnTo>
                  <a:lnTo>
                    <a:pt x="117" y="58"/>
                  </a:lnTo>
                  <a:lnTo>
                    <a:pt x="129" y="41"/>
                  </a:lnTo>
                  <a:lnTo>
                    <a:pt x="158" y="2"/>
                  </a:lnTo>
                  <a:lnTo>
                    <a:pt x="164" y="0"/>
                  </a:lnTo>
                  <a:lnTo>
                    <a:pt x="159" y="6"/>
                  </a:lnTo>
                  <a:lnTo>
                    <a:pt x="158" y="22"/>
                  </a:lnTo>
                  <a:lnTo>
                    <a:pt x="172" y="15"/>
                  </a:lnTo>
                  <a:lnTo>
                    <a:pt x="170" y="21"/>
                  </a:lnTo>
                  <a:lnTo>
                    <a:pt x="171" y="21"/>
                  </a:lnTo>
                  <a:lnTo>
                    <a:pt x="170" y="22"/>
                  </a:lnTo>
                  <a:lnTo>
                    <a:pt x="174" y="22"/>
                  </a:lnTo>
                  <a:lnTo>
                    <a:pt x="167" y="39"/>
                  </a:lnTo>
                  <a:lnTo>
                    <a:pt x="148" y="61"/>
                  </a:lnTo>
                  <a:lnTo>
                    <a:pt x="129" y="84"/>
                  </a:lnTo>
                  <a:lnTo>
                    <a:pt x="120" y="87"/>
                  </a:lnTo>
                  <a:lnTo>
                    <a:pt x="120" y="95"/>
                  </a:lnTo>
                  <a:lnTo>
                    <a:pt x="114" y="95"/>
                  </a:lnTo>
                  <a:lnTo>
                    <a:pt x="120" y="98"/>
                  </a:lnTo>
                  <a:lnTo>
                    <a:pt x="120" y="108"/>
                  </a:lnTo>
                  <a:lnTo>
                    <a:pt x="114" y="10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7" name="Freeform 527"/>
            <p:cNvSpPr>
              <a:spLocks/>
            </p:cNvSpPr>
            <p:nvPr/>
          </p:nvSpPr>
          <p:spPr bwMode="auto">
            <a:xfrm>
              <a:off x="5471" y="3274"/>
              <a:ext cx="106" cy="124"/>
            </a:xfrm>
            <a:custGeom>
              <a:avLst/>
              <a:gdLst/>
              <a:ahLst/>
              <a:cxnLst>
                <a:cxn ang="0">
                  <a:pos x="12" y="157"/>
                </a:cxn>
                <a:cxn ang="0">
                  <a:pos x="16" y="174"/>
                </a:cxn>
                <a:cxn ang="0">
                  <a:pos x="22" y="187"/>
                </a:cxn>
                <a:cxn ang="0">
                  <a:pos x="0" y="226"/>
                </a:cxn>
                <a:cxn ang="0">
                  <a:pos x="3" y="235"/>
                </a:cxn>
                <a:cxn ang="0">
                  <a:pos x="25" y="211"/>
                </a:cxn>
                <a:cxn ang="0">
                  <a:pos x="47" y="187"/>
                </a:cxn>
                <a:cxn ang="0">
                  <a:pos x="57" y="159"/>
                </a:cxn>
                <a:cxn ang="0">
                  <a:pos x="73" y="154"/>
                </a:cxn>
                <a:cxn ang="0">
                  <a:pos x="80" y="141"/>
                </a:cxn>
                <a:cxn ang="0">
                  <a:pos x="100" y="109"/>
                </a:cxn>
                <a:cxn ang="0">
                  <a:pos x="97" y="104"/>
                </a:cxn>
                <a:cxn ang="0">
                  <a:pos x="81" y="115"/>
                </a:cxn>
                <a:cxn ang="0">
                  <a:pos x="66" y="102"/>
                </a:cxn>
                <a:cxn ang="0">
                  <a:pos x="69" y="69"/>
                </a:cxn>
                <a:cxn ang="0">
                  <a:pos x="63" y="89"/>
                </a:cxn>
                <a:cxn ang="0">
                  <a:pos x="56" y="80"/>
                </a:cxn>
                <a:cxn ang="0">
                  <a:pos x="58" y="69"/>
                </a:cxn>
                <a:cxn ang="0">
                  <a:pos x="62" y="43"/>
                </a:cxn>
                <a:cxn ang="0">
                  <a:pos x="66" y="30"/>
                </a:cxn>
                <a:cxn ang="0">
                  <a:pos x="63" y="30"/>
                </a:cxn>
                <a:cxn ang="0">
                  <a:pos x="56" y="15"/>
                </a:cxn>
                <a:cxn ang="0">
                  <a:pos x="54" y="2"/>
                </a:cxn>
                <a:cxn ang="0">
                  <a:pos x="52" y="0"/>
                </a:cxn>
                <a:cxn ang="0">
                  <a:pos x="51" y="26"/>
                </a:cxn>
                <a:cxn ang="0">
                  <a:pos x="54" y="35"/>
                </a:cxn>
                <a:cxn ang="0">
                  <a:pos x="49" y="63"/>
                </a:cxn>
                <a:cxn ang="0">
                  <a:pos x="52" y="50"/>
                </a:cxn>
                <a:cxn ang="0">
                  <a:pos x="55" y="57"/>
                </a:cxn>
                <a:cxn ang="0">
                  <a:pos x="55" y="61"/>
                </a:cxn>
                <a:cxn ang="0">
                  <a:pos x="52" y="70"/>
                </a:cxn>
                <a:cxn ang="0">
                  <a:pos x="48" y="85"/>
                </a:cxn>
                <a:cxn ang="0">
                  <a:pos x="55" y="83"/>
                </a:cxn>
                <a:cxn ang="0">
                  <a:pos x="49" y="91"/>
                </a:cxn>
                <a:cxn ang="0">
                  <a:pos x="46" y="104"/>
                </a:cxn>
                <a:cxn ang="0">
                  <a:pos x="32" y="141"/>
                </a:cxn>
                <a:cxn ang="0">
                  <a:pos x="12" y="157"/>
                </a:cxn>
              </a:cxnLst>
              <a:rect l="0" t="0" r="r" b="b"/>
              <a:pathLst>
                <a:path w="100" h="235">
                  <a:moveTo>
                    <a:pt x="12" y="157"/>
                  </a:moveTo>
                  <a:lnTo>
                    <a:pt x="16" y="174"/>
                  </a:lnTo>
                  <a:lnTo>
                    <a:pt x="22" y="187"/>
                  </a:lnTo>
                  <a:lnTo>
                    <a:pt x="0" y="226"/>
                  </a:lnTo>
                  <a:lnTo>
                    <a:pt x="3" y="235"/>
                  </a:lnTo>
                  <a:lnTo>
                    <a:pt x="25" y="211"/>
                  </a:lnTo>
                  <a:lnTo>
                    <a:pt x="47" y="187"/>
                  </a:lnTo>
                  <a:lnTo>
                    <a:pt x="57" y="159"/>
                  </a:lnTo>
                  <a:lnTo>
                    <a:pt x="73" y="154"/>
                  </a:lnTo>
                  <a:lnTo>
                    <a:pt x="80" y="141"/>
                  </a:lnTo>
                  <a:lnTo>
                    <a:pt x="100" y="109"/>
                  </a:lnTo>
                  <a:lnTo>
                    <a:pt x="97" y="104"/>
                  </a:lnTo>
                  <a:lnTo>
                    <a:pt x="81" y="115"/>
                  </a:lnTo>
                  <a:lnTo>
                    <a:pt x="66" y="102"/>
                  </a:lnTo>
                  <a:lnTo>
                    <a:pt x="69" y="69"/>
                  </a:lnTo>
                  <a:lnTo>
                    <a:pt x="63" y="89"/>
                  </a:lnTo>
                  <a:lnTo>
                    <a:pt x="56" y="80"/>
                  </a:lnTo>
                  <a:lnTo>
                    <a:pt x="58" y="69"/>
                  </a:lnTo>
                  <a:lnTo>
                    <a:pt x="62" y="43"/>
                  </a:lnTo>
                  <a:lnTo>
                    <a:pt x="66" y="30"/>
                  </a:lnTo>
                  <a:lnTo>
                    <a:pt x="63" y="30"/>
                  </a:lnTo>
                  <a:lnTo>
                    <a:pt x="56" y="15"/>
                  </a:lnTo>
                  <a:lnTo>
                    <a:pt x="54" y="2"/>
                  </a:lnTo>
                  <a:lnTo>
                    <a:pt x="52" y="0"/>
                  </a:lnTo>
                  <a:lnTo>
                    <a:pt x="51" y="26"/>
                  </a:lnTo>
                  <a:lnTo>
                    <a:pt x="54" y="35"/>
                  </a:lnTo>
                  <a:lnTo>
                    <a:pt x="49" y="63"/>
                  </a:lnTo>
                  <a:lnTo>
                    <a:pt x="52" y="50"/>
                  </a:lnTo>
                  <a:lnTo>
                    <a:pt x="55" y="57"/>
                  </a:lnTo>
                  <a:lnTo>
                    <a:pt x="55" y="61"/>
                  </a:lnTo>
                  <a:lnTo>
                    <a:pt x="52" y="70"/>
                  </a:lnTo>
                  <a:lnTo>
                    <a:pt x="48" y="85"/>
                  </a:lnTo>
                  <a:lnTo>
                    <a:pt x="55" y="83"/>
                  </a:lnTo>
                  <a:lnTo>
                    <a:pt x="49" y="91"/>
                  </a:lnTo>
                  <a:lnTo>
                    <a:pt x="46" y="104"/>
                  </a:lnTo>
                  <a:lnTo>
                    <a:pt x="32" y="141"/>
                  </a:lnTo>
                  <a:lnTo>
                    <a:pt x="12" y="15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8" name="Freeform 528"/>
            <p:cNvSpPr>
              <a:spLocks/>
            </p:cNvSpPr>
            <p:nvPr/>
          </p:nvSpPr>
          <p:spPr bwMode="auto">
            <a:xfrm>
              <a:off x="5282" y="3486"/>
              <a:ext cx="10" cy="4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0" y="9"/>
                </a:cxn>
                <a:cxn ang="0">
                  <a:pos x="9" y="6"/>
                </a:cxn>
              </a:cxnLst>
              <a:rect l="0" t="0" r="r" b="b"/>
              <a:pathLst>
                <a:path w="10" h="9">
                  <a:moveTo>
                    <a:pt x="9" y="6"/>
                  </a:moveTo>
                  <a:lnTo>
                    <a:pt x="10" y="2"/>
                  </a:lnTo>
                  <a:lnTo>
                    <a:pt x="6" y="0"/>
                  </a:lnTo>
                  <a:lnTo>
                    <a:pt x="0" y="9"/>
                  </a:lnTo>
                  <a:lnTo>
                    <a:pt x="9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9" name="Freeform 529"/>
            <p:cNvSpPr>
              <a:spLocks/>
            </p:cNvSpPr>
            <p:nvPr/>
          </p:nvSpPr>
          <p:spPr bwMode="auto">
            <a:xfrm>
              <a:off x="3741" y="3042"/>
              <a:ext cx="10" cy="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3"/>
                </a:cxn>
                <a:cxn ang="0">
                  <a:pos x="9" y="11"/>
                </a:cxn>
                <a:cxn ang="0">
                  <a:pos x="2" y="0"/>
                </a:cxn>
              </a:cxnLst>
              <a:rect l="0" t="0" r="r" b="b"/>
              <a:pathLst>
                <a:path w="9" h="13">
                  <a:moveTo>
                    <a:pt x="2" y="0"/>
                  </a:moveTo>
                  <a:lnTo>
                    <a:pt x="0" y="13"/>
                  </a:lnTo>
                  <a:lnTo>
                    <a:pt x="9" y="11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0" name="Freeform 530"/>
            <p:cNvSpPr>
              <a:spLocks/>
            </p:cNvSpPr>
            <p:nvPr/>
          </p:nvSpPr>
          <p:spPr bwMode="auto">
            <a:xfrm>
              <a:off x="5455" y="2843"/>
              <a:ext cx="20" cy="11"/>
            </a:xfrm>
            <a:custGeom>
              <a:avLst/>
              <a:gdLst/>
              <a:ahLst/>
              <a:cxnLst>
                <a:cxn ang="0">
                  <a:pos x="18" y="20"/>
                </a:cxn>
                <a:cxn ang="0">
                  <a:pos x="19" y="18"/>
                </a:cxn>
                <a:cxn ang="0">
                  <a:pos x="3" y="0"/>
                </a:cxn>
                <a:cxn ang="0">
                  <a:pos x="0" y="9"/>
                </a:cxn>
                <a:cxn ang="0">
                  <a:pos x="18" y="20"/>
                </a:cxn>
              </a:cxnLst>
              <a:rect l="0" t="0" r="r" b="b"/>
              <a:pathLst>
                <a:path w="19" h="20">
                  <a:moveTo>
                    <a:pt x="18" y="20"/>
                  </a:moveTo>
                  <a:lnTo>
                    <a:pt x="19" y="18"/>
                  </a:lnTo>
                  <a:lnTo>
                    <a:pt x="3" y="0"/>
                  </a:lnTo>
                  <a:lnTo>
                    <a:pt x="0" y="9"/>
                  </a:lnTo>
                  <a:lnTo>
                    <a:pt x="18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1" name="Freeform 531"/>
            <p:cNvSpPr>
              <a:spLocks/>
            </p:cNvSpPr>
            <p:nvPr/>
          </p:nvSpPr>
          <p:spPr bwMode="auto">
            <a:xfrm>
              <a:off x="5411" y="2799"/>
              <a:ext cx="15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24"/>
                </a:cxn>
                <a:cxn ang="0">
                  <a:pos x="4" y="18"/>
                </a:cxn>
                <a:cxn ang="0">
                  <a:pos x="0" y="0"/>
                </a:cxn>
              </a:cxnLst>
              <a:rect l="0" t="0" r="r" b="b"/>
              <a:pathLst>
                <a:path w="14" h="24">
                  <a:moveTo>
                    <a:pt x="0" y="0"/>
                  </a:moveTo>
                  <a:lnTo>
                    <a:pt x="14" y="24"/>
                  </a:lnTo>
                  <a:lnTo>
                    <a:pt x="4" y="1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2" name="Freeform 532"/>
            <p:cNvSpPr>
              <a:spLocks/>
            </p:cNvSpPr>
            <p:nvPr/>
          </p:nvSpPr>
          <p:spPr bwMode="auto">
            <a:xfrm>
              <a:off x="5483" y="2860"/>
              <a:ext cx="14" cy="11"/>
            </a:xfrm>
            <a:custGeom>
              <a:avLst/>
              <a:gdLst/>
              <a:ahLst/>
              <a:cxnLst>
                <a:cxn ang="0">
                  <a:pos x="13" y="21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3" y="15"/>
                </a:cxn>
                <a:cxn ang="0">
                  <a:pos x="13" y="21"/>
                </a:cxn>
              </a:cxnLst>
              <a:rect l="0" t="0" r="r" b="b"/>
              <a:pathLst>
                <a:path w="13" h="21">
                  <a:moveTo>
                    <a:pt x="13" y="21"/>
                  </a:moveTo>
                  <a:lnTo>
                    <a:pt x="1" y="6"/>
                  </a:lnTo>
                  <a:lnTo>
                    <a:pt x="0" y="0"/>
                  </a:lnTo>
                  <a:lnTo>
                    <a:pt x="13" y="15"/>
                  </a:lnTo>
                  <a:lnTo>
                    <a:pt x="13" y="2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3" name="Freeform 533"/>
            <p:cNvSpPr>
              <a:spLocks/>
            </p:cNvSpPr>
            <p:nvPr/>
          </p:nvSpPr>
          <p:spPr bwMode="auto">
            <a:xfrm>
              <a:off x="5420" y="2822"/>
              <a:ext cx="9" cy="9"/>
            </a:xfrm>
            <a:custGeom>
              <a:avLst/>
              <a:gdLst/>
              <a:ahLst/>
              <a:cxnLst>
                <a:cxn ang="0">
                  <a:pos x="9" y="17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4" y="9"/>
                </a:cxn>
                <a:cxn ang="0">
                  <a:pos x="9" y="17"/>
                </a:cxn>
              </a:cxnLst>
              <a:rect l="0" t="0" r="r" b="b"/>
              <a:pathLst>
                <a:path w="9" h="17">
                  <a:moveTo>
                    <a:pt x="9" y="17"/>
                  </a:moveTo>
                  <a:lnTo>
                    <a:pt x="6" y="0"/>
                  </a:lnTo>
                  <a:lnTo>
                    <a:pt x="0" y="6"/>
                  </a:lnTo>
                  <a:lnTo>
                    <a:pt x="4" y="9"/>
                  </a:lnTo>
                  <a:lnTo>
                    <a:pt x="9" y="1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4" name="Freeform 534"/>
            <p:cNvSpPr>
              <a:spLocks/>
            </p:cNvSpPr>
            <p:nvPr/>
          </p:nvSpPr>
          <p:spPr bwMode="auto">
            <a:xfrm>
              <a:off x="5475" y="2828"/>
              <a:ext cx="8" cy="2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7" y="41"/>
                </a:cxn>
                <a:cxn ang="0">
                  <a:pos x="0" y="6"/>
                </a:cxn>
                <a:cxn ang="0">
                  <a:pos x="1" y="0"/>
                </a:cxn>
              </a:cxnLst>
              <a:rect l="0" t="0" r="r" b="b"/>
              <a:pathLst>
                <a:path w="7" h="41">
                  <a:moveTo>
                    <a:pt x="1" y="0"/>
                  </a:moveTo>
                  <a:lnTo>
                    <a:pt x="7" y="41"/>
                  </a:lnTo>
                  <a:lnTo>
                    <a:pt x="0" y="6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5" name="Freeform 535"/>
            <p:cNvSpPr>
              <a:spLocks/>
            </p:cNvSpPr>
            <p:nvPr/>
          </p:nvSpPr>
          <p:spPr bwMode="auto">
            <a:xfrm>
              <a:off x="5443" y="2814"/>
              <a:ext cx="20" cy="17"/>
            </a:xfrm>
            <a:custGeom>
              <a:avLst/>
              <a:gdLst/>
              <a:ahLst/>
              <a:cxnLst>
                <a:cxn ang="0">
                  <a:pos x="18" y="32"/>
                </a:cxn>
                <a:cxn ang="0">
                  <a:pos x="19" y="32"/>
                </a:cxn>
                <a:cxn ang="0">
                  <a:pos x="9" y="15"/>
                </a:cxn>
                <a:cxn ang="0">
                  <a:pos x="0" y="0"/>
                </a:cxn>
                <a:cxn ang="0">
                  <a:pos x="9" y="15"/>
                </a:cxn>
                <a:cxn ang="0">
                  <a:pos x="18" y="32"/>
                </a:cxn>
              </a:cxnLst>
              <a:rect l="0" t="0" r="r" b="b"/>
              <a:pathLst>
                <a:path w="19" h="32">
                  <a:moveTo>
                    <a:pt x="18" y="32"/>
                  </a:moveTo>
                  <a:lnTo>
                    <a:pt x="19" y="32"/>
                  </a:lnTo>
                  <a:lnTo>
                    <a:pt x="9" y="15"/>
                  </a:lnTo>
                  <a:lnTo>
                    <a:pt x="0" y="0"/>
                  </a:lnTo>
                  <a:lnTo>
                    <a:pt x="9" y="15"/>
                  </a:lnTo>
                  <a:lnTo>
                    <a:pt x="18" y="3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6" name="Freeform 536"/>
            <p:cNvSpPr>
              <a:spLocks/>
            </p:cNvSpPr>
            <p:nvPr/>
          </p:nvSpPr>
          <p:spPr bwMode="auto">
            <a:xfrm>
              <a:off x="5731" y="2899"/>
              <a:ext cx="1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7" name="Freeform 537"/>
            <p:cNvSpPr>
              <a:spLocks/>
            </p:cNvSpPr>
            <p:nvPr/>
          </p:nvSpPr>
          <p:spPr bwMode="auto">
            <a:xfrm>
              <a:off x="5554" y="2938"/>
              <a:ext cx="8" cy="12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8" y="7"/>
                </a:cxn>
                <a:cxn ang="0">
                  <a:pos x="5" y="9"/>
                </a:cxn>
                <a:cxn ang="0">
                  <a:pos x="2" y="0"/>
                </a:cxn>
                <a:cxn ang="0">
                  <a:pos x="0" y="24"/>
                </a:cxn>
                <a:cxn ang="0">
                  <a:pos x="6" y="24"/>
                </a:cxn>
              </a:cxnLst>
              <a:rect l="0" t="0" r="r" b="b"/>
              <a:pathLst>
                <a:path w="8" h="24">
                  <a:moveTo>
                    <a:pt x="6" y="24"/>
                  </a:moveTo>
                  <a:lnTo>
                    <a:pt x="8" y="7"/>
                  </a:lnTo>
                  <a:lnTo>
                    <a:pt x="5" y="9"/>
                  </a:lnTo>
                  <a:lnTo>
                    <a:pt x="2" y="0"/>
                  </a:lnTo>
                  <a:lnTo>
                    <a:pt x="0" y="24"/>
                  </a:lnTo>
                  <a:lnTo>
                    <a:pt x="6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8" name="Freeform 538"/>
            <p:cNvSpPr>
              <a:spLocks/>
            </p:cNvSpPr>
            <p:nvPr/>
          </p:nvSpPr>
          <p:spPr bwMode="auto">
            <a:xfrm>
              <a:off x="5560" y="2957"/>
              <a:ext cx="8" cy="11"/>
            </a:xfrm>
            <a:custGeom>
              <a:avLst/>
              <a:gdLst/>
              <a:ahLst/>
              <a:cxnLst>
                <a:cxn ang="0">
                  <a:pos x="7" y="20"/>
                </a:cxn>
                <a:cxn ang="0">
                  <a:pos x="0" y="18"/>
                </a:cxn>
                <a:cxn ang="0">
                  <a:pos x="0" y="0"/>
                </a:cxn>
                <a:cxn ang="0">
                  <a:pos x="7" y="20"/>
                </a:cxn>
              </a:cxnLst>
              <a:rect l="0" t="0" r="r" b="b"/>
              <a:pathLst>
                <a:path w="7" h="20">
                  <a:moveTo>
                    <a:pt x="7" y="20"/>
                  </a:moveTo>
                  <a:lnTo>
                    <a:pt x="0" y="18"/>
                  </a:lnTo>
                  <a:lnTo>
                    <a:pt x="0" y="0"/>
                  </a:lnTo>
                  <a:lnTo>
                    <a:pt x="7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9" name="Freeform 539"/>
            <p:cNvSpPr>
              <a:spLocks/>
            </p:cNvSpPr>
            <p:nvPr/>
          </p:nvSpPr>
          <p:spPr bwMode="auto">
            <a:xfrm>
              <a:off x="5571" y="2960"/>
              <a:ext cx="4" cy="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8"/>
                </a:cxn>
                <a:cxn ang="0">
                  <a:pos x="0" y="8"/>
                </a:cxn>
                <a:cxn ang="0">
                  <a:pos x="3" y="0"/>
                </a:cxn>
              </a:cxnLst>
              <a:rect l="0" t="0" r="r" b="b"/>
              <a:pathLst>
                <a:path w="3" h="8">
                  <a:moveTo>
                    <a:pt x="3" y="0"/>
                  </a:moveTo>
                  <a:lnTo>
                    <a:pt x="1" y="8"/>
                  </a:lnTo>
                  <a:lnTo>
                    <a:pt x="0" y="8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0" name="Freeform 540"/>
            <p:cNvSpPr>
              <a:spLocks/>
            </p:cNvSpPr>
            <p:nvPr/>
          </p:nvSpPr>
          <p:spPr bwMode="auto">
            <a:xfrm>
              <a:off x="5579" y="3005"/>
              <a:ext cx="1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0" y="9"/>
                </a:cxn>
                <a:cxn ang="0">
                  <a:pos x="1" y="1"/>
                </a:cxn>
              </a:cxnLst>
              <a:rect l="0" t="0" r="r" b="b"/>
              <a:pathLst>
                <a:path w="1" h="9">
                  <a:moveTo>
                    <a:pt x="1" y="1"/>
                  </a:moveTo>
                  <a:lnTo>
                    <a:pt x="1" y="0"/>
                  </a:lnTo>
                  <a:lnTo>
                    <a:pt x="0" y="9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1" name="Freeform 541"/>
            <p:cNvSpPr>
              <a:spLocks/>
            </p:cNvSpPr>
            <p:nvPr/>
          </p:nvSpPr>
          <p:spPr bwMode="auto">
            <a:xfrm>
              <a:off x="2009" y="3564"/>
              <a:ext cx="24" cy="16"/>
            </a:xfrm>
            <a:custGeom>
              <a:avLst/>
              <a:gdLst/>
              <a:ahLst/>
              <a:cxnLst>
                <a:cxn ang="0">
                  <a:pos x="23" y="13"/>
                </a:cxn>
                <a:cxn ang="0">
                  <a:pos x="19" y="5"/>
                </a:cxn>
                <a:cxn ang="0">
                  <a:pos x="14" y="5"/>
                </a:cxn>
                <a:cxn ang="0">
                  <a:pos x="11" y="4"/>
                </a:cxn>
                <a:cxn ang="0">
                  <a:pos x="5" y="0"/>
                </a:cxn>
                <a:cxn ang="0">
                  <a:pos x="5" y="9"/>
                </a:cxn>
                <a:cxn ang="0">
                  <a:pos x="0" y="20"/>
                </a:cxn>
                <a:cxn ang="0">
                  <a:pos x="5" y="30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0" y="20"/>
                </a:cxn>
                <a:cxn ang="0">
                  <a:pos x="23" y="13"/>
                </a:cxn>
              </a:cxnLst>
              <a:rect l="0" t="0" r="r" b="b"/>
              <a:pathLst>
                <a:path w="23" h="30">
                  <a:moveTo>
                    <a:pt x="23" y="13"/>
                  </a:moveTo>
                  <a:lnTo>
                    <a:pt x="19" y="5"/>
                  </a:lnTo>
                  <a:lnTo>
                    <a:pt x="14" y="5"/>
                  </a:lnTo>
                  <a:lnTo>
                    <a:pt x="11" y="4"/>
                  </a:lnTo>
                  <a:lnTo>
                    <a:pt x="5" y="0"/>
                  </a:lnTo>
                  <a:lnTo>
                    <a:pt x="5" y="9"/>
                  </a:lnTo>
                  <a:lnTo>
                    <a:pt x="0" y="20"/>
                  </a:lnTo>
                  <a:lnTo>
                    <a:pt x="5" y="30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0" y="20"/>
                  </a:lnTo>
                  <a:lnTo>
                    <a:pt x="23" y="1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2" name="Freeform 542"/>
            <p:cNvSpPr>
              <a:spLocks/>
            </p:cNvSpPr>
            <p:nvPr/>
          </p:nvSpPr>
          <p:spPr bwMode="auto">
            <a:xfrm>
              <a:off x="1998" y="3566"/>
              <a:ext cx="18" cy="11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2" y="2"/>
                </a:cxn>
                <a:cxn ang="0">
                  <a:pos x="17" y="0"/>
                </a:cxn>
                <a:cxn ang="0">
                  <a:pos x="10" y="18"/>
                </a:cxn>
                <a:cxn ang="0">
                  <a:pos x="0" y="22"/>
                </a:cxn>
                <a:cxn ang="0">
                  <a:pos x="5" y="15"/>
                </a:cxn>
                <a:cxn ang="0">
                  <a:pos x="3" y="13"/>
                </a:cxn>
                <a:cxn ang="0">
                  <a:pos x="5" y="7"/>
                </a:cxn>
              </a:cxnLst>
              <a:rect l="0" t="0" r="r" b="b"/>
              <a:pathLst>
                <a:path w="17" h="22">
                  <a:moveTo>
                    <a:pt x="5" y="7"/>
                  </a:moveTo>
                  <a:lnTo>
                    <a:pt x="2" y="2"/>
                  </a:lnTo>
                  <a:lnTo>
                    <a:pt x="17" y="0"/>
                  </a:lnTo>
                  <a:lnTo>
                    <a:pt x="10" y="18"/>
                  </a:lnTo>
                  <a:lnTo>
                    <a:pt x="0" y="22"/>
                  </a:lnTo>
                  <a:lnTo>
                    <a:pt x="5" y="15"/>
                  </a:lnTo>
                  <a:lnTo>
                    <a:pt x="3" y="13"/>
                  </a:lnTo>
                  <a:lnTo>
                    <a:pt x="5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3" name="Freeform 543"/>
            <p:cNvSpPr>
              <a:spLocks/>
            </p:cNvSpPr>
            <p:nvPr/>
          </p:nvSpPr>
          <p:spPr bwMode="auto">
            <a:xfrm>
              <a:off x="3045" y="2975"/>
              <a:ext cx="218" cy="204"/>
            </a:xfrm>
            <a:custGeom>
              <a:avLst/>
              <a:gdLst/>
              <a:ahLst/>
              <a:cxnLst>
                <a:cxn ang="0">
                  <a:pos x="122" y="254"/>
                </a:cxn>
                <a:cxn ang="0">
                  <a:pos x="123" y="209"/>
                </a:cxn>
                <a:cxn ang="0">
                  <a:pos x="124" y="163"/>
                </a:cxn>
                <a:cxn ang="0">
                  <a:pos x="138" y="163"/>
                </a:cxn>
                <a:cxn ang="0">
                  <a:pos x="141" y="135"/>
                </a:cxn>
                <a:cxn ang="0">
                  <a:pos x="141" y="104"/>
                </a:cxn>
                <a:cxn ang="0">
                  <a:pos x="141" y="74"/>
                </a:cxn>
                <a:cxn ang="0">
                  <a:pos x="142" y="46"/>
                </a:cxn>
                <a:cxn ang="0">
                  <a:pos x="159" y="41"/>
                </a:cxn>
                <a:cxn ang="0">
                  <a:pos x="176" y="37"/>
                </a:cxn>
                <a:cxn ang="0">
                  <a:pos x="182" y="48"/>
                </a:cxn>
                <a:cxn ang="0">
                  <a:pos x="195" y="37"/>
                </a:cxn>
                <a:cxn ang="0">
                  <a:pos x="207" y="28"/>
                </a:cxn>
                <a:cxn ang="0">
                  <a:pos x="190" y="19"/>
                </a:cxn>
                <a:cxn ang="0">
                  <a:pos x="179" y="24"/>
                </a:cxn>
                <a:cxn ang="0">
                  <a:pos x="156" y="28"/>
                </a:cxn>
                <a:cxn ang="0">
                  <a:pos x="133" y="32"/>
                </a:cxn>
                <a:cxn ang="0">
                  <a:pos x="119" y="28"/>
                </a:cxn>
                <a:cxn ang="0">
                  <a:pos x="103" y="21"/>
                </a:cxn>
                <a:cxn ang="0">
                  <a:pos x="101" y="15"/>
                </a:cxn>
                <a:cxn ang="0">
                  <a:pos x="84" y="15"/>
                </a:cxn>
                <a:cxn ang="0">
                  <a:pos x="66" y="13"/>
                </a:cxn>
                <a:cxn ang="0">
                  <a:pos x="48" y="13"/>
                </a:cxn>
                <a:cxn ang="0">
                  <a:pos x="32" y="9"/>
                </a:cxn>
                <a:cxn ang="0">
                  <a:pos x="20" y="0"/>
                </a:cxn>
                <a:cxn ang="0">
                  <a:pos x="1" y="9"/>
                </a:cxn>
                <a:cxn ang="0">
                  <a:pos x="0" y="28"/>
                </a:cxn>
                <a:cxn ang="0">
                  <a:pos x="11" y="69"/>
                </a:cxn>
                <a:cxn ang="0">
                  <a:pos x="21" y="109"/>
                </a:cxn>
                <a:cxn ang="0">
                  <a:pos x="31" y="146"/>
                </a:cxn>
                <a:cxn ang="0">
                  <a:pos x="41" y="187"/>
                </a:cxn>
                <a:cxn ang="0">
                  <a:pos x="42" y="202"/>
                </a:cxn>
                <a:cxn ang="0">
                  <a:pos x="39" y="200"/>
                </a:cxn>
                <a:cxn ang="0">
                  <a:pos x="42" y="234"/>
                </a:cxn>
                <a:cxn ang="0">
                  <a:pos x="45" y="269"/>
                </a:cxn>
                <a:cxn ang="0">
                  <a:pos x="47" y="300"/>
                </a:cxn>
                <a:cxn ang="0">
                  <a:pos x="49" y="335"/>
                </a:cxn>
                <a:cxn ang="0">
                  <a:pos x="58" y="356"/>
                </a:cxn>
                <a:cxn ang="0">
                  <a:pos x="66" y="378"/>
                </a:cxn>
                <a:cxn ang="0">
                  <a:pos x="75" y="360"/>
                </a:cxn>
                <a:cxn ang="0">
                  <a:pos x="81" y="382"/>
                </a:cxn>
                <a:cxn ang="0">
                  <a:pos x="103" y="385"/>
                </a:cxn>
                <a:cxn ang="0">
                  <a:pos x="115" y="376"/>
                </a:cxn>
                <a:cxn ang="0">
                  <a:pos x="119" y="345"/>
                </a:cxn>
                <a:cxn ang="0">
                  <a:pos x="120" y="315"/>
                </a:cxn>
                <a:cxn ang="0">
                  <a:pos x="121" y="285"/>
                </a:cxn>
                <a:cxn ang="0">
                  <a:pos x="122" y="254"/>
                </a:cxn>
              </a:cxnLst>
              <a:rect l="0" t="0" r="r" b="b"/>
              <a:pathLst>
                <a:path w="207" h="385">
                  <a:moveTo>
                    <a:pt x="122" y="254"/>
                  </a:moveTo>
                  <a:lnTo>
                    <a:pt x="123" y="209"/>
                  </a:lnTo>
                  <a:lnTo>
                    <a:pt x="124" y="163"/>
                  </a:lnTo>
                  <a:lnTo>
                    <a:pt x="138" y="163"/>
                  </a:lnTo>
                  <a:lnTo>
                    <a:pt x="141" y="135"/>
                  </a:lnTo>
                  <a:lnTo>
                    <a:pt x="141" y="104"/>
                  </a:lnTo>
                  <a:lnTo>
                    <a:pt x="141" y="74"/>
                  </a:lnTo>
                  <a:lnTo>
                    <a:pt x="142" y="46"/>
                  </a:lnTo>
                  <a:lnTo>
                    <a:pt x="159" y="41"/>
                  </a:lnTo>
                  <a:lnTo>
                    <a:pt x="176" y="37"/>
                  </a:lnTo>
                  <a:lnTo>
                    <a:pt x="182" y="48"/>
                  </a:lnTo>
                  <a:lnTo>
                    <a:pt x="195" y="37"/>
                  </a:lnTo>
                  <a:lnTo>
                    <a:pt x="207" y="28"/>
                  </a:lnTo>
                  <a:lnTo>
                    <a:pt x="190" y="19"/>
                  </a:lnTo>
                  <a:lnTo>
                    <a:pt x="179" y="24"/>
                  </a:lnTo>
                  <a:lnTo>
                    <a:pt x="156" y="28"/>
                  </a:lnTo>
                  <a:lnTo>
                    <a:pt x="133" y="32"/>
                  </a:lnTo>
                  <a:lnTo>
                    <a:pt x="119" y="28"/>
                  </a:lnTo>
                  <a:lnTo>
                    <a:pt x="103" y="21"/>
                  </a:lnTo>
                  <a:lnTo>
                    <a:pt x="101" y="15"/>
                  </a:lnTo>
                  <a:lnTo>
                    <a:pt x="84" y="15"/>
                  </a:lnTo>
                  <a:lnTo>
                    <a:pt x="66" y="13"/>
                  </a:lnTo>
                  <a:lnTo>
                    <a:pt x="48" y="13"/>
                  </a:lnTo>
                  <a:lnTo>
                    <a:pt x="32" y="9"/>
                  </a:lnTo>
                  <a:lnTo>
                    <a:pt x="20" y="0"/>
                  </a:lnTo>
                  <a:lnTo>
                    <a:pt x="1" y="9"/>
                  </a:lnTo>
                  <a:lnTo>
                    <a:pt x="0" y="28"/>
                  </a:lnTo>
                  <a:lnTo>
                    <a:pt x="11" y="69"/>
                  </a:lnTo>
                  <a:lnTo>
                    <a:pt x="21" y="109"/>
                  </a:lnTo>
                  <a:lnTo>
                    <a:pt x="31" y="146"/>
                  </a:lnTo>
                  <a:lnTo>
                    <a:pt x="41" y="187"/>
                  </a:lnTo>
                  <a:lnTo>
                    <a:pt x="42" y="202"/>
                  </a:lnTo>
                  <a:lnTo>
                    <a:pt x="39" y="200"/>
                  </a:lnTo>
                  <a:lnTo>
                    <a:pt x="42" y="234"/>
                  </a:lnTo>
                  <a:lnTo>
                    <a:pt x="45" y="269"/>
                  </a:lnTo>
                  <a:lnTo>
                    <a:pt x="47" y="300"/>
                  </a:lnTo>
                  <a:lnTo>
                    <a:pt x="49" y="335"/>
                  </a:lnTo>
                  <a:lnTo>
                    <a:pt x="58" y="356"/>
                  </a:lnTo>
                  <a:lnTo>
                    <a:pt x="66" y="378"/>
                  </a:lnTo>
                  <a:lnTo>
                    <a:pt x="75" y="360"/>
                  </a:lnTo>
                  <a:lnTo>
                    <a:pt x="81" y="382"/>
                  </a:lnTo>
                  <a:lnTo>
                    <a:pt x="103" y="385"/>
                  </a:lnTo>
                  <a:lnTo>
                    <a:pt x="115" y="376"/>
                  </a:lnTo>
                  <a:lnTo>
                    <a:pt x="119" y="345"/>
                  </a:lnTo>
                  <a:lnTo>
                    <a:pt x="120" y="315"/>
                  </a:lnTo>
                  <a:lnTo>
                    <a:pt x="121" y="285"/>
                  </a:lnTo>
                  <a:lnTo>
                    <a:pt x="122" y="25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4" name="Freeform 544"/>
            <p:cNvSpPr>
              <a:spLocks/>
            </p:cNvSpPr>
            <p:nvPr/>
          </p:nvSpPr>
          <p:spPr bwMode="auto">
            <a:xfrm>
              <a:off x="1722" y="2852"/>
              <a:ext cx="204" cy="224"/>
            </a:xfrm>
            <a:custGeom>
              <a:avLst/>
              <a:gdLst/>
              <a:ahLst/>
              <a:cxnLst>
                <a:cxn ang="0">
                  <a:pos x="130" y="333"/>
                </a:cxn>
                <a:cxn ang="0">
                  <a:pos x="128" y="370"/>
                </a:cxn>
                <a:cxn ang="0">
                  <a:pos x="124" y="403"/>
                </a:cxn>
                <a:cxn ang="0">
                  <a:pos x="120" y="396"/>
                </a:cxn>
                <a:cxn ang="0">
                  <a:pos x="102" y="402"/>
                </a:cxn>
                <a:cxn ang="0">
                  <a:pos x="97" y="420"/>
                </a:cxn>
                <a:cxn ang="0">
                  <a:pos x="90" y="402"/>
                </a:cxn>
                <a:cxn ang="0">
                  <a:pos x="72" y="394"/>
                </a:cxn>
                <a:cxn ang="0">
                  <a:pos x="69" y="389"/>
                </a:cxn>
                <a:cxn ang="0">
                  <a:pos x="57" y="424"/>
                </a:cxn>
                <a:cxn ang="0">
                  <a:pos x="46" y="420"/>
                </a:cxn>
                <a:cxn ang="0">
                  <a:pos x="38" y="389"/>
                </a:cxn>
                <a:cxn ang="0">
                  <a:pos x="32" y="361"/>
                </a:cxn>
                <a:cxn ang="0">
                  <a:pos x="28" y="333"/>
                </a:cxn>
                <a:cxn ang="0">
                  <a:pos x="28" y="309"/>
                </a:cxn>
                <a:cxn ang="0">
                  <a:pos x="20" y="287"/>
                </a:cxn>
                <a:cxn ang="0">
                  <a:pos x="15" y="264"/>
                </a:cxn>
                <a:cxn ang="0">
                  <a:pos x="10" y="250"/>
                </a:cxn>
                <a:cxn ang="0">
                  <a:pos x="11" y="239"/>
                </a:cxn>
                <a:cxn ang="0">
                  <a:pos x="17" y="209"/>
                </a:cxn>
                <a:cxn ang="0">
                  <a:pos x="13" y="205"/>
                </a:cxn>
                <a:cxn ang="0">
                  <a:pos x="10" y="179"/>
                </a:cxn>
                <a:cxn ang="0">
                  <a:pos x="11" y="151"/>
                </a:cxn>
                <a:cxn ang="0">
                  <a:pos x="14" y="137"/>
                </a:cxn>
                <a:cxn ang="0">
                  <a:pos x="14" y="96"/>
                </a:cxn>
                <a:cxn ang="0">
                  <a:pos x="16" y="87"/>
                </a:cxn>
                <a:cxn ang="0">
                  <a:pos x="9" y="63"/>
                </a:cxn>
                <a:cxn ang="0">
                  <a:pos x="0" y="38"/>
                </a:cxn>
                <a:cxn ang="0">
                  <a:pos x="21" y="38"/>
                </a:cxn>
                <a:cxn ang="0">
                  <a:pos x="28" y="27"/>
                </a:cxn>
                <a:cxn ang="0">
                  <a:pos x="40" y="14"/>
                </a:cxn>
                <a:cxn ang="0">
                  <a:pos x="53" y="0"/>
                </a:cxn>
                <a:cxn ang="0">
                  <a:pos x="65" y="1"/>
                </a:cxn>
                <a:cxn ang="0">
                  <a:pos x="68" y="27"/>
                </a:cxn>
                <a:cxn ang="0">
                  <a:pos x="69" y="57"/>
                </a:cxn>
                <a:cxn ang="0">
                  <a:pos x="81" y="81"/>
                </a:cxn>
                <a:cxn ang="0">
                  <a:pos x="92" y="87"/>
                </a:cxn>
                <a:cxn ang="0">
                  <a:pos x="105" y="98"/>
                </a:cxn>
                <a:cxn ang="0">
                  <a:pos x="123" y="120"/>
                </a:cxn>
                <a:cxn ang="0">
                  <a:pos x="140" y="126"/>
                </a:cxn>
                <a:cxn ang="0">
                  <a:pos x="145" y="139"/>
                </a:cxn>
                <a:cxn ang="0">
                  <a:pos x="147" y="172"/>
                </a:cxn>
                <a:cxn ang="0">
                  <a:pos x="143" y="172"/>
                </a:cxn>
                <a:cxn ang="0">
                  <a:pos x="149" y="183"/>
                </a:cxn>
                <a:cxn ang="0">
                  <a:pos x="151" y="209"/>
                </a:cxn>
                <a:cxn ang="0">
                  <a:pos x="165" y="211"/>
                </a:cxn>
                <a:cxn ang="0">
                  <a:pos x="180" y="216"/>
                </a:cxn>
                <a:cxn ang="0">
                  <a:pos x="182" y="244"/>
                </a:cxn>
                <a:cxn ang="0">
                  <a:pos x="192" y="263"/>
                </a:cxn>
                <a:cxn ang="0">
                  <a:pos x="194" y="272"/>
                </a:cxn>
                <a:cxn ang="0">
                  <a:pos x="191" y="298"/>
                </a:cxn>
                <a:cxn ang="0">
                  <a:pos x="189" y="322"/>
                </a:cxn>
                <a:cxn ang="0">
                  <a:pos x="191" y="333"/>
                </a:cxn>
                <a:cxn ang="0">
                  <a:pos x="189" y="335"/>
                </a:cxn>
                <a:cxn ang="0">
                  <a:pos x="189" y="331"/>
                </a:cxn>
                <a:cxn ang="0">
                  <a:pos x="172" y="309"/>
                </a:cxn>
                <a:cxn ang="0">
                  <a:pos x="151" y="314"/>
                </a:cxn>
                <a:cxn ang="0">
                  <a:pos x="133" y="320"/>
                </a:cxn>
                <a:cxn ang="0">
                  <a:pos x="130" y="333"/>
                </a:cxn>
              </a:cxnLst>
              <a:rect l="0" t="0" r="r" b="b"/>
              <a:pathLst>
                <a:path w="194" h="424">
                  <a:moveTo>
                    <a:pt x="130" y="333"/>
                  </a:moveTo>
                  <a:lnTo>
                    <a:pt x="128" y="370"/>
                  </a:lnTo>
                  <a:lnTo>
                    <a:pt x="124" y="403"/>
                  </a:lnTo>
                  <a:lnTo>
                    <a:pt x="120" y="396"/>
                  </a:lnTo>
                  <a:lnTo>
                    <a:pt x="102" y="402"/>
                  </a:lnTo>
                  <a:lnTo>
                    <a:pt x="97" y="420"/>
                  </a:lnTo>
                  <a:lnTo>
                    <a:pt x="90" y="402"/>
                  </a:lnTo>
                  <a:lnTo>
                    <a:pt x="72" y="394"/>
                  </a:lnTo>
                  <a:lnTo>
                    <a:pt x="69" y="389"/>
                  </a:lnTo>
                  <a:lnTo>
                    <a:pt x="57" y="424"/>
                  </a:lnTo>
                  <a:lnTo>
                    <a:pt x="46" y="420"/>
                  </a:lnTo>
                  <a:lnTo>
                    <a:pt x="38" y="389"/>
                  </a:lnTo>
                  <a:lnTo>
                    <a:pt x="32" y="361"/>
                  </a:lnTo>
                  <a:lnTo>
                    <a:pt x="28" y="333"/>
                  </a:lnTo>
                  <a:lnTo>
                    <a:pt x="28" y="309"/>
                  </a:lnTo>
                  <a:lnTo>
                    <a:pt x="20" y="287"/>
                  </a:lnTo>
                  <a:lnTo>
                    <a:pt x="15" y="264"/>
                  </a:lnTo>
                  <a:lnTo>
                    <a:pt x="10" y="250"/>
                  </a:lnTo>
                  <a:lnTo>
                    <a:pt x="11" y="239"/>
                  </a:lnTo>
                  <a:lnTo>
                    <a:pt x="17" y="209"/>
                  </a:lnTo>
                  <a:lnTo>
                    <a:pt x="13" y="205"/>
                  </a:lnTo>
                  <a:lnTo>
                    <a:pt x="10" y="179"/>
                  </a:lnTo>
                  <a:lnTo>
                    <a:pt x="11" y="151"/>
                  </a:lnTo>
                  <a:lnTo>
                    <a:pt x="14" y="137"/>
                  </a:lnTo>
                  <a:lnTo>
                    <a:pt x="14" y="96"/>
                  </a:lnTo>
                  <a:lnTo>
                    <a:pt x="16" y="87"/>
                  </a:lnTo>
                  <a:lnTo>
                    <a:pt x="9" y="63"/>
                  </a:lnTo>
                  <a:lnTo>
                    <a:pt x="0" y="38"/>
                  </a:lnTo>
                  <a:lnTo>
                    <a:pt x="21" y="38"/>
                  </a:lnTo>
                  <a:lnTo>
                    <a:pt x="28" y="27"/>
                  </a:lnTo>
                  <a:lnTo>
                    <a:pt x="40" y="14"/>
                  </a:lnTo>
                  <a:lnTo>
                    <a:pt x="53" y="0"/>
                  </a:lnTo>
                  <a:lnTo>
                    <a:pt x="65" y="1"/>
                  </a:lnTo>
                  <a:lnTo>
                    <a:pt x="68" y="27"/>
                  </a:lnTo>
                  <a:lnTo>
                    <a:pt x="69" y="57"/>
                  </a:lnTo>
                  <a:lnTo>
                    <a:pt x="81" y="81"/>
                  </a:lnTo>
                  <a:lnTo>
                    <a:pt x="92" y="87"/>
                  </a:lnTo>
                  <a:lnTo>
                    <a:pt x="105" y="98"/>
                  </a:lnTo>
                  <a:lnTo>
                    <a:pt x="123" y="120"/>
                  </a:lnTo>
                  <a:lnTo>
                    <a:pt x="140" y="126"/>
                  </a:lnTo>
                  <a:lnTo>
                    <a:pt x="145" y="139"/>
                  </a:lnTo>
                  <a:lnTo>
                    <a:pt x="147" y="172"/>
                  </a:lnTo>
                  <a:lnTo>
                    <a:pt x="143" y="172"/>
                  </a:lnTo>
                  <a:lnTo>
                    <a:pt x="149" y="183"/>
                  </a:lnTo>
                  <a:lnTo>
                    <a:pt x="151" y="209"/>
                  </a:lnTo>
                  <a:lnTo>
                    <a:pt x="165" y="211"/>
                  </a:lnTo>
                  <a:lnTo>
                    <a:pt x="180" y="216"/>
                  </a:lnTo>
                  <a:lnTo>
                    <a:pt x="182" y="244"/>
                  </a:lnTo>
                  <a:lnTo>
                    <a:pt x="192" y="263"/>
                  </a:lnTo>
                  <a:lnTo>
                    <a:pt x="194" y="272"/>
                  </a:lnTo>
                  <a:lnTo>
                    <a:pt x="191" y="298"/>
                  </a:lnTo>
                  <a:lnTo>
                    <a:pt x="189" y="322"/>
                  </a:lnTo>
                  <a:lnTo>
                    <a:pt x="191" y="333"/>
                  </a:lnTo>
                  <a:lnTo>
                    <a:pt x="189" y="335"/>
                  </a:lnTo>
                  <a:lnTo>
                    <a:pt x="189" y="331"/>
                  </a:lnTo>
                  <a:lnTo>
                    <a:pt x="172" y="309"/>
                  </a:lnTo>
                  <a:lnTo>
                    <a:pt x="151" y="314"/>
                  </a:lnTo>
                  <a:lnTo>
                    <a:pt x="133" y="320"/>
                  </a:lnTo>
                  <a:lnTo>
                    <a:pt x="130" y="33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5" name="Freeform 545"/>
            <p:cNvSpPr>
              <a:spLocks/>
            </p:cNvSpPr>
            <p:nvPr/>
          </p:nvSpPr>
          <p:spPr bwMode="auto">
            <a:xfrm>
              <a:off x="3173" y="2990"/>
              <a:ext cx="150" cy="153"/>
            </a:xfrm>
            <a:custGeom>
              <a:avLst/>
              <a:gdLst/>
              <a:ahLst/>
              <a:cxnLst>
                <a:cxn ang="0">
                  <a:pos x="0" y="224"/>
                </a:cxn>
                <a:cxn ang="0">
                  <a:pos x="1" y="179"/>
                </a:cxn>
                <a:cxn ang="0">
                  <a:pos x="2" y="135"/>
                </a:cxn>
                <a:cxn ang="0">
                  <a:pos x="16" y="135"/>
                </a:cxn>
                <a:cxn ang="0">
                  <a:pos x="18" y="105"/>
                </a:cxn>
                <a:cxn ang="0">
                  <a:pos x="18" y="74"/>
                </a:cxn>
                <a:cxn ang="0">
                  <a:pos x="18" y="46"/>
                </a:cxn>
                <a:cxn ang="0">
                  <a:pos x="20" y="18"/>
                </a:cxn>
                <a:cxn ang="0">
                  <a:pos x="37" y="11"/>
                </a:cxn>
                <a:cxn ang="0">
                  <a:pos x="54" y="7"/>
                </a:cxn>
                <a:cxn ang="0">
                  <a:pos x="60" y="20"/>
                </a:cxn>
                <a:cxn ang="0">
                  <a:pos x="73" y="7"/>
                </a:cxn>
                <a:cxn ang="0">
                  <a:pos x="85" y="0"/>
                </a:cxn>
                <a:cxn ang="0">
                  <a:pos x="92" y="29"/>
                </a:cxn>
                <a:cxn ang="0">
                  <a:pos x="102" y="63"/>
                </a:cxn>
                <a:cxn ang="0">
                  <a:pos x="113" y="79"/>
                </a:cxn>
                <a:cxn ang="0">
                  <a:pos x="116" y="87"/>
                </a:cxn>
                <a:cxn ang="0">
                  <a:pos x="119" y="94"/>
                </a:cxn>
                <a:cxn ang="0">
                  <a:pos x="125" y="122"/>
                </a:cxn>
                <a:cxn ang="0">
                  <a:pos x="139" y="131"/>
                </a:cxn>
                <a:cxn ang="0">
                  <a:pos x="142" y="141"/>
                </a:cxn>
                <a:cxn ang="0">
                  <a:pos x="141" y="142"/>
                </a:cxn>
                <a:cxn ang="0">
                  <a:pos x="120" y="166"/>
                </a:cxn>
                <a:cxn ang="0">
                  <a:pos x="106" y="191"/>
                </a:cxn>
                <a:cxn ang="0">
                  <a:pos x="98" y="218"/>
                </a:cxn>
                <a:cxn ang="0">
                  <a:pos x="88" y="228"/>
                </a:cxn>
                <a:cxn ang="0">
                  <a:pos x="79" y="255"/>
                </a:cxn>
                <a:cxn ang="0">
                  <a:pos x="56" y="250"/>
                </a:cxn>
                <a:cxn ang="0">
                  <a:pos x="44" y="242"/>
                </a:cxn>
                <a:cxn ang="0">
                  <a:pos x="37" y="265"/>
                </a:cxn>
                <a:cxn ang="0">
                  <a:pos x="29" y="285"/>
                </a:cxn>
                <a:cxn ang="0">
                  <a:pos x="13" y="291"/>
                </a:cxn>
                <a:cxn ang="0">
                  <a:pos x="8" y="287"/>
                </a:cxn>
                <a:cxn ang="0">
                  <a:pos x="11" y="255"/>
                </a:cxn>
                <a:cxn ang="0">
                  <a:pos x="0" y="224"/>
                </a:cxn>
              </a:cxnLst>
              <a:rect l="0" t="0" r="r" b="b"/>
              <a:pathLst>
                <a:path w="142" h="291">
                  <a:moveTo>
                    <a:pt x="0" y="224"/>
                  </a:moveTo>
                  <a:lnTo>
                    <a:pt x="1" y="179"/>
                  </a:lnTo>
                  <a:lnTo>
                    <a:pt x="2" y="135"/>
                  </a:lnTo>
                  <a:lnTo>
                    <a:pt x="16" y="135"/>
                  </a:lnTo>
                  <a:lnTo>
                    <a:pt x="18" y="105"/>
                  </a:lnTo>
                  <a:lnTo>
                    <a:pt x="18" y="74"/>
                  </a:lnTo>
                  <a:lnTo>
                    <a:pt x="18" y="46"/>
                  </a:lnTo>
                  <a:lnTo>
                    <a:pt x="20" y="18"/>
                  </a:lnTo>
                  <a:lnTo>
                    <a:pt x="37" y="11"/>
                  </a:lnTo>
                  <a:lnTo>
                    <a:pt x="54" y="7"/>
                  </a:lnTo>
                  <a:lnTo>
                    <a:pt x="60" y="20"/>
                  </a:lnTo>
                  <a:lnTo>
                    <a:pt x="73" y="7"/>
                  </a:lnTo>
                  <a:lnTo>
                    <a:pt x="85" y="0"/>
                  </a:lnTo>
                  <a:lnTo>
                    <a:pt x="92" y="29"/>
                  </a:lnTo>
                  <a:lnTo>
                    <a:pt x="102" y="63"/>
                  </a:lnTo>
                  <a:lnTo>
                    <a:pt x="113" y="79"/>
                  </a:lnTo>
                  <a:lnTo>
                    <a:pt x="116" y="87"/>
                  </a:lnTo>
                  <a:lnTo>
                    <a:pt x="119" y="94"/>
                  </a:lnTo>
                  <a:lnTo>
                    <a:pt x="125" y="122"/>
                  </a:lnTo>
                  <a:lnTo>
                    <a:pt x="139" y="131"/>
                  </a:lnTo>
                  <a:lnTo>
                    <a:pt x="142" y="141"/>
                  </a:lnTo>
                  <a:lnTo>
                    <a:pt x="141" y="142"/>
                  </a:lnTo>
                  <a:lnTo>
                    <a:pt x="120" y="166"/>
                  </a:lnTo>
                  <a:lnTo>
                    <a:pt x="106" y="191"/>
                  </a:lnTo>
                  <a:lnTo>
                    <a:pt x="98" y="218"/>
                  </a:lnTo>
                  <a:lnTo>
                    <a:pt x="88" y="228"/>
                  </a:lnTo>
                  <a:lnTo>
                    <a:pt x="79" y="255"/>
                  </a:lnTo>
                  <a:lnTo>
                    <a:pt x="56" y="250"/>
                  </a:lnTo>
                  <a:lnTo>
                    <a:pt x="44" y="242"/>
                  </a:lnTo>
                  <a:lnTo>
                    <a:pt x="37" y="265"/>
                  </a:lnTo>
                  <a:lnTo>
                    <a:pt x="29" y="285"/>
                  </a:lnTo>
                  <a:lnTo>
                    <a:pt x="13" y="291"/>
                  </a:lnTo>
                  <a:lnTo>
                    <a:pt x="8" y="287"/>
                  </a:lnTo>
                  <a:lnTo>
                    <a:pt x="11" y="255"/>
                  </a:lnTo>
                  <a:lnTo>
                    <a:pt x="0" y="2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6" name="Freeform 546"/>
            <p:cNvSpPr>
              <a:spLocks/>
            </p:cNvSpPr>
            <p:nvPr/>
          </p:nvSpPr>
          <p:spPr bwMode="auto">
            <a:xfrm>
              <a:off x="3558" y="2881"/>
              <a:ext cx="4" cy="8"/>
            </a:xfrm>
            <a:custGeom>
              <a:avLst/>
              <a:gdLst/>
              <a:ahLst/>
              <a:cxnLst>
                <a:cxn ang="0">
                  <a:pos x="4" y="13"/>
                </a:cxn>
                <a:cxn ang="0">
                  <a:pos x="4" y="9"/>
                </a:cxn>
                <a:cxn ang="0">
                  <a:pos x="0" y="0"/>
                </a:cxn>
                <a:cxn ang="0">
                  <a:pos x="4" y="13"/>
                </a:cxn>
              </a:cxnLst>
              <a:rect l="0" t="0" r="r" b="b"/>
              <a:pathLst>
                <a:path w="4" h="13">
                  <a:moveTo>
                    <a:pt x="4" y="13"/>
                  </a:moveTo>
                  <a:lnTo>
                    <a:pt x="4" y="9"/>
                  </a:lnTo>
                  <a:lnTo>
                    <a:pt x="0" y="0"/>
                  </a:lnTo>
                  <a:lnTo>
                    <a:pt x="4" y="1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58" name="Group 547"/>
            <p:cNvGrpSpPr>
              <a:grpSpLocks/>
            </p:cNvGrpSpPr>
            <p:nvPr/>
          </p:nvGrpSpPr>
          <p:grpSpPr bwMode="auto">
            <a:xfrm>
              <a:off x="3280" y="3175"/>
              <a:ext cx="37" cy="35"/>
              <a:chOff x="3484" y="3177"/>
              <a:chExt cx="35" cy="33"/>
            </a:xfrm>
            <a:grpFill/>
          </p:grpSpPr>
          <p:grpSp>
            <p:nvGrpSpPr>
              <p:cNvPr id="459" name="Group 548"/>
              <p:cNvGrpSpPr>
                <a:grpSpLocks/>
              </p:cNvGrpSpPr>
              <p:nvPr/>
            </p:nvGrpSpPr>
            <p:grpSpPr bwMode="auto">
              <a:xfrm>
                <a:off x="3484" y="3177"/>
                <a:ext cx="35" cy="33"/>
                <a:chOff x="3484" y="3177"/>
                <a:chExt cx="35" cy="33"/>
              </a:xfrm>
              <a:grpFill/>
            </p:grpSpPr>
            <p:pic>
              <p:nvPicPr>
                <p:cNvPr id="823" name="Picture 549"/>
                <p:cNvPicPr>
                  <a:picLocks noChangeAspect="1" noChangeArrowheads="1"/>
                </p:cNvPicPr>
                <p:nvPr/>
              </p:nvPicPr>
              <p:blipFill>
                <a:blip r:embed="rId27" cstate="print"/>
                <a:srcRect/>
                <a:stretch>
                  <a:fillRect/>
                </a:stretch>
              </p:blipFill>
              <p:spPr bwMode="auto">
                <a:xfrm>
                  <a:off x="3484" y="3177"/>
                  <a:ext cx="35" cy="3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24" name="Freeform 550"/>
                <p:cNvSpPr>
                  <a:spLocks/>
                </p:cNvSpPr>
                <p:nvPr/>
              </p:nvSpPr>
              <p:spPr bwMode="auto">
                <a:xfrm>
                  <a:off x="3484" y="3177"/>
                  <a:ext cx="34" cy="32"/>
                </a:xfrm>
                <a:custGeom>
                  <a:avLst/>
                  <a:gdLst/>
                  <a:ahLst/>
                  <a:cxnLst>
                    <a:cxn ang="0">
                      <a:pos x="15" y="7"/>
                    </a:cxn>
                    <a:cxn ang="0">
                      <a:pos x="0" y="37"/>
                    </a:cxn>
                    <a:cxn ang="0">
                      <a:pos x="11" y="65"/>
                    </a:cxn>
                    <a:cxn ang="0">
                      <a:pos x="18" y="57"/>
                    </a:cxn>
                    <a:cxn ang="0">
                      <a:pos x="32" y="37"/>
                    </a:cxn>
                    <a:cxn ang="0">
                      <a:pos x="34" y="17"/>
                    </a:cxn>
                    <a:cxn ang="0">
                      <a:pos x="21" y="0"/>
                    </a:cxn>
                    <a:cxn ang="0">
                      <a:pos x="15" y="7"/>
                    </a:cxn>
                  </a:cxnLst>
                  <a:rect l="0" t="0" r="r" b="b"/>
                  <a:pathLst>
                    <a:path w="34" h="65">
                      <a:moveTo>
                        <a:pt x="15" y="7"/>
                      </a:moveTo>
                      <a:lnTo>
                        <a:pt x="0" y="37"/>
                      </a:lnTo>
                      <a:lnTo>
                        <a:pt x="11" y="65"/>
                      </a:lnTo>
                      <a:lnTo>
                        <a:pt x="18" y="57"/>
                      </a:lnTo>
                      <a:lnTo>
                        <a:pt x="32" y="37"/>
                      </a:lnTo>
                      <a:lnTo>
                        <a:pt x="34" y="17"/>
                      </a:lnTo>
                      <a:lnTo>
                        <a:pt x="21" y="0"/>
                      </a:lnTo>
                      <a:lnTo>
                        <a:pt x="15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25" name="Freeform 551"/>
                <p:cNvSpPr>
                  <a:spLocks/>
                </p:cNvSpPr>
                <p:nvPr/>
              </p:nvSpPr>
              <p:spPr bwMode="auto">
                <a:xfrm>
                  <a:off x="3484" y="3177"/>
                  <a:ext cx="34" cy="32"/>
                </a:xfrm>
                <a:custGeom>
                  <a:avLst/>
                  <a:gdLst/>
                  <a:ahLst/>
                  <a:cxnLst>
                    <a:cxn ang="0">
                      <a:pos x="15" y="7"/>
                    </a:cxn>
                    <a:cxn ang="0">
                      <a:pos x="0" y="37"/>
                    </a:cxn>
                    <a:cxn ang="0">
                      <a:pos x="11" y="65"/>
                    </a:cxn>
                    <a:cxn ang="0">
                      <a:pos x="18" y="57"/>
                    </a:cxn>
                    <a:cxn ang="0">
                      <a:pos x="32" y="37"/>
                    </a:cxn>
                    <a:cxn ang="0">
                      <a:pos x="34" y="17"/>
                    </a:cxn>
                    <a:cxn ang="0">
                      <a:pos x="21" y="0"/>
                    </a:cxn>
                    <a:cxn ang="0">
                      <a:pos x="15" y="7"/>
                    </a:cxn>
                  </a:cxnLst>
                  <a:rect l="0" t="0" r="r" b="b"/>
                  <a:pathLst>
                    <a:path w="34" h="65">
                      <a:moveTo>
                        <a:pt x="15" y="7"/>
                      </a:moveTo>
                      <a:lnTo>
                        <a:pt x="0" y="37"/>
                      </a:lnTo>
                      <a:lnTo>
                        <a:pt x="11" y="65"/>
                      </a:lnTo>
                      <a:lnTo>
                        <a:pt x="18" y="57"/>
                      </a:lnTo>
                      <a:lnTo>
                        <a:pt x="32" y="37"/>
                      </a:lnTo>
                      <a:lnTo>
                        <a:pt x="34" y="17"/>
                      </a:lnTo>
                      <a:lnTo>
                        <a:pt x="21" y="0"/>
                      </a:lnTo>
                      <a:lnTo>
                        <a:pt x="15" y="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26" name="Picture 552"/>
                <p:cNvPicPr>
                  <a:picLocks noChangeAspect="1" noChangeArrowheads="1"/>
                </p:cNvPicPr>
                <p:nvPr/>
              </p:nvPicPr>
              <p:blipFill>
                <a:blip r:embed="rId27" cstate="print"/>
                <a:srcRect/>
                <a:stretch>
                  <a:fillRect/>
                </a:stretch>
              </p:blipFill>
              <p:spPr bwMode="auto">
                <a:xfrm>
                  <a:off x="3484" y="3177"/>
                  <a:ext cx="35" cy="3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22" name="Freeform 553"/>
              <p:cNvSpPr>
                <a:spLocks/>
              </p:cNvSpPr>
              <p:nvPr/>
            </p:nvSpPr>
            <p:spPr bwMode="auto">
              <a:xfrm>
                <a:off x="3484" y="3177"/>
                <a:ext cx="34" cy="32"/>
              </a:xfrm>
              <a:custGeom>
                <a:avLst/>
                <a:gdLst/>
                <a:ahLst/>
                <a:cxnLst>
                  <a:cxn ang="0">
                    <a:pos x="15" y="7"/>
                  </a:cxn>
                  <a:cxn ang="0">
                    <a:pos x="0" y="37"/>
                  </a:cxn>
                  <a:cxn ang="0">
                    <a:pos x="11" y="65"/>
                  </a:cxn>
                  <a:cxn ang="0">
                    <a:pos x="18" y="57"/>
                  </a:cxn>
                  <a:cxn ang="0">
                    <a:pos x="32" y="37"/>
                  </a:cxn>
                  <a:cxn ang="0">
                    <a:pos x="34" y="17"/>
                  </a:cxn>
                  <a:cxn ang="0">
                    <a:pos x="21" y="0"/>
                  </a:cxn>
                  <a:cxn ang="0">
                    <a:pos x="15" y="7"/>
                  </a:cxn>
                </a:cxnLst>
                <a:rect l="0" t="0" r="r" b="b"/>
                <a:pathLst>
                  <a:path w="34" h="65">
                    <a:moveTo>
                      <a:pt x="15" y="7"/>
                    </a:moveTo>
                    <a:lnTo>
                      <a:pt x="0" y="37"/>
                    </a:lnTo>
                    <a:lnTo>
                      <a:pt x="11" y="65"/>
                    </a:lnTo>
                    <a:lnTo>
                      <a:pt x="18" y="57"/>
                    </a:lnTo>
                    <a:lnTo>
                      <a:pt x="32" y="37"/>
                    </a:lnTo>
                    <a:lnTo>
                      <a:pt x="34" y="17"/>
                    </a:lnTo>
                    <a:lnTo>
                      <a:pt x="21" y="0"/>
                    </a:lnTo>
                    <a:lnTo>
                      <a:pt x="15" y="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38" name="Freeform 554"/>
            <p:cNvSpPr>
              <a:spLocks/>
            </p:cNvSpPr>
            <p:nvPr/>
          </p:nvSpPr>
          <p:spPr bwMode="auto">
            <a:xfrm>
              <a:off x="3547" y="2891"/>
              <a:ext cx="126" cy="232"/>
            </a:xfrm>
            <a:custGeom>
              <a:avLst/>
              <a:gdLst/>
              <a:ahLst/>
              <a:cxnLst>
                <a:cxn ang="0">
                  <a:pos x="44" y="124"/>
                </a:cxn>
                <a:cxn ang="0">
                  <a:pos x="38" y="126"/>
                </a:cxn>
                <a:cxn ang="0">
                  <a:pos x="25" y="137"/>
                </a:cxn>
                <a:cxn ang="0">
                  <a:pos x="21" y="166"/>
                </a:cxn>
                <a:cxn ang="0">
                  <a:pos x="16" y="190"/>
                </a:cxn>
                <a:cxn ang="0">
                  <a:pos x="19" y="224"/>
                </a:cxn>
                <a:cxn ang="0">
                  <a:pos x="21" y="257"/>
                </a:cxn>
                <a:cxn ang="0">
                  <a:pos x="14" y="278"/>
                </a:cxn>
                <a:cxn ang="0">
                  <a:pos x="5" y="300"/>
                </a:cxn>
                <a:cxn ang="0">
                  <a:pos x="0" y="346"/>
                </a:cxn>
                <a:cxn ang="0">
                  <a:pos x="4" y="379"/>
                </a:cxn>
                <a:cxn ang="0">
                  <a:pos x="10" y="420"/>
                </a:cxn>
                <a:cxn ang="0">
                  <a:pos x="29" y="437"/>
                </a:cxn>
                <a:cxn ang="0">
                  <a:pos x="44" y="428"/>
                </a:cxn>
                <a:cxn ang="0">
                  <a:pos x="56" y="413"/>
                </a:cxn>
                <a:cxn ang="0">
                  <a:pos x="62" y="381"/>
                </a:cxn>
                <a:cxn ang="0">
                  <a:pos x="68" y="353"/>
                </a:cxn>
                <a:cxn ang="0">
                  <a:pos x="73" y="322"/>
                </a:cxn>
                <a:cxn ang="0">
                  <a:pos x="79" y="292"/>
                </a:cxn>
                <a:cxn ang="0">
                  <a:pos x="84" y="265"/>
                </a:cxn>
                <a:cxn ang="0">
                  <a:pos x="90" y="235"/>
                </a:cxn>
                <a:cxn ang="0">
                  <a:pos x="95" y="205"/>
                </a:cxn>
                <a:cxn ang="0">
                  <a:pos x="100" y="174"/>
                </a:cxn>
                <a:cxn ang="0">
                  <a:pos x="107" y="153"/>
                </a:cxn>
                <a:cxn ang="0">
                  <a:pos x="107" y="109"/>
                </a:cxn>
                <a:cxn ang="0">
                  <a:pos x="116" y="124"/>
                </a:cxn>
                <a:cxn ang="0">
                  <a:pos x="119" y="105"/>
                </a:cxn>
                <a:cxn ang="0">
                  <a:pos x="115" y="65"/>
                </a:cxn>
                <a:cxn ang="0">
                  <a:pos x="109" y="24"/>
                </a:cxn>
                <a:cxn ang="0">
                  <a:pos x="105" y="2"/>
                </a:cxn>
                <a:cxn ang="0">
                  <a:pos x="100" y="0"/>
                </a:cxn>
                <a:cxn ang="0">
                  <a:pos x="96" y="9"/>
                </a:cxn>
                <a:cxn ang="0">
                  <a:pos x="94" y="42"/>
                </a:cxn>
                <a:cxn ang="0">
                  <a:pos x="87" y="48"/>
                </a:cxn>
                <a:cxn ang="0">
                  <a:pos x="85" y="52"/>
                </a:cxn>
                <a:cxn ang="0">
                  <a:pos x="81" y="48"/>
                </a:cxn>
                <a:cxn ang="0">
                  <a:pos x="82" y="66"/>
                </a:cxn>
                <a:cxn ang="0">
                  <a:pos x="78" y="81"/>
                </a:cxn>
                <a:cxn ang="0">
                  <a:pos x="81" y="85"/>
                </a:cxn>
                <a:cxn ang="0">
                  <a:pos x="72" y="92"/>
                </a:cxn>
                <a:cxn ang="0">
                  <a:pos x="73" y="85"/>
                </a:cxn>
                <a:cxn ang="0">
                  <a:pos x="68" y="107"/>
                </a:cxn>
                <a:cxn ang="0">
                  <a:pos x="64" y="107"/>
                </a:cxn>
                <a:cxn ang="0">
                  <a:pos x="62" y="105"/>
                </a:cxn>
                <a:cxn ang="0">
                  <a:pos x="56" y="124"/>
                </a:cxn>
                <a:cxn ang="0">
                  <a:pos x="44" y="124"/>
                </a:cxn>
              </a:cxnLst>
              <a:rect l="0" t="0" r="r" b="b"/>
              <a:pathLst>
                <a:path w="119" h="437">
                  <a:moveTo>
                    <a:pt x="44" y="124"/>
                  </a:moveTo>
                  <a:lnTo>
                    <a:pt x="38" y="126"/>
                  </a:lnTo>
                  <a:lnTo>
                    <a:pt x="25" y="137"/>
                  </a:lnTo>
                  <a:lnTo>
                    <a:pt x="21" y="166"/>
                  </a:lnTo>
                  <a:lnTo>
                    <a:pt x="16" y="190"/>
                  </a:lnTo>
                  <a:lnTo>
                    <a:pt x="19" y="224"/>
                  </a:lnTo>
                  <a:lnTo>
                    <a:pt x="21" y="257"/>
                  </a:lnTo>
                  <a:lnTo>
                    <a:pt x="14" y="278"/>
                  </a:lnTo>
                  <a:lnTo>
                    <a:pt x="5" y="300"/>
                  </a:lnTo>
                  <a:lnTo>
                    <a:pt x="0" y="346"/>
                  </a:lnTo>
                  <a:lnTo>
                    <a:pt x="4" y="379"/>
                  </a:lnTo>
                  <a:lnTo>
                    <a:pt x="10" y="420"/>
                  </a:lnTo>
                  <a:lnTo>
                    <a:pt x="29" y="437"/>
                  </a:lnTo>
                  <a:lnTo>
                    <a:pt x="44" y="428"/>
                  </a:lnTo>
                  <a:lnTo>
                    <a:pt x="56" y="413"/>
                  </a:lnTo>
                  <a:lnTo>
                    <a:pt x="62" y="381"/>
                  </a:lnTo>
                  <a:lnTo>
                    <a:pt x="68" y="353"/>
                  </a:lnTo>
                  <a:lnTo>
                    <a:pt x="73" y="322"/>
                  </a:lnTo>
                  <a:lnTo>
                    <a:pt x="79" y="292"/>
                  </a:lnTo>
                  <a:lnTo>
                    <a:pt x="84" y="265"/>
                  </a:lnTo>
                  <a:lnTo>
                    <a:pt x="90" y="235"/>
                  </a:lnTo>
                  <a:lnTo>
                    <a:pt x="95" y="205"/>
                  </a:lnTo>
                  <a:lnTo>
                    <a:pt x="100" y="174"/>
                  </a:lnTo>
                  <a:lnTo>
                    <a:pt x="107" y="153"/>
                  </a:lnTo>
                  <a:lnTo>
                    <a:pt x="107" y="109"/>
                  </a:lnTo>
                  <a:lnTo>
                    <a:pt x="116" y="124"/>
                  </a:lnTo>
                  <a:lnTo>
                    <a:pt x="119" y="105"/>
                  </a:lnTo>
                  <a:lnTo>
                    <a:pt x="115" y="65"/>
                  </a:lnTo>
                  <a:lnTo>
                    <a:pt x="109" y="24"/>
                  </a:lnTo>
                  <a:lnTo>
                    <a:pt x="105" y="2"/>
                  </a:lnTo>
                  <a:lnTo>
                    <a:pt x="100" y="0"/>
                  </a:lnTo>
                  <a:lnTo>
                    <a:pt x="96" y="9"/>
                  </a:lnTo>
                  <a:lnTo>
                    <a:pt x="94" y="42"/>
                  </a:lnTo>
                  <a:lnTo>
                    <a:pt x="87" y="48"/>
                  </a:lnTo>
                  <a:lnTo>
                    <a:pt x="85" y="52"/>
                  </a:lnTo>
                  <a:lnTo>
                    <a:pt x="81" y="48"/>
                  </a:lnTo>
                  <a:lnTo>
                    <a:pt x="82" y="66"/>
                  </a:lnTo>
                  <a:lnTo>
                    <a:pt x="78" y="81"/>
                  </a:lnTo>
                  <a:lnTo>
                    <a:pt x="81" y="85"/>
                  </a:lnTo>
                  <a:lnTo>
                    <a:pt x="72" y="92"/>
                  </a:lnTo>
                  <a:lnTo>
                    <a:pt x="73" y="85"/>
                  </a:lnTo>
                  <a:lnTo>
                    <a:pt x="68" y="107"/>
                  </a:lnTo>
                  <a:lnTo>
                    <a:pt x="64" y="107"/>
                  </a:lnTo>
                  <a:lnTo>
                    <a:pt x="62" y="105"/>
                  </a:lnTo>
                  <a:lnTo>
                    <a:pt x="56" y="124"/>
                  </a:lnTo>
                  <a:lnTo>
                    <a:pt x="44" y="1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9" name="Freeform 555"/>
            <p:cNvSpPr>
              <a:spLocks/>
            </p:cNvSpPr>
            <p:nvPr/>
          </p:nvSpPr>
          <p:spPr bwMode="auto">
            <a:xfrm>
              <a:off x="3386" y="2846"/>
              <a:ext cx="50" cy="133"/>
            </a:xfrm>
            <a:custGeom>
              <a:avLst/>
              <a:gdLst/>
              <a:ahLst/>
              <a:cxnLst>
                <a:cxn ang="0">
                  <a:pos x="27" y="177"/>
                </a:cxn>
                <a:cxn ang="0">
                  <a:pos x="22" y="211"/>
                </a:cxn>
                <a:cxn ang="0">
                  <a:pos x="29" y="231"/>
                </a:cxn>
                <a:cxn ang="0">
                  <a:pos x="37" y="252"/>
                </a:cxn>
                <a:cxn ang="0">
                  <a:pos x="34" y="233"/>
                </a:cxn>
                <a:cxn ang="0">
                  <a:pos x="43" y="220"/>
                </a:cxn>
                <a:cxn ang="0">
                  <a:pos x="45" y="196"/>
                </a:cxn>
                <a:cxn ang="0">
                  <a:pos x="48" y="170"/>
                </a:cxn>
                <a:cxn ang="0">
                  <a:pos x="38" y="153"/>
                </a:cxn>
                <a:cxn ang="0">
                  <a:pos x="29" y="135"/>
                </a:cxn>
                <a:cxn ang="0">
                  <a:pos x="27" y="100"/>
                </a:cxn>
                <a:cxn ang="0">
                  <a:pos x="29" y="77"/>
                </a:cxn>
                <a:cxn ang="0">
                  <a:pos x="36" y="72"/>
                </a:cxn>
                <a:cxn ang="0">
                  <a:pos x="31" y="46"/>
                </a:cxn>
                <a:cxn ang="0">
                  <a:pos x="27" y="13"/>
                </a:cxn>
                <a:cxn ang="0">
                  <a:pos x="21" y="5"/>
                </a:cxn>
                <a:cxn ang="0">
                  <a:pos x="5" y="0"/>
                </a:cxn>
                <a:cxn ang="0">
                  <a:pos x="7" y="9"/>
                </a:cxn>
                <a:cxn ang="0">
                  <a:pos x="15" y="33"/>
                </a:cxn>
                <a:cxn ang="0">
                  <a:pos x="12" y="48"/>
                </a:cxn>
                <a:cxn ang="0">
                  <a:pos x="11" y="72"/>
                </a:cxn>
                <a:cxn ang="0">
                  <a:pos x="10" y="96"/>
                </a:cxn>
                <a:cxn ang="0">
                  <a:pos x="8" y="105"/>
                </a:cxn>
                <a:cxn ang="0">
                  <a:pos x="0" y="137"/>
                </a:cxn>
                <a:cxn ang="0">
                  <a:pos x="7" y="152"/>
                </a:cxn>
                <a:cxn ang="0">
                  <a:pos x="12" y="163"/>
                </a:cxn>
                <a:cxn ang="0">
                  <a:pos x="22" y="163"/>
                </a:cxn>
                <a:cxn ang="0">
                  <a:pos x="27" y="177"/>
                </a:cxn>
              </a:cxnLst>
              <a:rect l="0" t="0" r="r" b="b"/>
              <a:pathLst>
                <a:path w="48" h="252">
                  <a:moveTo>
                    <a:pt x="27" y="177"/>
                  </a:moveTo>
                  <a:lnTo>
                    <a:pt x="22" y="211"/>
                  </a:lnTo>
                  <a:lnTo>
                    <a:pt x="29" y="231"/>
                  </a:lnTo>
                  <a:lnTo>
                    <a:pt x="37" y="252"/>
                  </a:lnTo>
                  <a:lnTo>
                    <a:pt x="34" y="233"/>
                  </a:lnTo>
                  <a:lnTo>
                    <a:pt x="43" y="220"/>
                  </a:lnTo>
                  <a:lnTo>
                    <a:pt x="45" y="196"/>
                  </a:lnTo>
                  <a:lnTo>
                    <a:pt x="48" y="170"/>
                  </a:lnTo>
                  <a:lnTo>
                    <a:pt x="38" y="153"/>
                  </a:lnTo>
                  <a:lnTo>
                    <a:pt x="29" y="135"/>
                  </a:lnTo>
                  <a:lnTo>
                    <a:pt x="27" y="100"/>
                  </a:lnTo>
                  <a:lnTo>
                    <a:pt x="29" y="77"/>
                  </a:lnTo>
                  <a:lnTo>
                    <a:pt x="36" y="72"/>
                  </a:lnTo>
                  <a:lnTo>
                    <a:pt x="31" y="46"/>
                  </a:lnTo>
                  <a:lnTo>
                    <a:pt x="27" y="13"/>
                  </a:lnTo>
                  <a:lnTo>
                    <a:pt x="21" y="5"/>
                  </a:lnTo>
                  <a:lnTo>
                    <a:pt x="5" y="0"/>
                  </a:lnTo>
                  <a:lnTo>
                    <a:pt x="7" y="9"/>
                  </a:lnTo>
                  <a:lnTo>
                    <a:pt x="15" y="33"/>
                  </a:lnTo>
                  <a:lnTo>
                    <a:pt x="12" y="48"/>
                  </a:lnTo>
                  <a:lnTo>
                    <a:pt x="11" y="72"/>
                  </a:lnTo>
                  <a:lnTo>
                    <a:pt x="10" y="96"/>
                  </a:lnTo>
                  <a:lnTo>
                    <a:pt x="8" y="105"/>
                  </a:lnTo>
                  <a:lnTo>
                    <a:pt x="0" y="137"/>
                  </a:lnTo>
                  <a:lnTo>
                    <a:pt x="7" y="152"/>
                  </a:lnTo>
                  <a:lnTo>
                    <a:pt x="12" y="163"/>
                  </a:lnTo>
                  <a:lnTo>
                    <a:pt x="22" y="163"/>
                  </a:lnTo>
                  <a:lnTo>
                    <a:pt x="27" y="17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0" name="Freeform 556"/>
            <p:cNvSpPr>
              <a:spLocks/>
            </p:cNvSpPr>
            <p:nvPr/>
          </p:nvSpPr>
          <p:spPr bwMode="auto">
            <a:xfrm>
              <a:off x="3345" y="2863"/>
              <a:ext cx="170" cy="280"/>
            </a:xfrm>
            <a:custGeom>
              <a:avLst/>
              <a:gdLst/>
              <a:ahLst/>
              <a:cxnLst>
                <a:cxn ang="0">
                  <a:pos x="65" y="307"/>
                </a:cxn>
                <a:cxn ang="0">
                  <a:pos x="71" y="300"/>
                </a:cxn>
                <a:cxn ang="0">
                  <a:pos x="100" y="244"/>
                </a:cxn>
                <a:cxn ang="0">
                  <a:pos x="126" y="215"/>
                </a:cxn>
                <a:cxn ang="0">
                  <a:pos x="158" y="154"/>
                </a:cxn>
                <a:cxn ang="0">
                  <a:pos x="160" y="128"/>
                </a:cxn>
                <a:cxn ang="0">
                  <a:pos x="160" y="67"/>
                </a:cxn>
                <a:cxn ang="0">
                  <a:pos x="160" y="0"/>
                </a:cxn>
                <a:cxn ang="0">
                  <a:pos x="144" y="15"/>
                </a:cxn>
                <a:cxn ang="0">
                  <a:pos x="120" y="28"/>
                </a:cxn>
                <a:cxn ang="0">
                  <a:pos x="90" y="33"/>
                </a:cxn>
                <a:cxn ang="0">
                  <a:pos x="75" y="37"/>
                </a:cxn>
                <a:cxn ang="0">
                  <a:pos x="66" y="65"/>
                </a:cxn>
                <a:cxn ang="0">
                  <a:pos x="77" y="117"/>
                </a:cxn>
                <a:cxn ang="0">
                  <a:pos x="84" y="159"/>
                </a:cxn>
                <a:cxn ang="0">
                  <a:pos x="73" y="198"/>
                </a:cxn>
                <a:cxn ang="0">
                  <a:pos x="68" y="194"/>
                </a:cxn>
                <a:cxn ang="0">
                  <a:pos x="66" y="141"/>
                </a:cxn>
                <a:cxn ang="0">
                  <a:pos x="51" y="128"/>
                </a:cxn>
                <a:cxn ang="0">
                  <a:pos x="35" y="122"/>
                </a:cxn>
                <a:cxn ang="0">
                  <a:pos x="12" y="141"/>
                </a:cxn>
                <a:cxn ang="0">
                  <a:pos x="2" y="167"/>
                </a:cxn>
                <a:cxn ang="0">
                  <a:pos x="10" y="179"/>
                </a:cxn>
                <a:cxn ang="0">
                  <a:pos x="39" y="202"/>
                </a:cxn>
                <a:cxn ang="0">
                  <a:pos x="36" y="268"/>
                </a:cxn>
                <a:cxn ang="0">
                  <a:pos x="33" y="326"/>
                </a:cxn>
                <a:cxn ang="0">
                  <a:pos x="21" y="368"/>
                </a:cxn>
                <a:cxn ang="0">
                  <a:pos x="13" y="409"/>
                </a:cxn>
                <a:cxn ang="0">
                  <a:pos x="16" y="467"/>
                </a:cxn>
                <a:cxn ang="0">
                  <a:pos x="17" y="530"/>
                </a:cxn>
                <a:cxn ang="0">
                  <a:pos x="29" y="509"/>
                </a:cxn>
                <a:cxn ang="0">
                  <a:pos x="45" y="474"/>
                </a:cxn>
                <a:cxn ang="0">
                  <a:pos x="70" y="446"/>
                </a:cxn>
                <a:cxn ang="0">
                  <a:pos x="72" y="405"/>
                </a:cxn>
                <a:cxn ang="0">
                  <a:pos x="71" y="387"/>
                </a:cxn>
                <a:cxn ang="0">
                  <a:pos x="66" y="330"/>
                </a:cxn>
              </a:cxnLst>
              <a:rect l="0" t="0" r="r" b="b"/>
              <a:pathLst>
                <a:path w="162" h="530">
                  <a:moveTo>
                    <a:pt x="66" y="330"/>
                  </a:moveTo>
                  <a:lnTo>
                    <a:pt x="65" y="307"/>
                  </a:lnTo>
                  <a:lnTo>
                    <a:pt x="64" y="300"/>
                  </a:lnTo>
                  <a:lnTo>
                    <a:pt x="71" y="300"/>
                  </a:lnTo>
                  <a:lnTo>
                    <a:pt x="88" y="274"/>
                  </a:lnTo>
                  <a:lnTo>
                    <a:pt x="100" y="244"/>
                  </a:lnTo>
                  <a:lnTo>
                    <a:pt x="113" y="230"/>
                  </a:lnTo>
                  <a:lnTo>
                    <a:pt x="126" y="215"/>
                  </a:lnTo>
                  <a:lnTo>
                    <a:pt x="146" y="192"/>
                  </a:lnTo>
                  <a:lnTo>
                    <a:pt x="158" y="154"/>
                  </a:lnTo>
                  <a:lnTo>
                    <a:pt x="162" y="128"/>
                  </a:lnTo>
                  <a:lnTo>
                    <a:pt x="160" y="128"/>
                  </a:lnTo>
                  <a:lnTo>
                    <a:pt x="158" y="83"/>
                  </a:lnTo>
                  <a:lnTo>
                    <a:pt x="160" y="67"/>
                  </a:lnTo>
                  <a:lnTo>
                    <a:pt x="160" y="22"/>
                  </a:lnTo>
                  <a:lnTo>
                    <a:pt x="160" y="0"/>
                  </a:lnTo>
                  <a:lnTo>
                    <a:pt x="159" y="0"/>
                  </a:lnTo>
                  <a:lnTo>
                    <a:pt x="144" y="15"/>
                  </a:lnTo>
                  <a:lnTo>
                    <a:pt x="126" y="28"/>
                  </a:lnTo>
                  <a:lnTo>
                    <a:pt x="120" y="28"/>
                  </a:lnTo>
                  <a:lnTo>
                    <a:pt x="108" y="39"/>
                  </a:lnTo>
                  <a:lnTo>
                    <a:pt x="90" y="33"/>
                  </a:lnTo>
                  <a:lnTo>
                    <a:pt x="82" y="37"/>
                  </a:lnTo>
                  <a:lnTo>
                    <a:pt x="75" y="37"/>
                  </a:lnTo>
                  <a:lnTo>
                    <a:pt x="68" y="42"/>
                  </a:lnTo>
                  <a:lnTo>
                    <a:pt x="66" y="65"/>
                  </a:lnTo>
                  <a:lnTo>
                    <a:pt x="68" y="98"/>
                  </a:lnTo>
                  <a:lnTo>
                    <a:pt x="77" y="117"/>
                  </a:lnTo>
                  <a:lnTo>
                    <a:pt x="87" y="135"/>
                  </a:lnTo>
                  <a:lnTo>
                    <a:pt x="84" y="159"/>
                  </a:lnTo>
                  <a:lnTo>
                    <a:pt x="82" y="183"/>
                  </a:lnTo>
                  <a:lnTo>
                    <a:pt x="73" y="198"/>
                  </a:lnTo>
                  <a:lnTo>
                    <a:pt x="76" y="215"/>
                  </a:lnTo>
                  <a:lnTo>
                    <a:pt x="68" y="194"/>
                  </a:lnTo>
                  <a:lnTo>
                    <a:pt x="61" y="176"/>
                  </a:lnTo>
                  <a:lnTo>
                    <a:pt x="66" y="141"/>
                  </a:lnTo>
                  <a:lnTo>
                    <a:pt x="61" y="128"/>
                  </a:lnTo>
                  <a:lnTo>
                    <a:pt x="51" y="128"/>
                  </a:lnTo>
                  <a:lnTo>
                    <a:pt x="46" y="115"/>
                  </a:lnTo>
                  <a:lnTo>
                    <a:pt x="35" y="122"/>
                  </a:lnTo>
                  <a:lnTo>
                    <a:pt x="23" y="133"/>
                  </a:lnTo>
                  <a:lnTo>
                    <a:pt x="12" y="141"/>
                  </a:lnTo>
                  <a:lnTo>
                    <a:pt x="0" y="148"/>
                  </a:lnTo>
                  <a:lnTo>
                    <a:pt x="2" y="167"/>
                  </a:lnTo>
                  <a:lnTo>
                    <a:pt x="2" y="179"/>
                  </a:lnTo>
                  <a:lnTo>
                    <a:pt x="10" y="179"/>
                  </a:lnTo>
                  <a:lnTo>
                    <a:pt x="25" y="189"/>
                  </a:lnTo>
                  <a:lnTo>
                    <a:pt x="39" y="202"/>
                  </a:lnTo>
                  <a:lnTo>
                    <a:pt x="39" y="241"/>
                  </a:lnTo>
                  <a:lnTo>
                    <a:pt x="36" y="268"/>
                  </a:lnTo>
                  <a:lnTo>
                    <a:pt x="38" y="298"/>
                  </a:lnTo>
                  <a:lnTo>
                    <a:pt x="33" y="326"/>
                  </a:lnTo>
                  <a:lnTo>
                    <a:pt x="29" y="350"/>
                  </a:lnTo>
                  <a:lnTo>
                    <a:pt x="21" y="368"/>
                  </a:lnTo>
                  <a:lnTo>
                    <a:pt x="11" y="387"/>
                  </a:lnTo>
                  <a:lnTo>
                    <a:pt x="13" y="409"/>
                  </a:lnTo>
                  <a:lnTo>
                    <a:pt x="16" y="433"/>
                  </a:lnTo>
                  <a:lnTo>
                    <a:pt x="16" y="467"/>
                  </a:lnTo>
                  <a:lnTo>
                    <a:pt x="16" y="502"/>
                  </a:lnTo>
                  <a:lnTo>
                    <a:pt x="17" y="530"/>
                  </a:lnTo>
                  <a:lnTo>
                    <a:pt x="29" y="530"/>
                  </a:lnTo>
                  <a:lnTo>
                    <a:pt x="29" y="509"/>
                  </a:lnTo>
                  <a:lnTo>
                    <a:pt x="26" y="502"/>
                  </a:lnTo>
                  <a:lnTo>
                    <a:pt x="45" y="474"/>
                  </a:lnTo>
                  <a:lnTo>
                    <a:pt x="58" y="461"/>
                  </a:lnTo>
                  <a:lnTo>
                    <a:pt x="70" y="446"/>
                  </a:lnTo>
                  <a:lnTo>
                    <a:pt x="71" y="433"/>
                  </a:lnTo>
                  <a:lnTo>
                    <a:pt x="72" y="405"/>
                  </a:lnTo>
                  <a:lnTo>
                    <a:pt x="75" y="376"/>
                  </a:lnTo>
                  <a:lnTo>
                    <a:pt x="71" y="387"/>
                  </a:lnTo>
                  <a:lnTo>
                    <a:pt x="68" y="359"/>
                  </a:lnTo>
                  <a:lnTo>
                    <a:pt x="66" y="33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1" name="Freeform 557"/>
            <p:cNvSpPr>
              <a:spLocks/>
            </p:cNvSpPr>
            <p:nvPr/>
          </p:nvSpPr>
          <p:spPr bwMode="auto">
            <a:xfrm>
              <a:off x="3114" y="3065"/>
              <a:ext cx="261" cy="216"/>
            </a:xfrm>
            <a:custGeom>
              <a:avLst/>
              <a:gdLst/>
              <a:ahLst/>
              <a:cxnLst>
                <a:cxn ang="0">
                  <a:pos x="55" y="84"/>
                </a:cxn>
                <a:cxn ang="0">
                  <a:pos x="54" y="113"/>
                </a:cxn>
                <a:cxn ang="0">
                  <a:pos x="53" y="143"/>
                </a:cxn>
                <a:cxn ang="0">
                  <a:pos x="52" y="175"/>
                </a:cxn>
                <a:cxn ang="0">
                  <a:pos x="49" y="204"/>
                </a:cxn>
                <a:cxn ang="0">
                  <a:pos x="37" y="213"/>
                </a:cxn>
                <a:cxn ang="0">
                  <a:pos x="14" y="210"/>
                </a:cxn>
                <a:cxn ang="0">
                  <a:pos x="9" y="188"/>
                </a:cxn>
                <a:cxn ang="0">
                  <a:pos x="0" y="206"/>
                </a:cxn>
                <a:cxn ang="0">
                  <a:pos x="7" y="236"/>
                </a:cxn>
                <a:cxn ang="0">
                  <a:pos x="13" y="267"/>
                </a:cxn>
                <a:cxn ang="0">
                  <a:pos x="20" y="297"/>
                </a:cxn>
                <a:cxn ang="0">
                  <a:pos x="25" y="326"/>
                </a:cxn>
                <a:cxn ang="0">
                  <a:pos x="20" y="341"/>
                </a:cxn>
                <a:cxn ang="0">
                  <a:pos x="21" y="356"/>
                </a:cxn>
                <a:cxn ang="0">
                  <a:pos x="25" y="389"/>
                </a:cxn>
                <a:cxn ang="0">
                  <a:pos x="30" y="389"/>
                </a:cxn>
                <a:cxn ang="0">
                  <a:pos x="37" y="399"/>
                </a:cxn>
                <a:cxn ang="0">
                  <a:pos x="47" y="408"/>
                </a:cxn>
                <a:cxn ang="0">
                  <a:pos x="63" y="395"/>
                </a:cxn>
                <a:cxn ang="0">
                  <a:pos x="78" y="388"/>
                </a:cxn>
                <a:cxn ang="0">
                  <a:pos x="94" y="388"/>
                </a:cxn>
                <a:cxn ang="0">
                  <a:pos x="110" y="386"/>
                </a:cxn>
                <a:cxn ang="0">
                  <a:pos x="129" y="382"/>
                </a:cxn>
                <a:cxn ang="0">
                  <a:pos x="140" y="373"/>
                </a:cxn>
                <a:cxn ang="0">
                  <a:pos x="156" y="358"/>
                </a:cxn>
                <a:cxn ang="0">
                  <a:pos x="172" y="341"/>
                </a:cxn>
                <a:cxn ang="0">
                  <a:pos x="181" y="321"/>
                </a:cxn>
                <a:cxn ang="0">
                  <a:pos x="190" y="302"/>
                </a:cxn>
                <a:cxn ang="0">
                  <a:pos x="200" y="282"/>
                </a:cxn>
                <a:cxn ang="0">
                  <a:pos x="210" y="265"/>
                </a:cxn>
                <a:cxn ang="0">
                  <a:pos x="222" y="241"/>
                </a:cxn>
                <a:cxn ang="0">
                  <a:pos x="233" y="212"/>
                </a:cxn>
                <a:cxn ang="0">
                  <a:pos x="240" y="182"/>
                </a:cxn>
                <a:cxn ang="0">
                  <a:pos x="247" y="150"/>
                </a:cxn>
                <a:cxn ang="0">
                  <a:pos x="235" y="150"/>
                </a:cxn>
                <a:cxn ang="0">
                  <a:pos x="233" y="163"/>
                </a:cxn>
                <a:cxn ang="0">
                  <a:pos x="219" y="154"/>
                </a:cxn>
                <a:cxn ang="0">
                  <a:pos x="220" y="130"/>
                </a:cxn>
                <a:cxn ang="0">
                  <a:pos x="227" y="113"/>
                </a:cxn>
                <a:cxn ang="0">
                  <a:pos x="234" y="121"/>
                </a:cxn>
                <a:cxn ang="0">
                  <a:pos x="234" y="87"/>
                </a:cxn>
                <a:cxn ang="0">
                  <a:pos x="234" y="52"/>
                </a:cxn>
                <a:cxn ang="0">
                  <a:pos x="231" y="28"/>
                </a:cxn>
                <a:cxn ang="0">
                  <a:pos x="229" y="6"/>
                </a:cxn>
                <a:cxn ang="0">
                  <a:pos x="213" y="2"/>
                </a:cxn>
                <a:cxn ang="0">
                  <a:pos x="199" y="0"/>
                </a:cxn>
                <a:cxn ang="0">
                  <a:pos x="197" y="0"/>
                </a:cxn>
                <a:cxn ang="0">
                  <a:pos x="176" y="24"/>
                </a:cxn>
                <a:cxn ang="0">
                  <a:pos x="162" y="49"/>
                </a:cxn>
                <a:cxn ang="0">
                  <a:pos x="153" y="76"/>
                </a:cxn>
                <a:cxn ang="0">
                  <a:pos x="144" y="87"/>
                </a:cxn>
                <a:cxn ang="0">
                  <a:pos x="135" y="113"/>
                </a:cxn>
                <a:cxn ang="0">
                  <a:pos x="112" y="110"/>
                </a:cxn>
                <a:cxn ang="0">
                  <a:pos x="100" y="100"/>
                </a:cxn>
                <a:cxn ang="0">
                  <a:pos x="92" y="123"/>
                </a:cxn>
                <a:cxn ang="0">
                  <a:pos x="85" y="143"/>
                </a:cxn>
                <a:cxn ang="0">
                  <a:pos x="69" y="150"/>
                </a:cxn>
                <a:cxn ang="0">
                  <a:pos x="63" y="145"/>
                </a:cxn>
                <a:cxn ang="0">
                  <a:pos x="66" y="113"/>
                </a:cxn>
                <a:cxn ang="0">
                  <a:pos x="55" y="84"/>
                </a:cxn>
              </a:cxnLst>
              <a:rect l="0" t="0" r="r" b="b"/>
              <a:pathLst>
                <a:path w="247" h="408">
                  <a:moveTo>
                    <a:pt x="55" y="84"/>
                  </a:moveTo>
                  <a:lnTo>
                    <a:pt x="54" y="113"/>
                  </a:lnTo>
                  <a:lnTo>
                    <a:pt x="53" y="143"/>
                  </a:lnTo>
                  <a:lnTo>
                    <a:pt x="52" y="175"/>
                  </a:lnTo>
                  <a:lnTo>
                    <a:pt x="49" y="204"/>
                  </a:lnTo>
                  <a:lnTo>
                    <a:pt x="37" y="213"/>
                  </a:lnTo>
                  <a:lnTo>
                    <a:pt x="14" y="210"/>
                  </a:lnTo>
                  <a:lnTo>
                    <a:pt x="9" y="188"/>
                  </a:lnTo>
                  <a:lnTo>
                    <a:pt x="0" y="206"/>
                  </a:lnTo>
                  <a:lnTo>
                    <a:pt x="7" y="236"/>
                  </a:lnTo>
                  <a:lnTo>
                    <a:pt x="13" y="267"/>
                  </a:lnTo>
                  <a:lnTo>
                    <a:pt x="20" y="297"/>
                  </a:lnTo>
                  <a:lnTo>
                    <a:pt x="25" y="326"/>
                  </a:lnTo>
                  <a:lnTo>
                    <a:pt x="20" y="341"/>
                  </a:lnTo>
                  <a:lnTo>
                    <a:pt x="21" y="356"/>
                  </a:lnTo>
                  <a:lnTo>
                    <a:pt x="25" y="389"/>
                  </a:lnTo>
                  <a:lnTo>
                    <a:pt x="30" y="389"/>
                  </a:lnTo>
                  <a:lnTo>
                    <a:pt x="37" y="399"/>
                  </a:lnTo>
                  <a:lnTo>
                    <a:pt x="47" y="408"/>
                  </a:lnTo>
                  <a:lnTo>
                    <a:pt x="63" y="395"/>
                  </a:lnTo>
                  <a:lnTo>
                    <a:pt x="78" y="388"/>
                  </a:lnTo>
                  <a:lnTo>
                    <a:pt x="94" y="388"/>
                  </a:lnTo>
                  <a:lnTo>
                    <a:pt x="110" y="386"/>
                  </a:lnTo>
                  <a:lnTo>
                    <a:pt x="129" y="382"/>
                  </a:lnTo>
                  <a:lnTo>
                    <a:pt x="140" y="373"/>
                  </a:lnTo>
                  <a:lnTo>
                    <a:pt x="156" y="358"/>
                  </a:lnTo>
                  <a:lnTo>
                    <a:pt x="172" y="341"/>
                  </a:lnTo>
                  <a:lnTo>
                    <a:pt x="181" y="321"/>
                  </a:lnTo>
                  <a:lnTo>
                    <a:pt x="190" y="302"/>
                  </a:lnTo>
                  <a:lnTo>
                    <a:pt x="200" y="282"/>
                  </a:lnTo>
                  <a:lnTo>
                    <a:pt x="210" y="265"/>
                  </a:lnTo>
                  <a:lnTo>
                    <a:pt x="222" y="241"/>
                  </a:lnTo>
                  <a:lnTo>
                    <a:pt x="233" y="212"/>
                  </a:lnTo>
                  <a:lnTo>
                    <a:pt x="240" y="182"/>
                  </a:lnTo>
                  <a:lnTo>
                    <a:pt x="247" y="150"/>
                  </a:lnTo>
                  <a:lnTo>
                    <a:pt x="235" y="150"/>
                  </a:lnTo>
                  <a:lnTo>
                    <a:pt x="233" y="163"/>
                  </a:lnTo>
                  <a:lnTo>
                    <a:pt x="219" y="154"/>
                  </a:lnTo>
                  <a:lnTo>
                    <a:pt x="220" y="130"/>
                  </a:lnTo>
                  <a:lnTo>
                    <a:pt x="227" y="113"/>
                  </a:lnTo>
                  <a:lnTo>
                    <a:pt x="234" y="121"/>
                  </a:lnTo>
                  <a:lnTo>
                    <a:pt x="234" y="87"/>
                  </a:lnTo>
                  <a:lnTo>
                    <a:pt x="234" y="52"/>
                  </a:lnTo>
                  <a:lnTo>
                    <a:pt x="231" y="28"/>
                  </a:lnTo>
                  <a:lnTo>
                    <a:pt x="229" y="6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97" y="0"/>
                  </a:lnTo>
                  <a:lnTo>
                    <a:pt x="176" y="24"/>
                  </a:lnTo>
                  <a:lnTo>
                    <a:pt x="162" y="49"/>
                  </a:lnTo>
                  <a:lnTo>
                    <a:pt x="153" y="76"/>
                  </a:lnTo>
                  <a:lnTo>
                    <a:pt x="144" y="87"/>
                  </a:lnTo>
                  <a:lnTo>
                    <a:pt x="135" y="113"/>
                  </a:lnTo>
                  <a:lnTo>
                    <a:pt x="112" y="110"/>
                  </a:lnTo>
                  <a:lnTo>
                    <a:pt x="100" y="100"/>
                  </a:lnTo>
                  <a:lnTo>
                    <a:pt x="92" y="123"/>
                  </a:lnTo>
                  <a:lnTo>
                    <a:pt x="85" y="143"/>
                  </a:lnTo>
                  <a:lnTo>
                    <a:pt x="69" y="150"/>
                  </a:lnTo>
                  <a:lnTo>
                    <a:pt x="63" y="145"/>
                  </a:lnTo>
                  <a:lnTo>
                    <a:pt x="66" y="113"/>
                  </a:lnTo>
                  <a:lnTo>
                    <a:pt x="55" y="8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2" name="Freeform 558"/>
            <p:cNvSpPr>
              <a:spLocks/>
            </p:cNvSpPr>
            <p:nvPr/>
          </p:nvSpPr>
          <p:spPr bwMode="auto">
            <a:xfrm>
              <a:off x="3280" y="3175"/>
              <a:ext cx="36" cy="34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0" y="37"/>
                </a:cxn>
                <a:cxn ang="0">
                  <a:pos x="11" y="65"/>
                </a:cxn>
                <a:cxn ang="0">
                  <a:pos x="18" y="57"/>
                </a:cxn>
                <a:cxn ang="0">
                  <a:pos x="32" y="37"/>
                </a:cxn>
                <a:cxn ang="0">
                  <a:pos x="34" y="17"/>
                </a:cxn>
                <a:cxn ang="0">
                  <a:pos x="21" y="0"/>
                </a:cxn>
                <a:cxn ang="0">
                  <a:pos x="15" y="7"/>
                </a:cxn>
              </a:cxnLst>
              <a:rect l="0" t="0" r="r" b="b"/>
              <a:pathLst>
                <a:path w="34" h="65">
                  <a:moveTo>
                    <a:pt x="15" y="7"/>
                  </a:moveTo>
                  <a:lnTo>
                    <a:pt x="0" y="37"/>
                  </a:lnTo>
                  <a:lnTo>
                    <a:pt x="11" y="65"/>
                  </a:lnTo>
                  <a:lnTo>
                    <a:pt x="18" y="57"/>
                  </a:lnTo>
                  <a:lnTo>
                    <a:pt x="32" y="37"/>
                  </a:lnTo>
                  <a:lnTo>
                    <a:pt x="34" y="17"/>
                  </a:lnTo>
                  <a:lnTo>
                    <a:pt x="21" y="0"/>
                  </a:lnTo>
                  <a:lnTo>
                    <a:pt x="15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60" name="Group 559"/>
            <p:cNvGrpSpPr>
              <a:grpSpLocks/>
            </p:cNvGrpSpPr>
            <p:nvPr/>
          </p:nvGrpSpPr>
          <p:grpSpPr bwMode="auto">
            <a:xfrm>
              <a:off x="3088" y="3075"/>
              <a:ext cx="7" cy="7"/>
              <a:chOff x="3300" y="3082"/>
              <a:chExt cx="8" cy="7"/>
            </a:xfrm>
            <a:grpFill/>
          </p:grpSpPr>
          <p:grpSp>
            <p:nvGrpSpPr>
              <p:cNvPr id="461" name="Group 560"/>
              <p:cNvGrpSpPr>
                <a:grpSpLocks/>
              </p:cNvGrpSpPr>
              <p:nvPr/>
            </p:nvGrpSpPr>
            <p:grpSpPr bwMode="auto">
              <a:xfrm>
                <a:off x="3300" y="3082"/>
                <a:ext cx="8" cy="7"/>
                <a:chOff x="3300" y="3082"/>
                <a:chExt cx="8" cy="7"/>
              </a:xfrm>
              <a:grpFill/>
            </p:grpSpPr>
            <p:pic>
              <p:nvPicPr>
                <p:cNvPr id="817" name="Picture 561"/>
                <p:cNvPicPr>
                  <a:picLocks noChangeAspect="1" noChangeArrowheads="1"/>
                </p:cNvPicPr>
                <p:nvPr/>
              </p:nvPicPr>
              <p:blipFill>
                <a:blip r:embed="rId28"/>
                <a:srcRect r="-58200"/>
                <a:stretch>
                  <a:fillRect/>
                </a:stretch>
              </p:blipFill>
              <p:spPr bwMode="auto">
                <a:xfrm>
                  <a:off x="3300" y="3082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18" name="Freeform 562"/>
                <p:cNvSpPr>
                  <a:spLocks/>
                </p:cNvSpPr>
                <p:nvPr/>
              </p:nvSpPr>
              <p:spPr bwMode="auto">
                <a:xfrm>
                  <a:off x="3300" y="3082"/>
                  <a:ext cx="3" cy="6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0" y="11"/>
                    </a:cxn>
                    <a:cxn ang="0">
                      <a:pos x="2" y="0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3" h="13">
                      <a:moveTo>
                        <a:pt x="3" y="13"/>
                      </a:moveTo>
                      <a:lnTo>
                        <a:pt x="0" y="11"/>
                      </a:lnTo>
                      <a:lnTo>
                        <a:pt x="2" y="0"/>
                      </a:lnTo>
                      <a:lnTo>
                        <a:pt x="3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19" name="Freeform 563"/>
                <p:cNvSpPr>
                  <a:spLocks/>
                </p:cNvSpPr>
                <p:nvPr/>
              </p:nvSpPr>
              <p:spPr bwMode="auto">
                <a:xfrm>
                  <a:off x="3300" y="3082"/>
                  <a:ext cx="3" cy="6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0" y="11"/>
                    </a:cxn>
                    <a:cxn ang="0">
                      <a:pos x="2" y="0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3" h="13">
                      <a:moveTo>
                        <a:pt x="3" y="13"/>
                      </a:moveTo>
                      <a:lnTo>
                        <a:pt x="0" y="11"/>
                      </a:lnTo>
                      <a:lnTo>
                        <a:pt x="2" y="0"/>
                      </a:lnTo>
                      <a:lnTo>
                        <a:pt x="3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20" name="Picture 564"/>
                <p:cNvPicPr>
                  <a:picLocks noChangeAspect="1" noChangeArrowheads="1"/>
                </p:cNvPicPr>
                <p:nvPr/>
              </p:nvPicPr>
              <p:blipFill>
                <a:blip r:embed="rId28" cstate="print"/>
                <a:srcRect r="-58200"/>
                <a:stretch>
                  <a:fillRect/>
                </a:stretch>
              </p:blipFill>
              <p:spPr bwMode="auto">
                <a:xfrm>
                  <a:off x="3300" y="3082"/>
                  <a:ext cx="8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16" name="Freeform 565"/>
              <p:cNvSpPr>
                <a:spLocks/>
              </p:cNvSpPr>
              <p:nvPr/>
            </p:nvSpPr>
            <p:spPr bwMode="auto">
              <a:xfrm>
                <a:off x="3300" y="3082"/>
                <a:ext cx="3" cy="6"/>
              </a:xfrm>
              <a:custGeom>
                <a:avLst/>
                <a:gdLst/>
                <a:ahLst/>
                <a:cxnLst>
                  <a:cxn ang="0">
                    <a:pos x="3" y="13"/>
                  </a:cxn>
                  <a:cxn ang="0">
                    <a:pos x="0" y="11"/>
                  </a:cxn>
                  <a:cxn ang="0">
                    <a:pos x="2" y="0"/>
                  </a:cxn>
                  <a:cxn ang="0">
                    <a:pos x="3" y="13"/>
                  </a:cxn>
                </a:cxnLst>
                <a:rect l="0" t="0" r="r" b="b"/>
                <a:pathLst>
                  <a:path w="3" h="13">
                    <a:moveTo>
                      <a:pt x="3" y="13"/>
                    </a:moveTo>
                    <a:lnTo>
                      <a:pt x="0" y="11"/>
                    </a:lnTo>
                    <a:lnTo>
                      <a:pt x="2" y="0"/>
                    </a:lnTo>
                    <a:lnTo>
                      <a:pt x="3" y="1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462" name="Group 566"/>
            <p:cNvGrpSpPr>
              <a:grpSpLocks/>
            </p:cNvGrpSpPr>
            <p:nvPr/>
          </p:nvGrpSpPr>
          <p:grpSpPr bwMode="auto">
            <a:xfrm>
              <a:off x="3346" y="3125"/>
              <a:ext cx="19" cy="28"/>
              <a:chOff x="3546" y="3130"/>
              <a:chExt cx="18" cy="26"/>
            </a:xfrm>
            <a:grpFill/>
          </p:grpSpPr>
          <p:grpSp>
            <p:nvGrpSpPr>
              <p:cNvPr id="463" name="Group 567"/>
              <p:cNvGrpSpPr>
                <a:grpSpLocks/>
              </p:cNvGrpSpPr>
              <p:nvPr/>
            </p:nvGrpSpPr>
            <p:grpSpPr bwMode="auto">
              <a:xfrm>
                <a:off x="3546" y="3130"/>
                <a:ext cx="18" cy="26"/>
                <a:chOff x="3546" y="3130"/>
                <a:chExt cx="18" cy="26"/>
              </a:xfrm>
              <a:grpFill/>
            </p:grpSpPr>
            <p:pic>
              <p:nvPicPr>
                <p:cNvPr id="811" name="Picture 568"/>
                <p:cNvPicPr>
                  <a:picLocks noChangeAspect="1" noChangeArrowheads="1"/>
                </p:cNvPicPr>
                <p:nvPr/>
              </p:nvPicPr>
              <p:blipFill>
                <a:blip r:embed="rId29" cstate="print"/>
                <a:srcRect/>
                <a:stretch>
                  <a:fillRect/>
                </a:stretch>
              </p:blipFill>
              <p:spPr bwMode="auto">
                <a:xfrm>
                  <a:off x="3546" y="3130"/>
                  <a:ext cx="18" cy="2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12" name="Freeform 569"/>
                <p:cNvSpPr>
                  <a:spLocks/>
                </p:cNvSpPr>
                <p:nvPr/>
              </p:nvSpPr>
              <p:spPr bwMode="auto">
                <a:xfrm>
                  <a:off x="3546" y="3130"/>
                  <a:ext cx="17" cy="25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" y="17"/>
                    </a:cxn>
                    <a:cxn ang="0">
                      <a:pos x="0" y="41"/>
                    </a:cxn>
                    <a:cxn ang="0">
                      <a:pos x="15" y="50"/>
                    </a:cxn>
                    <a:cxn ang="0">
                      <a:pos x="17" y="36"/>
                    </a:cxn>
                    <a:cxn ang="0">
                      <a:pos x="16" y="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7" h="50">
                      <a:moveTo>
                        <a:pt x="9" y="0"/>
                      </a:moveTo>
                      <a:lnTo>
                        <a:pt x="1" y="17"/>
                      </a:lnTo>
                      <a:lnTo>
                        <a:pt x="0" y="41"/>
                      </a:lnTo>
                      <a:lnTo>
                        <a:pt x="15" y="50"/>
                      </a:lnTo>
                      <a:lnTo>
                        <a:pt x="17" y="36"/>
                      </a:lnTo>
                      <a:lnTo>
                        <a:pt x="16" y="8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13" name="Freeform 570"/>
                <p:cNvSpPr>
                  <a:spLocks/>
                </p:cNvSpPr>
                <p:nvPr/>
              </p:nvSpPr>
              <p:spPr bwMode="auto">
                <a:xfrm>
                  <a:off x="3546" y="3130"/>
                  <a:ext cx="17" cy="25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" y="17"/>
                    </a:cxn>
                    <a:cxn ang="0">
                      <a:pos x="0" y="41"/>
                    </a:cxn>
                    <a:cxn ang="0">
                      <a:pos x="15" y="50"/>
                    </a:cxn>
                    <a:cxn ang="0">
                      <a:pos x="17" y="36"/>
                    </a:cxn>
                    <a:cxn ang="0">
                      <a:pos x="16" y="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7" h="50">
                      <a:moveTo>
                        <a:pt x="9" y="0"/>
                      </a:moveTo>
                      <a:lnTo>
                        <a:pt x="1" y="17"/>
                      </a:lnTo>
                      <a:lnTo>
                        <a:pt x="0" y="41"/>
                      </a:lnTo>
                      <a:lnTo>
                        <a:pt x="15" y="50"/>
                      </a:lnTo>
                      <a:lnTo>
                        <a:pt x="17" y="36"/>
                      </a:lnTo>
                      <a:lnTo>
                        <a:pt x="16" y="8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14" name="Picture 571"/>
                <p:cNvPicPr>
                  <a:picLocks noChangeAspect="1" noChangeArrowheads="1"/>
                </p:cNvPicPr>
                <p:nvPr/>
              </p:nvPicPr>
              <p:blipFill>
                <a:blip r:embed="rId29" cstate="print"/>
                <a:srcRect/>
                <a:stretch>
                  <a:fillRect/>
                </a:stretch>
              </p:blipFill>
              <p:spPr bwMode="auto">
                <a:xfrm>
                  <a:off x="3546" y="3130"/>
                  <a:ext cx="18" cy="2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10" name="Freeform 572"/>
              <p:cNvSpPr>
                <a:spLocks/>
              </p:cNvSpPr>
              <p:nvPr/>
            </p:nvSpPr>
            <p:spPr bwMode="auto">
              <a:xfrm>
                <a:off x="3546" y="3130"/>
                <a:ext cx="17" cy="2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" y="17"/>
                  </a:cxn>
                  <a:cxn ang="0">
                    <a:pos x="0" y="41"/>
                  </a:cxn>
                  <a:cxn ang="0">
                    <a:pos x="15" y="50"/>
                  </a:cxn>
                  <a:cxn ang="0">
                    <a:pos x="17" y="36"/>
                  </a:cxn>
                  <a:cxn ang="0">
                    <a:pos x="16" y="8"/>
                  </a:cxn>
                  <a:cxn ang="0">
                    <a:pos x="9" y="0"/>
                  </a:cxn>
                </a:cxnLst>
                <a:rect l="0" t="0" r="r" b="b"/>
                <a:pathLst>
                  <a:path w="17" h="50">
                    <a:moveTo>
                      <a:pt x="9" y="0"/>
                    </a:moveTo>
                    <a:lnTo>
                      <a:pt x="1" y="17"/>
                    </a:lnTo>
                    <a:lnTo>
                      <a:pt x="0" y="41"/>
                    </a:lnTo>
                    <a:lnTo>
                      <a:pt x="15" y="50"/>
                    </a:lnTo>
                    <a:lnTo>
                      <a:pt x="17" y="36"/>
                    </a:lnTo>
                    <a:lnTo>
                      <a:pt x="16" y="8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45" name="Freeform 573"/>
            <p:cNvSpPr>
              <a:spLocks/>
            </p:cNvSpPr>
            <p:nvPr/>
          </p:nvSpPr>
          <p:spPr bwMode="auto">
            <a:xfrm>
              <a:off x="3046" y="2785"/>
              <a:ext cx="198" cy="208"/>
            </a:xfrm>
            <a:custGeom>
              <a:avLst/>
              <a:gdLst/>
              <a:ahLst/>
              <a:cxnLst>
                <a:cxn ang="0">
                  <a:pos x="188" y="227"/>
                </a:cxn>
                <a:cxn ang="0">
                  <a:pos x="173" y="229"/>
                </a:cxn>
                <a:cxn ang="0">
                  <a:pos x="156" y="229"/>
                </a:cxn>
                <a:cxn ang="0">
                  <a:pos x="156" y="255"/>
                </a:cxn>
                <a:cxn ang="0">
                  <a:pos x="156" y="281"/>
                </a:cxn>
                <a:cxn ang="0">
                  <a:pos x="156" y="307"/>
                </a:cxn>
                <a:cxn ang="0">
                  <a:pos x="155" y="331"/>
                </a:cxn>
                <a:cxn ang="0">
                  <a:pos x="166" y="357"/>
                </a:cxn>
                <a:cxn ang="0">
                  <a:pos x="177" y="383"/>
                </a:cxn>
                <a:cxn ang="0">
                  <a:pos x="154" y="387"/>
                </a:cxn>
                <a:cxn ang="0">
                  <a:pos x="131" y="390"/>
                </a:cxn>
                <a:cxn ang="0">
                  <a:pos x="117" y="387"/>
                </a:cxn>
                <a:cxn ang="0">
                  <a:pos x="102" y="378"/>
                </a:cxn>
                <a:cxn ang="0">
                  <a:pos x="100" y="372"/>
                </a:cxn>
                <a:cxn ang="0">
                  <a:pos x="83" y="372"/>
                </a:cxn>
                <a:cxn ang="0">
                  <a:pos x="65" y="370"/>
                </a:cxn>
                <a:cxn ang="0">
                  <a:pos x="47" y="370"/>
                </a:cxn>
                <a:cxn ang="0">
                  <a:pos x="30" y="368"/>
                </a:cxn>
                <a:cxn ang="0">
                  <a:pos x="18" y="359"/>
                </a:cxn>
                <a:cxn ang="0">
                  <a:pos x="0" y="368"/>
                </a:cxn>
                <a:cxn ang="0">
                  <a:pos x="1" y="342"/>
                </a:cxn>
                <a:cxn ang="0">
                  <a:pos x="2" y="316"/>
                </a:cxn>
                <a:cxn ang="0">
                  <a:pos x="10" y="276"/>
                </a:cxn>
                <a:cxn ang="0">
                  <a:pos x="15" y="235"/>
                </a:cxn>
                <a:cxn ang="0">
                  <a:pos x="24" y="213"/>
                </a:cxn>
                <a:cxn ang="0">
                  <a:pos x="33" y="190"/>
                </a:cxn>
                <a:cxn ang="0">
                  <a:pos x="29" y="148"/>
                </a:cxn>
                <a:cxn ang="0">
                  <a:pos x="25" y="124"/>
                </a:cxn>
                <a:cxn ang="0">
                  <a:pos x="21" y="100"/>
                </a:cxn>
                <a:cxn ang="0">
                  <a:pos x="26" y="85"/>
                </a:cxn>
                <a:cxn ang="0">
                  <a:pos x="18" y="44"/>
                </a:cxn>
                <a:cxn ang="0">
                  <a:pos x="11" y="5"/>
                </a:cxn>
                <a:cxn ang="0">
                  <a:pos x="23" y="0"/>
                </a:cxn>
                <a:cxn ang="0">
                  <a:pos x="36" y="0"/>
                </a:cxn>
                <a:cxn ang="0">
                  <a:pos x="49" y="1"/>
                </a:cxn>
                <a:cxn ang="0">
                  <a:pos x="63" y="1"/>
                </a:cxn>
                <a:cxn ang="0">
                  <a:pos x="76" y="3"/>
                </a:cxn>
                <a:cxn ang="0">
                  <a:pos x="82" y="31"/>
                </a:cxn>
                <a:cxn ang="0">
                  <a:pos x="88" y="64"/>
                </a:cxn>
                <a:cxn ang="0">
                  <a:pos x="99" y="70"/>
                </a:cxn>
                <a:cxn ang="0">
                  <a:pos x="118" y="64"/>
                </a:cxn>
                <a:cxn ang="0">
                  <a:pos x="122" y="33"/>
                </a:cxn>
                <a:cxn ang="0">
                  <a:pos x="137" y="39"/>
                </a:cxn>
                <a:cxn ang="0">
                  <a:pos x="136" y="46"/>
                </a:cxn>
                <a:cxn ang="0">
                  <a:pos x="156" y="50"/>
                </a:cxn>
                <a:cxn ang="0">
                  <a:pos x="156" y="89"/>
                </a:cxn>
                <a:cxn ang="0">
                  <a:pos x="158" y="124"/>
                </a:cxn>
                <a:cxn ang="0">
                  <a:pos x="163" y="159"/>
                </a:cxn>
                <a:cxn ang="0">
                  <a:pos x="163" y="170"/>
                </a:cxn>
                <a:cxn ang="0">
                  <a:pos x="176" y="166"/>
                </a:cxn>
                <a:cxn ang="0">
                  <a:pos x="188" y="163"/>
                </a:cxn>
                <a:cxn ang="0">
                  <a:pos x="188" y="192"/>
                </a:cxn>
                <a:cxn ang="0">
                  <a:pos x="188" y="227"/>
                </a:cxn>
              </a:cxnLst>
              <a:rect l="0" t="0" r="r" b="b"/>
              <a:pathLst>
                <a:path w="188" h="390">
                  <a:moveTo>
                    <a:pt x="188" y="227"/>
                  </a:moveTo>
                  <a:lnTo>
                    <a:pt x="173" y="229"/>
                  </a:lnTo>
                  <a:lnTo>
                    <a:pt x="156" y="229"/>
                  </a:lnTo>
                  <a:lnTo>
                    <a:pt x="156" y="255"/>
                  </a:lnTo>
                  <a:lnTo>
                    <a:pt x="156" y="281"/>
                  </a:lnTo>
                  <a:lnTo>
                    <a:pt x="156" y="307"/>
                  </a:lnTo>
                  <a:lnTo>
                    <a:pt x="155" y="331"/>
                  </a:lnTo>
                  <a:lnTo>
                    <a:pt x="166" y="357"/>
                  </a:lnTo>
                  <a:lnTo>
                    <a:pt x="177" y="383"/>
                  </a:lnTo>
                  <a:lnTo>
                    <a:pt x="154" y="387"/>
                  </a:lnTo>
                  <a:lnTo>
                    <a:pt x="131" y="390"/>
                  </a:lnTo>
                  <a:lnTo>
                    <a:pt x="117" y="387"/>
                  </a:lnTo>
                  <a:lnTo>
                    <a:pt x="102" y="378"/>
                  </a:lnTo>
                  <a:lnTo>
                    <a:pt x="100" y="372"/>
                  </a:lnTo>
                  <a:lnTo>
                    <a:pt x="83" y="372"/>
                  </a:lnTo>
                  <a:lnTo>
                    <a:pt x="65" y="370"/>
                  </a:lnTo>
                  <a:lnTo>
                    <a:pt x="47" y="370"/>
                  </a:lnTo>
                  <a:lnTo>
                    <a:pt x="30" y="368"/>
                  </a:lnTo>
                  <a:lnTo>
                    <a:pt x="18" y="359"/>
                  </a:lnTo>
                  <a:lnTo>
                    <a:pt x="0" y="368"/>
                  </a:lnTo>
                  <a:lnTo>
                    <a:pt x="1" y="342"/>
                  </a:lnTo>
                  <a:lnTo>
                    <a:pt x="2" y="316"/>
                  </a:lnTo>
                  <a:lnTo>
                    <a:pt x="10" y="276"/>
                  </a:lnTo>
                  <a:lnTo>
                    <a:pt x="15" y="235"/>
                  </a:lnTo>
                  <a:lnTo>
                    <a:pt x="24" y="213"/>
                  </a:lnTo>
                  <a:lnTo>
                    <a:pt x="33" y="190"/>
                  </a:lnTo>
                  <a:lnTo>
                    <a:pt x="29" y="148"/>
                  </a:lnTo>
                  <a:lnTo>
                    <a:pt x="25" y="124"/>
                  </a:lnTo>
                  <a:lnTo>
                    <a:pt x="21" y="100"/>
                  </a:lnTo>
                  <a:lnTo>
                    <a:pt x="26" y="85"/>
                  </a:lnTo>
                  <a:lnTo>
                    <a:pt x="18" y="44"/>
                  </a:lnTo>
                  <a:lnTo>
                    <a:pt x="11" y="5"/>
                  </a:lnTo>
                  <a:lnTo>
                    <a:pt x="23" y="0"/>
                  </a:lnTo>
                  <a:lnTo>
                    <a:pt x="36" y="0"/>
                  </a:lnTo>
                  <a:lnTo>
                    <a:pt x="49" y="1"/>
                  </a:lnTo>
                  <a:lnTo>
                    <a:pt x="63" y="1"/>
                  </a:lnTo>
                  <a:lnTo>
                    <a:pt x="76" y="3"/>
                  </a:lnTo>
                  <a:lnTo>
                    <a:pt x="82" y="31"/>
                  </a:lnTo>
                  <a:lnTo>
                    <a:pt x="88" y="64"/>
                  </a:lnTo>
                  <a:lnTo>
                    <a:pt x="99" y="70"/>
                  </a:lnTo>
                  <a:lnTo>
                    <a:pt x="118" y="64"/>
                  </a:lnTo>
                  <a:lnTo>
                    <a:pt x="122" y="33"/>
                  </a:lnTo>
                  <a:lnTo>
                    <a:pt x="137" y="39"/>
                  </a:lnTo>
                  <a:lnTo>
                    <a:pt x="136" y="46"/>
                  </a:lnTo>
                  <a:lnTo>
                    <a:pt x="156" y="50"/>
                  </a:lnTo>
                  <a:lnTo>
                    <a:pt x="156" y="89"/>
                  </a:lnTo>
                  <a:lnTo>
                    <a:pt x="158" y="124"/>
                  </a:lnTo>
                  <a:lnTo>
                    <a:pt x="163" y="159"/>
                  </a:lnTo>
                  <a:lnTo>
                    <a:pt x="163" y="170"/>
                  </a:lnTo>
                  <a:lnTo>
                    <a:pt x="176" y="166"/>
                  </a:lnTo>
                  <a:lnTo>
                    <a:pt x="188" y="163"/>
                  </a:lnTo>
                  <a:lnTo>
                    <a:pt x="188" y="192"/>
                  </a:lnTo>
                  <a:lnTo>
                    <a:pt x="188" y="22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6" name="Freeform 574"/>
            <p:cNvSpPr>
              <a:spLocks/>
            </p:cNvSpPr>
            <p:nvPr/>
          </p:nvSpPr>
          <p:spPr bwMode="auto">
            <a:xfrm>
              <a:off x="3050" y="2761"/>
              <a:ext cx="18" cy="22"/>
            </a:xfrm>
            <a:custGeom>
              <a:avLst/>
              <a:gdLst/>
              <a:ahLst/>
              <a:cxnLst>
                <a:cxn ang="0">
                  <a:pos x="3" y="43"/>
                </a:cxn>
                <a:cxn ang="0">
                  <a:pos x="0" y="17"/>
                </a:cxn>
                <a:cxn ang="0">
                  <a:pos x="10" y="0"/>
                </a:cxn>
                <a:cxn ang="0">
                  <a:pos x="17" y="6"/>
                </a:cxn>
                <a:cxn ang="0">
                  <a:pos x="9" y="15"/>
                </a:cxn>
                <a:cxn ang="0">
                  <a:pos x="8" y="39"/>
                </a:cxn>
                <a:cxn ang="0">
                  <a:pos x="3" y="43"/>
                </a:cxn>
              </a:cxnLst>
              <a:rect l="0" t="0" r="r" b="b"/>
              <a:pathLst>
                <a:path w="17" h="43">
                  <a:moveTo>
                    <a:pt x="3" y="43"/>
                  </a:moveTo>
                  <a:lnTo>
                    <a:pt x="0" y="17"/>
                  </a:lnTo>
                  <a:lnTo>
                    <a:pt x="10" y="0"/>
                  </a:lnTo>
                  <a:lnTo>
                    <a:pt x="17" y="6"/>
                  </a:lnTo>
                  <a:lnTo>
                    <a:pt x="9" y="15"/>
                  </a:lnTo>
                  <a:lnTo>
                    <a:pt x="8" y="39"/>
                  </a:lnTo>
                  <a:lnTo>
                    <a:pt x="3" y="4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7" name="Freeform 575"/>
            <p:cNvSpPr>
              <a:spLocks/>
            </p:cNvSpPr>
            <p:nvPr/>
          </p:nvSpPr>
          <p:spPr bwMode="auto">
            <a:xfrm>
              <a:off x="1648" y="2596"/>
              <a:ext cx="639" cy="666"/>
            </a:xfrm>
            <a:custGeom>
              <a:avLst/>
              <a:gdLst/>
              <a:ahLst/>
              <a:cxnLst>
                <a:cxn ang="0">
                  <a:pos x="452" y="249"/>
                </a:cxn>
                <a:cxn ang="0">
                  <a:pos x="446" y="221"/>
                </a:cxn>
                <a:cxn ang="0">
                  <a:pos x="425" y="204"/>
                </a:cxn>
                <a:cxn ang="0">
                  <a:pos x="406" y="197"/>
                </a:cxn>
                <a:cxn ang="0">
                  <a:pos x="384" y="226"/>
                </a:cxn>
                <a:cxn ang="0">
                  <a:pos x="364" y="232"/>
                </a:cxn>
                <a:cxn ang="0">
                  <a:pos x="334" y="223"/>
                </a:cxn>
                <a:cxn ang="0">
                  <a:pos x="359" y="149"/>
                </a:cxn>
                <a:cxn ang="0">
                  <a:pos x="353" y="71"/>
                </a:cxn>
                <a:cxn ang="0">
                  <a:pos x="345" y="39"/>
                </a:cxn>
                <a:cxn ang="0">
                  <a:pos x="321" y="100"/>
                </a:cxn>
                <a:cxn ang="0">
                  <a:pos x="273" y="95"/>
                </a:cxn>
                <a:cxn ang="0">
                  <a:pos x="237" y="125"/>
                </a:cxn>
                <a:cxn ang="0">
                  <a:pos x="218" y="37"/>
                </a:cxn>
                <a:cxn ang="0">
                  <a:pos x="204" y="2"/>
                </a:cxn>
                <a:cxn ang="0">
                  <a:pos x="171" y="50"/>
                </a:cxn>
                <a:cxn ang="0">
                  <a:pos x="150" y="86"/>
                </a:cxn>
                <a:cxn ang="0">
                  <a:pos x="129" y="145"/>
                </a:cxn>
                <a:cxn ang="0">
                  <a:pos x="101" y="128"/>
                </a:cxn>
                <a:cxn ang="0">
                  <a:pos x="86" y="115"/>
                </a:cxn>
                <a:cxn ang="0">
                  <a:pos x="71" y="143"/>
                </a:cxn>
                <a:cxn ang="0">
                  <a:pos x="65" y="217"/>
                </a:cxn>
                <a:cxn ang="0">
                  <a:pos x="40" y="313"/>
                </a:cxn>
                <a:cxn ang="0">
                  <a:pos x="8" y="384"/>
                </a:cxn>
                <a:cxn ang="0">
                  <a:pos x="12" y="473"/>
                </a:cxn>
                <a:cxn ang="0">
                  <a:pos x="51" y="480"/>
                </a:cxn>
                <a:cxn ang="0">
                  <a:pos x="89" y="526"/>
                </a:cxn>
                <a:cxn ang="0">
                  <a:pos x="134" y="489"/>
                </a:cxn>
                <a:cxn ang="0">
                  <a:pos x="160" y="575"/>
                </a:cxn>
                <a:cxn ang="0">
                  <a:pos x="214" y="627"/>
                </a:cxn>
                <a:cxn ang="0">
                  <a:pos x="220" y="697"/>
                </a:cxn>
                <a:cxn ang="0">
                  <a:pos x="261" y="751"/>
                </a:cxn>
                <a:cxn ang="0">
                  <a:pos x="259" y="821"/>
                </a:cxn>
                <a:cxn ang="0">
                  <a:pos x="283" y="891"/>
                </a:cxn>
                <a:cxn ang="0">
                  <a:pos x="313" y="947"/>
                </a:cxn>
                <a:cxn ang="0">
                  <a:pos x="329" y="1001"/>
                </a:cxn>
                <a:cxn ang="0">
                  <a:pos x="309" y="1093"/>
                </a:cxn>
                <a:cxn ang="0">
                  <a:pos x="293" y="1147"/>
                </a:cxn>
                <a:cxn ang="0">
                  <a:pos x="340" y="1204"/>
                </a:cxn>
                <a:cxn ang="0">
                  <a:pos x="363" y="1243"/>
                </a:cxn>
                <a:cxn ang="0">
                  <a:pos x="380" y="1167"/>
                </a:cxn>
                <a:cxn ang="0">
                  <a:pos x="390" y="1154"/>
                </a:cxn>
                <a:cxn ang="0">
                  <a:pos x="374" y="1212"/>
                </a:cxn>
                <a:cxn ang="0">
                  <a:pos x="407" y="1104"/>
                </a:cxn>
                <a:cxn ang="0">
                  <a:pos x="413" y="1038"/>
                </a:cxn>
                <a:cxn ang="0">
                  <a:pos x="410" y="995"/>
                </a:cxn>
                <a:cxn ang="0">
                  <a:pos x="456" y="940"/>
                </a:cxn>
                <a:cxn ang="0">
                  <a:pos x="478" y="917"/>
                </a:cxn>
                <a:cxn ang="0">
                  <a:pos x="511" y="893"/>
                </a:cxn>
                <a:cxn ang="0">
                  <a:pos x="536" y="797"/>
                </a:cxn>
                <a:cxn ang="0">
                  <a:pos x="545" y="673"/>
                </a:cxn>
                <a:cxn ang="0">
                  <a:pos x="544" y="588"/>
                </a:cxn>
                <a:cxn ang="0">
                  <a:pos x="566" y="543"/>
                </a:cxn>
                <a:cxn ang="0">
                  <a:pos x="588" y="484"/>
                </a:cxn>
                <a:cxn ang="0">
                  <a:pos x="591" y="336"/>
                </a:cxn>
                <a:cxn ang="0">
                  <a:pos x="533" y="273"/>
                </a:cxn>
                <a:cxn ang="0">
                  <a:pos x="469" y="250"/>
                </a:cxn>
              </a:cxnLst>
              <a:rect l="0" t="0" r="r" b="b"/>
              <a:pathLst>
                <a:path w="604" h="1264">
                  <a:moveTo>
                    <a:pt x="459" y="249"/>
                  </a:moveTo>
                  <a:lnTo>
                    <a:pt x="456" y="252"/>
                  </a:lnTo>
                  <a:lnTo>
                    <a:pt x="449" y="273"/>
                  </a:lnTo>
                  <a:lnTo>
                    <a:pt x="452" y="249"/>
                  </a:lnTo>
                  <a:lnTo>
                    <a:pt x="451" y="243"/>
                  </a:lnTo>
                  <a:lnTo>
                    <a:pt x="449" y="245"/>
                  </a:lnTo>
                  <a:lnTo>
                    <a:pt x="450" y="230"/>
                  </a:lnTo>
                  <a:lnTo>
                    <a:pt x="446" y="221"/>
                  </a:lnTo>
                  <a:lnTo>
                    <a:pt x="439" y="223"/>
                  </a:lnTo>
                  <a:lnTo>
                    <a:pt x="437" y="217"/>
                  </a:lnTo>
                  <a:lnTo>
                    <a:pt x="433" y="210"/>
                  </a:lnTo>
                  <a:lnTo>
                    <a:pt x="425" y="204"/>
                  </a:lnTo>
                  <a:lnTo>
                    <a:pt x="419" y="202"/>
                  </a:lnTo>
                  <a:lnTo>
                    <a:pt x="414" y="200"/>
                  </a:lnTo>
                  <a:lnTo>
                    <a:pt x="406" y="189"/>
                  </a:lnTo>
                  <a:lnTo>
                    <a:pt x="406" y="197"/>
                  </a:lnTo>
                  <a:lnTo>
                    <a:pt x="396" y="199"/>
                  </a:lnTo>
                  <a:lnTo>
                    <a:pt x="390" y="217"/>
                  </a:lnTo>
                  <a:lnTo>
                    <a:pt x="390" y="223"/>
                  </a:lnTo>
                  <a:lnTo>
                    <a:pt x="384" y="226"/>
                  </a:lnTo>
                  <a:lnTo>
                    <a:pt x="373" y="254"/>
                  </a:lnTo>
                  <a:lnTo>
                    <a:pt x="374" y="230"/>
                  </a:lnTo>
                  <a:lnTo>
                    <a:pt x="370" y="238"/>
                  </a:lnTo>
                  <a:lnTo>
                    <a:pt x="364" y="232"/>
                  </a:lnTo>
                  <a:lnTo>
                    <a:pt x="360" y="232"/>
                  </a:lnTo>
                  <a:lnTo>
                    <a:pt x="353" y="202"/>
                  </a:lnTo>
                  <a:lnTo>
                    <a:pt x="342" y="212"/>
                  </a:lnTo>
                  <a:lnTo>
                    <a:pt x="334" y="223"/>
                  </a:lnTo>
                  <a:lnTo>
                    <a:pt x="327" y="221"/>
                  </a:lnTo>
                  <a:lnTo>
                    <a:pt x="339" y="206"/>
                  </a:lnTo>
                  <a:lnTo>
                    <a:pt x="348" y="171"/>
                  </a:lnTo>
                  <a:lnTo>
                    <a:pt x="359" y="149"/>
                  </a:lnTo>
                  <a:lnTo>
                    <a:pt x="369" y="130"/>
                  </a:lnTo>
                  <a:lnTo>
                    <a:pt x="364" y="112"/>
                  </a:lnTo>
                  <a:lnTo>
                    <a:pt x="357" y="100"/>
                  </a:lnTo>
                  <a:lnTo>
                    <a:pt x="353" y="71"/>
                  </a:lnTo>
                  <a:lnTo>
                    <a:pt x="350" y="45"/>
                  </a:lnTo>
                  <a:lnTo>
                    <a:pt x="350" y="47"/>
                  </a:lnTo>
                  <a:lnTo>
                    <a:pt x="345" y="30"/>
                  </a:lnTo>
                  <a:lnTo>
                    <a:pt x="345" y="39"/>
                  </a:lnTo>
                  <a:lnTo>
                    <a:pt x="342" y="39"/>
                  </a:lnTo>
                  <a:lnTo>
                    <a:pt x="341" y="41"/>
                  </a:lnTo>
                  <a:lnTo>
                    <a:pt x="331" y="69"/>
                  </a:lnTo>
                  <a:lnTo>
                    <a:pt x="321" y="100"/>
                  </a:lnTo>
                  <a:lnTo>
                    <a:pt x="306" y="99"/>
                  </a:lnTo>
                  <a:lnTo>
                    <a:pt x="295" y="95"/>
                  </a:lnTo>
                  <a:lnTo>
                    <a:pt x="287" y="89"/>
                  </a:lnTo>
                  <a:lnTo>
                    <a:pt x="273" y="95"/>
                  </a:lnTo>
                  <a:lnTo>
                    <a:pt x="274" y="110"/>
                  </a:lnTo>
                  <a:lnTo>
                    <a:pt x="266" y="108"/>
                  </a:lnTo>
                  <a:lnTo>
                    <a:pt x="251" y="112"/>
                  </a:lnTo>
                  <a:lnTo>
                    <a:pt x="237" y="125"/>
                  </a:lnTo>
                  <a:lnTo>
                    <a:pt x="227" y="128"/>
                  </a:lnTo>
                  <a:lnTo>
                    <a:pt x="216" y="102"/>
                  </a:lnTo>
                  <a:lnTo>
                    <a:pt x="215" y="65"/>
                  </a:lnTo>
                  <a:lnTo>
                    <a:pt x="218" y="37"/>
                  </a:lnTo>
                  <a:lnTo>
                    <a:pt x="212" y="19"/>
                  </a:lnTo>
                  <a:lnTo>
                    <a:pt x="210" y="0"/>
                  </a:lnTo>
                  <a:lnTo>
                    <a:pt x="203" y="2"/>
                  </a:lnTo>
                  <a:lnTo>
                    <a:pt x="204" y="2"/>
                  </a:lnTo>
                  <a:lnTo>
                    <a:pt x="198" y="21"/>
                  </a:lnTo>
                  <a:lnTo>
                    <a:pt x="185" y="28"/>
                  </a:lnTo>
                  <a:lnTo>
                    <a:pt x="173" y="41"/>
                  </a:lnTo>
                  <a:lnTo>
                    <a:pt x="171" y="50"/>
                  </a:lnTo>
                  <a:lnTo>
                    <a:pt x="156" y="43"/>
                  </a:lnTo>
                  <a:lnTo>
                    <a:pt x="141" y="30"/>
                  </a:lnTo>
                  <a:lnTo>
                    <a:pt x="145" y="49"/>
                  </a:lnTo>
                  <a:lnTo>
                    <a:pt x="150" y="86"/>
                  </a:lnTo>
                  <a:lnTo>
                    <a:pt x="160" y="91"/>
                  </a:lnTo>
                  <a:lnTo>
                    <a:pt x="158" y="100"/>
                  </a:lnTo>
                  <a:lnTo>
                    <a:pt x="144" y="123"/>
                  </a:lnTo>
                  <a:lnTo>
                    <a:pt x="129" y="145"/>
                  </a:lnTo>
                  <a:lnTo>
                    <a:pt x="126" y="143"/>
                  </a:lnTo>
                  <a:lnTo>
                    <a:pt x="118" y="145"/>
                  </a:lnTo>
                  <a:lnTo>
                    <a:pt x="106" y="130"/>
                  </a:lnTo>
                  <a:lnTo>
                    <a:pt x="101" y="128"/>
                  </a:lnTo>
                  <a:lnTo>
                    <a:pt x="97" y="100"/>
                  </a:lnTo>
                  <a:lnTo>
                    <a:pt x="88" y="112"/>
                  </a:lnTo>
                  <a:lnTo>
                    <a:pt x="85" y="110"/>
                  </a:lnTo>
                  <a:lnTo>
                    <a:pt x="86" y="115"/>
                  </a:lnTo>
                  <a:lnTo>
                    <a:pt x="73" y="115"/>
                  </a:lnTo>
                  <a:lnTo>
                    <a:pt x="60" y="115"/>
                  </a:lnTo>
                  <a:lnTo>
                    <a:pt x="62" y="137"/>
                  </a:lnTo>
                  <a:lnTo>
                    <a:pt x="71" y="143"/>
                  </a:lnTo>
                  <a:lnTo>
                    <a:pt x="67" y="149"/>
                  </a:lnTo>
                  <a:lnTo>
                    <a:pt x="56" y="152"/>
                  </a:lnTo>
                  <a:lnTo>
                    <a:pt x="60" y="182"/>
                  </a:lnTo>
                  <a:lnTo>
                    <a:pt x="65" y="217"/>
                  </a:lnTo>
                  <a:lnTo>
                    <a:pt x="62" y="262"/>
                  </a:lnTo>
                  <a:lnTo>
                    <a:pt x="58" y="306"/>
                  </a:lnTo>
                  <a:lnTo>
                    <a:pt x="53" y="306"/>
                  </a:lnTo>
                  <a:lnTo>
                    <a:pt x="40" y="313"/>
                  </a:lnTo>
                  <a:lnTo>
                    <a:pt x="28" y="323"/>
                  </a:lnTo>
                  <a:lnTo>
                    <a:pt x="16" y="332"/>
                  </a:lnTo>
                  <a:lnTo>
                    <a:pt x="11" y="360"/>
                  </a:lnTo>
                  <a:lnTo>
                    <a:pt x="8" y="384"/>
                  </a:lnTo>
                  <a:lnTo>
                    <a:pt x="0" y="410"/>
                  </a:lnTo>
                  <a:lnTo>
                    <a:pt x="7" y="434"/>
                  </a:lnTo>
                  <a:lnTo>
                    <a:pt x="13" y="460"/>
                  </a:lnTo>
                  <a:lnTo>
                    <a:pt x="12" y="473"/>
                  </a:lnTo>
                  <a:lnTo>
                    <a:pt x="20" y="476"/>
                  </a:lnTo>
                  <a:lnTo>
                    <a:pt x="28" y="489"/>
                  </a:lnTo>
                  <a:lnTo>
                    <a:pt x="40" y="493"/>
                  </a:lnTo>
                  <a:lnTo>
                    <a:pt x="51" y="480"/>
                  </a:lnTo>
                  <a:lnTo>
                    <a:pt x="52" y="504"/>
                  </a:lnTo>
                  <a:lnTo>
                    <a:pt x="53" y="528"/>
                  </a:lnTo>
                  <a:lnTo>
                    <a:pt x="69" y="526"/>
                  </a:lnTo>
                  <a:lnTo>
                    <a:pt x="89" y="526"/>
                  </a:lnTo>
                  <a:lnTo>
                    <a:pt x="97" y="515"/>
                  </a:lnTo>
                  <a:lnTo>
                    <a:pt x="109" y="502"/>
                  </a:lnTo>
                  <a:lnTo>
                    <a:pt x="122" y="488"/>
                  </a:lnTo>
                  <a:lnTo>
                    <a:pt x="134" y="489"/>
                  </a:lnTo>
                  <a:lnTo>
                    <a:pt x="136" y="515"/>
                  </a:lnTo>
                  <a:lnTo>
                    <a:pt x="137" y="545"/>
                  </a:lnTo>
                  <a:lnTo>
                    <a:pt x="149" y="569"/>
                  </a:lnTo>
                  <a:lnTo>
                    <a:pt x="160" y="575"/>
                  </a:lnTo>
                  <a:lnTo>
                    <a:pt x="173" y="588"/>
                  </a:lnTo>
                  <a:lnTo>
                    <a:pt x="192" y="608"/>
                  </a:lnTo>
                  <a:lnTo>
                    <a:pt x="208" y="614"/>
                  </a:lnTo>
                  <a:lnTo>
                    <a:pt x="214" y="627"/>
                  </a:lnTo>
                  <a:lnTo>
                    <a:pt x="216" y="660"/>
                  </a:lnTo>
                  <a:lnTo>
                    <a:pt x="212" y="660"/>
                  </a:lnTo>
                  <a:lnTo>
                    <a:pt x="218" y="671"/>
                  </a:lnTo>
                  <a:lnTo>
                    <a:pt x="220" y="697"/>
                  </a:lnTo>
                  <a:lnTo>
                    <a:pt x="233" y="699"/>
                  </a:lnTo>
                  <a:lnTo>
                    <a:pt x="249" y="704"/>
                  </a:lnTo>
                  <a:lnTo>
                    <a:pt x="251" y="732"/>
                  </a:lnTo>
                  <a:lnTo>
                    <a:pt x="261" y="751"/>
                  </a:lnTo>
                  <a:lnTo>
                    <a:pt x="263" y="760"/>
                  </a:lnTo>
                  <a:lnTo>
                    <a:pt x="259" y="786"/>
                  </a:lnTo>
                  <a:lnTo>
                    <a:pt x="257" y="810"/>
                  </a:lnTo>
                  <a:lnTo>
                    <a:pt x="259" y="821"/>
                  </a:lnTo>
                  <a:lnTo>
                    <a:pt x="257" y="823"/>
                  </a:lnTo>
                  <a:lnTo>
                    <a:pt x="259" y="838"/>
                  </a:lnTo>
                  <a:lnTo>
                    <a:pt x="263" y="882"/>
                  </a:lnTo>
                  <a:lnTo>
                    <a:pt x="283" y="891"/>
                  </a:lnTo>
                  <a:lnTo>
                    <a:pt x="295" y="893"/>
                  </a:lnTo>
                  <a:lnTo>
                    <a:pt x="299" y="919"/>
                  </a:lnTo>
                  <a:lnTo>
                    <a:pt x="304" y="947"/>
                  </a:lnTo>
                  <a:lnTo>
                    <a:pt x="313" y="947"/>
                  </a:lnTo>
                  <a:lnTo>
                    <a:pt x="321" y="949"/>
                  </a:lnTo>
                  <a:lnTo>
                    <a:pt x="319" y="973"/>
                  </a:lnTo>
                  <a:lnTo>
                    <a:pt x="319" y="1001"/>
                  </a:lnTo>
                  <a:lnTo>
                    <a:pt x="329" y="1001"/>
                  </a:lnTo>
                  <a:lnTo>
                    <a:pt x="336" y="1041"/>
                  </a:lnTo>
                  <a:lnTo>
                    <a:pt x="327" y="1058"/>
                  </a:lnTo>
                  <a:lnTo>
                    <a:pt x="317" y="1075"/>
                  </a:lnTo>
                  <a:lnTo>
                    <a:pt x="309" y="1093"/>
                  </a:lnTo>
                  <a:lnTo>
                    <a:pt x="301" y="1112"/>
                  </a:lnTo>
                  <a:lnTo>
                    <a:pt x="293" y="1130"/>
                  </a:lnTo>
                  <a:lnTo>
                    <a:pt x="285" y="1151"/>
                  </a:lnTo>
                  <a:lnTo>
                    <a:pt x="293" y="1147"/>
                  </a:lnTo>
                  <a:lnTo>
                    <a:pt x="312" y="1173"/>
                  </a:lnTo>
                  <a:lnTo>
                    <a:pt x="315" y="1175"/>
                  </a:lnTo>
                  <a:lnTo>
                    <a:pt x="325" y="1182"/>
                  </a:lnTo>
                  <a:lnTo>
                    <a:pt x="340" y="1204"/>
                  </a:lnTo>
                  <a:lnTo>
                    <a:pt x="357" y="1227"/>
                  </a:lnTo>
                  <a:lnTo>
                    <a:pt x="355" y="1242"/>
                  </a:lnTo>
                  <a:lnTo>
                    <a:pt x="359" y="1264"/>
                  </a:lnTo>
                  <a:lnTo>
                    <a:pt x="363" y="1243"/>
                  </a:lnTo>
                  <a:lnTo>
                    <a:pt x="370" y="1223"/>
                  </a:lnTo>
                  <a:lnTo>
                    <a:pt x="371" y="1203"/>
                  </a:lnTo>
                  <a:lnTo>
                    <a:pt x="374" y="1182"/>
                  </a:lnTo>
                  <a:lnTo>
                    <a:pt x="380" y="1167"/>
                  </a:lnTo>
                  <a:lnTo>
                    <a:pt x="379" y="1151"/>
                  </a:lnTo>
                  <a:lnTo>
                    <a:pt x="380" y="1151"/>
                  </a:lnTo>
                  <a:lnTo>
                    <a:pt x="386" y="1153"/>
                  </a:lnTo>
                  <a:lnTo>
                    <a:pt x="390" y="1154"/>
                  </a:lnTo>
                  <a:lnTo>
                    <a:pt x="384" y="1179"/>
                  </a:lnTo>
                  <a:lnTo>
                    <a:pt x="378" y="1201"/>
                  </a:lnTo>
                  <a:lnTo>
                    <a:pt x="373" y="1208"/>
                  </a:lnTo>
                  <a:lnTo>
                    <a:pt x="374" y="1212"/>
                  </a:lnTo>
                  <a:lnTo>
                    <a:pt x="384" y="1182"/>
                  </a:lnTo>
                  <a:lnTo>
                    <a:pt x="395" y="1158"/>
                  </a:lnTo>
                  <a:lnTo>
                    <a:pt x="401" y="1132"/>
                  </a:lnTo>
                  <a:lnTo>
                    <a:pt x="407" y="1104"/>
                  </a:lnTo>
                  <a:lnTo>
                    <a:pt x="412" y="1093"/>
                  </a:lnTo>
                  <a:lnTo>
                    <a:pt x="413" y="1090"/>
                  </a:lnTo>
                  <a:lnTo>
                    <a:pt x="413" y="1064"/>
                  </a:lnTo>
                  <a:lnTo>
                    <a:pt x="413" y="1038"/>
                  </a:lnTo>
                  <a:lnTo>
                    <a:pt x="410" y="1019"/>
                  </a:lnTo>
                  <a:lnTo>
                    <a:pt x="408" y="1010"/>
                  </a:lnTo>
                  <a:lnTo>
                    <a:pt x="411" y="997"/>
                  </a:lnTo>
                  <a:lnTo>
                    <a:pt x="410" y="995"/>
                  </a:lnTo>
                  <a:lnTo>
                    <a:pt x="415" y="993"/>
                  </a:lnTo>
                  <a:lnTo>
                    <a:pt x="428" y="969"/>
                  </a:lnTo>
                  <a:lnTo>
                    <a:pt x="442" y="947"/>
                  </a:lnTo>
                  <a:lnTo>
                    <a:pt x="456" y="940"/>
                  </a:lnTo>
                  <a:lnTo>
                    <a:pt x="467" y="923"/>
                  </a:lnTo>
                  <a:lnTo>
                    <a:pt x="471" y="915"/>
                  </a:lnTo>
                  <a:lnTo>
                    <a:pt x="482" y="917"/>
                  </a:lnTo>
                  <a:lnTo>
                    <a:pt x="478" y="917"/>
                  </a:lnTo>
                  <a:lnTo>
                    <a:pt x="487" y="912"/>
                  </a:lnTo>
                  <a:lnTo>
                    <a:pt x="490" y="912"/>
                  </a:lnTo>
                  <a:lnTo>
                    <a:pt x="506" y="912"/>
                  </a:lnTo>
                  <a:lnTo>
                    <a:pt x="511" y="893"/>
                  </a:lnTo>
                  <a:lnTo>
                    <a:pt x="521" y="880"/>
                  </a:lnTo>
                  <a:lnTo>
                    <a:pt x="522" y="847"/>
                  </a:lnTo>
                  <a:lnTo>
                    <a:pt x="529" y="821"/>
                  </a:lnTo>
                  <a:lnTo>
                    <a:pt x="536" y="797"/>
                  </a:lnTo>
                  <a:lnTo>
                    <a:pt x="539" y="752"/>
                  </a:lnTo>
                  <a:lnTo>
                    <a:pt x="543" y="736"/>
                  </a:lnTo>
                  <a:lnTo>
                    <a:pt x="544" y="706"/>
                  </a:lnTo>
                  <a:lnTo>
                    <a:pt x="545" y="673"/>
                  </a:lnTo>
                  <a:lnTo>
                    <a:pt x="544" y="649"/>
                  </a:lnTo>
                  <a:lnTo>
                    <a:pt x="544" y="627"/>
                  </a:lnTo>
                  <a:lnTo>
                    <a:pt x="542" y="615"/>
                  </a:lnTo>
                  <a:lnTo>
                    <a:pt x="544" y="588"/>
                  </a:lnTo>
                  <a:lnTo>
                    <a:pt x="548" y="582"/>
                  </a:lnTo>
                  <a:lnTo>
                    <a:pt x="549" y="593"/>
                  </a:lnTo>
                  <a:lnTo>
                    <a:pt x="558" y="567"/>
                  </a:lnTo>
                  <a:lnTo>
                    <a:pt x="566" y="543"/>
                  </a:lnTo>
                  <a:lnTo>
                    <a:pt x="566" y="538"/>
                  </a:lnTo>
                  <a:lnTo>
                    <a:pt x="569" y="530"/>
                  </a:lnTo>
                  <a:lnTo>
                    <a:pt x="579" y="508"/>
                  </a:lnTo>
                  <a:lnTo>
                    <a:pt x="588" y="484"/>
                  </a:lnTo>
                  <a:lnTo>
                    <a:pt x="601" y="447"/>
                  </a:lnTo>
                  <a:lnTo>
                    <a:pt x="604" y="404"/>
                  </a:lnTo>
                  <a:lnTo>
                    <a:pt x="597" y="369"/>
                  </a:lnTo>
                  <a:lnTo>
                    <a:pt x="591" y="336"/>
                  </a:lnTo>
                  <a:lnTo>
                    <a:pt x="578" y="330"/>
                  </a:lnTo>
                  <a:lnTo>
                    <a:pt x="566" y="328"/>
                  </a:lnTo>
                  <a:lnTo>
                    <a:pt x="548" y="300"/>
                  </a:lnTo>
                  <a:lnTo>
                    <a:pt x="533" y="273"/>
                  </a:lnTo>
                  <a:lnTo>
                    <a:pt x="511" y="262"/>
                  </a:lnTo>
                  <a:lnTo>
                    <a:pt x="496" y="263"/>
                  </a:lnTo>
                  <a:lnTo>
                    <a:pt x="482" y="258"/>
                  </a:lnTo>
                  <a:lnTo>
                    <a:pt x="469" y="250"/>
                  </a:lnTo>
                  <a:lnTo>
                    <a:pt x="457" y="258"/>
                  </a:lnTo>
                  <a:lnTo>
                    <a:pt x="459" y="24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8" name="Freeform 576"/>
            <p:cNvSpPr>
              <a:spLocks/>
            </p:cNvSpPr>
            <p:nvPr/>
          </p:nvSpPr>
          <p:spPr bwMode="auto">
            <a:xfrm>
              <a:off x="2024" y="2685"/>
              <a:ext cx="40" cy="32"/>
            </a:xfrm>
            <a:custGeom>
              <a:avLst/>
              <a:gdLst/>
              <a:ahLst/>
              <a:cxnLst>
                <a:cxn ang="0">
                  <a:pos x="19" y="54"/>
                </a:cxn>
                <a:cxn ang="0">
                  <a:pos x="17" y="57"/>
                </a:cxn>
                <a:cxn ang="0">
                  <a:pos x="8" y="52"/>
                </a:cxn>
                <a:cxn ang="0">
                  <a:pos x="4" y="59"/>
                </a:cxn>
                <a:cxn ang="0">
                  <a:pos x="0" y="35"/>
                </a:cxn>
                <a:cxn ang="0">
                  <a:pos x="2" y="33"/>
                </a:cxn>
                <a:cxn ang="0">
                  <a:pos x="1" y="18"/>
                </a:cxn>
                <a:cxn ang="0">
                  <a:pos x="6" y="0"/>
                </a:cxn>
                <a:cxn ang="0">
                  <a:pos x="22" y="5"/>
                </a:cxn>
                <a:cxn ang="0">
                  <a:pos x="38" y="11"/>
                </a:cxn>
                <a:cxn ang="0">
                  <a:pos x="30" y="37"/>
                </a:cxn>
                <a:cxn ang="0">
                  <a:pos x="29" y="41"/>
                </a:cxn>
                <a:cxn ang="0">
                  <a:pos x="27" y="48"/>
                </a:cxn>
                <a:cxn ang="0">
                  <a:pos x="25" y="48"/>
                </a:cxn>
                <a:cxn ang="0">
                  <a:pos x="19" y="54"/>
                </a:cxn>
              </a:cxnLst>
              <a:rect l="0" t="0" r="r" b="b"/>
              <a:pathLst>
                <a:path w="38" h="59">
                  <a:moveTo>
                    <a:pt x="19" y="54"/>
                  </a:moveTo>
                  <a:lnTo>
                    <a:pt x="17" y="57"/>
                  </a:lnTo>
                  <a:lnTo>
                    <a:pt x="8" y="52"/>
                  </a:lnTo>
                  <a:lnTo>
                    <a:pt x="4" y="59"/>
                  </a:lnTo>
                  <a:lnTo>
                    <a:pt x="0" y="35"/>
                  </a:lnTo>
                  <a:lnTo>
                    <a:pt x="2" y="33"/>
                  </a:lnTo>
                  <a:lnTo>
                    <a:pt x="1" y="18"/>
                  </a:lnTo>
                  <a:lnTo>
                    <a:pt x="6" y="0"/>
                  </a:lnTo>
                  <a:lnTo>
                    <a:pt x="22" y="5"/>
                  </a:lnTo>
                  <a:lnTo>
                    <a:pt x="38" y="11"/>
                  </a:lnTo>
                  <a:lnTo>
                    <a:pt x="30" y="37"/>
                  </a:lnTo>
                  <a:lnTo>
                    <a:pt x="29" y="41"/>
                  </a:lnTo>
                  <a:lnTo>
                    <a:pt x="27" y="48"/>
                  </a:lnTo>
                  <a:lnTo>
                    <a:pt x="25" y="48"/>
                  </a:lnTo>
                  <a:lnTo>
                    <a:pt x="19" y="5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9" name="Freeform 577"/>
            <p:cNvSpPr>
              <a:spLocks/>
            </p:cNvSpPr>
            <p:nvPr/>
          </p:nvSpPr>
          <p:spPr bwMode="auto">
            <a:xfrm>
              <a:off x="3009" y="2645"/>
              <a:ext cx="30" cy="23"/>
            </a:xfrm>
            <a:custGeom>
              <a:avLst/>
              <a:gdLst/>
              <a:ahLst/>
              <a:cxnLst>
                <a:cxn ang="0">
                  <a:pos x="4" y="44"/>
                </a:cxn>
                <a:cxn ang="0">
                  <a:pos x="0" y="41"/>
                </a:cxn>
                <a:cxn ang="0">
                  <a:pos x="1" y="26"/>
                </a:cxn>
                <a:cxn ang="0">
                  <a:pos x="5" y="0"/>
                </a:cxn>
                <a:cxn ang="0">
                  <a:pos x="16" y="2"/>
                </a:cxn>
                <a:cxn ang="0">
                  <a:pos x="28" y="5"/>
                </a:cxn>
                <a:cxn ang="0">
                  <a:pos x="28" y="44"/>
                </a:cxn>
                <a:cxn ang="0">
                  <a:pos x="16" y="44"/>
                </a:cxn>
                <a:cxn ang="0">
                  <a:pos x="4" y="44"/>
                </a:cxn>
              </a:cxnLst>
              <a:rect l="0" t="0" r="r" b="b"/>
              <a:pathLst>
                <a:path w="28" h="44">
                  <a:moveTo>
                    <a:pt x="4" y="44"/>
                  </a:moveTo>
                  <a:lnTo>
                    <a:pt x="0" y="41"/>
                  </a:lnTo>
                  <a:lnTo>
                    <a:pt x="1" y="26"/>
                  </a:lnTo>
                  <a:lnTo>
                    <a:pt x="5" y="0"/>
                  </a:lnTo>
                  <a:lnTo>
                    <a:pt x="16" y="2"/>
                  </a:lnTo>
                  <a:lnTo>
                    <a:pt x="28" y="5"/>
                  </a:lnTo>
                  <a:lnTo>
                    <a:pt x="28" y="44"/>
                  </a:lnTo>
                  <a:lnTo>
                    <a:pt x="16" y="44"/>
                  </a:lnTo>
                  <a:lnTo>
                    <a:pt x="4" y="4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64" name="Group 578"/>
            <p:cNvGrpSpPr>
              <a:grpSpLocks/>
            </p:cNvGrpSpPr>
            <p:nvPr/>
          </p:nvGrpSpPr>
          <p:grpSpPr bwMode="auto">
            <a:xfrm>
              <a:off x="2994" y="2620"/>
              <a:ext cx="8" cy="10"/>
              <a:chOff x="3213" y="2652"/>
              <a:chExt cx="8" cy="9"/>
            </a:xfrm>
            <a:grpFill/>
          </p:grpSpPr>
          <p:grpSp>
            <p:nvGrpSpPr>
              <p:cNvPr id="465" name="Group 579"/>
              <p:cNvGrpSpPr>
                <a:grpSpLocks/>
              </p:cNvGrpSpPr>
              <p:nvPr/>
            </p:nvGrpSpPr>
            <p:grpSpPr bwMode="auto">
              <a:xfrm>
                <a:off x="3213" y="2652"/>
                <a:ext cx="8" cy="9"/>
                <a:chOff x="3213" y="2652"/>
                <a:chExt cx="8" cy="9"/>
              </a:xfrm>
              <a:grpFill/>
            </p:grpSpPr>
            <p:pic>
              <p:nvPicPr>
                <p:cNvPr id="805" name="Picture 580"/>
                <p:cNvPicPr>
                  <a:picLocks noChangeAspect="1" noChangeArrowheads="1"/>
                </p:cNvPicPr>
                <p:nvPr/>
              </p:nvPicPr>
              <p:blipFill>
                <a:blip r:embed="rId30" cstate="print"/>
                <a:srcRect/>
                <a:stretch>
                  <a:fillRect/>
                </a:stretch>
              </p:blipFill>
              <p:spPr bwMode="auto">
                <a:xfrm>
                  <a:off x="3213" y="2652"/>
                  <a:ext cx="8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06" name="Freeform 581"/>
                <p:cNvSpPr>
                  <a:spLocks/>
                </p:cNvSpPr>
                <p:nvPr/>
              </p:nvSpPr>
              <p:spPr bwMode="auto">
                <a:xfrm>
                  <a:off x="3213" y="2652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5" y="0"/>
                    </a:cxn>
                    <a:cxn ang="0">
                      <a:pos x="0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7" h="16">
                      <a:moveTo>
                        <a:pt x="7" y="0"/>
                      </a:moveTo>
                      <a:lnTo>
                        <a:pt x="5" y="0"/>
                      </a:lnTo>
                      <a:lnTo>
                        <a:pt x="0" y="16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07" name="Freeform 582"/>
                <p:cNvSpPr>
                  <a:spLocks/>
                </p:cNvSpPr>
                <p:nvPr/>
              </p:nvSpPr>
              <p:spPr bwMode="auto">
                <a:xfrm>
                  <a:off x="3213" y="2652"/>
                  <a:ext cx="7" cy="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5" y="0"/>
                    </a:cxn>
                    <a:cxn ang="0">
                      <a:pos x="0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7" h="16">
                      <a:moveTo>
                        <a:pt x="7" y="0"/>
                      </a:moveTo>
                      <a:lnTo>
                        <a:pt x="5" y="0"/>
                      </a:lnTo>
                      <a:lnTo>
                        <a:pt x="0" y="16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08" name="Picture 583"/>
                <p:cNvPicPr>
                  <a:picLocks noChangeAspect="1" noChangeArrowheads="1"/>
                </p:cNvPicPr>
                <p:nvPr/>
              </p:nvPicPr>
              <p:blipFill>
                <a:blip r:embed="rId30" cstate="print"/>
                <a:srcRect/>
                <a:stretch>
                  <a:fillRect/>
                </a:stretch>
              </p:blipFill>
              <p:spPr bwMode="auto">
                <a:xfrm>
                  <a:off x="3213" y="2652"/>
                  <a:ext cx="8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804" name="Freeform 584"/>
              <p:cNvSpPr>
                <a:spLocks/>
              </p:cNvSpPr>
              <p:nvPr/>
            </p:nvSpPr>
            <p:spPr bwMode="auto">
              <a:xfrm>
                <a:off x="3213" y="2652"/>
                <a:ext cx="7" cy="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5" y="0"/>
                  </a:cxn>
                  <a:cxn ang="0">
                    <a:pos x="0" y="16"/>
                  </a:cxn>
                  <a:cxn ang="0">
                    <a:pos x="7" y="0"/>
                  </a:cxn>
                </a:cxnLst>
                <a:rect l="0" t="0" r="r" b="b"/>
                <a:pathLst>
                  <a:path w="7" h="16">
                    <a:moveTo>
                      <a:pt x="7" y="0"/>
                    </a:moveTo>
                    <a:lnTo>
                      <a:pt x="5" y="0"/>
                    </a:lnTo>
                    <a:lnTo>
                      <a:pt x="0" y="16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51" name="Freeform 585"/>
            <p:cNvSpPr>
              <a:spLocks/>
            </p:cNvSpPr>
            <p:nvPr/>
          </p:nvSpPr>
          <p:spPr bwMode="auto">
            <a:xfrm>
              <a:off x="2999" y="2648"/>
              <a:ext cx="92" cy="105"/>
            </a:xfrm>
            <a:custGeom>
              <a:avLst/>
              <a:gdLst/>
              <a:ahLst/>
              <a:cxnLst>
                <a:cxn ang="0">
                  <a:pos x="14" y="37"/>
                </a:cxn>
                <a:cxn ang="0">
                  <a:pos x="12" y="49"/>
                </a:cxn>
                <a:cxn ang="0">
                  <a:pos x="8" y="49"/>
                </a:cxn>
                <a:cxn ang="0">
                  <a:pos x="18" y="65"/>
                </a:cxn>
                <a:cxn ang="0">
                  <a:pos x="9" y="63"/>
                </a:cxn>
                <a:cxn ang="0">
                  <a:pos x="3" y="91"/>
                </a:cxn>
                <a:cxn ang="0">
                  <a:pos x="0" y="91"/>
                </a:cxn>
                <a:cxn ang="0">
                  <a:pos x="5" y="115"/>
                </a:cxn>
                <a:cxn ang="0">
                  <a:pos x="10" y="123"/>
                </a:cxn>
                <a:cxn ang="0">
                  <a:pos x="3" y="115"/>
                </a:cxn>
                <a:cxn ang="0">
                  <a:pos x="11" y="132"/>
                </a:cxn>
                <a:cxn ang="0">
                  <a:pos x="9" y="132"/>
                </a:cxn>
                <a:cxn ang="0">
                  <a:pos x="18" y="152"/>
                </a:cxn>
                <a:cxn ang="0">
                  <a:pos x="15" y="150"/>
                </a:cxn>
                <a:cxn ang="0">
                  <a:pos x="25" y="175"/>
                </a:cxn>
                <a:cxn ang="0">
                  <a:pos x="36" y="199"/>
                </a:cxn>
                <a:cxn ang="0">
                  <a:pos x="41" y="184"/>
                </a:cxn>
                <a:cxn ang="0">
                  <a:pos x="45" y="189"/>
                </a:cxn>
                <a:cxn ang="0">
                  <a:pos x="48" y="182"/>
                </a:cxn>
                <a:cxn ang="0">
                  <a:pos x="45" y="169"/>
                </a:cxn>
                <a:cxn ang="0">
                  <a:pos x="43" y="160"/>
                </a:cxn>
                <a:cxn ang="0">
                  <a:pos x="42" y="150"/>
                </a:cxn>
                <a:cxn ang="0">
                  <a:pos x="57" y="149"/>
                </a:cxn>
                <a:cxn ang="0">
                  <a:pos x="58" y="128"/>
                </a:cxn>
                <a:cxn ang="0">
                  <a:pos x="66" y="149"/>
                </a:cxn>
                <a:cxn ang="0">
                  <a:pos x="76" y="141"/>
                </a:cxn>
                <a:cxn ang="0">
                  <a:pos x="78" y="150"/>
                </a:cxn>
                <a:cxn ang="0">
                  <a:pos x="84" y="141"/>
                </a:cxn>
                <a:cxn ang="0">
                  <a:pos x="87" y="97"/>
                </a:cxn>
                <a:cxn ang="0">
                  <a:pos x="78" y="67"/>
                </a:cxn>
                <a:cxn ang="0">
                  <a:pos x="86" y="49"/>
                </a:cxn>
                <a:cxn ang="0">
                  <a:pos x="85" y="26"/>
                </a:cxn>
                <a:cxn ang="0">
                  <a:pos x="67" y="28"/>
                </a:cxn>
                <a:cxn ang="0">
                  <a:pos x="69" y="0"/>
                </a:cxn>
                <a:cxn ang="0">
                  <a:pos x="54" y="0"/>
                </a:cxn>
                <a:cxn ang="0">
                  <a:pos x="38" y="0"/>
                </a:cxn>
                <a:cxn ang="0">
                  <a:pos x="38" y="39"/>
                </a:cxn>
                <a:cxn ang="0">
                  <a:pos x="26" y="39"/>
                </a:cxn>
                <a:cxn ang="0">
                  <a:pos x="14" y="39"/>
                </a:cxn>
                <a:cxn ang="0">
                  <a:pos x="14" y="37"/>
                </a:cxn>
              </a:cxnLst>
              <a:rect l="0" t="0" r="r" b="b"/>
              <a:pathLst>
                <a:path w="87" h="199">
                  <a:moveTo>
                    <a:pt x="14" y="37"/>
                  </a:moveTo>
                  <a:lnTo>
                    <a:pt x="12" y="49"/>
                  </a:lnTo>
                  <a:lnTo>
                    <a:pt x="8" y="49"/>
                  </a:lnTo>
                  <a:lnTo>
                    <a:pt x="18" y="65"/>
                  </a:lnTo>
                  <a:lnTo>
                    <a:pt x="9" y="63"/>
                  </a:lnTo>
                  <a:lnTo>
                    <a:pt x="3" y="91"/>
                  </a:lnTo>
                  <a:lnTo>
                    <a:pt x="0" y="91"/>
                  </a:lnTo>
                  <a:lnTo>
                    <a:pt x="5" y="115"/>
                  </a:lnTo>
                  <a:lnTo>
                    <a:pt x="10" y="123"/>
                  </a:lnTo>
                  <a:lnTo>
                    <a:pt x="3" y="115"/>
                  </a:lnTo>
                  <a:lnTo>
                    <a:pt x="11" y="132"/>
                  </a:lnTo>
                  <a:lnTo>
                    <a:pt x="9" y="132"/>
                  </a:lnTo>
                  <a:lnTo>
                    <a:pt x="18" y="152"/>
                  </a:lnTo>
                  <a:lnTo>
                    <a:pt x="15" y="150"/>
                  </a:lnTo>
                  <a:lnTo>
                    <a:pt x="25" y="175"/>
                  </a:lnTo>
                  <a:lnTo>
                    <a:pt x="36" y="199"/>
                  </a:lnTo>
                  <a:lnTo>
                    <a:pt x="41" y="184"/>
                  </a:lnTo>
                  <a:lnTo>
                    <a:pt x="45" y="189"/>
                  </a:lnTo>
                  <a:lnTo>
                    <a:pt x="48" y="182"/>
                  </a:lnTo>
                  <a:lnTo>
                    <a:pt x="45" y="169"/>
                  </a:lnTo>
                  <a:lnTo>
                    <a:pt x="43" y="160"/>
                  </a:lnTo>
                  <a:lnTo>
                    <a:pt x="42" y="150"/>
                  </a:lnTo>
                  <a:lnTo>
                    <a:pt x="57" y="149"/>
                  </a:lnTo>
                  <a:lnTo>
                    <a:pt x="58" y="128"/>
                  </a:lnTo>
                  <a:lnTo>
                    <a:pt x="66" y="149"/>
                  </a:lnTo>
                  <a:lnTo>
                    <a:pt x="76" y="141"/>
                  </a:lnTo>
                  <a:lnTo>
                    <a:pt x="78" y="150"/>
                  </a:lnTo>
                  <a:lnTo>
                    <a:pt x="84" y="141"/>
                  </a:lnTo>
                  <a:lnTo>
                    <a:pt x="87" y="97"/>
                  </a:lnTo>
                  <a:lnTo>
                    <a:pt x="78" y="67"/>
                  </a:lnTo>
                  <a:lnTo>
                    <a:pt x="86" y="49"/>
                  </a:lnTo>
                  <a:lnTo>
                    <a:pt x="85" y="26"/>
                  </a:lnTo>
                  <a:lnTo>
                    <a:pt x="67" y="28"/>
                  </a:lnTo>
                  <a:lnTo>
                    <a:pt x="69" y="0"/>
                  </a:lnTo>
                  <a:lnTo>
                    <a:pt x="54" y="0"/>
                  </a:lnTo>
                  <a:lnTo>
                    <a:pt x="38" y="0"/>
                  </a:lnTo>
                  <a:lnTo>
                    <a:pt x="38" y="39"/>
                  </a:lnTo>
                  <a:lnTo>
                    <a:pt x="26" y="39"/>
                  </a:lnTo>
                  <a:lnTo>
                    <a:pt x="14" y="39"/>
                  </a:lnTo>
                  <a:lnTo>
                    <a:pt x="14" y="3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2" name="Freeform 586"/>
            <p:cNvSpPr>
              <a:spLocks/>
            </p:cNvSpPr>
            <p:nvPr/>
          </p:nvSpPr>
          <p:spPr bwMode="auto">
            <a:xfrm>
              <a:off x="1852" y="3016"/>
              <a:ext cx="135" cy="138"/>
            </a:xfrm>
            <a:custGeom>
              <a:avLst/>
              <a:gdLst/>
              <a:ahLst/>
              <a:cxnLst>
                <a:cxn ang="0">
                  <a:pos x="5" y="24"/>
                </a:cxn>
                <a:cxn ang="0">
                  <a:pos x="3" y="61"/>
                </a:cxn>
                <a:cxn ang="0">
                  <a:pos x="0" y="94"/>
                </a:cxn>
                <a:cxn ang="0">
                  <a:pos x="14" y="120"/>
                </a:cxn>
                <a:cxn ang="0">
                  <a:pos x="28" y="146"/>
                </a:cxn>
                <a:cxn ang="0">
                  <a:pos x="43" y="159"/>
                </a:cxn>
                <a:cxn ang="0">
                  <a:pos x="55" y="167"/>
                </a:cxn>
                <a:cxn ang="0">
                  <a:pos x="68" y="183"/>
                </a:cxn>
                <a:cxn ang="0">
                  <a:pos x="82" y="198"/>
                </a:cxn>
                <a:cxn ang="0">
                  <a:pos x="77" y="226"/>
                </a:cxn>
                <a:cxn ang="0">
                  <a:pos x="70" y="259"/>
                </a:cxn>
                <a:cxn ang="0">
                  <a:pos x="89" y="261"/>
                </a:cxn>
                <a:cxn ang="0">
                  <a:pos x="106" y="263"/>
                </a:cxn>
                <a:cxn ang="0">
                  <a:pos x="116" y="257"/>
                </a:cxn>
                <a:cxn ang="0">
                  <a:pos x="128" y="222"/>
                </a:cxn>
                <a:cxn ang="0">
                  <a:pos x="127" y="202"/>
                </a:cxn>
                <a:cxn ang="0">
                  <a:pos x="127" y="176"/>
                </a:cxn>
                <a:cxn ang="0">
                  <a:pos x="128" y="152"/>
                </a:cxn>
                <a:cxn ang="0">
                  <a:pos x="120" y="150"/>
                </a:cxn>
                <a:cxn ang="0">
                  <a:pos x="112" y="150"/>
                </a:cxn>
                <a:cxn ang="0">
                  <a:pos x="106" y="122"/>
                </a:cxn>
                <a:cxn ang="0">
                  <a:pos x="103" y="96"/>
                </a:cxn>
                <a:cxn ang="0">
                  <a:pos x="91" y="94"/>
                </a:cxn>
                <a:cxn ang="0">
                  <a:pos x="70" y="87"/>
                </a:cxn>
                <a:cxn ang="0">
                  <a:pos x="67" y="43"/>
                </a:cxn>
                <a:cxn ang="0">
                  <a:pos x="65" y="26"/>
                </a:cxn>
                <a:cxn ang="0">
                  <a:pos x="65" y="22"/>
                </a:cxn>
                <a:cxn ang="0">
                  <a:pos x="48" y="0"/>
                </a:cxn>
                <a:cxn ang="0">
                  <a:pos x="27" y="5"/>
                </a:cxn>
                <a:cxn ang="0">
                  <a:pos x="9" y="13"/>
                </a:cxn>
                <a:cxn ang="0">
                  <a:pos x="5" y="24"/>
                </a:cxn>
              </a:cxnLst>
              <a:rect l="0" t="0" r="r" b="b"/>
              <a:pathLst>
                <a:path w="128" h="263">
                  <a:moveTo>
                    <a:pt x="5" y="24"/>
                  </a:moveTo>
                  <a:lnTo>
                    <a:pt x="3" y="61"/>
                  </a:lnTo>
                  <a:lnTo>
                    <a:pt x="0" y="94"/>
                  </a:lnTo>
                  <a:lnTo>
                    <a:pt x="14" y="120"/>
                  </a:lnTo>
                  <a:lnTo>
                    <a:pt x="28" y="146"/>
                  </a:lnTo>
                  <a:lnTo>
                    <a:pt x="43" y="159"/>
                  </a:lnTo>
                  <a:lnTo>
                    <a:pt x="55" y="167"/>
                  </a:lnTo>
                  <a:lnTo>
                    <a:pt x="68" y="183"/>
                  </a:lnTo>
                  <a:lnTo>
                    <a:pt x="82" y="198"/>
                  </a:lnTo>
                  <a:lnTo>
                    <a:pt x="77" y="226"/>
                  </a:lnTo>
                  <a:lnTo>
                    <a:pt x="70" y="259"/>
                  </a:lnTo>
                  <a:lnTo>
                    <a:pt x="89" y="261"/>
                  </a:lnTo>
                  <a:lnTo>
                    <a:pt x="106" y="263"/>
                  </a:lnTo>
                  <a:lnTo>
                    <a:pt x="116" y="257"/>
                  </a:lnTo>
                  <a:lnTo>
                    <a:pt x="128" y="222"/>
                  </a:lnTo>
                  <a:lnTo>
                    <a:pt x="127" y="202"/>
                  </a:lnTo>
                  <a:lnTo>
                    <a:pt x="127" y="176"/>
                  </a:lnTo>
                  <a:lnTo>
                    <a:pt x="128" y="152"/>
                  </a:lnTo>
                  <a:lnTo>
                    <a:pt x="120" y="150"/>
                  </a:lnTo>
                  <a:lnTo>
                    <a:pt x="112" y="150"/>
                  </a:lnTo>
                  <a:lnTo>
                    <a:pt x="106" y="122"/>
                  </a:lnTo>
                  <a:lnTo>
                    <a:pt x="103" y="96"/>
                  </a:lnTo>
                  <a:lnTo>
                    <a:pt x="91" y="94"/>
                  </a:lnTo>
                  <a:lnTo>
                    <a:pt x="70" y="87"/>
                  </a:lnTo>
                  <a:lnTo>
                    <a:pt x="67" y="43"/>
                  </a:lnTo>
                  <a:lnTo>
                    <a:pt x="65" y="26"/>
                  </a:lnTo>
                  <a:lnTo>
                    <a:pt x="65" y="22"/>
                  </a:lnTo>
                  <a:lnTo>
                    <a:pt x="48" y="0"/>
                  </a:lnTo>
                  <a:lnTo>
                    <a:pt x="27" y="5"/>
                  </a:lnTo>
                  <a:lnTo>
                    <a:pt x="9" y="13"/>
                  </a:lnTo>
                  <a:lnTo>
                    <a:pt x="5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67" name="Group 587"/>
            <p:cNvGrpSpPr>
              <a:grpSpLocks/>
            </p:cNvGrpSpPr>
            <p:nvPr/>
          </p:nvGrpSpPr>
          <p:grpSpPr bwMode="auto">
            <a:xfrm>
              <a:off x="2961" y="2677"/>
              <a:ext cx="6" cy="8"/>
              <a:chOff x="3182" y="2706"/>
              <a:chExt cx="6" cy="7"/>
            </a:xfrm>
            <a:grpFill/>
          </p:grpSpPr>
          <p:grpSp>
            <p:nvGrpSpPr>
              <p:cNvPr id="473" name="Group 588"/>
              <p:cNvGrpSpPr>
                <a:grpSpLocks/>
              </p:cNvGrpSpPr>
              <p:nvPr/>
            </p:nvGrpSpPr>
            <p:grpSpPr bwMode="auto">
              <a:xfrm>
                <a:off x="3182" y="2706"/>
                <a:ext cx="6" cy="7"/>
                <a:chOff x="3182" y="2706"/>
                <a:chExt cx="6" cy="7"/>
              </a:xfrm>
              <a:grpFill/>
            </p:grpSpPr>
            <p:pic>
              <p:nvPicPr>
                <p:cNvPr id="799" name="Picture 589"/>
                <p:cNvPicPr>
                  <a:picLocks noChangeAspect="1" noChangeArrowheads="1"/>
                </p:cNvPicPr>
                <p:nvPr/>
              </p:nvPicPr>
              <p:blipFill>
                <a:blip r:embed="rId31" cstate="print"/>
                <a:srcRect/>
                <a:stretch>
                  <a:fillRect/>
                </a:stretch>
              </p:blipFill>
              <p:spPr bwMode="auto">
                <a:xfrm>
                  <a:off x="3182" y="2706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800" name="Freeform 590"/>
                <p:cNvSpPr>
                  <a:spLocks/>
                </p:cNvSpPr>
                <p:nvPr/>
              </p:nvSpPr>
              <p:spPr bwMode="auto">
                <a:xfrm>
                  <a:off x="3182" y="2706"/>
                  <a:ext cx="5" cy="6"/>
                </a:xfrm>
                <a:custGeom>
                  <a:avLst/>
                  <a:gdLst/>
                  <a:ahLst/>
                  <a:cxnLst>
                    <a:cxn ang="0">
                      <a:pos x="5" y="4"/>
                    </a:cxn>
                    <a:cxn ang="0">
                      <a:pos x="1" y="11"/>
                    </a:cxn>
                    <a:cxn ang="0">
                      <a:pos x="0" y="5"/>
                    </a:cxn>
                    <a:cxn ang="0">
                      <a:pos x="2" y="0"/>
                    </a:cxn>
                    <a:cxn ang="0">
                      <a:pos x="5" y="4"/>
                    </a:cxn>
                  </a:cxnLst>
                  <a:rect l="0" t="0" r="r" b="b"/>
                  <a:pathLst>
                    <a:path w="5" h="11">
                      <a:moveTo>
                        <a:pt x="5" y="4"/>
                      </a:moveTo>
                      <a:lnTo>
                        <a:pt x="1" y="11"/>
                      </a:lnTo>
                      <a:lnTo>
                        <a:pt x="0" y="5"/>
                      </a:lnTo>
                      <a:lnTo>
                        <a:pt x="2" y="0"/>
                      </a:lnTo>
                      <a:lnTo>
                        <a:pt x="5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801" name="Freeform 591"/>
                <p:cNvSpPr>
                  <a:spLocks/>
                </p:cNvSpPr>
                <p:nvPr/>
              </p:nvSpPr>
              <p:spPr bwMode="auto">
                <a:xfrm>
                  <a:off x="3182" y="2706"/>
                  <a:ext cx="5" cy="6"/>
                </a:xfrm>
                <a:custGeom>
                  <a:avLst/>
                  <a:gdLst/>
                  <a:ahLst/>
                  <a:cxnLst>
                    <a:cxn ang="0">
                      <a:pos x="5" y="4"/>
                    </a:cxn>
                    <a:cxn ang="0">
                      <a:pos x="1" y="11"/>
                    </a:cxn>
                    <a:cxn ang="0">
                      <a:pos x="0" y="5"/>
                    </a:cxn>
                    <a:cxn ang="0">
                      <a:pos x="2" y="0"/>
                    </a:cxn>
                    <a:cxn ang="0">
                      <a:pos x="5" y="4"/>
                    </a:cxn>
                  </a:cxnLst>
                  <a:rect l="0" t="0" r="r" b="b"/>
                  <a:pathLst>
                    <a:path w="5" h="11">
                      <a:moveTo>
                        <a:pt x="5" y="4"/>
                      </a:moveTo>
                      <a:lnTo>
                        <a:pt x="1" y="11"/>
                      </a:lnTo>
                      <a:lnTo>
                        <a:pt x="0" y="5"/>
                      </a:lnTo>
                      <a:lnTo>
                        <a:pt x="2" y="0"/>
                      </a:lnTo>
                      <a:lnTo>
                        <a:pt x="5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802" name="Picture 592"/>
                <p:cNvPicPr>
                  <a:picLocks noChangeAspect="1" noChangeArrowheads="1"/>
                </p:cNvPicPr>
                <p:nvPr/>
              </p:nvPicPr>
              <p:blipFill>
                <a:blip r:embed="rId31" cstate="print"/>
                <a:srcRect/>
                <a:stretch>
                  <a:fillRect/>
                </a:stretch>
              </p:blipFill>
              <p:spPr bwMode="auto">
                <a:xfrm>
                  <a:off x="3182" y="2706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98" name="Freeform 593"/>
              <p:cNvSpPr>
                <a:spLocks/>
              </p:cNvSpPr>
              <p:nvPr/>
            </p:nvSpPr>
            <p:spPr bwMode="auto">
              <a:xfrm>
                <a:off x="3182" y="2706"/>
                <a:ext cx="5" cy="6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1" y="11"/>
                  </a:cxn>
                  <a:cxn ang="0">
                    <a:pos x="0" y="5"/>
                  </a:cxn>
                  <a:cxn ang="0">
                    <a:pos x="2" y="0"/>
                  </a:cxn>
                  <a:cxn ang="0">
                    <a:pos x="5" y="4"/>
                  </a:cxn>
                </a:cxnLst>
                <a:rect l="0" t="0" r="r" b="b"/>
                <a:pathLst>
                  <a:path w="5" h="11">
                    <a:moveTo>
                      <a:pt x="5" y="4"/>
                    </a:moveTo>
                    <a:lnTo>
                      <a:pt x="1" y="11"/>
                    </a:lnTo>
                    <a:lnTo>
                      <a:pt x="0" y="5"/>
                    </a:lnTo>
                    <a:lnTo>
                      <a:pt x="2" y="0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479" name="Group 594"/>
            <p:cNvGrpSpPr>
              <a:grpSpLocks/>
            </p:cNvGrpSpPr>
            <p:nvPr/>
          </p:nvGrpSpPr>
          <p:grpSpPr bwMode="auto">
            <a:xfrm>
              <a:off x="2975" y="2654"/>
              <a:ext cx="6" cy="5"/>
              <a:chOff x="3195" y="2681"/>
              <a:chExt cx="6" cy="8"/>
            </a:xfrm>
            <a:grpFill/>
          </p:grpSpPr>
          <p:grpSp>
            <p:nvGrpSpPr>
              <p:cNvPr id="485" name="Group 595"/>
              <p:cNvGrpSpPr>
                <a:grpSpLocks/>
              </p:cNvGrpSpPr>
              <p:nvPr/>
            </p:nvGrpSpPr>
            <p:grpSpPr bwMode="auto">
              <a:xfrm>
                <a:off x="3195" y="2681"/>
                <a:ext cx="6" cy="8"/>
                <a:chOff x="3195" y="2681"/>
                <a:chExt cx="6" cy="8"/>
              </a:xfrm>
              <a:grpFill/>
            </p:grpSpPr>
            <p:pic>
              <p:nvPicPr>
                <p:cNvPr id="793" name="Picture 596"/>
                <p:cNvPicPr>
                  <a:picLocks noChangeAspect="1" noChangeArrowheads="1"/>
                </p:cNvPicPr>
                <p:nvPr/>
              </p:nvPicPr>
              <p:blipFill>
                <a:blip r:embed="rId16"/>
                <a:srcRect t="-134955" r="-58200"/>
                <a:stretch>
                  <a:fillRect/>
                </a:stretch>
              </p:blipFill>
              <p:spPr bwMode="auto">
                <a:xfrm>
                  <a:off x="3195" y="2681"/>
                  <a:ext cx="6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94" name="Freeform 597"/>
                <p:cNvSpPr>
                  <a:spLocks/>
                </p:cNvSpPr>
                <p:nvPr/>
              </p:nvSpPr>
              <p:spPr bwMode="auto">
                <a:xfrm>
                  <a:off x="3195" y="2686"/>
                  <a:ext cx="3" cy="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" h="4"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95" name="Freeform 598"/>
                <p:cNvSpPr>
                  <a:spLocks/>
                </p:cNvSpPr>
                <p:nvPr/>
              </p:nvSpPr>
              <p:spPr bwMode="auto">
                <a:xfrm>
                  <a:off x="3195" y="2686"/>
                  <a:ext cx="3" cy="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3" h="4"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96" name="Picture 599"/>
                <p:cNvPicPr>
                  <a:picLocks noChangeAspect="1" noChangeArrowheads="1"/>
                </p:cNvPicPr>
                <p:nvPr/>
              </p:nvPicPr>
              <p:blipFill>
                <a:blip r:embed="rId16"/>
                <a:srcRect t="-134955" r="-58200"/>
                <a:stretch>
                  <a:fillRect/>
                </a:stretch>
              </p:blipFill>
              <p:spPr bwMode="auto">
                <a:xfrm>
                  <a:off x="3195" y="2681"/>
                  <a:ext cx="6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92" name="Freeform 600"/>
              <p:cNvSpPr>
                <a:spLocks/>
              </p:cNvSpPr>
              <p:nvPr/>
            </p:nvSpPr>
            <p:spPr bwMode="auto">
              <a:xfrm>
                <a:off x="3195" y="2686"/>
                <a:ext cx="3" cy="2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55" name="Freeform 601"/>
            <p:cNvSpPr>
              <a:spLocks/>
            </p:cNvSpPr>
            <p:nvPr/>
          </p:nvSpPr>
          <p:spPr bwMode="auto">
            <a:xfrm>
              <a:off x="3335" y="2702"/>
              <a:ext cx="178" cy="183"/>
            </a:xfrm>
            <a:custGeom>
              <a:avLst/>
              <a:gdLst/>
              <a:ahLst/>
              <a:cxnLst>
                <a:cxn ang="0">
                  <a:pos x="129" y="78"/>
                </a:cxn>
                <a:cxn ang="0">
                  <a:pos x="128" y="65"/>
                </a:cxn>
                <a:cxn ang="0">
                  <a:pos x="112" y="48"/>
                </a:cxn>
                <a:cxn ang="0">
                  <a:pos x="99" y="34"/>
                </a:cxn>
                <a:cxn ang="0">
                  <a:pos x="85" y="19"/>
                </a:cxn>
                <a:cxn ang="0">
                  <a:pos x="70" y="0"/>
                </a:cxn>
                <a:cxn ang="0">
                  <a:pos x="57" y="2"/>
                </a:cxn>
                <a:cxn ang="0">
                  <a:pos x="44" y="2"/>
                </a:cxn>
                <a:cxn ang="0">
                  <a:pos x="31" y="2"/>
                </a:cxn>
                <a:cxn ang="0">
                  <a:pos x="16" y="2"/>
                </a:cxn>
                <a:cxn ang="0">
                  <a:pos x="23" y="43"/>
                </a:cxn>
                <a:cxn ang="0">
                  <a:pos x="19" y="47"/>
                </a:cxn>
                <a:cxn ang="0">
                  <a:pos x="19" y="63"/>
                </a:cxn>
                <a:cxn ang="0">
                  <a:pos x="22" y="73"/>
                </a:cxn>
                <a:cxn ang="0">
                  <a:pos x="13" y="93"/>
                </a:cxn>
                <a:cxn ang="0">
                  <a:pos x="3" y="113"/>
                </a:cxn>
                <a:cxn ang="0">
                  <a:pos x="0" y="113"/>
                </a:cxn>
                <a:cxn ang="0">
                  <a:pos x="1" y="137"/>
                </a:cxn>
                <a:cxn ang="0">
                  <a:pos x="1" y="161"/>
                </a:cxn>
                <a:cxn ang="0">
                  <a:pos x="8" y="187"/>
                </a:cxn>
                <a:cxn ang="0">
                  <a:pos x="13" y="210"/>
                </a:cxn>
                <a:cxn ang="0">
                  <a:pos x="21" y="234"/>
                </a:cxn>
                <a:cxn ang="0">
                  <a:pos x="21" y="239"/>
                </a:cxn>
                <a:cxn ang="0">
                  <a:pos x="37" y="258"/>
                </a:cxn>
                <a:cxn ang="0">
                  <a:pos x="53" y="273"/>
                </a:cxn>
                <a:cxn ang="0">
                  <a:pos x="69" y="278"/>
                </a:cxn>
                <a:cxn ang="0">
                  <a:pos x="75" y="284"/>
                </a:cxn>
                <a:cxn ang="0">
                  <a:pos x="79" y="319"/>
                </a:cxn>
                <a:cxn ang="0">
                  <a:pos x="84" y="345"/>
                </a:cxn>
                <a:cxn ang="0">
                  <a:pos x="91" y="345"/>
                </a:cxn>
                <a:cxn ang="0">
                  <a:pos x="99" y="343"/>
                </a:cxn>
                <a:cxn ang="0">
                  <a:pos x="117" y="347"/>
                </a:cxn>
                <a:cxn ang="0">
                  <a:pos x="129" y="337"/>
                </a:cxn>
                <a:cxn ang="0">
                  <a:pos x="135" y="337"/>
                </a:cxn>
                <a:cxn ang="0">
                  <a:pos x="153" y="323"/>
                </a:cxn>
                <a:cxn ang="0">
                  <a:pos x="168" y="308"/>
                </a:cxn>
                <a:cxn ang="0">
                  <a:pos x="158" y="287"/>
                </a:cxn>
                <a:cxn ang="0">
                  <a:pos x="155" y="258"/>
                </a:cxn>
                <a:cxn ang="0">
                  <a:pos x="154" y="232"/>
                </a:cxn>
                <a:cxn ang="0">
                  <a:pos x="152" y="223"/>
                </a:cxn>
                <a:cxn ang="0">
                  <a:pos x="155" y="191"/>
                </a:cxn>
                <a:cxn ang="0">
                  <a:pos x="145" y="163"/>
                </a:cxn>
                <a:cxn ang="0">
                  <a:pos x="152" y="121"/>
                </a:cxn>
                <a:cxn ang="0">
                  <a:pos x="141" y="98"/>
                </a:cxn>
                <a:cxn ang="0">
                  <a:pos x="129" y="78"/>
                </a:cxn>
              </a:cxnLst>
              <a:rect l="0" t="0" r="r" b="b"/>
              <a:pathLst>
                <a:path w="168" h="347">
                  <a:moveTo>
                    <a:pt x="129" y="78"/>
                  </a:moveTo>
                  <a:lnTo>
                    <a:pt x="128" y="65"/>
                  </a:lnTo>
                  <a:lnTo>
                    <a:pt x="112" y="48"/>
                  </a:lnTo>
                  <a:lnTo>
                    <a:pt x="99" y="34"/>
                  </a:lnTo>
                  <a:lnTo>
                    <a:pt x="85" y="19"/>
                  </a:lnTo>
                  <a:lnTo>
                    <a:pt x="70" y="0"/>
                  </a:lnTo>
                  <a:lnTo>
                    <a:pt x="57" y="2"/>
                  </a:lnTo>
                  <a:lnTo>
                    <a:pt x="44" y="2"/>
                  </a:lnTo>
                  <a:lnTo>
                    <a:pt x="31" y="2"/>
                  </a:lnTo>
                  <a:lnTo>
                    <a:pt x="16" y="2"/>
                  </a:lnTo>
                  <a:lnTo>
                    <a:pt x="23" y="43"/>
                  </a:lnTo>
                  <a:lnTo>
                    <a:pt x="19" y="47"/>
                  </a:lnTo>
                  <a:lnTo>
                    <a:pt x="19" y="63"/>
                  </a:lnTo>
                  <a:lnTo>
                    <a:pt x="22" y="73"/>
                  </a:lnTo>
                  <a:lnTo>
                    <a:pt x="13" y="93"/>
                  </a:lnTo>
                  <a:lnTo>
                    <a:pt x="3" y="113"/>
                  </a:lnTo>
                  <a:lnTo>
                    <a:pt x="0" y="113"/>
                  </a:lnTo>
                  <a:lnTo>
                    <a:pt x="1" y="137"/>
                  </a:lnTo>
                  <a:lnTo>
                    <a:pt x="1" y="161"/>
                  </a:lnTo>
                  <a:lnTo>
                    <a:pt x="8" y="187"/>
                  </a:lnTo>
                  <a:lnTo>
                    <a:pt x="13" y="210"/>
                  </a:lnTo>
                  <a:lnTo>
                    <a:pt x="21" y="234"/>
                  </a:lnTo>
                  <a:lnTo>
                    <a:pt x="21" y="239"/>
                  </a:lnTo>
                  <a:lnTo>
                    <a:pt x="37" y="258"/>
                  </a:lnTo>
                  <a:lnTo>
                    <a:pt x="53" y="273"/>
                  </a:lnTo>
                  <a:lnTo>
                    <a:pt x="69" y="278"/>
                  </a:lnTo>
                  <a:lnTo>
                    <a:pt x="75" y="284"/>
                  </a:lnTo>
                  <a:lnTo>
                    <a:pt x="79" y="319"/>
                  </a:lnTo>
                  <a:lnTo>
                    <a:pt x="84" y="345"/>
                  </a:lnTo>
                  <a:lnTo>
                    <a:pt x="91" y="345"/>
                  </a:lnTo>
                  <a:lnTo>
                    <a:pt x="99" y="343"/>
                  </a:lnTo>
                  <a:lnTo>
                    <a:pt x="117" y="347"/>
                  </a:lnTo>
                  <a:lnTo>
                    <a:pt x="129" y="337"/>
                  </a:lnTo>
                  <a:lnTo>
                    <a:pt x="135" y="337"/>
                  </a:lnTo>
                  <a:lnTo>
                    <a:pt x="153" y="323"/>
                  </a:lnTo>
                  <a:lnTo>
                    <a:pt x="168" y="308"/>
                  </a:lnTo>
                  <a:lnTo>
                    <a:pt x="158" y="287"/>
                  </a:lnTo>
                  <a:lnTo>
                    <a:pt x="155" y="258"/>
                  </a:lnTo>
                  <a:lnTo>
                    <a:pt x="154" y="232"/>
                  </a:lnTo>
                  <a:lnTo>
                    <a:pt x="152" y="223"/>
                  </a:lnTo>
                  <a:lnTo>
                    <a:pt x="155" y="191"/>
                  </a:lnTo>
                  <a:lnTo>
                    <a:pt x="145" y="163"/>
                  </a:lnTo>
                  <a:lnTo>
                    <a:pt x="152" y="121"/>
                  </a:lnTo>
                  <a:lnTo>
                    <a:pt x="141" y="98"/>
                  </a:lnTo>
                  <a:lnTo>
                    <a:pt x="129" y="7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6" name="Freeform 602"/>
            <p:cNvSpPr>
              <a:spLocks/>
            </p:cNvSpPr>
            <p:nvPr/>
          </p:nvSpPr>
          <p:spPr bwMode="auto">
            <a:xfrm>
              <a:off x="3495" y="2783"/>
              <a:ext cx="5" cy="12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2" y="0"/>
                </a:cxn>
                <a:cxn ang="0">
                  <a:pos x="0" y="5"/>
                </a:cxn>
                <a:cxn ang="0">
                  <a:pos x="4" y="20"/>
                </a:cxn>
              </a:cxnLst>
              <a:rect l="0" t="0" r="r" b="b"/>
              <a:pathLst>
                <a:path w="4" h="20">
                  <a:moveTo>
                    <a:pt x="4" y="20"/>
                  </a:moveTo>
                  <a:lnTo>
                    <a:pt x="2" y="0"/>
                  </a:lnTo>
                  <a:lnTo>
                    <a:pt x="0" y="5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7" name="Freeform 603"/>
            <p:cNvSpPr>
              <a:spLocks/>
            </p:cNvSpPr>
            <p:nvPr/>
          </p:nvSpPr>
          <p:spPr bwMode="auto">
            <a:xfrm>
              <a:off x="3339" y="2613"/>
              <a:ext cx="89" cy="95"/>
            </a:xfrm>
            <a:custGeom>
              <a:avLst/>
              <a:gdLst/>
              <a:ahLst/>
              <a:cxnLst>
                <a:cxn ang="0">
                  <a:pos x="74" y="24"/>
                </a:cxn>
                <a:cxn ang="0">
                  <a:pos x="68" y="0"/>
                </a:cxn>
                <a:cxn ang="0">
                  <a:pos x="61" y="15"/>
                </a:cxn>
                <a:cxn ang="0">
                  <a:pos x="43" y="15"/>
                </a:cxn>
                <a:cxn ang="0">
                  <a:pos x="37" y="20"/>
                </a:cxn>
                <a:cxn ang="0">
                  <a:pos x="32" y="15"/>
                </a:cxn>
                <a:cxn ang="0">
                  <a:pos x="21" y="16"/>
                </a:cxn>
                <a:cxn ang="0">
                  <a:pos x="20" y="24"/>
                </a:cxn>
                <a:cxn ang="0">
                  <a:pos x="19" y="50"/>
                </a:cxn>
                <a:cxn ang="0">
                  <a:pos x="27" y="66"/>
                </a:cxn>
                <a:cxn ang="0">
                  <a:pos x="16" y="87"/>
                </a:cxn>
                <a:cxn ang="0">
                  <a:pos x="7" y="107"/>
                </a:cxn>
                <a:cxn ang="0">
                  <a:pos x="4" y="144"/>
                </a:cxn>
                <a:cxn ang="0">
                  <a:pos x="0" y="181"/>
                </a:cxn>
                <a:cxn ang="0">
                  <a:pos x="4" y="181"/>
                </a:cxn>
                <a:cxn ang="0">
                  <a:pos x="13" y="168"/>
                </a:cxn>
                <a:cxn ang="0">
                  <a:pos x="27" y="168"/>
                </a:cxn>
                <a:cxn ang="0">
                  <a:pos x="40" y="168"/>
                </a:cxn>
                <a:cxn ang="0">
                  <a:pos x="53" y="168"/>
                </a:cxn>
                <a:cxn ang="0">
                  <a:pos x="67" y="166"/>
                </a:cxn>
                <a:cxn ang="0">
                  <a:pos x="67" y="133"/>
                </a:cxn>
                <a:cxn ang="0">
                  <a:pos x="77" y="100"/>
                </a:cxn>
                <a:cxn ang="0">
                  <a:pos x="84" y="74"/>
                </a:cxn>
                <a:cxn ang="0">
                  <a:pos x="79" y="48"/>
                </a:cxn>
                <a:cxn ang="0">
                  <a:pos x="74" y="24"/>
                </a:cxn>
              </a:cxnLst>
              <a:rect l="0" t="0" r="r" b="b"/>
              <a:pathLst>
                <a:path w="84" h="181">
                  <a:moveTo>
                    <a:pt x="74" y="24"/>
                  </a:moveTo>
                  <a:lnTo>
                    <a:pt x="68" y="0"/>
                  </a:lnTo>
                  <a:lnTo>
                    <a:pt x="61" y="15"/>
                  </a:lnTo>
                  <a:lnTo>
                    <a:pt x="43" y="15"/>
                  </a:lnTo>
                  <a:lnTo>
                    <a:pt x="37" y="20"/>
                  </a:lnTo>
                  <a:lnTo>
                    <a:pt x="32" y="15"/>
                  </a:lnTo>
                  <a:lnTo>
                    <a:pt x="21" y="16"/>
                  </a:lnTo>
                  <a:lnTo>
                    <a:pt x="20" y="24"/>
                  </a:lnTo>
                  <a:lnTo>
                    <a:pt x="19" y="50"/>
                  </a:lnTo>
                  <a:lnTo>
                    <a:pt x="27" y="66"/>
                  </a:lnTo>
                  <a:lnTo>
                    <a:pt x="16" y="87"/>
                  </a:lnTo>
                  <a:lnTo>
                    <a:pt x="7" y="107"/>
                  </a:lnTo>
                  <a:lnTo>
                    <a:pt x="4" y="144"/>
                  </a:lnTo>
                  <a:lnTo>
                    <a:pt x="0" y="181"/>
                  </a:lnTo>
                  <a:lnTo>
                    <a:pt x="4" y="181"/>
                  </a:lnTo>
                  <a:lnTo>
                    <a:pt x="13" y="168"/>
                  </a:lnTo>
                  <a:lnTo>
                    <a:pt x="27" y="168"/>
                  </a:lnTo>
                  <a:lnTo>
                    <a:pt x="40" y="168"/>
                  </a:lnTo>
                  <a:lnTo>
                    <a:pt x="53" y="168"/>
                  </a:lnTo>
                  <a:lnTo>
                    <a:pt x="67" y="166"/>
                  </a:lnTo>
                  <a:lnTo>
                    <a:pt x="67" y="133"/>
                  </a:lnTo>
                  <a:lnTo>
                    <a:pt x="77" y="100"/>
                  </a:lnTo>
                  <a:lnTo>
                    <a:pt x="84" y="74"/>
                  </a:lnTo>
                  <a:lnTo>
                    <a:pt x="79" y="48"/>
                  </a:lnTo>
                  <a:lnTo>
                    <a:pt x="74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8" name="Freeform 604"/>
            <p:cNvSpPr>
              <a:spLocks/>
            </p:cNvSpPr>
            <p:nvPr/>
          </p:nvSpPr>
          <p:spPr bwMode="auto">
            <a:xfrm>
              <a:off x="3055" y="2595"/>
              <a:ext cx="313" cy="320"/>
            </a:xfrm>
            <a:custGeom>
              <a:avLst/>
              <a:gdLst/>
              <a:ahLst/>
              <a:cxnLst>
                <a:cxn ang="0">
                  <a:pos x="262" y="239"/>
                </a:cxn>
                <a:cxn ang="0">
                  <a:pos x="259" y="259"/>
                </a:cxn>
                <a:cxn ang="0">
                  <a:pos x="261" y="263"/>
                </a:cxn>
                <a:cxn ang="0">
                  <a:pos x="266" y="316"/>
                </a:cxn>
                <a:cxn ang="0">
                  <a:pos x="267" y="364"/>
                </a:cxn>
                <a:cxn ang="0">
                  <a:pos x="279" y="413"/>
                </a:cxn>
                <a:cxn ang="0">
                  <a:pos x="272" y="442"/>
                </a:cxn>
                <a:cxn ang="0">
                  <a:pos x="248" y="472"/>
                </a:cxn>
                <a:cxn ang="0">
                  <a:pos x="251" y="529"/>
                </a:cxn>
                <a:cxn ang="0">
                  <a:pos x="264" y="576"/>
                </a:cxn>
                <a:cxn ang="0">
                  <a:pos x="266" y="605"/>
                </a:cxn>
                <a:cxn ang="0">
                  <a:pos x="256" y="605"/>
                </a:cxn>
                <a:cxn ang="0">
                  <a:pos x="234" y="559"/>
                </a:cxn>
                <a:cxn ang="0">
                  <a:pos x="221" y="559"/>
                </a:cxn>
                <a:cxn ang="0">
                  <a:pos x="199" y="535"/>
                </a:cxn>
                <a:cxn ang="0">
                  <a:pos x="180" y="526"/>
                </a:cxn>
                <a:cxn ang="0">
                  <a:pos x="155" y="533"/>
                </a:cxn>
                <a:cxn ang="0">
                  <a:pos x="149" y="487"/>
                </a:cxn>
                <a:cxn ang="0">
                  <a:pos x="148" y="413"/>
                </a:cxn>
                <a:cxn ang="0">
                  <a:pos x="128" y="400"/>
                </a:cxn>
                <a:cxn ang="0">
                  <a:pos x="110" y="426"/>
                </a:cxn>
                <a:cxn ang="0">
                  <a:pos x="79" y="426"/>
                </a:cxn>
                <a:cxn ang="0">
                  <a:pos x="67" y="366"/>
                </a:cxn>
                <a:cxn ang="0">
                  <a:pos x="40" y="364"/>
                </a:cxn>
                <a:cxn ang="0">
                  <a:pos x="14" y="363"/>
                </a:cxn>
                <a:cxn ang="0">
                  <a:pos x="0" y="359"/>
                </a:cxn>
                <a:cxn ang="0">
                  <a:pos x="5" y="331"/>
                </a:cxn>
                <a:cxn ang="0">
                  <a:pos x="22" y="326"/>
                </a:cxn>
                <a:cxn ang="0">
                  <a:pos x="35" y="313"/>
                </a:cxn>
                <a:cxn ang="0">
                  <a:pos x="48" y="307"/>
                </a:cxn>
                <a:cxn ang="0">
                  <a:pos x="62" y="261"/>
                </a:cxn>
                <a:cxn ang="0">
                  <a:pos x="74" y="209"/>
                </a:cxn>
                <a:cxn ang="0">
                  <a:pos x="88" y="161"/>
                </a:cxn>
                <a:cxn ang="0">
                  <a:pos x="92" y="111"/>
                </a:cxn>
                <a:cxn ang="0">
                  <a:pos x="99" y="61"/>
                </a:cxn>
                <a:cxn ang="0">
                  <a:pos x="111" y="5"/>
                </a:cxn>
                <a:cxn ang="0">
                  <a:pos x="143" y="29"/>
                </a:cxn>
                <a:cxn ang="0">
                  <a:pos x="163" y="20"/>
                </a:cxn>
                <a:cxn ang="0">
                  <a:pos x="186" y="9"/>
                </a:cxn>
                <a:cxn ang="0">
                  <a:pos x="202" y="0"/>
                </a:cxn>
                <a:cxn ang="0">
                  <a:pos x="226" y="5"/>
                </a:cxn>
                <a:cxn ang="0">
                  <a:pos x="239" y="18"/>
                </a:cxn>
                <a:cxn ang="0">
                  <a:pos x="261" y="27"/>
                </a:cxn>
                <a:cxn ang="0">
                  <a:pos x="277" y="40"/>
                </a:cxn>
                <a:cxn ang="0">
                  <a:pos x="287" y="87"/>
                </a:cxn>
                <a:cxn ang="0">
                  <a:pos x="285" y="122"/>
                </a:cxn>
                <a:cxn ang="0">
                  <a:pos x="273" y="181"/>
                </a:cxn>
              </a:cxnLst>
              <a:rect l="0" t="0" r="r" b="b"/>
              <a:pathLst>
                <a:path w="296" h="605">
                  <a:moveTo>
                    <a:pt x="269" y="216"/>
                  </a:moveTo>
                  <a:lnTo>
                    <a:pt x="262" y="239"/>
                  </a:lnTo>
                  <a:lnTo>
                    <a:pt x="258" y="259"/>
                  </a:lnTo>
                  <a:lnTo>
                    <a:pt x="259" y="259"/>
                  </a:lnTo>
                  <a:lnTo>
                    <a:pt x="259" y="261"/>
                  </a:lnTo>
                  <a:lnTo>
                    <a:pt x="261" y="263"/>
                  </a:lnTo>
                  <a:lnTo>
                    <a:pt x="263" y="289"/>
                  </a:lnTo>
                  <a:lnTo>
                    <a:pt x="266" y="316"/>
                  </a:lnTo>
                  <a:lnTo>
                    <a:pt x="267" y="340"/>
                  </a:lnTo>
                  <a:lnTo>
                    <a:pt x="267" y="364"/>
                  </a:lnTo>
                  <a:lnTo>
                    <a:pt x="273" y="390"/>
                  </a:lnTo>
                  <a:lnTo>
                    <a:pt x="279" y="413"/>
                  </a:lnTo>
                  <a:lnTo>
                    <a:pt x="286" y="437"/>
                  </a:lnTo>
                  <a:lnTo>
                    <a:pt x="272" y="442"/>
                  </a:lnTo>
                  <a:lnTo>
                    <a:pt x="257" y="448"/>
                  </a:lnTo>
                  <a:lnTo>
                    <a:pt x="248" y="472"/>
                  </a:lnTo>
                  <a:lnTo>
                    <a:pt x="252" y="502"/>
                  </a:lnTo>
                  <a:lnTo>
                    <a:pt x="251" y="529"/>
                  </a:lnTo>
                  <a:lnTo>
                    <a:pt x="248" y="555"/>
                  </a:lnTo>
                  <a:lnTo>
                    <a:pt x="264" y="576"/>
                  </a:lnTo>
                  <a:lnTo>
                    <a:pt x="269" y="565"/>
                  </a:lnTo>
                  <a:lnTo>
                    <a:pt x="266" y="605"/>
                  </a:lnTo>
                  <a:lnTo>
                    <a:pt x="262" y="603"/>
                  </a:lnTo>
                  <a:lnTo>
                    <a:pt x="256" y="605"/>
                  </a:lnTo>
                  <a:lnTo>
                    <a:pt x="243" y="574"/>
                  </a:lnTo>
                  <a:lnTo>
                    <a:pt x="234" y="559"/>
                  </a:lnTo>
                  <a:lnTo>
                    <a:pt x="226" y="546"/>
                  </a:lnTo>
                  <a:lnTo>
                    <a:pt x="221" y="559"/>
                  </a:lnTo>
                  <a:lnTo>
                    <a:pt x="200" y="544"/>
                  </a:lnTo>
                  <a:lnTo>
                    <a:pt x="199" y="535"/>
                  </a:lnTo>
                  <a:lnTo>
                    <a:pt x="186" y="539"/>
                  </a:lnTo>
                  <a:lnTo>
                    <a:pt x="180" y="526"/>
                  </a:lnTo>
                  <a:lnTo>
                    <a:pt x="168" y="529"/>
                  </a:lnTo>
                  <a:lnTo>
                    <a:pt x="155" y="533"/>
                  </a:lnTo>
                  <a:lnTo>
                    <a:pt x="155" y="520"/>
                  </a:lnTo>
                  <a:lnTo>
                    <a:pt x="149" y="487"/>
                  </a:lnTo>
                  <a:lnTo>
                    <a:pt x="148" y="450"/>
                  </a:lnTo>
                  <a:lnTo>
                    <a:pt x="148" y="413"/>
                  </a:lnTo>
                  <a:lnTo>
                    <a:pt x="127" y="409"/>
                  </a:lnTo>
                  <a:lnTo>
                    <a:pt x="128" y="400"/>
                  </a:lnTo>
                  <a:lnTo>
                    <a:pt x="113" y="396"/>
                  </a:lnTo>
                  <a:lnTo>
                    <a:pt x="110" y="426"/>
                  </a:lnTo>
                  <a:lnTo>
                    <a:pt x="90" y="433"/>
                  </a:lnTo>
                  <a:lnTo>
                    <a:pt x="79" y="426"/>
                  </a:lnTo>
                  <a:lnTo>
                    <a:pt x="73" y="394"/>
                  </a:lnTo>
                  <a:lnTo>
                    <a:pt x="67" y="366"/>
                  </a:lnTo>
                  <a:lnTo>
                    <a:pt x="54" y="364"/>
                  </a:lnTo>
                  <a:lnTo>
                    <a:pt x="40" y="364"/>
                  </a:lnTo>
                  <a:lnTo>
                    <a:pt x="27" y="363"/>
                  </a:lnTo>
                  <a:lnTo>
                    <a:pt x="14" y="363"/>
                  </a:lnTo>
                  <a:lnTo>
                    <a:pt x="2" y="364"/>
                  </a:lnTo>
                  <a:lnTo>
                    <a:pt x="0" y="359"/>
                  </a:lnTo>
                  <a:lnTo>
                    <a:pt x="4" y="355"/>
                  </a:lnTo>
                  <a:lnTo>
                    <a:pt x="5" y="331"/>
                  </a:lnTo>
                  <a:lnTo>
                    <a:pt x="13" y="322"/>
                  </a:lnTo>
                  <a:lnTo>
                    <a:pt x="22" y="326"/>
                  </a:lnTo>
                  <a:lnTo>
                    <a:pt x="26" y="316"/>
                  </a:lnTo>
                  <a:lnTo>
                    <a:pt x="35" y="313"/>
                  </a:lnTo>
                  <a:lnTo>
                    <a:pt x="36" y="329"/>
                  </a:lnTo>
                  <a:lnTo>
                    <a:pt x="48" y="307"/>
                  </a:lnTo>
                  <a:lnTo>
                    <a:pt x="60" y="287"/>
                  </a:lnTo>
                  <a:lnTo>
                    <a:pt x="62" y="261"/>
                  </a:lnTo>
                  <a:lnTo>
                    <a:pt x="63" y="237"/>
                  </a:lnTo>
                  <a:lnTo>
                    <a:pt x="74" y="209"/>
                  </a:lnTo>
                  <a:lnTo>
                    <a:pt x="85" y="185"/>
                  </a:lnTo>
                  <a:lnTo>
                    <a:pt x="88" y="161"/>
                  </a:lnTo>
                  <a:lnTo>
                    <a:pt x="90" y="137"/>
                  </a:lnTo>
                  <a:lnTo>
                    <a:pt x="92" y="111"/>
                  </a:lnTo>
                  <a:lnTo>
                    <a:pt x="95" y="87"/>
                  </a:lnTo>
                  <a:lnTo>
                    <a:pt x="99" y="61"/>
                  </a:lnTo>
                  <a:lnTo>
                    <a:pt x="99" y="37"/>
                  </a:lnTo>
                  <a:lnTo>
                    <a:pt x="111" y="5"/>
                  </a:lnTo>
                  <a:lnTo>
                    <a:pt x="127" y="22"/>
                  </a:lnTo>
                  <a:lnTo>
                    <a:pt x="143" y="29"/>
                  </a:lnTo>
                  <a:lnTo>
                    <a:pt x="157" y="38"/>
                  </a:lnTo>
                  <a:lnTo>
                    <a:pt x="163" y="20"/>
                  </a:lnTo>
                  <a:lnTo>
                    <a:pt x="170" y="20"/>
                  </a:lnTo>
                  <a:lnTo>
                    <a:pt x="186" y="9"/>
                  </a:lnTo>
                  <a:lnTo>
                    <a:pt x="197" y="9"/>
                  </a:lnTo>
                  <a:lnTo>
                    <a:pt x="202" y="0"/>
                  </a:lnTo>
                  <a:lnTo>
                    <a:pt x="214" y="3"/>
                  </a:lnTo>
                  <a:lnTo>
                    <a:pt x="226" y="5"/>
                  </a:lnTo>
                  <a:lnTo>
                    <a:pt x="235" y="7"/>
                  </a:lnTo>
                  <a:lnTo>
                    <a:pt x="239" y="18"/>
                  </a:lnTo>
                  <a:lnTo>
                    <a:pt x="251" y="29"/>
                  </a:lnTo>
                  <a:lnTo>
                    <a:pt x="261" y="27"/>
                  </a:lnTo>
                  <a:lnTo>
                    <a:pt x="267" y="20"/>
                  </a:lnTo>
                  <a:lnTo>
                    <a:pt x="277" y="40"/>
                  </a:lnTo>
                  <a:lnTo>
                    <a:pt x="288" y="61"/>
                  </a:lnTo>
                  <a:lnTo>
                    <a:pt x="287" y="87"/>
                  </a:lnTo>
                  <a:lnTo>
                    <a:pt x="296" y="101"/>
                  </a:lnTo>
                  <a:lnTo>
                    <a:pt x="285" y="122"/>
                  </a:lnTo>
                  <a:lnTo>
                    <a:pt x="275" y="142"/>
                  </a:lnTo>
                  <a:lnTo>
                    <a:pt x="273" y="181"/>
                  </a:lnTo>
                  <a:lnTo>
                    <a:pt x="269" y="21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9" name="Freeform 605"/>
            <p:cNvSpPr>
              <a:spLocks/>
            </p:cNvSpPr>
            <p:nvPr/>
          </p:nvSpPr>
          <p:spPr bwMode="auto">
            <a:xfrm>
              <a:off x="3210" y="2824"/>
              <a:ext cx="193" cy="171"/>
            </a:xfrm>
            <a:custGeom>
              <a:avLst/>
              <a:gdLst/>
              <a:ahLst/>
              <a:cxnLst>
                <a:cxn ang="0">
                  <a:pos x="33" y="153"/>
                </a:cxn>
                <a:cxn ang="0">
                  <a:pos x="17" y="155"/>
                </a:cxn>
                <a:cxn ang="0">
                  <a:pos x="1" y="155"/>
                </a:cxn>
                <a:cxn ang="0">
                  <a:pos x="1" y="181"/>
                </a:cxn>
                <a:cxn ang="0">
                  <a:pos x="1" y="207"/>
                </a:cxn>
                <a:cxn ang="0">
                  <a:pos x="1" y="233"/>
                </a:cxn>
                <a:cxn ang="0">
                  <a:pos x="0" y="257"/>
                </a:cxn>
                <a:cxn ang="0">
                  <a:pos x="11" y="281"/>
                </a:cxn>
                <a:cxn ang="0">
                  <a:pos x="22" y="307"/>
                </a:cxn>
                <a:cxn ang="0">
                  <a:pos x="33" y="302"/>
                </a:cxn>
                <a:cxn ang="0">
                  <a:pos x="50" y="313"/>
                </a:cxn>
                <a:cxn ang="0">
                  <a:pos x="72" y="320"/>
                </a:cxn>
                <a:cxn ang="0">
                  <a:pos x="86" y="296"/>
                </a:cxn>
                <a:cxn ang="0">
                  <a:pos x="101" y="272"/>
                </a:cxn>
                <a:cxn ang="0">
                  <a:pos x="107" y="252"/>
                </a:cxn>
                <a:cxn ang="0">
                  <a:pos x="119" y="248"/>
                </a:cxn>
                <a:cxn ang="0">
                  <a:pos x="130" y="242"/>
                </a:cxn>
                <a:cxn ang="0">
                  <a:pos x="128" y="224"/>
                </a:cxn>
                <a:cxn ang="0">
                  <a:pos x="139" y="215"/>
                </a:cxn>
                <a:cxn ang="0">
                  <a:pos x="150" y="207"/>
                </a:cxn>
                <a:cxn ang="0">
                  <a:pos x="162" y="198"/>
                </a:cxn>
                <a:cxn ang="0">
                  <a:pos x="173" y="189"/>
                </a:cxn>
                <a:cxn ang="0">
                  <a:pos x="167" y="176"/>
                </a:cxn>
                <a:cxn ang="0">
                  <a:pos x="174" y="142"/>
                </a:cxn>
                <a:cxn ang="0">
                  <a:pos x="177" y="135"/>
                </a:cxn>
                <a:cxn ang="0">
                  <a:pos x="178" y="111"/>
                </a:cxn>
                <a:cxn ang="0">
                  <a:pos x="179" y="87"/>
                </a:cxn>
                <a:cxn ang="0">
                  <a:pos x="182" y="72"/>
                </a:cxn>
                <a:cxn ang="0">
                  <a:pos x="173" y="48"/>
                </a:cxn>
                <a:cxn ang="0">
                  <a:pos x="172" y="39"/>
                </a:cxn>
                <a:cxn ang="0">
                  <a:pos x="156" y="24"/>
                </a:cxn>
                <a:cxn ang="0">
                  <a:pos x="139" y="5"/>
                </a:cxn>
                <a:cxn ang="0">
                  <a:pos x="139" y="0"/>
                </a:cxn>
                <a:cxn ang="0">
                  <a:pos x="125" y="5"/>
                </a:cxn>
                <a:cxn ang="0">
                  <a:pos x="110" y="13"/>
                </a:cxn>
                <a:cxn ang="0">
                  <a:pos x="101" y="37"/>
                </a:cxn>
                <a:cxn ang="0">
                  <a:pos x="106" y="65"/>
                </a:cxn>
                <a:cxn ang="0">
                  <a:pos x="105" y="92"/>
                </a:cxn>
                <a:cxn ang="0">
                  <a:pos x="101" y="118"/>
                </a:cxn>
                <a:cxn ang="0">
                  <a:pos x="118" y="139"/>
                </a:cxn>
                <a:cxn ang="0">
                  <a:pos x="122" y="129"/>
                </a:cxn>
                <a:cxn ang="0">
                  <a:pos x="119" y="168"/>
                </a:cxn>
                <a:cxn ang="0">
                  <a:pos x="116" y="166"/>
                </a:cxn>
                <a:cxn ang="0">
                  <a:pos x="109" y="168"/>
                </a:cxn>
                <a:cxn ang="0">
                  <a:pos x="96" y="137"/>
                </a:cxn>
                <a:cxn ang="0">
                  <a:pos x="87" y="122"/>
                </a:cxn>
                <a:cxn ang="0">
                  <a:pos x="80" y="111"/>
                </a:cxn>
                <a:cxn ang="0">
                  <a:pos x="74" y="122"/>
                </a:cxn>
                <a:cxn ang="0">
                  <a:pos x="53" y="109"/>
                </a:cxn>
                <a:cxn ang="0">
                  <a:pos x="52" y="98"/>
                </a:cxn>
                <a:cxn ang="0">
                  <a:pos x="39" y="102"/>
                </a:cxn>
                <a:cxn ang="0">
                  <a:pos x="33" y="89"/>
                </a:cxn>
                <a:cxn ang="0">
                  <a:pos x="33" y="118"/>
                </a:cxn>
                <a:cxn ang="0">
                  <a:pos x="33" y="153"/>
                </a:cxn>
              </a:cxnLst>
              <a:rect l="0" t="0" r="r" b="b"/>
              <a:pathLst>
                <a:path w="182" h="320">
                  <a:moveTo>
                    <a:pt x="33" y="153"/>
                  </a:moveTo>
                  <a:lnTo>
                    <a:pt x="17" y="155"/>
                  </a:lnTo>
                  <a:lnTo>
                    <a:pt x="1" y="155"/>
                  </a:lnTo>
                  <a:lnTo>
                    <a:pt x="1" y="181"/>
                  </a:lnTo>
                  <a:lnTo>
                    <a:pt x="1" y="207"/>
                  </a:lnTo>
                  <a:lnTo>
                    <a:pt x="1" y="233"/>
                  </a:lnTo>
                  <a:lnTo>
                    <a:pt x="0" y="257"/>
                  </a:lnTo>
                  <a:lnTo>
                    <a:pt x="11" y="281"/>
                  </a:lnTo>
                  <a:lnTo>
                    <a:pt x="22" y="307"/>
                  </a:lnTo>
                  <a:lnTo>
                    <a:pt x="33" y="302"/>
                  </a:lnTo>
                  <a:lnTo>
                    <a:pt x="50" y="313"/>
                  </a:lnTo>
                  <a:lnTo>
                    <a:pt x="72" y="320"/>
                  </a:lnTo>
                  <a:lnTo>
                    <a:pt x="86" y="296"/>
                  </a:lnTo>
                  <a:lnTo>
                    <a:pt x="101" y="272"/>
                  </a:lnTo>
                  <a:lnTo>
                    <a:pt x="107" y="252"/>
                  </a:lnTo>
                  <a:lnTo>
                    <a:pt x="119" y="248"/>
                  </a:lnTo>
                  <a:lnTo>
                    <a:pt x="130" y="242"/>
                  </a:lnTo>
                  <a:lnTo>
                    <a:pt x="128" y="224"/>
                  </a:lnTo>
                  <a:lnTo>
                    <a:pt x="139" y="215"/>
                  </a:lnTo>
                  <a:lnTo>
                    <a:pt x="150" y="207"/>
                  </a:lnTo>
                  <a:lnTo>
                    <a:pt x="162" y="198"/>
                  </a:lnTo>
                  <a:lnTo>
                    <a:pt x="173" y="189"/>
                  </a:lnTo>
                  <a:lnTo>
                    <a:pt x="167" y="176"/>
                  </a:lnTo>
                  <a:lnTo>
                    <a:pt x="174" y="142"/>
                  </a:lnTo>
                  <a:lnTo>
                    <a:pt x="177" y="135"/>
                  </a:lnTo>
                  <a:lnTo>
                    <a:pt x="178" y="111"/>
                  </a:lnTo>
                  <a:lnTo>
                    <a:pt x="179" y="87"/>
                  </a:lnTo>
                  <a:lnTo>
                    <a:pt x="182" y="72"/>
                  </a:lnTo>
                  <a:lnTo>
                    <a:pt x="173" y="48"/>
                  </a:lnTo>
                  <a:lnTo>
                    <a:pt x="172" y="39"/>
                  </a:lnTo>
                  <a:lnTo>
                    <a:pt x="156" y="24"/>
                  </a:lnTo>
                  <a:lnTo>
                    <a:pt x="139" y="5"/>
                  </a:lnTo>
                  <a:lnTo>
                    <a:pt x="139" y="0"/>
                  </a:lnTo>
                  <a:lnTo>
                    <a:pt x="125" y="5"/>
                  </a:lnTo>
                  <a:lnTo>
                    <a:pt x="110" y="13"/>
                  </a:lnTo>
                  <a:lnTo>
                    <a:pt x="101" y="37"/>
                  </a:lnTo>
                  <a:lnTo>
                    <a:pt x="106" y="65"/>
                  </a:lnTo>
                  <a:lnTo>
                    <a:pt x="105" y="92"/>
                  </a:lnTo>
                  <a:lnTo>
                    <a:pt x="101" y="118"/>
                  </a:lnTo>
                  <a:lnTo>
                    <a:pt x="118" y="139"/>
                  </a:lnTo>
                  <a:lnTo>
                    <a:pt x="122" y="129"/>
                  </a:lnTo>
                  <a:lnTo>
                    <a:pt x="119" y="168"/>
                  </a:lnTo>
                  <a:lnTo>
                    <a:pt x="116" y="166"/>
                  </a:lnTo>
                  <a:lnTo>
                    <a:pt x="109" y="168"/>
                  </a:lnTo>
                  <a:lnTo>
                    <a:pt x="96" y="137"/>
                  </a:lnTo>
                  <a:lnTo>
                    <a:pt x="87" y="122"/>
                  </a:lnTo>
                  <a:lnTo>
                    <a:pt x="80" y="111"/>
                  </a:lnTo>
                  <a:lnTo>
                    <a:pt x="74" y="122"/>
                  </a:lnTo>
                  <a:lnTo>
                    <a:pt x="53" y="109"/>
                  </a:lnTo>
                  <a:lnTo>
                    <a:pt x="52" y="98"/>
                  </a:lnTo>
                  <a:lnTo>
                    <a:pt x="39" y="102"/>
                  </a:lnTo>
                  <a:lnTo>
                    <a:pt x="33" y="89"/>
                  </a:lnTo>
                  <a:lnTo>
                    <a:pt x="33" y="118"/>
                  </a:lnTo>
                  <a:lnTo>
                    <a:pt x="33" y="15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0" name="Freeform 606"/>
            <p:cNvSpPr>
              <a:spLocks/>
            </p:cNvSpPr>
            <p:nvPr/>
          </p:nvSpPr>
          <p:spPr bwMode="auto">
            <a:xfrm>
              <a:off x="3263" y="2954"/>
              <a:ext cx="123" cy="114"/>
            </a:xfrm>
            <a:custGeom>
              <a:avLst/>
              <a:gdLst/>
              <a:ahLst/>
              <a:cxnLst>
                <a:cxn ang="0">
                  <a:pos x="57" y="212"/>
                </a:cxn>
                <a:cxn ang="0">
                  <a:pos x="54" y="202"/>
                </a:cxn>
                <a:cxn ang="0">
                  <a:pos x="40" y="193"/>
                </a:cxn>
                <a:cxn ang="0">
                  <a:pos x="35" y="165"/>
                </a:cxn>
                <a:cxn ang="0">
                  <a:pos x="31" y="156"/>
                </a:cxn>
                <a:cxn ang="0">
                  <a:pos x="28" y="150"/>
                </a:cxn>
                <a:cxn ang="0">
                  <a:pos x="17" y="132"/>
                </a:cxn>
                <a:cxn ang="0">
                  <a:pos x="8" y="100"/>
                </a:cxn>
                <a:cxn ang="0">
                  <a:pos x="0" y="71"/>
                </a:cxn>
                <a:cxn ang="0">
                  <a:pos x="22" y="78"/>
                </a:cxn>
                <a:cxn ang="0">
                  <a:pos x="36" y="54"/>
                </a:cxn>
                <a:cxn ang="0">
                  <a:pos x="51" y="3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79" y="0"/>
                </a:cxn>
                <a:cxn ang="0">
                  <a:pos x="79" y="11"/>
                </a:cxn>
                <a:cxn ang="0">
                  <a:pos x="87" y="11"/>
                </a:cxn>
                <a:cxn ang="0">
                  <a:pos x="102" y="23"/>
                </a:cxn>
                <a:cxn ang="0">
                  <a:pos x="116" y="34"/>
                </a:cxn>
                <a:cxn ang="0">
                  <a:pos x="116" y="74"/>
                </a:cxn>
                <a:cxn ang="0">
                  <a:pos x="113" y="100"/>
                </a:cxn>
                <a:cxn ang="0">
                  <a:pos x="115" y="130"/>
                </a:cxn>
                <a:cxn ang="0">
                  <a:pos x="109" y="160"/>
                </a:cxn>
                <a:cxn ang="0">
                  <a:pos x="106" y="184"/>
                </a:cxn>
                <a:cxn ang="0">
                  <a:pos x="98" y="200"/>
                </a:cxn>
                <a:cxn ang="0">
                  <a:pos x="88" y="219"/>
                </a:cxn>
                <a:cxn ang="0">
                  <a:pos x="73" y="215"/>
                </a:cxn>
                <a:cxn ang="0">
                  <a:pos x="59" y="213"/>
                </a:cxn>
                <a:cxn ang="0">
                  <a:pos x="57" y="212"/>
                </a:cxn>
              </a:cxnLst>
              <a:rect l="0" t="0" r="r" b="b"/>
              <a:pathLst>
                <a:path w="116" h="219">
                  <a:moveTo>
                    <a:pt x="57" y="212"/>
                  </a:moveTo>
                  <a:lnTo>
                    <a:pt x="54" y="202"/>
                  </a:lnTo>
                  <a:lnTo>
                    <a:pt x="40" y="193"/>
                  </a:lnTo>
                  <a:lnTo>
                    <a:pt x="35" y="165"/>
                  </a:lnTo>
                  <a:lnTo>
                    <a:pt x="31" y="156"/>
                  </a:lnTo>
                  <a:lnTo>
                    <a:pt x="28" y="150"/>
                  </a:lnTo>
                  <a:lnTo>
                    <a:pt x="17" y="132"/>
                  </a:lnTo>
                  <a:lnTo>
                    <a:pt x="8" y="100"/>
                  </a:lnTo>
                  <a:lnTo>
                    <a:pt x="0" y="71"/>
                  </a:lnTo>
                  <a:lnTo>
                    <a:pt x="22" y="78"/>
                  </a:lnTo>
                  <a:lnTo>
                    <a:pt x="36" y="54"/>
                  </a:lnTo>
                  <a:lnTo>
                    <a:pt x="51" y="3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79" y="0"/>
                  </a:lnTo>
                  <a:lnTo>
                    <a:pt x="79" y="11"/>
                  </a:lnTo>
                  <a:lnTo>
                    <a:pt x="87" y="11"/>
                  </a:lnTo>
                  <a:lnTo>
                    <a:pt x="102" y="23"/>
                  </a:lnTo>
                  <a:lnTo>
                    <a:pt x="116" y="34"/>
                  </a:lnTo>
                  <a:lnTo>
                    <a:pt x="116" y="74"/>
                  </a:lnTo>
                  <a:lnTo>
                    <a:pt x="113" y="100"/>
                  </a:lnTo>
                  <a:lnTo>
                    <a:pt x="115" y="130"/>
                  </a:lnTo>
                  <a:lnTo>
                    <a:pt x="109" y="160"/>
                  </a:lnTo>
                  <a:lnTo>
                    <a:pt x="106" y="184"/>
                  </a:lnTo>
                  <a:lnTo>
                    <a:pt x="98" y="200"/>
                  </a:lnTo>
                  <a:lnTo>
                    <a:pt x="88" y="219"/>
                  </a:lnTo>
                  <a:lnTo>
                    <a:pt x="73" y="215"/>
                  </a:lnTo>
                  <a:lnTo>
                    <a:pt x="59" y="213"/>
                  </a:lnTo>
                  <a:lnTo>
                    <a:pt x="57" y="21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1" name="Freeform 607"/>
            <p:cNvSpPr>
              <a:spLocks/>
            </p:cNvSpPr>
            <p:nvPr/>
          </p:nvSpPr>
          <p:spPr bwMode="auto">
            <a:xfrm>
              <a:off x="1948" y="3201"/>
              <a:ext cx="80" cy="82"/>
            </a:xfrm>
            <a:custGeom>
              <a:avLst/>
              <a:gdLst/>
              <a:ahLst/>
              <a:cxnLst>
                <a:cxn ang="0">
                  <a:pos x="73" y="82"/>
                </a:cxn>
                <a:cxn ang="0">
                  <a:pos x="57" y="59"/>
                </a:cxn>
                <a:cxn ang="0">
                  <a:pos x="41" y="37"/>
                </a:cxn>
                <a:cxn ang="0">
                  <a:pos x="32" y="28"/>
                </a:cxn>
                <a:cxn ang="0">
                  <a:pos x="28" y="26"/>
                </a:cxn>
                <a:cxn ang="0">
                  <a:pos x="10" y="0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1" y="41"/>
                </a:cxn>
                <a:cxn ang="0">
                  <a:pos x="0" y="74"/>
                </a:cxn>
                <a:cxn ang="0">
                  <a:pos x="1" y="82"/>
                </a:cxn>
                <a:cxn ang="0">
                  <a:pos x="0" y="107"/>
                </a:cxn>
                <a:cxn ang="0">
                  <a:pos x="8" y="133"/>
                </a:cxn>
                <a:cxn ang="0">
                  <a:pos x="26" y="150"/>
                </a:cxn>
                <a:cxn ang="0">
                  <a:pos x="51" y="156"/>
                </a:cxn>
                <a:cxn ang="0">
                  <a:pos x="64" y="146"/>
                </a:cxn>
                <a:cxn ang="0">
                  <a:pos x="75" y="117"/>
                </a:cxn>
                <a:cxn ang="0">
                  <a:pos x="72" y="95"/>
                </a:cxn>
                <a:cxn ang="0">
                  <a:pos x="73" y="82"/>
                </a:cxn>
              </a:cxnLst>
              <a:rect l="0" t="0" r="r" b="b"/>
              <a:pathLst>
                <a:path w="75" h="156">
                  <a:moveTo>
                    <a:pt x="73" y="82"/>
                  </a:moveTo>
                  <a:lnTo>
                    <a:pt x="57" y="59"/>
                  </a:lnTo>
                  <a:lnTo>
                    <a:pt x="41" y="37"/>
                  </a:lnTo>
                  <a:lnTo>
                    <a:pt x="32" y="28"/>
                  </a:lnTo>
                  <a:lnTo>
                    <a:pt x="28" y="26"/>
                  </a:lnTo>
                  <a:lnTo>
                    <a:pt x="10" y="0"/>
                  </a:lnTo>
                  <a:lnTo>
                    <a:pt x="1" y="4"/>
                  </a:lnTo>
                  <a:lnTo>
                    <a:pt x="1" y="6"/>
                  </a:lnTo>
                  <a:lnTo>
                    <a:pt x="1" y="41"/>
                  </a:lnTo>
                  <a:lnTo>
                    <a:pt x="0" y="74"/>
                  </a:lnTo>
                  <a:lnTo>
                    <a:pt x="1" y="82"/>
                  </a:lnTo>
                  <a:lnTo>
                    <a:pt x="0" y="107"/>
                  </a:lnTo>
                  <a:lnTo>
                    <a:pt x="8" y="133"/>
                  </a:lnTo>
                  <a:lnTo>
                    <a:pt x="26" y="150"/>
                  </a:lnTo>
                  <a:lnTo>
                    <a:pt x="51" y="156"/>
                  </a:lnTo>
                  <a:lnTo>
                    <a:pt x="64" y="146"/>
                  </a:lnTo>
                  <a:lnTo>
                    <a:pt x="75" y="117"/>
                  </a:lnTo>
                  <a:lnTo>
                    <a:pt x="72" y="95"/>
                  </a:lnTo>
                  <a:lnTo>
                    <a:pt x="73" y="8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2" name="Freeform 608"/>
            <p:cNvSpPr>
              <a:spLocks/>
            </p:cNvSpPr>
            <p:nvPr/>
          </p:nvSpPr>
          <p:spPr bwMode="auto">
            <a:xfrm>
              <a:off x="1752" y="3058"/>
              <a:ext cx="252" cy="521"/>
            </a:xfrm>
            <a:custGeom>
              <a:avLst/>
              <a:gdLst/>
              <a:ahLst/>
              <a:cxnLst>
                <a:cxn ang="0">
                  <a:pos x="132" y="624"/>
                </a:cxn>
                <a:cxn ang="0">
                  <a:pos x="130" y="663"/>
                </a:cxn>
                <a:cxn ang="0">
                  <a:pos x="140" y="665"/>
                </a:cxn>
                <a:cxn ang="0">
                  <a:pos x="148" y="681"/>
                </a:cxn>
                <a:cxn ang="0">
                  <a:pos x="130" y="676"/>
                </a:cxn>
                <a:cxn ang="0">
                  <a:pos x="130" y="713"/>
                </a:cxn>
                <a:cxn ang="0">
                  <a:pos x="130" y="752"/>
                </a:cxn>
                <a:cxn ang="0">
                  <a:pos x="114" y="798"/>
                </a:cxn>
                <a:cxn ang="0">
                  <a:pos x="144" y="828"/>
                </a:cxn>
                <a:cxn ang="0">
                  <a:pos x="144" y="846"/>
                </a:cxn>
                <a:cxn ang="0">
                  <a:pos x="130" y="889"/>
                </a:cxn>
                <a:cxn ang="0">
                  <a:pos x="120" y="909"/>
                </a:cxn>
                <a:cxn ang="0">
                  <a:pos x="124" y="917"/>
                </a:cxn>
                <a:cxn ang="0">
                  <a:pos x="119" y="941"/>
                </a:cxn>
                <a:cxn ang="0">
                  <a:pos x="121" y="959"/>
                </a:cxn>
                <a:cxn ang="0">
                  <a:pos x="140" y="985"/>
                </a:cxn>
                <a:cxn ang="0">
                  <a:pos x="88" y="968"/>
                </a:cxn>
                <a:cxn ang="0">
                  <a:pos x="73" y="931"/>
                </a:cxn>
                <a:cxn ang="0">
                  <a:pos x="51" y="889"/>
                </a:cxn>
                <a:cxn ang="0">
                  <a:pos x="57" y="826"/>
                </a:cxn>
                <a:cxn ang="0">
                  <a:pos x="53" y="765"/>
                </a:cxn>
                <a:cxn ang="0">
                  <a:pos x="44" y="744"/>
                </a:cxn>
                <a:cxn ang="0">
                  <a:pos x="41" y="726"/>
                </a:cxn>
                <a:cxn ang="0">
                  <a:pos x="28" y="674"/>
                </a:cxn>
                <a:cxn ang="0">
                  <a:pos x="22" y="605"/>
                </a:cxn>
                <a:cxn ang="0">
                  <a:pos x="23" y="552"/>
                </a:cxn>
                <a:cxn ang="0">
                  <a:pos x="17" y="505"/>
                </a:cxn>
                <a:cxn ang="0">
                  <a:pos x="20" y="455"/>
                </a:cxn>
                <a:cxn ang="0">
                  <a:pos x="19" y="390"/>
                </a:cxn>
                <a:cxn ang="0">
                  <a:pos x="8" y="348"/>
                </a:cxn>
                <a:cxn ang="0">
                  <a:pos x="1" y="300"/>
                </a:cxn>
                <a:cxn ang="0">
                  <a:pos x="2" y="255"/>
                </a:cxn>
                <a:cxn ang="0">
                  <a:pos x="9" y="203"/>
                </a:cxn>
                <a:cxn ang="0">
                  <a:pos x="19" y="164"/>
                </a:cxn>
                <a:cxn ang="0">
                  <a:pos x="10" y="101"/>
                </a:cxn>
                <a:cxn ang="0">
                  <a:pos x="27" y="72"/>
                </a:cxn>
                <a:cxn ang="0">
                  <a:pos x="27" y="35"/>
                </a:cxn>
                <a:cxn ang="0">
                  <a:pos x="43" y="3"/>
                </a:cxn>
                <a:cxn ang="0">
                  <a:pos x="68" y="29"/>
                </a:cxn>
                <a:cxn ang="0">
                  <a:pos x="91" y="5"/>
                </a:cxn>
                <a:cxn ang="0">
                  <a:pos x="109" y="40"/>
                </a:cxn>
                <a:cxn ang="0">
                  <a:pos x="138" y="79"/>
                </a:cxn>
                <a:cxn ang="0">
                  <a:pos x="163" y="103"/>
                </a:cxn>
                <a:cxn ang="0">
                  <a:pos x="171" y="148"/>
                </a:cxn>
                <a:cxn ang="0">
                  <a:pos x="183" y="181"/>
                </a:cxn>
                <a:cxn ang="0">
                  <a:pos x="211" y="177"/>
                </a:cxn>
                <a:cxn ang="0">
                  <a:pos x="222" y="122"/>
                </a:cxn>
                <a:cxn ang="0">
                  <a:pos x="238" y="164"/>
                </a:cxn>
                <a:cxn ang="0">
                  <a:pos x="219" y="198"/>
                </a:cxn>
                <a:cxn ang="0">
                  <a:pos x="203" y="237"/>
                </a:cxn>
                <a:cxn ang="0">
                  <a:pos x="187" y="274"/>
                </a:cxn>
                <a:cxn ang="0">
                  <a:pos x="187" y="311"/>
                </a:cxn>
                <a:cxn ang="0">
                  <a:pos x="188" y="366"/>
                </a:cxn>
                <a:cxn ang="0">
                  <a:pos x="190" y="420"/>
                </a:cxn>
                <a:cxn ang="0">
                  <a:pos x="212" y="466"/>
                </a:cxn>
                <a:cxn ang="0">
                  <a:pos x="216" y="509"/>
                </a:cxn>
                <a:cxn ang="0">
                  <a:pos x="198" y="542"/>
                </a:cxn>
                <a:cxn ang="0">
                  <a:pos x="174" y="553"/>
                </a:cxn>
                <a:cxn ang="0">
                  <a:pos x="150" y="555"/>
                </a:cxn>
                <a:cxn ang="0">
                  <a:pos x="156" y="607"/>
                </a:cxn>
              </a:cxnLst>
              <a:rect l="0" t="0" r="r" b="b"/>
              <a:pathLst>
                <a:path w="238" h="985">
                  <a:moveTo>
                    <a:pt x="153" y="626"/>
                  </a:moveTo>
                  <a:lnTo>
                    <a:pt x="132" y="624"/>
                  </a:lnTo>
                  <a:lnTo>
                    <a:pt x="118" y="620"/>
                  </a:lnTo>
                  <a:lnTo>
                    <a:pt x="130" y="663"/>
                  </a:lnTo>
                  <a:lnTo>
                    <a:pt x="133" y="666"/>
                  </a:lnTo>
                  <a:lnTo>
                    <a:pt x="140" y="665"/>
                  </a:lnTo>
                  <a:lnTo>
                    <a:pt x="143" y="655"/>
                  </a:lnTo>
                  <a:lnTo>
                    <a:pt x="148" y="681"/>
                  </a:lnTo>
                  <a:lnTo>
                    <a:pt x="140" y="676"/>
                  </a:lnTo>
                  <a:lnTo>
                    <a:pt x="130" y="676"/>
                  </a:lnTo>
                  <a:lnTo>
                    <a:pt x="141" y="689"/>
                  </a:lnTo>
                  <a:lnTo>
                    <a:pt x="130" y="713"/>
                  </a:lnTo>
                  <a:lnTo>
                    <a:pt x="131" y="737"/>
                  </a:lnTo>
                  <a:lnTo>
                    <a:pt x="130" y="752"/>
                  </a:lnTo>
                  <a:lnTo>
                    <a:pt x="114" y="766"/>
                  </a:lnTo>
                  <a:lnTo>
                    <a:pt x="114" y="798"/>
                  </a:lnTo>
                  <a:lnTo>
                    <a:pt x="135" y="818"/>
                  </a:lnTo>
                  <a:lnTo>
                    <a:pt x="144" y="828"/>
                  </a:lnTo>
                  <a:lnTo>
                    <a:pt x="140" y="844"/>
                  </a:lnTo>
                  <a:lnTo>
                    <a:pt x="144" y="846"/>
                  </a:lnTo>
                  <a:lnTo>
                    <a:pt x="138" y="867"/>
                  </a:lnTo>
                  <a:lnTo>
                    <a:pt x="130" y="889"/>
                  </a:lnTo>
                  <a:lnTo>
                    <a:pt x="129" y="913"/>
                  </a:lnTo>
                  <a:lnTo>
                    <a:pt x="120" y="909"/>
                  </a:lnTo>
                  <a:lnTo>
                    <a:pt x="118" y="911"/>
                  </a:lnTo>
                  <a:lnTo>
                    <a:pt x="124" y="917"/>
                  </a:lnTo>
                  <a:lnTo>
                    <a:pt x="119" y="933"/>
                  </a:lnTo>
                  <a:lnTo>
                    <a:pt x="119" y="941"/>
                  </a:lnTo>
                  <a:lnTo>
                    <a:pt x="124" y="959"/>
                  </a:lnTo>
                  <a:lnTo>
                    <a:pt x="121" y="959"/>
                  </a:lnTo>
                  <a:lnTo>
                    <a:pt x="131" y="968"/>
                  </a:lnTo>
                  <a:lnTo>
                    <a:pt x="140" y="985"/>
                  </a:lnTo>
                  <a:lnTo>
                    <a:pt x="117" y="972"/>
                  </a:lnTo>
                  <a:lnTo>
                    <a:pt x="88" y="968"/>
                  </a:lnTo>
                  <a:lnTo>
                    <a:pt x="82" y="954"/>
                  </a:lnTo>
                  <a:lnTo>
                    <a:pt x="73" y="931"/>
                  </a:lnTo>
                  <a:lnTo>
                    <a:pt x="64" y="931"/>
                  </a:lnTo>
                  <a:lnTo>
                    <a:pt x="51" y="889"/>
                  </a:lnTo>
                  <a:lnTo>
                    <a:pt x="60" y="870"/>
                  </a:lnTo>
                  <a:lnTo>
                    <a:pt x="57" y="826"/>
                  </a:lnTo>
                  <a:lnTo>
                    <a:pt x="55" y="789"/>
                  </a:lnTo>
                  <a:lnTo>
                    <a:pt x="53" y="765"/>
                  </a:lnTo>
                  <a:lnTo>
                    <a:pt x="50" y="752"/>
                  </a:lnTo>
                  <a:lnTo>
                    <a:pt x="44" y="744"/>
                  </a:lnTo>
                  <a:lnTo>
                    <a:pt x="53" y="737"/>
                  </a:lnTo>
                  <a:lnTo>
                    <a:pt x="41" y="726"/>
                  </a:lnTo>
                  <a:lnTo>
                    <a:pt x="35" y="691"/>
                  </a:lnTo>
                  <a:lnTo>
                    <a:pt x="28" y="674"/>
                  </a:lnTo>
                  <a:lnTo>
                    <a:pt x="27" y="648"/>
                  </a:lnTo>
                  <a:lnTo>
                    <a:pt x="22" y="605"/>
                  </a:lnTo>
                  <a:lnTo>
                    <a:pt x="20" y="572"/>
                  </a:lnTo>
                  <a:lnTo>
                    <a:pt x="23" y="552"/>
                  </a:lnTo>
                  <a:lnTo>
                    <a:pt x="21" y="531"/>
                  </a:lnTo>
                  <a:lnTo>
                    <a:pt x="17" y="505"/>
                  </a:lnTo>
                  <a:lnTo>
                    <a:pt x="12" y="478"/>
                  </a:lnTo>
                  <a:lnTo>
                    <a:pt x="20" y="455"/>
                  </a:lnTo>
                  <a:lnTo>
                    <a:pt x="16" y="435"/>
                  </a:lnTo>
                  <a:lnTo>
                    <a:pt x="19" y="390"/>
                  </a:lnTo>
                  <a:lnTo>
                    <a:pt x="14" y="376"/>
                  </a:lnTo>
                  <a:lnTo>
                    <a:pt x="8" y="348"/>
                  </a:lnTo>
                  <a:lnTo>
                    <a:pt x="0" y="320"/>
                  </a:lnTo>
                  <a:lnTo>
                    <a:pt x="1" y="300"/>
                  </a:lnTo>
                  <a:lnTo>
                    <a:pt x="3" y="281"/>
                  </a:lnTo>
                  <a:lnTo>
                    <a:pt x="2" y="255"/>
                  </a:lnTo>
                  <a:lnTo>
                    <a:pt x="2" y="233"/>
                  </a:lnTo>
                  <a:lnTo>
                    <a:pt x="9" y="203"/>
                  </a:lnTo>
                  <a:lnTo>
                    <a:pt x="14" y="176"/>
                  </a:lnTo>
                  <a:lnTo>
                    <a:pt x="19" y="164"/>
                  </a:lnTo>
                  <a:lnTo>
                    <a:pt x="13" y="144"/>
                  </a:lnTo>
                  <a:lnTo>
                    <a:pt x="10" y="101"/>
                  </a:lnTo>
                  <a:lnTo>
                    <a:pt x="13" y="85"/>
                  </a:lnTo>
                  <a:lnTo>
                    <a:pt x="27" y="72"/>
                  </a:lnTo>
                  <a:lnTo>
                    <a:pt x="29" y="38"/>
                  </a:lnTo>
                  <a:lnTo>
                    <a:pt x="27" y="35"/>
                  </a:lnTo>
                  <a:lnTo>
                    <a:pt x="39" y="0"/>
                  </a:lnTo>
                  <a:lnTo>
                    <a:pt x="43" y="3"/>
                  </a:lnTo>
                  <a:lnTo>
                    <a:pt x="61" y="13"/>
                  </a:lnTo>
                  <a:lnTo>
                    <a:pt x="68" y="29"/>
                  </a:lnTo>
                  <a:lnTo>
                    <a:pt x="73" y="13"/>
                  </a:lnTo>
                  <a:lnTo>
                    <a:pt x="91" y="5"/>
                  </a:lnTo>
                  <a:lnTo>
                    <a:pt x="95" y="14"/>
                  </a:lnTo>
                  <a:lnTo>
                    <a:pt x="109" y="40"/>
                  </a:lnTo>
                  <a:lnTo>
                    <a:pt x="123" y="66"/>
                  </a:lnTo>
                  <a:lnTo>
                    <a:pt x="138" y="79"/>
                  </a:lnTo>
                  <a:lnTo>
                    <a:pt x="150" y="87"/>
                  </a:lnTo>
                  <a:lnTo>
                    <a:pt x="163" y="103"/>
                  </a:lnTo>
                  <a:lnTo>
                    <a:pt x="177" y="118"/>
                  </a:lnTo>
                  <a:lnTo>
                    <a:pt x="171" y="148"/>
                  </a:lnTo>
                  <a:lnTo>
                    <a:pt x="165" y="179"/>
                  </a:lnTo>
                  <a:lnTo>
                    <a:pt x="183" y="181"/>
                  </a:lnTo>
                  <a:lnTo>
                    <a:pt x="201" y="183"/>
                  </a:lnTo>
                  <a:lnTo>
                    <a:pt x="211" y="177"/>
                  </a:lnTo>
                  <a:lnTo>
                    <a:pt x="223" y="142"/>
                  </a:lnTo>
                  <a:lnTo>
                    <a:pt x="222" y="122"/>
                  </a:lnTo>
                  <a:lnTo>
                    <a:pt x="231" y="122"/>
                  </a:lnTo>
                  <a:lnTo>
                    <a:pt x="238" y="164"/>
                  </a:lnTo>
                  <a:lnTo>
                    <a:pt x="229" y="181"/>
                  </a:lnTo>
                  <a:lnTo>
                    <a:pt x="219" y="198"/>
                  </a:lnTo>
                  <a:lnTo>
                    <a:pt x="211" y="216"/>
                  </a:lnTo>
                  <a:lnTo>
                    <a:pt x="203" y="237"/>
                  </a:lnTo>
                  <a:lnTo>
                    <a:pt x="195" y="253"/>
                  </a:lnTo>
                  <a:lnTo>
                    <a:pt x="187" y="274"/>
                  </a:lnTo>
                  <a:lnTo>
                    <a:pt x="187" y="276"/>
                  </a:lnTo>
                  <a:lnTo>
                    <a:pt x="187" y="311"/>
                  </a:lnTo>
                  <a:lnTo>
                    <a:pt x="186" y="344"/>
                  </a:lnTo>
                  <a:lnTo>
                    <a:pt x="188" y="366"/>
                  </a:lnTo>
                  <a:lnTo>
                    <a:pt x="185" y="381"/>
                  </a:lnTo>
                  <a:lnTo>
                    <a:pt x="190" y="420"/>
                  </a:lnTo>
                  <a:lnTo>
                    <a:pt x="211" y="444"/>
                  </a:lnTo>
                  <a:lnTo>
                    <a:pt x="212" y="466"/>
                  </a:lnTo>
                  <a:lnTo>
                    <a:pt x="222" y="479"/>
                  </a:lnTo>
                  <a:lnTo>
                    <a:pt x="216" y="509"/>
                  </a:lnTo>
                  <a:lnTo>
                    <a:pt x="210" y="535"/>
                  </a:lnTo>
                  <a:lnTo>
                    <a:pt x="198" y="542"/>
                  </a:lnTo>
                  <a:lnTo>
                    <a:pt x="186" y="546"/>
                  </a:lnTo>
                  <a:lnTo>
                    <a:pt x="174" y="553"/>
                  </a:lnTo>
                  <a:lnTo>
                    <a:pt x="160" y="559"/>
                  </a:lnTo>
                  <a:lnTo>
                    <a:pt x="150" y="555"/>
                  </a:lnTo>
                  <a:lnTo>
                    <a:pt x="153" y="568"/>
                  </a:lnTo>
                  <a:lnTo>
                    <a:pt x="156" y="607"/>
                  </a:lnTo>
                  <a:lnTo>
                    <a:pt x="153" y="62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3" name="Freeform 609"/>
            <p:cNvSpPr>
              <a:spLocks/>
            </p:cNvSpPr>
            <p:nvPr/>
          </p:nvSpPr>
          <p:spPr bwMode="auto">
            <a:xfrm>
              <a:off x="1900" y="3582"/>
              <a:ext cx="62" cy="37"/>
            </a:xfrm>
            <a:custGeom>
              <a:avLst/>
              <a:gdLst/>
              <a:ahLst/>
              <a:cxnLst>
                <a:cxn ang="0">
                  <a:pos x="4" y="15"/>
                </a:cxn>
                <a:cxn ang="0">
                  <a:pos x="0" y="0"/>
                </a:cxn>
                <a:cxn ang="0">
                  <a:pos x="7" y="34"/>
                </a:cxn>
                <a:cxn ang="0">
                  <a:pos x="15" y="69"/>
                </a:cxn>
                <a:cxn ang="0">
                  <a:pos x="36" y="69"/>
                </a:cxn>
                <a:cxn ang="0">
                  <a:pos x="58" y="69"/>
                </a:cxn>
                <a:cxn ang="0">
                  <a:pos x="57" y="62"/>
                </a:cxn>
                <a:cxn ang="0">
                  <a:pos x="25" y="43"/>
                </a:cxn>
                <a:cxn ang="0">
                  <a:pos x="4" y="15"/>
                </a:cxn>
              </a:cxnLst>
              <a:rect l="0" t="0" r="r" b="b"/>
              <a:pathLst>
                <a:path w="58" h="69">
                  <a:moveTo>
                    <a:pt x="4" y="15"/>
                  </a:moveTo>
                  <a:lnTo>
                    <a:pt x="0" y="0"/>
                  </a:lnTo>
                  <a:lnTo>
                    <a:pt x="7" y="34"/>
                  </a:lnTo>
                  <a:lnTo>
                    <a:pt x="15" y="69"/>
                  </a:lnTo>
                  <a:lnTo>
                    <a:pt x="36" y="69"/>
                  </a:lnTo>
                  <a:lnTo>
                    <a:pt x="58" y="69"/>
                  </a:lnTo>
                  <a:lnTo>
                    <a:pt x="57" y="62"/>
                  </a:lnTo>
                  <a:lnTo>
                    <a:pt x="25" y="43"/>
                  </a:lnTo>
                  <a:lnTo>
                    <a:pt x="4" y="1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4" name="Freeform 610"/>
            <p:cNvSpPr>
              <a:spLocks/>
            </p:cNvSpPr>
            <p:nvPr/>
          </p:nvSpPr>
          <p:spPr bwMode="auto">
            <a:xfrm>
              <a:off x="1720" y="2984"/>
              <a:ext cx="180" cy="619"/>
            </a:xfrm>
            <a:custGeom>
              <a:avLst/>
              <a:gdLst/>
              <a:ahLst/>
              <a:cxnLst>
                <a:cxn ang="0">
                  <a:pos x="19" y="465"/>
                </a:cxn>
                <a:cxn ang="0">
                  <a:pos x="20" y="542"/>
                </a:cxn>
                <a:cxn ang="0">
                  <a:pos x="15" y="628"/>
                </a:cxn>
                <a:cxn ang="0">
                  <a:pos x="22" y="694"/>
                </a:cxn>
                <a:cxn ang="0">
                  <a:pos x="33" y="783"/>
                </a:cxn>
                <a:cxn ang="0">
                  <a:pos x="45" y="783"/>
                </a:cxn>
                <a:cxn ang="0">
                  <a:pos x="53" y="805"/>
                </a:cxn>
                <a:cxn ang="0">
                  <a:pos x="53" y="830"/>
                </a:cxn>
                <a:cxn ang="0">
                  <a:pos x="62" y="874"/>
                </a:cxn>
                <a:cxn ang="0">
                  <a:pos x="60" y="904"/>
                </a:cxn>
                <a:cxn ang="0">
                  <a:pos x="62" y="928"/>
                </a:cxn>
                <a:cxn ang="0">
                  <a:pos x="51" y="930"/>
                </a:cxn>
                <a:cxn ang="0">
                  <a:pos x="44" y="922"/>
                </a:cxn>
                <a:cxn ang="0">
                  <a:pos x="44" y="943"/>
                </a:cxn>
                <a:cxn ang="0">
                  <a:pos x="59" y="968"/>
                </a:cxn>
                <a:cxn ang="0">
                  <a:pos x="68" y="976"/>
                </a:cxn>
                <a:cxn ang="0">
                  <a:pos x="74" y="993"/>
                </a:cxn>
                <a:cxn ang="0">
                  <a:pos x="66" y="1009"/>
                </a:cxn>
                <a:cxn ang="0">
                  <a:pos x="76" y="1052"/>
                </a:cxn>
                <a:cxn ang="0">
                  <a:pos x="87" y="1076"/>
                </a:cxn>
                <a:cxn ang="0">
                  <a:pos x="97" y="1098"/>
                </a:cxn>
                <a:cxn ang="0">
                  <a:pos x="100" y="1117"/>
                </a:cxn>
                <a:cxn ang="0">
                  <a:pos x="117" y="1144"/>
                </a:cxn>
                <a:cxn ang="0">
                  <a:pos x="125" y="1154"/>
                </a:cxn>
                <a:cxn ang="0">
                  <a:pos x="156" y="1120"/>
                </a:cxn>
                <a:cxn ang="0">
                  <a:pos x="120" y="1107"/>
                </a:cxn>
                <a:cxn ang="0">
                  <a:pos x="96" y="1070"/>
                </a:cxn>
                <a:cxn ang="0">
                  <a:pos x="88" y="965"/>
                </a:cxn>
                <a:cxn ang="0">
                  <a:pos x="82" y="891"/>
                </a:cxn>
                <a:cxn ang="0">
                  <a:pos x="73" y="865"/>
                </a:cxn>
                <a:cxn ang="0">
                  <a:pos x="59" y="787"/>
                </a:cxn>
                <a:cxn ang="0">
                  <a:pos x="54" y="691"/>
                </a:cxn>
                <a:cxn ang="0">
                  <a:pos x="44" y="617"/>
                </a:cxn>
                <a:cxn ang="0">
                  <a:pos x="50" y="531"/>
                </a:cxn>
                <a:cxn ang="0">
                  <a:pos x="32" y="459"/>
                </a:cxn>
                <a:cxn ang="0">
                  <a:pos x="34" y="396"/>
                </a:cxn>
                <a:cxn ang="0">
                  <a:pos x="46" y="315"/>
                </a:cxn>
                <a:cxn ang="0">
                  <a:pos x="41" y="240"/>
                </a:cxn>
                <a:cxn ang="0">
                  <a:pos x="61" y="177"/>
                </a:cxn>
                <a:cxn ang="0">
                  <a:pos x="40" y="139"/>
                </a:cxn>
                <a:cxn ang="0">
                  <a:pos x="30" y="59"/>
                </a:cxn>
                <a:cxn ang="0">
                  <a:pos x="12" y="0"/>
                </a:cxn>
                <a:cxn ang="0">
                  <a:pos x="0" y="27"/>
                </a:cxn>
                <a:cxn ang="0">
                  <a:pos x="9" y="144"/>
                </a:cxn>
                <a:cxn ang="0">
                  <a:pos x="11" y="235"/>
                </a:cxn>
                <a:cxn ang="0">
                  <a:pos x="10" y="363"/>
                </a:cxn>
              </a:cxnLst>
              <a:rect l="0" t="0" r="r" b="b"/>
              <a:pathLst>
                <a:path w="171" h="1170">
                  <a:moveTo>
                    <a:pt x="11" y="415"/>
                  </a:moveTo>
                  <a:lnTo>
                    <a:pt x="15" y="441"/>
                  </a:lnTo>
                  <a:lnTo>
                    <a:pt x="19" y="465"/>
                  </a:lnTo>
                  <a:lnTo>
                    <a:pt x="20" y="489"/>
                  </a:lnTo>
                  <a:lnTo>
                    <a:pt x="22" y="515"/>
                  </a:lnTo>
                  <a:lnTo>
                    <a:pt x="20" y="542"/>
                  </a:lnTo>
                  <a:lnTo>
                    <a:pt x="17" y="570"/>
                  </a:lnTo>
                  <a:lnTo>
                    <a:pt x="16" y="600"/>
                  </a:lnTo>
                  <a:lnTo>
                    <a:pt x="15" y="628"/>
                  </a:lnTo>
                  <a:lnTo>
                    <a:pt x="11" y="639"/>
                  </a:lnTo>
                  <a:lnTo>
                    <a:pt x="17" y="667"/>
                  </a:lnTo>
                  <a:lnTo>
                    <a:pt x="22" y="694"/>
                  </a:lnTo>
                  <a:lnTo>
                    <a:pt x="26" y="724"/>
                  </a:lnTo>
                  <a:lnTo>
                    <a:pt x="24" y="752"/>
                  </a:lnTo>
                  <a:lnTo>
                    <a:pt x="33" y="783"/>
                  </a:lnTo>
                  <a:lnTo>
                    <a:pt x="34" y="787"/>
                  </a:lnTo>
                  <a:lnTo>
                    <a:pt x="40" y="781"/>
                  </a:lnTo>
                  <a:lnTo>
                    <a:pt x="45" y="783"/>
                  </a:lnTo>
                  <a:lnTo>
                    <a:pt x="50" y="774"/>
                  </a:lnTo>
                  <a:lnTo>
                    <a:pt x="49" y="792"/>
                  </a:lnTo>
                  <a:lnTo>
                    <a:pt x="53" y="805"/>
                  </a:lnTo>
                  <a:lnTo>
                    <a:pt x="51" y="802"/>
                  </a:lnTo>
                  <a:lnTo>
                    <a:pt x="51" y="809"/>
                  </a:lnTo>
                  <a:lnTo>
                    <a:pt x="53" y="830"/>
                  </a:lnTo>
                  <a:lnTo>
                    <a:pt x="53" y="850"/>
                  </a:lnTo>
                  <a:lnTo>
                    <a:pt x="54" y="861"/>
                  </a:lnTo>
                  <a:lnTo>
                    <a:pt x="62" y="874"/>
                  </a:lnTo>
                  <a:lnTo>
                    <a:pt x="59" y="894"/>
                  </a:lnTo>
                  <a:lnTo>
                    <a:pt x="63" y="904"/>
                  </a:lnTo>
                  <a:lnTo>
                    <a:pt x="60" y="904"/>
                  </a:lnTo>
                  <a:lnTo>
                    <a:pt x="60" y="913"/>
                  </a:lnTo>
                  <a:lnTo>
                    <a:pt x="61" y="928"/>
                  </a:lnTo>
                  <a:lnTo>
                    <a:pt x="62" y="928"/>
                  </a:lnTo>
                  <a:lnTo>
                    <a:pt x="57" y="939"/>
                  </a:lnTo>
                  <a:lnTo>
                    <a:pt x="56" y="930"/>
                  </a:lnTo>
                  <a:lnTo>
                    <a:pt x="51" y="930"/>
                  </a:lnTo>
                  <a:lnTo>
                    <a:pt x="51" y="918"/>
                  </a:lnTo>
                  <a:lnTo>
                    <a:pt x="48" y="918"/>
                  </a:lnTo>
                  <a:lnTo>
                    <a:pt x="44" y="922"/>
                  </a:lnTo>
                  <a:lnTo>
                    <a:pt x="37" y="948"/>
                  </a:lnTo>
                  <a:lnTo>
                    <a:pt x="39" y="946"/>
                  </a:lnTo>
                  <a:lnTo>
                    <a:pt x="44" y="943"/>
                  </a:lnTo>
                  <a:lnTo>
                    <a:pt x="52" y="946"/>
                  </a:lnTo>
                  <a:lnTo>
                    <a:pt x="62" y="963"/>
                  </a:lnTo>
                  <a:lnTo>
                    <a:pt x="59" y="968"/>
                  </a:lnTo>
                  <a:lnTo>
                    <a:pt x="62" y="972"/>
                  </a:lnTo>
                  <a:lnTo>
                    <a:pt x="56" y="976"/>
                  </a:lnTo>
                  <a:lnTo>
                    <a:pt x="68" y="976"/>
                  </a:lnTo>
                  <a:lnTo>
                    <a:pt x="70" y="972"/>
                  </a:lnTo>
                  <a:lnTo>
                    <a:pt x="74" y="987"/>
                  </a:lnTo>
                  <a:lnTo>
                    <a:pt x="74" y="993"/>
                  </a:lnTo>
                  <a:lnTo>
                    <a:pt x="64" y="989"/>
                  </a:lnTo>
                  <a:lnTo>
                    <a:pt x="61" y="989"/>
                  </a:lnTo>
                  <a:lnTo>
                    <a:pt x="66" y="1009"/>
                  </a:lnTo>
                  <a:lnTo>
                    <a:pt x="73" y="1030"/>
                  </a:lnTo>
                  <a:lnTo>
                    <a:pt x="74" y="1039"/>
                  </a:lnTo>
                  <a:lnTo>
                    <a:pt x="76" y="1052"/>
                  </a:lnTo>
                  <a:lnTo>
                    <a:pt x="74" y="1056"/>
                  </a:lnTo>
                  <a:lnTo>
                    <a:pt x="82" y="1065"/>
                  </a:lnTo>
                  <a:lnTo>
                    <a:pt x="87" y="1076"/>
                  </a:lnTo>
                  <a:lnTo>
                    <a:pt x="86" y="1083"/>
                  </a:lnTo>
                  <a:lnTo>
                    <a:pt x="94" y="1089"/>
                  </a:lnTo>
                  <a:lnTo>
                    <a:pt x="97" y="1098"/>
                  </a:lnTo>
                  <a:lnTo>
                    <a:pt x="94" y="1096"/>
                  </a:lnTo>
                  <a:lnTo>
                    <a:pt x="100" y="1107"/>
                  </a:lnTo>
                  <a:lnTo>
                    <a:pt x="100" y="1117"/>
                  </a:lnTo>
                  <a:lnTo>
                    <a:pt x="107" y="1130"/>
                  </a:lnTo>
                  <a:lnTo>
                    <a:pt x="109" y="1135"/>
                  </a:lnTo>
                  <a:lnTo>
                    <a:pt x="117" y="1144"/>
                  </a:lnTo>
                  <a:lnTo>
                    <a:pt x="118" y="1148"/>
                  </a:lnTo>
                  <a:lnTo>
                    <a:pt x="115" y="1150"/>
                  </a:lnTo>
                  <a:lnTo>
                    <a:pt x="125" y="1154"/>
                  </a:lnTo>
                  <a:lnTo>
                    <a:pt x="144" y="1170"/>
                  </a:lnTo>
                  <a:lnTo>
                    <a:pt x="145" y="1131"/>
                  </a:lnTo>
                  <a:lnTo>
                    <a:pt x="156" y="1120"/>
                  </a:lnTo>
                  <a:lnTo>
                    <a:pt x="171" y="1124"/>
                  </a:lnTo>
                  <a:lnTo>
                    <a:pt x="148" y="1111"/>
                  </a:lnTo>
                  <a:lnTo>
                    <a:pt x="120" y="1107"/>
                  </a:lnTo>
                  <a:lnTo>
                    <a:pt x="113" y="1093"/>
                  </a:lnTo>
                  <a:lnTo>
                    <a:pt x="105" y="1070"/>
                  </a:lnTo>
                  <a:lnTo>
                    <a:pt x="96" y="1070"/>
                  </a:lnTo>
                  <a:lnTo>
                    <a:pt x="83" y="1028"/>
                  </a:lnTo>
                  <a:lnTo>
                    <a:pt x="91" y="1009"/>
                  </a:lnTo>
                  <a:lnTo>
                    <a:pt x="88" y="965"/>
                  </a:lnTo>
                  <a:lnTo>
                    <a:pt x="86" y="928"/>
                  </a:lnTo>
                  <a:lnTo>
                    <a:pt x="85" y="904"/>
                  </a:lnTo>
                  <a:lnTo>
                    <a:pt x="82" y="891"/>
                  </a:lnTo>
                  <a:lnTo>
                    <a:pt x="75" y="883"/>
                  </a:lnTo>
                  <a:lnTo>
                    <a:pt x="85" y="876"/>
                  </a:lnTo>
                  <a:lnTo>
                    <a:pt x="73" y="865"/>
                  </a:lnTo>
                  <a:lnTo>
                    <a:pt x="66" y="830"/>
                  </a:lnTo>
                  <a:lnTo>
                    <a:pt x="60" y="813"/>
                  </a:lnTo>
                  <a:lnTo>
                    <a:pt x="59" y="787"/>
                  </a:lnTo>
                  <a:lnTo>
                    <a:pt x="53" y="744"/>
                  </a:lnTo>
                  <a:lnTo>
                    <a:pt x="51" y="711"/>
                  </a:lnTo>
                  <a:lnTo>
                    <a:pt x="54" y="691"/>
                  </a:lnTo>
                  <a:lnTo>
                    <a:pt x="52" y="670"/>
                  </a:lnTo>
                  <a:lnTo>
                    <a:pt x="49" y="644"/>
                  </a:lnTo>
                  <a:lnTo>
                    <a:pt x="44" y="617"/>
                  </a:lnTo>
                  <a:lnTo>
                    <a:pt x="51" y="594"/>
                  </a:lnTo>
                  <a:lnTo>
                    <a:pt x="48" y="576"/>
                  </a:lnTo>
                  <a:lnTo>
                    <a:pt x="50" y="531"/>
                  </a:lnTo>
                  <a:lnTo>
                    <a:pt x="46" y="515"/>
                  </a:lnTo>
                  <a:lnTo>
                    <a:pt x="39" y="487"/>
                  </a:lnTo>
                  <a:lnTo>
                    <a:pt x="32" y="459"/>
                  </a:lnTo>
                  <a:lnTo>
                    <a:pt x="33" y="441"/>
                  </a:lnTo>
                  <a:lnTo>
                    <a:pt x="35" y="420"/>
                  </a:lnTo>
                  <a:lnTo>
                    <a:pt x="34" y="396"/>
                  </a:lnTo>
                  <a:lnTo>
                    <a:pt x="34" y="374"/>
                  </a:lnTo>
                  <a:lnTo>
                    <a:pt x="40" y="342"/>
                  </a:lnTo>
                  <a:lnTo>
                    <a:pt x="46" y="315"/>
                  </a:lnTo>
                  <a:lnTo>
                    <a:pt x="50" y="305"/>
                  </a:lnTo>
                  <a:lnTo>
                    <a:pt x="45" y="285"/>
                  </a:lnTo>
                  <a:lnTo>
                    <a:pt x="41" y="240"/>
                  </a:lnTo>
                  <a:lnTo>
                    <a:pt x="45" y="224"/>
                  </a:lnTo>
                  <a:lnTo>
                    <a:pt x="59" y="211"/>
                  </a:lnTo>
                  <a:lnTo>
                    <a:pt x="61" y="177"/>
                  </a:lnTo>
                  <a:lnTo>
                    <a:pt x="59" y="174"/>
                  </a:lnTo>
                  <a:lnTo>
                    <a:pt x="48" y="170"/>
                  </a:lnTo>
                  <a:lnTo>
                    <a:pt x="40" y="139"/>
                  </a:lnTo>
                  <a:lnTo>
                    <a:pt x="34" y="111"/>
                  </a:lnTo>
                  <a:lnTo>
                    <a:pt x="30" y="83"/>
                  </a:lnTo>
                  <a:lnTo>
                    <a:pt x="30" y="59"/>
                  </a:lnTo>
                  <a:lnTo>
                    <a:pt x="22" y="37"/>
                  </a:lnTo>
                  <a:lnTo>
                    <a:pt x="17" y="14"/>
                  </a:lnTo>
                  <a:lnTo>
                    <a:pt x="12" y="0"/>
                  </a:lnTo>
                  <a:lnTo>
                    <a:pt x="9" y="13"/>
                  </a:lnTo>
                  <a:lnTo>
                    <a:pt x="4" y="27"/>
                  </a:lnTo>
                  <a:lnTo>
                    <a:pt x="0" y="27"/>
                  </a:lnTo>
                  <a:lnTo>
                    <a:pt x="5" y="68"/>
                  </a:lnTo>
                  <a:lnTo>
                    <a:pt x="9" y="111"/>
                  </a:lnTo>
                  <a:lnTo>
                    <a:pt x="9" y="144"/>
                  </a:lnTo>
                  <a:lnTo>
                    <a:pt x="9" y="181"/>
                  </a:lnTo>
                  <a:lnTo>
                    <a:pt x="9" y="196"/>
                  </a:lnTo>
                  <a:lnTo>
                    <a:pt x="11" y="235"/>
                  </a:lnTo>
                  <a:lnTo>
                    <a:pt x="11" y="272"/>
                  </a:lnTo>
                  <a:lnTo>
                    <a:pt x="11" y="316"/>
                  </a:lnTo>
                  <a:lnTo>
                    <a:pt x="10" y="363"/>
                  </a:lnTo>
                  <a:lnTo>
                    <a:pt x="11" y="383"/>
                  </a:lnTo>
                  <a:lnTo>
                    <a:pt x="11" y="41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5" name="Freeform 611"/>
            <p:cNvSpPr>
              <a:spLocks/>
            </p:cNvSpPr>
            <p:nvPr/>
          </p:nvSpPr>
          <p:spPr bwMode="auto">
            <a:xfrm>
              <a:off x="1867" y="3580"/>
              <a:ext cx="49" cy="39"/>
            </a:xfrm>
            <a:custGeom>
              <a:avLst/>
              <a:gdLst/>
              <a:ahLst/>
              <a:cxnLst>
                <a:cxn ang="0">
                  <a:pos x="31" y="3"/>
                </a:cxn>
                <a:cxn ang="0">
                  <a:pos x="37" y="39"/>
                </a:cxn>
                <a:cxn ang="0">
                  <a:pos x="46" y="72"/>
                </a:cxn>
                <a:cxn ang="0">
                  <a:pos x="41" y="70"/>
                </a:cxn>
                <a:cxn ang="0">
                  <a:pos x="34" y="70"/>
                </a:cxn>
                <a:cxn ang="0">
                  <a:pos x="19" y="68"/>
                </a:cxn>
                <a:cxn ang="0">
                  <a:pos x="13" y="66"/>
                </a:cxn>
                <a:cxn ang="0">
                  <a:pos x="0" y="65"/>
                </a:cxn>
                <a:cxn ang="0">
                  <a:pos x="3" y="63"/>
                </a:cxn>
                <a:cxn ang="0">
                  <a:pos x="12" y="55"/>
                </a:cxn>
                <a:cxn ang="0">
                  <a:pos x="15" y="63"/>
                </a:cxn>
                <a:cxn ang="0">
                  <a:pos x="21" y="63"/>
                </a:cxn>
                <a:cxn ang="0">
                  <a:pos x="12" y="52"/>
                </a:cxn>
                <a:cxn ang="0">
                  <a:pos x="22" y="57"/>
                </a:cxn>
                <a:cxn ang="0">
                  <a:pos x="26" y="57"/>
                </a:cxn>
                <a:cxn ang="0">
                  <a:pos x="34" y="63"/>
                </a:cxn>
                <a:cxn ang="0">
                  <a:pos x="36" y="63"/>
                </a:cxn>
                <a:cxn ang="0">
                  <a:pos x="20" y="44"/>
                </a:cxn>
                <a:cxn ang="0">
                  <a:pos x="26" y="28"/>
                </a:cxn>
                <a:cxn ang="0">
                  <a:pos x="14" y="28"/>
                </a:cxn>
                <a:cxn ang="0">
                  <a:pos x="10" y="5"/>
                </a:cxn>
                <a:cxn ang="0">
                  <a:pos x="15" y="0"/>
                </a:cxn>
                <a:cxn ang="0">
                  <a:pos x="31" y="3"/>
                </a:cxn>
              </a:cxnLst>
              <a:rect l="0" t="0" r="r" b="b"/>
              <a:pathLst>
                <a:path w="46" h="72">
                  <a:moveTo>
                    <a:pt x="31" y="3"/>
                  </a:moveTo>
                  <a:lnTo>
                    <a:pt x="37" y="39"/>
                  </a:lnTo>
                  <a:lnTo>
                    <a:pt x="46" y="72"/>
                  </a:lnTo>
                  <a:lnTo>
                    <a:pt x="41" y="70"/>
                  </a:lnTo>
                  <a:lnTo>
                    <a:pt x="34" y="70"/>
                  </a:lnTo>
                  <a:lnTo>
                    <a:pt x="19" y="68"/>
                  </a:lnTo>
                  <a:lnTo>
                    <a:pt x="13" y="66"/>
                  </a:lnTo>
                  <a:lnTo>
                    <a:pt x="0" y="65"/>
                  </a:lnTo>
                  <a:lnTo>
                    <a:pt x="3" y="63"/>
                  </a:lnTo>
                  <a:lnTo>
                    <a:pt x="12" y="55"/>
                  </a:lnTo>
                  <a:lnTo>
                    <a:pt x="15" y="63"/>
                  </a:lnTo>
                  <a:lnTo>
                    <a:pt x="21" y="63"/>
                  </a:lnTo>
                  <a:lnTo>
                    <a:pt x="12" y="52"/>
                  </a:lnTo>
                  <a:lnTo>
                    <a:pt x="22" y="57"/>
                  </a:lnTo>
                  <a:lnTo>
                    <a:pt x="26" y="57"/>
                  </a:lnTo>
                  <a:lnTo>
                    <a:pt x="34" y="63"/>
                  </a:lnTo>
                  <a:lnTo>
                    <a:pt x="36" y="63"/>
                  </a:lnTo>
                  <a:lnTo>
                    <a:pt x="20" y="44"/>
                  </a:lnTo>
                  <a:lnTo>
                    <a:pt x="26" y="28"/>
                  </a:lnTo>
                  <a:lnTo>
                    <a:pt x="14" y="28"/>
                  </a:lnTo>
                  <a:lnTo>
                    <a:pt x="10" y="5"/>
                  </a:lnTo>
                  <a:lnTo>
                    <a:pt x="15" y="0"/>
                  </a:lnTo>
                  <a:lnTo>
                    <a:pt x="31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491" name="Group 612"/>
            <p:cNvGrpSpPr>
              <a:grpSpLocks/>
            </p:cNvGrpSpPr>
            <p:nvPr/>
          </p:nvGrpSpPr>
          <p:grpSpPr bwMode="auto">
            <a:xfrm>
              <a:off x="1749" y="3402"/>
              <a:ext cx="14" cy="25"/>
              <a:chOff x="2035" y="3391"/>
              <a:chExt cx="14" cy="24"/>
            </a:xfrm>
            <a:grpFill/>
          </p:grpSpPr>
          <p:grpSp>
            <p:nvGrpSpPr>
              <p:cNvPr id="497" name="Group 613"/>
              <p:cNvGrpSpPr>
                <a:grpSpLocks/>
              </p:cNvGrpSpPr>
              <p:nvPr/>
            </p:nvGrpSpPr>
            <p:grpSpPr bwMode="auto">
              <a:xfrm>
                <a:off x="2035" y="3391"/>
                <a:ext cx="14" cy="24"/>
                <a:chOff x="2035" y="3391"/>
                <a:chExt cx="14" cy="24"/>
              </a:xfrm>
              <a:grpFill/>
            </p:grpSpPr>
            <p:pic>
              <p:nvPicPr>
                <p:cNvPr id="787" name="Picture 614"/>
                <p:cNvPicPr>
                  <a:picLocks noChangeAspect="1" noChangeArrowheads="1"/>
                </p:cNvPicPr>
                <p:nvPr/>
              </p:nvPicPr>
              <p:blipFill>
                <a:blip r:embed="rId32" cstate="print"/>
                <a:srcRect/>
                <a:stretch>
                  <a:fillRect/>
                </a:stretch>
              </p:blipFill>
              <p:spPr bwMode="auto">
                <a:xfrm>
                  <a:off x="2035" y="3391"/>
                  <a:ext cx="14" cy="24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88" name="Freeform 615"/>
                <p:cNvSpPr>
                  <a:spLocks/>
                </p:cNvSpPr>
                <p:nvPr/>
              </p:nvSpPr>
              <p:spPr bwMode="auto">
                <a:xfrm>
                  <a:off x="2035" y="3391"/>
                  <a:ext cx="13" cy="23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0" y="3"/>
                    </a:cxn>
                    <a:cxn ang="0">
                      <a:pos x="5" y="46"/>
                    </a:cxn>
                    <a:cxn ang="0">
                      <a:pos x="12" y="42"/>
                    </a:cxn>
                    <a:cxn ang="0">
                      <a:pos x="13" y="37"/>
                    </a:cxn>
                    <a:cxn ang="0">
                      <a:pos x="10" y="16"/>
                    </a:cxn>
                    <a:cxn ang="0">
                      <a:pos x="12" y="15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3" h="46">
                      <a:moveTo>
                        <a:pt x="4" y="0"/>
                      </a:moveTo>
                      <a:lnTo>
                        <a:pt x="0" y="3"/>
                      </a:lnTo>
                      <a:lnTo>
                        <a:pt x="5" y="46"/>
                      </a:lnTo>
                      <a:lnTo>
                        <a:pt x="12" y="42"/>
                      </a:lnTo>
                      <a:lnTo>
                        <a:pt x="13" y="37"/>
                      </a:lnTo>
                      <a:lnTo>
                        <a:pt x="10" y="16"/>
                      </a:lnTo>
                      <a:lnTo>
                        <a:pt x="12" y="15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89" name="Freeform 616"/>
                <p:cNvSpPr>
                  <a:spLocks/>
                </p:cNvSpPr>
                <p:nvPr/>
              </p:nvSpPr>
              <p:spPr bwMode="auto">
                <a:xfrm>
                  <a:off x="2035" y="3391"/>
                  <a:ext cx="13" cy="23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0" y="3"/>
                    </a:cxn>
                    <a:cxn ang="0">
                      <a:pos x="5" y="46"/>
                    </a:cxn>
                    <a:cxn ang="0">
                      <a:pos x="12" y="42"/>
                    </a:cxn>
                    <a:cxn ang="0">
                      <a:pos x="13" y="37"/>
                    </a:cxn>
                    <a:cxn ang="0">
                      <a:pos x="10" y="16"/>
                    </a:cxn>
                    <a:cxn ang="0">
                      <a:pos x="12" y="15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3" h="46">
                      <a:moveTo>
                        <a:pt x="4" y="0"/>
                      </a:moveTo>
                      <a:lnTo>
                        <a:pt x="0" y="3"/>
                      </a:lnTo>
                      <a:lnTo>
                        <a:pt x="5" y="46"/>
                      </a:lnTo>
                      <a:lnTo>
                        <a:pt x="12" y="42"/>
                      </a:lnTo>
                      <a:lnTo>
                        <a:pt x="13" y="37"/>
                      </a:lnTo>
                      <a:lnTo>
                        <a:pt x="10" y="16"/>
                      </a:lnTo>
                      <a:lnTo>
                        <a:pt x="12" y="15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90" name="Picture 617"/>
                <p:cNvPicPr>
                  <a:picLocks noChangeAspect="1" noChangeArrowheads="1"/>
                </p:cNvPicPr>
                <p:nvPr/>
              </p:nvPicPr>
              <p:blipFill>
                <a:blip r:embed="rId32" cstate="print"/>
                <a:srcRect/>
                <a:stretch>
                  <a:fillRect/>
                </a:stretch>
              </p:blipFill>
              <p:spPr bwMode="auto">
                <a:xfrm>
                  <a:off x="2035" y="3391"/>
                  <a:ext cx="14" cy="24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86" name="Freeform 618"/>
              <p:cNvSpPr>
                <a:spLocks/>
              </p:cNvSpPr>
              <p:nvPr/>
            </p:nvSpPr>
            <p:spPr bwMode="auto">
              <a:xfrm>
                <a:off x="2035" y="3391"/>
                <a:ext cx="13" cy="2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3"/>
                  </a:cxn>
                  <a:cxn ang="0">
                    <a:pos x="5" y="46"/>
                  </a:cxn>
                  <a:cxn ang="0">
                    <a:pos x="12" y="42"/>
                  </a:cxn>
                  <a:cxn ang="0">
                    <a:pos x="13" y="37"/>
                  </a:cxn>
                  <a:cxn ang="0">
                    <a:pos x="10" y="16"/>
                  </a:cxn>
                  <a:cxn ang="0">
                    <a:pos x="12" y="15"/>
                  </a:cxn>
                  <a:cxn ang="0">
                    <a:pos x="4" y="0"/>
                  </a:cxn>
                </a:cxnLst>
                <a:rect l="0" t="0" r="r" b="b"/>
                <a:pathLst>
                  <a:path w="13" h="46">
                    <a:moveTo>
                      <a:pt x="4" y="0"/>
                    </a:moveTo>
                    <a:lnTo>
                      <a:pt x="0" y="3"/>
                    </a:lnTo>
                    <a:lnTo>
                      <a:pt x="5" y="46"/>
                    </a:lnTo>
                    <a:lnTo>
                      <a:pt x="12" y="42"/>
                    </a:lnTo>
                    <a:lnTo>
                      <a:pt x="13" y="37"/>
                    </a:lnTo>
                    <a:lnTo>
                      <a:pt x="10" y="16"/>
                    </a:lnTo>
                    <a:lnTo>
                      <a:pt x="12" y="15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503" name="Group 619"/>
            <p:cNvGrpSpPr>
              <a:grpSpLocks/>
            </p:cNvGrpSpPr>
            <p:nvPr/>
          </p:nvGrpSpPr>
          <p:grpSpPr bwMode="auto">
            <a:xfrm>
              <a:off x="1778" y="3519"/>
              <a:ext cx="17" cy="21"/>
              <a:chOff x="2062" y="3502"/>
              <a:chExt cx="17" cy="20"/>
            </a:xfrm>
            <a:grpFill/>
          </p:grpSpPr>
          <p:grpSp>
            <p:nvGrpSpPr>
              <p:cNvPr id="509" name="Group 620"/>
              <p:cNvGrpSpPr>
                <a:grpSpLocks/>
              </p:cNvGrpSpPr>
              <p:nvPr/>
            </p:nvGrpSpPr>
            <p:grpSpPr bwMode="auto">
              <a:xfrm>
                <a:off x="2062" y="3502"/>
                <a:ext cx="17" cy="20"/>
                <a:chOff x="2062" y="3502"/>
                <a:chExt cx="17" cy="20"/>
              </a:xfrm>
              <a:grpFill/>
            </p:grpSpPr>
            <p:pic>
              <p:nvPicPr>
                <p:cNvPr id="781" name="Picture 621"/>
                <p:cNvPicPr>
                  <a:picLocks noChangeAspect="1" noChangeArrowheads="1"/>
                </p:cNvPicPr>
                <p:nvPr/>
              </p:nvPicPr>
              <p:blipFill>
                <a:blip r:embed="rId33" cstate="print"/>
                <a:srcRect/>
                <a:stretch>
                  <a:fillRect/>
                </a:stretch>
              </p:blipFill>
              <p:spPr bwMode="auto">
                <a:xfrm>
                  <a:off x="2062" y="3502"/>
                  <a:ext cx="17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82" name="Freeform 622"/>
                <p:cNvSpPr>
                  <a:spLocks/>
                </p:cNvSpPr>
                <p:nvPr/>
              </p:nvSpPr>
              <p:spPr bwMode="auto">
                <a:xfrm>
                  <a:off x="2062" y="3502"/>
                  <a:ext cx="16" cy="19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15"/>
                    </a:cxn>
                    <a:cxn ang="0">
                      <a:pos x="9" y="33"/>
                    </a:cxn>
                    <a:cxn ang="0">
                      <a:pos x="15" y="39"/>
                    </a:cxn>
                    <a:cxn ang="0">
                      <a:pos x="16" y="26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6" h="39">
                      <a:moveTo>
                        <a:pt x="8" y="0"/>
                      </a:moveTo>
                      <a:lnTo>
                        <a:pt x="0" y="15"/>
                      </a:lnTo>
                      <a:lnTo>
                        <a:pt x="9" y="33"/>
                      </a:lnTo>
                      <a:lnTo>
                        <a:pt x="15" y="39"/>
                      </a:lnTo>
                      <a:lnTo>
                        <a:pt x="16" y="26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83" name="Freeform 623"/>
                <p:cNvSpPr>
                  <a:spLocks/>
                </p:cNvSpPr>
                <p:nvPr/>
              </p:nvSpPr>
              <p:spPr bwMode="auto">
                <a:xfrm>
                  <a:off x="2062" y="3502"/>
                  <a:ext cx="16" cy="19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15"/>
                    </a:cxn>
                    <a:cxn ang="0">
                      <a:pos x="9" y="33"/>
                    </a:cxn>
                    <a:cxn ang="0">
                      <a:pos x="15" y="39"/>
                    </a:cxn>
                    <a:cxn ang="0">
                      <a:pos x="16" y="26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6" h="39">
                      <a:moveTo>
                        <a:pt x="8" y="0"/>
                      </a:moveTo>
                      <a:lnTo>
                        <a:pt x="0" y="15"/>
                      </a:lnTo>
                      <a:lnTo>
                        <a:pt x="9" y="33"/>
                      </a:lnTo>
                      <a:lnTo>
                        <a:pt x="15" y="39"/>
                      </a:lnTo>
                      <a:lnTo>
                        <a:pt x="16" y="26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84" name="Picture 624"/>
                <p:cNvPicPr>
                  <a:picLocks noChangeAspect="1" noChangeArrowheads="1"/>
                </p:cNvPicPr>
                <p:nvPr/>
              </p:nvPicPr>
              <p:blipFill>
                <a:blip r:embed="rId33" cstate="print"/>
                <a:srcRect/>
                <a:stretch>
                  <a:fillRect/>
                </a:stretch>
              </p:blipFill>
              <p:spPr bwMode="auto">
                <a:xfrm>
                  <a:off x="2062" y="3502"/>
                  <a:ext cx="17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80" name="Freeform 625"/>
              <p:cNvSpPr>
                <a:spLocks/>
              </p:cNvSpPr>
              <p:nvPr/>
            </p:nvSpPr>
            <p:spPr bwMode="auto">
              <a:xfrm>
                <a:off x="2062" y="3502"/>
                <a:ext cx="16" cy="19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15"/>
                  </a:cxn>
                  <a:cxn ang="0">
                    <a:pos x="9" y="33"/>
                  </a:cxn>
                  <a:cxn ang="0">
                    <a:pos x="15" y="39"/>
                  </a:cxn>
                  <a:cxn ang="0">
                    <a:pos x="16" y="26"/>
                  </a:cxn>
                  <a:cxn ang="0">
                    <a:pos x="8" y="0"/>
                  </a:cxn>
                </a:cxnLst>
                <a:rect l="0" t="0" r="r" b="b"/>
                <a:pathLst>
                  <a:path w="16" h="39">
                    <a:moveTo>
                      <a:pt x="8" y="0"/>
                    </a:moveTo>
                    <a:lnTo>
                      <a:pt x="0" y="15"/>
                    </a:lnTo>
                    <a:lnTo>
                      <a:pt x="9" y="33"/>
                    </a:lnTo>
                    <a:lnTo>
                      <a:pt x="15" y="39"/>
                    </a:lnTo>
                    <a:lnTo>
                      <a:pt x="16" y="26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68" name="Freeform 626"/>
            <p:cNvSpPr>
              <a:spLocks/>
            </p:cNvSpPr>
            <p:nvPr/>
          </p:nvSpPr>
          <p:spPr bwMode="auto">
            <a:xfrm>
              <a:off x="1531" y="2659"/>
              <a:ext cx="92" cy="111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" y="116"/>
                </a:cxn>
                <a:cxn ang="0">
                  <a:pos x="0" y="122"/>
                </a:cxn>
                <a:cxn ang="0">
                  <a:pos x="11" y="131"/>
                </a:cxn>
                <a:cxn ang="0">
                  <a:pos x="13" y="122"/>
                </a:cxn>
                <a:cxn ang="0">
                  <a:pos x="15" y="129"/>
                </a:cxn>
                <a:cxn ang="0">
                  <a:pos x="14" y="148"/>
                </a:cxn>
                <a:cxn ang="0">
                  <a:pos x="9" y="157"/>
                </a:cxn>
                <a:cxn ang="0">
                  <a:pos x="10" y="176"/>
                </a:cxn>
                <a:cxn ang="0">
                  <a:pos x="8" y="189"/>
                </a:cxn>
                <a:cxn ang="0">
                  <a:pos x="12" y="185"/>
                </a:cxn>
                <a:cxn ang="0">
                  <a:pos x="29" y="207"/>
                </a:cxn>
                <a:cxn ang="0">
                  <a:pos x="34" y="198"/>
                </a:cxn>
                <a:cxn ang="0">
                  <a:pos x="35" y="183"/>
                </a:cxn>
                <a:cxn ang="0">
                  <a:pos x="39" y="170"/>
                </a:cxn>
                <a:cxn ang="0">
                  <a:pos x="41" y="152"/>
                </a:cxn>
                <a:cxn ang="0">
                  <a:pos x="43" y="152"/>
                </a:cxn>
                <a:cxn ang="0">
                  <a:pos x="43" y="159"/>
                </a:cxn>
                <a:cxn ang="0">
                  <a:pos x="46" y="157"/>
                </a:cxn>
                <a:cxn ang="0">
                  <a:pos x="45" y="152"/>
                </a:cxn>
                <a:cxn ang="0">
                  <a:pos x="48" y="142"/>
                </a:cxn>
                <a:cxn ang="0">
                  <a:pos x="58" y="137"/>
                </a:cxn>
                <a:cxn ang="0">
                  <a:pos x="75" y="116"/>
                </a:cxn>
                <a:cxn ang="0">
                  <a:pos x="85" y="77"/>
                </a:cxn>
                <a:cxn ang="0">
                  <a:pos x="87" y="77"/>
                </a:cxn>
                <a:cxn ang="0">
                  <a:pos x="80" y="53"/>
                </a:cxn>
                <a:cxn ang="0">
                  <a:pos x="86" y="48"/>
                </a:cxn>
                <a:cxn ang="0">
                  <a:pos x="69" y="33"/>
                </a:cxn>
                <a:cxn ang="0">
                  <a:pos x="53" y="33"/>
                </a:cxn>
                <a:cxn ang="0">
                  <a:pos x="45" y="18"/>
                </a:cxn>
                <a:cxn ang="0">
                  <a:pos x="32" y="0"/>
                </a:cxn>
                <a:cxn ang="0">
                  <a:pos x="25" y="13"/>
                </a:cxn>
                <a:cxn ang="0">
                  <a:pos x="12" y="26"/>
                </a:cxn>
                <a:cxn ang="0">
                  <a:pos x="9" y="52"/>
                </a:cxn>
                <a:cxn ang="0">
                  <a:pos x="8" y="66"/>
                </a:cxn>
                <a:cxn ang="0">
                  <a:pos x="0" y="83"/>
                </a:cxn>
              </a:cxnLst>
              <a:rect l="0" t="0" r="r" b="b"/>
              <a:pathLst>
                <a:path w="87" h="207">
                  <a:moveTo>
                    <a:pt x="0" y="83"/>
                  </a:moveTo>
                  <a:lnTo>
                    <a:pt x="1" y="116"/>
                  </a:lnTo>
                  <a:lnTo>
                    <a:pt x="0" y="122"/>
                  </a:lnTo>
                  <a:lnTo>
                    <a:pt x="11" y="131"/>
                  </a:lnTo>
                  <a:lnTo>
                    <a:pt x="13" y="122"/>
                  </a:lnTo>
                  <a:lnTo>
                    <a:pt x="15" y="129"/>
                  </a:lnTo>
                  <a:lnTo>
                    <a:pt x="14" y="148"/>
                  </a:lnTo>
                  <a:lnTo>
                    <a:pt x="9" y="157"/>
                  </a:lnTo>
                  <a:lnTo>
                    <a:pt x="10" y="176"/>
                  </a:lnTo>
                  <a:lnTo>
                    <a:pt x="8" y="189"/>
                  </a:lnTo>
                  <a:lnTo>
                    <a:pt x="12" y="185"/>
                  </a:lnTo>
                  <a:lnTo>
                    <a:pt x="29" y="207"/>
                  </a:lnTo>
                  <a:lnTo>
                    <a:pt x="34" y="198"/>
                  </a:lnTo>
                  <a:lnTo>
                    <a:pt x="35" y="183"/>
                  </a:lnTo>
                  <a:lnTo>
                    <a:pt x="39" y="170"/>
                  </a:lnTo>
                  <a:lnTo>
                    <a:pt x="41" y="152"/>
                  </a:lnTo>
                  <a:lnTo>
                    <a:pt x="43" y="152"/>
                  </a:lnTo>
                  <a:lnTo>
                    <a:pt x="43" y="159"/>
                  </a:lnTo>
                  <a:lnTo>
                    <a:pt x="46" y="157"/>
                  </a:lnTo>
                  <a:lnTo>
                    <a:pt x="45" y="152"/>
                  </a:lnTo>
                  <a:lnTo>
                    <a:pt x="48" y="142"/>
                  </a:lnTo>
                  <a:lnTo>
                    <a:pt x="58" y="137"/>
                  </a:lnTo>
                  <a:lnTo>
                    <a:pt x="75" y="116"/>
                  </a:lnTo>
                  <a:lnTo>
                    <a:pt x="85" y="77"/>
                  </a:lnTo>
                  <a:lnTo>
                    <a:pt x="87" y="77"/>
                  </a:lnTo>
                  <a:lnTo>
                    <a:pt x="80" y="53"/>
                  </a:lnTo>
                  <a:lnTo>
                    <a:pt x="86" y="48"/>
                  </a:lnTo>
                  <a:lnTo>
                    <a:pt x="69" y="33"/>
                  </a:lnTo>
                  <a:lnTo>
                    <a:pt x="53" y="33"/>
                  </a:lnTo>
                  <a:lnTo>
                    <a:pt x="45" y="18"/>
                  </a:lnTo>
                  <a:lnTo>
                    <a:pt x="32" y="0"/>
                  </a:lnTo>
                  <a:lnTo>
                    <a:pt x="25" y="13"/>
                  </a:lnTo>
                  <a:lnTo>
                    <a:pt x="12" y="26"/>
                  </a:lnTo>
                  <a:lnTo>
                    <a:pt x="9" y="52"/>
                  </a:lnTo>
                  <a:lnTo>
                    <a:pt x="8" y="66"/>
                  </a:lnTo>
                  <a:lnTo>
                    <a:pt x="0" y="8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9" name="Freeform 627"/>
            <p:cNvSpPr>
              <a:spLocks/>
            </p:cNvSpPr>
            <p:nvPr/>
          </p:nvSpPr>
          <p:spPr bwMode="auto">
            <a:xfrm>
              <a:off x="1358" y="2684"/>
              <a:ext cx="11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8"/>
                </a:cxn>
                <a:cxn ang="0">
                  <a:pos x="0" y="30"/>
                </a:cxn>
                <a:cxn ang="0">
                  <a:pos x="10" y="30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10" h="30">
                  <a:moveTo>
                    <a:pt x="0" y="0"/>
                  </a:moveTo>
                  <a:lnTo>
                    <a:pt x="4" y="18"/>
                  </a:lnTo>
                  <a:lnTo>
                    <a:pt x="0" y="30"/>
                  </a:lnTo>
                  <a:lnTo>
                    <a:pt x="10" y="3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515" name="Group 628"/>
            <p:cNvGrpSpPr>
              <a:grpSpLocks/>
            </p:cNvGrpSpPr>
            <p:nvPr/>
          </p:nvGrpSpPr>
          <p:grpSpPr bwMode="auto">
            <a:xfrm>
              <a:off x="1543" y="2729"/>
              <a:ext cx="6" cy="6"/>
              <a:chOff x="1840" y="2754"/>
              <a:chExt cx="6" cy="6"/>
            </a:xfrm>
            <a:grpFill/>
          </p:grpSpPr>
          <p:grpSp>
            <p:nvGrpSpPr>
              <p:cNvPr id="521" name="Group 629"/>
              <p:cNvGrpSpPr>
                <a:grpSpLocks/>
              </p:cNvGrpSpPr>
              <p:nvPr/>
            </p:nvGrpSpPr>
            <p:grpSpPr bwMode="auto">
              <a:xfrm>
                <a:off x="1840" y="2754"/>
                <a:ext cx="6" cy="6"/>
                <a:chOff x="1840" y="2754"/>
                <a:chExt cx="6" cy="6"/>
              </a:xfrm>
              <a:grpFill/>
            </p:grpSpPr>
            <p:pic>
              <p:nvPicPr>
                <p:cNvPr id="775" name="Picture 630"/>
                <p:cNvPicPr>
                  <a:picLocks noChangeAspect="1" noChangeArrowheads="1"/>
                </p:cNvPicPr>
                <p:nvPr/>
              </p:nvPicPr>
              <p:blipFill>
                <a:blip r:embed="rId11" cstate="print"/>
                <a:srcRect t="-58595" r="-19398"/>
                <a:stretch>
                  <a:fillRect/>
                </a:stretch>
              </p:blipFill>
              <p:spPr bwMode="auto">
                <a:xfrm>
                  <a:off x="1840" y="2754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76" name="Freeform 631"/>
                <p:cNvSpPr>
                  <a:spLocks/>
                </p:cNvSpPr>
                <p:nvPr/>
              </p:nvSpPr>
              <p:spPr bwMode="auto">
                <a:xfrm>
                  <a:off x="1840" y="2756"/>
                  <a:ext cx="4" cy="3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1" y="5"/>
                    </a:cxn>
                    <a:cxn ang="0">
                      <a:pos x="0" y="0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" h="5">
                      <a:moveTo>
                        <a:pt x="4" y="2"/>
                      </a:move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77" name="Freeform 632"/>
                <p:cNvSpPr>
                  <a:spLocks/>
                </p:cNvSpPr>
                <p:nvPr/>
              </p:nvSpPr>
              <p:spPr bwMode="auto">
                <a:xfrm>
                  <a:off x="1840" y="2756"/>
                  <a:ext cx="4" cy="3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1" y="5"/>
                    </a:cxn>
                    <a:cxn ang="0">
                      <a:pos x="0" y="0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" h="5">
                      <a:moveTo>
                        <a:pt x="4" y="2"/>
                      </a:move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78" name="Picture 633"/>
                <p:cNvPicPr>
                  <a:picLocks noChangeAspect="1" noChangeArrowheads="1"/>
                </p:cNvPicPr>
                <p:nvPr/>
              </p:nvPicPr>
              <p:blipFill>
                <a:blip r:embed="rId11" cstate="print"/>
                <a:srcRect t="-58595" r="-19398"/>
                <a:stretch>
                  <a:fillRect/>
                </a:stretch>
              </p:blipFill>
              <p:spPr bwMode="auto">
                <a:xfrm>
                  <a:off x="1840" y="2754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74" name="Freeform 634"/>
              <p:cNvSpPr>
                <a:spLocks/>
              </p:cNvSpPr>
              <p:nvPr/>
            </p:nvSpPr>
            <p:spPr bwMode="auto">
              <a:xfrm>
                <a:off x="1840" y="2756"/>
                <a:ext cx="4" cy="3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1" y="5"/>
                  </a:cxn>
                  <a:cxn ang="0">
                    <a:pos x="0" y="0"/>
                  </a:cxn>
                  <a:cxn ang="0">
                    <a:pos x="4" y="2"/>
                  </a:cxn>
                </a:cxnLst>
                <a:rect l="0" t="0" r="r" b="b"/>
                <a:pathLst>
                  <a:path w="4" h="5">
                    <a:moveTo>
                      <a:pt x="4" y="2"/>
                    </a:moveTo>
                    <a:lnTo>
                      <a:pt x="1" y="5"/>
                    </a:lnTo>
                    <a:lnTo>
                      <a:pt x="0" y="0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527" name="Group 635"/>
            <p:cNvGrpSpPr>
              <a:grpSpLocks/>
            </p:cNvGrpSpPr>
            <p:nvPr/>
          </p:nvGrpSpPr>
          <p:grpSpPr bwMode="auto">
            <a:xfrm>
              <a:off x="1373" y="2688"/>
              <a:ext cx="6" cy="9"/>
              <a:chOff x="1679" y="2715"/>
              <a:chExt cx="6" cy="9"/>
            </a:xfrm>
            <a:grpFill/>
          </p:grpSpPr>
          <p:grpSp>
            <p:nvGrpSpPr>
              <p:cNvPr id="533" name="Group 636"/>
              <p:cNvGrpSpPr>
                <a:grpSpLocks/>
              </p:cNvGrpSpPr>
              <p:nvPr/>
            </p:nvGrpSpPr>
            <p:grpSpPr bwMode="auto">
              <a:xfrm>
                <a:off x="1679" y="2715"/>
                <a:ext cx="6" cy="9"/>
                <a:chOff x="1679" y="2715"/>
                <a:chExt cx="6" cy="9"/>
              </a:xfrm>
              <a:grpFill/>
            </p:grpSpPr>
            <p:pic>
              <p:nvPicPr>
                <p:cNvPr id="769" name="Picture 637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-369887"/>
                <a:stretch>
                  <a:fillRect/>
                </a:stretch>
              </p:blipFill>
              <p:spPr bwMode="auto">
                <a:xfrm>
                  <a:off x="1679" y="2715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70" name="Freeform 638"/>
                <p:cNvSpPr>
                  <a:spLocks/>
                </p:cNvSpPr>
                <p:nvPr/>
              </p:nvSpPr>
              <p:spPr bwMode="auto">
                <a:xfrm>
                  <a:off x="1679" y="2722"/>
                  <a:ext cx="5" cy="1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0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71" name="Freeform 639"/>
                <p:cNvSpPr>
                  <a:spLocks/>
                </p:cNvSpPr>
                <p:nvPr/>
              </p:nvSpPr>
              <p:spPr bwMode="auto">
                <a:xfrm>
                  <a:off x="1679" y="2722"/>
                  <a:ext cx="5" cy="1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0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0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72" name="Picture 640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-369887"/>
                <a:stretch>
                  <a:fillRect/>
                </a:stretch>
              </p:blipFill>
              <p:spPr bwMode="auto">
                <a:xfrm>
                  <a:off x="1679" y="2715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68" name="Freeform 641"/>
              <p:cNvSpPr>
                <a:spLocks/>
              </p:cNvSpPr>
              <p:nvPr/>
            </p:nvSpPr>
            <p:spPr bwMode="auto">
              <a:xfrm>
                <a:off x="1679" y="2722"/>
                <a:ext cx="5" cy="1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0" y="0"/>
                  </a:cxn>
                  <a:cxn ang="0">
                    <a:pos x="5" y="2"/>
                  </a:cxn>
                </a:cxnLst>
                <a:rect l="0" t="0" r="r" b="b"/>
                <a:pathLst>
                  <a:path w="5" h="2">
                    <a:moveTo>
                      <a:pt x="5" y="2"/>
                    </a:moveTo>
                    <a:lnTo>
                      <a:pt x="0" y="0"/>
                    </a:lnTo>
                    <a:lnTo>
                      <a:pt x="5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72" name="Freeform 642"/>
            <p:cNvSpPr>
              <a:spLocks/>
            </p:cNvSpPr>
            <p:nvPr/>
          </p:nvSpPr>
          <p:spPr bwMode="auto">
            <a:xfrm>
              <a:off x="1525" y="2684"/>
              <a:ext cx="215" cy="315"/>
            </a:xfrm>
            <a:custGeom>
              <a:avLst/>
              <a:gdLst/>
              <a:ahLst/>
              <a:cxnLst>
                <a:cxn ang="0">
                  <a:pos x="196" y="469"/>
                </a:cxn>
                <a:cxn ang="0">
                  <a:pos x="199" y="524"/>
                </a:cxn>
                <a:cxn ang="0">
                  <a:pos x="196" y="556"/>
                </a:cxn>
                <a:cxn ang="0">
                  <a:pos x="192" y="580"/>
                </a:cxn>
                <a:cxn ang="0">
                  <a:pos x="183" y="596"/>
                </a:cxn>
                <a:cxn ang="0">
                  <a:pos x="167" y="565"/>
                </a:cxn>
                <a:cxn ang="0">
                  <a:pos x="140" y="537"/>
                </a:cxn>
                <a:cxn ang="0">
                  <a:pos x="114" y="508"/>
                </a:cxn>
                <a:cxn ang="0">
                  <a:pos x="87" y="459"/>
                </a:cxn>
                <a:cxn ang="0">
                  <a:pos x="78" y="408"/>
                </a:cxn>
                <a:cxn ang="0">
                  <a:pos x="61" y="350"/>
                </a:cxn>
                <a:cxn ang="0">
                  <a:pos x="47" y="302"/>
                </a:cxn>
                <a:cxn ang="0">
                  <a:pos x="33" y="256"/>
                </a:cxn>
                <a:cxn ang="0">
                  <a:pos x="16" y="215"/>
                </a:cxn>
                <a:cxn ang="0">
                  <a:pos x="7" y="191"/>
                </a:cxn>
                <a:cxn ang="0">
                  <a:pos x="8" y="130"/>
                </a:cxn>
                <a:cxn ang="0">
                  <a:pos x="16" y="130"/>
                </a:cxn>
                <a:cxn ang="0">
                  <a:pos x="18" y="139"/>
                </a:cxn>
                <a:cxn ang="0">
                  <a:pos x="40" y="152"/>
                </a:cxn>
                <a:cxn ang="0">
                  <a:pos x="46" y="124"/>
                </a:cxn>
                <a:cxn ang="0">
                  <a:pos x="50" y="106"/>
                </a:cxn>
                <a:cxn ang="0">
                  <a:pos x="52" y="111"/>
                </a:cxn>
                <a:cxn ang="0">
                  <a:pos x="54" y="96"/>
                </a:cxn>
                <a:cxn ang="0">
                  <a:pos x="81" y="70"/>
                </a:cxn>
                <a:cxn ang="0">
                  <a:pos x="93" y="31"/>
                </a:cxn>
                <a:cxn ang="0">
                  <a:pos x="92" y="2"/>
                </a:cxn>
                <a:cxn ang="0">
                  <a:pos x="102" y="18"/>
                </a:cxn>
                <a:cxn ang="0">
                  <a:pos x="123" y="59"/>
                </a:cxn>
                <a:cxn ang="0">
                  <a:pos x="145" y="74"/>
                </a:cxn>
                <a:cxn ang="0">
                  <a:pos x="172" y="85"/>
                </a:cxn>
                <a:cxn ang="0">
                  <a:pos x="175" y="137"/>
                </a:cxn>
                <a:cxn ang="0">
                  <a:pos x="157" y="143"/>
                </a:cxn>
                <a:cxn ang="0">
                  <a:pos x="134" y="163"/>
                </a:cxn>
                <a:cxn ang="0">
                  <a:pos x="125" y="213"/>
                </a:cxn>
                <a:cxn ang="0">
                  <a:pos x="124" y="265"/>
                </a:cxn>
                <a:cxn ang="0">
                  <a:pos x="129" y="302"/>
                </a:cxn>
                <a:cxn ang="0">
                  <a:pos x="145" y="320"/>
                </a:cxn>
                <a:cxn ang="0">
                  <a:pos x="168" y="311"/>
                </a:cxn>
                <a:cxn ang="0">
                  <a:pos x="170" y="359"/>
                </a:cxn>
                <a:cxn ang="0">
                  <a:pos x="194" y="382"/>
                </a:cxn>
                <a:cxn ang="0">
                  <a:pos x="200" y="415"/>
                </a:cxn>
              </a:cxnLst>
              <a:rect l="0" t="0" r="r" b="b"/>
              <a:pathLst>
                <a:path w="203" h="596">
                  <a:moveTo>
                    <a:pt x="200" y="456"/>
                  </a:moveTo>
                  <a:lnTo>
                    <a:pt x="196" y="469"/>
                  </a:lnTo>
                  <a:lnTo>
                    <a:pt x="195" y="498"/>
                  </a:lnTo>
                  <a:lnTo>
                    <a:pt x="199" y="524"/>
                  </a:lnTo>
                  <a:lnTo>
                    <a:pt x="203" y="528"/>
                  </a:lnTo>
                  <a:lnTo>
                    <a:pt x="196" y="556"/>
                  </a:lnTo>
                  <a:lnTo>
                    <a:pt x="195" y="569"/>
                  </a:lnTo>
                  <a:lnTo>
                    <a:pt x="192" y="580"/>
                  </a:lnTo>
                  <a:lnTo>
                    <a:pt x="188" y="596"/>
                  </a:lnTo>
                  <a:lnTo>
                    <a:pt x="183" y="596"/>
                  </a:lnTo>
                  <a:lnTo>
                    <a:pt x="174" y="580"/>
                  </a:lnTo>
                  <a:lnTo>
                    <a:pt x="167" y="565"/>
                  </a:lnTo>
                  <a:lnTo>
                    <a:pt x="153" y="550"/>
                  </a:lnTo>
                  <a:lnTo>
                    <a:pt x="140" y="537"/>
                  </a:lnTo>
                  <a:lnTo>
                    <a:pt x="127" y="522"/>
                  </a:lnTo>
                  <a:lnTo>
                    <a:pt x="114" y="508"/>
                  </a:lnTo>
                  <a:lnTo>
                    <a:pt x="101" y="483"/>
                  </a:lnTo>
                  <a:lnTo>
                    <a:pt x="87" y="459"/>
                  </a:lnTo>
                  <a:lnTo>
                    <a:pt x="89" y="443"/>
                  </a:lnTo>
                  <a:lnTo>
                    <a:pt x="78" y="408"/>
                  </a:lnTo>
                  <a:lnTo>
                    <a:pt x="67" y="372"/>
                  </a:lnTo>
                  <a:lnTo>
                    <a:pt x="61" y="350"/>
                  </a:lnTo>
                  <a:lnTo>
                    <a:pt x="53" y="326"/>
                  </a:lnTo>
                  <a:lnTo>
                    <a:pt x="47" y="302"/>
                  </a:lnTo>
                  <a:lnTo>
                    <a:pt x="40" y="280"/>
                  </a:lnTo>
                  <a:lnTo>
                    <a:pt x="33" y="256"/>
                  </a:lnTo>
                  <a:lnTo>
                    <a:pt x="27" y="232"/>
                  </a:lnTo>
                  <a:lnTo>
                    <a:pt x="16" y="215"/>
                  </a:lnTo>
                  <a:lnTo>
                    <a:pt x="5" y="200"/>
                  </a:lnTo>
                  <a:lnTo>
                    <a:pt x="7" y="191"/>
                  </a:lnTo>
                  <a:lnTo>
                    <a:pt x="0" y="148"/>
                  </a:lnTo>
                  <a:lnTo>
                    <a:pt x="8" y="130"/>
                  </a:lnTo>
                  <a:lnTo>
                    <a:pt x="15" y="111"/>
                  </a:lnTo>
                  <a:lnTo>
                    <a:pt x="16" y="130"/>
                  </a:lnTo>
                  <a:lnTo>
                    <a:pt x="14" y="143"/>
                  </a:lnTo>
                  <a:lnTo>
                    <a:pt x="18" y="139"/>
                  </a:lnTo>
                  <a:lnTo>
                    <a:pt x="36" y="161"/>
                  </a:lnTo>
                  <a:lnTo>
                    <a:pt x="40" y="152"/>
                  </a:lnTo>
                  <a:lnTo>
                    <a:pt x="41" y="137"/>
                  </a:lnTo>
                  <a:lnTo>
                    <a:pt x="46" y="124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0" y="113"/>
                  </a:lnTo>
                  <a:lnTo>
                    <a:pt x="52" y="111"/>
                  </a:lnTo>
                  <a:lnTo>
                    <a:pt x="51" y="106"/>
                  </a:lnTo>
                  <a:lnTo>
                    <a:pt x="54" y="96"/>
                  </a:lnTo>
                  <a:lnTo>
                    <a:pt x="64" y="91"/>
                  </a:lnTo>
                  <a:lnTo>
                    <a:pt x="81" y="70"/>
                  </a:lnTo>
                  <a:lnTo>
                    <a:pt x="91" y="31"/>
                  </a:lnTo>
                  <a:lnTo>
                    <a:pt x="93" y="31"/>
                  </a:lnTo>
                  <a:lnTo>
                    <a:pt x="87" y="7"/>
                  </a:lnTo>
                  <a:lnTo>
                    <a:pt x="92" y="2"/>
                  </a:lnTo>
                  <a:lnTo>
                    <a:pt x="93" y="0"/>
                  </a:lnTo>
                  <a:lnTo>
                    <a:pt x="102" y="18"/>
                  </a:lnTo>
                  <a:lnTo>
                    <a:pt x="110" y="33"/>
                  </a:lnTo>
                  <a:lnTo>
                    <a:pt x="123" y="59"/>
                  </a:lnTo>
                  <a:lnTo>
                    <a:pt x="126" y="74"/>
                  </a:lnTo>
                  <a:lnTo>
                    <a:pt x="145" y="74"/>
                  </a:lnTo>
                  <a:lnTo>
                    <a:pt x="156" y="76"/>
                  </a:lnTo>
                  <a:lnTo>
                    <a:pt x="172" y="85"/>
                  </a:lnTo>
                  <a:lnTo>
                    <a:pt x="166" y="124"/>
                  </a:lnTo>
                  <a:lnTo>
                    <a:pt x="175" y="137"/>
                  </a:lnTo>
                  <a:lnTo>
                    <a:pt x="170" y="137"/>
                  </a:lnTo>
                  <a:lnTo>
                    <a:pt x="157" y="143"/>
                  </a:lnTo>
                  <a:lnTo>
                    <a:pt x="145" y="154"/>
                  </a:lnTo>
                  <a:lnTo>
                    <a:pt x="134" y="163"/>
                  </a:lnTo>
                  <a:lnTo>
                    <a:pt x="128" y="189"/>
                  </a:lnTo>
                  <a:lnTo>
                    <a:pt x="125" y="213"/>
                  </a:lnTo>
                  <a:lnTo>
                    <a:pt x="117" y="239"/>
                  </a:lnTo>
                  <a:lnTo>
                    <a:pt x="124" y="265"/>
                  </a:lnTo>
                  <a:lnTo>
                    <a:pt x="130" y="291"/>
                  </a:lnTo>
                  <a:lnTo>
                    <a:pt x="129" y="302"/>
                  </a:lnTo>
                  <a:lnTo>
                    <a:pt x="137" y="306"/>
                  </a:lnTo>
                  <a:lnTo>
                    <a:pt x="145" y="320"/>
                  </a:lnTo>
                  <a:lnTo>
                    <a:pt x="157" y="324"/>
                  </a:lnTo>
                  <a:lnTo>
                    <a:pt x="168" y="311"/>
                  </a:lnTo>
                  <a:lnTo>
                    <a:pt x="169" y="335"/>
                  </a:lnTo>
                  <a:lnTo>
                    <a:pt x="170" y="359"/>
                  </a:lnTo>
                  <a:lnTo>
                    <a:pt x="186" y="357"/>
                  </a:lnTo>
                  <a:lnTo>
                    <a:pt x="194" y="382"/>
                  </a:lnTo>
                  <a:lnTo>
                    <a:pt x="202" y="406"/>
                  </a:lnTo>
                  <a:lnTo>
                    <a:pt x="200" y="415"/>
                  </a:lnTo>
                  <a:lnTo>
                    <a:pt x="200" y="45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3" name="Freeform 643"/>
            <p:cNvSpPr>
              <a:spLocks/>
            </p:cNvSpPr>
            <p:nvPr/>
          </p:nvSpPr>
          <p:spPr bwMode="auto">
            <a:xfrm>
              <a:off x="3970" y="1776"/>
              <a:ext cx="832" cy="560"/>
            </a:xfrm>
            <a:custGeom>
              <a:avLst/>
              <a:gdLst/>
              <a:ahLst/>
              <a:cxnLst>
                <a:cxn ang="0">
                  <a:pos x="316" y="821"/>
                </a:cxn>
                <a:cxn ang="0">
                  <a:pos x="263" y="817"/>
                </a:cxn>
                <a:cxn ang="0">
                  <a:pos x="199" y="782"/>
                </a:cxn>
                <a:cxn ang="0">
                  <a:pos x="149" y="743"/>
                </a:cxn>
                <a:cxn ang="0">
                  <a:pos x="102" y="663"/>
                </a:cxn>
                <a:cxn ang="0">
                  <a:pos x="102" y="610"/>
                </a:cxn>
                <a:cxn ang="0">
                  <a:pos x="90" y="578"/>
                </a:cxn>
                <a:cxn ang="0">
                  <a:pos x="41" y="528"/>
                </a:cxn>
                <a:cxn ang="0">
                  <a:pos x="21" y="474"/>
                </a:cxn>
                <a:cxn ang="0">
                  <a:pos x="22" y="408"/>
                </a:cxn>
                <a:cxn ang="0">
                  <a:pos x="77" y="352"/>
                </a:cxn>
                <a:cxn ang="0">
                  <a:pos x="64" y="274"/>
                </a:cxn>
                <a:cxn ang="0">
                  <a:pos x="83" y="221"/>
                </a:cxn>
                <a:cxn ang="0">
                  <a:pos x="115" y="154"/>
                </a:cxn>
                <a:cxn ang="0">
                  <a:pos x="159" y="169"/>
                </a:cxn>
                <a:cxn ang="0">
                  <a:pos x="218" y="258"/>
                </a:cxn>
                <a:cxn ang="0">
                  <a:pos x="299" y="335"/>
                </a:cxn>
                <a:cxn ang="0">
                  <a:pos x="384" y="354"/>
                </a:cxn>
                <a:cxn ang="0">
                  <a:pos x="451" y="352"/>
                </a:cxn>
                <a:cxn ang="0">
                  <a:pos x="501" y="289"/>
                </a:cxn>
                <a:cxn ang="0">
                  <a:pos x="549" y="228"/>
                </a:cxn>
                <a:cxn ang="0">
                  <a:pos x="547" y="180"/>
                </a:cxn>
                <a:cxn ang="0">
                  <a:pos x="517" y="133"/>
                </a:cxn>
                <a:cxn ang="0">
                  <a:pos x="540" y="35"/>
                </a:cxn>
                <a:cxn ang="0">
                  <a:pos x="569" y="0"/>
                </a:cxn>
                <a:cxn ang="0">
                  <a:pos x="660" y="108"/>
                </a:cxn>
                <a:cxn ang="0">
                  <a:pos x="753" y="172"/>
                </a:cxn>
                <a:cxn ang="0">
                  <a:pos x="769" y="256"/>
                </a:cxn>
                <a:cxn ang="0">
                  <a:pos x="785" y="346"/>
                </a:cxn>
                <a:cxn ang="0">
                  <a:pos x="759" y="380"/>
                </a:cxn>
                <a:cxn ang="0">
                  <a:pos x="712" y="430"/>
                </a:cxn>
                <a:cxn ang="0">
                  <a:pos x="679" y="435"/>
                </a:cxn>
                <a:cxn ang="0">
                  <a:pos x="651" y="439"/>
                </a:cxn>
                <a:cxn ang="0">
                  <a:pos x="666" y="515"/>
                </a:cxn>
                <a:cxn ang="0">
                  <a:pos x="715" y="524"/>
                </a:cxn>
                <a:cxn ang="0">
                  <a:pos x="687" y="593"/>
                </a:cxn>
                <a:cxn ang="0">
                  <a:pos x="722" y="680"/>
                </a:cxn>
                <a:cxn ang="0">
                  <a:pos x="732" y="741"/>
                </a:cxn>
                <a:cxn ang="0">
                  <a:pos x="760" y="765"/>
                </a:cxn>
                <a:cxn ang="0">
                  <a:pos x="755" y="789"/>
                </a:cxn>
                <a:cxn ang="0">
                  <a:pos x="748" y="837"/>
                </a:cxn>
                <a:cxn ang="0">
                  <a:pos x="736" y="876"/>
                </a:cxn>
                <a:cxn ang="0">
                  <a:pos x="736" y="908"/>
                </a:cxn>
                <a:cxn ang="0">
                  <a:pos x="724" y="936"/>
                </a:cxn>
                <a:cxn ang="0">
                  <a:pos x="694" y="978"/>
                </a:cxn>
                <a:cxn ang="0">
                  <a:pos x="678" y="989"/>
                </a:cxn>
                <a:cxn ang="0">
                  <a:pos x="663" y="1000"/>
                </a:cxn>
                <a:cxn ang="0">
                  <a:pos x="648" y="1008"/>
                </a:cxn>
                <a:cxn ang="0">
                  <a:pos x="619" y="1028"/>
                </a:cxn>
                <a:cxn ang="0">
                  <a:pos x="606" y="1021"/>
                </a:cxn>
                <a:cxn ang="0">
                  <a:pos x="582" y="1023"/>
                </a:cxn>
                <a:cxn ang="0">
                  <a:pos x="534" y="967"/>
                </a:cxn>
                <a:cxn ang="0">
                  <a:pos x="506" y="987"/>
                </a:cxn>
                <a:cxn ang="0">
                  <a:pos x="488" y="1034"/>
                </a:cxn>
                <a:cxn ang="0">
                  <a:pos x="457" y="1004"/>
                </a:cxn>
                <a:cxn ang="0">
                  <a:pos x="435" y="937"/>
                </a:cxn>
                <a:cxn ang="0">
                  <a:pos x="427" y="878"/>
                </a:cxn>
                <a:cxn ang="0">
                  <a:pos x="398" y="806"/>
                </a:cxn>
                <a:cxn ang="0">
                  <a:pos x="372" y="767"/>
                </a:cxn>
              </a:cxnLst>
              <a:rect l="0" t="0" r="r" b="b"/>
              <a:pathLst>
                <a:path w="788" h="1063">
                  <a:moveTo>
                    <a:pt x="352" y="774"/>
                  </a:moveTo>
                  <a:lnTo>
                    <a:pt x="341" y="793"/>
                  </a:lnTo>
                  <a:lnTo>
                    <a:pt x="330" y="810"/>
                  </a:lnTo>
                  <a:lnTo>
                    <a:pt x="317" y="821"/>
                  </a:lnTo>
                  <a:lnTo>
                    <a:pt x="316" y="821"/>
                  </a:lnTo>
                  <a:lnTo>
                    <a:pt x="308" y="810"/>
                  </a:lnTo>
                  <a:lnTo>
                    <a:pt x="286" y="806"/>
                  </a:lnTo>
                  <a:lnTo>
                    <a:pt x="276" y="836"/>
                  </a:lnTo>
                  <a:lnTo>
                    <a:pt x="269" y="808"/>
                  </a:lnTo>
                  <a:lnTo>
                    <a:pt x="263" y="817"/>
                  </a:lnTo>
                  <a:lnTo>
                    <a:pt x="244" y="815"/>
                  </a:lnTo>
                  <a:lnTo>
                    <a:pt x="231" y="810"/>
                  </a:lnTo>
                  <a:lnTo>
                    <a:pt x="214" y="798"/>
                  </a:lnTo>
                  <a:lnTo>
                    <a:pt x="213" y="793"/>
                  </a:lnTo>
                  <a:lnTo>
                    <a:pt x="199" y="782"/>
                  </a:lnTo>
                  <a:lnTo>
                    <a:pt x="195" y="769"/>
                  </a:lnTo>
                  <a:lnTo>
                    <a:pt x="188" y="774"/>
                  </a:lnTo>
                  <a:lnTo>
                    <a:pt x="169" y="747"/>
                  </a:lnTo>
                  <a:lnTo>
                    <a:pt x="157" y="734"/>
                  </a:lnTo>
                  <a:lnTo>
                    <a:pt x="149" y="743"/>
                  </a:lnTo>
                  <a:lnTo>
                    <a:pt x="148" y="741"/>
                  </a:lnTo>
                  <a:lnTo>
                    <a:pt x="134" y="723"/>
                  </a:lnTo>
                  <a:lnTo>
                    <a:pt x="115" y="704"/>
                  </a:lnTo>
                  <a:lnTo>
                    <a:pt x="109" y="700"/>
                  </a:lnTo>
                  <a:lnTo>
                    <a:pt x="102" y="663"/>
                  </a:lnTo>
                  <a:lnTo>
                    <a:pt x="111" y="665"/>
                  </a:lnTo>
                  <a:lnTo>
                    <a:pt x="113" y="654"/>
                  </a:lnTo>
                  <a:lnTo>
                    <a:pt x="104" y="632"/>
                  </a:lnTo>
                  <a:lnTo>
                    <a:pt x="103" y="617"/>
                  </a:lnTo>
                  <a:lnTo>
                    <a:pt x="102" y="610"/>
                  </a:lnTo>
                  <a:lnTo>
                    <a:pt x="100" y="604"/>
                  </a:lnTo>
                  <a:lnTo>
                    <a:pt x="98" y="597"/>
                  </a:lnTo>
                  <a:lnTo>
                    <a:pt x="97" y="589"/>
                  </a:lnTo>
                  <a:lnTo>
                    <a:pt x="96" y="582"/>
                  </a:lnTo>
                  <a:lnTo>
                    <a:pt x="90" y="578"/>
                  </a:lnTo>
                  <a:lnTo>
                    <a:pt x="83" y="572"/>
                  </a:lnTo>
                  <a:lnTo>
                    <a:pt x="78" y="569"/>
                  </a:lnTo>
                  <a:lnTo>
                    <a:pt x="59" y="559"/>
                  </a:lnTo>
                  <a:lnTo>
                    <a:pt x="48" y="550"/>
                  </a:lnTo>
                  <a:lnTo>
                    <a:pt x="41" y="528"/>
                  </a:lnTo>
                  <a:lnTo>
                    <a:pt x="24" y="519"/>
                  </a:lnTo>
                  <a:lnTo>
                    <a:pt x="23" y="513"/>
                  </a:lnTo>
                  <a:lnTo>
                    <a:pt x="27" y="513"/>
                  </a:lnTo>
                  <a:lnTo>
                    <a:pt x="30" y="511"/>
                  </a:lnTo>
                  <a:lnTo>
                    <a:pt x="21" y="474"/>
                  </a:lnTo>
                  <a:lnTo>
                    <a:pt x="7" y="472"/>
                  </a:lnTo>
                  <a:lnTo>
                    <a:pt x="0" y="445"/>
                  </a:lnTo>
                  <a:lnTo>
                    <a:pt x="4" y="421"/>
                  </a:lnTo>
                  <a:lnTo>
                    <a:pt x="15" y="409"/>
                  </a:lnTo>
                  <a:lnTo>
                    <a:pt x="22" y="408"/>
                  </a:lnTo>
                  <a:lnTo>
                    <a:pt x="30" y="411"/>
                  </a:lnTo>
                  <a:lnTo>
                    <a:pt x="39" y="391"/>
                  </a:lnTo>
                  <a:lnTo>
                    <a:pt x="54" y="384"/>
                  </a:lnTo>
                  <a:lnTo>
                    <a:pt x="66" y="367"/>
                  </a:lnTo>
                  <a:lnTo>
                    <a:pt x="77" y="352"/>
                  </a:lnTo>
                  <a:lnTo>
                    <a:pt x="72" y="335"/>
                  </a:lnTo>
                  <a:lnTo>
                    <a:pt x="76" y="330"/>
                  </a:lnTo>
                  <a:lnTo>
                    <a:pt x="76" y="324"/>
                  </a:lnTo>
                  <a:lnTo>
                    <a:pt x="70" y="298"/>
                  </a:lnTo>
                  <a:lnTo>
                    <a:pt x="64" y="274"/>
                  </a:lnTo>
                  <a:lnTo>
                    <a:pt x="54" y="269"/>
                  </a:lnTo>
                  <a:lnTo>
                    <a:pt x="71" y="254"/>
                  </a:lnTo>
                  <a:lnTo>
                    <a:pt x="90" y="258"/>
                  </a:lnTo>
                  <a:lnTo>
                    <a:pt x="85" y="248"/>
                  </a:lnTo>
                  <a:lnTo>
                    <a:pt x="83" y="221"/>
                  </a:lnTo>
                  <a:lnTo>
                    <a:pt x="81" y="191"/>
                  </a:lnTo>
                  <a:lnTo>
                    <a:pt x="103" y="200"/>
                  </a:lnTo>
                  <a:lnTo>
                    <a:pt x="115" y="198"/>
                  </a:lnTo>
                  <a:lnTo>
                    <a:pt x="110" y="163"/>
                  </a:lnTo>
                  <a:lnTo>
                    <a:pt x="115" y="154"/>
                  </a:lnTo>
                  <a:lnTo>
                    <a:pt x="122" y="133"/>
                  </a:lnTo>
                  <a:lnTo>
                    <a:pt x="133" y="132"/>
                  </a:lnTo>
                  <a:lnTo>
                    <a:pt x="134" y="135"/>
                  </a:lnTo>
                  <a:lnTo>
                    <a:pt x="138" y="148"/>
                  </a:lnTo>
                  <a:lnTo>
                    <a:pt x="159" y="169"/>
                  </a:lnTo>
                  <a:lnTo>
                    <a:pt x="170" y="174"/>
                  </a:lnTo>
                  <a:lnTo>
                    <a:pt x="190" y="200"/>
                  </a:lnTo>
                  <a:lnTo>
                    <a:pt x="196" y="228"/>
                  </a:lnTo>
                  <a:lnTo>
                    <a:pt x="201" y="252"/>
                  </a:lnTo>
                  <a:lnTo>
                    <a:pt x="218" y="258"/>
                  </a:lnTo>
                  <a:lnTo>
                    <a:pt x="234" y="265"/>
                  </a:lnTo>
                  <a:lnTo>
                    <a:pt x="255" y="274"/>
                  </a:lnTo>
                  <a:lnTo>
                    <a:pt x="274" y="287"/>
                  </a:lnTo>
                  <a:lnTo>
                    <a:pt x="287" y="311"/>
                  </a:lnTo>
                  <a:lnTo>
                    <a:pt x="299" y="335"/>
                  </a:lnTo>
                  <a:lnTo>
                    <a:pt x="319" y="337"/>
                  </a:lnTo>
                  <a:lnTo>
                    <a:pt x="340" y="339"/>
                  </a:lnTo>
                  <a:lnTo>
                    <a:pt x="359" y="341"/>
                  </a:lnTo>
                  <a:lnTo>
                    <a:pt x="378" y="345"/>
                  </a:lnTo>
                  <a:lnTo>
                    <a:pt x="384" y="354"/>
                  </a:lnTo>
                  <a:lnTo>
                    <a:pt x="401" y="359"/>
                  </a:lnTo>
                  <a:lnTo>
                    <a:pt x="419" y="365"/>
                  </a:lnTo>
                  <a:lnTo>
                    <a:pt x="430" y="372"/>
                  </a:lnTo>
                  <a:lnTo>
                    <a:pt x="440" y="361"/>
                  </a:lnTo>
                  <a:lnTo>
                    <a:pt x="451" y="352"/>
                  </a:lnTo>
                  <a:lnTo>
                    <a:pt x="468" y="348"/>
                  </a:lnTo>
                  <a:lnTo>
                    <a:pt x="484" y="346"/>
                  </a:lnTo>
                  <a:lnTo>
                    <a:pt x="496" y="326"/>
                  </a:lnTo>
                  <a:lnTo>
                    <a:pt x="509" y="308"/>
                  </a:lnTo>
                  <a:lnTo>
                    <a:pt x="501" y="289"/>
                  </a:lnTo>
                  <a:lnTo>
                    <a:pt x="497" y="258"/>
                  </a:lnTo>
                  <a:lnTo>
                    <a:pt x="518" y="271"/>
                  </a:lnTo>
                  <a:lnTo>
                    <a:pt x="531" y="256"/>
                  </a:lnTo>
                  <a:lnTo>
                    <a:pt x="546" y="248"/>
                  </a:lnTo>
                  <a:lnTo>
                    <a:pt x="549" y="228"/>
                  </a:lnTo>
                  <a:lnTo>
                    <a:pt x="564" y="211"/>
                  </a:lnTo>
                  <a:lnTo>
                    <a:pt x="589" y="211"/>
                  </a:lnTo>
                  <a:lnTo>
                    <a:pt x="584" y="196"/>
                  </a:lnTo>
                  <a:lnTo>
                    <a:pt x="555" y="167"/>
                  </a:lnTo>
                  <a:lnTo>
                    <a:pt x="547" y="180"/>
                  </a:lnTo>
                  <a:lnTo>
                    <a:pt x="541" y="174"/>
                  </a:lnTo>
                  <a:lnTo>
                    <a:pt x="527" y="174"/>
                  </a:lnTo>
                  <a:lnTo>
                    <a:pt x="516" y="163"/>
                  </a:lnTo>
                  <a:lnTo>
                    <a:pt x="519" y="159"/>
                  </a:lnTo>
                  <a:lnTo>
                    <a:pt x="517" y="133"/>
                  </a:lnTo>
                  <a:lnTo>
                    <a:pt x="515" y="109"/>
                  </a:lnTo>
                  <a:lnTo>
                    <a:pt x="535" y="117"/>
                  </a:lnTo>
                  <a:lnTo>
                    <a:pt x="545" y="95"/>
                  </a:lnTo>
                  <a:lnTo>
                    <a:pt x="541" y="72"/>
                  </a:lnTo>
                  <a:lnTo>
                    <a:pt x="540" y="35"/>
                  </a:lnTo>
                  <a:lnTo>
                    <a:pt x="530" y="24"/>
                  </a:lnTo>
                  <a:lnTo>
                    <a:pt x="525" y="20"/>
                  </a:lnTo>
                  <a:lnTo>
                    <a:pt x="534" y="2"/>
                  </a:lnTo>
                  <a:lnTo>
                    <a:pt x="552" y="0"/>
                  </a:lnTo>
                  <a:lnTo>
                    <a:pt x="569" y="0"/>
                  </a:lnTo>
                  <a:lnTo>
                    <a:pt x="604" y="20"/>
                  </a:lnTo>
                  <a:lnTo>
                    <a:pt x="617" y="43"/>
                  </a:lnTo>
                  <a:lnTo>
                    <a:pt x="632" y="65"/>
                  </a:lnTo>
                  <a:lnTo>
                    <a:pt x="645" y="85"/>
                  </a:lnTo>
                  <a:lnTo>
                    <a:pt x="660" y="108"/>
                  </a:lnTo>
                  <a:lnTo>
                    <a:pt x="674" y="119"/>
                  </a:lnTo>
                  <a:lnTo>
                    <a:pt x="700" y="132"/>
                  </a:lnTo>
                  <a:lnTo>
                    <a:pt x="714" y="143"/>
                  </a:lnTo>
                  <a:lnTo>
                    <a:pt x="731" y="178"/>
                  </a:lnTo>
                  <a:lnTo>
                    <a:pt x="753" y="172"/>
                  </a:lnTo>
                  <a:lnTo>
                    <a:pt x="775" y="158"/>
                  </a:lnTo>
                  <a:lnTo>
                    <a:pt x="781" y="185"/>
                  </a:lnTo>
                  <a:lnTo>
                    <a:pt x="786" y="224"/>
                  </a:lnTo>
                  <a:lnTo>
                    <a:pt x="788" y="261"/>
                  </a:lnTo>
                  <a:lnTo>
                    <a:pt x="769" y="256"/>
                  </a:lnTo>
                  <a:lnTo>
                    <a:pt x="767" y="272"/>
                  </a:lnTo>
                  <a:lnTo>
                    <a:pt x="776" y="300"/>
                  </a:lnTo>
                  <a:lnTo>
                    <a:pt x="786" y="332"/>
                  </a:lnTo>
                  <a:lnTo>
                    <a:pt x="780" y="337"/>
                  </a:lnTo>
                  <a:lnTo>
                    <a:pt x="785" y="346"/>
                  </a:lnTo>
                  <a:lnTo>
                    <a:pt x="767" y="330"/>
                  </a:lnTo>
                  <a:lnTo>
                    <a:pt x="767" y="346"/>
                  </a:lnTo>
                  <a:lnTo>
                    <a:pt x="758" y="359"/>
                  </a:lnTo>
                  <a:lnTo>
                    <a:pt x="753" y="361"/>
                  </a:lnTo>
                  <a:lnTo>
                    <a:pt x="759" y="380"/>
                  </a:lnTo>
                  <a:lnTo>
                    <a:pt x="742" y="369"/>
                  </a:lnTo>
                  <a:lnTo>
                    <a:pt x="736" y="376"/>
                  </a:lnTo>
                  <a:lnTo>
                    <a:pt x="727" y="402"/>
                  </a:lnTo>
                  <a:lnTo>
                    <a:pt x="719" y="421"/>
                  </a:lnTo>
                  <a:lnTo>
                    <a:pt x="712" y="430"/>
                  </a:lnTo>
                  <a:lnTo>
                    <a:pt x="702" y="439"/>
                  </a:lnTo>
                  <a:lnTo>
                    <a:pt x="693" y="452"/>
                  </a:lnTo>
                  <a:lnTo>
                    <a:pt x="682" y="459"/>
                  </a:lnTo>
                  <a:lnTo>
                    <a:pt x="689" y="443"/>
                  </a:lnTo>
                  <a:lnTo>
                    <a:pt x="679" y="435"/>
                  </a:lnTo>
                  <a:lnTo>
                    <a:pt x="682" y="404"/>
                  </a:lnTo>
                  <a:lnTo>
                    <a:pt x="674" y="395"/>
                  </a:lnTo>
                  <a:lnTo>
                    <a:pt x="665" y="400"/>
                  </a:lnTo>
                  <a:lnTo>
                    <a:pt x="658" y="421"/>
                  </a:lnTo>
                  <a:lnTo>
                    <a:pt x="651" y="439"/>
                  </a:lnTo>
                  <a:lnTo>
                    <a:pt x="640" y="454"/>
                  </a:lnTo>
                  <a:lnTo>
                    <a:pt x="633" y="456"/>
                  </a:lnTo>
                  <a:lnTo>
                    <a:pt x="638" y="476"/>
                  </a:lnTo>
                  <a:lnTo>
                    <a:pt x="657" y="489"/>
                  </a:lnTo>
                  <a:lnTo>
                    <a:pt x="666" y="515"/>
                  </a:lnTo>
                  <a:lnTo>
                    <a:pt x="677" y="511"/>
                  </a:lnTo>
                  <a:lnTo>
                    <a:pt x="688" y="495"/>
                  </a:lnTo>
                  <a:lnTo>
                    <a:pt x="706" y="508"/>
                  </a:lnTo>
                  <a:lnTo>
                    <a:pt x="715" y="511"/>
                  </a:lnTo>
                  <a:lnTo>
                    <a:pt x="715" y="524"/>
                  </a:lnTo>
                  <a:lnTo>
                    <a:pt x="709" y="522"/>
                  </a:lnTo>
                  <a:lnTo>
                    <a:pt x="698" y="537"/>
                  </a:lnTo>
                  <a:lnTo>
                    <a:pt x="692" y="550"/>
                  </a:lnTo>
                  <a:lnTo>
                    <a:pt x="690" y="561"/>
                  </a:lnTo>
                  <a:lnTo>
                    <a:pt x="687" y="593"/>
                  </a:lnTo>
                  <a:lnTo>
                    <a:pt x="709" y="617"/>
                  </a:lnTo>
                  <a:lnTo>
                    <a:pt x="719" y="641"/>
                  </a:lnTo>
                  <a:lnTo>
                    <a:pt x="728" y="665"/>
                  </a:lnTo>
                  <a:lnTo>
                    <a:pt x="744" y="695"/>
                  </a:lnTo>
                  <a:lnTo>
                    <a:pt x="722" y="680"/>
                  </a:lnTo>
                  <a:lnTo>
                    <a:pt x="723" y="682"/>
                  </a:lnTo>
                  <a:lnTo>
                    <a:pt x="736" y="700"/>
                  </a:lnTo>
                  <a:lnTo>
                    <a:pt x="750" y="717"/>
                  </a:lnTo>
                  <a:lnTo>
                    <a:pt x="736" y="737"/>
                  </a:lnTo>
                  <a:lnTo>
                    <a:pt x="732" y="741"/>
                  </a:lnTo>
                  <a:lnTo>
                    <a:pt x="741" y="743"/>
                  </a:lnTo>
                  <a:lnTo>
                    <a:pt x="749" y="741"/>
                  </a:lnTo>
                  <a:lnTo>
                    <a:pt x="760" y="752"/>
                  </a:lnTo>
                  <a:lnTo>
                    <a:pt x="754" y="765"/>
                  </a:lnTo>
                  <a:lnTo>
                    <a:pt x="760" y="765"/>
                  </a:lnTo>
                  <a:lnTo>
                    <a:pt x="759" y="769"/>
                  </a:lnTo>
                  <a:lnTo>
                    <a:pt x="755" y="776"/>
                  </a:lnTo>
                  <a:lnTo>
                    <a:pt x="756" y="782"/>
                  </a:lnTo>
                  <a:lnTo>
                    <a:pt x="758" y="789"/>
                  </a:lnTo>
                  <a:lnTo>
                    <a:pt x="755" y="789"/>
                  </a:lnTo>
                  <a:lnTo>
                    <a:pt x="759" y="800"/>
                  </a:lnTo>
                  <a:lnTo>
                    <a:pt x="755" y="802"/>
                  </a:lnTo>
                  <a:lnTo>
                    <a:pt x="747" y="813"/>
                  </a:lnTo>
                  <a:lnTo>
                    <a:pt x="750" y="821"/>
                  </a:lnTo>
                  <a:lnTo>
                    <a:pt x="748" y="837"/>
                  </a:lnTo>
                  <a:lnTo>
                    <a:pt x="743" y="860"/>
                  </a:lnTo>
                  <a:lnTo>
                    <a:pt x="741" y="861"/>
                  </a:lnTo>
                  <a:lnTo>
                    <a:pt x="743" y="867"/>
                  </a:lnTo>
                  <a:lnTo>
                    <a:pt x="737" y="876"/>
                  </a:lnTo>
                  <a:lnTo>
                    <a:pt x="736" y="876"/>
                  </a:lnTo>
                  <a:lnTo>
                    <a:pt x="743" y="882"/>
                  </a:lnTo>
                  <a:lnTo>
                    <a:pt x="743" y="898"/>
                  </a:lnTo>
                  <a:lnTo>
                    <a:pt x="739" y="897"/>
                  </a:lnTo>
                  <a:lnTo>
                    <a:pt x="738" y="902"/>
                  </a:lnTo>
                  <a:lnTo>
                    <a:pt x="736" y="908"/>
                  </a:lnTo>
                  <a:lnTo>
                    <a:pt x="734" y="913"/>
                  </a:lnTo>
                  <a:lnTo>
                    <a:pt x="734" y="924"/>
                  </a:lnTo>
                  <a:lnTo>
                    <a:pt x="725" y="926"/>
                  </a:lnTo>
                  <a:lnTo>
                    <a:pt x="724" y="930"/>
                  </a:lnTo>
                  <a:lnTo>
                    <a:pt x="724" y="936"/>
                  </a:lnTo>
                  <a:lnTo>
                    <a:pt x="721" y="947"/>
                  </a:lnTo>
                  <a:lnTo>
                    <a:pt x="709" y="965"/>
                  </a:lnTo>
                  <a:lnTo>
                    <a:pt x="709" y="967"/>
                  </a:lnTo>
                  <a:lnTo>
                    <a:pt x="703" y="976"/>
                  </a:lnTo>
                  <a:lnTo>
                    <a:pt x="694" y="978"/>
                  </a:lnTo>
                  <a:lnTo>
                    <a:pt x="693" y="980"/>
                  </a:lnTo>
                  <a:lnTo>
                    <a:pt x="691" y="982"/>
                  </a:lnTo>
                  <a:lnTo>
                    <a:pt x="684" y="986"/>
                  </a:lnTo>
                  <a:lnTo>
                    <a:pt x="681" y="982"/>
                  </a:lnTo>
                  <a:lnTo>
                    <a:pt x="678" y="989"/>
                  </a:lnTo>
                  <a:lnTo>
                    <a:pt x="676" y="993"/>
                  </a:lnTo>
                  <a:lnTo>
                    <a:pt x="670" y="991"/>
                  </a:lnTo>
                  <a:lnTo>
                    <a:pt x="663" y="971"/>
                  </a:lnTo>
                  <a:lnTo>
                    <a:pt x="660" y="978"/>
                  </a:lnTo>
                  <a:lnTo>
                    <a:pt x="663" y="1000"/>
                  </a:lnTo>
                  <a:lnTo>
                    <a:pt x="660" y="993"/>
                  </a:lnTo>
                  <a:lnTo>
                    <a:pt x="660" y="1004"/>
                  </a:lnTo>
                  <a:lnTo>
                    <a:pt x="656" y="1004"/>
                  </a:lnTo>
                  <a:lnTo>
                    <a:pt x="651" y="1013"/>
                  </a:lnTo>
                  <a:lnTo>
                    <a:pt x="648" y="1008"/>
                  </a:lnTo>
                  <a:lnTo>
                    <a:pt x="645" y="1013"/>
                  </a:lnTo>
                  <a:lnTo>
                    <a:pt x="640" y="1013"/>
                  </a:lnTo>
                  <a:lnTo>
                    <a:pt x="632" y="1023"/>
                  </a:lnTo>
                  <a:lnTo>
                    <a:pt x="624" y="1028"/>
                  </a:lnTo>
                  <a:lnTo>
                    <a:pt x="619" y="1028"/>
                  </a:lnTo>
                  <a:lnTo>
                    <a:pt x="618" y="1045"/>
                  </a:lnTo>
                  <a:lnTo>
                    <a:pt x="624" y="1063"/>
                  </a:lnTo>
                  <a:lnTo>
                    <a:pt x="615" y="1060"/>
                  </a:lnTo>
                  <a:lnTo>
                    <a:pt x="612" y="1028"/>
                  </a:lnTo>
                  <a:lnTo>
                    <a:pt x="606" y="1021"/>
                  </a:lnTo>
                  <a:lnTo>
                    <a:pt x="601" y="1023"/>
                  </a:lnTo>
                  <a:lnTo>
                    <a:pt x="594" y="1019"/>
                  </a:lnTo>
                  <a:lnTo>
                    <a:pt x="590" y="1013"/>
                  </a:lnTo>
                  <a:lnTo>
                    <a:pt x="587" y="1019"/>
                  </a:lnTo>
                  <a:lnTo>
                    <a:pt x="582" y="1023"/>
                  </a:lnTo>
                  <a:lnTo>
                    <a:pt x="567" y="1011"/>
                  </a:lnTo>
                  <a:lnTo>
                    <a:pt x="561" y="1000"/>
                  </a:lnTo>
                  <a:lnTo>
                    <a:pt x="558" y="980"/>
                  </a:lnTo>
                  <a:lnTo>
                    <a:pt x="540" y="969"/>
                  </a:lnTo>
                  <a:lnTo>
                    <a:pt x="534" y="967"/>
                  </a:lnTo>
                  <a:lnTo>
                    <a:pt x="525" y="986"/>
                  </a:lnTo>
                  <a:lnTo>
                    <a:pt x="519" y="986"/>
                  </a:lnTo>
                  <a:lnTo>
                    <a:pt x="516" y="987"/>
                  </a:lnTo>
                  <a:lnTo>
                    <a:pt x="513" y="987"/>
                  </a:lnTo>
                  <a:lnTo>
                    <a:pt x="506" y="987"/>
                  </a:lnTo>
                  <a:lnTo>
                    <a:pt x="503" y="991"/>
                  </a:lnTo>
                  <a:lnTo>
                    <a:pt x="495" y="987"/>
                  </a:lnTo>
                  <a:lnTo>
                    <a:pt x="492" y="993"/>
                  </a:lnTo>
                  <a:lnTo>
                    <a:pt x="484" y="997"/>
                  </a:lnTo>
                  <a:lnTo>
                    <a:pt x="488" y="1034"/>
                  </a:lnTo>
                  <a:lnTo>
                    <a:pt x="481" y="1026"/>
                  </a:lnTo>
                  <a:lnTo>
                    <a:pt x="479" y="1021"/>
                  </a:lnTo>
                  <a:lnTo>
                    <a:pt x="475" y="1019"/>
                  </a:lnTo>
                  <a:lnTo>
                    <a:pt x="464" y="1023"/>
                  </a:lnTo>
                  <a:lnTo>
                    <a:pt x="457" y="1004"/>
                  </a:lnTo>
                  <a:lnTo>
                    <a:pt x="448" y="999"/>
                  </a:lnTo>
                  <a:lnTo>
                    <a:pt x="450" y="971"/>
                  </a:lnTo>
                  <a:lnTo>
                    <a:pt x="440" y="965"/>
                  </a:lnTo>
                  <a:lnTo>
                    <a:pt x="436" y="943"/>
                  </a:lnTo>
                  <a:lnTo>
                    <a:pt x="435" y="937"/>
                  </a:lnTo>
                  <a:lnTo>
                    <a:pt x="418" y="943"/>
                  </a:lnTo>
                  <a:lnTo>
                    <a:pt x="418" y="928"/>
                  </a:lnTo>
                  <a:lnTo>
                    <a:pt x="417" y="915"/>
                  </a:lnTo>
                  <a:lnTo>
                    <a:pt x="424" y="895"/>
                  </a:lnTo>
                  <a:lnTo>
                    <a:pt x="427" y="878"/>
                  </a:lnTo>
                  <a:lnTo>
                    <a:pt x="422" y="854"/>
                  </a:lnTo>
                  <a:lnTo>
                    <a:pt x="420" y="824"/>
                  </a:lnTo>
                  <a:lnTo>
                    <a:pt x="414" y="819"/>
                  </a:lnTo>
                  <a:lnTo>
                    <a:pt x="401" y="795"/>
                  </a:lnTo>
                  <a:lnTo>
                    <a:pt x="398" y="806"/>
                  </a:lnTo>
                  <a:lnTo>
                    <a:pt x="383" y="795"/>
                  </a:lnTo>
                  <a:lnTo>
                    <a:pt x="383" y="782"/>
                  </a:lnTo>
                  <a:lnTo>
                    <a:pt x="377" y="776"/>
                  </a:lnTo>
                  <a:lnTo>
                    <a:pt x="378" y="773"/>
                  </a:lnTo>
                  <a:lnTo>
                    <a:pt x="372" y="767"/>
                  </a:lnTo>
                  <a:lnTo>
                    <a:pt x="364" y="776"/>
                  </a:lnTo>
                  <a:lnTo>
                    <a:pt x="352" y="77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4" name="Freeform 644"/>
            <p:cNvSpPr>
              <a:spLocks/>
            </p:cNvSpPr>
            <p:nvPr/>
          </p:nvSpPr>
          <p:spPr bwMode="auto">
            <a:xfrm>
              <a:off x="4605" y="2342"/>
              <a:ext cx="36" cy="30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1" y="5"/>
                </a:cxn>
                <a:cxn ang="0">
                  <a:pos x="0" y="20"/>
                </a:cxn>
                <a:cxn ang="0">
                  <a:pos x="1" y="46"/>
                </a:cxn>
                <a:cxn ang="0">
                  <a:pos x="13" y="55"/>
                </a:cxn>
                <a:cxn ang="0">
                  <a:pos x="19" y="53"/>
                </a:cxn>
                <a:cxn ang="0">
                  <a:pos x="27" y="33"/>
                </a:cxn>
                <a:cxn ang="0">
                  <a:pos x="34" y="11"/>
                </a:cxn>
                <a:cxn ang="0">
                  <a:pos x="32" y="1"/>
                </a:cxn>
                <a:cxn ang="0">
                  <a:pos x="25" y="0"/>
                </a:cxn>
              </a:cxnLst>
              <a:rect l="0" t="0" r="r" b="b"/>
              <a:pathLst>
                <a:path w="34" h="55">
                  <a:moveTo>
                    <a:pt x="25" y="0"/>
                  </a:moveTo>
                  <a:lnTo>
                    <a:pt x="11" y="5"/>
                  </a:lnTo>
                  <a:lnTo>
                    <a:pt x="0" y="20"/>
                  </a:lnTo>
                  <a:lnTo>
                    <a:pt x="1" y="46"/>
                  </a:lnTo>
                  <a:lnTo>
                    <a:pt x="13" y="55"/>
                  </a:lnTo>
                  <a:lnTo>
                    <a:pt x="19" y="53"/>
                  </a:lnTo>
                  <a:lnTo>
                    <a:pt x="27" y="33"/>
                  </a:lnTo>
                  <a:lnTo>
                    <a:pt x="34" y="11"/>
                  </a:lnTo>
                  <a:lnTo>
                    <a:pt x="32" y="1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5" name="Freeform 645"/>
            <p:cNvSpPr>
              <a:spLocks/>
            </p:cNvSpPr>
            <p:nvPr/>
          </p:nvSpPr>
          <p:spPr bwMode="auto">
            <a:xfrm>
              <a:off x="4880" y="1974"/>
              <a:ext cx="140" cy="136"/>
            </a:xfrm>
            <a:custGeom>
              <a:avLst/>
              <a:gdLst/>
              <a:ahLst/>
              <a:cxnLst>
                <a:cxn ang="0">
                  <a:pos x="122" y="195"/>
                </a:cxn>
                <a:cxn ang="0">
                  <a:pos x="118" y="187"/>
                </a:cxn>
                <a:cxn ang="0">
                  <a:pos x="120" y="204"/>
                </a:cxn>
                <a:cxn ang="0">
                  <a:pos x="112" y="208"/>
                </a:cxn>
                <a:cxn ang="0">
                  <a:pos x="111" y="219"/>
                </a:cxn>
                <a:cxn ang="0">
                  <a:pos x="107" y="206"/>
                </a:cxn>
                <a:cxn ang="0">
                  <a:pos x="104" y="222"/>
                </a:cxn>
                <a:cxn ang="0">
                  <a:pos x="88" y="221"/>
                </a:cxn>
                <a:cxn ang="0">
                  <a:pos x="83" y="217"/>
                </a:cxn>
                <a:cxn ang="0">
                  <a:pos x="79" y="208"/>
                </a:cxn>
                <a:cxn ang="0">
                  <a:pos x="81" y="222"/>
                </a:cxn>
                <a:cxn ang="0">
                  <a:pos x="84" y="234"/>
                </a:cxn>
                <a:cxn ang="0">
                  <a:pos x="79" y="245"/>
                </a:cxn>
                <a:cxn ang="0">
                  <a:pos x="76" y="259"/>
                </a:cxn>
                <a:cxn ang="0">
                  <a:pos x="61" y="239"/>
                </a:cxn>
                <a:cxn ang="0">
                  <a:pos x="60" y="219"/>
                </a:cxn>
                <a:cxn ang="0">
                  <a:pos x="41" y="222"/>
                </a:cxn>
                <a:cxn ang="0">
                  <a:pos x="23" y="230"/>
                </a:cxn>
                <a:cxn ang="0">
                  <a:pos x="16" y="243"/>
                </a:cxn>
                <a:cxn ang="0">
                  <a:pos x="0" y="239"/>
                </a:cxn>
                <a:cxn ang="0">
                  <a:pos x="2" y="228"/>
                </a:cxn>
                <a:cxn ang="0">
                  <a:pos x="13" y="209"/>
                </a:cxn>
                <a:cxn ang="0">
                  <a:pos x="22" y="193"/>
                </a:cxn>
                <a:cxn ang="0">
                  <a:pos x="37" y="189"/>
                </a:cxn>
                <a:cxn ang="0">
                  <a:pos x="51" y="187"/>
                </a:cxn>
                <a:cxn ang="0">
                  <a:pos x="55" y="193"/>
                </a:cxn>
                <a:cxn ang="0">
                  <a:pos x="62" y="183"/>
                </a:cxn>
                <a:cxn ang="0">
                  <a:pos x="60" y="165"/>
                </a:cxn>
                <a:cxn ang="0">
                  <a:pos x="59" y="141"/>
                </a:cxn>
                <a:cxn ang="0">
                  <a:pos x="65" y="135"/>
                </a:cxn>
                <a:cxn ang="0">
                  <a:pos x="65" y="143"/>
                </a:cxn>
                <a:cxn ang="0">
                  <a:pos x="70" y="152"/>
                </a:cxn>
                <a:cxn ang="0">
                  <a:pos x="78" y="139"/>
                </a:cxn>
                <a:cxn ang="0">
                  <a:pos x="84" y="124"/>
                </a:cxn>
                <a:cxn ang="0">
                  <a:pos x="85" y="102"/>
                </a:cxn>
                <a:cxn ang="0">
                  <a:pos x="88" y="78"/>
                </a:cxn>
                <a:cxn ang="0">
                  <a:pos x="80" y="54"/>
                </a:cxn>
                <a:cxn ang="0">
                  <a:pos x="74" y="24"/>
                </a:cxn>
                <a:cxn ang="0">
                  <a:pos x="76" y="8"/>
                </a:cxn>
                <a:cxn ang="0">
                  <a:pos x="82" y="19"/>
                </a:cxn>
                <a:cxn ang="0">
                  <a:pos x="87" y="15"/>
                </a:cxn>
                <a:cxn ang="0">
                  <a:pos x="84" y="8"/>
                </a:cxn>
                <a:cxn ang="0">
                  <a:pos x="79" y="8"/>
                </a:cxn>
                <a:cxn ang="0">
                  <a:pos x="80" y="0"/>
                </a:cxn>
                <a:cxn ang="0">
                  <a:pos x="87" y="6"/>
                </a:cxn>
                <a:cxn ang="0">
                  <a:pos x="100" y="33"/>
                </a:cxn>
                <a:cxn ang="0">
                  <a:pos x="115" y="63"/>
                </a:cxn>
                <a:cxn ang="0">
                  <a:pos x="116" y="100"/>
                </a:cxn>
                <a:cxn ang="0">
                  <a:pos x="112" y="113"/>
                </a:cxn>
                <a:cxn ang="0">
                  <a:pos x="121" y="152"/>
                </a:cxn>
                <a:cxn ang="0">
                  <a:pos x="131" y="183"/>
                </a:cxn>
                <a:cxn ang="0">
                  <a:pos x="124" y="213"/>
                </a:cxn>
                <a:cxn ang="0">
                  <a:pos x="122" y="195"/>
                </a:cxn>
              </a:cxnLst>
              <a:rect l="0" t="0" r="r" b="b"/>
              <a:pathLst>
                <a:path w="131" h="259">
                  <a:moveTo>
                    <a:pt x="122" y="195"/>
                  </a:moveTo>
                  <a:lnTo>
                    <a:pt x="118" y="187"/>
                  </a:lnTo>
                  <a:lnTo>
                    <a:pt x="120" y="204"/>
                  </a:lnTo>
                  <a:lnTo>
                    <a:pt x="112" y="208"/>
                  </a:lnTo>
                  <a:lnTo>
                    <a:pt x="111" y="219"/>
                  </a:lnTo>
                  <a:lnTo>
                    <a:pt x="107" y="206"/>
                  </a:lnTo>
                  <a:lnTo>
                    <a:pt x="104" y="222"/>
                  </a:lnTo>
                  <a:lnTo>
                    <a:pt x="88" y="221"/>
                  </a:lnTo>
                  <a:lnTo>
                    <a:pt x="83" y="217"/>
                  </a:lnTo>
                  <a:lnTo>
                    <a:pt x="79" y="208"/>
                  </a:lnTo>
                  <a:lnTo>
                    <a:pt x="81" y="222"/>
                  </a:lnTo>
                  <a:lnTo>
                    <a:pt x="84" y="234"/>
                  </a:lnTo>
                  <a:lnTo>
                    <a:pt x="79" y="245"/>
                  </a:lnTo>
                  <a:lnTo>
                    <a:pt x="76" y="259"/>
                  </a:lnTo>
                  <a:lnTo>
                    <a:pt x="61" y="239"/>
                  </a:lnTo>
                  <a:lnTo>
                    <a:pt x="60" y="219"/>
                  </a:lnTo>
                  <a:lnTo>
                    <a:pt x="41" y="222"/>
                  </a:lnTo>
                  <a:lnTo>
                    <a:pt x="23" y="230"/>
                  </a:lnTo>
                  <a:lnTo>
                    <a:pt x="16" y="243"/>
                  </a:lnTo>
                  <a:lnTo>
                    <a:pt x="0" y="239"/>
                  </a:lnTo>
                  <a:lnTo>
                    <a:pt x="2" y="228"/>
                  </a:lnTo>
                  <a:lnTo>
                    <a:pt x="13" y="209"/>
                  </a:lnTo>
                  <a:lnTo>
                    <a:pt x="22" y="193"/>
                  </a:lnTo>
                  <a:lnTo>
                    <a:pt x="37" y="189"/>
                  </a:lnTo>
                  <a:lnTo>
                    <a:pt x="51" y="187"/>
                  </a:lnTo>
                  <a:lnTo>
                    <a:pt x="55" y="193"/>
                  </a:lnTo>
                  <a:lnTo>
                    <a:pt x="62" y="183"/>
                  </a:lnTo>
                  <a:lnTo>
                    <a:pt x="60" y="165"/>
                  </a:lnTo>
                  <a:lnTo>
                    <a:pt x="59" y="141"/>
                  </a:lnTo>
                  <a:lnTo>
                    <a:pt x="65" y="135"/>
                  </a:lnTo>
                  <a:lnTo>
                    <a:pt x="65" y="143"/>
                  </a:lnTo>
                  <a:lnTo>
                    <a:pt x="70" y="152"/>
                  </a:lnTo>
                  <a:lnTo>
                    <a:pt x="78" y="139"/>
                  </a:lnTo>
                  <a:lnTo>
                    <a:pt x="84" y="124"/>
                  </a:lnTo>
                  <a:lnTo>
                    <a:pt x="85" y="102"/>
                  </a:lnTo>
                  <a:lnTo>
                    <a:pt x="88" y="78"/>
                  </a:lnTo>
                  <a:lnTo>
                    <a:pt x="80" y="54"/>
                  </a:lnTo>
                  <a:lnTo>
                    <a:pt x="74" y="24"/>
                  </a:lnTo>
                  <a:lnTo>
                    <a:pt x="76" y="8"/>
                  </a:lnTo>
                  <a:lnTo>
                    <a:pt x="82" y="19"/>
                  </a:lnTo>
                  <a:lnTo>
                    <a:pt x="87" y="15"/>
                  </a:lnTo>
                  <a:lnTo>
                    <a:pt x="84" y="8"/>
                  </a:lnTo>
                  <a:lnTo>
                    <a:pt x="79" y="8"/>
                  </a:lnTo>
                  <a:lnTo>
                    <a:pt x="80" y="0"/>
                  </a:lnTo>
                  <a:lnTo>
                    <a:pt x="87" y="6"/>
                  </a:lnTo>
                  <a:lnTo>
                    <a:pt x="100" y="33"/>
                  </a:lnTo>
                  <a:lnTo>
                    <a:pt x="115" y="63"/>
                  </a:lnTo>
                  <a:lnTo>
                    <a:pt x="116" y="100"/>
                  </a:lnTo>
                  <a:lnTo>
                    <a:pt x="112" y="113"/>
                  </a:lnTo>
                  <a:lnTo>
                    <a:pt x="121" y="152"/>
                  </a:lnTo>
                  <a:lnTo>
                    <a:pt x="131" y="183"/>
                  </a:lnTo>
                  <a:lnTo>
                    <a:pt x="124" y="213"/>
                  </a:lnTo>
                  <a:lnTo>
                    <a:pt x="122" y="19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6" name="Freeform 646"/>
            <p:cNvSpPr>
              <a:spLocks/>
            </p:cNvSpPr>
            <p:nvPr/>
          </p:nvSpPr>
          <p:spPr bwMode="auto">
            <a:xfrm>
              <a:off x="4929" y="1907"/>
              <a:ext cx="82" cy="67"/>
            </a:xfrm>
            <a:custGeom>
              <a:avLst/>
              <a:gdLst/>
              <a:ahLst/>
              <a:cxnLst>
                <a:cxn ang="0">
                  <a:pos x="59" y="48"/>
                </a:cxn>
                <a:cxn ang="0">
                  <a:pos x="46" y="43"/>
                </a:cxn>
                <a:cxn ang="0">
                  <a:pos x="23" y="21"/>
                </a:cxn>
                <a:cxn ang="0">
                  <a:pos x="0" y="0"/>
                </a:cxn>
                <a:cxn ang="0">
                  <a:pos x="4" y="17"/>
                </a:cxn>
                <a:cxn ang="0">
                  <a:pos x="11" y="43"/>
                </a:cxn>
                <a:cxn ang="0">
                  <a:pos x="18" y="69"/>
                </a:cxn>
                <a:cxn ang="0">
                  <a:pos x="9" y="71"/>
                </a:cxn>
                <a:cxn ang="0">
                  <a:pos x="5" y="73"/>
                </a:cxn>
                <a:cxn ang="0">
                  <a:pos x="7" y="87"/>
                </a:cxn>
                <a:cxn ang="0">
                  <a:pos x="10" y="106"/>
                </a:cxn>
                <a:cxn ang="0">
                  <a:pos x="20" y="130"/>
                </a:cxn>
                <a:cxn ang="0">
                  <a:pos x="23" y="124"/>
                </a:cxn>
                <a:cxn ang="0">
                  <a:pos x="31" y="123"/>
                </a:cxn>
                <a:cxn ang="0">
                  <a:pos x="13" y="100"/>
                </a:cxn>
                <a:cxn ang="0">
                  <a:pos x="21" y="100"/>
                </a:cxn>
                <a:cxn ang="0">
                  <a:pos x="26" y="93"/>
                </a:cxn>
                <a:cxn ang="0">
                  <a:pos x="57" y="110"/>
                </a:cxn>
                <a:cxn ang="0">
                  <a:pos x="57" y="104"/>
                </a:cxn>
                <a:cxn ang="0">
                  <a:pos x="65" y="82"/>
                </a:cxn>
                <a:cxn ang="0">
                  <a:pos x="77" y="71"/>
                </a:cxn>
                <a:cxn ang="0">
                  <a:pos x="69" y="61"/>
                </a:cxn>
                <a:cxn ang="0">
                  <a:pos x="64" y="39"/>
                </a:cxn>
                <a:cxn ang="0">
                  <a:pos x="59" y="48"/>
                </a:cxn>
              </a:cxnLst>
              <a:rect l="0" t="0" r="r" b="b"/>
              <a:pathLst>
                <a:path w="77" h="130">
                  <a:moveTo>
                    <a:pt x="59" y="48"/>
                  </a:moveTo>
                  <a:lnTo>
                    <a:pt x="46" y="43"/>
                  </a:lnTo>
                  <a:lnTo>
                    <a:pt x="23" y="21"/>
                  </a:lnTo>
                  <a:lnTo>
                    <a:pt x="0" y="0"/>
                  </a:lnTo>
                  <a:lnTo>
                    <a:pt x="4" y="17"/>
                  </a:lnTo>
                  <a:lnTo>
                    <a:pt x="11" y="43"/>
                  </a:lnTo>
                  <a:lnTo>
                    <a:pt x="18" y="69"/>
                  </a:lnTo>
                  <a:lnTo>
                    <a:pt x="9" y="71"/>
                  </a:lnTo>
                  <a:lnTo>
                    <a:pt x="5" y="73"/>
                  </a:lnTo>
                  <a:lnTo>
                    <a:pt x="7" y="87"/>
                  </a:lnTo>
                  <a:lnTo>
                    <a:pt x="10" y="106"/>
                  </a:lnTo>
                  <a:lnTo>
                    <a:pt x="20" y="130"/>
                  </a:lnTo>
                  <a:lnTo>
                    <a:pt x="23" y="124"/>
                  </a:lnTo>
                  <a:lnTo>
                    <a:pt x="31" y="123"/>
                  </a:lnTo>
                  <a:lnTo>
                    <a:pt x="13" y="100"/>
                  </a:lnTo>
                  <a:lnTo>
                    <a:pt x="21" y="100"/>
                  </a:lnTo>
                  <a:lnTo>
                    <a:pt x="26" y="93"/>
                  </a:lnTo>
                  <a:lnTo>
                    <a:pt x="57" y="110"/>
                  </a:lnTo>
                  <a:lnTo>
                    <a:pt x="57" y="104"/>
                  </a:lnTo>
                  <a:lnTo>
                    <a:pt x="65" y="82"/>
                  </a:lnTo>
                  <a:lnTo>
                    <a:pt x="77" y="71"/>
                  </a:lnTo>
                  <a:lnTo>
                    <a:pt x="69" y="61"/>
                  </a:lnTo>
                  <a:lnTo>
                    <a:pt x="64" y="39"/>
                  </a:lnTo>
                  <a:lnTo>
                    <a:pt x="59" y="4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7" name="Freeform 647"/>
            <p:cNvSpPr>
              <a:spLocks/>
            </p:cNvSpPr>
            <p:nvPr/>
          </p:nvSpPr>
          <p:spPr bwMode="auto">
            <a:xfrm>
              <a:off x="4866" y="2104"/>
              <a:ext cx="42" cy="47"/>
            </a:xfrm>
            <a:custGeom>
              <a:avLst/>
              <a:gdLst/>
              <a:ahLst/>
              <a:cxnLst>
                <a:cxn ang="0">
                  <a:pos x="40" y="32"/>
                </a:cxn>
                <a:cxn ang="0">
                  <a:pos x="39" y="54"/>
                </a:cxn>
                <a:cxn ang="0">
                  <a:pos x="38" y="78"/>
                </a:cxn>
                <a:cxn ang="0">
                  <a:pos x="32" y="91"/>
                </a:cxn>
                <a:cxn ang="0">
                  <a:pos x="28" y="71"/>
                </a:cxn>
                <a:cxn ang="0">
                  <a:pos x="29" y="86"/>
                </a:cxn>
                <a:cxn ang="0">
                  <a:pos x="23" y="78"/>
                </a:cxn>
                <a:cxn ang="0">
                  <a:pos x="20" y="54"/>
                </a:cxn>
                <a:cxn ang="0">
                  <a:pos x="20" y="41"/>
                </a:cxn>
                <a:cxn ang="0">
                  <a:pos x="10" y="25"/>
                </a:cxn>
                <a:cxn ang="0">
                  <a:pos x="16" y="41"/>
                </a:cxn>
                <a:cxn ang="0">
                  <a:pos x="9" y="41"/>
                </a:cxn>
                <a:cxn ang="0">
                  <a:pos x="7" y="30"/>
                </a:cxn>
                <a:cxn ang="0">
                  <a:pos x="8" y="30"/>
                </a:cxn>
                <a:cxn ang="0">
                  <a:pos x="0" y="19"/>
                </a:cxn>
                <a:cxn ang="0">
                  <a:pos x="17" y="0"/>
                </a:cxn>
                <a:cxn ang="0">
                  <a:pos x="27" y="10"/>
                </a:cxn>
                <a:cxn ang="0">
                  <a:pos x="31" y="17"/>
                </a:cxn>
                <a:cxn ang="0">
                  <a:pos x="32" y="21"/>
                </a:cxn>
                <a:cxn ang="0">
                  <a:pos x="40" y="32"/>
                </a:cxn>
              </a:cxnLst>
              <a:rect l="0" t="0" r="r" b="b"/>
              <a:pathLst>
                <a:path w="40" h="91">
                  <a:moveTo>
                    <a:pt x="40" y="32"/>
                  </a:moveTo>
                  <a:lnTo>
                    <a:pt x="39" y="54"/>
                  </a:lnTo>
                  <a:lnTo>
                    <a:pt x="38" y="78"/>
                  </a:lnTo>
                  <a:lnTo>
                    <a:pt x="32" y="91"/>
                  </a:lnTo>
                  <a:lnTo>
                    <a:pt x="28" y="71"/>
                  </a:lnTo>
                  <a:lnTo>
                    <a:pt x="29" y="86"/>
                  </a:lnTo>
                  <a:lnTo>
                    <a:pt x="23" y="78"/>
                  </a:lnTo>
                  <a:lnTo>
                    <a:pt x="20" y="54"/>
                  </a:lnTo>
                  <a:lnTo>
                    <a:pt x="20" y="41"/>
                  </a:lnTo>
                  <a:lnTo>
                    <a:pt x="10" y="25"/>
                  </a:lnTo>
                  <a:lnTo>
                    <a:pt x="16" y="41"/>
                  </a:lnTo>
                  <a:lnTo>
                    <a:pt x="9" y="41"/>
                  </a:lnTo>
                  <a:lnTo>
                    <a:pt x="7" y="30"/>
                  </a:lnTo>
                  <a:lnTo>
                    <a:pt x="8" y="30"/>
                  </a:lnTo>
                  <a:lnTo>
                    <a:pt x="0" y="19"/>
                  </a:lnTo>
                  <a:lnTo>
                    <a:pt x="17" y="0"/>
                  </a:lnTo>
                  <a:lnTo>
                    <a:pt x="27" y="10"/>
                  </a:lnTo>
                  <a:lnTo>
                    <a:pt x="31" y="17"/>
                  </a:lnTo>
                  <a:lnTo>
                    <a:pt x="32" y="21"/>
                  </a:lnTo>
                  <a:lnTo>
                    <a:pt x="40" y="3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8" name="Freeform 648"/>
            <p:cNvSpPr>
              <a:spLocks/>
            </p:cNvSpPr>
            <p:nvPr/>
          </p:nvSpPr>
          <p:spPr bwMode="auto">
            <a:xfrm>
              <a:off x="4905" y="2097"/>
              <a:ext cx="38" cy="25"/>
            </a:xfrm>
            <a:custGeom>
              <a:avLst/>
              <a:gdLst/>
              <a:ahLst/>
              <a:cxnLst>
                <a:cxn ang="0">
                  <a:pos x="28" y="29"/>
                </a:cxn>
                <a:cxn ang="0">
                  <a:pos x="16" y="27"/>
                </a:cxn>
                <a:cxn ang="0">
                  <a:pos x="15" y="48"/>
                </a:cxn>
                <a:cxn ang="0">
                  <a:pos x="7" y="33"/>
                </a:cxn>
                <a:cxn ang="0">
                  <a:pos x="2" y="25"/>
                </a:cxn>
                <a:cxn ang="0">
                  <a:pos x="0" y="27"/>
                </a:cxn>
                <a:cxn ang="0">
                  <a:pos x="10" y="7"/>
                </a:cxn>
                <a:cxn ang="0">
                  <a:pos x="17" y="5"/>
                </a:cxn>
                <a:cxn ang="0">
                  <a:pos x="25" y="0"/>
                </a:cxn>
                <a:cxn ang="0">
                  <a:pos x="32" y="5"/>
                </a:cxn>
                <a:cxn ang="0">
                  <a:pos x="36" y="14"/>
                </a:cxn>
                <a:cxn ang="0">
                  <a:pos x="28" y="29"/>
                </a:cxn>
              </a:cxnLst>
              <a:rect l="0" t="0" r="r" b="b"/>
              <a:pathLst>
                <a:path w="36" h="48">
                  <a:moveTo>
                    <a:pt x="28" y="29"/>
                  </a:moveTo>
                  <a:lnTo>
                    <a:pt x="16" y="27"/>
                  </a:lnTo>
                  <a:lnTo>
                    <a:pt x="15" y="48"/>
                  </a:lnTo>
                  <a:lnTo>
                    <a:pt x="7" y="33"/>
                  </a:lnTo>
                  <a:lnTo>
                    <a:pt x="2" y="25"/>
                  </a:lnTo>
                  <a:lnTo>
                    <a:pt x="0" y="27"/>
                  </a:lnTo>
                  <a:lnTo>
                    <a:pt x="10" y="7"/>
                  </a:lnTo>
                  <a:lnTo>
                    <a:pt x="17" y="5"/>
                  </a:lnTo>
                  <a:lnTo>
                    <a:pt x="25" y="0"/>
                  </a:lnTo>
                  <a:lnTo>
                    <a:pt x="32" y="5"/>
                  </a:lnTo>
                  <a:lnTo>
                    <a:pt x="36" y="14"/>
                  </a:lnTo>
                  <a:lnTo>
                    <a:pt x="28" y="2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9" name="Freeform 649"/>
            <p:cNvSpPr>
              <a:spLocks/>
            </p:cNvSpPr>
            <p:nvPr/>
          </p:nvSpPr>
          <p:spPr bwMode="auto">
            <a:xfrm>
              <a:off x="4880" y="2225"/>
              <a:ext cx="8" cy="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" y="4"/>
                </a:cxn>
                <a:cxn ang="0">
                  <a:pos x="6" y="0"/>
                </a:cxn>
                <a:cxn ang="0">
                  <a:pos x="0" y="21"/>
                </a:cxn>
              </a:cxnLst>
              <a:rect l="0" t="0" r="r" b="b"/>
              <a:pathLst>
                <a:path w="7" h="21">
                  <a:moveTo>
                    <a:pt x="0" y="21"/>
                  </a:moveTo>
                  <a:lnTo>
                    <a:pt x="7" y="4"/>
                  </a:lnTo>
                  <a:lnTo>
                    <a:pt x="6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539" name="Group 650"/>
            <p:cNvGrpSpPr>
              <a:grpSpLocks/>
            </p:cNvGrpSpPr>
            <p:nvPr/>
          </p:nvGrpSpPr>
          <p:grpSpPr bwMode="auto">
            <a:xfrm>
              <a:off x="4960" y="2027"/>
              <a:ext cx="6" cy="7"/>
              <a:chOff x="5074" y="2090"/>
              <a:chExt cx="6" cy="7"/>
            </a:xfrm>
            <a:grpFill/>
          </p:grpSpPr>
          <p:grpSp>
            <p:nvGrpSpPr>
              <p:cNvPr id="545" name="Group 651"/>
              <p:cNvGrpSpPr>
                <a:grpSpLocks/>
              </p:cNvGrpSpPr>
              <p:nvPr/>
            </p:nvGrpSpPr>
            <p:grpSpPr bwMode="auto">
              <a:xfrm>
                <a:off x="5074" y="2090"/>
                <a:ext cx="6" cy="7"/>
                <a:chOff x="5074" y="2090"/>
                <a:chExt cx="6" cy="7"/>
              </a:xfrm>
              <a:grpFill/>
            </p:grpSpPr>
            <p:pic>
              <p:nvPicPr>
                <p:cNvPr id="763" name="Picture 652"/>
                <p:cNvPicPr>
                  <a:picLocks noChangeAspect="1" noChangeArrowheads="1"/>
                </p:cNvPicPr>
                <p:nvPr/>
              </p:nvPicPr>
              <p:blipFill>
                <a:blip r:embed="rId34" cstate="print"/>
                <a:srcRect r="-19398"/>
                <a:stretch>
                  <a:fillRect/>
                </a:stretch>
              </p:blipFill>
              <p:spPr bwMode="auto">
                <a:xfrm>
                  <a:off x="5074" y="2090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64" name="Freeform 653"/>
                <p:cNvSpPr>
                  <a:spLocks/>
                </p:cNvSpPr>
                <p:nvPr/>
              </p:nvSpPr>
              <p:spPr bwMode="auto">
                <a:xfrm>
                  <a:off x="5074" y="2090"/>
                  <a:ext cx="4" cy="6"/>
                </a:xfrm>
                <a:custGeom>
                  <a:avLst/>
                  <a:gdLst/>
                  <a:ahLst/>
                  <a:cxnLst>
                    <a:cxn ang="0">
                      <a:pos x="4" y="11"/>
                    </a:cxn>
                    <a:cxn ang="0">
                      <a:pos x="0" y="0"/>
                    </a:cxn>
                    <a:cxn ang="0">
                      <a:pos x="0" y="11"/>
                    </a:cxn>
                    <a:cxn ang="0">
                      <a:pos x="4" y="11"/>
                    </a:cxn>
                  </a:cxnLst>
                  <a:rect l="0" t="0" r="r" b="b"/>
                  <a:pathLst>
                    <a:path w="4" h="11">
                      <a:moveTo>
                        <a:pt x="4" y="11"/>
                      </a:move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4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65" name="Freeform 654"/>
                <p:cNvSpPr>
                  <a:spLocks/>
                </p:cNvSpPr>
                <p:nvPr/>
              </p:nvSpPr>
              <p:spPr bwMode="auto">
                <a:xfrm>
                  <a:off x="5074" y="2090"/>
                  <a:ext cx="4" cy="6"/>
                </a:xfrm>
                <a:custGeom>
                  <a:avLst/>
                  <a:gdLst/>
                  <a:ahLst/>
                  <a:cxnLst>
                    <a:cxn ang="0">
                      <a:pos x="4" y="11"/>
                    </a:cxn>
                    <a:cxn ang="0">
                      <a:pos x="0" y="0"/>
                    </a:cxn>
                    <a:cxn ang="0">
                      <a:pos x="0" y="11"/>
                    </a:cxn>
                    <a:cxn ang="0">
                      <a:pos x="4" y="11"/>
                    </a:cxn>
                  </a:cxnLst>
                  <a:rect l="0" t="0" r="r" b="b"/>
                  <a:pathLst>
                    <a:path w="4" h="11">
                      <a:moveTo>
                        <a:pt x="4" y="11"/>
                      </a:move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4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66" name="Picture 655"/>
                <p:cNvPicPr>
                  <a:picLocks noChangeAspect="1" noChangeArrowheads="1"/>
                </p:cNvPicPr>
                <p:nvPr/>
              </p:nvPicPr>
              <p:blipFill>
                <a:blip r:embed="rId34" cstate="print"/>
                <a:srcRect r="-19398"/>
                <a:stretch>
                  <a:fillRect/>
                </a:stretch>
              </p:blipFill>
              <p:spPr bwMode="auto">
                <a:xfrm>
                  <a:off x="5074" y="2090"/>
                  <a:ext cx="6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62" name="Freeform 656"/>
              <p:cNvSpPr>
                <a:spLocks/>
              </p:cNvSpPr>
              <p:nvPr/>
            </p:nvSpPr>
            <p:spPr bwMode="auto">
              <a:xfrm>
                <a:off x="5074" y="2090"/>
                <a:ext cx="4" cy="6"/>
              </a:xfrm>
              <a:custGeom>
                <a:avLst/>
                <a:gdLst/>
                <a:ahLst/>
                <a:cxnLst>
                  <a:cxn ang="0">
                    <a:pos x="4" y="11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4" y="11"/>
                  </a:cxn>
                </a:cxnLst>
                <a:rect l="0" t="0" r="r" b="b"/>
                <a:pathLst>
                  <a:path w="4" h="11">
                    <a:moveTo>
                      <a:pt x="4" y="11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4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281" name="Freeform 657"/>
            <p:cNvSpPr>
              <a:spLocks/>
            </p:cNvSpPr>
            <p:nvPr/>
          </p:nvSpPr>
          <p:spPr bwMode="auto">
            <a:xfrm>
              <a:off x="4878" y="2128"/>
              <a:ext cx="6" cy="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5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5" y="5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2" name="Freeform 658"/>
            <p:cNvSpPr>
              <a:spLocks/>
            </p:cNvSpPr>
            <p:nvPr/>
          </p:nvSpPr>
          <p:spPr bwMode="auto">
            <a:xfrm>
              <a:off x="4731" y="1948"/>
              <a:ext cx="71" cy="88"/>
            </a:xfrm>
            <a:custGeom>
              <a:avLst/>
              <a:gdLst/>
              <a:ahLst/>
              <a:cxnLst>
                <a:cxn ang="0">
                  <a:pos x="17" y="109"/>
                </a:cxn>
                <a:cxn ang="0">
                  <a:pos x="8" y="107"/>
                </a:cxn>
                <a:cxn ang="0">
                  <a:pos x="0" y="91"/>
                </a:cxn>
                <a:cxn ang="0">
                  <a:pos x="8" y="72"/>
                </a:cxn>
                <a:cxn ang="0">
                  <a:pos x="16" y="46"/>
                </a:cxn>
                <a:cxn ang="0">
                  <a:pos x="23" y="41"/>
                </a:cxn>
                <a:cxn ang="0">
                  <a:pos x="39" y="50"/>
                </a:cxn>
                <a:cxn ang="0">
                  <a:pos x="33" y="31"/>
                </a:cxn>
                <a:cxn ang="0">
                  <a:pos x="38" y="29"/>
                </a:cxn>
                <a:cxn ang="0">
                  <a:pos x="47" y="18"/>
                </a:cxn>
                <a:cxn ang="0">
                  <a:pos x="47" y="0"/>
                </a:cxn>
                <a:cxn ang="0">
                  <a:pos x="65" y="18"/>
                </a:cxn>
                <a:cxn ang="0">
                  <a:pos x="67" y="22"/>
                </a:cxn>
                <a:cxn ang="0">
                  <a:pos x="59" y="39"/>
                </a:cxn>
                <a:cxn ang="0">
                  <a:pos x="65" y="68"/>
                </a:cxn>
                <a:cxn ang="0">
                  <a:pos x="57" y="89"/>
                </a:cxn>
                <a:cxn ang="0">
                  <a:pos x="49" y="107"/>
                </a:cxn>
                <a:cxn ang="0">
                  <a:pos x="52" y="122"/>
                </a:cxn>
                <a:cxn ang="0">
                  <a:pos x="68" y="139"/>
                </a:cxn>
                <a:cxn ang="0">
                  <a:pos x="62" y="146"/>
                </a:cxn>
                <a:cxn ang="0">
                  <a:pos x="51" y="159"/>
                </a:cxn>
                <a:cxn ang="0">
                  <a:pos x="51" y="165"/>
                </a:cxn>
                <a:cxn ang="0">
                  <a:pos x="37" y="161"/>
                </a:cxn>
                <a:cxn ang="0">
                  <a:pos x="33" y="165"/>
                </a:cxn>
                <a:cxn ang="0">
                  <a:pos x="27" y="159"/>
                </a:cxn>
                <a:cxn ang="0">
                  <a:pos x="22" y="152"/>
                </a:cxn>
                <a:cxn ang="0">
                  <a:pos x="25" y="139"/>
                </a:cxn>
                <a:cxn ang="0">
                  <a:pos x="26" y="135"/>
                </a:cxn>
                <a:cxn ang="0">
                  <a:pos x="19" y="128"/>
                </a:cxn>
                <a:cxn ang="0">
                  <a:pos x="17" y="109"/>
                </a:cxn>
              </a:cxnLst>
              <a:rect l="0" t="0" r="r" b="b"/>
              <a:pathLst>
                <a:path w="68" h="165">
                  <a:moveTo>
                    <a:pt x="17" y="109"/>
                  </a:moveTo>
                  <a:lnTo>
                    <a:pt x="8" y="107"/>
                  </a:lnTo>
                  <a:lnTo>
                    <a:pt x="0" y="91"/>
                  </a:lnTo>
                  <a:lnTo>
                    <a:pt x="8" y="72"/>
                  </a:lnTo>
                  <a:lnTo>
                    <a:pt x="16" y="46"/>
                  </a:lnTo>
                  <a:lnTo>
                    <a:pt x="23" y="41"/>
                  </a:lnTo>
                  <a:lnTo>
                    <a:pt x="39" y="50"/>
                  </a:lnTo>
                  <a:lnTo>
                    <a:pt x="33" y="31"/>
                  </a:lnTo>
                  <a:lnTo>
                    <a:pt x="38" y="29"/>
                  </a:lnTo>
                  <a:lnTo>
                    <a:pt x="47" y="18"/>
                  </a:lnTo>
                  <a:lnTo>
                    <a:pt x="47" y="0"/>
                  </a:lnTo>
                  <a:lnTo>
                    <a:pt x="65" y="18"/>
                  </a:lnTo>
                  <a:lnTo>
                    <a:pt x="67" y="22"/>
                  </a:lnTo>
                  <a:lnTo>
                    <a:pt x="59" y="39"/>
                  </a:lnTo>
                  <a:lnTo>
                    <a:pt x="65" y="68"/>
                  </a:lnTo>
                  <a:lnTo>
                    <a:pt x="57" y="89"/>
                  </a:lnTo>
                  <a:lnTo>
                    <a:pt x="49" y="107"/>
                  </a:lnTo>
                  <a:lnTo>
                    <a:pt x="52" y="122"/>
                  </a:lnTo>
                  <a:lnTo>
                    <a:pt x="68" y="139"/>
                  </a:lnTo>
                  <a:lnTo>
                    <a:pt x="62" y="146"/>
                  </a:lnTo>
                  <a:lnTo>
                    <a:pt x="51" y="159"/>
                  </a:lnTo>
                  <a:lnTo>
                    <a:pt x="51" y="165"/>
                  </a:lnTo>
                  <a:lnTo>
                    <a:pt x="37" y="161"/>
                  </a:lnTo>
                  <a:lnTo>
                    <a:pt x="33" y="165"/>
                  </a:lnTo>
                  <a:lnTo>
                    <a:pt x="27" y="159"/>
                  </a:lnTo>
                  <a:lnTo>
                    <a:pt x="22" y="152"/>
                  </a:lnTo>
                  <a:lnTo>
                    <a:pt x="25" y="139"/>
                  </a:lnTo>
                  <a:lnTo>
                    <a:pt x="26" y="135"/>
                  </a:lnTo>
                  <a:lnTo>
                    <a:pt x="19" y="128"/>
                  </a:lnTo>
                  <a:lnTo>
                    <a:pt x="17" y="10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3" name="Freeform 659"/>
            <p:cNvSpPr>
              <a:spLocks/>
            </p:cNvSpPr>
            <p:nvPr/>
          </p:nvSpPr>
          <p:spPr bwMode="auto">
            <a:xfrm>
              <a:off x="4785" y="2023"/>
              <a:ext cx="62" cy="70"/>
            </a:xfrm>
            <a:custGeom>
              <a:avLst/>
              <a:gdLst/>
              <a:ahLst/>
              <a:cxnLst>
                <a:cxn ang="0">
                  <a:pos x="34" y="133"/>
                </a:cxn>
                <a:cxn ang="0">
                  <a:pos x="33" y="128"/>
                </a:cxn>
                <a:cxn ang="0">
                  <a:pos x="28" y="131"/>
                </a:cxn>
                <a:cxn ang="0">
                  <a:pos x="25" y="135"/>
                </a:cxn>
                <a:cxn ang="0">
                  <a:pos x="22" y="129"/>
                </a:cxn>
                <a:cxn ang="0">
                  <a:pos x="22" y="128"/>
                </a:cxn>
                <a:cxn ang="0">
                  <a:pos x="22" y="122"/>
                </a:cxn>
                <a:cxn ang="0">
                  <a:pos x="19" y="115"/>
                </a:cxn>
                <a:cxn ang="0">
                  <a:pos x="16" y="96"/>
                </a:cxn>
                <a:cxn ang="0">
                  <a:pos x="16" y="89"/>
                </a:cxn>
                <a:cxn ang="0">
                  <a:pos x="15" y="85"/>
                </a:cxn>
                <a:cxn ang="0">
                  <a:pos x="5" y="65"/>
                </a:cxn>
                <a:cxn ang="0">
                  <a:pos x="3" y="61"/>
                </a:cxn>
                <a:cxn ang="0">
                  <a:pos x="4" y="53"/>
                </a:cxn>
                <a:cxn ang="0">
                  <a:pos x="11" y="61"/>
                </a:cxn>
                <a:cxn ang="0">
                  <a:pos x="11" y="53"/>
                </a:cxn>
                <a:cxn ang="0">
                  <a:pos x="1" y="29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11" y="7"/>
                </a:cxn>
                <a:cxn ang="0">
                  <a:pos x="17" y="0"/>
                </a:cxn>
                <a:cxn ang="0">
                  <a:pos x="34" y="29"/>
                </a:cxn>
                <a:cxn ang="0">
                  <a:pos x="50" y="63"/>
                </a:cxn>
                <a:cxn ang="0">
                  <a:pos x="59" y="107"/>
                </a:cxn>
                <a:cxn ang="0">
                  <a:pos x="52" y="113"/>
                </a:cxn>
                <a:cxn ang="0">
                  <a:pos x="45" y="120"/>
                </a:cxn>
                <a:cxn ang="0">
                  <a:pos x="42" y="116"/>
                </a:cxn>
                <a:cxn ang="0">
                  <a:pos x="40" y="122"/>
                </a:cxn>
                <a:cxn ang="0">
                  <a:pos x="38" y="126"/>
                </a:cxn>
                <a:cxn ang="0">
                  <a:pos x="36" y="128"/>
                </a:cxn>
                <a:cxn ang="0">
                  <a:pos x="34" y="133"/>
                </a:cxn>
              </a:cxnLst>
              <a:rect l="0" t="0" r="r" b="b"/>
              <a:pathLst>
                <a:path w="59" h="135">
                  <a:moveTo>
                    <a:pt x="34" y="133"/>
                  </a:moveTo>
                  <a:lnTo>
                    <a:pt x="33" y="128"/>
                  </a:lnTo>
                  <a:lnTo>
                    <a:pt x="28" y="131"/>
                  </a:lnTo>
                  <a:lnTo>
                    <a:pt x="25" y="135"/>
                  </a:lnTo>
                  <a:lnTo>
                    <a:pt x="22" y="129"/>
                  </a:lnTo>
                  <a:lnTo>
                    <a:pt x="22" y="128"/>
                  </a:lnTo>
                  <a:lnTo>
                    <a:pt x="22" y="122"/>
                  </a:lnTo>
                  <a:lnTo>
                    <a:pt x="19" y="115"/>
                  </a:lnTo>
                  <a:lnTo>
                    <a:pt x="16" y="96"/>
                  </a:lnTo>
                  <a:lnTo>
                    <a:pt x="16" y="89"/>
                  </a:lnTo>
                  <a:lnTo>
                    <a:pt x="15" y="85"/>
                  </a:lnTo>
                  <a:lnTo>
                    <a:pt x="5" y="65"/>
                  </a:lnTo>
                  <a:lnTo>
                    <a:pt x="3" y="61"/>
                  </a:lnTo>
                  <a:lnTo>
                    <a:pt x="4" y="53"/>
                  </a:lnTo>
                  <a:lnTo>
                    <a:pt x="11" y="61"/>
                  </a:lnTo>
                  <a:lnTo>
                    <a:pt x="11" y="53"/>
                  </a:lnTo>
                  <a:lnTo>
                    <a:pt x="1" y="29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11" y="7"/>
                  </a:lnTo>
                  <a:lnTo>
                    <a:pt x="17" y="0"/>
                  </a:lnTo>
                  <a:lnTo>
                    <a:pt x="34" y="29"/>
                  </a:lnTo>
                  <a:lnTo>
                    <a:pt x="50" y="63"/>
                  </a:lnTo>
                  <a:lnTo>
                    <a:pt x="59" y="107"/>
                  </a:lnTo>
                  <a:lnTo>
                    <a:pt x="52" y="113"/>
                  </a:lnTo>
                  <a:lnTo>
                    <a:pt x="45" y="120"/>
                  </a:lnTo>
                  <a:lnTo>
                    <a:pt x="42" y="116"/>
                  </a:lnTo>
                  <a:lnTo>
                    <a:pt x="40" y="122"/>
                  </a:lnTo>
                  <a:lnTo>
                    <a:pt x="38" y="126"/>
                  </a:lnTo>
                  <a:lnTo>
                    <a:pt x="36" y="128"/>
                  </a:lnTo>
                  <a:lnTo>
                    <a:pt x="34" y="13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4" name="Freeform 660"/>
            <p:cNvSpPr>
              <a:spLocks/>
            </p:cNvSpPr>
            <p:nvPr/>
          </p:nvSpPr>
          <p:spPr bwMode="auto">
            <a:xfrm>
              <a:off x="4774" y="2253"/>
              <a:ext cx="23" cy="54"/>
            </a:xfrm>
            <a:custGeom>
              <a:avLst/>
              <a:gdLst/>
              <a:ahLst/>
              <a:cxnLst>
                <a:cxn ang="0">
                  <a:pos x="15" y="104"/>
                </a:cxn>
                <a:cxn ang="0">
                  <a:pos x="3" y="80"/>
                </a:cxn>
                <a:cxn ang="0">
                  <a:pos x="0" y="43"/>
                </a:cxn>
                <a:cxn ang="0">
                  <a:pos x="7" y="20"/>
                </a:cxn>
                <a:cxn ang="0">
                  <a:pos x="13" y="0"/>
                </a:cxn>
                <a:cxn ang="0">
                  <a:pos x="22" y="6"/>
                </a:cxn>
                <a:cxn ang="0">
                  <a:pos x="20" y="33"/>
                </a:cxn>
                <a:cxn ang="0">
                  <a:pos x="19" y="56"/>
                </a:cxn>
                <a:cxn ang="0">
                  <a:pos x="16" y="80"/>
                </a:cxn>
                <a:cxn ang="0">
                  <a:pos x="15" y="104"/>
                </a:cxn>
              </a:cxnLst>
              <a:rect l="0" t="0" r="r" b="b"/>
              <a:pathLst>
                <a:path w="22" h="104">
                  <a:moveTo>
                    <a:pt x="15" y="104"/>
                  </a:moveTo>
                  <a:lnTo>
                    <a:pt x="3" y="80"/>
                  </a:lnTo>
                  <a:lnTo>
                    <a:pt x="0" y="43"/>
                  </a:lnTo>
                  <a:lnTo>
                    <a:pt x="7" y="20"/>
                  </a:lnTo>
                  <a:lnTo>
                    <a:pt x="13" y="0"/>
                  </a:lnTo>
                  <a:lnTo>
                    <a:pt x="22" y="6"/>
                  </a:lnTo>
                  <a:lnTo>
                    <a:pt x="20" y="33"/>
                  </a:lnTo>
                  <a:lnTo>
                    <a:pt x="19" y="56"/>
                  </a:lnTo>
                  <a:lnTo>
                    <a:pt x="16" y="80"/>
                  </a:lnTo>
                  <a:lnTo>
                    <a:pt x="15" y="10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5" name="Freeform 661"/>
            <p:cNvSpPr>
              <a:spLocks/>
            </p:cNvSpPr>
            <p:nvPr/>
          </p:nvSpPr>
          <p:spPr bwMode="auto">
            <a:xfrm>
              <a:off x="4110" y="1798"/>
              <a:ext cx="483" cy="175"/>
            </a:xfrm>
            <a:custGeom>
              <a:avLst/>
              <a:gdLst/>
              <a:ahLst/>
              <a:cxnLst>
                <a:cxn ang="0">
                  <a:pos x="268" y="316"/>
                </a:cxn>
                <a:cxn ang="0">
                  <a:pos x="245" y="303"/>
                </a:cxn>
                <a:cxn ang="0">
                  <a:pos x="207" y="296"/>
                </a:cxn>
                <a:cxn ang="0">
                  <a:pos x="167" y="292"/>
                </a:cxn>
                <a:cxn ang="0">
                  <a:pos x="141" y="244"/>
                </a:cxn>
                <a:cxn ang="0">
                  <a:pos x="101" y="222"/>
                </a:cxn>
                <a:cxn ang="0">
                  <a:pos x="69" y="211"/>
                </a:cxn>
                <a:cxn ang="0">
                  <a:pos x="58" y="157"/>
                </a:cxn>
                <a:cxn ang="0">
                  <a:pos x="26" y="127"/>
                </a:cxn>
                <a:cxn ang="0">
                  <a:pos x="1" y="92"/>
                </a:cxn>
                <a:cxn ang="0">
                  <a:pos x="8" y="76"/>
                </a:cxn>
                <a:cxn ang="0">
                  <a:pos x="33" y="52"/>
                </a:cxn>
                <a:cxn ang="0">
                  <a:pos x="74" y="44"/>
                </a:cxn>
                <a:cxn ang="0">
                  <a:pos x="99" y="63"/>
                </a:cxn>
                <a:cxn ang="0">
                  <a:pos x="131" y="52"/>
                </a:cxn>
                <a:cxn ang="0">
                  <a:pos x="121" y="0"/>
                </a:cxn>
                <a:cxn ang="0">
                  <a:pos x="168" y="18"/>
                </a:cxn>
                <a:cxn ang="0">
                  <a:pos x="198" y="53"/>
                </a:cxn>
                <a:cxn ang="0">
                  <a:pos x="242" y="53"/>
                </a:cxn>
                <a:cxn ang="0">
                  <a:pos x="268" y="72"/>
                </a:cxn>
                <a:cxn ang="0">
                  <a:pos x="313" y="83"/>
                </a:cxn>
                <a:cxn ang="0">
                  <a:pos x="343" y="53"/>
                </a:cxn>
                <a:cxn ang="0">
                  <a:pos x="382" y="66"/>
                </a:cxn>
                <a:cxn ang="0">
                  <a:pos x="386" y="116"/>
                </a:cxn>
                <a:cxn ang="0">
                  <a:pos x="394" y="131"/>
                </a:cxn>
                <a:cxn ang="0">
                  <a:pos x="415" y="137"/>
                </a:cxn>
                <a:cxn ang="0">
                  <a:pos x="452" y="153"/>
                </a:cxn>
                <a:cxn ang="0">
                  <a:pos x="431" y="170"/>
                </a:cxn>
                <a:cxn ang="0">
                  <a:pos x="414" y="205"/>
                </a:cxn>
                <a:cxn ang="0">
                  <a:pos x="385" y="228"/>
                </a:cxn>
                <a:cxn ang="0">
                  <a:pos x="368" y="246"/>
                </a:cxn>
                <a:cxn ang="0">
                  <a:pos x="363" y="285"/>
                </a:cxn>
                <a:cxn ang="0">
                  <a:pos x="335" y="307"/>
                </a:cxn>
                <a:cxn ang="0">
                  <a:pos x="307" y="318"/>
                </a:cxn>
                <a:cxn ang="0">
                  <a:pos x="286" y="324"/>
                </a:cxn>
              </a:cxnLst>
              <a:rect l="0" t="0" r="r" b="b"/>
              <a:pathLst>
                <a:path w="456" h="331">
                  <a:moveTo>
                    <a:pt x="286" y="324"/>
                  </a:moveTo>
                  <a:lnTo>
                    <a:pt x="268" y="316"/>
                  </a:lnTo>
                  <a:lnTo>
                    <a:pt x="251" y="311"/>
                  </a:lnTo>
                  <a:lnTo>
                    <a:pt x="245" y="303"/>
                  </a:lnTo>
                  <a:lnTo>
                    <a:pt x="226" y="300"/>
                  </a:lnTo>
                  <a:lnTo>
                    <a:pt x="207" y="296"/>
                  </a:lnTo>
                  <a:lnTo>
                    <a:pt x="186" y="294"/>
                  </a:lnTo>
                  <a:lnTo>
                    <a:pt x="167" y="292"/>
                  </a:lnTo>
                  <a:lnTo>
                    <a:pt x="155" y="268"/>
                  </a:lnTo>
                  <a:lnTo>
                    <a:pt x="141" y="244"/>
                  </a:lnTo>
                  <a:lnTo>
                    <a:pt x="122" y="233"/>
                  </a:lnTo>
                  <a:lnTo>
                    <a:pt x="101" y="222"/>
                  </a:lnTo>
                  <a:lnTo>
                    <a:pt x="85" y="216"/>
                  </a:lnTo>
                  <a:lnTo>
                    <a:pt x="69" y="211"/>
                  </a:lnTo>
                  <a:lnTo>
                    <a:pt x="63" y="185"/>
                  </a:lnTo>
                  <a:lnTo>
                    <a:pt x="58" y="157"/>
                  </a:lnTo>
                  <a:lnTo>
                    <a:pt x="37" y="131"/>
                  </a:lnTo>
                  <a:lnTo>
                    <a:pt x="26" y="127"/>
                  </a:lnTo>
                  <a:lnTo>
                    <a:pt x="5" y="105"/>
                  </a:lnTo>
                  <a:lnTo>
                    <a:pt x="1" y="92"/>
                  </a:lnTo>
                  <a:lnTo>
                    <a:pt x="0" y="89"/>
                  </a:lnTo>
                  <a:lnTo>
                    <a:pt x="8" y="76"/>
                  </a:lnTo>
                  <a:lnTo>
                    <a:pt x="20" y="68"/>
                  </a:lnTo>
                  <a:lnTo>
                    <a:pt x="33" y="52"/>
                  </a:lnTo>
                  <a:lnTo>
                    <a:pt x="46" y="40"/>
                  </a:lnTo>
                  <a:lnTo>
                    <a:pt x="74" y="44"/>
                  </a:lnTo>
                  <a:lnTo>
                    <a:pt x="78" y="53"/>
                  </a:lnTo>
                  <a:lnTo>
                    <a:pt x="99" y="63"/>
                  </a:lnTo>
                  <a:lnTo>
                    <a:pt x="120" y="68"/>
                  </a:lnTo>
                  <a:lnTo>
                    <a:pt x="131" y="52"/>
                  </a:lnTo>
                  <a:lnTo>
                    <a:pt x="118" y="29"/>
                  </a:lnTo>
                  <a:lnTo>
                    <a:pt x="121" y="0"/>
                  </a:lnTo>
                  <a:lnTo>
                    <a:pt x="144" y="7"/>
                  </a:lnTo>
                  <a:lnTo>
                    <a:pt x="168" y="18"/>
                  </a:lnTo>
                  <a:lnTo>
                    <a:pt x="177" y="35"/>
                  </a:lnTo>
                  <a:lnTo>
                    <a:pt x="198" y="53"/>
                  </a:lnTo>
                  <a:lnTo>
                    <a:pt x="222" y="48"/>
                  </a:lnTo>
                  <a:lnTo>
                    <a:pt x="242" y="53"/>
                  </a:lnTo>
                  <a:lnTo>
                    <a:pt x="261" y="63"/>
                  </a:lnTo>
                  <a:lnTo>
                    <a:pt x="268" y="72"/>
                  </a:lnTo>
                  <a:lnTo>
                    <a:pt x="296" y="89"/>
                  </a:lnTo>
                  <a:lnTo>
                    <a:pt x="313" y="83"/>
                  </a:lnTo>
                  <a:lnTo>
                    <a:pt x="329" y="76"/>
                  </a:lnTo>
                  <a:lnTo>
                    <a:pt x="343" y="53"/>
                  </a:lnTo>
                  <a:lnTo>
                    <a:pt x="370" y="65"/>
                  </a:lnTo>
                  <a:lnTo>
                    <a:pt x="382" y="66"/>
                  </a:lnTo>
                  <a:lnTo>
                    <a:pt x="384" y="90"/>
                  </a:lnTo>
                  <a:lnTo>
                    <a:pt x="386" y="116"/>
                  </a:lnTo>
                  <a:lnTo>
                    <a:pt x="383" y="120"/>
                  </a:lnTo>
                  <a:lnTo>
                    <a:pt x="394" y="131"/>
                  </a:lnTo>
                  <a:lnTo>
                    <a:pt x="408" y="131"/>
                  </a:lnTo>
                  <a:lnTo>
                    <a:pt x="415" y="137"/>
                  </a:lnTo>
                  <a:lnTo>
                    <a:pt x="422" y="126"/>
                  </a:lnTo>
                  <a:lnTo>
                    <a:pt x="452" y="153"/>
                  </a:lnTo>
                  <a:lnTo>
                    <a:pt x="456" y="170"/>
                  </a:lnTo>
                  <a:lnTo>
                    <a:pt x="431" y="170"/>
                  </a:lnTo>
                  <a:lnTo>
                    <a:pt x="416" y="185"/>
                  </a:lnTo>
                  <a:lnTo>
                    <a:pt x="414" y="205"/>
                  </a:lnTo>
                  <a:lnTo>
                    <a:pt x="398" y="215"/>
                  </a:lnTo>
                  <a:lnTo>
                    <a:pt x="385" y="228"/>
                  </a:lnTo>
                  <a:lnTo>
                    <a:pt x="365" y="216"/>
                  </a:lnTo>
                  <a:lnTo>
                    <a:pt x="368" y="246"/>
                  </a:lnTo>
                  <a:lnTo>
                    <a:pt x="377" y="265"/>
                  </a:lnTo>
                  <a:lnTo>
                    <a:pt x="363" y="285"/>
                  </a:lnTo>
                  <a:lnTo>
                    <a:pt x="352" y="305"/>
                  </a:lnTo>
                  <a:lnTo>
                    <a:pt x="335" y="307"/>
                  </a:lnTo>
                  <a:lnTo>
                    <a:pt x="318" y="309"/>
                  </a:lnTo>
                  <a:lnTo>
                    <a:pt x="307" y="318"/>
                  </a:lnTo>
                  <a:lnTo>
                    <a:pt x="297" y="331"/>
                  </a:lnTo>
                  <a:lnTo>
                    <a:pt x="286" y="3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6" name="Freeform 662"/>
            <p:cNvSpPr>
              <a:spLocks/>
            </p:cNvSpPr>
            <p:nvPr/>
          </p:nvSpPr>
          <p:spPr bwMode="auto">
            <a:xfrm>
              <a:off x="3524" y="1742"/>
              <a:ext cx="575" cy="233"/>
            </a:xfrm>
            <a:custGeom>
              <a:avLst/>
              <a:gdLst/>
              <a:ahLst/>
              <a:cxnLst>
                <a:cxn ang="0">
                  <a:pos x="63" y="261"/>
                </a:cxn>
                <a:cxn ang="0">
                  <a:pos x="44" y="280"/>
                </a:cxn>
                <a:cxn ang="0">
                  <a:pos x="17" y="224"/>
                </a:cxn>
                <a:cxn ang="0">
                  <a:pos x="3" y="167"/>
                </a:cxn>
                <a:cxn ang="0">
                  <a:pos x="21" y="145"/>
                </a:cxn>
                <a:cxn ang="0">
                  <a:pos x="34" y="117"/>
                </a:cxn>
                <a:cxn ang="0">
                  <a:pos x="63" y="104"/>
                </a:cxn>
                <a:cxn ang="0">
                  <a:pos x="100" y="133"/>
                </a:cxn>
                <a:cxn ang="0">
                  <a:pos x="147" y="132"/>
                </a:cxn>
                <a:cxn ang="0">
                  <a:pos x="176" y="130"/>
                </a:cxn>
                <a:cxn ang="0">
                  <a:pos x="169" y="61"/>
                </a:cxn>
                <a:cxn ang="0">
                  <a:pos x="164" y="48"/>
                </a:cxn>
                <a:cxn ang="0">
                  <a:pos x="198" y="37"/>
                </a:cxn>
                <a:cxn ang="0">
                  <a:pos x="231" y="20"/>
                </a:cxn>
                <a:cxn ang="0">
                  <a:pos x="264" y="4"/>
                </a:cxn>
                <a:cxn ang="0">
                  <a:pos x="286" y="20"/>
                </a:cxn>
                <a:cxn ang="0">
                  <a:pos x="323" y="48"/>
                </a:cxn>
                <a:cxn ang="0">
                  <a:pos x="350" y="39"/>
                </a:cxn>
                <a:cxn ang="0">
                  <a:pos x="371" y="32"/>
                </a:cxn>
                <a:cxn ang="0">
                  <a:pos x="387" y="70"/>
                </a:cxn>
                <a:cxn ang="0">
                  <a:pos x="424" y="115"/>
                </a:cxn>
                <a:cxn ang="0">
                  <a:pos x="446" y="132"/>
                </a:cxn>
                <a:cxn ang="0">
                  <a:pos x="472" y="133"/>
                </a:cxn>
                <a:cxn ang="0">
                  <a:pos x="510" y="176"/>
                </a:cxn>
                <a:cxn ang="0">
                  <a:pos x="544" y="196"/>
                </a:cxn>
                <a:cxn ang="0">
                  <a:pos x="532" y="228"/>
                </a:cxn>
                <a:cxn ang="0">
                  <a:pos x="525" y="263"/>
                </a:cxn>
                <a:cxn ang="0">
                  <a:pos x="505" y="284"/>
                </a:cxn>
                <a:cxn ang="0">
                  <a:pos x="512" y="322"/>
                </a:cxn>
                <a:cxn ang="0">
                  <a:pos x="476" y="332"/>
                </a:cxn>
                <a:cxn ang="0">
                  <a:pos x="492" y="363"/>
                </a:cxn>
                <a:cxn ang="0">
                  <a:pos x="498" y="393"/>
                </a:cxn>
                <a:cxn ang="0">
                  <a:pos x="476" y="378"/>
                </a:cxn>
                <a:cxn ang="0">
                  <a:pos x="439" y="384"/>
                </a:cxn>
                <a:cxn ang="0">
                  <a:pos x="406" y="382"/>
                </a:cxn>
                <a:cxn ang="0">
                  <a:pos x="384" y="398"/>
                </a:cxn>
                <a:cxn ang="0">
                  <a:pos x="360" y="409"/>
                </a:cxn>
                <a:cxn ang="0">
                  <a:pos x="334" y="443"/>
                </a:cxn>
                <a:cxn ang="0">
                  <a:pos x="305" y="419"/>
                </a:cxn>
                <a:cxn ang="0">
                  <a:pos x="290" y="372"/>
                </a:cxn>
                <a:cxn ang="0">
                  <a:pos x="259" y="371"/>
                </a:cxn>
                <a:cxn ang="0">
                  <a:pos x="230" y="365"/>
                </a:cxn>
                <a:cxn ang="0">
                  <a:pos x="196" y="317"/>
                </a:cxn>
                <a:cxn ang="0">
                  <a:pos x="161" y="309"/>
                </a:cxn>
                <a:cxn ang="0">
                  <a:pos x="148" y="350"/>
                </a:cxn>
                <a:cxn ang="0">
                  <a:pos x="155" y="409"/>
                </a:cxn>
                <a:cxn ang="0">
                  <a:pos x="143" y="428"/>
                </a:cxn>
                <a:cxn ang="0">
                  <a:pos x="129" y="397"/>
                </a:cxn>
                <a:cxn ang="0">
                  <a:pos x="92" y="389"/>
                </a:cxn>
                <a:cxn ang="0">
                  <a:pos x="73" y="350"/>
                </a:cxn>
                <a:cxn ang="0">
                  <a:pos x="82" y="339"/>
                </a:cxn>
                <a:cxn ang="0">
                  <a:pos x="84" y="313"/>
                </a:cxn>
                <a:cxn ang="0">
                  <a:pos x="97" y="302"/>
                </a:cxn>
                <a:cxn ang="0">
                  <a:pos x="75" y="263"/>
                </a:cxn>
              </a:cxnLst>
              <a:rect l="0" t="0" r="r" b="b"/>
              <a:pathLst>
                <a:path w="544" h="443">
                  <a:moveTo>
                    <a:pt x="75" y="263"/>
                  </a:moveTo>
                  <a:lnTo>
                    <a:pt x="63" y="261"/>
                  </a:lnTo>
                  <a:lnTo>
                    <a:pt x="47" y="278"/>
                  </a:lnTo>
                  <a:lnTo>
                    <a:pt x="44" y="280"/>
                  </a:lnTo>
                  <a:lnTo>
                    <a:pt x="33" y="250"/>
                  </a:lnTo>
                  <a:lnTo>
                    <a:pt x="17" y="224"/>
                  </a:lnTo>
                  <a:lnTo>
                    <a:pt x="0" y="202"/>
                  </a:lnTo>
                  <a:lnTo>
                    <a:pt x="3" y="167"/>
                  </a:lnTo>
                  <a:lnTo>
                    <a:pt x="5" y="133"/>
                  </a:lnTo>
                  <a:lnTo>
                    <a:pt x="21" y="145"/>
                  </a:lnTo>
                  <a:lnTo>
                    <a:pt x="23" y="133"/>
                  </a:lnTo>
                  <a:lnTo>
                    <a:pt x="34" y="117"/>
                  </a:lnTo>
                  <a:lnTo>
                    <a:pt x="44" y="104"/>
                  </a:lnTo>
                  <a:lnTo>
                    <a:pt x="63" y="104"/>
                  </a:lnTo>
                  <a:lnTo>
                    <a:pt x="83" y="117"/>
                  </a:lnTo>
                  <a:lnTo>
                    <a:pt x="100" y="133"/>
                  </a:lnTo>
                  <a:lnTo>
                    <a:pt x="121" y="132"/>
                  </a:lnTo>
                  <a:lnTo>
                    <a:pt x="147" y="132"/>
                  </a:lnTo>
                  <a:lnTo>
                    <a:pt x="173" y="137"/>
                  </a:lnTo>
                  <a:lnTo>
                    <a:pt x="176" y="130"/>
                  </a:lnTo>
                  <a:lnTo>
                    <a:pt x="161" y="96"/>
                  </a:lnTo>
                  <a:lnTo>
                    <a:pt x="169" y="61"/>
                  </a:lnTo>
                  <a:lnTo>
                    <a:pt x="181" y="65"/>
                  </a:lnTo>
                  <a:lnTo>
                    <a:pt x="164" y="48"/>
                  </a:lnTo>
                  <a:lnTo>
                    <a:pt x="182" y="45"/>
                  </a:lnTo>
                  <a:lnTo>
                    <a:pt x="198" y="37"/>
                  </a:lnTo>
                  <a:lnTo>
                    <a:pt x="216" y="28"/>
                  </a:lnTo>
                  <a:lnTo>
                    <a:pt x="231" y="20"/>
                  </a:lnTo>
                  <a:lnTo>
                    <a:pt x="249" y="13"/>
                  </a:lnTo>
                  <a:lnTo>
                    <a:pt x="264" y="4"/>
                  </a:lnTo>
                  <a:lnTo>
                    <a:pt x="277" y="0"/>
                  </a:lnTo>
                  <a:lnTo>
                    <a:pt x="286" y="20"/>
                  </a:lnTo>
                  <a:lnTo>
                    <a:pt x="313" y="37"/>
                  </a:lnTo>
                  <a:lnTo>
                    <a:pt x="323" y="48"/>
                  </a:lnTo>
                  <a:lnTo>
                    <a:pt x="334" y="50"/>
                  </a:lnTo>
                  <a:lnTo>
                    <a:pt x="350" y="39"/>
                  </a:lnTo>
                  <a:lnTo>
                    <a:pt x="367" y="26"/>
                  </a:lnTo>
                  <a:lnTo>
                    <a:pt x="371" y="32"/>
                  </a:lnTo>
                  <a:lnTo>
                    <a:pt x="368" y="46"/>
                  </a:lnTo>
                  <a:lnTo>
                    <a:pt x="387" y="70"/>
                  </a:lnTo>
                  <a:lnTo>
                    <a:pt x="404" y="93"/>
                  </a:lnTo>
                  <a:lnTo>
                    <a:pt x="424" y="115"/>
                  </a:lnTo>
                  <a:lnTo>
                    <a:pt x="443" y="139"/>
                  </a:lnTo>
                  <a:lnTo>
                    <a:pt x="446" y="132"/>
                  </a:lnTo>
                  <a:lnTo>
                    <a:pt x="456" y="137"/>
                  </a:lnTo>
                  <a:lnTo>
                    <a:pt x="472" y="133"/>
                  </a:lnTo>
                  <a:lnTo>
                    <a:pt x="492" y="154"/>
                  </a:lnTo>
                  <a:lnTo>
                    <a:pt x="510" y="176"/>
                  </a:lnTo>
                  <a:lnTo>
                    <a:pt x="529" y="167"/>
                  </a:lnTo>
                  <a:lnTo>
                    <a:pt x="544" y="196"/>
                  </a:lnTo>
                  <a:lnTo>
                    <a:pt x="537" y="217"/>
                  </a:lnTo>
                  <a:lnTo>
                    <a:pt x="532" y="228"/>
                  </a:lnTo>
                  <a:lnTo>
                    <a:pt x="537" y="261"/>
                  </a:lnTo>
                  <a:lnTo>
                    <a:pt x="525" y="263"/>
                  </a:lnTo>
                  <a:lnTo>
                    <a:pt x="503" y="256"/>
                  </a:lnTo>
                  <a:lnTo>
                    <a:pt x="505" y="284"/>
                  </a:lnTo>
                  <a:lnTo>
                    <a:pt x="507" y="311"/>
                  </a:lnTo>
                  <a:lnTo>
                    <a:pt x="512" y="322"/>
                  </a:lnTo>
                  <a:lnTo>
                    <a:pt x="493" y="319"/>
                  </a:lnTo>
                  <a:lnTo>
                    <a:pt x="476" y="332"/>
                  </a:lnTo>
                  <a:lnTo>
                    <a:pt x="486" y="339"/>
                  </a:lnTo>
                  <a:lnTo>
                    <a:pt x="492" y="363"/>
                  </a:lnTo>
                  <a:lnTo>
                    <a:pt x="498" y="389"/>
                  </a:lnTo>
                  <a:lnTo>
                    <a:pt x="498" y="393"/>
                  </a:lnTo>
                  <a:lnTo>
                    <a:pt x="494" y="398"/>
                  </a:lnTo>
                  <a:lnTo>
                    <a:pt x="476" y="378"/>
                  </a:lnTo>
                  <a:lnTo>
                    <a:pt x="458" y="382"/>
                  </a:lnTo>
                  <a:lnTo>
                    <a:pt x="439" y="384"/>
                  </a:lnTo>
                  <a:lnTo>
                    <a:pt x="420" y="384"/>
                  </a:lnTo>
                  <a:lnTo>
                    <a:pt x="406" y="382"/>
                  </a:lnTo>
                  <a:lnTo>
                    <a:pt x="399" y="402"/>
                  </a:lnTo>
                  <a:lnTo>
                    <a:pt x="384" y="398"/>
                  </a:lnTo>
                  <a:lnTo>
                    <a:pt x="370" y="395"/>
                  </a:lnTo>
                  <a:lnTo>
                    <a:pt x="360" y="409"/>
                  </a:lnTo>
                  <a:lnTo>
                    <a:pt x="347" y="424"/>
                  </a:lnTo>
                  <a:lnTo>
                    <a:pt x="334" y="443"/>
                  </a:lnTo>
                  <a:lnTo>
                    <a:pt x="319" y="434"/>
                  </a:lnTo>
                  <a:lnTo>
                    <a:pt x="305" y="419"/>
                  </a:lnTo>
                  <a:lnTo>
                    <a:pt x="304" y="393"/>
                  </a:lnTo>
                  <a:lnTo>
                    <a:pt x="290" y="372"/>
                  </a:lnTo>
                  <a:lnTo>
                    <a:pt x="274" y="371"/>
                  </a:lnTo>
                  <a:lnTo>
                    <a:pt x="259" y="371"/>
                  </a:lnTo>
                  <a:lnTo>
                    <a:pt x="245" y="369"/>
                  </a:lnTo>
                  <a:lnTo>
                    <a:pt x="230" y="365"/>
                  </a:lnTo>
                  <a:lnTo>
                    <a:pt x="216" y="334"/>
                  </a:lnTo>
                  <a:lnTo>
                    <a:pt x="196" y="317"/>
                  </a:lnTo>
                  <a:lnTo>
                    <a:pt x="179" y="298"/>
                  </a:lnTo>
                  <a:lnTo>
                    <a:pt x="161" y="309"/>
                  </a:lnTo>
                  <a:lnTo>
                    <a:pt x="144" y="322"/>
                  </a:lnTo>
                  <a:lnTo>
                    <a:pt x="148" y="350"/>
                  </a:lnTo>
                  <a:lnTo>
                    <a:pt x="152" y="378"/>
                  </a:lnTo>
                  <a:lnTo>
                    <a:pt x="155" y="409"/>
                  </a:lnTo>
                  <a:lnTo>
                    <a:pt x="159" y="437"/>
                  </a:lnTo>
                  <a:lnTo>
                    <a:pt x="143" y="428"/>
                  </a:lnTo>
                  <a:lnTo>
                    <a:pt x="126" y="419"/>
                  </a:lnTo>
                  <a:lnTo>
                    <a:pt x="129" y="397"/>
                  </a:lnTo>
                  <a:lnTo>
                    <a:pt x="104" y="397"/>
                  </a:lnTo>
                  <a:lnTo>
                    <a:pt x="92" y="389"/>
                  </a:lnTo>
                  <a:lnTo>
                    <a:pt x="86" y="380"/>
                  </a:lnTo>
                  <a:lnTo>
                    <a:pt x="73" y="350"/>
                  </a:lnTo>
                  <a:lnTo>
                    <a:pt x="65" y="341"/>
                  </a:lnTo>
                  <a:lnTo>
                    <a:pt x="82" y="339"/>
                  </a:lnTo>
                  <a:lnTo>
                    <a:pt x="75" y="328"/>
                  </a:lnTo>
                  <a:lnTo>
                    <a:pt x="84" y="313"/>
                  </a:lnTo>
                  <a:lnTo>
                    <a:pt x="100" y="313"/>
                  </a:lnTo>
                  <a:lnTo>
                    <a:pt x="97" y="302"/>
                  </a:lnTo>
                  <a:lnTo>
                    <a:pt x="94" y="267"/>
                  </a:lnTo>
                  <a:lnTo>
                    <a:pt x="75" y="26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7" name="Freeform 663"/>
            <p:cNvSpPr>
              <a:spLocks/>
            </p:cNvSpPr>
            <p:nvPr/>
          </p:nvSpPr>
          <p:spPr bwMode="auto">
            <a:xfrm>
              <a:off x="3435" y="1931"/>
              <a:ext cx="124" cy="43"/>
            </a:xfrm>
            <a:custGeom>
              <a:avLst/>
              <a:gdLst/>
              <a:ahLst/>
              <a:cxnLst>
                <a:cxn ang="0">
                  <a:pos x="23" y="29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6" y="1"/>
                </a:cxn>
                <a:cxn ang="0">
                  <a:pos x="33" y="3"/>
                </a:cxn>
                <a:cxn ang="0">
                  <a:pos x="52" y="20"/>
                </a:cxn>
                <a:cxn ang="0">
                  <a:pos x="74" y="37"/>
                </a:cxn>
                <a:cxn ang="0">
                  <a:pos x="95" y="53"/>
                </a:cxn>
                <a:cxn ang="0">
                  <a:pos x="117" y="66"/>
                </a:cxn>
                <a:cxn ang="0">
                  <a:pos x="113" y="83"/>
                </a:cxn>
                <a:cxn ang="0">
                  <a:pos x="100" y="79"/>
                </a:cxn>
                <a:cxn ang="0">
                  <a:pos x="78" y="79"/>
                </a:cxn>
                <a:cxn ang="0">
                  <a:pos x="57" y="79"/>
                </a:cxn>
                <a:cxn ang="0">
                  <a:pos x="38" y="81"/>
                </a:cxn>
                <a:cxn ang="0">
                  <a:pos x="37" y="57"/>
                </a:cxn>
                <a:cxn ang="0">
                  <a:pos x="23" y="29"/>
                </a:cxn>
              </a:cxnLst>
              <a:rect l="0" t="0" r="r" b="b"/>
              <a:pathLst>
                <a:path w="117" h="83">
                  <a:moveTo>
                    <a:pt x="23" y="29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16" y="1"/>
                  </a:lnTo>
                  <a:lnTo>
                    <a:pt x="33" y="3"/>
                  </a:lnTo>
                  <a:lnTo>
                    <a:pt x="52" y="20"/>
                  </a:lnTo>
                  <a:lnTo>
                    <a:pt x="74" y="37"/>
                  </a:lnTo>
                  <a:lnTo>
                    <a:pt x="95" y="53"/>
                  </a:lnTo>
                  <a:lnTo>
                    <a:pt x="117" y="66"/>
                  </a:lnTo>
                  <a:lnTo>
                    <a:pt x="113" y="83"/>
                  </a:lnTo>
                  <a:lnTo>
                    <a:pt x="100" y="79"/>
                  </a:lnTo>
                  <a:lnTo>
                    <a:pt x="78" y="79"/>
                  </a:lnTo>
                  <a:lnTo>
                    <a:pt x="57" y="79"/>
                  </a:lnTo>
                  <a:lnTo>
                    <a:pt x="38" y="81"/>
                  </a:lnTo>
                  <a:lnTo>
                    <a:pt x="37" y="57"/>
                  </a:lnTo>
                  <a:lnTo>
                    <a:pt x="23" y="2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8" name="Freeform 664"/>
            <p:cNvSpPr>
              <a:spLocks/>
            </p:cNvSpPr>
            <p:nvPr/>
          </p:nvSpPr>
          <p:spPr bwMode="auto">
            <a:xfrm>
              <a:off x="3904" y="1942"/>
              <a:ext cx="147" cy="68"/>
            </a:xfrm>
            <a:custGeom>
              <a:avLst/>
              <a:gdLst/>
              <a:ahLst/>
              <a:cxnLst>
                <a:cxn ang="0">
                  <a:pos x="46" y="78"/>
                </a:cxn>
                <a:cxn ang="0">
                  <a:pos x="30" y="57"/>
                </a:cxn>
                <a:cxn ang="0">
                  <a:pos x="11" y="56"/>
                </a:cxn>
                <a:cxn ang="0">
                  <a:pos x="0" y="30"/>
                </a:cxn>
                <a:cxn ang="0">
                  <a:pos x="10" y="17"/>
                </a:cxn>
                <a:cxn ang="0">
                  <a:pos x="24" y="20"/>
                </a:cxn>
                <a:cxn ang="0">
                  <a:pos x="39" y="24"/>
                </a:cxn>
                <a:cxn ang="0">
                  <a:pos x="46" y="4"/>
                </a:cxn>
                <a:cxn ang="0">
                  <a:pos x="60" y="6"/>
                </a:cxn>
                <a:cxn ang="0">
                  <a:pos x="79" y="6"/>
                </a:cxn>
                <a:cxn ang="0">
                  <a:pos x="98" y="4"/>
                </a:cxn>
                <a:cxn ang="0">
                  <a:pos x="116" y="0"/>
                </a:cxn>
                <a:cxn ang="0">
                  <a:pos x="134" y="20"/>
                </a:cxn>
                <a:cxn ang="0">
                  <a:pos x="139" y="37"/>
                </a:cxn>
                <a:cxn ang="0">
                  <a:pos x="128" y="52"/>
                </a:cxn>
                <a:cxn ang="0">
                  <a:pos x="116" y="69"/>
                </a:cxn>
                <a:cxn ang="0">
                  <a:pos x="101" y="78"/>
                </a:cxn>
                <a:cxn ang="0">
                  <a:pos x="92" y="96"/>
                </a:cxn>
                <a:cxn ang="0">
                  <a:pos x="84" y="93"/>
                </a:cxn>
                <a:cxn ang="0">
                  <a:pos x="77" y="94"/>
                </a:cxn>
                <a:cxn ang="0">
                  <a:pos x="66" y="106"/>
                </a:cxn>
                <a:cxn ang="0">
                  <a:pos x="62" y="130"/>
                </a:cxn>
                <a:cxn ang="0">
                  <a:pos x="36" y="124"/>
                </a:cxn>
                <a:cxn ang="0">
                  <a:pos x="12" y="120"/>
                </a:cxn>
                <a:cxn ang="0">
                  <a:pos x="11" y="96"/>
                </a:cxn>
                <a:cxn ang="0">
                  <a:pos x="28" y="85"/>
                </a:cxn>
                <a:cxn ang="0">
                  <a:pos x="46" y="78"/>
                </a:cxn>
              </a:cxnLst>
              <a:rect l="0" t="0" r="r" b="b"/>
              <a:pathLst>
                <a:path w="139" h="130">
                  <a:moveTo>
                    <a:pt x="46" y="78"/>
                  </a:moveTo>
                  <a:lnTo>
                    <a:pt x="30" y="57"/>
                  </a:lnTo>
                  <a:lnTo>
                    <a:pt x="11" y="56"/>
                  </a:lnTo>
                  <a:lnTo>
                    <a:pt x="0" y="30"/>
                  </a:lnTo>
                  <a:lnTo>
                    <a:pt x="10" y="17"/>
                  </a:lnTo>
                  <a:lnTo>
                    <a:pt x="24" y="20"/>
                  </a:lnTo>
                  <a:lnTo>
                    <a:pt x="39" y="24"/>
                  </a:lnTo>
                  <a:lnTo>
                    <a:pt x="46" y="4"/>
                  </a:lnTo>
                  <a:lnTo>
                    <a:pt x="60" y="6"/>
                  </a:lnTo>
                  <a:lnTo>
                    <a:pt x="79" y="6"/>
                  </a:lnTo>
                  <a:lnTo>
                    <a:pt x="98" y="4"/>
                  </a:lnTo>
                  <a:lnTo>
                    <a:pt x="116" y="0"/>
                  </a:lnTo>
                  <a:lnTo>
                    <a:pt x="134" y="20"/>
                  </a:lnTo>
                  <a:lnTo>
                    <a:pt x="139" y="37"/>
                  </a:lnTo>
                  <a:lnTo>
                    <a:pt x="128" y="52"/>
                  </a:lnTo>
                  <a:lnTo>
                    <a:pt x="116" y="69"/>
                  </a:lnTo>
                  <a:lnTo>
                    <a:pt x="101" y="78"/>
                  </a:lnTo>
                  <a:lnTo>
                    <a:pt x="92" y="96"/>
                  </a:lnTo>
                  <a:lnTo>
                    <a:pt x="84" y="93"/>
                  </a:lnTo>
                  <a:lnTo>
                    <a:pt x="77" y="94"/>
                  </a:lnTo>
                  <a:lnTo>
                    <a:pt x="66" y="106"/>
                  </a:lnTo>
                  <a:lnTo>
                    <a:pt x="62" y="130"/>
                  </a:lnTo>
                  <a:lnTo>
                    <a:pt x="36" y="124"/>
                  </a:lnTo>
                  <a:lnTo>
                    <a:pt x="12" y="120"/>
                  </a:lnTo>
                  <a:lnTo>
                    <a:pt x="11" y="96"/>
                  </a:lnTo>
                  <a:lnTo>
                    <a:pt x="28" y="85"/>
                  </a:lnTo>
                  <a:lnTo>
                    <a:pt x="46" y="7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9" name="Freeform 665"/>
            <p:cNvSpPr>
              <a:spLocks/>
            </p:cNvSpPr>
            <p:nvPr/>
          </p:nvSpPr>
          <p:spPr bwMode="auto">
            <a:xfrm>
              <a:off x="3634" y="1951"/>
              <a:ext cx="223" cy="130"/>
            </a:xfrm>
            <a:custGeom>
              <a:avLst/>
              <a:gdLst/>
              <a:ahLst/>
              <a:cxnLst>
                <a:cxn ang="0">
                  <a:pos x="200" y="190"/>
                </a:cxn>
                <a:cxn ang="0">
                  <a:pos x="196" y="216"/>
                </a:cxn>
                <a:cxn ang="0">
                  <a:pos x="182" y="227"/>
                </a:cxn>
                <a:cxn ang="0">
                  <a:pos x="177" y="244"/>
                </a:cxn>
                <a:cxn ang="0">
                  <a:pos x="169" y="242"/>
                </a:cxn>
                <a:cxn ang="0">
                  <a:pos x="156" y="231"/>
                </a:cxn>
                <a:cxn ang="0">
                  <a:pos x="149" y="200"/>
                </a:cxn>
                <a:cxn ang="0">
                  <a:pos x="136" y="196"/>
                </a:cxn>
                <a:cxn ang="0">
                  <a:pos x="124" y="181"/>
                </a:cxn>
                <a:cxn ang="0">
                  <a:pos x="111" y="164"/>
                </a:cxn>
                <a:cxn ang="0">
                  <a:pos x="88" y="150"/>
                </a:cxn>
                <a:cxn ang="0">
                  <a:pos x="73" y="151"/>
                </a:cxn>
                <a:cxn ang="0">
                  <a:pos x="58" y="157"/>
                </a:cxn>
                <a:cxn ang="0">
                  <a:pos x="47" y="177"/>
                </a:cxn>
                <a:cxn ang="0">
                  <a:pos x="42" y="177"/>
                </a:cxn>
                <a:cxn ang="0">
                  <a:pos x="37" y="150"/>
                </a:cxn>
                <a:cxn ang="0">
                  <a:pos x="34" y="120"/>
                </a:cxn>
                <a:cxn ang="0">
                  <a:pos x="25" y="111"/>
                </a:cxn>
                <a:cxn ang="0">
                  <a:pos x="24" y="111"/>
                </a:cxn>
                <a:cxn ang="0">
                  <a:pos x="27" y="105"/>
                </a:cxn>
                <a:cxn ang="0">
                  <a:pos x="28" y="103"/>
                </a:cxn>
                <a:cxn ang="0">
                  <a:pos x="25" y="88"/>
                </a:cxn>
                <a:cxn ang="0">
                  <a:pos x="18" y="94"/>
                </a:cxn>
                <a:cxn ang="0">
                  <a:pos x="14" y="62"/>
                </a:cxn>
                <a:cxn ang="0">
                  <a:pos x="15" y="61"/>
                </a:cxn>
                <a:cxn ang="0">
                  <a:pos x="24" y="62"/>
                </a:cxn>
                <a:cxn ang="0">
                  <a:pos x="32" y="68"/>
                </a:cxn>
                <a:cxn ang="0">
                  <a:pos x="35" y="66"/>
                </a:cxn>
                <a:cxn ang="0">
                  <a:pos x="36" y="64"/>
                </a:cxn>
                <a:cxn ang="0">
                  <a:pos x="38" y="53"/>
                </a:cxn>
                <a:cxn ang="0">
                  <a:pos x="24" y="25"/>
                </a:cxn>
                <a:cxn ang="0">
                  <a:pos x="12" y="24"/>
                </a:cxn>
                <a:cxn ang="0">
                  <a:pos x="12" y="50"/>
                </a:cxn>
                <a:cxn ang="0">
                  <a:pos x="13" y="53"/>
                </a:cxn>
                <a:cxn ang="0">
                  <a:pos x="3" y="20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5" y="0"/>
                </a:cxn>
                <a:cxn ang="0">
                  <a:pos x="23" y="22"/>
                </a:cxn>
                <a:cxn ang="0">
                  <a:pos x="39" y="31"/>
                </a:cxn>
                <a:cxn ang="0">
                  <a:pos x="55" y="40"/>
                </a:cxn>
                <a:cxn ang="0">
                  <a:pos x="76" y="48"/>
                </a:cxn>
                <a:cxn ang="0">
                  <a:pos x="72" y="31"/>
                </a:cxn>
                <a:cxn ang="0">
                  <a:pos x="79" y="22"/>
                </a:cxn>
                <a:cxn ang="0">
                  <a:pos x="91" y="0"/>
                </a:cxn>
                <a:cxn ang="0">
                  <a:pos x="110" y="24"/>
                </a:cxn>
                <a:cxn ang="0">
                  <a:pos x="122" y="57"/>
                </a:cxn>
                <a:cxn ang="0">
                  <a:pos x="141" y="68"/>
                </a:cxn>
                <a:cxn ang="0">
                  <a:pos x="153" y="83"/>
                </a:cxn>
                <a:cxn ang="0">
                  <a:pos x="177" y="109"/>
                </a:cxn>
                <a:cxn ang="0">
                  <a:pos x="201" y="138"/>
                </a:cxn>
                <a:cxn ang="0">
                  <a:pos x="211" y="170"/>
                </a:cxn>
                <a:cxn ang="0">
                  <a:pos x="207" y="179"/>
                </a:cxn>
                <a:cxn ang="0">
                  <a:pos x="200" y="190"/>
                </a:cxn>
              </a:cxnLst>
              <a:rect l="0" t="0" r="r" b="b"/>
              <a:pathLst>
                <a:path w="211" h="244">
                  <a:moveTo>
                    <a:pt x="200" y="190"/>
                  </a:moveTo>
                  <a:lnTo>
                    <a:pt x="196" y="216"/>
                  </a:lnTo>
                  <a:lnTo>
                    <a:pt x="182" y="227"/>
                  </a:lnTo>
                  <a:lnTo>
                    <a:pt x="177" y="244"/>
                  </a:lnTo>
                  <a:lnTo>
                    <a:pt x="169" y="242"/>
                  </a:lnTo>
                  <a:lnTo>
                    <a:pt x="156" y="231"/>
                  </a:lnTo>
                  <a:lnTo>
                    <a:pt x="149" y="200"/>
                  </a:lnTo>
                  <a:lnTo>
                    <a:pt x="136" y="196"/>
                  </a:lnTo>
                  <a:lnTo>
                    <a:pt x="124" y="181"/>
                  </a:lnTo>
                  <a:lnTo>
                    <a:pt x="111" y="164"/>
                  </a:lnTo>
                  <a:lnTo>
                    <a:pt x="88" y="150"/>
                  </a:lnTo>
                  <a:lnTo>
                    <a:pt x="73" y="151"/>
                  </a:lnTo>
                  <a:lnTo>
                    <a:pt x="58" y="157"/>
                  </a:lnTo>
                  <a:lnTo>
                    <a:pt x="47" y="177"/>
                  </a:lnTo>
                  <a:lnTo>
                    <a:pt x="42" y="177"/>
                  </a:lnTo>
                  <a:lnTo>
                    <a:pt x="37" y="150"/>
                  </a:lnTo>
                  <a:lnTo>
                    <a:pt x="34" y="120"/>
                  </a:lnTo>
                  <a:lnTo>
                    <a:pt x="25" y="111"/>
                  </a:lnTo>
                  <a:lnTo>
                    <a:pt x="24" y="111"/>
                  </a:lnTo>
                  <a:lnTo>
                    <a:pt x="27" y="105"/>
                  </a:lnTo>
                  <a:lnTo>
                    <a:pt x="28" y="103"/>
                  </a:lnTo>
                  <a:lnTo>
                    <a:pt x="25" y="88"/>
                  </a:lnTo>
                  <a:lnTo>
                    <a:pt x="18" y="94"/>
                  </a:lnTo>
                  <a:lnTo>
                    <a:pt x="14" y="62"/>
                  </a:lnTo>
                  <a:lnTo>
                    <a:pt x="15" y="61"/>
                  </a:lnTo>
                  <a:lnTo>
                    <a:pt x="24" y="62"/>
                  </a:lnTo>
                  <a:lnTo>
                    <a:pt x="32" y="68"/>
                  </a:lnTo>
                  <a:lnTo>
                    <a:pt x="35" y="66"/>
                  </a:lnTo>
                  <a:lnTo>
                    <a:pt x="36" y="64"/>
                  </a:lnTo>
                  <a:lnTo>
                    <a:pt x="38" y="53"/>
                  </a:lnTo>
                  <a:lnTo>
                    <a:pt x="24" y="25"/>
                  </a:lnTo>
                  <a:lnTo>
                    <a:pt x="12" y="24"/>
                  </a:lnTo>
                  <a:lnTo>
                    <a:pt x="12" y="50"/>
                  </a:lnTo>
                  <a:lnTo>
                    <a:pt x="13" y="53"/>
                  </a:lnTo>
                  <a:lnTo>
                    <a:pt x="3" y="20"/>
                  </a:lnTo>
                  <a:lnTo>
                    <a:pt x="3" y="3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3" y="22"/>
                  </a:lnTo>
                  <a:lnTo>
                    <a:pt x="39" y="31"/>
                  </a:lnTo>
                  <a:lnTo>
                    <a:pt x="55" y="40"/>
                  </a:lnTo>
                  <a:lnTo>
                    <a:pt x="76" y="48"/>
                  </a:lnTo>
                  <a:lnTo>
                    <a:pt x="72" y="31"/>
                  </a:lnTo>
                  <a:lnTo>
                    <a:pt x="79" y="22"/>
                  </a:lnTo>
                  <a:lnTo>
                    <a:pt x="91" y="0"/>
                  </a:lnTo>
                  <a:lnTo>
                    <a:pt x="110" y="24"/>
                  </a:lnTo>
                  <a:lnTo>
                    <a:pt x="122" y="57"/>
                  </a:lnTo>
                  <a:lnTo>
                    <a:pt x="141" y="68"/>
                  </a:lnTo>
                  <a:lnTo>
                    <a:pt x="153" y="83"/>
                  </a:lnTo>
                  <a:lnTo>
                    <a:pt x="177" y="109"/>
                  </a:lnTo>
                  <a:lnTo>
                    <a:pt x="201" y="138"/>
                  </a:lnTo>
                  <a:lnTo>
                    <a:pt x="211" y="170"/>
                  </a:lnTo>
                  <a:lnTo>
                    <a:pt x="207" y="179"/>
                  </a:lnTo>
                  <a:lnTo>
                    <a:pt x="200" y="19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0" name="Freeform 666"/>
            <p:cNvSpPr>
              <a:spLocks/>
            </p:cNvSpPr>
            <p:nvPr/>
          </p:nvSpPr>
          <p:spPr bwMode="auto">
            <a:xfrm>
              <a:off x="3794" y="2027"/>
              <a:ext cx="205" cy="153"/>
            </a:xfrm>
            <a:custGeom>
              <a:avLst/>
              <a:gdLst/>
              <a:ahLst/>
              <a:cxnLst>
                <a:cxn ang="0">
                  <a:pos x="1" y="126"/>
                </a:cxn>
                <a:cxn ang="0">
                  <a:pos x="0" y="134"/>
                </a:cxn>
                <a:cxn ang="0">
                  <a:pos x="0" y="148"/>
                </a:cxn>
                <a:cxn ang="0">
                  <a:pos x="5" y="158"/>
                </a:cxn>
                <a:cxn ang="0">
                  <a:pos x="4" y="161"/>
                </a:cxn>
                <a:cxn ang="0">
                  <a:pos x="7" y="189"/>
                </a:cxn>
                <a:cxn ang="0">
                  <a:pos x="11" y="219"/>
                </a:cxn>
                <a:cxn ang="0">
                  <a:pos x="25" y="226"/>
                </a:cxn>
                <a:cxn ang="0">
                  <a:pos x="27" y="239"/>
                </a:cxn>
                <a:cxn ang="0">
                  <a:pos x="16" y="276"/>
                </a:cxn>
                <a:cxn ang="0">
                  <a:pos x="29" y="284"/>
                </a:cxn>
                <a:cxn ang="0">
                  <a:pos x="41" y="291"/>
                </a:cxn>
                <a:cxn ang="0">
                  <a:pos x="64" y="289"/>
                </a:cxn>
                <a:cxn ang="0">
                  <a:pos x="81" y="284"/>
                </a:cxn>
                <a:cxn ang="0">
                  <a:pos x="97" y="276"/>
                </a:cxn>
                <a:cxn ang="0">
                  <a:pos x="96" y="263"/>
                </a:cxn>
                <a:cxn ang="0">
                  <a:pos x="99" y="237"/>
                </a:cxn>
                <a:cxn ang="0">
                  <a:pos x="113" y="226"/>
                </a:cxn>
                <a:cxn ang="0">
                  <a:pos x="118" y="217"/>
                </a:cxn>
                <a:cxn ang="0">
                  <a:pos x="132" y="219"/>
                </a:cxn>
                <a:cxn ang="0">
                  <a:pos x="134" y="182"/>
                </a:cxn>
                <a:cxn ang="0">
                  <a:pos x="145" y="163"/>
                </a:cxn>
                <a:cxn ang="0">
                  <a:pos x="136" y="145"/>
                </a:cxn>
                <a:cxn ang="0">
                  <a:pos x="149" y="143"/>
                </a:cxn>
                <a:cxn ang="0">
                  <a:pos x="151" y="130"/>
                </a:cxn>
                <a:cxn ang="0">
                  <a:pos x="156" y="106"/>
                </a:cxn>
                <a:cxn ang="0">
                  <a:pos x="148" y="80"/>
                </a:cxn>
                <a:cxn ang="0">
                  <a:pos x="156" y="59"/>
                </a:cxn>
                <a:cxn ang="0">
                  <a:pos x="172" y="52"/>
                </a:cxn>
                <a:cxn ang="0">
                  <a:pos x="191" y="43"/>
                </a:cxn>
                <a:cxn ang="0">
                  <a:pos x="190" y="37"/>
                </a:cxn>
                <a:cxn ang="0">
                  <a:pos x="194" y="37"/>
                </a:cxn>
                <a:cxn ang="0">
                  <a:pos x="182" y="35"/>
                </a:cxn>
                <a:cxn ang="0">
                  <a:pos x="178" y="35"/>
                </a:cxn>
                <a:cxn ang="0">
                  <a:pos x="167" y="35"/>
                </a:cxn>
                <a:cxn ang="0">
                  <a:pos x="148" y="52"/>
                </a:cxn>
                <a:cxn ang="0">
                  <a:pos x="143" y="15"/>
                </a:cxn>
                <a:cxn ang="0">
                  <a:pos x="138" y="15"/>
                </a:cxn>
                <a:cxn ang="0">
                  <a:pos x="134" y="0"/>
                </a:cxn>
                <a:cxn ang="0">
                  <a:pos x="126" y="4"/>
                </a:cxn>
                <a:cxn ang="0">
                  <a:pos x="125" y="22"/>
                </a:cxn>
                <a:cxn ang="0">
                  <a:pos x="114" y="35"/>
                </a:cxn>
                <a:cxn ang="0">
                  <a:pos x="111" y="39"/>
                </a:cxn>
                <a:cxn ang="0">
                  <a:pos x="101" y="41"/>
                </a:cxn>
                <a:cxn ang="0">
                  <a:pos x="94" y="43"/>
                </a:cxn>
                <a:cxn ang="0">
                  <a:pos x="89" y="37"/>
                </a:cxn>
                <a:cxn ang="0">
                  <a:pos x="74" y="32"/>
                </a:cxn>
                <a:cxn ang="0">
                  <a:pos x="60" y="26"/>
                </a:cxn>
                <a:cxn ang="0">
                  <a:pos x="56" y="37"/>
                </a:cxn>
                <a:cxn ang="0">
                  <a:pos x="49" y="46"/>
                </a:cxn>
                <a:cxn ang="0">
                  <a:pos x="45" y="72"/>
                </a:cxn>
                <a:cxn ang="0">
                  <a:pos x="31" y="85"/>
                </a:cxn>
                <a:cxn ang="0">
                  <a:pos x="26" y="102"/>
                </a:cxn>
                <a:cxn ang="0">
                  <a:pos x="17" y="98"/>
                </a:cxn>
                <a:cxn ang="0">
                  <a:pos x="4" y="89"/>
                </a:cxn>
                <a:cxn ang="0">
                  <a:pos x="1" y="126"/>
                </a:cxn>
              </a:cxnLst>
              <a:rect l="0" t="0" r="r" b="b"/>
              <a:pathLst>
                <a:path w="194" h="291">
                  <a:moveTo>
                    <a:pt x="1" y="126"/>
                  </a:moveTo>
                  <a:lnTo>
                    <a:pt x="0" y="134"/>
                  </a:lnTo>
                  <a:lnTo>
                    <a:pt x="0" y="148"/>
                  </a:lnTo>
                  <a:lnTo>
                    <a:pt x="5" y="158"/>
                  </a:lnTo>
                  <a:lnTo>
                    <a:pt x="4" y="161"/>
                  </a:lnTo>
                  <a:lnTo>
                    <a:pt x="7" y="189"/>
                  </a:lnTo>
                  <a:lnTo>
                    <a:pt x="11" y="219"/>
                  </a:lnTo>
                  <a:lnTo>
                    <a:pt x="25" y="226"/>
                  </a:lnTo>
                  <a:lnTo>
                    <a:pt x="27" y="239"/>
                  </a:lnTo>
                  <a:lnTo>
                    <a:pt x="16" y="276"/>
                  </a:lnTo>
                  <a:lnTo>
                    <a:pt x="29" y="284"/>
                  </a:lnTo>
                  <a:lnTo>
                    <a:pt x="41" y="291"/>
                  </a:lnTo>
                  <a:lnTo>
                    <a:pt x="64" y="289"/>
                  </a:lnTo>
                  <a:lnTo>
                    <a:pt x="81" y="284"/>
                  </a:lnTo>
                  <a:lnTo>
                    <a:pt x="97" y="276"/>
                  </a:lnTo>
                  <a:lnTo>
                    <a:pt x="96" y="263"/>
                  </a:lnTo>
                  <a:lnTo>
                    <a:pt x="99" y="237"/>
                  </a:lnTo>
                  <a:lnTo>
                    <a:pt x="113" y="226"/>
                  </a:lnTo>
                  <a:lnTo>
                    <a:pt x="118" y="217"/>
                  </a:lnTo>
                  <a:lnTo>
                    <a:pt x="132" y="219"/>
                  </a:lnTo>
                  <a:lnTo>
                    <a:pt x="134" y="182"/>
                  </a:lnTo>
                  <a:lnTo>
                    <a:pt x="145" y="163"/>
                  </a:lnTo>
                  <a:lnTo>
                    <a:pt x="136" y="145"/>
                  </a:lnTo>
                  <a:lnTo>
                    <a:pt x="149" y="143"/>
                  </a:lnTo>
                  <a:lnTo>
                    <a:pt x="151" y="130"/>
                  </a:lnTo>
                  <a:lnTo>
                    <a:pt x="156" y="106"/>
                  </a:lnTo>
                  <a:lnTo>
                    <a:pt x="148" y="80"/>
                  </a:lnTo>
                  <a:lnTo>
                    <a:pt x="156" y="59"/>
                  </a:lnTo>
                  <a:lnTo>
                    <a:pt x="172" y="52"/>
                  </a:lnTo>
                  <a:lnTo>
                    <a:pt x="191" y="43"/>
                  </a:lnTo>
                  <a:lnTo>
                    <a:pt x="190" y="37"/>
                  </a:lnTo>
                  <a:lnTo>
                    <a:pt x="194" y="37"/>
                  </a:lnTo>
                  <a:lnTo>
                    <a:pt x="182" y="35"/>
                  </a:lnTo>
                  <a:lnTo>
                    <a:pt x="178" y="35"/>
                  </a:lnTo>
                  <a:lnTo>
                    <a:pt x="167" y="35"/>
                  </a:lnTo>
                  <a:lnTo>
                    <a:pt x="148" y="52"/>
                  </a:lnTo>
                  <a:lnTo>
                    <a:pt x="143" y="15"/>
                  </a:lnTo>
                  <a:lnTo>
                    <a:pt x="138" y="15"/>
                  </a:lnTo>
                  <a:lnTo>
                    <a:pt x="134" y="0"/>
                  </a:lnTo>
                  <a:lnTo>
                    <a:pt x="126" y="4"/>
                  </a:lnTo>
                  <a:lnTo>
                    <a:pt x="125" y="22"/>
                  </a:lnTo>
                  <a:lnTo>
                    <a:pt x="114" y="35"/>
                  </a:lnTo>
                  <a:lnTo>
                    <a:pt x="111" y="39"/>
                  </a:lnTo>
                  <a:lnTo>
                    <a:pt x="101" y="41"/>
                  </a:lnTo>
                  <a:lnTo>
                    <a:pt x="94" y="43"/>
                  </a:lnTo>
                  <a:lnTo>
                    <a:pt x="89" y="37"/>
                  </a:lnTo>
                  <a:lnTo>
                    <a:pt x="74" y="32"/>
                  </a:lnTo>
                  <a:lnTo>
                    <a:pt x="60" y="26"/>
                  </a:lnTo>
                  <a:lnTo>
                    <a:pt x="56" y="37"/>
                  </a:lnTo>
                  <a:lnTo>
                    <a:pt x="49" y="46"/>
                  </a:lnTo>
                  <a:lnTo>
                    <a:pt x="45" y="72"/>
                  </a:lnTo>
                  <a:lnTo>
                    <a:pt x="31" y="85"/>
                  </a:lnTo>
                  <a:lnTo>
                    <a:pt x="26" y="102"/>
                  </a:lnTo>
                  <a:lnTo>
                    <a:pt x="17" y="98"/>
                  </a:lnTo>
                  <a:lnTo>
                    <a:pt x="4" y="89"/>
                  </a:lnTo>
                  <a:lnTo>
                    <a:pt x="1" y="12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1" name="Freeform 667"/>
            <p:cNvSpPr>
              <a:spLocks/>
            </p:cNvSpPr>
            <p:nvPr/>
          </p:nvSpPr>
          <p:spPr bwMode="auto">
            <a:xfrm>
              <a:off x="3355" y="2072"/>
              <a:ext cx="31" cy="19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2" y="13"/>
                </a:cxn>
                <a:cxn ang="0">
                  <a:pos x="0" y="21"/>
                </a:cxn>
                <a:cxn ang="0">
                  <a:pos x="4" y="35"/>
                </a:cxn>
                <a:cxn ang="0">
                  <a:pos x="21" y="22"/>
                </a:cxn>
                <a:cxn ang="0">
                  <a:pos x="21" y="17"/>
                </a:cxn>
                <a:cxn ang="0">
                  <a:pos x="29" y="0"/>
                </a:cxn>
              </a:cxnLst>
              <a:rect l="0" t="0" r="r" b="b"/>
              <a:pathLst>
                <a:path w="29" h="35">
                  <a:moveTo>
                    <a:pt x="29" y="0"/>
                  </a:moveTo>
                  <a:lnTo>
                    <a:pt x="12" y="13"/>
                  </a:lnTo>
                  <a:lnTo>
                    <a:pt x="0" y="21"/>
                  </a:lnTo>
                  <a:lnTo>
                    <a:pt x="4" y="35"/>
                  </a:lnTo>
                  <a:lnTo>
                    <a:pt x="21" y="22"/>
                  </a:lnTo>
                  <a:lnTo>
                    <a:pt x="21" y="17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2" name="Line 668"/>
            <p:cNvSpPr>
              <a:spLocks noChangeShapeType="1"/>
            </p:cNvSpPr>
            <p:nvPr/>
          </p:nvSpPr>
          <p:spPr bwMode="auto">
            <a:xfrm>
              <a:off x="3988" y="2051"/>
              <a:ext cx="4" cy="3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3" name="Line 669"/>
            <p:cNvSpPr>
              <a:spLocks noChangeShapeType="1"/>
            </p:cNvSpPr>
            <p:nvPr/>
          </p:nvSpPr>
          <p:spPr bwMode="auto">
            <a:xfrm>
              <a:off x="3991" y="2053"/>
              <a:ext cx="1" cy="5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4" name="Line 670"/>
            <p:cNvSpPr>
              <a:spLocks noChangeShapeType="1"/>
            </p:cNvSpPr>
            <p:nvPr/>
          </p:nvSpPr>
          <p:spPr bwMode="auto">
            <a:xfrm flipH="1">
              <a:off x="3985" y="2056"/>
              <a:ext cx="6" cy="2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5" name="Line 671"/>
            <p:cNvSpPr>
              <a:spLocks noChangeShapeType="1"/>
            </p:cNvSpPr>
            <p:nvPr/>
          </p:nvSpPr>
          <p:spPr bwMode="auto">
            <a:xfrm flipH="1">
              <a:off x="3982" y="2058"/>
              <a:ext cx="5" cy="4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6" name="Line 672"/>
            <p:cNvSpPr>
              <a:spLocks noChangeShapeType="1"/>
            </p:cNvSpPr>
            <p:nvPr/>
          </p:nvSpPr>
          <p:spPr bwMode="auto">
            <a:xfrm flipH="1">
              <a:off x="3980" y="2061"/>
              <a:ext cx="3" cy="2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7" name="Line 673"/>
            <p:cNvSpPr>
              <a:spLocks noChangeShapeType="1"/>
            </p:cNvSpPr>
            <p:nvPr/>
          </p:nvSpPr>
          <p:spPr bwMode="auto">
            <a:xfrm flipH="1">
              <a:off x="3976" y="2062"/>
              <a:ext cx="6" cy="6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8" name="Line 674"/>
            <p:cNvSpPr>
              <a:spLocks noChangeShapeType="1"/>
            </p:cNvSpPr>
            <p:nvPr/>
          </p:nvSpPr>
          <p:spPr bwMode="auto">
            <a:xfrm flipH="1">
              <a:off x="3976" y="2068"/>
              <a:ext cx="3" cy="3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9" name="Line 675"/>
            <p:cNvSpPr>
              <a:spLocks noChangeShapeType="1"/>
            </p:cNvSpPr>
            <p:nvPr/>
          </p:nvSpPr>
          <p:spPr bwMode="auto">
            <a:xfrm>
              <a:off x="3976" y="2070"/>
              <a:ext cx="3" cy="9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0" name="Line 676"/>
            <p:cNvSpPr>
              <a:spLocks noChangeShapeType="1"/>
            </p:cNvSpPr>
            <p:nvPr/>
          </p:nvSpPr>
          <p:spPr bwMode="auto">
            <a:xfrm>
              <a:off x="3979" y="2078"/>
              <a:ext cx="3" cy="3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1" name="Line 677"/>
            <p:cNvSpPr>
              <a:spLocks noChangeShapeType="1"/>
            </p:cNvSpPr>
            <p:nvPr/>
          </p:nvSpPr>
          <p:spPr bwMode="auto">
            <a:xfrm>
              <a:off x="3982" y="2081"/>
              <a:ext cx="1" cy="2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2" name="Line 678"/>
            <p:cNvSpPr>
              <a:spLocks noChangeShapeType="1"/>
            </p:cNvSpPr>
            <p:nvPr/>
          </p:nvSpPr>
          <p:spPr bwMode="auto">
            <a:xfrm>
              <a:off x="3992" y="2103"/>
              <a:ext cx="2" cy="1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3" name="Line 679"/>
            <p:cNvSpPr>
              <a:spLocks noChangeShapeType="1"/>
            </p:cNvSpPr>
            <p:nvPr/>
          </p:nvSpPr>
          <p:spPr bwMode="auto">
            <a:xfrm>
              <a:off x="3992" y="2103"/>
              <a:ext cx="8" cy="5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4" name="Line 680"/>
            <p:cNvSpPr>
              <a:spLocks noChangeShapeType="1"/>
            </p:cNvSpPr>
            <p:nvPr/>
          </p:nvSpPr>
          <p:spPr bwMode="auto">
            <a:xfrm flipH="1" flipV="1">
              <a:off x="4000" y="2111"/>
              <a:ext cx="21" cy="19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5" name="Line 681"/>
            <p:cNvSpPr>
              <a:spLocks noChangeShapeType="1"/>
            </p:cNvSpPr>
            <p:nvPr/>
          </p:nvSpPr>
          <p:spPr bwMode="auto">
            <a:xfrm>
              <a:off x="3999" y="2110"/>
              <a:ext cx="1" cy="7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6" name="Line 682"/>
            <p:cNvSpPr>
              <a:spLocks noChangeShapeType="1"/>
            </p:cNvSpPr>
            <p:nvPr/>
          </p:nvSpPr>
          <p:spPr bwMode="auto">
            <a:xfrm>
              <a:off x="3999" y="2116"/>
              <a:ext cx="8" cy="3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7" name="Line 683"/>
            <p:cNvSpPr>
              <a:spLocks noChangeShapeType="1"/>
            </p:cNvSpPr>
            <p:nvPr/>
          </p:nvSpPr>
          <p:spPr bwMode="auto">
            <a:xfrm>
              <a:off x="4004" y="2119"/>
              <a:ext cx="6" cy="1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8" name="Line 684"/>
            <p:cNvSpPr>
              <a:spLocks noChangeShapeType="1"/>
            </p:cNvSpPr>
            <p:nvPr/>
          </p:nvSpPr>
          <p:spPr bwMode="auto">
            <a:xfrm flipV="1">
              <a:off x="4079" y="2097"/>
              <a:ext cx="8" cy="5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9" name="Line 685"/>
            <p:cNvSpPr>
              <a:spLocks noChangeShapeType="1"/>
            </p:cNvSpPr>
            <p:nvPr/>
          </p:nvSpPr>
          <p:spPr bwMode="auto">
            <a:xfrm flipV="1">
              <a:off x="4086" y="2090"/>
              <a:ext cx="2" cy="8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0" name="Line 686"/>
            <p:cNvSpPr>
              <a:spLocks noChangeShapeType="1"/>
            </p:cNvSpPr>
            <p:nvPr/>
          </p:nvSpPr>
          <p:spPr bwMode="auto">
            <a:xfrm flipV="1">
              <a:off x="4088" y="2073"/>
              <a:ext cx="2" cy="17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1" name="Line 687"/>
            <p:cNvSpPr>
              <a:spLocks noChangeShapeType="1"/>
            </p:cNvSpPr>
            <p:nvPr/>
          </p:nvSpPr>
          <p:spPr bwMode="auto">
            <a:xfrm flipH="1" flipV="1">
              <a:off x="4078" y="2071"/>
              <a:ext cx="12" cy="4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2" name="Line 688"/>
            <p:cNvSpPr>
              <a:spLocks noChangeShapeType="1"/>
            </p:cNvSpPr>
            <p:nvPr/>
          </p:nvSpPr>
          <p:spPr bwMode="auto">
            <a:xfrm flipH="1" flipV="1">
              <a:off x="4076" y="2070"/>
              <a:ext cx="3" cy="1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3" name="Line 689"/>
            <p:cNvSpPr>
              <a:spLocks noChangeShapeType="1"/>
            </p:cNvSpPr>
            <p:nvPr/>
          </p:nvSpPr>
          <p:spPr bwMode="auto">
            <a:xfrm>
              <a:off x="4051" y="2078"/>
              <a:ext cx="1" cy="1"/>
            </a:xfrm>
            <a:prstGeom prst="line">
              <a:avLst/>
            </a:prstGeom>
            <a:grpFill/>
            <a:ln w="6350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4" name="Freeform 690"/>
            <p:cNvSpPr>
              <a:spLocks/>
            </p:cNvSpPr>
            <p:nvPr/>
          </p:nvSpPr>
          <p:spPr bwMode="auto">
            <a:xfrm>
              <a:off x="3400" y="2091"/>
              <a:ext cx="19" cy="26"/>
            </a:xfrm>
            <a:custGeom>
              <a:avLst/>
              <a:gdLst/>
              <a:ahLst/>
              <a:cxnLst>
                <a:cxn ang="0">
                  <a:pos x="16" y="26"/>
                </a:cxn>
                <a:cxn ang="0">
                  <a:pos x="7" y="45"/>
                </a:cxn>
                <a:cxn ang="0">
                  <a:pos x="0" y="49"/>
                </a:cxn>
                <a:cxn ang="0">
                  <a:pos x="4" y="24"/>
                </a:cxn>
                <a:cxn ang="0">
                  <a:pos x="9" y="0"/>
                </a:cxn>
                <a:cxn ang="0">
                  <a:pos x="18" y="6"/>
                </a:cxn>
                <a:cxn ang="0">
                  <a:pos x="16" y="26"/>
                </a:cxn>
              </a:cxnLst>
              <a:rect l="0" t="0" r="r" b="b"/>
              <a:pathLst>
                <a:path w="18" h="49">
                  <a:moveTo>
                    <a:pt x="16" y="26"/>
                  </a:moveTo>
                  <a:lnTo>
                    <a:pt x="7" y="45"/>
                  </a:lnTo>
                  <a:lnTo>
                    <a:pt x="0" y="49"/>
                  </a:lnTo>
                  <a:lnTo>
                    <a:pt x="4" y="24"/>
                  </a:lnTo>
                  <a:lnTo>
                    <a:pt x="9" y="0"/>
                  </a:lnTo>
                  <a:lnTo>
                    <a:pt x="18" y="6"/>
                  </a:lnTo>
                  <a:lnTo>
                    <a:pt x="16" y="2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5" name="Freeform 691"/>
            <p:cNvSpPr>
              <a:spLocks/>
            </p:cNvSpPr>
            <p:nvPr/>
          </p:nvSpPr>
          <p:spPr bwMode="auto">
            <a:xfrm>
              <a:off x="3407" y="2048"/>
              <a:ext cx="94" cy="83"/>
            </a:xfrm>
            <a:custGeom>
              <a:avLst/>
              <a:gdLst/>
              <a:ahLst/>
              <a:cxnLst>
                <a:cxn ang="0">
                  <a:pos x="56" y="9"/>
                </a:cxn>
                <a:cxn ang="0">
                  <a:pos x="35" y="9"/>
                </a:cxn>
                <a:cxn ang="0">
                  <a:pos x="13" y="15"/>
                </a:cxn>
                <a:cxn ang="0">
                  <a:pos x="8" y="19"/>
                </a:cxn>
                <a:cxn ang="0">
                  <a:pos x="8" y="30"/>
                </a:cxn>
                <a:cxn ang="0">
                  <a:pos x="1" y="43"/>
                </a:cxn>
                <a:cxn ang="0">
                  <a:pos x="0" y="41"/>
                </a:cxn>
                <a:cxn ang="0">
                  <a:pos x="3" y="83"/>
                </a:cxn>
                <a:cxn ang="0">
                  <a:pos x="12" y="89"/>
                </a:cxn>
                <a:cxn ang="0">
                  <a:pos x="10" y="109"/>
                </a:cxn>
                <a:cxn ang="0">
                  <a:pos x="1" y="128"/>
                </a:cxn>
                <a:cxn ang="0">
                  <a:pos x="2" y="143"/>
                </a:cxn>
                <a:cxn ang="0">
                  <a:pos x="21" y="159"/>
                </a:cxn>
                <a:cxn ang="0">
                  <a:pos x="34" y="141"/>
                </a:cxn>
                <a:cxn ang="0">
                  <a:pos x="47" y="122"/>
                </a:cxn>
                <a:cxn ang="0">
                  <a:pos x="63" y="107"/>
                </a:cxn>
                <a:cxn ang="0">
                  <a:pos x="77" y="89"/>
                </a:cxn>
                <a:cxn ang="0">
                  <a:pos x="77" y="59"/>
                </a:cxn>
                <a:cxn ang="0">
                  <a:pos x="76" y="26"/>
                </a:cxn>
                <a:cxn ang="0">
                  <a:pos x="89" y="2"/>
                </a:cxn>
                <a:cxn ang="0">
                  <a:pos x="86" y="0"/>
                </a:cxn>
                <a:cxn ang="0">
                  <a:pos x="72" y="6"/>
                </a:cxn>
                <a:cxn ang="0">
                  <a:pos x="56" y="9"/>
                </a:cxn>
              </a:cxnLst>
              <a:rect l="0" t="0" r="r" b="b"/>
              <a:pathLst>
                <a:path w="89" h="159">
                  <a:moveTo>
                    <a:pt x="56" y="9"/>
                  </a:moveTo>
                  <a:lnTo>
                    <a:pt x="35" y="9"/>
                  </a:lnTo>
                  <a:lnTo>
                    <a:pt x="13" y="15"/>
                  </a:lnTo>
                  <a:lnTo>
                    <a:pt x="8" y="19"/>
                  </a:lnTo>
                  <a:lnTo>
                    <a:pt x="8" y="30"/>
                  </a:lnTo>
                  <a:lnTo>
                    <a:pt x="1" y="43"/>
                  </a:lnTo>
                  <a:lnTo>
                    <a:pt x="0" y="41"/>
                  </a:lnTo>
                  <a:lnTo>
                    <a:pt x="3" y="83"/>
                  </a:lnTo>
                  <a:lnTo>
                    <a:pt x="12" y="89"/>
                  </a:lnTo>
                  <a:lnTo>
                    <a:pt x="10" y="109"/>
                  </a:lnTo>
                  <a:lnTo>
                    <a:pt x="1" y="128"/>
                  </a:lnTo>
                  <a:lnTo>
                    <a:pt x="2" y="143"/>
                  </a:lnTo>
                  <a:lnTo>
                    <a:pt x="21" y="159"/>
                  </a:lnTo>
                  <a:lnTo>
                    <a:pt x="34" y="141"/>
                  </a:lnTo>
                  <a:lnTo>
                    <a:pt x="47" y="122"/>
                  </a:lnTo>
                  <a:lnTo>
                    <a:pt x="63" y="107"/>
                  </a:lnTo>
                  <a:lnTo>
                    <a:pt x="77" y="89"/>
                  </a:lnTo>
                  <a:lnTo>
                    <a:pt x="77" y="59"/>
                  </a:lnTo>
                  <a:lnTo>
                    <a:pt x="76" y="26"/>
                  </a:lnTo>
                  <a:lnTo>
                    <a:pt x="89" y="2"/>
                  </a:lnTo>
                  <a:lnTo>
                    <a:pt x="86" y="0"/>
                  </a:lnTo>
                  <a:lnTo>
                    <a:pt x="72" y="6"/>
                  </a:lnTo>
                  <a:lnTo>
                    <a:pt x="56" y="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6" name="Freeform 692"/>
            <p:cNvSpPr>
              <a:spLocks/>
            </p:cNvSpPr>
            <p:nvPr/>
          </p:nvSpPr>
          <p:spPr bwMode="auto">
            <a:xfrm>
              <a:off x="3872" y="1971"/>
              <a:ext cx="130" cy="83"/>
            </a:xfrm>
            <a:custGeom>
              <a:avLst/>
              <a:gdLst/>
              <a:ahLst/>
              <a:cxnLst>
                <a:cxn ang="0">
                  <a:pos x="103" y="140"/>
                </a:cxn>
                <a:cxn ang="0">
                  <a:pos x="93" y="140"/>
                </a:cxn>
                <a:cxn ang="0">
                  <a:pos x="74" y="159"/>
                </a:cxn>
                <a:cxn ang="0">
                  <a:pos x="69" y="120"/>
                </a:cxn>
                <a:cxn ang="0">
                  <a:pos x="64" y="120"/>
                </a:cxn>
                <a:cxn ang="0">
                  <a:pos x="60" y="107"/>
                </a:cxn>
                <a:cxn ang="0">
                  <a:pos x="52" y="111"/>
                </a:cxn>
                <a:cxn ang="0">
                  <a:pos x="51" y="129"/>
                </a:cxn>
                <a:cxn ang="0">
                  <a:pos x="40" y="140"/>
                </a:cxn>
                <a:cxn ang="0">
                  <a:pos x="37" y="144"/>
                </a:cxn>
                <a:cxn ang="0">
                  <a:pos x="27" y="146"/>
                </a:cxn>
                <a:cxn ang="0">
                  <a:pos x="20" y="150"/>
                </a:cxn>
                <a:cxn ang="0">
                  <a:pos x="15" y="142"/>
                </a:cxn>
                <a:cxn ang="0">
                  <a:pos x="19" y="122"/>
                </a:cxn>
                <a:cxn ang="0">
                  <a:pos x="21" y="103"/>
                </a:cxn>
                <a:cxn ang="0">
                  <a:pos x="17" y="88"/>
                </a:cxn>
                <a:cxn ang="0">
                  <a:pos x="8" y="77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0" y="18"/>
                </a:cxn>
                <a:cxn ang="0">
                  <a:pos x="41" y="0"/>
                </a:cxn>
                <a:cxn ang="0">
                  <a:pos x="61" y="1"/>
                </a:cxn>
                <a:cxn ang="0">
                  <a:pos x="76" y="22"/>
                </a:cxn>
                <a:cxn ang="0">
                  <a:pos x="59" y="29"/>
                </a:cxn>
                <a:cxn ang="0">
                  <a:pos x="41" y="42"/>
                </a:cxn>
                <a:cxn ang="0">
                  <a:pos x="42" y="64"/>
                </a:cxn>
                <a:cxn ang="0">
                  <a:pos x="66" y="68"/>
                </a:cxn>
                <a:cxn ang="0">
                  <a:pos x="93" y="74"/>
                </a:cxn>
                <a:cxn ang="0">
                  <a:pos x="99" y="103"/>
                </a:cxn>
                <a:cxn ang="0">
                  <a:pos x="113" y="105"/>
                </a:cxn>
                <a:cxn ang="0">
                  <a:pos x="123" y="140"/>
                </a:cxn>
                <a:cxn ang="0">
                  <a:pos x="120" y="142"/>
                </a:cxn>
                <a:cxn ang="0">
                  <a:pos x="108" y="140"/>
                </a:cxn>
                <a:cxn ang="0">
                  <a:pos x="103" y="140"/>
                </a:cxn>
              </a:cxnLst>
              <a:rect l="0" t="0" r="r" b="b"/>
              <a:pathLst>
                <a:path w="123" h="159">
                  <a:moveTo>
                    <a:pt x="103" y="140"/>
                  </a:moveTo>
                  <a:lnTo>
                    <a:pt x="93" y="140"/>
                  </a:lnTo>
                  <a:lnTo>
                    <a:pt x="74" y="159"/>
                  </a:lnTo>
                  <a:lnTo>
                    <a:pt x="69" y="120"/>
                  </a:lnTo>
                  <a:lnTo>
                    <a:pt x="64" y="120"/>
                  </a:lnTo>
                  <a:lnTo>
                    <a:pt x="60" y="107"/>
                  </a:lnTo>
                  <a:lnTo>
                    <a:pt x="52" y="111"/>
                  </a:lnTo>
                  <a:lnTo>
                    <a:pt x="51" y="129"/>
                  </a:lnTo>
                  <a:lnTo>
                    <a:pt x="40" y="140"/>
                  </a:lnTo>
                  <a:lnTo>
                    <a:pt x="37" y="144"/>
                  </a:lnTo>
                  <a:lnTo>
                    <a:pt x="27" y="146"/>
                  </a:lnTo>
                  <a:lnTo>
                    <a:pt x="20" y="150"/>
                  </a:lnTo>
                  <a:lnTo>
                    <a:pt x="15" y="142"/>
                  </a:lnTo>
                  <a:lnTo>
                    <a:pt x="19" y="122"/>
                  </a:lnTo>
                  <a:lnTo>
                    <a:pt x="21" y="103"/>
                  </a:lnTo>
                  <a:lnTo>
                    <a:pt x="17" y="88"/>
                  </a:lnTo>
                  <a:lnTo>
                    <a:pt x="8" y="77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0" y="18"/>
                  </a:lnTo>
                  <a:lnTo>
                    <a:pt x="41" y="0"/>
                  </a:lnTo>
                  <a:lnTo>
                    <a:pt x="61" y="1"/>
                  </a:lnTo>
                  <a:lnTo>
                    <a:pt x="76" y="22"/>
                  </a:lnTo>
                  <a:lnTo>
                    <a:pt x="59" y="29"/>
                  </a:lnTo>
                  <a:lnTo>
                    <a:pt x="41" y="42"/>
                  </a:lnTo>
                  <a:lnTo>
                    <a:pt x="42" y="64"/>
                  </a:lnTo>
                  <a:lnTo>
                    <a:pt x="66" y="68"/>
                  </a:lnTo>
                  <a:lnTo>
                    <a:pt x="93" y="74"/>
                  </a:lnTo>
                  <a:lnTo>
                    <a:pt x="99" y="103"/>
                  </a:lnTo>
                  <a:lnTo>
                    <a:pt x="113" y="105"/>
                  </a:lnTo>
                  <a:lnTo>
                    <a:pt x="123" y="140"/>
                  </a:lnTo>
                  <a:lnTo>
                    <a:pt x="120" y="142"/>
                  </a:lnTo>
                  <a:lnTo>
                    <a:pt x="108" y="140"/>
                  </a:lnTo>
                  <a:lnTo>
                    <a:pt x="103" y="14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7" name="Freeform 693"/>
            <p:cNvSpPr>
              <a:spLocks/>
            </p:cNvSpPr>
            <p:nvPr/>
          </p:nvSpPr>
          <p:spPr bwMode="auto">
            <a:xfrm>
              <a:off x="3677" y="1899"/>
              <a:ext cx="238" cy="147"/>
            </a:xfrm>
            <a:custGeom>
              <a:avLst/>
              <a:gdLst/>
              <a:ahLst/>
              <a:cxnLst>
                <a:cxn ang="0">
                  <a:pos x="161" y="237"/>
                </a:cxn>
                <a:cxn ang="0">
                  <a:pos x="137" y="208"/>
                </a:cxn>
                <a:cxn ang="0">
                  <a:pos x="113" y="182"/>
                </a:cxn>
                <a:cxn ang="0">
                  <a:pos x="101" y="167"/>
                </a:cxn>
                <a:cxn ang="0">
                  <a:pos x="81" y="156"/>
                </a:cxn>
                <a:cxn ang="0">
                  <a:pos x="70" y="123"/>
                </a:cxn>
                <a:cxn ang="0">
                  <a:pos x="51" y="99"/>
                </a:cxn>
                <a:cxn ang="0">
                  <a:pos x="39" y="121"/>
                </a:cxn>
                <a:cxn ang="0">
                  <a:pos x="32" y="132"/>
                </a:cxn>
                <a:cxn ang="0">
                  <a:pos x="36" y="147"/>
                </a:cxn>
                <a:cxn ang="0">
                  <a:pos x="15" y="139"/>
                </a:cxn>
                <a:cxn ang="0">
                  <a:pos x="11" y="111"/>
                </a:cxn>
                <a:cxn ang="0">
                  <a:pos x="8" y="80"/>
                </a:cxn>
                <a:cxn ang="0">
                  <a:pos x="4" y="52"/>
                </a:cxn>
                <a:cxn ang="0">
                  <a:pos x="0" y="24"/>
                </a:cxn>
                <a:cxn ang="0">
                  <a:pos x="17" y="13"/>
                </a:cxn>
                <a:cxn ang="0">
                  <a:pos x="35" y="0"/>
                </a:cxn>
                <a:cxn ang="0">
                  <a:pos x="52" y="19"/>
                </a:cxn>
                <a:cxn ang="0">
                  <a:pos x="72" y="37"/>
                </a:cxn>
                <a:cxn ang="0">
                  <a:pos x="86" y="67"/>
                </a:cxn>
                <a:cxn ang="0">
                  <a:pos x="101" y="71"/>
                </a:cxn>
                <a:cxn ang="0">
                  <a:pos x="115" y="73"/>
                </a:cxn>
                <a:cxn ang="0">
                  <a:pos x="129" y="73"/>
                </a:cxn>
                <a:cxn ang="0">
                  <a:pos x="146" y="74"/>
                </a:cxn>
                <a:cxn ang="0">
                  <a:pos x="160" y="95"/>
                </a:cxn>
                <a:cxn ang="0">
                  <a:pos x="161" y="121"/>
                </a:cxn>
                <a:cxn ang="0">
                  <a:pos x="175" y="136"/>
                </a:cxn>
                <a:cxn ang="0">
                  <a:pos x="189" y="145"/>
                </a:cxn>
                <a:cxn ang="0">
                  <a:pos x="202" y="126"/>
                </a:cxn>
                <a:cxn ang="0">
                  <a:pos x="215" y="111"/>
                </a:cxn>
                <a:cxn ang="0">
                  <a:pos x="226" y="136"/>
                </a:cxn>
                <a:cxn ang="0">
                  <a:pos x="215" y="154"/>
                </a:cxn>
                <a:cxn ang="0">
                  <a:pos x="201" y="176"/>
                </a:cxn>
                <a:cxn ang="0">
                  <a:pos x="185" y="200"/>
                </a:cxn>
                <a:cxn ang="0">
                  <a:pos x="192" y="213"/>
                </a:cxn>
                <a:cxn ang="0">
                  <a:pos x="202" y="224"/>
                </a:cxn>
                <a:cxn ang="0">
                  <a:pos x="205" y="237"/>
                </a:cxn>
                <a:cxn ang="0">
                  <a:pos x="203" y="258"/>
                </a:cxn>
                <a:cxn ang="0">
                  <a:pos x="200" y="278"/>
                </a:cxn>
                <a:cxn ang="0">
                  <a:pos x="185" y="274"/>
                </a:cxn>
                <a:cxn ang="0">
                  <a:pos x="171" y="269"/>
                </a:cxn>
                <a:cxn ang="0">
                  <a:pos x="161" y="237"/>
                </a:cxn>
              </a:cxnLst>
              <a:rect l="0" t="0" r="r" b="b"/>
              <a:pathLst>
                <a:path w="226" h="278">
                  <a:moveTo>
                    <a:pt x="161" y="237"/>
                  </a:moveTo>
                  <a:lnTo>
                    <a:pt x="137" y="208"/>
                  </a:lnTo>
                  <a:lnTo>
                    <a:pt x="113" y="182"/>
                  </a:lnTo>
                  <a:lnTo>
                    <a:pt x="101" y="167"/>
                  </a:lnTo>
                  <a:lnTo>
                    <a:pt x="81" y="156"/>
                  </a:lnTo>
                  <a:lnTo>
                    <a:pt x="70" y="123"/>
                  </a:lnTo>
                  <a:lnTo>
                    <a:pt x="51" y="99"/>
                  </a:lnTo>
                  <a:lnTo>
                    <a:pt x="39" y="121"/>
                  </a:lnTo>
                  <a:lnTo>
                    <a:pt x="32" y="132"/>
                  </a:lnTo>
                  <a:lnTo>
                    <a:pt x="36" y="147"/>
                  </a:lnTo>
                  <a:lnTo>
                    <a:pt x="15" y="139"/>
                  </a:lnTo>
                  <a:lnTo>
                    <a:pt x="11" y="111"/>
                  </a:lnTo>
                  <a:lnTo>
                    <a:pt x="8" y="80"/>
                  </a:lnTo>
                  <a:lnTo>
                    <a:pt x="4" y="52"/>
                  </a:lnTo>
                  <a:lnTo>
                    <a:pt x="0" y="24"/>
                  </a:lnTo>
                  <a:lnTo>
                    <a:pt x="17" y="13"/>
                  </a:lnTo>
                  <a:lnTo>
                    <a:pt x="35" y="0"/>
                  </a:lnTo>
                  <a:lnTo>
                    <a:pt x="52" y="19"/>
                  </a:lnTo>
                  <a:lnTo>
                    <a:pt x="72" y="37"/>
                  </a:lnTo>
                  <a:lnTo>
                    <a:pt x="86" y="67"/>
                  </a:lnTo>
                  <a:lnTo>
                    <a:pt x="101" y="71"/>
                  </a:lnTo>
                  <a:lnTo>
                    <a:pt x="115" y="73"/>
                  </a:lnTo>
                  <a:lnTo>
                    <a:pt x="129" y="73"/>
                  </a:lnTo>
                  <a:lnTo>
                    <a:pt x="146" y="74"/>
                  </a:lnTo>
                  <a:lnTo>
                    <a:pt x="160" y="95"/>
                  </a:lnTo>
                  <a:lnTo>
                    <a:pt x="161" y="121"/>
                  </a:lnTo>
                  <a:lnTo>
                    <a:pt x="175" y="136"/>
                  </a:lnTo>
                  <a:lnTo>
                    <a:pt x="189" y="145"/>
                  </a:lnTo>
                  <a:lnTo>
                    <a:pt x="202" y="126"/>
                  </a:lnTo>
                  <a:lnTo>
                    <a:pt x="215" y="111"/>
                  </a:lnTo>
                  <a:lnTo>
                    <a:pt x="226" y="136"/>
                  </a:lnTo>
                  <a:lnTo>
                    <a:pt x="215" y="154"/>
                  </a:lnTo>
                  <a:lnTo>
                    <a:pt x="201" y="176"/>
                  </a:lnTo>
                  <a:lnTo>
                    <a:pt x="185" y="200"/>
                  </a:lnTo>
                  <a:lnTo>
                    <a:pt x="192" y="213"/>
                  </a:lnTo>
                  <a:lnTo>
                    <a:pt x="202" y="224"/>
                  </a:lnTo>
                  <a:lnTo>
                    <a:pt x="205" y="237"/>
                  </a:lnTo>
                  <a:lnTo>
                    <a:pt x="203" y="258"/>
                  </a:lnTo>
                  <a:lnTo>
                    <a:pt x="200" y="278"/>
                  </a:lnTo>
                  <a:lnTo>
                    <a:pt x="185" y="274"/>
                  </a:lnTo>
                  <a:lnTo>
                    <a:pt x="171" y="269"/>
                  </a:lnTo>
                  <a:lnTo>
                    <a:pt x="161" y="23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8" name="Freeform 694"/>
            <p:cNvSpPr>
              <a:spLocks/>
            </p:cNvSpPr>
            <p:nvPr/>
          </p:nvSpPr>
          <p:spPr bwMode="auto">
            <a:xfrm>
              <a:off x="3161" y="1961"/>
              <a:ext cx="37" cy="24"/>
            </a:xfrm>
            <a:custGeom>
              <a:avLst/>
              <a:gdLst/>
              <a:ahLst/>
              <a:cxnLst>
                <a:cxn ang="0">
                  <a:pos x="9" y="46"/>
                </a:cxn>
                <a:cxn ang="0">
                  <a:pos x="0" y="13"/>
                </a:cxn>
                <a:cxn ang="0">
                  <a:pos x="2" y="13"/>
                </a:cxn>
                <a:cxn ang="0">
                  <a:pos x="2" y="8"/>
                </a:cxn>
                <a:cxn ang="0">
                  <a:pos x="7" y="4"/>
                </a:cxn>
                <a:cxn ang="0">
                  <a:pos x="11" y="6"/>
                </a:cxn>
                <a:cxn ang="0">
                  <a:pos x="12" y="2"/>
                </a:cxn>
                <a:cxn ang="0">
                  <a:pos x="14" y="2"/>
                </a:cxn>
                <a:cxn ang="0">
                  <a:pos x="17" y="4"/>
                </a:cxn>
                <a:cxn ang="0">
                  <a:pos x="20" y="2"/>
                </a:cxn>
                <a:cxn ang="0">
                  <a:pos x="24" y="0"/>
                </a:cxn>
                <a:cxn ang="0">
                  <a:pos x="27" y="6"/>
                </a:cxn>
                <a:cxn ang="0">
                  <a:pos x="31" y="4"/>
                </a:cxn>
                <a:cxn ang="0">
                  <a:pos x="33" y="8"/>
                </a:cxn>
                <a:cxn ang="0">
                  <a:pos x="35" y="32"/>
                </a:cxn>
                <a:cxn ang="0">
                  <a:pos x="9" y="46"/>
                </a:cxn>
              </a:cxnLst>
              <a:rect l="0" t="0" r="r" b="b"/>
              <a:pathLst>
                <a:path w="35" h="46">
                  <a:moveTo>
                    <a:pt x="9" y="46"/>
                  </a:moveTo>
                  <a:lnTo>
                    <a:pt x="0" y="13"/>
                  </a:lnTo>
                  <a:lnTo>
                    <a:pt x="2" y="13"/>
                  </a:lnTo>
                  <a:lnTo>
                    <a:pt x="2" y="8"/>
                  </a:lnTo>
                  <a:lnTo>
                    <a:pt x="7" y="4"/>
                  </a:lnTo>
                  <a:lnTo>
                    <a:pt x="11" y="6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7" y="4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7" y="6"/>
                  </a:lnTo>
                  <a:lnTo>
                    <a:pt x="31" y="4"/>
                  </a:lnTo>
                  <a:lnTo>
                    <a:pt x="33" y="8"/>
                  </a:lnTo>
                  <a:lnTo>
                    <a:pt x="35" y="32"/>
                  </a:lnTo>
                  <a:lnTo>
                    <a:pt x="9" y="4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9" name="Freeform 695"/>
            <p:cNvSpPr>
              <a:spLocks/>
            </p:cNvSpPr>
            <p:nvPr/>
          </p:nvSpPr>
          <p:spPr bwMode="auto">
            <a:xfrm>
              <a:off x="3187" y="1928"/>
              <a:ext cx="90" cy="48"/>
            </a:xfrm>
            <a:custGeom>
              <a:avLst/>
              <a:gdLst/>
              <a:ahLst/>
              <a:cxnLst>
                <a:cxn ang="0">
                  <a:pos x="5" y="6"/>
                </a:cxn>
                <a:cxn ang="0">
                  <a:pos x="1" y="0"/>
                </a:cxn>
                <a:cxn ang="0">
                  <a:pos x="0" y="20"/>
                </a:cxn>
                <a:cxn ang="0">
                  <a:pos x="8" y="39"/>
                </a:cxn>
                <a:cxn ang="0">
                  <a:pos x="1" y="52"/>
                </a:cxn>
                <a:cxn ang="0">
                  <a:pos x="5" y="65"/>
                </a:cxn>
                <a:cxn ang="0">
                  <a:pos x="8" y="69"/>
                </a:cxn>
                <a:cxn ang="0">
                  <a:pos x="10" y="93"/>
                </a:cxn>
                <a:cxn ang="0">
                  <a:pos x="25" y="87"/>
                </a:cxn>
                <a:cxn ang="0">
                  <a:pos x="50" y="93"/>
                </a:cxn>
                <a:cxn ang="0">
                  <a:pos x="56" y="85"/>
                </a:cxn>
                <a:cxn ang="0">
                  <a:pos x="58" y="80"/>
                </a:cxn>
                <a:cxn ang="0">
                  <a:pos x="61" y="72"/>
                </a:cxn>
                <a:cxn ang="0">
                  <a:pos x="82" y="70"/>
                </a:cxn>
                <a:cxn ang="0">
                  <a:pos x="75" y="59"/>
                </a:cxn>
                <a:cxn ang="0">
                  <a:pos x="77" y="46"/>
                </a:cxn>
                <a:cxn ang="0">
                  <a:pos x="82" y="26"/>
                </a:cxn>
                <a:cxn ang="0">
                  <a:pos x="85" y="17"/>
                </a:cxn>
                <a:cxn ang="0">
                  <a:pos x="58" y="4"/>
                </a:cxn>
                <a:cxn ang="0">
                  <a:pos x="36" y="19"/>
                </a:cxn>
                <a:cxn ang="0">
                  <a:pos x="21" y="9"/>
                </a:cxn>
                <a:cxn ang="0">
                  <a:pos x="5" y="6"/>
                </a:cxn>
              </a:cxnLst>
              <a:rect l="0" t="0" r="r" b="b"/>
              <a:pathLst>
                <a:path w="85" h="93">
                  <a:moveTo>
                    <a:pt x="5" y="6"/>
                  </a:moveTo>
                  <a:lnTo>
                    <a:pt x="1" y="0"/>
                  </a:lnTo>
                  <a:lnTo>
                    <a:pt x="0" y="20"/>
                  </a:lnTo>
                  <a:lnTo>
                    <a:pt x="8" y="39"/>
                  </a:lnTo>
                  <a:lnTo>
                    <a:pt x="1" y="52"/>
                  </a:lnTo>
                  <a:lnTo>
                    <a:pt x="5" y="65"/>
                  </a:lnTo>
                  <a:lnTo>
                    <a:pt x="8" y="69"/>
                  </a:lnTo>
                  <a:lnTo>
                    <a:pt x="10" y="93"/>
                  </a:lnTo>
                  <a:lnTo>
                    <a:pt x="25" y="87"/>
                  </a:lnTo>
                  <a:lnTo>
                    <a:pt x="50" y="93"/>
                  </a:lnTo>
                  <a:lnTo>
                    <a:pt x="56" y="85"/>
                  </a:lnTo>
                  <a:lnTo>
                    <a:pt x="58" y="80"/>
                  </a:lnTo>
                  <a:lnTo>
                    <a:pt x="61" y="72"/>
                  </a:lnTo>
                  <a:lnTo>
                    <a:pt x="82" y="70"/>
                  </a:lnTo>
                  <a:lnTo>
                    <a:pt x="75" y="59"/>
                  </a:lnTo>
                  <a:lnTo>
                    <a:pt x="77" y="46"/>
                  </a:lnTo>
                  <a:lnTo>
                    <a:pt x="82" y="26"/>
                  </a:lnTo>
                  <a:lnTo>
                    <a:pt x="85" y="17"/>
                  </a:lnTo>
                  <a:lnTo>
                    <a:pt x="58" y="4"/>
                  </a:lnTo>
                  <a:lnTo>
                    <a:pt x="36" y="19"/>
                  </a:lnTo>
                  <a:lnTo>
                    <a:pt x="21" y="9"/>
                  </a:lnTo>
                  <a:lnTo>
                    <a:pt x="5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0" name="Freeform 696"/>
            <p:cNvSpPr>
              <a:spLocks/>
            </p:cNvSpPr>
            <p:nvPr/>
          </p:nvSpPr>
          <p:spPr bwMode="auto">
            <a:xfrm>
              <a:off x="3143" y="1955"/>
              <a:ext cx="28" cy="5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68"/>
                </a:cxn>
                <a:cxn ang="0">
                  <a:pos x="15" y="94"/>
                </a:cxn>
                <a:cxn ang="0">
                  <a:pos x="18" y="83"/>
                </a:cxn>
                <a:cxn ang="0">
                  <a:pos x="27" y="57"/>
                </a:cxn>
                <a:cxn ang="0">
                  <a:pos x="26" y="55"/>
                </a:cxn>
                <a:cxn ang="0">
                  <a:pos x="17" y="20"/>
                </a:cxn>
                <a:cxn ang="0">
                  <a:pos x="11" y="5"/>
                </a:cxn>
                <a:cxn ang="0">
                  <a:pos x="3" y="0"/>
                </a:cxn>
                <a:cxn ang="0">
                  <a:pos x="0" y="24"/>
                </a:cxn>
              </a:cxnLst>
              <a:rect l="0" t="0" r="r" b="b"/>
              <a:pathLst>
                <a:path w="27" h="94">
                  <a:moveTo>
                    <a:pt x="0" y="24"/>
                  </a:moveTo>
                  <a:lnTo>
                    <a:pt x="4" y="68"/>
                  </a:lnTo>
                  <a:lnTo>
                    <a:pt x="15" y="94"/>
                  </a:lnTo>
                  <a:lnTo>
                    <a:pt x="18" y="83"/>
                  </a:lnTo>
                  <a:lnTo>
                    <a:pt x="27" y="57"/>
                  </a:lnTo>
                  <a:lnTo>
                    <a:pt x="26" y="55"/>
                  </a:lnTo>
                  <a:lnTo>
                    <a:pt x="17" y="20"/>
                  </a:lnTo>
                  <a:lnTo>
                    <a:pt x="11" y="5"/>
                  </a:lnTo>
                  <a:lnTo>
                    <a:pt x="3" y="0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1" name="Freeform 697"/>
            <p:cNvSpPr>
              <a:spLocks/>
            </p:cNvSpPr>
            <p:nvPr/>
          </p:nvSpPr>
          <p:spPr bwMode="auto">
            <a:xfrm>
              <a:off x="3495" y="1973"/>
              <a:ext cx="70" cy="42"/>
            </a:xfrm>
            <a:custGeom>
              <a:avLst/>
              <a:gdLst/>
              <a:ahLst/>
              <a:cxnLst>
                <a:cxn ang="0">
                  <a:pos x="9" y="10"/>
                </a:cxn>
                <a:cxn ang="0">
                  <a:pos x="0" y="0"/>
                </a:cxn>
                <a:cxn ang="0">
                  <a:pos x="21" y="0"/>
                </a:cxn>
                <a:cxn ang="0">
                  <a:pos x="42" y="0"/>
                </a:cxn>
                <a:cxn ang="0">
                  <a:pos x="55" y="4"/>
                </a:cxn>
                <a:cxn ang="0">
                  <a:pos x="54" y="34"/>
                </a:cxn>
                <a:cxn ang="0">
                  <a:pos x="60" y="37"/>
                </a:cxn>
                <a:cxn ang="0">
                  <a:pos x="55" y="48"/>
                </a:cxn>
                <a:cxn ang="0">
                  <a:pos x="66" y="76"/>
                </a:cxn>
                <a:cxn ang="0">
                  <a:pos x="60" y="82"/>
                </a:cxn>
                <a:cxn ang="0">
                  <a:pos x="55" y="76"/>
                </a:cxn>
                <a:cxn ang="0">
                  <a:pos x="54" y="71"/>
                </a:cxn>
                <a:cxn ang="0">
                  <a:pos x="50" y="65"/>
                </a:cxn>
                <a:cxn ang="0">
                  <a:pos x="47" y="63"/>
                </a:cxn>
                <a:cxn ang="0">
                  <a:pos x="43" y="63"/>
                </a:cxn>
                <a:cxn ang="0">
                  <a:pos x="38" y="60"/>
                </a:cxn>
                <a:cxn ang="0">
                  <a:pos x="34" y="60"/>
                </a:cxn>
                <a:cxn ang="0">
                  <a:pos x="21" y="48"/>
                </a:cxn>
                <a:cxn ang="0">
                  <a:pos x="15" y="34"/>
                </a:cxn>
                <a:cxn ang="0">
                  <a:pos x="9" y="10"/>
                </a:cxn>
              </a:cxnLst>
              <a:rect l="0" t="0" r="r" b="b"/>
              <a:pathLst>
                <a:path w="66" h="82">
                  <a:moveTo>
                    <a:pt x="9" y="10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42" y="0"/>
                  </a:lnTo>
                  <a:lnTo>
                    <a:pt x="55" y="4"/>
                  </a:lnTo>
                  <a:lnTo>
                    <a:pt x="54" y="34"/>
                  </a:lnTo>
                  <a:lnTo>
                    <a:pt x="60" y="37"/>
                  </a:lnTo>
                  <a:lnTo>
                    <a:pt x="55" y="48"/>
                  </a:lnTo>
                  <a:lnTo>
                    <a:pt x="66" y="76"/>
                  </a:lnTo>
                  <a:lnTo>
                    <a:pt x="60" y="82"/>
                  </a:lnTo>
                  <a:lnTo>
                    <a:pt x="55" y="76"/>
                  </a:lnTo>
                  <a:lnTo>
                    <a:pt x="54" y="71"/>
                  </a:lnTo>
                  <a:lnTo>
                    <a:pt x="50" y="65"/>
                  </a:lnTo>
                  <a:lnTo>
                    <a:pt x="47" y="63"/>
                  </a:lnTo>
                  <a:lnTo>
                    <a:pt x="43" y="63"/>
                  </a:lnTo>
                  <a:lnTo>
                    <a:pt x="38" y="60"/>
                  </a:lnTo>
                  <a:lnTo>
                    <a:pt x="34" y="60"/>
                  </a:lnTo>
                  <a:lnTo>
                    <a:pt x="21" y="48"/>
                  </a:lnTo>
                  <a:lnTo>
                    <a:pt x="15" y="34"/>
                  </a:lnTo>
                  <a:lnTo>
                    <a:pt x="9" y="1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2" name="Freeform 698"/>
            <p:cNvSpPr>
              <a:spLocks/>
            </p:cNvSpPr>
            <p:nvPr/>
          </p:nvSpPr>
          <p:spPr bwMode="auto">
            <a:xfrm>
              <a:off x="3553" y="1966"/>
              <a:ext cx="60" cy="60"/>
            </a:xfrm>
            <a:custGeom>
              <a:avLst/>
              <a:gdLst/>
              <a:ahLst/>
              <a:cxnLst>
                <a:cxn ang="0">
                  <a:pos x="12" y="89"/>
                </a:cxn>
                <a:cxn ang="0">
                  <a:pos x="1" y="61"/>
                </a:cxn>
                <a:cxn ang="0">
                  <a:pos x="5" y="50"/>
                </a:cxn>
                <a:cxn ang="0">
                  <a:pos x="0" y="47"/>
                </a:cxn>
                <a:cxn ang="0">
                  <a:pos x="1" y="17"/>
                </a:cxn>
                <a:cxn ang="0">
                  <a:pos x="5" y="0"/>
                </a:cxn>
                <a:cxn ang="0">
                  <a:pos x="28" y="8"/>
                </a:cxn>
                <a:cxn ang="0">
                  <a:pos x="37" y="30"/>
                </a:cxn>
                <a:cxn ang="0">
                  <a:pos x="57" y="50"/>
                </a:cxn>
                <a:cxn ang="0">
                  <a:pos x="48" y="54"/>
                </a:cxn>
                <a:cxn ang="0">
                  <a:pos x="44" y="91"/>
                </a:cxn>
                <a:cxn ang="0">
                  <a:pos x="43" y="113"/>
                </a:cxn>
                <a:cxn ang="0">
                  <a:pos x="28" y="97"/>
                </a:cxn>
                <a:cxn ang="0">
                  <a:pos x="31" y="91"/>
                </a:cxn>
                <a:cxn ang="0">
                  <a:pos x="26" y="73"/>
                </a:cxn>
                <a:cxn ang="0">
                  <a:pos x="12" y="89"/>
                </a:cxn>
              </a:cxnLst>
              <a:rect l="0" t="0" r="r" b="b"/>
              <a:pathLst>
                <a:path w="57" h="113">
                  <a:moveTo>
                    <a:pt x="12" y="89"/>
                  </a:moveTo>
                  <a:lnTo>
                    <a:pt x="1" y="61"/>
                  </a:lnTo>
                  <a:lnTo>
                    <a:pt x="5" y="50"/>
                  </a:lnTo>
                  <a:lnTo>
                    <a:pt x="0" y="47"/>
                  </a:lnTo>
                  <a:lnTo>
                    <a:pt x="1" y="17"/>
                  </a:lnTo>
                  <a:lnTo>
                    <a:pt x="5" y="0"/>
                  </a:lnTo>
                  <a:lnTo>
                    <a:pt x="28" y="8"/>
                  </a:lnTo>
                  <a:lnTo>
                    <a:pt x="37" y="30"/>
                  </a:lnTo>
                  <a:lnTo>
                    <a:pt x="57" y="50"/>
                  </a:lnTo>
                  <a:lnTo>
                    <a:pt x="48" y="54"/>
                  </a:lnTo>
                  <a:lnTo>
                    <a:pt x="44" y="91"/>
                  </a:lnTo>
                  <a:lnTo>
                    <a:pt x="43" y="113"/>
                  </a:lnTo>
                  <a:lnTo>
                    <a:pt x="28" y="97"/>
                  </a:lnTo>
                  <a:lnTo>
                    <a:pt x="31" y="91"/>
                  </a:lnTo>
                  <a:lnTo>
                    <a:pt x="26" y="73"/>
                  </a:lnTo>
                  <a:lnTo>
                    <a:pt x="12" y="8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551" name="Group 699"/>
            <p:cNvGrpSpPr>
              <a:grpSpLocks/>
            </p:cNvGrpSpPr>
            <p:nvPr/>
          </p:nvGrpSpPr>
          <p:grpSpPr bwMode="auto">
            <a:xfrm>
              <a:off x="3532" y="2005"/>
              <a:ext cx="28" cy="15"/>
              <a:chOff x="3722" y="2069"/>
              <a:chExt cx="27" cy="14"/>
            </a:xfrm>
            <a:grpFill/>
          </p:grpSpPr>
          <p:grpSp>
            <p:nvGrpSpPr>
              <p:cNvPr id="557" name="Group 700"/>
              <p:cNvGrpSpPr>
                <a:grpSpLocks/>
              </p:cNvGrpSpPr>
              <p:nvPr/>
            </p:nvGrpSpPr>
            <p:grpSpPr bwMode="auto">
              <a:xfrm>
                <a:off x="3722" y="2069"/>
                <a:ext cx="27" cy="14"/>
                <a:chOff x="3722" y="2069"/>
                <a:chExt cx="27" cy="14"/>
              </a:xfrm>
              <a:grpFill/>
            </p:grpSpPr>
            <p:pic>
              <p:nvPicPr>
                <p:cNvPr id="757" name="Picture 701"/>
                <p:cNvPicPr>
                  <a:picLocks noChangeAspect="1" noChangeArrowheads="1"/>
                </p:cNvPicPr>
                <p:nvPr/>
              </p:nvPicPr>
              <p:blipFill>
                <a:blip r:embed="rId35" cstate="print"/>
                <a:srcRect/>
                <a:stretch>
                  <a:fillRect/>
                </a:stretch>
              </p:blipFill>
              <p:spPr bwMode="auto">
                <a:xfrm>
                  <a:off x="3722" y="2069"/>
                  <a:ext cx="27" cy="14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58" name="Freeform 702"/>
                <p:cNvSpPr>
                  <a:spLocks/>
                </p:cNvSpPr>
                <p:nvPr/>
              </p:nvSpPr>
              <p:spPr bwMode="auto">
                <a:xfrm>
                  <a:off x="3722" y="2069"/>
                  <a:ext cx="26" cy="13"/>
                </a:xfrm>
                <a:custGeom>
                  <a:avLst/>
                  <a:gdLst/>
                  <a:ahLst/>
                  <a:cxnLst>
                    <a:cxn ang="0">
                      <a:pos x="26" y="23"/>
                    </a:cxn>
                    <a:cxn ang="0">
                      <a:pos x="21" y="26"/>
                    </a:cxn>
                    <a:cxn ang="0">
                      <a:pos x="3" y="6"/>
                    </a:cxn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4" y="0"/>
                    </a:cxn>
                    <a:cxn ang="0">
                      <a:pos x="10" y="4"/>
                    </a:cxn>
                    <a:cxn ang="0">
                      <a:pos x="13" y="4"/>
                    </a:cxn>
                    <a:cxn ang="0">
                      <a:pos x="16" y="6"/>
                    </a:cxn>
                    <a:cxn ang="0">
                      <a:pos x="21" y="10"/>
                    </a:cxn>
                    <a:cxn ang="0">
                      <a:pos x="22" y="17"/>
                    </a:cxn>
                    <a:cxn ang="0">
                      <a:pos x="26" y="23"/>
                    </a:cxn>
                  </a:cxnLst>
                  <a:rect l="0" t="0" r="r" b="b"/>
                  <a:pathLst>
                    <a:path w="26" h="26">
                      <a:moveTo>
                        <a:pt x="26" y="23"/>
                      </a:moveTo>
                      <a:lnTo>
                        <a:pt x="21" y="26"/>
                      </a:lnTo>
                      <a:lnTo>
                        <a:pt x="3" y="6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0" y="4"/>
                      </a:lnTo>
                      <a:lnTo>
                        <a:pt x="13" y="4"/>
                      </a:lnTo>
                      <a:lnTo>
                        <a:pt x="16" y="6"/>
                      </a:lnTo>
                      <a:lnTo>
                        <a:pt x="21" y="10"/>
                      </a:lnTo>
                      <a:lnTo>
                        <a:pt x="22" y="17"/>
                      </a:lnTo>
                      <a:lnTo>
                        <a:pt x="26" y="2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59" name="Freeform 703"/>
                <p:cNvSpPr>
                  <a:spLocks/>
                </p:cNvSpPr>
                <p:nvPr/>
              </p:nvSpPr>
              <p:spPr bwMode="auto">
                <a:xfrm>
                  <a:off x="3722" y="2069"/>
                  <a:ext cx="26" cy="13"/>
                </a:xfrm>
                <a:custGeom>
                  <a:avLst/>
                  <a:gdLst/>
                  <a:ahLst/>
                  <a:cxnLst>
                    <a:cxn ang="0">
                      <a:pos x="26" y="23"/>
                    </a:cxn>
                    <a:cxn ang="0">
                      <a:pos x="21" y="26"/>
                    </a:cxn>
                    <a:cxn ang="0">
                      <a:pos x="3" y="6"/>
                    </a:cxn>
                    <a:cxn ang="0">
                      <a:pos x="1" y="2"/>
                    </a:cxn>
                    <a:cxn ang="0">
                      <a:pos x="0" y="0"/>
                    </a:cxn>
                    <a:cxn ang="0">
                      <a:pos x="4" y="0"/>
                    </a:cxn>
                    <a:cxn ang="0">
                      <a:pos x="10" y="4"/>
                    </a:cxn>
                    <a:cxn ang="0">
                      <a:pos x="13" y="4"/>
                    </a:cxn>
                    <a:cxn ang="0">
                      <a:pos x="16" y="6"/>
                    </a:cxn>
                    <a:cxn ang="0">
                      <a:pos x="21" y="10"/>
                    </a:cxn>
                    <a:cxn ang="0">
                      <a:pos x="22" y="17"/>
                    </a:cxn>
                    <a:cxn ang="0">
                      <a:pos x="26" y="23"/>
                    </a:cxn>
                  </a:cxnLst>
                  <a:rect l="0" t="0" r="r" b="b"/>
                  <a:pathLst>
                    <a:path w="26" h="26">
                      <a:moveTo>
                        <a:pt x="26" y="23"/>
                      </a:moveTo>
                      <a:lnTo>
                        <a:pt x="21" y="26"/>
                      </a:lnTo>
                      <a:lnTo>
                        <a:pt x="3" y="6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0" y="4"/>
                      </a:lnTo>
                      <a:lnTo>
                        <a:pt x="13" y="4"/>
                      </a:lnTo>
                      <a:lnTo>
                        <a:pt x="16" y="6"/>
                      </a:lnTo>
                      <a:lnTo>
                        <a:pt x="21" y="10"/>
                      </a:lnTo>
                      <a:lnTo>
                        <a:pt x="22" y="17"/>
                      </a:lnTo>
                      <a:lnTo>
                        <a:pt x="26" y="2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60" name="Picture 704"/>
                <p:cNvPicPr>
                  <a:picLocks noChangeAspect="1" noChangeArrowheads="1"/>
                </p:cNvPicPr>
                <p:nvPr/>
              </p:nvPicPr>
              <p:blipFill>
                <a:blip r:embed="rId35" cstate="print"/>
                <a:srcRect/>
                <a:stretch>
                  <a:fillRect/>
                </a:stretch>
              </p:blipFill>
              <p:spPr bwMode="auto">
                <a:xfrm>
                  <a:off x="3722" y="2069"/>
                  <a:ext cx="27" cy="14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56" name="Freeform 705"/>
              <p:cNvSpPr>
                <a:spLocks/>
              </p:cNvSpPr>
              <p:nvPr/>
            </p:nvSpPr>
            <p:spPr bwMode="auto">
              <a:xfrm>
                <a:off x="3722" y="2069"/>
                <a:ext cx="26" cy="13"/>
              </a:xfrm>
              <a:custGeom>
                <a:avLst/>
                <a:gdLst/>
                <a:ahLst/>
                <a:cxnLst>
                  <a:cxn ang="0">
                    <a:pos x="26" y="23"/>
                  </a:cxn>
                  <a:cxn ang="0">
                    <a:pos x="21" y="26"/>
                  </a:cxn>
                  <a:cxn ang="0">
                    <a:pos x="3" y="6"/>
                  </a:cxn>
                  <a:cxn ang="0">
                    <a:pos x="1" y="2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10" y="4"/>
                  </a:cxn>
                  <a:cxn ang="0">
                    <a:pos x="13" y="4"/>
                  </a:cxn>
                  <a:cxn ang="0">
                    <a:pos x="16" y="6"/>
                  </a:cxn>
                  <a:cxn ang="0">
                    <a:pos x="21" y="10"/>
                  </a:cxn>
                  <a:cxn ang="0">
                    <a:pos x="22" y="17"/>
                  </a:cxn>
                  <a:cxn ang="0">
                    <a:pos x="26" y="23"/>
                  </a:cxn>
                </a:cxnLst>
                <a:rect l="0" t="0" r="r" b="b"/>
                <a:pathLst>
                  <a:path w="26" h="26">
                    <a:moveTo>
                      <a:pt x="26" y="23"/>
                    </a:moveTo>
                    <a:lnTo>
                      <a:pt x="21" y="26"/>
                    </a:lnTo>
                    <a:lnTo>
                      <a:pt x="3" y="6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0" y="4"/>
                    </a:lnTo>
                    <a:lnTo>
                      <a:pt x="13" y="4"/>
                    </a:lnTo>
                    <a:lnTo>
                      <a:pt x="16" y="6"/>
                    </a:lnTo>
                    <a:lnTo>
                      <a:pt x="21" y="10"/>
                    </a:lnTo>
                    <a:lnTo>
                      <a:pt x="22" y="17"/>
                    </a:lnTo>
                    <a:lnTo>
                      <a:pt x="26" y="2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24" name="Freeform 706"/>
            <p:cNvSpPr>
              <a:spLocks/>
            </p:cNvSpPr>
            <p:nvPr/>
          </p:nvSpPr>
          <p:spPr bwMode="auto">
            <a:xfrm>
              <a:off x="3158" y="1971"/>
              <a:ext cx="94" cy="88"/>
            </a:xfrm>
            <a:custGeom>
              <a:avLst/>
              <a:gdLst/>
              <a:ahLst/>
              <a:cxnLst>
                <a:cxn ang="0">
                  <a:pos x="16" y="87"/>
                </a:cxn>
                <a:cxn ang="0">
                  <a:pos x="7" y="79"/>
                </a:cxn>
                <a:cxn ang="0">
                  <a:pos x="0" y="64"/>
                </a:cxn>
                <a:cxn ang="0">
                  <a:pos x="3" y="53"/>
                </a:cxn>
                <a:cxn ang="0">
                  <a:pos x="12" y="27"/>
                </a:cxn>
                <a:cxn ang="0">
                  <a:pos x="11" y="25"/>
                </a:cxn>
                <a:cxn ang="0">
                  <a:pos x="37" y="13"/>
                </a:cxn>
                <a:cxn ang="0">
                  <a:pos x="52" y="5"/>
                </a:cxn>
                <a:cxn ang="0">
                  <a:pos x="77" y="13"/>
                </a:cxn>
                <a:cxn ang="0">
                  <a:pos x="82" y="3"/>
                </a:cxn>
                <a:cxn ang="0">
                  <a:pos x="85" y="0"/>
                </a:cxn>
                <a:cxn ang="0">
                  <a:pos x="89" y="9"/>
                </a:cxn>
                <a:cxn ang="0">
                  <a:pos x="82" y="29"/>
                </a:cxn>
                <a:cxn ang="0">
                  <a:pos x="66" y="24"/>
                </a:cxn>
                <a:cxn ang="0">
                  <a:pos x="50" y="31"/>
                </a:cxn>
                <a:cxn ang="0">
                  <a:pos x="58" y="46"/>
                </a:cxn>
                <a:cxn ang="0">
                  <a:pos x="51" y="48"/>
                </a:cxn>
                <a:cxn ang="0">
                  <a:pos x="52" y="51"/>
                </a:cxn>
                <a:cxn ang="0">
                  <a:pos x="47" y="50"/>
                </a:cxn>
                <a:cxn ang="0">
                  <a:pos x="50" y="57"/>
                </a:cxn>
                <a:cxn ang="0">
                  <a:pos x="39" y="38"/>
                </a:cxn>
                <a:cxn ang="0">
                  <a:pos x="36" y="42"/>
                </a:cxn>
                <a:cxn ang="0">
                  <a:pos x="41" y="68"/>
                </a:cxn>
                <a:cxn ang="0">
                  <a:pos x="46" y="81"/>
                </a:cxn>
                <a:cxn ang="0">
                  <a:pos x="39" y="77"/>
                </a:cxn>
                <a:cxn ang="0">
                  <a:pos x="41" y="88"/>
                </a:cxn>
                <a:cxn ang="0">
                  <a:pos x="38" y="90"/>
                </a:cxn>
                <a:cxn ang="0">
                  <a:pos x="58" y="114"/>
                </a:cxn>
                <a:cxn ang="0">
                  <a:pos x="58" y="126"/>
                </a:cxn>
                <a:cxn ang="0">
                  <a:pos x="50" y="120"/>
                </a:cxn>
                <a:cxn ang="0">
                  <a:pos x="46" y="122"/>
                </a:cxn>
                <a:cxn ang="0">
                  <a:pos x="50" y="138"/>
                </a:cxn>
                <a:cxn ang="0">
                  <a:pos x="41" y="138"/>
                </a:cxn>
                <a:cxn ang="0">
                  <a:pos x="47" y="166"/>
                </a:cxn>
                <a:cxn ang="0">
                  <a:pos x="39" y="161"/>
                </a:cxn>
                <a:cxn ang="0">
                  <a:pos x="37" y="166"/>
                </a:cxn>
                <a:cxn ang="0">
                  <a:pos x="29" y="150"/>
                </a:cxn>
                <a:cxn ang="0">
                  <a:pos x="28" y="159"/>
                </a:cxn>
                <a:cxn ang="0">
                  <a:pos x="20" y="127"/>
                </a:cxn>
                <a:cxn ang="0">
                  <a:pos x="18" y="118"/>
                </a:cxn>
                <a:cxn ang="0">
                  <a:pos x="30" y="111"/>
                </a:cxn>
                <a:cxn ang="0">
                  <a:pos x="44" y="118"/>
                </a:cxn>
                <a:cxn ang="0">
                  <a:pos x="44" y="111"/>
                </a:cxn>
                <a:cxn ang="0">
                  <a:pos x="36" y="103"/>
                </a:cxn>
                <a:cxn ang="0">
                  <a:pos x="20" y="103"/>
                </a:cxn>
                <a:cxn ang="0">
                  <a:pos x="16" y="103"/>
                </a:cxn>
                <a:cxn ang="0">
                  <a:pos x="13" y="88"/>
                </a:cxn>
                <a:cxn ang="0">
                  <a:pos x="16" y="87"/>
                </a:cxn>
              </a:cxnLst>
              <a:rect l="0" t="0" r="r" b="b"/>
              <a:pathLst>
                <a:path w="89" h="166">
                  <a:moveTo>
                    <a:pt x="16" y="87"/>
                  </a:moveTo>
                  <a:lnTo>
                    <a:pt x="7" y="79"/>
                  </a:lnTo>
                  <a:lnTo>
                    <a:pt x="0" y="64"/>
                  </a:lnTo>
                  <a:lnTo>
                    <a:pt x="3" y="53"/>
                  </a:lnTo>
                  <a:lnTo>
                    <a:pt x="12" y="27"/>
                  </a:lnTo>
                  <a:lnTo>
                    <a:pt x="11" y="25"/>
                  </a:lnTo>
                  <a:lnTo>
                    <a:pt x="37" y="13"/>
                  </a:lnTo>
                  <a:lnTo>
                    <a:pt x="52" y="5"/>
                  </a:lnTo>
                  <a:lnTo>
                    <a:pt x="77" y="13"/>
                  </a:lnTo>
                  <a:lnTo>
                    <a:pt x="82" y="3"/>
                  </a:lnTo>
                  <a:lnTo>
                    <a:pt x="85" y="0"/>
                  </a:lnTo>
                  <a:lnTo>
                    <a:pt x="89" y="9"/>
                  </a:lnTo>
                  <a:lnTo>
                    <a:pt x="82" y="29"/>
                  </a:lnTo>
                  <a:lnTo>
                    <a:pt x="66" y="24"/>
                  </a:lnTo>
                  <a:lnTo>
                    <a:pt x="50" y="31"/>
                  </a:lnTo>
                  <a:lnTo>
                    <a:pt x="58" y="46"/>
                  </a:lnTo>
                  <a:lnTo>
                    <a:pt x="51" y="48"/>
                  </a:lnTo>
                  <a:lnTo>
                    <a:pt x="52" y="51"/>
                  </a:lnTo>
                  <a:lnTo>
                    <a:pt x="47" y="50"/>
                  </a:lnTo>
                  <a:lnTo>
                    <a:pt x="50" y="57"/>
                  </a:lnTo>
                  <a:lnTo>
                    <a:pt x="39" y="38"/>
                  </a:lnTo>
                  <a:lnTo>
                    <a:pt x="36" y="42"/>
                  </a:lnTo>
                  <a:lnTo>
                    <a:pt x="41" y="68"/>
                  </a:lnTo>
                  <a:lnTo>
                    <a:pt x="46" y="81"/>
                  </a:lnTo>
                  <a:lnTo>
                    <a:pt x="39" y="77"/>
                  </a:lnTo>
                  <a:lnTo>
                    <a:pt x="41" y="88"/>
                  </a:lnTo>
                  <a:lnTo>
                    <a:pt x="38" y="90"/>
                  </a:lnTo>
                  <a:lnTo>
                    <a:pt x="58" y="114"/>
                  </a:lnTo>
                  <a:lnTo>
                    <a:pt x="58" y="126"/>
                  </a:lnTo>
                  <a:lnTo>
                    <a:pt x="50" y="120"/>
                  </a:lnTo>
                  <a:lnTo>
                    <a:pt x="46" y="122"/>
                  </a:lnTo>
                  <a:lnTo>
                    <a:pt x="50" y="138"/>
                  </a:lnTo>
                  <a:lnTo>
                    <a:pt x="41" y="138"/>
                  </a:lnTo>
                  <a:lnTo>
                    <a:pt x="47" y="166"/>
                  </a:lnTo>
                  <a:lnTo>
                    <a:pt x="39" y="161"/>
                  </a:lnTo>
                  <a:lnTo>
                    <a:pt x="37" y="166"/>
                  </a:lnTo>
                  <a:lnTo>
                    <a:pt x="29" y="150"/>
                  </a:lnTo>
                  <a:lnTo>
                    <a:pt x="28" y="159"/>
                  </a:lnTo>
                  <a:lnTo>
                    <a:pt x="20" y="127"/>
                  </a:lnTo>
                  <a:lnTo>
                    <a:pt x="18" y="118"/>
                  </a:lnTo>
                  <a:lnTo>
                    <a:pt x="30" y="111"/>
                  </a:lnTo>
                  <a:lnTo>
                    <a:pt x="44" y="118"/>
                  </a:lnTo>
                  <a:lnTo>
                    <a:pt x="44" y="111"/>
                  </a:lnTo>
                  <a:lnTo>
                    <a:pt x="36" y="103"/>
                  </a:lnTo>
                  <a:lnTo>
                    <a:pt x="20" y="103"/>
                  </a:lnTo>
                  <a:lnTo>
                    <a:pt x="16" y="103"/>
                  </a:lnTo>
                  <a:lnTo>
                    <a:pt x="13" y="88"/>
                  </a:lnTo>
                  <a:lnTo>
                    <a:pt x="16" y="8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5" name="Freeform 707"/>
            <p:cNvSpPr>
              <a:spLocks/>
            </p:cNvSpPr>
            <p:nvPr/>
          </p:nvSpPr>
          <p:spPr bwMode="auto">
            <a:xfrm>
              <a:off x="3219" y="2075"/>
              <a:ext cx="40" cy="9"/>
            </a:xfrm>
            <a:custGeom>
              <a:avLst/>
              <a:gdLst/>
              <a:ahLst/>
              <a:cxnLst>
                <a:cxn ang="0">
                  <a:pos x="30" y="7"/>
                </a:cxn>
                <a:cxn ang="0">
                  <a:pos x="8" y="0"/>
                </a:cxn>
                <a:cxn ang="0">
                  <a:pos x="1" y="0"/>
                </a:cxn>
                <a:cxn ang="0">
                  <a:pos x="0" y="7"/>
                </a:cxn>
                <a:cxn ang="0">
                  <a:pos x="13" y="13"/>
                </a:cxn>
                <a:cxn ang="0">
                  <a:pos x="27" y="16"/>
                </a:cxn>
                <a:cxn ang="0">
                  <a:pos x="38" y="11"/>
                </a:cxn>
                <a:cxn ang="0">
                  <a:pos x="30" y="7"/>
                </a:cxn>
              </a:cxnLst>
              <a:rect l="0" t="0" r="r" b="b"/>
              <a:pathLst>
                <a:path w="38" h="16">
                  <a:moveTo>
                    <a:pt x="30" y="7"/>
                  </a:moveTo>
                  <a:lnTo>
                    <a:pt x="8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3" y="13"/>
                  </a:lnTo>
                  <a:lnTo>
                    <a:pt x="27" y="16"/>
                  </a:lnTo>
                  <a:lnTo>
                    <a:pt x="38" y="11"/>
                  </a:lnTo>
                  <a:lnTo>
                    <a:pt x="30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563" name="Group 708"/>
            <p:cNvGrpSpPr>
              <a:grpSpLocks/>
            </p:cNvGrpSpPr>
            <p:nvPr/>
          </p:nvGrpSpPr>
          <p:grpSpPr bwMode="auto">
            <a:xfrm>
              <a:off x="3204" y="2015"/>
              <a:ext cx="25" cy="17"/>
              <a:chOff x="3412" y="2079"/>
              <a:chExt cx="24" cy="16"/>
            </a:xfrm>
            <a:grpFill/>
          </p:grpSpPr>
          <p:grpSp>
            <p:nvGrpSpPr>
              <p:cNvPr id="569" name="Group 709"/>
              <p:cNvGrpSpPr>
                <a:grpSpLocks/>
              </p:cNvGrpSpPr>
              <p:nvPr/>
            </p:nvGrpSpPr>
            <p:grpSpPr bwMode="auto">
              <a:xfrm>
                <a:off x="3412" y="2079"/>
                <a:ext cx="24" cy="16"/>
                <a:chOff x="3412" y="2079"/>
                <a:chExt cx="24" cy="16"/>
              </a:xfrm>
              <a:grpFill/>
            </p:grpSpPr>
            <p:pic>
              <p:nvPicPr>
                <p:cNvPr id="751" name="Picture 710"/>
                <p:cNvPicPr>
                  <a:picLocks noChangeAspect="1" noChangeArrowheads="1"/>
                </p:cNvPicPr>
                <p:nvPr/>
              </p:nvPicPr>
              <p:blipFill>
                <a:blip r:embed="rId36" cstate="print"/>
                <a:srcRect/>
                <a:stretch>
                  <a:fillRect/>
                </a:stretch>
              </p:blipFill>
              <p:spPr bwMode="auto">
                <a:xfrm>
                  <a:off x="3412" y="2079"/>
                  <a:ext cx="24" cy="1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52" name="Freeform 711"/>
                <p:cNvSpPr>
                  <a:spLocks/>
                </p:cNvSpPr>
                <p:nvPr/>
              </p:nvSpPr>
              <p:spPr bwMode="auto">
                <a:xfrm>
                  <a:off x="3412" y="2079"/>
                  <a:ext cx="23" cy="15"/>
                </a:xfrm>
                <a:custGeom>
                  <a:avLst/>
                  <a:gdLst/>
                  <a:ahLst/>
                  <a:cxnLst>
                    <a:cxn ang="0">
                      <a:pos x="23" y="29"/>
                    </a:cxn>
                    <a:cxn ang="0">
                      <a:pos x="11" y="9"/>
                    </a:cxn>
                    <a:cxn ang="0">
                      <a:pos x="0" y="0"/>
                    </a:cxn>
                    <a:cxn ang="0">
                      <a:pos x="12" y="16"/>
                    </a:cxn>
                    <a:cxn ang="0">
                      <a:pos x="23" y="29"/>
                    </a:cxn>
                  </a:cxnLst>
                  <a:rect l="0" t="0" r="r" b="b"/>
                  <a:pathLst>
                    <a:path w="23" h="29">
                      <a:moveTo>
                        <a:pt x="23" y="29"/>
                      </a:moveTo>
                      <a:lnTo>
                        <a:pt x="11" y="9"/>
                      </a:lnTo>
                      <a:lnTo>
                        <a:pt x="0" y="0"/>
                      </a:lnTo>
                      <a:lnTo>
                        <a:pt x="12" y="16"/>
                      </a:lnTo>
                      <a:lnTo>
                        <a:pt x="23" y="2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53" name="Freeform 712"/>
                <p:cNvSpPr>
                  <a:spLocks/>
                </p:cNvSpPr>
                <p:nvPr/>
              </p:nvSpPr>
              <p:spPr bwMode="auto">
                <a:xfrm>
                  <a:off x="3412" y="2079"/>
                  <a:ext cx="23" cy="15"/>
                </a:xfrm>
                <a:custGeom>
                  <a:avLst/>
                  <a:gdLst/>
                  <a:ahLst/>
                  <a:cxnLst>
                    <a:cxn ang="0">
                      <a:pos x="23" y="29"/>
                    </a:cxn>
                    <a:cxn ang="0">
                      <a:pos x="11" y="9"/>
                    </a:cxn>
                    <a:cxn ang="0">
                      <a:pos x="0" y="0"/>
                    </a:cxn>
                    <a:cxn ang="0">
                      <a:pos x="12" y="16"/>
                    </a:cxn>
                    <a:cxn ang="0">
                      <a:pos x="23" y="29"/>
                    </a:cxn>
                  </a:cxnLst>
                  <a:rect l="0" t="0" r="r" b="b"/>
                  <a:pathLst>
                    <a:path w="23" h="29">
                      <a:moveTo>
                        <a:pt x="23" y="29"/>
                      </a:moveTo>
                      <a:lnTo>
                        <a:pt x="11" y="9"/>
                      </a:lnTo>
                      <a:lnTo>
                        <a:pt x="0" y="0"/>
                      </a:lnTo>
                      <a:lnTo>
                        <a:pt x="12" y="16"/>
                      </a:lnTo>
                      <a:lnTo>
                        <a:pt x="23" y="2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54" name="Picture 713"/>
                <p:cNvPicPr>
                  <a:picLocks noChangeAspect="1" noChangeArrowheads="1"/>
                </p:cNvPicPr>
                <p:nvPr/>
              </p:nvPicPr>
              <p:blipFill>
                <a:blip r:embed="rId36" cstate="print"/>
                <a:srcRect/>
                <a:stretch>
                  <a:fillRect/>
                </a:stretch>
              </p:blipFill>
              <p:spPr bwMode="auto">
                <a:xfrm>
                  <a:off x="3412" y="2079"/>
                  <a:ext cx="24" cy="1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50" name="Freeform 714"/>
              <p:cNvSpPr>
                <a:spLocks/>
              </p:cNvSpPr>
              <p:nvPr/>
            </p:nvSpPr>
            <p:spPr bwMode="auto">
              <a:xfrm>
                <a:off x="3412" y="2079"/>
                <a:ext cx="23" cy="1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2" y="16"/>
                  </a:cxn>
                  <a:cxn ang="0">
                    <a:pos x="23" y="29"/>
                  </a:cxn>
                </a:cxnLst>
                <a:rect l="0" t="0" r="r" b="b"/>
                <a:pathLst>
                  <a:path w="23" h="29">
                    <a:moveTo>
                      <a:pt x="23" y="29"/>
                    </a:moveTo>
                    <a:lnTo>
                      <a:pt x="11" y="9"/>
                    </a:lnTo>
                    <a:lnTo>
                      <a:pt x="0" y="0"/>
                    </a:lnTo>
                    <a:lnTo>
                      <a:pt x="12" y="16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575" name="Group 715"/>
            <p:cNvGrpSpPr>
              <a:grpSpLocks/>
            </p:cNvGrpSpPr>
            <p:nvPr/>
          </p:nvGrpSpPr>
          <p:grpSpPr bwMode="auto">
            <a:xfrm>
              <a:off x="3246" y="2010"/>
              <a:ext cx="12" cy="5"/>
              <a:chOff x="3452" y="2074"/>
              <a:chExt cx="11" cy="5"/>
            </a:xfrm>
            <a:grpFill/>
          </p:grpSpPr>
          <p:grpSp>
            <p:nvGrpSpPr>
              <p:cNvPr id="581" name="Group 716"/>
              <p:cNvGrpSpPr>
                <a:grpSpLocks/>
              </p:cNvGrpSpPr>
              <p:nvPr/>
            </p:nvGrpSpPr>
            <p:grpSpPr bwMode="auto">
              <a:xfrm>
                <a:off x="3452" y="2074"/>
                <a:ext cx="11" cy="5"/>
                <a:chOff x="3452" y="2074"/>
                <a:chExt cx="11" cy="5"/>
              </a:xfrm>
              <a:grpFill/>
            </p:grpSpPr>
            <p:pic>
              <p:nvPicPr>
                <p:cNvPr id="745" name="Picture 717"/>
                <p:cNvPicPr>
                  <a:picLocks noChangeAspect="1" noChangeArrowheads="1"/>
                </p:cNvPicPr>
                <p:nvPr/>
              </p:nvPicPr>
              <p:blipFill>
                <a:blip r:embed="rId37" cstate="print"/>
                <a:srcRect/>
                <a:stretch>
                  <a:fillRect/>
                </a:stretch>
              </p:blipFill>
              <p:spPr bwMode="auto">
                <a:xfrm>
                  <a:off x="3452" y="2074"/>
                  <a:ext cx="11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46" name="Freeform 718"/>
                <p:cNvSpPr>
                  <a:spLocks/>
                </p:cNvSpPr>
                <p:nvPr/>
              </p:nvSpPr>
              <p:spPr bwMode="auto">
                <a:xfrm>
                  <a:off x="3452" y="2074"/>
                  <a:ext cx="10" cy="4"/>
                </a:xfrm>
                <a:custGeom>
                  <a:avLst/>
                  <a:gdLst/>
                  <a:ahLst/>
                  <a:cxnLst>
                    <a:cxn ang="0">
                      <a:pos x="10" y="9"/>
                    </a:cxn>
                    <a:cxn ang="0">
                      <a:pos x="4" y="5"/>
                    </a:cxn>
                    <a:cxn ang="0">
                      <a:pos x="0" y="0"/>
                    </a:cxn>
                    <a:cxn ang="0">
                      <a:pos x="9" y="5"/>
                    </a:cxn>
                    <a:cxn ang="0">
                      <a:pos x="10" y="9"/>
                    </a:cxn>
                  </a:cxnLst>
                  <a:rect l="0" t="0" r="r" b="b"/>
                  <a:pathLst>
                    <a:path w="10" h="9">
                      <a:moveTo>
                        <a:pt x="10" y="9"/>
                      </a:move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9" y="5"/>
                      </a:lnTo>
                      <a:lnTo>
                        <a:pt x="10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47" name="Freeform 719"/>
                <p:cNvSpPr>
                  <a:spLocks/>
                </p:cNvSpPr>
                <p:nvPr/>
              </p:nvSpPr>
              <p:spPr bwMode="auto">
                <a:xfrm>
                  <a:off x="3452" y="2074"/>
                  <a:ext cx="10" cy="4"/>
                </a:xfrm>
                <a:custGeom>
                  <a:avLst/>
                  <a:gdLst/>
                  <a:ahLst/>
                  <a:cxnLst>
                    <a:cxn ang="0">
                      <a:pos x="10" y="9"/>
                    </a:cxn>
                    <a:cxn ang="0">
                      <a:pos x="4" y="5"/>
                    </a:cxn>
                    <a:cxn ang="0">
                      <a:pos x="0" y="0"/>
                    </a:cxn>
                    <a:cxn ang="0">
                      <a:pos x="9" y="5"/>
                    </a:cxn>
                    <a:cxn ang="0">
                      <a:pos x="10" y="9"/>
                    </a:cxn>
                  </a:cxnLst>
                  <a:rect l="0" t="0" r="r" b="b"/>
                  <a:pathLst>
                    <a:path w="10" h="9">
                      <a:moveTo>
                        <a:pt x="10" y="9"/>
                      </a:move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9" y="5"/>
                      </a:lnTo>
                      <a:lnTo>
                        <a:pt x="10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48" name="Picture 720"/>
                <p:cNvPicPr>
                  <a:picLocks noChangeAspect="1" noChangeArrowheads="1"/>
                </p:cNvPicPr>
                <p:nvPr/>
              </p:nvPicPr>
              <p:blipFill>
                <a:blip r:embed="rId37" cstate="print"/>
                <a:srcRect/>
                <a:stretch>
                  <a:fillRect/>
                </a:stretch>
              </p:blipFill>
              <p:spPr bwMode="auto">
                <a:xfrm>
                  <a:off x="3452" y="2074"/>
                  <a:ext cx="11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44" name="Freeform 721"/>
              <p:cNvSpPr>
                <a:spLocks/>
              </p:cNvSpPr>
              <p:nvPr/>
            </p:nvSpPr>
            <p:spPr bwMode="auto">
              <a:xfrm>
                <a:off x="3452" y="2074"/>
                <a:ext cx="10" cy="4"/>
              </a:xfrm>
              <a:custGeom>
                <a:avLst/>
                <a:gdLst/>
                <a:ahLst/>
                <a:cxnLst>
                  <a:cxn ang="0">
                    <a:pos x="10" y="9"/>
                  </a:cxn>
                  <a:cxn ang="0">
                    <a:pos x="4" y="5"/>
                  </a:cxn>
                  <a:cxn ang="0">
                    <a:pos x="0" y="0"/>
                  </a:cxn>
                  <a:cxn ang="0">
                    <a:pos x="9" y="5"/>
                  </a:cxn>
                  <a:cxn ang="0">
                    <a:pos x="10" y="9"/>
                  </a:cxn>
                </a:cxnLst>
                <a:rect l="0" t="0" r="r" b="b"/>
                <a:pathLst>
                  <a:path w="10" h="9">
                    <a:moveTo>
                      <a:pt x="10" y="9"/>
                    </a:moveTo>
                    <a:lnTo>
                      <a:pt x="4" y="5"/>
                    </a:lnTo>
                    <a:lnTo>
                      <a:pt x="0" y="0"/>
                    </a:lnTo>
                    <a:lnTo>
                      <a:pt x="9" y="5"/>
                    </a:lnTo>
                    <a:lnTo>
                      <a:pt x="10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587" name="Group 722"/>
            <p:cNvGrpSpPr>
              <a:grpSpLocks/>
            </p:cNvGrpSpPr>
            <p:nvPr/>
          </p:nvGrpSpPr>
          <p:grpSpPr bwMode="auto">
            <a:xfrm>
              <a:off x="3165" y="2026"/>
              <a:ext cx="7" cy="5"/>
              <a:chOff x="3375" y="2089"/>
              <a:chExt cx="7" cy="5"/>
            </a:xfrm>
            <a:grpFill/>
          </p:grpSpPr>
          <p:grpSp>
            <p:nvGrpSpPr>
              <p:cNvPr id="593" name="Group 723"/>
              <p:cNvGrpSpPr>
                <a:grpSpLocks/>
              </p:cNvGrpSpPr>
              <p:nvPr/>
            </p:nvGrpSpPr>
            <p:grpSpPr bwMode="auto">
              <a:xfrm>
                <a:off x="3375" y="2089"/>
                <a:ext cx="7" cy="5"/>
                <a:chOff x="3375" y="2089"/>
                <a:chExt cx="7" cy="5"/>
              </a:xfrm>
              <a:grpFill/>
            </p:grpSpPr>
            <p:pic>
              <p:nvPicPr>
                <p:cNvPr id="739" name="Picture 724"/>
                <p:cNvPicPr>
                  <a:picLocks noChangeAspect="1" noChangeArrowheads="1"/>
                </p:cNvPicPr>
                <p:nvPr/>
              </p:nvPicPr>
              <p:blipFill>
                <a:blip r:embed="rId26" cstate="print"/>
                <a:srcRect t="-18575"/>
                <a:stretch>
                  <a:fillRect/>
                </a:stretch>
              </p:blipFill>
              <p:spPr bwMode="auto">
                <a:xfrm>
                  <a:off x="3375" y="2089"/>
                  <a:ext cx="7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40" name="Freeform 725"/>
                <p:cNvSpPr>
                  <a:spLocks/>
                </p:cNvSpPr>
                <p:nvPr/>
              </p:nvSpPr>
              <p:spPr bwMode="auto">
                <a:xfrm>
                  <a:off x="3375" y="2090"/>
                  <a:ext cx="6" cy="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1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8">
                      <a:moveTo>
                        <a:pt x="0" y="0"/>
                      </a:moveTo>
                      <a:lnTo>
                        <a:pt x="6" y="8"/>
                      </a:lnTo>
                      <a:lnTo>
                        <a:pt x="1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41" name="Freeform 726"/>
                <p:cNvSpPr>
                  <a:spLocks/>
                </p:cNvSpPr>
                <p:nvPr/>
              </p:nvSpPr>
              <p:spPr bwMode="auto">
                <a:xfrm>
                  <a:off x="3375" y="2090"/>
                  <a:ext cx="6" cy="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" y="8"/>
                    </a:cxn>
                    <a:cxn ang="0">
                      <a:pos x="1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" h="8">
                      <a:moveTo>
                        <a:pt x="0" y="0"/>
                      </a:moveTo>
                      <a:lnTo>
                        <a:pt x="6" y="8"/>
                      </a:lnTo>
                      <a:lnTo>
                        <a:pt x="1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42" name="Picture 727"/>
                <p:cNvPicPr>
                  <a:picLocks noChangeAspect="1" noChangeArrowheads="1"/>
                </p:cNvPicPr>
                <p:nvPr/>
              </p:nvPicPr>
              <p:blipFill>
                <a:blip r:embed="rId26" cstate="print"/>
                <a:srcRect t="-18575"/>
                <a:stretch>
                  <a:fillRect/>
                </a:stretch>
              </p:blipFill>
              <p:spPr bwMode="auto">
                <a:xfrm>
                  <a:off x="3375" y="2089"/>
                  <a:ext cx="7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38" name="Freeform 728"/>
              <p:cNvSpPr>
                <a:spLocks/>
              </p:cNvSpPr>
              <p:nvPr/>
            </p:nvSpPr>
            <p:spPr bwMode="auto">
              <a:xfrm>
                <a:off x="3375" y="2090"/>
                <a:ext cx="6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8"/>
                  </a:cxn>
                  <a:cxn ang="0">
                    <a:pos x="1" y="8"/>
                  </a:cxn>
                  <a:cxn ang="0">
                    <a:pos x="0" y="0"/>
                  </a:cxn>
                </a:cxnLst>
                <a:rect l="0" t="0" r="r" b="b"/>
                <a:pathLst>
                  <a:path w="6" h="8">
                    <a:moveTo>
                      <a:pt x="0" y="0"/>
                    </a:moveTo>
                    <a:lnTo>
                      <a:pt x="6" y="8"/>
                    </a:lnTo>
                    <a:lnTo>
                      <a:pt x="1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599" name="Group 729"/>
            <p:cNvGrpSpPr>
              <a:grpSpLocks/>
            </p:cNvGrpSpPr>
            <p:nvPr/>
          </p:nvGrpSpPr>
          <p:grpSpPr bwMode="auto">
            <a:xfrm>
              <a:off x="3249" y="2023"/>
              <a:ext cx="5" cy="6"/>
              <a:chOff x="3454" y="2086"/>
              <a:chExt cx="6" cy="5"/>
            </a:xfrm>
            <a:grpFill/>
          </p:grpSpPr>
          <p:grpSp>
            <p:nvGrpSpPr>
              <p:cNvPr id="605" name="Group 730"/>
              <p:cNvGrpSpPr>
                <a:grpSpLocks/>
              </p:cNvGrpSpPr>
              <p:nvPr/>
            </p:nvGrpSpPr>
            <p:grpSpPr bwMode="auto">
              <a:xfrm>
                <a:off x="3454" y="2086"/>
                <a:ext cx="6" cy="5"/>
                <a:chOff x="3454" y="2086"/>
                <a:chExt cx="6" cy="5"/>
              </a:xfrm>
              <a:grpFill/>
            </p:grpSpPr>
            <p:pic>
              <p:nvPicPr>
                <p:cNvPr id="733" name="Picture 731"/>
                <p:cNvPicPr>
                  <a:picLocks noChangeAspect="1" noChangeArrowheads="1"/>
                </p:cNvPicPr>
                <p:nvPr/>
              </p:nvPicPr>
              <p:blipFill>
                <a:blip r:embed="rId38" cstate="print"/>
                <a:srcRect t="-18575" r="-19398"/>
                <a:stretch>
                  <a:fillRect/>
                </a:stretch>
              </p:blipFill>
              <p:spPr bwMode="auto">
                <a:xfrm>
                  <a:off x="3454" y="2086"/>
                  <a:ext cx="6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34" name="Freeform 732"/>
                <p:cNvSpPr>
                  <a:spLocks/>
                </p:cNvSpPr>
                <p:nvPr/>
              </p:nvSpPr>
              <p:spPr bwMode="auto">
                <a:xfrm>
                  <a:off x="3454" y="2087"/>
                  <a:ext cx="4" cy="3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3" y="7"/>
                    </a:cxn>
                    <a:cxn ang="0">
                      <a:pos x="0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4" h="7">
                      <a:moveTo>
                        <a:pt x="4" y="0"/>
                      </a:moveTo>
                      <a:lnTo>
                        <a:pt x="3" y="7"/>
                      </a:lnTo>
                      <a:lnTo>
                        <a:pt x="0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35" name="Freeform 733"/>
                <p:cNvSpPr>
                  <a:spLocks/>
                </p:cNvSpPr>
                <p:nvPr/>
              </p:nvSpPr>
              <p:spPr bwMode="auto">
                <a:xfrm>
                  <a:off x="3454" y="2087"/>
                  <a:ext cx="4" cy="3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3" y="7"/>
                    </a:cxn>
                    <a:cxn ang="0">
                      <a:pos x="0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4" h="7">
                      <a:moveTo>
                        <a:pt x="4" y="0"/>
                      </a:moveTo>
                      <a:lnTo>
                        <a:pt x="3" y="7"/>
                      </a:lnTo>
                      <a:lnTo>
                        <a:pt x="0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36" name="Picture 734"/>
                <p:cNvPicPr>
                  <a:picLocks noChangeAspect="1" noChangeArrowheads="1"/>
                </p:cNvPicPr>
                <p:nvPr/>
              </p:nvPicPr>
              <p:blipFill>
                <a:blip r:embed="rId38" cstate="print"/>
                <a:srcRect t="-18575" r="-19398"/>
                <a:stretch>
                  <a:fillRect/>
                </a:stretch>
              </p:blipFill>
              <p:spPr bwMode="auto">
                <a:xfrm>
                  <a:off x="3454" y="2086"/>
                  <a:ext cx="6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32" name="Freeform 735"/>
              <p:cNvSpPr>
                <a:spLocks/>
              </p:cNvSpPr>
              <p:nvPr/>
            </p:nvSpPr>
            <p:spPr bwMode="auto">
              <a:xfrm>
                <a:off x="3454" y="2087"/>
                <a:ext cx="4" cy="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" y="7"/>
                  </a:cxn>
                  <a:cxn ang="0">
                    <a:pos x="0" y="1"/>
                  </a:cxn>
                  <a:cxn ang="0">
                    <a:pos x="4" y="0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lnTo>
                      <a:pt x="3" y="7"/>
                    </a:lnTo>
                    <a:lnTo>
                      <a:pt x="0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30" name="Freeform 736"/>
            <p:cNvSpPr>
              <a:spLocks/>
            </p:cNvSpPr>
            <p:nvPr/>
          </p:nvSpPr>
          <p:spPr bwMode="auto">
            <a:xfrm>
              <a:off x="2956" y="1881"/>
              <a:ext cx="176" cy="154"/>
            </a:xfrm>
            <a:custGeom>
              <a:avLst/>
              <a:gdLst/>
              <a:ahLst/>
              <a:cxnLst>
                <a:cxn ang="0">
                  <a:pos x="94" y="15"/>
                </a:cxn>
                <a:cxn ang="0">
                  <a:pos x="72" y="0"/>
                </a:cxn>
                <a:cxn ang="0">
                  <a:pos x="57" y="6"/>
                </a:cxn>
                <a:cxn ang="0">
                  <a:pos x="49" y="4"/>
                </a:cxn>
                <a:cxn ang="0">
                  <a:pos x="49" y="6"/>
                </a:cxn>
                <a:cxn ang="0">
                  <a:pos x="45" y="13"/>
                </a:cxn>
                <a:cxn ang="0">
                  <a:pos x="43" y="21"/>
                </a:cxn>
                <a:cxn ang="0">
                  <a:pos x="33" y="21"/>
                </a:cxn>
                <a:cxn ang="0">
                  <a:pos x="28" y="32"/>
                </a:cxn>
                <a:cxn ang="0">
                  <a:pos x="19" y="19"/>
                </a:cxn>
                <a:cxn ang="0">
                  <a:pos x="10" y="32"/>
                </a:cxn>
                <a:cxn ang="0">
                  <a:pos x="1" y="35"/>
                </a:cxn>
                <a:cxn ang="0">
                  <a:pos x="1" y="46"/>
                </a:cxn>
                <a:cxn ang="0">
                  <a:pos x="0" y="59"/>
                </a:cxn>
                <a:cxn ang="0">
                  <a:pos x="0" y="69"/>
                </a:cxn>
                <a:cxn ang="0">
                  <a:pos x="0" y="78"/>
                </a:cxn>
                <a:cxn ang="0">
                  <a:pos x="10" y="91"/>
                </a:cxn>
                <a:cxn ang="0">
                  <a:pos x="10" y="100"/>
                </a:cxn>
                <a:cxn ang="0">
                  <a:pos x="23" y="87"/>
                </a:cxn>
                <a:cxn ang="0">
                  <a:pos x="41" y="93"/>
                </a:cxn>
                <a:cxn ang="0">
                  <a:pos x="52" y="126"/>
                </a:cxn>
                <a:cxn ang="0">
                  <a:pos x="65" y="148"/>
                </a:cxn>
                <a:cxn ang="0">
                  <a:pos x="77" y="171"/>
                </a:cxn>
                <a:cxn ang="0">
                  <a:pos x="83" y="172"/>
                </a:cxn>
                <a:cxn ang="0">
                  <a:pos x="83" y="174"/>
                </a:cxn>
                <a:cxn ang="0">
                  <a:pos x="94" y="182"/>
                </a:cxn>
                <a:cxn ang="0">
                  <a:pos x="110" y="204"/>
                </a:cxn>
                <a:cxn ang="0">
                  <a:pos x="119" y="211"/>
                </a:cxn>
                <a:cxn ang="0">
                  <a:pos x="127" y="221"/>
                </a:cxn>
                <a:cxn ang="0">
                  <a:pos x="136" y="256"/>
                </a:cxn>
                <a:cxn ang="0">
                  <a:pos x="130" y="284"/>
                </a:cxn>
                <a:cxn ang="0">
                  <a:pos x="136" y="293"/>
                </a:cxn>
                <a:cxn ang="0">
                  <a:pos x="143" y="271"/>
                </a:cxn>
                <a:cxn ang="0">
                  <a:pos x="148" y="258"/>
                </a:cxn>
                <a:cxn ang="0">
                  <a:pos x="151" y="250"/>
                </a:cxn>
                <a:cxn ang="0">
                  <a:pos x="143" y="235"/>
                </a:cxn>
                <a:cxn ang="0">
                  <a:pos x="145" y="209"/>
                </a:cxn>
                <a:cxn ang="0">
                  <a:pos x="154" y="215"/>
                </a:cxn>
                <a:cxn ang="0">
                  <a:pos x="165" y="230"/>
                </a:cxn>
                <a:cxn ang="0">
                  <a:pos x="167" y="215"/>
                </a:cxn>
                <a:cxn ang="0">
                  <a:pos x="150" y="196"/>
                </a:cxn>
                <a:cxn ang="0">
                  <a:pos x="131" y="178"/>
                </a:cxn>
                <a:cxn ang="0">
                  <a:pos x="133" y="167"/>
                </a:cxn>
                <a:cxn ang="0">
                  <a:pos x="129" y="161"/>
                </a:cxn>
                <a:cxn ang="0">
                  <a:pos x="110" y="154"/>
                </a:cxn>
                <a:cxn ang="0">
                  <a:pos x="104" y="132"/>
                </a:cxn>
                <a:cxn ang="0">
                  <a:pos x="96" y="111"/>
                </a:cxn>
                <a:cxn ang="0">
                  <a:pos x="82" y="95"/>
                </a:cxn>
                <a:cxn ang="0">
                  <a:pos x="76" y="71"/>
                </a:cxn>
                <a:cxn ang="0">
                  <a:pos x="74" y="54"/>
                </a:cxn>
                <a:cxn ang="0">
                  <a:pos x="86" y="41"/>
                </a:cxn>
                <a:cxn ang="0">
                  <a:pos x="95" y="46"/>
                </a:cxn>
                <a:cxn ang="0">
                  <a:pos x="91" y="24"/>
                </a:cxn>
                <a:cxn ang="0">
                  <a:pos x="94" y="15"/>
                </a:cxn>
                <a:cxn ang="0">
                  <a:pos x="79" y="96"/>
                </a:cxn>
                <a:cxn ang="0">
                  <a:pos x="79" y="95"/>
                </a:cxn>
                <a:cxn ang="0">
                  <a:pos x="77" y="96"/>
                </a:cxn>
                <a:cxn ang="0">
                  <a:pos x="79" y="98"/>
                </a:cxn>
                <a:cxn ang="0">
                  <a:pos x="79" y="96"/>
                </a:cxn>
                <a:cxn ang="0">
                  <a:pos x="94" y="15"/>
                </a:cxn>
                <a:cxn ang="0">
                  <a:pos x="83" y="171"/>
                </a:cxn>
                <a:cxn ang="0">
                  <a:pos x="94" y="15"/>
                </a:cxn>
              </a:cxnLst>
              <a:rect l="0" t="0" r="r" b="b"/>
              <a:pathLst>
                <a:path w="167" h="293">
                  <a:moveTo>
                    <a:pt x="94" y="15"/>
                  </a:moveTo>
                  <a:lnTo>
                    <a:pt x="72" y="0"/>
                  </a:lnTo>
                  <a:lnTo>
                    <a:pt x="57" y="6"/>
                  </a:lnTo>
                  <a:lnTo>
                    <a:pt x="49" y="4"/>
                  </a:lnTo>
                  <a:lnTo>
                    <a:pt x="49" y="6"/>
                  </a:lnTo>
                  <a:lnTo>
                    <a:pt x="45" y="13"/>
                  </a:lnTo>
                  <a:lnTo>
                    <a:pt x="43" y="21"/>
                  </a:lnTo>
                  <a:lnTo>
                    <a:pt x="33" y="21"/>
                  </a:lnTo>
                  <a:lnTo>
                    <a:pt x="28" y="32"/>
                  </a:lnTo>
                  <a:lnTo>
                    <a:pt x="19" y="19"/>
                  </a:lnTo>
                  <a:lnTo>
                    <a:pt x="10" y="32"/>
                  </a:lnTo>
                  <a:lnTo>
                    <a:pt x="1" y="35"/>
                  </a:lnTo>
                  <a:lnTo>
                    <a:pt x="1" y="46"/>
                  </a:lnTo>
                  <a:lnTo>
                    <a:pt x="0" y="59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10" y="91"/>
                  </a:lnTo>
                  <a:lnTo>
                    <a:pt x="10" y="100"/>
                  </a:lnTo>
                  <a:lnTo>
                    <a:pt x="23" y="87"/>
                  </a:lnTo>
                  <a:lnTo>
                    <a:pt x="41" y="93"/>
                  </a:lnTo>
                  <a:lnTo>
                    <a:pt x="52" y="126"/>
                  </a:lnTo>
                  <a:lnTo>
                    <a:pt x="65" y="148"/>
                  </a:lnTo>
                  <a:lnTo>
                    <a:pt x="77" y="171"/>
                  </a:lnTo>
                  <a:lnTo>
                    <a:pt x="83" y="172"/>
                  </a:lnTo>
                  <a:lnTo>
                    <a:pt x="83" y="174"/>
                  </a:lnTo>
                  <a:lnTo>
                    <a:pt x="94" y="182"/>
                  </a:lnTo>
                  <a:lnTo>
                    <a:pt x="110" y="204"/>
                  </a:lnTo>
                  <a:lnTo>
                    <a:pt x="119" y="211"/>
                  </a:lnTo>
                  <a:lnTo>
                    <a:pt x="127" y="221"/>
                  </a:lnTo>
                  <a:lnTo>
                    <a:pt x="136" y="256"/>
                  </a:lnTo>
                  <a:lnTo>
                    <a:pt x="130" y="284"/>
                  </a:lnTo>
                  <a:lnTo>
                    <a:pt x="136" y="293"/>
                  </a:lnTo>
                  <a:lnTo>
                    <a:pt x="143" y="271"/>
                  </a:lnTo>
                  <a:lnTo>
                    <a:pt x="148" y="258"/>
                  </a:lnTo>
                  <a:lnTo>
                    <a:pt x="151" y="250"/>
                  </a:lnTo>
                  <a:lnTo>
                    <a:pt x="143" y="235"/>
                  </a:lnTo>
                  <a:lnTo>
                    <a:pt x="145" y="209"/>
                  </a:lnTo>
                  <a:lnTo>
                    <a:pt x="154" y="215"/>
                  </a:lnTo>
                  <a:lnTo>
                    <a:pt x="165" y="230"/>
                  </a:lnTo>
                  <a:lnTo>
                    <a:pt x="167" y="215"/>
                  </a:lnTo>
                  <a:lnTo>
                    <a:pt x="150" y="196"/>
                  </a:lnTo>
                  <a:lnTo>
                    <a:pt x="131" y="178"/>
                  </a:lnTo>
                  <a:lnTo>
                    <a:pt x="133" y="167"/>
                  </a:lnTo>
                  <a:lnTo>
                    <a:pt x="129" y="161"/>
                  </a:lnTo>
                  <a:lnTo>
                    <a:pt x="110" y="154"/>
                  </a:lnTo>
                  <a:lnTo>
                    <a:pt x="104" y="132"/>
                  </a:lnTo>
                  <a:lnTo>
                    <a:pt x="96" y="111"/>
                  </a:lnTo>
                  <a:lnTo>
                    <a:pt x="82" y="95"/>
                  </a:lnTo>
                  <a:lnTo>
                    <a:pt x="76" y="71"/>
                  </a:lnTo>
                  <a:lnTo>
                    <a:pt x="74" y="54"/>
                  </a:lnTo>
                  <a:lnTo>
                    <a:pt x="86" y="41"/>
                  </a:lnTo>
                  <a:lnTo>
                    <a:pt x="95" y="46"/>
                  </a:lnTo>
                  <a:lnTo>
                    <a:pt x="91" y="24"/>
                  </a:lnTo>
                  <a:lnTo>
                    <a:pt x="94" y="15"/>
                  </a:lnTo>
                  <a:lnTo>
                    <a:pt x="79" y="96"/>
                  </a:lnTo>
                  <a:lnTo>
                    <a:pt x="79" y="95"/>
                  </a:lnTo>
                  <a:lnTo>
                    <a:pt x="77" y="96"/>
                  </a:lnTo>
                  <a:lnTo>
                    <a:pt x="79" y="98"/>
                  </a:lnTo>
                  <a:lnTo>
                    <a:pt x="79" y="96"/>
                  </a:lnTo>
                  <a:lnTo>
                    <a:pt x="94" y="15"/>
                  </a:lnTo>
                  <a:lnTo>
                    <a:pt x="83" y="171"/>
                  </a:lnTo>
                  <a:lnTo>
                    <a:pt x="94" y="1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1" name="Freeform 737"/>
            <p:cNvSpPr>
              <a:spLocks/>
            </p:cNvSpPr>
            <p:nvPr/>
          </p:nvSpPr>
          <p:spPr bwMode="auto">
            <a:xfrm>
              <a:off x="2956" y="1881"/>
              <a:ext cx="176" cy="154"/>
            </a:xfrm>
            <a:custGeom>
              <a:avLst/>
              <a:gdLst/>
              <a:ahLst/>
              <a:cxnLst>
                <a:cxn ang="0">
                  <a:pos x="94" y="15"/>
                </a:cxn>
                <a:cxn ang="0">
                  <a:pos x="72" y="0"/>
                </a:cxn>
                <a:cxn ang="0">
                  <a:pos x="57" y="6"/>
                </a:cxn>
                <a:cxn ang="0">
                  <a:pos x="49" y="4"/>
                </a:cxn>
                <a:cxn ang="0">
                  <a:pos x="49" y="6"/>
                </a:cxn>
                <a:cxn ang="0">
                  <a:pos x="45" y="13"/>
                </a:cxn>
                <a:cxn ang="0">
                  <a:pos x="43" y="21"/>
                </a:cxn>
                <a:cxn ang="0">
                  <a:pos x="33" y="21"/>
                </a:cxn>
                <a:cxn ang="0">
                  <a:pos x="28" y="32"/>
                </a:cxn>
                <a:cxn ang="0">
                  <a:pos x="19" y="19"/>
                </a:cxn>
                <a:cxn ang="0">
                  <a:pos x="10" y="32"/>
                </a:cxn>
                <a:cxn ang="0">
                  <a:pos x="1" y="35"/>
                </a:cxn>
                <a:cxn ang="0">
                  <a:pos x="1" y="46"/>
                </a:cxn>
                <a:cxn ang="0">
                  <a:pos x="0" y="59"/>
                </a:cxn>
                <a:cxn ang="0">
                  <a:pos x="0" y="69"/>
                </a:cxn>
                <a:cxn ang="0">
                  <a:pos x="0" y="78"/>
                </a:cxn>
                <a:cxn ang="0">
                  <a:pos x="10" y="91"/>
                </a:cxn>
                <a:cxn ang="0">
                  <a:pos x="10" y="100"/>
                </a:cxn>
                <a:cxn ang="0">
                  <a:pos x="23" y="87"/>
                </a:cxn>
                <a:cxn ang="0">
                  <a:pos x="41" y="93"/>
                </a:cxn>
                <a:cxn ang="0">
                  <a:pos x="52" y="126"/>
                </a:cxn>
                <a:cxn ang="0">
                  <a:pos x="65" y="148"/>
                </a:cxn>
                <a:cxn ang="0">
                  <a:pos x="77" y="171"/>
                </a:cxn>
                <a:cxn ang="0">
                  <a:pos x="83" y="172"/>
                </a:cxn>
                <a:cxn ang="0">
                  <a:pos x="83" y="174"/>
                </a:cxn>
                <a:cxn ang="0">
                  <a:pos x="94" y="182"/>
                </a:cxn>
                <a:cxn ang="0">
                  <a:pos x="110" y="204"/>
                </a:cxn>
                <a:cxn ang="0">
                  <a:pos x="119" y="211"/>
                </a:cxn>
                <a:cxn ang="0">
                  <a:pos x="127" y="221"/>
                </a:cxn>
                <a:cxn ang="0">
                  <a:pos x="136" y="256"/>
                </a:cxn>
                <a:cxn ang="0">
                  <a:pos x="130" y="284"/>
                </a:cxn>
                <a:cxn ang="0">
                  <a:pos x="136" y="293"/>
                </a:cxn>
                <a:cxn ang="0">
                  <a:pos x="143" y="271"/>
                </a:cxn>
                <a:cxn ang="0">
                  <a:pos x="148" y="258"/>
                </a:cxn>
                <a:cxn ang="0">
                  <a:pos x="151" y="250"/>
                </a:cxn>
                <a:cxn ang="0">
                  <a:pos x="143" y="235"/>
                </a:cxn>
                <a:cxn ang="0">
                  <a:pos x="145" y="209"/>
                </a:cxn>
                <a:cxn ang="0">
                  <a:pos x="154" y="215"/>
                </a:cxn>
                <a:cxn ang="0">
                  <a:pos x="165" y="230"/>
                </a:cxn>
                <a:cxn ang="0">
                  <a:pos x="167" y="215"/>
                </a:cxn>
                <a:cxn ang="0">
                  <a:pos x="150" y="196"/>
                </a:cxn>
                <a:cxn ang="0">
                  <a:pos x="131" y="178"/>
                </a:cxn>
                <a:cxn ang="0">
                  <a:pos x="133" y="167"/>
                </a:cxn>
                <a:cxn ang="0">
                  <a:pos x="129" y="161"/>
                </a:cxn>
                <a:cxn ang="0">
                  <a:pos x="110" y="154"/>
                </a:cxn>
                <a:cxn ang="0">
                  <a:pos x="104" y="132"/>
                </a:cxn>
                <a:cxn ang="0">
                  <a:pos x="96" y="111"/>
                </a:cxn>
                <a:cxn ang="0">
                  <a:pos x="82" y="95"/>
                </a:cxn>
                <a:cxn ang="0">
                  <a:pos x="76" y="71"/>
                </a:cxn>
                <a:cxn ang="0">
                  <a:pos x="74" y="54"/>
                </a:cxn>
                <a:cxn ang="0">
                  <a:pos x="86" y="41"/>
                </a:cxn>
                <a:cxn ang="0">
                  <a:pos x="95" y="46"/>
                </a:cxn>
                <a:cxn ang="0">
                  <a:pos x="91" y="24"/>
                </a:cxn>
                <a:cxn ang="0">
                  <a:pos x="94" y="15"/>
                </a:cxn>
              </a:cxnLst>
              <a:rect l="0" t="0" r="r" b="b"/>
              <a:pathLst>
                <a:path w="167" h="293">
                  <a:moveTo>
                    <a:pt x="94" y="15"/>
                  </a:moveTo>
                  <a:lnTo>
                    <a:pt x="72" y="0"/>
                  </a:lnTo>
                  <a:lnTo>
                    <a:pt x="57" y="6"/>
                  </a:lnTo>
                  <a:lnTo>
                    <a:pt x="49" y="4"/>
                  </a:lnTo>
                  <a:lnTo>
                    <a:pt x="49" y="6"/>
                  </a:lnTo>
                  <a:lnTo>
                    <a:pt x="45" y="13"/>
                  </a:lnTo>
                  <a:lnTo>
                    <a:pt x="43" y="21"/>
                  </a:lnTo>
                  <a:lnTo>
                    <a:pt x="33" y="21"/>
                  </a:lnTo>
                  <a:lnTo>
                    <a:pt x="28" y="32"/>
                  </a:lnTo>
                  <a:lnTo>
                    <a:pt x="19" y="19"/>
                  </a:lnTo>
                  <a:lnTo>
                    <a:pt x="10" y="32"/>
                  </a:lnTo>
                  <a:lnTo>
                    <a:pt x="1" y="35"/>
                  </a:lnTo>
                  <a:lnTo>
                    <a:pt x="1" y="46"/>
                  </a:lnTo>
                  <a:lnTo>
                    <a:pt x="0" y="59"/>
                  </a:lnTo>
                  <a:lnTo>
                    <a:pt x="0" y="69"/>
                  </a:lnTo>
                  <a:lnTo>
                    <a:pt x="0" y="78"/>
                  </a:lnTo>
                  <a:lnTo>
                    <a:pt x="10" y="91"/>
                  </a:lnTo>
                  <a:lnTo>
                    <a:pt x="10" y="100"/>
                  </a:lnTo>
                  <a:lnTo>
                    <a:pt x="23" y="87"/>
                  </a:lnTo>
                  <a:lnTo>
                    <a:pt x="41" y="93"/>
                  </a:lnTo>
                  <a:lnTo>
                    <a:pt x="52" y="126"/>
                  </a:lnTo>
                  <a:lnTo>
                    <a:pt x="65" y="148"/>
                  </a:lnTo>
                  <a:lnTo>
                    <a:pt x="77" y="171"/>
                  </a:lnTo>
                  <a:lnTo>
                    <a:pt x="83" y="172"/>
                  </a:lnTo>
                  <a:lnTo>
                    <a:pt x="83" y="174"/>
                  </a:lnTo>
                  <a:lnTo>
                    <a:pt x="94" y="182"/>
                  </a:lnTo>
                  <a:lnTo>
                    <a:pt x="110" y="204"/>
                  </a:lnTo>
                  <a:lnTo>
                    <a:pt x="119" y="211"/>
                  </a:lnTo>
                  <a:lnTo>
                    <a:pt x="127" y="221"/>
                  </a:lnTo>
                  <a:lnTo>
                    <a:pt x="136" y="256"/>
                  </a:lnTo>
                  <a:lnTo>
                    <a:pt x="130" y="284"/>
                  </a:lnTo>
                  <a:lnTo>
                    <a:pt x="136" y="293"/>
                  </a:lnTo>
                  <a:lnTo>
                    <a:pt x="143" y="271"/>
                  </a:lnTo>
                  <a:lnTo>
                    <a:pt x="148" y="258"/>
                  </a:lnTo>
                  <a:lnTo>
                    <a:pt x="151" y="250"/>
                  </a:lnTo>
                  <a:lnTo>
                    <a:pt x="143" y="235"/>
                  </a:lnTo>
                  <a:lnTo>
                    <a:pt x="145" y="209"/>
                  </a:lnTo>
                  <a:lnTo>
                    <a:pt x="154" y="215"/>
                  </a:lnTo>
                  <a:lnTo>
                    <a:pt x="165" y="230"/>
                  </a:lnTo>
                  <a:lnTo>
                    <a:pt x="167" y="215"/>
                  </a:lnTo>
                  <a:lnTo>
                    <a:pt x="150" y="196"/>
                  </a:lnTo>
                  <a:lnTo>
                    <a:pt x="131" y="178"/>
                  </a:lnTo>
                  <a:lnTo>
                    <a:pt x="133" y="167"/>
                  </a:lnTo>
                  <a:lnTo>
                    <a:pt x="129" y="161"/>
                  </a:lnTo>
                  <a:lnTo>
                    <a:pt x="110" y="154"/>
                  </a:lnTo>
                  <a:lnTo>
                    <a:pt x="104" y="132"/>
                  </a:lnTo>
                  <a:lnTo>
                    <a:pt x="96" y="111"/>
                  </a:lnTo>
                  <a:lnTo>
                    <a:pt x="82" y="95"/>
                  </a:lnTo>
                  <a:lnTo>
                    <a:pt x="76" y="71"/>
                  </a:lnTo>
                  <a:lnTo>
                    <a:pt x="74" y="54"/>
                  </a:lnTo>
                  <a:lnTo>
                    <a:pt x="86" y="41"/>
                  </a:lnTo>
                  <a:lnTo>
                    <a:pt x="95" y="46"/>
                  </a:lnTo>
                  <a:lnTo>
                    <a:pt x="91" y="24"/>
                  </a:lnTo>
                  <a:lnTo>
                    <a:pt x="94" y="1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2" name="Freeform 738"/>
            <p:cNvSpPr>
              <a:spLocks/>
            </p:cNvSpPr>
            <p:nvPr/>
          </p:nvSpPr>
          <p:spPr bwMode="auto">
            <a:xfrm>
              <a:off x="3037" y="1931"/>
              <a:ext cx="1" cy="3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5"/>
                </a:cxn>
                <a:cxn ang="0">
                  <a:pos x="1" y="1"/>
                </a:cxn>
              </a:cxnLst>
              <a:rect l="0" t="0" r="r" b="b"/>
              <a:pathLst>
                <a:path w="1" h="5">
                  <a:moveTo>
                    <a:pt x="1" y="1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1" y="5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3" name="Freeform 739"/>
            <p:cNvSpPr>
              <a:spLocks/>
            </p:cNvSpPr>
            <p:nvPr/>
          </p:nvSpPr>
          <p:spPr bwMode="auto">
            <a:xfrm>
              <a:off x="3046" y="2027"/>
              <a:ext cx="46" cy="29"/>
            </a:xfrm>
            <a:custGeom>
              <a:avLst/>
              <a:gdLst/>
              <a:ahLst/>
              <a:cxnLst>
                <a:cxn ang="0">
                  <a:pos x="38" y="33"/>
                </a:cxn>
                <a:cxn ang="0">
                  <a:pos x="38" y="56"/>
                </a:cxn>
                <a:cxn ang="0">
                  <a:pos x="21" y="39"/>
                </a:cxn>
                <a:cxn ang="0">
                  <a:pos x="3" y="24"/>
                </a:cxn>
                <a:cxn ang="0">
                  <a:pos x="0" y="11"/>
                </a:cxn>
                <a:cxn ang="0">
                  <a:pos x="12" y="6"/>
                </a:cxn>
                <a:cxn ang="0">
                  <a:pos x="29" y="4"/>
                </a:cxn>
                <a:cxn ang="0">
                  <a:pos x="44" y="0"/>
                </a:cxn>
                <a:cxn ang="0">
                  <a:pos x="38" y="33"/>
                </a:cxn>
              </a:cxnLst>
              <a:rect l="0" t="0" r="r" b="b"/>
              <a:pathLst>
                <a:path w="44" h="56">
                  <a:moveTo>
                    <a:pt x="38" y="33"/>
                  </a:moveTo>
                  <a:lnTo>
                    <a:pt x="38" y="56"/>
                  </a:lnTo>
                  <a:lnTo>
                    <a:pt x="21" y="39"/>
                  </a:lnTo>
                  <a:lnTo>
                    <a:pt x="3" y="24"/>
                  </a:lnTo>
                  <a:lnTo>
                    <a:pt x="0" y="11"/>
                  </a:lnTo>
                  <a:lnTo>
                    <a:pt x="12" y="6"/>
                  </a:lnTo>
                  <a:lnTo>
                    <a:pt x="29" y="4"/>
                  </a:lnTo>
                  <a:lnTo>
                    <a:pt x="44" y="0"/>
                  </a:lnTo>
                  <a:lnTo>
                    <a:pt x="38" y="3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4" name="Freeform 740"/>
            <p:cNvSpPr>
              <a:spLocks/>
            </p:cNvSpPr>
            <p:nvPr/>
          </p:nvSpPr>
          <p:spPr bwMode="auto">
            <a:xfrm>
              <a:off x="2979" y="1976"/>
              <a:ext cx="25" cy="43"/>
            </a:xfrm>
            <a:custGeom>
              <a:avLst/>
              <a:gdLst/>
              <a:ahLst/>
              <a:cxnLst>
                <a:cxn ang="0">
                  <a:pos x="12" y="68"/>
                </a:cxn>
                <a:cxn ang="0">
                  <a:pos x="8" y="79"/>
                </a:cxn>
                <a:cxn ang="0">
                  <a:pos x="2" y="61"/>
                </a:cxn>
                <a:cxn ang="0">
                  <a:pos x="1" y="37"/>
                </a:cxn>
                <a:cxn ang="0">
                  <a:pos x="0" y="14"/>
                </a:cxn>
                <a:cxn ang="0">
                  <a:pos x="13" y="0"/>
                </a:cxn>
                <a:cxn ang="0">
                  <a:pos x="23" y="26"/>
                </a:cxn>
                <a:cxn ang="0">
                  <a:pos x="21" y="66"/>
                </a:cxn>
                <a:cxn ang="0">
                  <a:pos x="12" y="68"/>
                </a:cxn>
              </a:cxnLst>
              <a:rect l="0" t="0" r="r" b="b"/>
              <a:pathLst>
                <a:path w="23" h="79">
                  <a:moveTo>
                    <a:pt x="12" y="68"/>
                  </a:moveTo>
                  <a:lnTo>
                    <a:pt x="8" y="79"/>
                  </a:lnTo>
                  <a:lnTo>
                    <a:pt x="2" y="61"/>
                  </a:lnTo>
                  <a:lnTo>
                    <a:pt x="1" y="37"/>
                  </a:lnTo>
                  <a:lnTo>
                    <a:pt x="0" y="14"/>
                  </a:lnTo>
                  <a:lnTo>
                    <a:pt x="13" y="0"/>
                  </a:lnTo>
                  <a:lnTo>
                    <a:pt x="23" y="26"/>
                  </a:lnTo>
                  <a:lnTo>
                    <a:pt x="21" y="66"/>
                  </a:lnTo>
                  <a:lnTo>
                    <a:pt x="12" y="6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11" name="Group 741"/>
            <p:cNvGrpSpPr>
              <a:grpSpLocks/>
            </p:cNvGrpSpPr>
            <p:nvPr/>
          </p:nvGrpSpPr>
          <p:grpSpPr bwMode="auto">
            <a:xfrm>
              <a:off x="2963" y="1932"/>
              <a:ext cx="8" cy="5"/>
              <a:chOff x="3184" y="2000"/>
              <a:chExt cx="8" cy="5"/>
            </a:xfrm>
            <a:grpFill/>
          </p:grpSpPr>
          <p:grpSp>
            <p:nvGrpSpPr>
              <p:cNvPr id="617" name="Group 742"/>
              <p:cNvGrpSpPr>
                <a:grpSpLocks/>
              </p:cNvGrpSpPr>
              <p:nvPr/>
            </p:nvGrpSpPr>
            <p:grpSpPr bwMode="auto">
              <a:xfrm>
                <a:off x="3184" y="2000"/>
                <a:ext cx="8" cy="5"/>
                <a:chOff x="3184" y="2000"/>
                <a:chExt cx="8" cy="5"/>
              </a:xfrm>
              <a:grpFill/>
            </p:grpSpPr>
            <p:pic>
              <p:nvPicPr>
                <p:cNvPr id="727" name="Picture 743"/>
                <p:cNvPicPr>
                  <a:picLocks noChangeAspect="1" noChangeArrowheads="1"/>
                </p:cNvPicPr>
                <p:nvPr/>
              </p:nvPicPr>
              <p:blipFill>
                <a:blip r:embed="rId14"/>
                <a:srcRect t="-134955" r="-134378"/>
                <a:stretch>
                  <a:fillRect/>
                </a:stretch>
              </p:blipFill>
              <p:spPr bwMode="auto">
                <a:xfrm>
                  <a:off x="3184" y="2000"/>
                  <a:ext cx="7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28" name="Freeform 744"/>
                <p:cNvSpPr>
                  <a:spLocks/>
                </p:cNvSpPr>
                <p:nvPr/>
              </p:nvSpPr>
              <p:spPr bwMode="auto">
                <a:xfrm>
                  <a:off x="3184" y="2003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4"/>
                    </a:cxn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4"/>
                    </a:cxn>
                  </a:cxnLst>
                  <a:rect l="0" t="0" r="r" b="b"/>
                  <a:pathLst>
                    <a:path w="2" h="4">
                      <a:moveTo>
                        <a:pt x="2" y="4"/>
                      </a:moveTo>
                      <a:lnTo>
                        <a:pt x="2" y="0"/>
                      </a:lnTo>
                      <a:lnTo>
                        <a:pt x="0" y="4"/>
                      </a:lnTo>
                      <a:lnTo>
                        <a:pt x="2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29" name="Freeform 745"/>
                <p:cNvSpPr>
                  <a:spLocks/>
                </p:cNvSpPr>
                <p:nvPr/>
              </p:nvSpPr>
              <p:spPr bwMode="auto">
                <a:xfrm>
                  <a:off x="3184" y="2003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2" y="4"/>
                    </a:cxn>
                    <a:cxn ang="0">
                      <a:pos x="2" y="0"/>
                    </a:cxn>
                    <a:cxn ang="0">
                      <a:pos x="0" y="4"/>
                    </a:cxn>
                    <a:cxn ang="0">
                      <a:pos x="2" y="4"/>
                    </a:cxn>
                  </a:cxnLst>
                  <a:rect l="0" t="0" r="r" b="b"/>
                  <a:pathLst>
                    <a:path w="2" h="4">
                      <a:moveTo>
                        <a:pt x="2" y="4"/>
                      </a:moveTo>
                      <a:lnTo>
                        <a:pt x="2" y="0"/>
                      </a:lnTo>
                      <a:lnTo>
                        <a:pt x="0" y="4"/>
                      </a:lnTo>
                      <a:lnTo>
                        <a:pt x="2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30" name="Picture 746"/>
                <p:cNvPicPr>
                  <a:picLocks noChangeAspect="1" noChangeArrowheads="1"/>
                </p:cNvPicPr>
                <p:nvPr/>
              </p:nvPicPr>
              <p:blipFill>
                <a:blip r:embed="rId14"/>
                <a:srcRect t="-134955" r="-134378"/>
                <a:stretch>
                  <a:fillRect/>
                </a:stretch>
              </p:blipFill>
              <p:spPr bwMode="auto">
                <a:xfrm>
                  <a:off x="3184" y="2000"/>
                  <a:ext cx="8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26" name="Freeform 747"/>
              <p:cNvSpPr>
                <a:spLocks/>
              </p:cNvSpPr>
              <p:nvPr/>
            </p:nvSpPr>
            <p:spPr bwMode="auto">
              <a:xfrm>
                <a:off x="3184" y="2003"/>
                <a:ext cx="2" cy="1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2" y="4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lnTo>
                      <a:pt x="2" y="0"/>
                    </a:lnTo>
                    <a:lnTo>
                      <a:pt x="0" y="4"/>
                    </a:lnTo>
                    <a:lnTo>
                      <a:pt x="2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36" name="Freeform 748"/>
            <p:cNvSpPr>
              <a:spLocks/>
            </p:cNvSpPr>
            <p:nvPr/>
          </p:nvSpPr>
          <p:spPr bwMode="auto">
            <a:xfrm>
              <a:off x="3252" y="1965"/>
              <a:ext cx="287" cy="105"/>
            </a:xfrm>
            <a:custGeom>
              <a:avLst/>
              <a:gdLst/>
              <a:ahLst/>
              <a:cxnLst>
                <a:cxn ang="0">
                  <a:pos x="181" y="167"/>
                </a:cxn>
                <a:cxn ang="0">
                  <a:pos x="153" y="175"/>
                </a:cxn>
                <a:cxn ang="0">
                  <a:pos x="147" y="199"/>
                </a:cxn>
                <a:cxn ang="0">
                  <a:pos x="146" y="193"/>
                </a:cxn>
                <a:cxn ang="0">
                  <a:pos x="140" y="175"/>
                </a:cxn>
                <a:cxn ang="0">
                  <a:pos x="120" y="178"/>
                </a:cxn>
                <a:cxn ang="0">
                  <a:pos x="91" y="184"/>
                </a:cxn>
                <a:cxn ang="0">
                  <a:pos x="66" y="180"/>
                </a:cxn>
                <a:cxn ang="0">
                  <a:pos x="46" y="178"/>
                </a:cxn>
                <a:cxn ang="0">
                  <a:pos x="30" y="175"/>
                </a:cxn>
                <a:cxn ang="0">
                  <a:pos x="32" y="162"/>
                </a:cxn>
                <a:cxn ang="0">
                  <a:pos x="22" y="154"/>
                </a:cxn>
                <a:cxn ang="0">
                  <a:pos x="16" y="136"/>
                </a:cxn>
                <a:cxn ang="0">
                  <a:pos x="2" y="113"/>
                </a:cxn>
                <a:cxn ang="0">
                  <a:pos x="12" y="117"/>
                </a:cxn>
                <a:cxn ang="0">
                  <a:pos x="9" y="99"/>
                </a:cxn>
                <a:cxn ang="0">
                  <a:pos x="0" y="82"/>
                </a:cxn>
                <a:cxn ang="0">
                  <a:pos x="14" y="54"/>
                </a:cxn>
                <a:cxn ang="0">
                  <a:pos x="36" y="50"/>
                </a:cxn>
                <a:cxn ang="0">
                  <a:pos x="44" y="39"/>
                </a:cxn>
                <a:cxn ang="0">
                  <a:pos x="63" y="30"/>
                </a:cxn>
                <a:cxn ang="0">
                  <a:pos x="97" y="6"/>
                </a:cxn>
                <a:cxn ang="0">
                  <a:pos x="120" y="2"/>
                </a:cxn>
                <a:cxn ang="0">
                  <a:pos x="135" y="17"/>
                </a:cxn>
                <a:cxn ang="0">
                  <a:pos x="171" y="36"/>
                </a:cxn>
                <a:cxn ang="0">
                  <a:pos x="211" y="17"/>
                </a:cxn>
                <a:cxn ang="0">
                  <a:pos x="238" y="25"/>
                </a:cxn>
                <a:cxn ang="0">
                  <a:pos x="250" y="63"/>
                </a:cxn>
                <a:cxn ang="0">
                  <a:pos x="256" y="84"/>
                </a:cxn>
                <a:cxn ang="0">
                  <a:pos x="262" y="134"/>
                </a:cxn>
                <a:cxn ang="0">
                  <a:pos x="262" y="158"/>
                </a:cxn>
                <a:cxn ang="0">
                  <a:pos x="241" y="154"/>
                </a:cxn>
                <a:cxn ang="0">
                  <a:pos x="232" y="156"/>
                </a:cxn>
                <a:cxn ang="0">
                  <a:pos x="202" y="167"/>
                </a:cxn>
              </a:cxnLst>
              <a:rect l="0" t="0" r="r" b="b"/>
              <a:pathLst>
                <a:path w="271" h="199">
                  <a:moveTo>
                    <a:pt x="202" y="167"/>
                  </a:moveTo>
                  <a:lnTo>
                    <a:pt x="181" y="167"/>
                  </a:lnTo>
                  <a:lnTo>
                    <a:pt x="159" y="171"/>
                  </a:lnTo>
                  <a:lnTo>
                    <a:pt x="153" y="175"/>
                  </a:lnTo>
                  <a:lnTo>
                    <a:pt x="153" y="186"/>
                  </a:lnTo>
                  <a:lnTo>
                    <a:pt x="147" y="199"/>
                  </a:lnTo>
                  <a:lnTo>
                    <a:pt x="146" y="197"/>
                  </a:lnTo>
                  <a:lnTo>
                    <a:pt x="146" y="193"/>
                  </a:lnTo>
                  <a:lnTo>
                    <a:pt x="146" y="167"/>
                  </a:lnTo>
                  <a:lnTo>
                    <a:pt x="140" y="175"/>
                  </a:lnTo>
                  <a:lnTo>
                    <a:pt x="131" y="173"/>
                  </a:lnTo>
                  <a:lnTo>
                    <a:pt x="120" y="178"/>
                  </a:lnTo>
                  <a:lnTo>
                    <a:pt x="103" y="193"/>
                  </a:lnTo>
                  <a:lnTo>
                    <a:pt x="91" y="184"/>
                  </a:lnTo>
                  <a:lnTo>
                    <a:pt x="69" y="167"/>
                  </a:lnTo>
                  <a:lnTo>
                    <a:pt x="66" y="180"/>
                  </a:lnTo>
                  <a:lnTo>
                    <a:pt x="59" y="186"/>
                  </a:lnTo>
                  <a:lnTo>
                    <a:pt x="46" y="178"/>
                  </a:lnTo>
                  <a:lnTo>
                    <a:pt x="38" y="173"/>
                  </a:lnTo>
                  <a:lnTo>
                    <a:pt x="30" y="175"/>
                  </a:lnTo>
                  <a:lnTo>
                    <a:pt x="23" y="173"/>
                  </a:lnTo>
                  <a:lnTo>
                    <a:pt x="32" y="162"/>
                  </a:lnTo>
                  <a:lnTo>
                    <a:pt x="21" y="160"/>
                  </a:lnTo>
                  <a:lnTo>
                    <a:pt x="22" y="154"/>
                  </a:lnTo>
                  <a:lnTo>
                    <a:pt x="15" y="141"/>
                  </a:lnTo>
                  <a:lnTo>
                    <a:pt x="16" y="136"/>
                  </a:lnTo>
                  <a:lnTo>
                    <a:pt x="4" y="125"/>
                  </a:lnTo>
                  <a:lnTo>
                    <a:pt x="2" y="113"/>
                  </a:lnTo>
                  <a:lnTo>
                    <a:pt x="5" y="115"/>
                  </a:lnTo>
                  <a:lnTo>
                    <a:pt x="12" y="117"/>
                  </a:lnTo>
                  <a:lnTo>
                    <a:pt x="9" y="104"/>
                  </a:lnTo>
                  <a:lnTo>
                    <a:pt x="9" y="99"/>
                  </a:lnTo>
                  <a:lnTo>
                    <a:pt x="7" y="84"/>
                  </a:lnTo>
                  <a:lnTo>
                    <a:pt x="0" y="82"/>
                  </a:lnTo>
                  <a:lnTo>
                    <a:pt x="0" y="60"/>
                  </a:lnTo>
                  <a:lnTo>
                    <a:pt x="14" y="54"/>
                  </a:lnTo>
                  <a:lnTo>
                    <a:pt x="20" y="49"/>
                  </a:lnTo>
                  <a:lnTo>
                    <a:pt x="36" y="50"/>
                  </a:lnTo>
                  <a:lnTo>
                    <a:pt x="47" y="41"/>
                  </a:lnTo>
                  <a:lnTo>
                    <a:pt x="44" y="39"/>
                  </a:lnTo>
                  <a:lnTo>
                    <a:pt x="36" y="28"/>
                  </a:lnTo>
                  <a:lnTo>
                    <a:pt x="63" y="30"/>
                  </a:lnTo>
                  <a:lnTo>
                    <a:pt x="82" y="8"/>
                  </a:lnTo>
                  <a:lnTo>
                    <a:pt x="97" y="6"/>
                  </a:lnTo>
                  <a:lnTo>
                    <a:pt x="110" y="0"/>
                  </a:lnTo>
                  <a:lnTo>
                    <a:pt x="120" y="2"/>
                  </a:lnTo>
                  <a:lnTo>
                    <a:pt x="130" y="13"/>
                  </a:lnTo>
                  <a:lnTo>
                    <a:pt x="135" y="17"/>
                  </a:lnTo>
                  <a:lnTo>
                    <a:pt x="153" y="25"/>
                  </a:lnTo>
                  <a:lnTo>
                    <a:pt x="171" y="36"/>
                  </a:lnTo>
                  <a:lnTo>
                    <a:pt x="189" y="36"/>
                  </a:lnTo>
                  <a:lnTo>
                    <a:pt x="211" y="17"/>
                  </a:lnTo>
                  <a:lnTo>
                    <a:pt x="230" y="15"/>
                  </a:lnTo>
                  <a:lnTo>
                    <a:pt x="238" y="25"/>
                  </a:lnTo>
                  <a:lnTo>
                    <a:pt x="245" y="49"/>
                  </a:lnTo>
                  <a:lnTo>
                    <a:pt x="250" y="63"/>
                  </a:lnTo>
                  <a:lnTo>
                    <a:pt x="263" y="75"/>
                  </a:lnTo>
                  <a:lnTo>
                    <a:pt x="256" y="84"/>
                  </a:lnTo>
                  <a:lnTo>
                    <a:pt x="258" y="102"/>
                  </a:lnTo>
                  <a:lnTo>
                    <a:pt x="262" y="134"/>
                  </a:lnTo>
                  <a:lnTo>
                    <a:pt x="271" y="156"/>
                  </a:lnTo>
                  <a:lnTo>
                    <a:pt x="262" y="158"/>
                  </a:lnTo>
                  <a:lnTo>
                    <a:pt x="258" y="154"/>
                  </a:lnTo>
                  <a:lnTo>
                    <a:pt x="241" y="154"/>
                  </a:lnTo>
                  <a:lnTo>
                    <a:pt x="235" y="158"/>
                  </a:lnTo>
                  <a:lnTo>
                    <a:pt x="232" y="156"/>
                  </a:lnTo>
                  <a:lnTo>
                    <a:pt x="218" y="162"/>
                  </a:lnTo>
                  <a:lnTo>
                    <a:pt x="202" y="16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7" name="Freeform 749"/>
            <p:cNvSpPr>
              <a:spLocks/>
            </p:cNvSpPr>
            <p:nvPr/>
          </p:nvSpPr>
          <p:spPr bwMode="auto">
            <a:xfrm>
              <a:off x="3245" y="1965"/>
              <a:ext cx="45" cy="31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2" y="12"/>
                </a:cxn>
                <a:cxn ang="0">
                  <a:pos x="7" y="21"/>
                </a:cxn>
                <a:cxn ang="0">
                  <a:pos x="0" y="41"/>
                </a:cxn>
                <a:cxn ang="0">
                  <a:pos x="10" y="43"/>
                </a:cxn>
                <a:cxn ang="0">
                  <a:pos x="4" y="60"/>
                </a:cxn>
                <a:cxn ang="0">
                  <a:pos x="20" y="37"/>
                </a:cxn>
                <a:cxn ang="0">
                  <a:pos x="43" y="32"/>
                </a:cxn>
                <a:cxn ang="0">
                  <a:pos x="35" y="21"/>
                </a:cxn>
                <a:cxn ang="0">
                  <a:pos x="26" y="0"/>
                </a:cxn>
                <a:cxn ang="0">
                  <a:pos x="6" y="2"/>
                </a:cxn>
              </a:cxnLst>
              <a:rect l="0" t="0" r="r" b="b"/>
              <a:pathLst>
                <a:path w="43" h="60">
                  <a:moveTo>
                    <a:pt x="6" y="2"/>
                  </a:moveTo>
                  <a:lnTo>
                    <a:pt x="2" y="12"/>
                  </a:lnTo>
                  <a:lnTo>
                    <a:pt x="7" y="21"/>
                  </a:lnTo>
                  <a:lnTo>
                    <a:pt x="0" y="41"/>
                  </a:lnTo>
                  <a:lnTo>
                    <a:pt x="10" y="43"/>
                  </a:lnTo>
                  <a:lnTo>
                    <a:pt x="4" y="60"/>
                  </a:lnTo>
                  <a:lnTo>
                    <a:pt x="20" y="37"/>
                  </a:lnTo>
                  <a:lnTo>
                    <a:pt x="43" y="32"/>
                  </a:lnTo>
                  <a:lnTo>
                    <a:pt x="35" y="21"/>
                  </a:lnTo>
                  <a:lnTo>
                    <a:pt x="26" y="0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8" name="Freeform 750"/>
            <p:cNvSpPr>
              <a:spLocks/>
            </p:cNvSpPr>
            <p:nvPr/>
          </p:nvSpPr>
          <p:spPr bwMode="auto">
            <a:xfrm>
              <a:off x="3175" y="1733"/>
              <a:ext cx="127" cy="74"/>
            </a:xfrm>
            <a:custGeom>
              <a:avLst/>
              <a:gdLst/>
              <a:ahLst/>
              <a:cxnLst>
                <a:cxn ang="0">
                  <a:pos x="120" y="75"/>
                </a:cxn>
                <a:cxn ang="0">
                  <a:pos x="116" y="86"/>
                </a:cxn>
                <a:cxn ang="0">
                  <a:pos x="119" y="113"/>
                </a:cxn>
                <a:cxn ang="0">
                  <a:pos x="101" y="128"/>
                </a:cxn>
                <a:cxn ang="0">
                  <a:pos x="104" y="141"/>
                </a:cxn>
                <a:cxn ang="0">
                  <a:pos x="80" y="132"/>
                </a:cxn>
                <a:cxn ang="0">
                  <a:pos x="57" y="125"/>
                </a:cxn>
                <a:cxn ang="0">
                  <a:pos x="33" y="125"/>
                </a:cxn>
                <a:cxn ang="0">
                  <a:pos x="10" y="125"/>
                </a:cxn>
                <a:cxn ang="0">
                  <a:pos x="2" y="113"/>
                </a:cxn>
                <a:cxn ang="0">
                  <a:pos x="11" y="93"/>
                </a:cxn>
                <a:cxn ang="0">
                  <a:pos x="0" y="52"/>
                </a:cxn>
                <a:cxn ang="0">
                  <a:pos x="21" y="28"/>
                </a:cxn>
                <a:cxn ang="0">
                  <a:pos x="40" y="4"/>
                </a:cxn>
                <a:cxn ang="0">
                  <a:pos x="58" y="0"/>
                </a:cxn>
                <a:cxn ang="0">
                  <a:pos x="79" y="6"/>
                </a:cxn>
                <a:cxn ang="0">
                  <a:pos x="99" y="13"/>
                </a:cxn>
                <a:cxn ang="0">
                  <a:pos x="101" y="49"/>
                </a:cxn>
                <a:cxn ang="0">
                  <a:pos x="120" y="75"/>
                </a:cxn>
              </a:cxnLst>
              <a:rect l="0" t="0" r="r" b="b"/>
              <a:pathLst>
                <a:path w="120" h="141">
                  <a:moveTo>
                    <a:pt x="120" y="75"/>
                  </a:moveTo>
                  <a:lnTo>
                    <a:pt x="116" y="86"/>
                  </a:lnTo>
                  <a:lnTo>
                    <a:pt x="119" y="113"/>
                  </a:lnTo>
                  <a:lnTo>
                    <a:pt x="101" y="128"/>
                  </a:lnTo>
                  <a:lnTo>
                    <a:pt x="104" y="141"/>
                  </a:lnTo>
                  <a:lnTo>
                    <a:pt x="80" y="132"/>
                  </a:lnTo>
                  <a:lnTo>
                    <a:pt x="57" y="125"/>
                  </a:lnTo>
                  <a:lnTo>
                    <a:pt x="33" y="125"/>
                  </a:lnTo>
                  <a:lnTo>
                    <a:pt x="10" y="125"/>
                  </a:lnTo>
                  <a:lnTo>
                    <a:pt x="2" y="113"/>
                  </a:lnTo>
                  <a:lnTo>
                    <a:pt x="11" y="93"/>
                  </a:lnTo>
                  <a:lnTo>
                    <a:pt x="0" y="52"/>
                  </a:lnTo>
                  <a:lnTo>
                    <a:pt x="21" y="28"/>
                  </a:lnTo>
                  <a:lnTo>
                    <a:pt x="40" y="4"/>
                  </a:lnTo>
                  <a:lnTo>
                    <a:pt x="58" y="0"/>
                  </a:lnTo>
                  <a:lnTo>
                    <a:pt x="79" y="6"/>
                  </a:lnTo>
                  <a:lnTo>
                    <a:pt x="99" y="13"/>
                  </a:lnTo>
                  <a:lnTo>
                    <a:pt x="101" y="49"/>
                  </a:lnTo>
                  <a:lnTo>
                    <a:pt x="120" y="7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9" name="Freeform 751"/>
            <p:cNvSpPr>
              <a:spLocks/>
            </p:cNvSpPr>
            <p:nvPr/>
          </p:nvSpPr>
          <p:spPr bwMode="auto">
            <a:xfrm>
              <a:off x="2967" y="1719"/>
              <a:ext cx="33" cy="31"/>
            </a:xfrm>
            <a:custGeom>
              <a:avLst/>
              <a:gdLst/>
              <a:ahLst/>
              <a:cxnLst>
                <a:cxn ang="0">
                  <a:pos x="17" y="55"/>
                </a:cxn>
                <a:cxn ang="0">
                  <a:pos x="16" y="61"/>
                </a:cxn>
                <a:cxn ang="0">
                  <a:pos x="6" y="59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0" y="11"/>
                </a:cxn>
                <a:cxn ang="0">
                  <a:pos x="7" y="7"/>
                </a:cxn>
                <a:cxn ang="0">
                  <a:pos x="10" y="11"/>
                </a:cxn>
                <a:cxn ang="0">
                  <a:pos x="11" y="3"/>
                </a:cxn>
                <a:cxn ang="0">
                  <a:pos x="20" y="0"/>
                </a:cxn>
                <a:cxn ang="0">
                  <a:pos x="24" y="11"/>
                </a:cxn>
                <a:cxn ang="0">
                  <a:pos x="31" y="11"/>
                </a:cxn>
                <a:cxn ang="0">
                  <a:pos x="28" y="22"/>
                </a:cxn>
                <a:cxn ang="0">
                  <a:pos x="18" y="35"/>
                </a:cxn>
                <a:cxn ang="0">
                  <a:pos x="19" y="39"/>
                </a:cxn>
                <a:cxn ang="0">
                  <a:pos x="17" y="55"/>
                </a:cxn>
              </a:cxnLst>
              <a:rect l="0" t="0" r="r" b="b"/>
              <a:pathLst>
                <a:path w="31" h="61">
                  <a:moveTo>
                    <a:pt x="17" y="55"/>
                  </a:moveTo>
                  <a:lnTo>
                    <a:pt x="16" y="61"/>
                  </a:lnTo>
                  <a:lnTo>
                    <a:pt x="6" y="59"/>
                  </a:lnTo>
                  <a:lnTo>
                    <a:pt x="3" y="5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1" y="3"/>
                  </a:lnTo>
                  <a:lnTo>
                    <a:pt x="20" y="0"/>
                  </a:lnTo>
                  <a:lnTo>
                    <a:pt x="24" y="11"/>
                  </a:lnTo>
                  <a:lnTo>
                    <a:pt x="31" y="11"/>
                  </a:lnTo>
                  <a:lnTo>
                    <a:pt x="28" y="22"/>
                  </a:lnTo>
                  <a:lnTo>
                    <a:pt x="18" y="35"/>
                  </a:lnTo>
                  <a:lnTo>
                    <a:pt x="19" y="39"/>
                  </a:lnTo>
                  <a:lnTo>
                    <a:pt x="17" y="5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0" name="Freeform 752"/>
            <p:cNvSpPr>
              <a:spLocks/>
            </p:cNvSpPr>
            <p:nvPr/>
          </p:nvSpPr>
          <p:spPr bwMode="auto">
            <a:xfrm>
              <a:off x="3005" y="1731"/>
              <a:ext cx="20" cy="18"/>
            </a:xfrm>
            <a:custGeom>
              <a:avLst/>
              <a:gdLst/>
              <a:ahLst/>
              <a:cxnLst>
                <a:cxn ang="0">
                  <a:pos x="19" y="11"/>
                </a:cxn>
                <a:cxn ang="0">
                  <a:pos x="18" y="7"/>
                </a:cxn>
                <a:cxn ang="0">
                  <a:pos x="13" y="0"/>
                </a:cxn>
                <a:cxn ang="0">
                  <a:pos x="13" y="11"/>
                </a:cxn>
                <a:cxn ang="0">
                  <a:pos x="7" y="9"/>
                </a:cxn>
                <a:cxn ang="0">
                  <a:pos x="3" y="5"/>
                </a:cxn>
                <a:cxn ang="0">
                  <a:pos x="0" y="11"/>
                </a:cxn>
                <a:cxn ang="0">
                  <a:pos x="0" y="18"/>
                </a:cxn>
                <a:cxn ang="0">
                  <a:pos x="11" y="33"/>
                </a:cxn>
                <a:cxn ang="0">
                  <a:pos x="15" y="27"/>
                </a:cxn>
                <a:cxn ang="0">
                  <a:pos x="15" y="20"/>
                </a:cxn>
                <a:cxn ang="0">
                  <a:pos x="19" y="11"/>
                </a:cxn>
              </a:cxnLst>
              <a:rect l="0" t="0" r="r" b="b"/>
              <a:pathLst>
                <a:path w="19" h="33">
                  <a:moveTo>
                    <a:pt x="19" y="11"/>
                  </a:moveTo>
                  <a:lnTo>
                    <a:pt x="18" y="7"/>
                  </a:lnTo>
                  <a:lnTo>
                    <a:pt x="13" y="0"/>
                  </a:lnTo>
                  <a:lnTo>
                    <a:pt x="13" y="11"/>
                  </a:lnTo>
                  <a:lnTo>
                    <a:pt x="7" y="9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11" y="33"/>
                  </a:lnTo>
                  <a:lnTo>
                    <a:pt x="15" y="27"/>
                  </a:lnTo>
                  <a:lnTo>
                    <a:pt x="15" y="20"/>
                  </a:lnTo>
                  <a:lnTo>
                    <a:pt x="19" y="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1" name="Freeform 753"/>
            <p:cNvSpPr>
              <a:spLocks/>
            </p:cNvSpPr>
            <p:nvPr/>
          </p:nvSpPr>
          <p:spPr bwMode="auto">
            <a:xfrm>
              <a:off x="2968" y="1705"/>
              <a:ext cx="29" cy="18"/>
            </a:xfrm>
            <a:custGeom>
              <a:avLst/>
              <a:gdLst/>
              <a:ahLst/>
              <a:cxnLst>
                <a:cxn ang="0">
                  <a:pos x="22" y="22"/>
                </a:cxn>
                <a:cxn ang="0">
                  <a:pos x="2" y="24"/>
                </a:cxn>
                <a:cxn ang="0">
                  <a:pos x="0" y="33"/>
                </a:cxn>
                <a:cxn ang="0">
                  <a:pos x="1" y="18"/>
                </a:cxn>
                <a:cxn ang="0">
                  <a:pos x="13" y="14"/>
                </a:cxn>
                <a:cxn ang="0">
                  <a:pos x="27" y="0"/>
                </a:cxn>
                <a:cxn ang="0">
                  <a:pos x="22" y="22"/>
                </a:cxn>
              </a:cxnLst>
              <a:rect l="0" t="0" r="r" b="b"/>
              <a:pathLst>
                <a:path w="27" h="33">
                  <a:moveTo>
                    <a:pt x="22" y="22"/>
                  </a:moveTo>
                  <a:lnTo>
                    <a:pt x="2" y="24"/>
                  </a:lnTo>
                  <a:lnTo>
                    <a:pt x="0" y="33"/>
                  </a:lnTo>
                  <a:lnTo>
                    <a:pt x="1" y="18"/>
                  </a:lnTo>
                  <a:lnTo>
                    <a:pt x="13" y="14"/>
                  </a:lnTo>
                  <a:lnTo>
                    <a:pt x="27" y="0"/>
                  </a:lnTo>
                  <a:lnTo>
                    <a:pt x="22" y="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2" name="Freeform 754"/>
            <p:cNvSpPr>
              <a:spLocks/>
            </p:cNvSpPr>
            <p:nvPr/>
          </p:nvSpPr>
          <p:spPr bwMode="auto">
            <a:xfrm>
              <a:off x="2987" y="1740"/>
              <a:ext cx="17" cy="8"/>
            </a:xfrm>
            <a:custGeom>
              <a:avLst/>
              <a:gdLst/>
              <a:ahLst/>
              <a:cxnLst>
                <a:cxn ang="0">
                  <a:pos x="15" y="10"/>
                </a:cxn>
                <a:cxn ang="0">
                  <a:pos x="10" y="0"/>
                </a:cxn>
                <a:cxn ang="0">
                  <a:pos x="0" y="2"/>
                </a:cxn>
                <a:cxn ang="0">
                  <a:pos x="10" y="15"/>
                </a:cxn>
                <a:cxn ang="0">
                  <a:pos x="15" y="10"/>
                </a:cxn>
              </a:cxnLst>
              <a:rect l="0" t="0" r="r" b="b"/>
              <a:pathLst>
                <a:path w="15" h="15">
                  <a:moveTo>
                    <a:pt x="15" y="10"/>
                  </a:moveTo>
                  <a:lnTo>
                    <a:pt x="10" y="0"/>
                  </a:lnTo>
                  <a:lnTo>
                    <a:pt x="0" y="2"/>
                  </a:lnTo>
                  <a:lnTo>
                    <a:pt x="10" y="15"/>
                  </a:lnTo>
                  <a:lnTo>
                    <a:pt x="15" y="1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23" name="Group 755"/>
            <p:cNvGrpSpPr>
              <a:grpSpLocks/>
            </p:cNvGrpSpPr>
            <p:nvPr/>
          </p:nvGrpSpPr>
          <p:grpSpPr bwMode="auto">
            <a:xfrm>
              <a:off x="3017" y="1749"/>
              <a:ext cx="6" cy="7"/>
              <a:chOff x="3235" y="1827"/>
              <a:chExt cx="6" cy="6"/>
            </a:xfrm>
            <a:grpFill/>
          </p:grpSpPr>
          <p:grpSp>
            <p:nvGrpSpPr>
              <p:cNvPr id="629" name="Group 756"/>
              <p:cNvGrpSpPr>
                <a:grpSpLocks/>
              </p:cNvGrpSpPr>
              <p:nvPr/>
            </p:nvGrpSpPr>
            <p:grpSpPr bwMode="auto">
              <a:xfrm>
                <a:off x="3235" y="1827"/>
                <a:ext cx="6" cy="6"/>
                <a:chOff x="3235" y="1827"/>
                <a:chExt cx="6" cy="6"/>
              </a:xfrm>
              <a:grpFill/>
            </p:grpSpPr>
            <p:pic>
              <p:nvPicPr>
                <p:cNvPr id="721" name="Picture 757"/>
                <p:cNvPicPr>
                  <a:picLocks noChangeAspect="1" noChangeArrowheads="1"/>
                </p:cNvPicPr>
                <p:nvPr/>
              </p:nvPicPr>
              <p:blipFill>
                <a:blip r:embed="rId39" cstate="print"/>
                <a:srcRect r="-19398"/>
                <a:stretch>
                  <a:fillRect/>
                </a:stretch>
              </p:blipFill>
              <p:spPr bwMode="auto">
                <a:xfrm>
                  <a:off x="3235" y="1827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22" name="Freeform 758"/>
                <p:cNvSpPr>
                  <a:spLocks/>
                </p:cNvSpPr>
                <p:nvPr/>
              </p:nvSpPr>
              <p:spPr bwMode="auto">
                <a:xfrm>
                  <a:off x="3235" y="1827"/>
                  <a:ext cx="4" cy="5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2" y="0"/>
                    </a:cxn>
                    <a:cxn ang="0">
                      <a:pos x="0" y="9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" h="9">
                      <a:moveTo>
                        <a:pt x="4" y="2"/>
                      </a:moveTo>
                      <a:lnTo>
                        <a:pt x="2" y="0"/>
                      </a:lnTo>
                      <a:lnTo>
                        <a:pt x="0" y="9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23" name="Freeform 759"/>
                <p:cNvSpPr>
                  <a:spLocks/>
                </p:cNvSpPr>
                <p:nvPr/>
              </p:nvSpPr>
              <p:spPr bwMode="auto">
                <a:xfrm>
                  <a:off x="3235" y="1827"/>
                  <a:ext cx="4" cy="5"/>
                </a:xfrm>
                <a:custGeom>
                  <a:avLst/>
                  <a:gdLst/>
                  <a:ahLst/>
                  <a:cxnLst>
                    <a:cxn ang="0">
                      <a:pos x="4" y="2"/>
                    </a:cxn>
                    <a:cxn ang="0">
                      <a:pos x="2" y="0"/>
                    </a:cxn>
                    <a:cxn ang="0">
                      <a:pos x="0" y="9"/>
                    </a:cxn>
                    <a:cxn ang="0">
                      <a:pos x="4" y="2"/>
                    </a:cxn>
                  </a:cxnLst>
                  <a:rect l="0" t="0" r="r" b="b"/>
                  <a:pathLst>
                    <a:path w="4" h="9">
                      <a:moveTo>
                        <a:pt x="4" y="2"/>
                      </a:moveTo>
                      <a:lnTo>
                        <a:pt x="2" y="0"/>
                      </a:lnTo>
                      <a:lnTo>
                        <a:pt x="0" y="9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24" name="Picture 760"/>
                <p:cNvPicPr>
                  <a:picLocks noChangeAspect="1" noChangeArrowheads="1"/>
                </p:cNvPicPr>
                <p:nvPr/>
              </p:nvPicPr>
              <p:blipFill>
                <a:blip r:embed="rId39" cstate="print"/>
                <a:srcRect r="-19398"/>
                <a:stretch>
                  <a:fillRect/>
                </a:stretch>
              </p:blipFill>
              <p:spPr bwMode="auto">
                <a:xfrm>
                  <a:off x="3235" y="1827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20" name="Freeform 761"/>
              <p:cNvSpPr>
                <a:spLocks/>
              </p:cNvSpPr>
              <p:nvPr/>
            </p:nvSpPr>
            <p:spPr bwMode="auto">
              <a:xfrm>
                <a:off x="3235" y="1827"/>
                <a:ext cx="4" cy="5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2" y="0"/>
                  </a:cxn>
                  <a:cxn ang="0">
                    <a:pos x="0" y="9"/>
                  </a:cxn>
                  <a:cxn ang="0">
                    <a:pos x="4" y="2"/>
                  </a:cxn>
                </a:cxnLst>
                <a:rect l="0" t="0" r="r" b="b"/>
                <a:pathLst>
                  <a:path w="4" h="9">
                    <a:moveTo>
                      <a:pt x="4" y="2"/>
                    </a:moveTo>
                    <a:lnTo>
                      <a:pt x="2" y="0"/>
                    </a:lnTo>
                    <a:lnTo>
                      <a:pt x="0" y="9"/>
                    </a:lnTo>
                    <a:lnTo>
                      <a:pt x="4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35" name="Group 762"/>
            <p:cNvGrpSpPr>
              <a:grpSpLocks/>
            </p:cNvGrpSpPr>
            <p:nvPr/>
          </p:nvGrpSpPr>
          <p:grpSpPr bwMode="auto">
            <a:xfrm>
              <a:off x="3164" y="1676"/>
              <a:ext cx="62" cy="28"/>
              <a:chOff x="3374" y="1758"/>
              <a:chExt cx="59" cy="26"/>
            </a:xfrm>
            <a:grpFill/>
          </p:grpSpPr>
          <p:grpSp>
            <p:nvGrpSpPr>
              <p:cNvPr id="641" name="Group 763"/>
              <p:cNvGrpSpPr>
                <a:grpSpLocks/>
              </p:cNvGrpSpPr>
              <p:nvPr/>
            </p:nvGrpSpPr>
            <p:grpSpPr bwMode="auto">
              <a:xfrm>
                <a:off x="3374" y="1758"/>
                <a:ext cx="59" cy="26"/>
                <a:chOff x="3374" y="1758"/>
                <a:chExt cx="59" cy="26"/>
              </a:xfrm>
              <a:grpFill/>
            </p:grpSpPr>
            <p:pic>
              <p:nvPicPr>
                <p:cNvPr id="713" name="Picture 764"/>
                <p:cNvPicPr>
                  <a:picLocks noChangeAspect="1" noChangeArrowheads="1"/>
                </p:cNvPicPr>
                <p:nvPr/>
              </p:nvPicPr>
              <p:blipFill>
                <a:blip r:embed="rId40" cstate="print"/>
                <a:srcRect/>
                <a:stretch>
                  <a:fillRect/>
                </a:stretch>
              </p:blipFill>
              <p:spPr bwMode="auto">
                <a:xfrm>
                  <a:off x="3374" y="1758"/>
                  <a:ext cx="48" cy="2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14" name="Picture 765"/>
                <p:cNvPicPr>
                  <a:picLocks noChangeAspect="1" noChangeArrowheads="1"/>
                </p:cNvPicPr>
                <p:nvPr/>
              </p:nvPicPr>
              <p:blipFill>
                <a:blip r:embed="rId41" cstate="print"/>
                <a:srcRect/>
                <a:stretch>
                  <a:fillRect/>
                </a:stretch>
              </p:blipFill>
              <p:spPr bwMode="auto">
                <a:xfrm>
                  <a:off x="3422" y="1758"/>
                  <a:ext cx="11" cy="2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15" name="Freeform 766"/>
                <p:cNvSpPr>
                  <a:spLocks/>
                </p:cNvSpPr>
                <p:nvPr/>
              </p:nvSpPr>
              <p:spPr bwMode="auto">
                <a:xfrm>
                  <a:off x="3374" y="1758"/>
                  <a:ext cx="58" cy="25"/>
                </a:xfrm>
                <a:custGeom>
                  <a:avLst/>
                  <a:gdLst/>
                  <a:ahLst/>
                  <a:cxnLst>
                    <a:cxn ang="0">
                      <a:pos x="58" y="31"/>
                    </a:cxn>
                    <a:cxn ang="0">
                      <a:pos x="54" y="2"/>
                    </a:cxn>
                    <a:cxn ang="0">
                      <a:pos x="23" y="0"/>
                    </a:cxn>
                    <a:cxn ang="0">
                      <a:pos x="0" y="11"/>
                    </a:cxn>
                    <a:cxn ang="0">
                      <a:pos x="2" y="22"/>
                    </a:cxn>
                    <a:cxn ang="0">
                      <a:pos x="11" y="39"/>
                    </a:cxn>
                    <a:cxn ang="0">
                      <a:pos x="14" y="39"/>
                    </a:cxn>
                    <a:cxn ang="0">
                      <a:pos x="33" y="43"/>
                    </a:cxn>
                    <a:cxn ang="0">
                      <a:pos x="53" y="50"/>
                    </a:cxn>
                    <a:cxn ang="0">
                      <a:pos x="58" y="31"/>
                    </a:cxn>
                  </a:cxnLst>
                  <a:rect l="0" t="0" r="r" b="b"/>
                  <a:pathLst>
                    <a:path w="58" h="50">
                      <a:moveTo>
                        <a:pt x="58" y="31"/>
                      </a:moveTo>
                      <a:lnTo>
                        <a:pt x="54" y="2"/>
                      </a:lnTo>
                      <a:lnTo>
                        <a:pt x="23" y="0"/>
                      </a:lnTo>
                      <a:lnTo>
                        <a:pt x="0" y="11"/>
                      </a:lnTo>
                      <a:lnTo>
                        <a:pt x="2" y="22"/>
                      </a:lnTo>
                      <a:lnTo>
                        <a:pt x="11" y="39"/>
                      </a:lnTo>
                      <a:lnTo>
                        <a:pt x="14" y="39"/>
                      </a:lnTo>
                      <a:lnTo>
                        <a:pt x="33" y="43"/>
                      </a:lnTo>
                      <a:lnTo>
                        <a:pt x="53" y="50"/>
                      </a:lnTo>
                      <a:lnTo>
                        <a:pt x="58" y="3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16" name="Freeform 767"/>
                <p:cNvSpPr>
                  <a:spLocks/>
                </p:cNvSpPr>
                <p:nvPr/>
              </p:nvSpPr>
              <p:spPr bwMode="auto">
                <a:xfrm>
                  <a:off x="3374" y="1758"/>
                  <a:ext cx="58" cy="25"/>
                </a:xfrm>
                <a:custGeom>
                  <a:avLst/>
                  <a:gdLst/>
                  <a:ahLst/>
                  <a:cxnLst>
                    <a:cxn ang="0">
                      <a:pos x="58" y="31"/>
                    </a:cxn>
                    <a:cxn ang="0">
                      <a:pos x="54" y="2"/>
                    </a:cxn>
                    <a:cxn ang="0">
                      <a:pos x="23" y="0"/>
                    </a:cxn>
                    <a:cxn ang="0">
                      <a:pos x="0" y="11"/>
                    </a:cxn>
                    <a:cxn ang="0">
                      <a:pos x="2" y="22"/>
                    </a:cxn>
                    <a:cxn ang="0">
                      <a:pos x="11" y="39"/>
                    </a:cxn>
                    <a:cxn ang="0">
                      <a:pos x="14" y="39"/>
                    </a:cxn>
                    <a:cxn ang="0">
                      <a:pos x="33" y="43"/>
                    </a:cxn>
                    <a:cxn ang="0">
                      <a:pos x="53" y="50"/>
                    </a:cxn>
                    <a:cxn ang="0">
                      <a:pos x="58" y="31"/>
                    </a:cxn>
                  </a:cxnLst>
                  <a:rect l="0" t="0" r="r" b="b"/>
                  <a:pathLst>
                    <a:path w="58" h="50">
                      <a:moveTo>
                        <a:pt x="58" y="31"/>
                      </a:moveTo>
                      <a:lnTo>
                        <a:pt x="54" y="2"/>
                      </a:lnTo>
                      <a:lnTo>
                        <a:pt x="23" y="0"/>
                      </a:lnTo>
                      <a:lnTo>
                        <a:pt x="0" y="11"/>
                      </a:lnTo>
                      <a:lnTo>
                        <a:pt x="2" y="22"/>
                      </a:lnTo>
                      <a:lnTo>
                        <a:pt x="11" y="39"/>
                      </a:lnTo>
                      <a:lnTo>
                        <a:pt x="14" y="39"/>
                      </a:lnTo>
                      <a:lnTo>
                        <a:pt x="33" y="43"/>
                      </a:lnTo>
                      <a:lnTo>
                        <a:pt x="53" y="50"/>
                      </a:lnTo>
                      <a:lnTo>
                        <a:pt x="58" y="3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17" name="Picture 768"/>
                <p:cNvPicPr>
                  <a:picLocks noChangeAspect="1" noChangeArrowheads="1"/>
                </p:cNvPicPr>
                <p:nvPr/>
              </p:nvPicPr>
              <p:blipFill>
                <a:blip r:embed="rId40" cstate="print"/>
                <a:srcRect/>
                <a:stretch>
                  <a:fillRect/>
                </a:stretch>
              </p:blipFill>
              <p:spPr bwMode="auto">
                <a:xfrm>
                  <a:off x="3374" y="1758"/>
                  <a:ext cx="48" cy="2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718" name="Picture 769"/>
                <p:cNvPicPr>
                  <a:picLocks noChangeAspect="1" noChangeArrowheads="1"/>
                </p:cNvPicPr>
                <p:nvPr/>
              </p:nvPicPr>
              <p:blipFill>
                <a:blip r:embed="rId41" cstate="print"/>
                <a:srcRect/>
                <a:stretch>
                  <a:fillRect/>
                </a:stretch>
              </p:blipFill>
              <p:spPr bwMode="auto">
                <a:xfrm>
                  <a:off x="3422" y="1758"/>
                  <a:ext cx="11" cy="2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12" name="Freeform 770"/>
              <p:cNvSpPr>
                <a:spLocks/>
              </p:cNvSpPr>
              <p:nvPr/>
            </p:nvSpPr>
            <p:spPr bwMode="auto">
              <a:xfrm>
                <a:off x="3374" y="1758"/>
                <a:ext cx="58" cy="25"/>
              </a:xfrm>
              <a:custGeom>
                <a:avLst/>
                <a:gdLst/>
                <a:ahLst/>
                <a:cxnLst>
                  <a:cxn ang="0">
                    <a:pos x="58" y="31"/>
                  </a:cxn>
                  <a:cxn ang="0">
                    <a:pos x="54" y="2"/>
                  </a:cxn>
                  <a:cxn ang="0">
                    <a:pos x="23" y="0"/>
                  </a:cxn>
                  <a:cxn ang="0">
                    <a:pos x="0" y="11"/>
                  </a:cxn>
                  <a:cxn ang="0">
                    <a:pos x="2" y="22"/>
                  </a:cxn>
                  <a:cxn ang="0">
                    <a:pos x="11" y="39"/>
                  </a:cxn>
                  <a:cxn ang="0">
                    <a:pos x="14" y="39"/>
                  </a:cxn>
                  <a:cxn ang="0">
                    <a:pos x="33" y="43"/>
                  </a:cxn>
                  <a:cxn ang="0">
                    <a:pos x="53" y="50"/>
                  </a:cxn>
                  <a:cxn ang="0">
                    <a:pos x="58" y="31"/>
                  </a:cxn>
                </a:cxnLst>
                <a:rect l="0" t="0" r="r" b="b"/>
                <a:pathLst>
                  <a:path w="58" h="50">
                    <a:moveTo>
                      <a:pt x="58" y="31"/>
                    </a:moveTo>
                    <a:lnTo>
                      <a:pt x="54" y="2"/>
                    </a:lnTo>
                    <a:lnTo>
                      <a:pt x="23" y="0"/>
                    </a:lnTo>
                    <a:lnTo>
                      <a:pt x="0" y="11"/>
                    </a:lnTo>
                    <a:lnTo>
                      <a:pt x="2" y="22"/>
                    </a:lnTo>
                    <a:lnTo>
                      <a:pt x="11" y="39"/>
                    </a:lnTo>
                    <a:lnTo>
                      <a:pt x="14" y="39"/>
                    </a:lnTo>
                    <a:lnTo>
                      <a:pt x="33" y="43"/>
                    </a:lnTo>
                    <a:lnTo>
                      <a:pt x="53" y="50"/>
                    </a:lnTo>
                    <a:lnTo>
                      <a:pt x="58" y="3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45" name="Freeform 771"/>
            <p:cNvSpPr>
              <a:spLocks/>
            </p:cNvSpPr>
            <p:nvPr/>
          </p:nvSpPr>
          <p:spPr bwMode="auto">
            <a:xfrm>
              <a:off x="3138" y="1696"/>
              <a:ext cx="99" cy="40"/>
            </a:xfrm>
            <a:custGeom>
              <a:avLst/>
              <a:gdLst/>
              <a:ahLst/>
              <a:cxnLst>
                <a:cxn ang="0">
                  <a:pos x="47" y="50"/>
                </a:cxn>
                <a:cxn ang="0">
                  <a:pos x="25" y="54"/>
                </a:cxn>
                <a:cxn ang="0">
                  <a:pos x="3" y="57"/>
                </a:cxn>
                <a:cxn ang="0">
                  <a:pos x="0" y="59"/>
                </a:cxn>
                <a:cxn ang="0">
                  <a:pos x="5" y="20"/>
                </a:cxn>
                <a:cxn ang="0">
                  <a:pos x="19" y="20"/>
                </a:cxn>
                <a:cxn ang="0">
                  <a:pos x="34" y="39"/>
                </a:cxn>
                <a:cxn ang="0">
                  <a:pos x="42" y="28"/>
                </a:cxn>
                <a:cxn ang="0">
                  <a:pos x="38" y="0"/>
                </a:cxn>
                <a:cxn ang="0">
                  <a:pos x="57" y="4"/>
                </a:cxn>
                <a:cxn ang="0">
                  <a:pos x="77" y="11"/>
                </a:cxn>
                <a:cxn ang="0">
                  <a:pos x="85" y="33"/>
                </a:cxn>
                <a:cxn ang="0">
                  <a:pos x="93" y="68"/>
                </a:cxn>
                <a:cxn ang="0">
                  <a:pos x="75" y="72"/>
                </a:cxn>
                <a:cxn ang="0">
                  <a:pos x="47" y="50"/>
                </a:cxn>
              </a:cxnLst>
              <a:rect l="0" t="0" r="r" b="b"/>
              <a:pathLst>
                <a:path w="93" h="72">
                  <a:moveTo>
                    <a:pt x="47" y="50"/>
                  </a:moveTo>
                  <a:lnTo>
                    <a:pt x="25" y="54"/>
                  </a:lnTo>
                  <a:lnTo>
                    <a:pt x="3" y="57"/>
                  </a:lnTo>
                  <a:lnTo>
                    <a:pt x="0" y="59"/>
                  </a:lnTo>
                  <a:lnTo>
                    <a:pt x="5" y="20"/>
                  </a:lnTo>
                  <a:lnTo>
                    <a:pt x="19" y="20"/>
                  </a:lnTo>
                  <a:lnTo>
                    <a:pt x="34" y="39"/>
                  </a:lnTo>
                  <a:lnTo>
                    <a:pt x="42" y="28"/>
                  </a:lnTo>
                  <a:lnTo>
                    <a:pt x="38" y="0"/>
                  </a:lnTo>
                  <a:lnTo>
                    <a:pt x="57" y="4"/>
                  </a:lnTo>
                  <a:lnTo>
                    <a:pt x="77" y="11"/>
                  </a:lnTo>
                  <a:lnTo>
                    <a:pt x="85" y="33"/>
                  </a:lnTo>
                  <a:lnTo>
                    <a:pt x="93" y="68"/>
                  </a:lnTo>
                  <a:lnTo>
                    <a:pt x="75" y="72"/>
                  </a:lnTo>
                  <a:lnTo>
                    <a:pt x="47" y="5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6" name="Freeform 772"/>
            <p:cNvSpPr>
              <a:spLocks/>
            </p:cNvSpPr>
            <p:nvPr/>
          </p:nvSpPr>
          <p:spPr bwMode="auto">
            <a:xfrm>
              <a:off x="3138" y="1723"/>
              <a:ext cx="80" cy="38"/>
            </a:xfrm>
            <a:custGeom>
              <a:avLst/>
              <a:gdLst/>
              <a:ahLst/>
              <a:cxnLst>
                <a:cxn ang="0">
                  <a:pos x="2" y="50"/>
                </a:cxn>
                <a:cxn ang="0">
                  <a:pos x="0" y="9"/>
                </a:cxn>
                <a:cxn ang="0">
                  <a:pos x="3" y="7"/>
                </a:cxn>
                <a:cxn ang="0">
                  <a:pos x="25" y="4"/>
                </a:cxn>
                <a:cxn ang="0">
                  <a:pos x="47" y="0"/>
                </a:cxn>
                <a:cxn ang="0">
                  <a:pos x="75" y="22"/>
                </a:cxn>
                <a:cxn ang="0">
                  <a:pos x="55" y="46"/>
                </a:cxn>
                <a:cxn ang="0">
                  <a:pos x="35" y="70"/>
                </a:cxn>
                <a:cxn ang="0">
                  <a:pos x="23" y="68"/>
                </a:cxn>
                <a:cxn ang="0">
                  <a:pos x="23" y="57"/>
                </a:cxn>
                <a:cxn ang="0">
                  <a:pos x="11" y="52"/>
                </a:cxn>
                <a:cxn ang="0">
                  <a:pos x="2" y="50"/>
                </a:cxn>
              </a:cxnLst>
              <a:rect l="0" t="0" r="r" b="b"/>
              <a:pathLst>
                <a:path w="75" h="70">
                  <a:moveTo>
                    <a:pt x="2" y="50"/>
                  </a:moveTo>
                  <a:lnTo>
                    <a:pt x="0" y="9"/>
                  </a:lnTo>
                  <a:lnTo>
                    <a:pt x="3" y="7"/>
                  </a:lnTo>
                  <a:lnTo>
                    <a:pt x="25" y="4"/>
                  </a:lnTo>
                  <a:lnTo>
                    <a:pt x="47" y="0"/>
                  </a:lnTo>
                  <a:lnTo>
                    <a:pt x="75" y="22"/>
                  </a:lnTo>
                  <a:lnTo>
                    <a:pt x="55" y="46"/>
                  </a:lnTo>
                  <a:lnTo>
                    <a:pt x="35" y="70"/>
                  </a:lnTo>
                  <a:lnTo>
                    <a:pt x="23" y="68"/>
                  </a:lnTo>
                  <a:lnTo>
                    <a:pt x="23" y="57"/>
                  </a:lnTo>
                  <a:lnTo>
                    <a:pt x="11" y="52"/>
                  </a:lnTo>
                  <a:lnTo>
                    <a:pt x="2" y="5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7" name="Freeform 773"/>
            <p:cNvSpPr>
              <a:spLocks/>
            </p:cNvSpPr>
            <p:nvPr/>
          </p:nvSpPr>
          <p:spPr bwMode="auto">
            <a:xfrm>
              <a:off x="2902" y="1776"/>
              <a:ext cx="53" cy="43"/>
            </a:xfrm>
            <a:custGeom>
              <a:avLst/>
              <a:gdLst/>
              <a:ahLst/>
              <a:cxnLst>
                <a:cxn ang="0">
                  <a:pos x="38" y="46"/>
                </a:cxn>
                <a:cxn ang="0">
                  <a:pos x="49" y="35"/>
                </a:cxn>
                <a:cxn ang="0">
                  <a:pos x="46" y="22"/>
                </a:cxn>
                <a:cxn ang="0">
                  <a:pos x="50" y="4"/>
                </a:cxn>
                <a:cxn ang="0">
                  <a:pos x="35" y="0"/>
                </a:cxn>
                <a:cxn ang="0">
                  <a:pos x="17" y="20"/>
                </a:cxn>
                <a:cxn ang="0">
                  <a:pos x="5" y="50"/>
                </a:cxn>
                <a:cxn ang="0">
                  <a:pos x="0" y="63"/>
                </a:cxn>
                <a:cxn ang="0">
                  <a:pos x="13" y="63"/>
                </a:cxn>
                <a:cxn ang="0">
                  <a:pos x="29" y="65"/>
                </a:cxn>
                <a:cxn ang="0">
                  <a:pos x="32" y="76"/>
                </a:cxn>
                <a:cxn ang="0">
                  <a:pos x="36" y="83"/>
                </a:cxn>
                <a:cxn ang="0">
                  <a:pos x="38" y="46"/>
                </a:cxn>
              </a:cxnLst>
              <a:rect l="0" t="0" r="r" b="b"/>
              <a:pathLst>
                <a:path w="50" h="83">
                  <a:moveTo>
                    <a:pt x="38" y="46"/>
                  </a:moveTo>
                  <a:lnTo>
                    <a:pt x="49" y="35"/>
                  </a:lnTo>
                  <a:lnTo>
                    <a:pt x="46" y="22"/>
                  </a:lnTo>
                  <a:lnTo>
                    <a:pt x="50" y="4"/>
                  </a:lnTo>
                  <a:lnTo>
                    <a:pt x="35" y="0"/>
                  </a:lnTo>
                  <a:lnTo>
                    <a:pt x="17" y="20"/>
                  </a:lnTo>
                  <a:lnTo>
                    <a:pt x="5" y="50"/>
                  </a:lnTo>
                  <a:lnTo>
                    <a:pt x="0" y="63"/>
                  </a:lnTo>
                  <a:lnTo>
                    <a:pt x="13" y="63"/>
                  </a:lnTo>
                  <a:lnTo>
                    <a:pt x="29" y="65"/>
                  </a:lnTo>
                  <a:lnTo>
                    <a:pt x="32" y="76"/>
                  </a:lnTo>
                  <a:lnTo>
                    <a:pt x="36" y="83"/>
                  </a:lnTo>
                  <a:lnTo>
                    <a:pt x="38" y="4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8" name="Freeform 774"/>
            <p:cNvSpPr>
              <a:spLocks/>
            </p:cNvSpPr>
            <p:nvPr/>
          </p:nvSpPr>
          <p:spPr bwMode="auto">
            <a:xfrm>
              <a:off x="3049" y="1754"/>
              <a:ext cx="144" cy="92"/>
            </a:xfrm>
            <a:custGeom>
              <a:avLst/>
              <a:gdLst/>
              <a:ahLst/>
              <a:cxnLst>
                <a:cxn ang="0">
                  <a:pos x="55" y="6"/>
                </a:cxn>
                <a:cxn ang="0">
                  <a:pos x="53" y="0"/>
                </a:cxn>
                <a:cxn ang="0">
                  <a:pos x="37" y="0"/>
                </a:cxn>
                <a:cxn ang="0">
                  <a:pos x="18" y="9"/>
                </a:cxn>
                <a:cxn ang="0">
                  <a:pos x="0" y="21"/>
                </a:cxn>
                <a:cxn ang="0">
                  <a:pos x="7" y="28"/>
                </a:cxn>
                <a:cxn ang="0">
                  <a:pos x="1" y="30"/>
                </a:cxn>
                <a:cxn ang="0">
                  <a:pos x="4" y="59"/>
                </a:cxn>
                <a:cxn ang="0">
                  <a:pos x="11" y="93"/>
                </a:cxn>
                <a:cxn ang="0">
                  <a:pos x="14" y="117"/>
                </a:cxn>
                <a:cxn ang="0">
                  <a:pos x="16" y="115"/>
                </a:cxn>
                <a:cxn ang="0">
                  <a:pos x="33" y="128"/>
                </a:cxn>
                <a:cxn ang="0">
                  <a:pos x="37" y="137"/>
                </a:cxn>
                <a:cxn ang="0">
                  <a:pos x="44" y="134"/>
                </a:cxn>
                <a:cxn ang="0">
                  <a:pos x="53" y="134"/>
                </a:cxn>
                <a:cxn ang="0">
                  <a:pos x="70" y="156"/>
                </a:cxn>
                <a:cxn ang="0">
                  <a:pos x="85" y="158"/>
                </a:cxn>
                <a:cxn ang="0">
                  <a:pos x="87" y="167"/>
                </a:cxn>
                <a:cxn ang="0">
                  <a:pos x="99" y="165"/>
                </a:cxn>
                <a:cxn ang="0">
                  <a:pos x="120" y="172"/>
                </a:cxn>
                <a:cxn ang="0">
                  <a:pos x="122" y="165"/>
                </a:cxn>
                <a:cxn ang="0">
                  <a:pos x="135" y="130"/>
                </a:cxn>
                <a:cxn ang="0">
                  <a:pos x="136" y="117"/>
                </a:cxn>
                <a:cxn ang="0">
                  <a:pos x="128" y="84"/>
                </a:cxn>
                <a:cxn ang="0">
                  <a:pos x="121" y="72"/>
                </a:cxn>
                <a:cxn ang="0">
                  <a:pos x="129" y="52"/>
                </a:cxn>
                <a:cxn ang="0">
                  <a:pos x="119" y="11"/>
                </a:cxn>
                <a:cxn ang="0">
                  <a:pos x="95" y="9"/>
                </a:cxn>
                <a:cxn ang="0">
                  <a:pos x="71" y="6"/>
                </a:cxn>
                <a:cxn ang="0">
                  <a:pos x="55" y="6"/>
                </a:cxn>
              </a:cxnLst>
              <a:rect l="0" t="0" r="r" b="b"/>
              <a:pathLst>
                <a:path w="136" h="172">
                  <a:moveTo>
                    <a:pt x="55" y="6"/>
                  </a:moveTo>
                  <a:lnTo>
                    <a:pt x="53" y="0"/>
                  </a:lnTo>
                  <a:lnTo>
                    <a:pt x="37" y="0"/>
                  </a:lnTo>
                  <a:lnTo>
                    <a:pt x="18" y="9"/>
                  </a:lnTo>
                  <a:lnTo>
                    <a:pt x="0" y="21"/>
                  </a:lnTo>
                  <a:lnTo>
                    <a:pt x="7" y="28"/>
                  </a:lnTo>
                  <a:lnTo>
                    <a:pt x="1" y="30"/>
                  </a:lnTo>
                  <a:lnTo>
                    <a:pt x="4" y="59"/>
                  </a:lnTo>
                  <a:lnTo>
                    <a:pt x="11" y="93"/>
                  </a:lnTo>
                  <a:lnTo>
                    <a:pt x="14" y="117"/>
                  </a:lnTo>
                  <a:lnTo>
                    <a:pt x="16" y="115"/>
                  </a:lnTo>
                  <a:lnTo>
                    <a:pt x="33" y="128"/>
                  </a:lnTo>
                  <a:lnTo>
                    <a:pt x="37" y="137"/>
                  </a:lnTo>
                  <a:lnTo>
                    <a:pt x="44" y="134"/>
                  </a:lnTo>
                  <a:lnTo>
                    <a:pt x="53" y="134"/>
                  </a:lnTo>
                  <a:lnTo>
                    <a:pt x="70" y="156"/>
                  </a:lnTo>
                  <a:lnTo>
                    <a:pt x="85" y="158"/>
                  </a:lnTo>
                  <a:lnTo>
                    <a:pt x="87" y="167"/>
                  </a:lnTo>
                  <a:lnTo>
                    <a:pt x="99" y="165"/>
                  </a:lnTo>
                  <a:lnTo>
                    <a:pt x="120" y="172"/>
                  </a:lnTo>
                  <a:lnTo>
                    <a:pt x="122" y="165"/>
                  </a:lnTo>
                  <a:lnTo>
                    <a:pt x="135" y="130"/>
                  </a:lnTo>
                  <a:lnTo>
                    <a:pt x="136" y="117"/>
                  </a:lnTo>
                  <a:lnTo>
                    <a:pt x="128" y="84"/>
                  </a:lnTo>
                  <a:lnTo>
                    <a:pt x="121" y="72"/>
                  </a:lnTo>
                  <a:lnTo>
                    <a:pt x="129" y="52"/>
                  </a:lnTo>
                  <a:lnTo>
                    <a:pt x="119" y="11"/>
                  </a:lnTo>
                  <a:lnTo>
                    <a:pt x="95" y="9"/>
                  </a:lnTo>
                  <a:lnTo>
                    <a:pt x="71" y="6"/>
                  </a:lnTo>
                  <a:lnTo>
                    <a:pt x="55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9" name="Freeform 775"/>
            <p:cNvSpPr>
              <a:spLocks/>
            </p:cNvSpPr>
            <p:nvPr/>
          </p:nvSpPr>
          <p:spPr bwMode="auto">
            <a:xfrm>
              <a:off x="3150" y="1859"/>
              <a:ext cx="140" cy="78"/>
            </a:xfrm>
            <a:custGeom>
              <a:avLst/>
              <a:gdLst/>
              <a:ahLst/>
              <a:cxnLst>
                <a:cxn ang="0">
                  <a:pos x="121" y="121"/>
                </a:cxn>
                <a:cxn ang="0">
                  <a:pos x="120" y="147"/>
                </a:cxn>
                <a:cxn ang="0">
                  <a:pos x="93" y="134"/>
                </a:cxn>
                <a:cxn ang="0">
                  <a:pos x="71" y="149"/>
                </a:cxn>
                <a:cxn ang="0">
                  <a:pos x="56" y="141"/>
                </a:cxn>
                <a:cxn ang="0">
                  <a:pos x="40" y="136"/>
                </a:cxn>
                <a:cxn ang="0">
                  <a:pos x="36" y="130"/>
                </a:cxn>
                <a:cxn ang="0">
                  <a:pos x="35" y="119"/>
                </a:cxn>
                <a:cxn ang="0">
                  <a:pos x="32" y="115"/>
                </a:cxn>
                <a:cxn ang="0">
                  <a:pos x="26" y="113"/>
                </a:cxn>
                <a:cxn ang="0">
                  <a:pos x="21" y="108"/>
                </a:cxn>
                <a:cxn ang="0">
                  <a:pos x="0" y="69"/>
                </a:cxn>
                <a:cxn ang="0">
                  <a:pos x="9" y="65"/>
                </a:cxn>
                <a:cxn ang="0">
                  <a:pos x="20" y="36"/>
                </a:cxn>
                <a:cxn ang="0">
                  <a:pos x="33" y="10"/>
                </a:cxn>
                <a:cxn ang="0">
                  <a:pos x="59" y="15"/>
                </a:cxn>
                <a:cxn ang="0">
                  <a:pos x="82" y="0"/>
                </a:cxn>
                <a:cxn ang="0">
                  <a:pos x="84" y="0"/>
                </a:cxn>
                <a:cxn ang="0">
                  <a:pos x="93" y="19"/>
                </a:cxn>
                <a:cxn ang="0">
                  <a:pos x="104" y="39"/>
                </a:cxn>
                <a:cxn ang="0">
                  <a:pos x="108" y="65"/>
                </a:cxn>
                <a:cxn ang="0">
                  <a:pos x="112" y="91"/>
                </a:cxn>
                <a:cxn ang="0">
                  <a:pos x="123" y="93"/>
                </a:cxn>
                <a:cxn ang="0">
                  <a:pos x="132" y="99"/>
                </a:cxn>
                <a:cxn ang="0">
                  <a:pos x="132" y="106"/>
                </a:cxn>
                <a:cxn ang="0">
                  <a:pos x="125" y="112"/>
                </a:cxn>
                <a:cxn ang="0">
                  <a:pos x="124" y="110"/>
                </a:cxn>
                <a:cxn ang="0">
                  <a:pos x="121" y="121"/>
                </a:cxn>
              </a:cxnLst>
              <a:rect l="0" t="0" r="r" b="b"/>
              <a:pathLst>
                <a:path w="132" h="149">
                  <a:moveTo>
                    <a:pt x="121" y="121"/>
                  </a:moveTo>
                  <a:lnTo>
                    <a:pt x="120" y="147"/>
                  </a:lnTo>
                  <a:lnTo>
                    <a:pt x="93" y="134"/>
                  </a:lnTo>
                  <a:lnTo>
                    <a:pt x="71" y="149"/>
                  </a:lnTo>
                  <a:lnTo>
                    <a:pt x="56" y="141"/>
                  </a:lnTo>
                  <a:lnTo>
                    <a:pt x="40" y="136"/>
                  </a:lnTo>
                  <a:lnTo>
                    <a:pt x="36" y="130"/>
                  </a:lnTo>
                  <a:lnTo>
                    <a:pt x="35" y="119"/>
                  </a:lnTo>
                  <a:lnTo>
                    <a:pt x="32" y="115"/>
                  </a:lnTo>
                  <a:lnTo>
                    <a:pt x="26" y="113"/>
                  </a:lnTo>
                  <a:lnTo>
                    <a:pt x="21" y="108"/>
                  </a:lnTo>
                  <a:lnTo>
                    <a:pt x="0" y="69"/>
                  </a:lnTo>
                  <a:lnTo>
                    <a:pt x="9" y="65"/>
                  </a:lnTo>
                  <a:lnTo>
                    <a:pt x="20" y="36"/>
                  </a:lnTo>
                  <a:lnTo>
                    <a:pt x="33" y="10"/>
                  </a:lnTo>
                  <a:lnTo>
                    <a:pt x="59" y="15"/>
                  </a:lnTo>
                  <a:lnTo>
                    <a:pt x="82" y="0"/>
                  </a:lnTo>
                  <a:lnTo>
                    <a:pt x="84" y="0"/>
                  </a:lnTo>
                  <a:lnTo>
                    <a:pt x="93" y="19"/>
                  </a:lnTo>
                  <a:lnTo>
                    <a:pt x="104" y="39"/>
                  </a:lnTo>
                  <a:lnTo>
                    <a:pt x="108" y="65"/>
                  </a:lnTo>
                  <a:lnTo>
                    <a:pt x="112" y="91"/>
                  </a:lnTo>
                  <a:lnTo>
                    <a:pt x="123" y="93"/>
                  </a:lnTo>
                  <a:lnTo>
                    <a:pt x="132" y="99"/>
                  </a:lnTo>
                  <a:lnTo>
                    <a:pt x="132" y="106"/>
                  </a:lnTo>
                  <a:lnTo>
                    <a:pt x="125" y="112"/>
                  </a:lnTo>
                  <a:lnTo>
                    <a:pt x="124" y="110"/>
                  </a:lnTo>
                  <a:lnTo>
                    <a:pt x="121" y="12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0" name="Freeform 776"/>
            <p:cNvSpPr>
              <a:spLocks/>
            </p:cNvSpPr>
            <p:nvPr/>
          </p:nvSpPr>
          <p:spPr bwMode="auto">
            <a:xfrm>
              <a:off x="3027" y="1816"/>
              <a:ext cx="97" cy="39"/>
            </a:xfrm>
            <a:custGeom>
              <a:avLst/>
              <a:gdLst/>
              <a:ahLst/>
              <a:cxnLst>
                <a:cxn ang="0">
                  <a:pos x="75" y="20"/>
                </a:cxn>
                <a:cxn ang="0">
                  <a:pos x="91" y="43"/>
                </a:cxn>
                <a:cxn ang="0">
                  <a:pos x="91" y="48"/>
                </a:cxn>
                <a:cxn ang="0">
                  <a:pos x="86" y="52"/>
                </a:cxn>
                <a:cxn ang="0">
                  <a:pos x="82" y="56"/>
                </a:cxn>
                <a:cxn ang="0">
                  <a:pos x="82" y="57"/>
                </a:cxn>
                <a:cxn ang="0">
                  <a:pos x="78" y="69"/>
                </a:cxn>
                <a:cxn ang="0">
                  <a:pos x="70" y="70"/>
                </a:cxn>
                <a:cxn ang="0">
                  <a:pos x="66" y="70"/>
                </a:cxn>
                <a:cxn ang="0">
                  <a:pos x="61" y="69"/>
                </a:cxn>
                <a:cxn ang="0">
                  <a:pos x="39" y="63"/>
                </a:cxn>
                <a:cxn ang="0">
                  <a:pos x="31" y="74"/>
                </a:cxn>
                <a:cxn ang="0">
                  <a:pos x="24" y="69"/>
                </a:cxn>
                <a:cxn ang="0">
                  <a:pos x="4" y="33"/>
                </a:cxn>
                <a:cxn ang="0">
                  <a:pos x="0" y="22"/>
                </a:cxn>
                <a:cxn ang="0">
                  <a:pos x="31" y="0"/>
                </a:cxn>
                <a:cxn ang="0">
                  <a:pos x="35" y="2"/>
                </a:cxn>
                <a:cxn ang="0">
                  <a:pos x="37" y="0"/>
                </a:cxn>
                <a:cxn ang="0">
                  <a:pos x="54" y="15"/>
                </a:cxn>
                <a:cxn ang="0">
                  <a:pos x="58" y="22"/>
                </a:cxn>
                <a:cxn ang="0">
                  <a:pos x="65" y="20"/>
                </a:cxn>
                <a:cxn ang="0">
                  <a:pos x="75" y="20"/>
                </a:cxn>
              </a:cxnLst>
              <a:rect l="0" t="0" r="r" b="b"/>
              <a:pathLst>
                <a:path w="91" h="74">
                  <a:moveTo>
                    <a:pt x="75" y="20"/>
                  </a:moveTo>
                  <a:lnTo>
                    <a:pt x="91" y="43"/>
                  </a:lnTo>
                  <a:lnTo>
                    <a:pt x="91" y="48"/>
                  </a:lnTo>
                  <a:lnTo>
                    <a:pt x="86" y="52"/>
                  </a:lnTo>
                  <a:lnTo>
                    <a:pt x="82" y="56"/>
                  </a:lnTo>
                  <a:lnTo>
                    <a:pt x="82" y="57"/>
                  </a:lnTo>
                  <a:lnTo>
                    <a:pt x="78" y="69"/>
                  </a:lnTo>
                  <a:lnTo>
                    <a:pt x="70" y="70"/>
                  </a:lnTo>
                  <a:lnTo>
                    <a:pt x="66" y="70"/>
                  </a:lnTo>
                  <a:lnTo>
                    <a:pt x="61" y="69"/>
                  </a:lnTo>
                  <a:lnTo>
                    <a:pt x="39" y="63"/>
                  </a:lnTo>
                  <a:lnTo>
                    <a:pt x="31" y="74"/>
                  </a:lnTo>
                  <a:lnTo>
                    <a:pt x="24" y="69"/>
                  </a:lnTo>
                  <a:lnTo>
                    <a:pt x="4" y="33"/>
                  </a:lnTo>
                  <a:lnTo>
                    <a:pt x="0" y="22"/>
                  </a:lnTo>
                  <a:lnTo>
                    <a:pt x="31" y="0"/>
                  </a:lnTo>
                  <a:lnTo>
                    <a:pt x="35" y="2"/>
                  </a:lnTo>
                  <a:lnTo>
                    <a:pt x="37" y="0"/>
                  </a:lnTo>
                  <a:lnTo>
                    <a:pt x="54" y="15"/>
                  </a:lnTo>
                  <a:lnTo>
                    <a:pt x="58" y="22"/>
                  </a:lnTo>
                  <a:lnTo>
                    <a:pt x="65" y="20"/>
                  </a:lnTo>
                  <a:lnTo>
                    <a:pt x="75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1" name="Freeform 777"/>
            <p:cNvSpPr>
              <a:spLocks/>
            </p:cNvSpPr>
            <p:nvPr/>
          </p:nvSpPr>
          <p:spPr bwMode="auto">
            <a:xfrm>
              <a:off x="2890" y="1808"/>
              <a:ext cx="52" cy="3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7"/>
                </a:cxn>
                <a:cxn ang="0">
                  <a:pos x="5" y="20"/>
                </a:cxn>
                <a:cxn ang="0">
                  <a:pos x="24" y="41"/>
                </a:cxn>
                <a:cxn ang="0">
                  <a:pos x="29" y="41"/>
                </a:cxn>
                <a:cxn ang="0">
                  <a:pos x="30" y="43"/>
                </a:cxn>
                <a:cxn ang="0">
                  <a:pos x="44" y="56"/>
                </a:cxn>
                <a:cxn ang="0">
                  <a:pos x="46" y="56"/>
                </a:cxn>
                <a:cxn ang="0">
                  <a:pos x="46" y="54"/>
                </a:cxn>
                <a:cxn ang="0">
                  <a:pos x="49" y="37"/>
                </a:cxn>
                <a:cxn ang="0">
                  <a:pos x="49" y="22"/>
                </a:cxn>
                <a:cxn ang="0">
                  <a:pos x="47" y="20"/>
                </a:cxn>
                <a:cxn ang="0">
                  <a:pos x="42" y="13"/>
                </a:cxn>
                <a:cxn ang="0">
                  <a:pos x="40" y="2"/>
                </a:cxn>
                <a:cxn ang="0">
                  <a:pos x="24" y="0"/>
                </a:cxn>
                <a:cxn ang="0">
                  <a:pos x="11" y="0"/>
                </a:cxn>
              </a:cxnLst>
              <a:rect l="0" t="0" r="r" b="b"/>
              <a:pathLst>
                <a:path w="49" h="56">
                  <a:moveTo>
                    <a:pt x="11" y="0"/>
                  </a:moveTo>
                  <a:lnTo>
                    <a:pt x="0" y="7"/>
                  </a:lnTo>
                  <a:lnTo>
                    <a:pt x="5" y="20"/>
                  </a:lnTo>
                  <a:lnTo>
                    <a:pt x="24" y="41"/>
                  </a:lnTo>
                  <a:lnTo>
                    <a:pt x="29" y="41"/>
                  </a:lnTo>
                  <a:lnTo>
                    <a:pt x="30" y="43"/>
                  </a:lnTo>
                  <a:lnTo>
                    <a:pt x="44" y="56"/>
                  </a:lnTo>
                  <a:lnTo>
                    <a:pt x="46" y="56"/>
                  </a:lnTo>
                  <a:lnTo>
                    <a:pt x="46" y="54"/>
                  </a:lnTo>
                  <a:lnTo>
                    <a:pt x="49" y="37"/>
                  </a:lnTo>
                  <a:lnTo>
                    <a:pt x="49" y="22"/>
                  </a:lnTo>
                  <a:lnTo>
                    <a:pt x="47" y="20"/>
                  </a:lnTo>
                  <a:lnTo>
                    <a:pt x="42" y="13"/>
                  </a:lnTo>
                  <a:lnTo>
                    <a:pt x="40" y="2"/>
                  </a:lnTo>
                  <a:lnTo>
                    <a:pt x="24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2" name="Freeform 778"/>
            <p:cNvSpPr>
              <a:spLocks/>
            </p:cNvSpPr>
            <p:nvPr/>
          </p:nvSpPr>
          <p:spPr bwMode="auto">
            <a:xfrm>
              <a:off x="2940" y="1749"/>
              <a:ext cx="125" cy="126"/>
            </a:xfrm>
            <a:custGeom>
              <a:avLst/>
              <a:gdLst/>
              <a:ahLst/>
              <a:cxnLst>
                <a:cxn ang="0">
                  <a:pos x="28" y="43"/>
                </a:cxn>
                <a:cxn ang="0">
                  <a:pos x="31" y="44"/>
                </a:cxn>
                <a:cxn ang="0">
                  <a:pos x="31" y="39"/>
                </a:cxn>
                <a:cxn ang="0">
                  <a:pos x="36" y="35"/>
                </a:cxn>
                <a:cxn ang="0">
                  <a:pos x="44" y="41"/>
                </a:cxn>
                <a:cxn ang="0">
                  <a:pos x="39" y="33"/>
                </a:cxn>
                <a:cxn ang="0">
                  <a:pos x="36" y="20"/>
                </a:cxn>
                <a:cxn ang="0">
                  <a:pos x="35" y="17"/>
                </a:cxn>
                <a:cxn ang="0">
                  <a:pos x="32" y="0"/>
                </a:cxn>
                <a:cxn ang="0">
                  <a:pos x="42" y="2"/>
                </a:cxn>
                <a:cxn ang="0">
                  <a:pos x="45" y="2"/>
                </a:cxn>
                <a:cxn ang="0">
                  <a:pos x="48" y="15"/>
                </a:cxn>
                <a:cxn ang="0">
                  <a:pos x="61" y="17"/>
                </a:cxn>
                <a:cxn ang="0">
                  <a:pos x="61" y="24"/>
                </a:cxn>
                <a:cxn ang="0">
                  <a:pos x="66" y="30"/>
                </a:cxn>
                <a:cxn ang="0">
                  <a:pos x="83" y="15"/>
                </a:cxn>
                <a:cxn ang="0">
                  <a:pos x="82" y="17"/>
                </a:cxn>
                <a:cxn ang="0">
                  <a:pos x="99" y="28"/>
                </a:cxn>
                <a:cxn ang="0">
                  <a:pos x="104" y="28"/>
                </a:cxn>
                <a:cxn ang="0">
                  <a:pos x="110" y="37"/>
                </a:cxn>
                <a:cxn ang="0">
                  <a:pos x="105" y="39"/>
                </a:cxn>
                <a:cxn ang="0">
                  <a:pos x="108" y="68"/>
                </a:cxn>
                <a:cxn ang="0">
                  <a:pos x="115" y="102"/>
                </a:cxn>
                <a:cxn ang="0">
                  <a:pos x="118" y="126"/>
                </a:cxn>
                <a:cxn ang="0">
                  <a:pos x="114" y="124"/>
                </a:cxn>
                <a:cxn ang="0">
                  <a:pos x="83" y="146"/>
                </a:cxn>
                <a:cxn ang="0">
                  <a:pos x="88" y="157"/>
                </a:cxn>
                <a:cxn ang="0">
                  <a:pos x="107" y="193"/>
                </a:cxn>
                <a:cxn ang="0">
                  <a:pos x="96" y="209"/>
                </a:cxn>
                <a:cxn ang="0">
                  <a:pos x="99" y="228"/>
                </a:cxn>
                <a:cxn ang="0">
                  <a:pos x="93" y="230"/>
                </a:cxn>
                <a:cxn ang="0">
                  <a:pos x="78" y="230"/>
                </a:cxn>
                <a:cxn ang="0">
                  <a:pos x="66" y="233"/>
                </a:cxn>
                <a:cxn ang="0">
                  <a:pos x="62" y="237"/>
                </a:cxn>
                <a:cxn ang="0">
                  <a:pos x="50" y="233"/>
                </a:cxn>
                <a:cxn ang="0">
                  <a:pos x="37" y="228"/>
                </a:cxn>
                <a:cxn ang="0">
                  <a:pos x="24" y="230"/>
                </a:cxn>
                <a:cxn ang="0">
                  <a:pos x="28" y="185"/>
                </a:cxn>
                <a:cxn ang="0">
                  <a:pos x="8" y="174"/>
                </a:cxn>
                <a:cxn ang="0">
                  <a:pos x="5" y="172"/>
                </a:cxn>
                <a:cxn ang="0">
                  <a:pos x="5" y="167"/>
                </a:cxn>
                <a:cxn ang="0">
                  <a:pos x="2" y="148"/>
                </a:cxn>
                <a:cxn ang="0">
                  <a:pos x="2" y="133"/>
                </a:cxn>
                <a:cxn ang="0">
                  <a:pos x="0" y="131"/>
                </a:cxn>
                <a:cxn ang="0">
                  <a:pos x="2" y="94"/>
                </a:cxn>
                <a:cxn ang="0">
                  <a:pos x="13" y="83"/>
                </a:cxn>
                <a:cxn ang="0">
                  <a:pos x="10" y="70"/>
                </a:cxn>
                <a:cxn ang="0">
                  <a:pos x="14" y="52"/>
                </a:cxn>
                <a:cxn ang="0">
                  <a:pos x="12" y="50"/>
                </a:cxn>
                <a:cxn ang="0">
                  <a:pos x="14" y="39"/>
                </a:cxn>
                <a:cxn ang="0">
                  <a:pos x="28" y="43"/>
                </a:cxn>
              </a:cxnLst>
              <a:rect l="0" t="0" r="r" b="b"/>
              <a:pathLst>
                <a:path w="118" h="237">
                  <a:moveTo>
                    <a:pt x="28" y="43"/>
                  </a:moveTo>
                  <a:lnTo>
                    <a:pt x="31" y="44"/>
                  </a:lnTo>
                  <a:lnTo>
                    <a:pt x="31" y="39"/>
                  </a:lnTo>
                  <a:lnTo>
                    <a:pt x="36" y="35"/>
                  </a:lnTo>
                  <a:lnTo>
                    <a:pt x="44" y="41"/>
                  </a:lnTo>
                  <a:lnTo>
                    <a:pt x="39" y="33"/>
                  </a:lnTo>
                  <a:lnTo>
                    <a:pt x="36" y="20"/>
                  </a:lnTo>
                  <a:lnTo>
                    <a:pt x="35" y="17"/>
                  </a:lnTo>
                  <a:lnTo>
                    <a:pt x="32" y="0"/>
                  </a:lnTo>
                  <a:lnTo>
                    <a:pt x="42" y="2"/>
                  </a:lnTo>
                  <a:lnTo>
                    <a:pt x="45" y="2"/>
                  </a:lnTo>
                  <a:lnTo>
                    <a:pt x="48" y="15"/>
                  </a:lnTo>
                  <a:lnTo>
                    <a:pt x="61" y="17"/>
                  </a:lnTo>
                  <a:lnTo>
                    <a:pt x="61" y="24"/>
                  </a:lnTo>
                  <a:lnTo>
                    <a:pt x="66" y="30"/>
                  </a:lnTo>
                  <a:lnTo>
                    <a:pt x="83" y="15"/>
                  </a:lnTo>
                  <a:lnTo>
                    <a:pt x="82" y="17"/>
                  </a:lnTo>
                  <a:lnTo>
                    <a:pt x="99" y="28"/>
                  </a:lnTo>
                  <a:lnTo>
                    <a:pt x="104" y="28"/>
                  </a:lnTo>
                  <a:lnTo>
                    <a:pt x="110" y="37"/>
                  </a:lnTo>
                  <a:lnTo>
                    <a:pt x="105" y="39"/>
                  </a:lnTo>
                  <a:lnTo>
                    <a:pt x="108" y="68"/>
                  </a:lnTo>
                  <a:lnTo>
                    <a:pt x="115" y="102"/>
                  </a:lnTo>
                  <a:lnTo>
                    <a:pt x="118" y="126"/>
                  </a:lnTo>
                  <a:lnTo>
                    <a:pt x="114" y="124"/>
                  </a:lnTo>
                  <a:lnTo>
                    <a:pt x="83" y="146"/>
                  </a:lnTo>
                  <a:lnTo>
                    <a:pt x="88" y="157"/>
                  </a:lnTo>
                  <a:lnTo>
                    <a:pt x="107" y="193"/>
                  </a:lnTo>
                  <a:lnTo>
                    <a:pt x="96" y="209"/>
                  </a:lnTo>
                  <a:lnTo>
                    <a:pt x="99" y="228"/>
                  </a:lnTo>
                  <a:lnTo>
                    <a:pt x="93" y="230"/>
                  </a:lnTo>
                  <a:lnTo>
                    <a:pt x="78" y="230"/>
                  </a:lnTo>
                  <a:lnTo>
                    <a:pt x="66" y="233"/>
                  </a:lnTo>
                  <a:lnTo>
                    <a:pt x="62" y="237"/>
                  </a:lnTo>
                  <a:lnTo>
                    <a:pt x="50" y="233"/>
                  </a:lnTo>
                  <a:lnTo>
                    <a:pt x="37" y="228"/>
                  </a:lnTo>
                  <a:lnTo>
                    <a:pt x="24" y="230"/>
                  </a:lnTo>
                  <a:lnTo>
                    <a:pt x="28" y="185"/>
                  </a:lnTo>
                  <a:lnTo>
                    <a:pt x="8" y="174"/>
                  </a:lnTo>
                  <a:lnTo>
                    <a:pt x="5" y="172"/>
                  </a:lnTo>
                  <a:lnTo>
                    <a:pt x="5" y="167"/>
                  </a:lnTo>
                  <a:lnTo>
                    <a:pt x="2" y="148"/>
                  </a:lnTo>
                  <a:lnTo>
                    <a:pt x="2" y="133"/>
                  </a:lnTo>
                  <a:lnTo>
                    <a:pt x="0" y="131"/>
                  </a:lnTo>
                  <a:lnTo>
                    <a:pt x="2" y="94"/>
                  </a:lnTo>
                  <a:lnTo>
                    <a:pt x="13" y="83"/>
                  </a:lnTo>
                  <a:lnTo>
                    <a:pt x="10" y="70"/>
                  </a:lnTo>
                  <a:lnTo>
                    <a:pt x="14" y="52"/>
                  </a:lnTo>
                  <a:lnTo>
                    <a:pt x="12" y="50"/>
                  </a:lnTo>
                  <a:lnTo>
                    <a:pt x="14" y="39"/>
                  </a:lnTo>
                  <a:lnTo>
                    <a:pt x="28" y="4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3" name="Freeform 779"/>
            <p:cNvSpPr>
              <a:spLocks/>
            </p:cNvSpPr>
            <p:nvPr/>
          </p:nvSpPr>
          <p:spPr bwMode="auto">
            <a:xfrm>
              <a:off x="3035" y="1757"/>
              <a:ext cx="10" cy="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9" y="5"/>
                </a:cxn>
                <a:cxn ang="0">
                  <a:pos x="3" y="0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9" y="5"/>
                  </a:lnTo>
                  <a:lnTo>
                    <a:pt x="3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47" name="Group 780"/>
            <p:cNvGrpSpPr>
              <a:grpSpLocks/>
            </p:cNvGrpSpPr>
            <p:nvPr/>
          </p:nvGrpSpPr>
          <p:grpSpPr bwMode="auto">
            <a:xfrm>
              <a:off x="2939" y="1828"/>
              <a:ext cx="7" cy="14"/>
              <a:chOff x="3161" y="1902"/>
              <a:chExt cx="7" cy="13"/>
            </a:xfrm>
            <a:grpFill/>
          </p:grpSpPr>
          <p:grpSp>
            <p:nvGrpSpPr>
              <p:cNvPr id="653" name="Group 781"/>
              <p:cNvGrpSpPr>
                <a:grpSpLocks/>
              </p:cNvGrpSpPr>
              <p:nvPr/>
            </p:nvGrpSpPr>
            <p:grpSpPr bwMode="auto">
              <a:xfrm>
                <a:off x="3161" y="1902"/>
                <a:ext cx="7" cy="13"/>
                <a:chOff x="3161" y="1902"/>
                <a:chExt cx="7" cy="13"/>
              </a:xfrm>
              <a:grpFill/>
            </p:grpSpPr>
            <p:pic>
              <p:nvPicPr>
                <p:cNvPr id="707" name="Picture 78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161" y="1902"/>
                  <a:ext cx="7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08" name="Freeform 783"/>
                <p:cNvSpPr>
                  <a:spLocks/>
                </p:cNvSpPr>
                <p:nvPr/>
              </p:nvSpPr>
              <p:spPr bwMode="auto">
                <a:xfrm>
                  <a:off x="3161" y="1902"/>
                  <a:ext cx="6" cy="12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17"/>
                    </a:cxn>
                    <a:cxn ang="0">
                      <a:pos x="0" y="19"/>
                    </a:cxn>
                    <a:cxn ang="0">
                      <a:pos x="6" y="24"/>
                    </a:cxn>
                    <a:cxn ang="0">
                      <a:pos x="6" y="19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6" h="24">
                      <a:moveTo>
                        <a:pt x="3" y="0"/>
                      </a:move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6" y="24"/>
                      </a:lnTo>
                      <a:lnTo>
                        <a:pt x="6" y="19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09" name="Freeform 784"/>
                <p:cNvSpPr>
                  <a:spLocks/>
                </p:cNvSpPr>
                <p:nvPr/>
              </p:nvSpPr>
              <p:spPr bwMode="auto">
                <a:xfrm>
                  <a:off x="3161" y="1902"/>
                  <a:ext cx="6" cy="12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17"/>
                    </a:cxn>
                    <a:cxn ang="0">
                      <a:pos x="0" y="19"/>
                    </a:cxn>
                    <a:cxn ang="0">
                      <a:pos x="6" y="24"/>
                    </a:cxn>
                    <a:cxn ang="0">
                      <a:pos x="6" y="19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6" h="24">
                      <a:moveTo>
                        <a:pt x="3" y="0"/>
                      </a:move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6" y="24"/>
                      </a:lnTo>
                      <a:lnTo>
                        <a:pt x="6" y="19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10" name="Picture 78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161" y="1902"/>
                  <a:ext cx="7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06" name="Freeform 786"/>
              <p:cNvSpPr>
                <a:spLocks/>
              </p:cNvSpPr>
              <p:nvPr/>
            </p:nvSpPr>
            <p:spPr bwMode="auto">
              <a:xfrm>
                <a:off x="3161" y="1902"/>
                <a:ext cx="6" cy="1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7"/>
                  </a:cxn>
                  <a:cxn ang="0">
                    <a:pos x="0" y="19"/>
                  </a:cxn>
                  <a:cxn ang="0">
                    <a:pos x="6" y="24"/>
                  </a:cxn>
                  <a:cxn ang="0">
                    <a:pos x="6" y="19"/>
                  </a:cxn>
                  <a:cxn ang="0">
                    <a:pos x="3" y="0"/>
                  </a:cxn>
                </a:cxnLst>
                <a:rect l="0" t="0" r="r" b="b"/>
                <a:pathLst>
                  <a:path w="6" h="24">
                    <a:moveTo>
                      <a:pt x="3" y="0"/>
                    </a:moveTo>
                    <a:lnTo>
                      <a:pt x="0" y="17"/>
                    </a:lnTo>
                    <a:lnTo>
                      <a:pt x="0" y="19"/>
                    </a:lnTo>
                    <a:lnTo>
                      <a:pt x="6" y="24"/>
                    </a:lnTo>
                    <a:lnTo>
                      <a:pt x="6" y="19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55" name="Freeform 787"/>
            <p:cNvSpPr>
              <a:spLocks/>
            </p:cNvSpPr>
            <p:nvPr/>
          </p:nvSpPr>
          <p:spPr bwMode="auto">
            <a:xfrm>
              <a:off x="3237" y="1851"/>
              <a:ext cx="64" cy="6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16"/>
                </a:cxn>
                <a:cxn ang="0">
                  <a:pos x="2" y="16"/>
                </a:cxn>
                <a:cxn ang="0">
                  <a:pos x="11" y="35"/>
                </a:cxn>
                <a:cxn ang="0">
                  <a:pos x="22" y="53"/>
                </a:cxn>
                <a:cxn ang="0">
                  <a:pos x="26" y="81"/>
                </a:cxn>
                <a:cxn ang="0">
                  <a:pos x="30" y="107"/>
                </a:cxn>
                <a:cxn ang="0">
                  <a:pos x="41" y="109"/>
                </a:cxn>
                <a:cxn ang="0">
                  <a:pos x="50" y="113"/>
                </a:cxn>
                <a:cxn ang="0">
                  <a:pos x="49" y="96"/>
                </a:cxn>
                <a:cxn ang="0">
                  <a:pos x="61" y="76"/>
                </a:cxn>
                <a:cxn ang="0">
                  <a:pos x="50" y="55"/>
                </a:cxn>
                <a:cxn ang="0">
                  <a:pos x="38" y="40"/>
                </a:cxn>
                <a:cxn ang="0">
                  <a:pos x="27" y="22"/>
                </a:cxn>
                <a:cxn ang="0">
                  <a:pos x="16" y="1"/>
                </a:cxn>
                <a:cxn ang="0">
                  <a:pos x="13" y="0"/>
                </a:cxn>
              </a:cxnLst>
              <a:rect l="0" t="0" r="r" b="b"/>
              <a:pathLst>
                <a:path w="61" h="113">
                  <a:moveTo>
                    <a:pt x="13" y="0"/>
                  </a:moveTo>
                  <a:lnTo>
                    <a:pt x="0" y="16"/>
                  </a:lnTo>
                  <a:lnTo>
                    <a:pt x="2" y="16"/>
                  </a:lnTo>
                  <a:lnTo>
                    <a:pt x="11" y="35"/>
                  </a:lnTo>
                  <a:lnTo>
                    <a:pt x="22" y="53"/>
                  </a:lnTo>
                  <a:lnTo>
                    <a:pt x="26" y="81"/>
                  </a:lnTo>
                  <a:lnTo>
                    <a:pt x="30" y="107"/>
                  </a:lnTo>
                  <a:lnTo>
                    <a:pt x="41" y="109"/>
                  </a:lnTo>
                  <a:lnTo>
                    <a:pt x="50" y="113"/>
                  </a:lnTo>
                  <a:lnTo>
                    <a:pt x="49" y="96"/>
                  </a:lnTo>
                  <a:lnTo>
                    <a:pt x="61" y="76"/>
                  </a:lnTo>
                  <a:lnTo>
                    <a:pt x="50" y="55"/>
                  </a:lnTo>
                  <a:lnTo>
                    <a:pt x="38" y="40"/>
                  </a:lnTo>
                  <a:lnTo>
                    <a:pt x="27" y="22"/>
                  </a:lnTo>
                  <a:lnTo>
                    <a:pt x="16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6" name="Freeform 788"/>
            <p:cNvSpPr>
              <a:spLocks/>
            </p:cNvSpPr>
            <p:nvPr/>
          </p:nvSpPr>
          <p:spPr bwMode="auto">
            <a:xfrm>
              <a:off x="2921" y="1503"/>
              <a:ext cx="298" cy="196"/>
            </a:xfrm>
            <a:custGeom>
              <a:avLst/>
              <a:gdLst/>
              <a:ahLst/>
              <a:cxnLst>
                <a:cxn ang="0">
                  <a:pos x="162" y="32"/>
                </a:cxn>
                <a:cxn ang="0">
                  <a:pos x="155" y="33"/>
                </a:cxn>
                <a:cxn ang="0">
                  <a:pos x="145" y="45"/>
                </a:cxn>
                <a:cxn ang="0">
                  <a:pos x="138" y="54"/>
                </a:cxn>
                <a:cxn ang="0">
                  <a:pos x="123" y="72"/>
                </a:cxn>
                <a:cxn ang="0">
                  <a:pos x="126" y="78"/>
                </a:cxn>
                <a:cxn ang="0">
                  <a:pos x="122" y="87"/>
                </a:cxn>
                <a:cxn ang="0">
                  <a:pos x="107" y="95"/>
                </a:cxn>
                <a:cxn ang="0">
                  <a:pos x="117" y="100"/>
                </a:cxn>
                <a:cxn ang="0">
                  <a:pos x="107" y="106"/>
                </a:cxn>
                <a:cxn ang="0">
                  <a:pos x="97" y="119"/>
                </a:cxn>
                <a:cxn ang="0">
                  <a:pos x="88" y="133"/>
                </a:cxn>
                <a:cxn ang="0">
                  <a:pos x="87" y="141"/>
                </a:cxn>
                <a:cxn ang="0">
                  <a:pos x="85" y="161"/>
                </a:cxn>
                <a:cxn ang="0">
                  <a:pos x="74" y="176"/>
                </a:cxn>
                <a:cxn ang="0">
                  <a:pos x="69" y="183"/>
                </a:cxn>
                <a:cxn ang="0">
                  <a:pos x="54" y="206"/>
                </a:cxn>
                <a:cxn ang="0">
                  <a:pos x="72" y="200"/>
                </a:cxn>
                <a:cxn ang="0">
                  <a:pos x="56" y="215"/>
                </a:cxn>
                <a:cxn ang="0">
                  <a:pos x="40" y="222"/>
                </a:cxn>
                <a:cxn ang="0">
                  <a:pos x="35" y="228"/>
                </a:cxn>
                <a:cxn ang="0">
                  <a:pos x="21" y="235"/>
                </a:cxn>
                <a:cxn ang="0">
                  <a:pos x="25" y="237"/>
                </a:cxn>
                <a:cxn ang="0">
                  <a:pos x="22" y="252"/>
                </a:cxn>
                <a:cxn ang="0">
                  <a:pos x="9" y="252"/>
                </a:cxn>
                <a:cxn ang="0">
                  <a:pos x="0" y="254"/>
                </a:cxn>
                <a:cxn ang="0">
                  <a:pos x="0" y="261"/>
                </a:cxn>
                <a:cxn ang="0">
                  <a:pos x="2" y="274"/>
                </a:cxn>
                <a:cxn ang="0">
                  <a:pos x="25" y="278"/>
                </a:cxn>
                <a:cxn ang="0">
                  <a:pos x="25" y="285"/>
                </a:cxn>
                <a:cxn ang="0">
                  <a:pos x="2" y="293"/>
                </a:cxn>
                <a:cxn ang="0">
                  <a:pos x="8" y="296"/>
                </a:cxn>
                <a:cxn ang="0">
                  <a:pos x="8" y="306"/>
                </a:cxn>
                <a:cxn ang="0">
                  <a:pos x="21" y="300"/>
                </a:cxn>
                <a:cxn ang="0">
                  <a:pos x="11" y="321"/>
                </a:cxn>
                <a:cxn ang="0">
                  <a:pos x="5" y="337"/>
                </a:cxn>
                <a:cxn ang="0">
                  <a:pos x="14" y="337"/>
                </a:cxn>
                <a:cxn ang="0">
                  <a:pos x="10" y="361"/>
                </a:cxn>
                <a:cxn ang="0">
                  <a:pos x="57" y="343"/>
                </a:cxn>
                <a:cxn ang="0">
                  <a:pos x="71" y="321"/>
                </a:cxn>
                <a:cxn ang="0">
                  <a:pos x="87" y="319"/>
                </a:cxn>
                <a:cxn ang="0">
                  <a:pos x="95" y="274"/>
                </a:cxn>
                <a:cxn ang="0">
                  <a:pos x="84" y="208"/>
                </a:cxn>
                <a:cxn ang="0">
                  <a:pos x="98" y="182"/>
                </a:cxn>
                <a:cxn ang="0">
                  <a:pos x="117" y="133"/>
                </a:cxn>
                <a:cxn ang="0">
                  <a:pos x="143" y="80"/>
                </a:cxn>
                <a:cxn ang="0">
                  <a:pos x="163" y="56"/>
                </a:cxn>
                <a:cxn ang="0">
                  <a:pos x="188" y="61"/>
                </a:cxn>
                <a:cxn ang="0">
                  <a:pos x="224" y="61"/>
                </a:cxn>
                <a:cxn ang="0">
                  <a:pos x="262" y="39"/>
                </a:cxn>
                <a:cxn ang="0">
                  <a:pos x="282" y="43"/>
                </a:cxn>
                <a:cxn ang="0">
                  <a:pos x="269" y="37"/>
                </a:cxn>
                <a:cxn ang="0">
                  <a:pos x="271" y="13"/>
                </a:cxn>
                <a:cxn ang="0">
                  <a:pos x="250" y="24"/>
                </a:cxn>
                <a:cxn ang="0">
                  <a:pos x="247" y="13"/>
                </a:cxn>
                <a:cxn ang="0">
                  <a:pos x="231" y="20"/>
                </a:cxn>
                <a:cxn ang="0">
                  <a:pos x="220" y="9"/>
                </a:cxn>
                <a:cxn ang="0">
                  <a:pos x="207" y="13"/>
                </a:cxn>
                <a:cxn ang="0">
                  <a:pos x="187" y="22"/>
                </a:cxn>
                <a:cxn ang="0">
                  <a:pos x="182" y="33"/>
                </a:cxn>
              </a:cxnLst>
              <a:rect l="0" t="0" r="r" b="b"/>
              <a:pathLst>
                <a:path w="282" h="371">
                  <a:moveTo>
                    <a:pt x="165" y="41"/>
                  </a:moveTo>
                  <a:lnTo>
                    <a:pt x="161" y="48"/>
                  </a:lnTo>
                  <a:lnTo>
                    <a:pt x="162" y="32"/>
                  </a:lnTo>
                  <a:lnTo>
                    <a:pt x="161" y="41"/>
                  </a:lnTo>
                  <a:lnTo>
                    <a:pt x="158" y="43"/>
                  </a:lnTo>
                  <a:lnTo>
                    <a:pt x="155" y="33"/>
                  </a:lnTo>
                  <a:lnTo>
                    <a:pt x="152" y="41"/>
                  </a:lnTo>
                  <a:lnTo>
                    <a:pt x="154" y="48"/>
                  </a:lnTo>
                  <a:lnTo>
                    <a:pt x="145" y="45"/>
                  </a:lnTo>
                  <a:lnTo>
                    <a:pt x="147" y="50"/>
                  </a:lnTo>
                  <a:lnTo>
                    <a:pt x="140" y="48"/>
                  </a:lnTo>
                  <a:lnTo>
                    <a:pt x="138" y="54"/>
                  </a:lnTo>
                  <a:lnTo>
                    <a:pt x="138" y="63"/>
                  </a:lnTo>
                  <a:lnTo>
                    <a:pt x="137" y="65"/>
                  </a:lnTo>
                  <a:lnTo>
                    <a:pt x="123" y="72"/>
                  </a:lnTo>
                  <a:lnTo>
                    <a:pt x="137" y="74"/>
                  </a:lnTo>
                  <a:lnTo>
                    <a:pt x="134" y="78"/>
                  </a:lnTo>
                  <a:lnTo>
                    <a:pt x="126" y="78"/>
                  </a:lnTo>
                  <a:lnTo>
                    <a:pt x="125" y="78"/>
                  </a:lnTo>
                  <a:lnTo>
                    <a:pt x="122" y="85"/>
                  </a:lnTo>
                  <a:lnTo>
                    <a:pt x="122" y="87"/>
                  </a:lnTo>
                  <a:lnTo>
                    <a:pt x="119" y="80"/>
                  </a:lnTo>
                  <a:lnTo>
                    <a:pt x="115" y="83"/>
                  </a:lnTo>
                  <a:lnTo>
                    <a:pt x="107" y="95"/>
                  </a:lnTo>
                  <a:lnTo>
                    <a:pt x="118" y="93"/>
                  </a:lnTo>
                  <a:lnTo>
                    <a:pt x="114" y="96"/>
                  </a:lnTo>
                  <a:lnTo>
                    <a:pt x="117" y="100"/>
                  </a:lnTo>
                  <a:lnTo>
                    <a:pt x="115" y="100"/>
                  </a:lnTo>
                  <a:lnTo>
                    <a:pt x="108" y="100"/>
                  </a:lnTo>
                  <a:lnTo>
                    <a:pt x="107" y="106"/>
                  </a:lnTo>
                  <a:lnTo>
                    <a:pt x="115" y="111"/>
                  </a:lnTo>
                  <a:lnTo>
                    <a:pt x="106" y="113"/>
                  </a:lnTo>
                  <a:lnTo>
                    <a:pt x="97" y="119"/>
                  </a:lnTo>
                  <a:lnTo>
                    <a:pt x="90" y="124"/>
                  </a:lnTo>
                  <a:lnTo>
                    <a:pt x="93" y="124"/>
                  </a:lnTo>
                  <a:lnTo>
                    <a:pt x="88" y="133"/>
                  </a:lnTo>
                  <a:lnTo>
                    <a:pt x="90" y="133"/>
                  </a:lnTo>
                  <a:lnTo>
                    <a:pt x="98" y="135"/>
                  </a:lnTo>
                  <a:lnTo>
                    <a:pt x="87" y="141"/>
                  </a:lnTo>
                  <a:lnTo>
                    <a:pt x="84" y="146"/>
                  </a:lnTo>
                  <a:lnTo>
                    <a:pt x="85" y="156"/>
                  </a:lnTo>
                  <a:lnTo>
                    <a:pt x="85" y="161"/>
                  </a:lnTo>
                  <a:lnTo>
                    <a:pt x="87" y="163"/>
                  </a:lnTo>
                  <a:lnTo>
                    <a:pt x="74" y="172"/>
                  </a:lnTo>
                  <a:lnTo>
                    <a:pt x="74" y="176"/>
                  </a:lnTo>
                  <a:lnTo>
                    <a:pt x="78" y="171"/>
                  </a:lnTo>
                  <a:lnTo>
                    <a:pt x="75" y="180"/>
                  </a:lnTo>
                  <a:lnTo>
                    <a:pt x="69" y="183"/>
                  </a:lnTo>
                  <a:lnTo>
                    <a:pt x="65" y="185"/>
                  </a:lnTo>
                  <a:lnTo>
                    <a:pt x="58" y="200"/>
                  </a:lnTo>
                  <a:lnTo>
                    <a:pt x="54" y="206"/>
                  </a:lnTo>
                  <a:lnTo>
                    <a:pt x="60" y="211"/>
                  </a:lnTo>
                  <a:lnTo>
                    <a:pt x="65" y="202"/>
                  </a:lnTo>
                  <a:lnTo>
                    <a:pt x="72" y="200"/>
                  </a:lnTo>
                  <a:lnTo>
                    <a:pt x="71" y="206"/>
                  </a:lnTo>
                  <a:lnTo>
                    <a:pt x="61" y="215"/>
                  </a:lnTo>
                  <a:lnTo>
                    <a:pt x="56" y="215"/>
                  </a:lnTo>
                  <a:lnTo>
                    <a:pt x="47" y="211"/>
                  </a:lnTo>
                  <a:lnTo>
                    <a:pt x="46" y="215"/>
                  </a:lnTo>
                  <a:lnTo>
                    <a:pt x="40" y="222"/>
                  </a:lnTo>
                  <a:lnTo>
                    <a:pt x="38" y="226"/>
                  </a:lnTo>
                  <a:lnTo>
                    <a:pt x="38" y="232"/>
                  </a:lnTo>
                  <a:lnTo>
                    <a:pt x="35" y="228"/>
                  </a:lnTo>
                  <a:lnTo>
                    <a:pt x="39" y="235"/>
                  </a:lnTo>
                  <a:lnTo>
                    <a:pt x="22" y="226"/>
                  </a:lnTo>
                  <a:lnTo>
                    <a:pt x="21" y="235"/>
                  </a:lnTo>
                  <a:lnTo>
                    <a:pt x="27" y="235"/>
                  </a:lnTo>
                  <a:lnTo>
                    <a:pt x="32" y="235"/>
                  </a:lnTo>
                  <a:lnTo>
                    <a:pt x="25" y="237"/>
                  </a:lnTo>
                  <a:lnTo>
                    <a:pt x="16" y="241"/>
                  </a:lnTo>
                  <a:lnTo>
                    <a:pt x="23" y="248"/>
                  </a:lnTo>
                  <a:lnTo>
                    <a:pt x="22" y="252"/>
                  </a:lnTo>
                  <a:lnTo>
                    <a:pt x="14" y="245"/>
                  </a:lnTo>
                  <a:lnTo>
                    <a:pt x="16" y="248"/>
                  </a:lnTo>
                  <a:lnTo>
                    <a:pt x="9" y="252"/>
                  </a:lnTo>
                  <a:lnTo>
                    <a:pt x="11" y="254"/>
                  </a:lnTo>
                  <a:lnTo>
                    <a:pt x="3" y="254"/>
                  </a:lnTo>
                  <a:lnTo>
                    <a:pt x="0" y="254"/>
                  </a:lnTo>
                  <a:lnTo>
                    <a:pt x="0" y="259"/>
                  </a:lnTo>
                  <a:lnTo>
                    <a:pt x="17" y="261"/>
                  </a:lnTo>
                  <a:lnTo>
                    <a:pt x="0" y="261"/>
                  </a:lnTo>
                  <a:lnTo>
                    <a:pt x="5" y="272"/>
                  </a:lnTo>
                  <a:lnTo>
                    <a:pt x="1" y="274"/>
                  </a:lnTo>
                  <a:lnTo>
                    <a:pt x="2" y="274"/>
                  </a:lnTo>
                  <a:lnTo>
                    <a:pt x="0" y="280"/>
                  </a:lnTo>
                  <a:lnTo>
                    <a:pt x="17" y="278"/>
                  </a:lnTo>
                  <a:lnTo>
                    <a:pt x="25" y="278"/>
                  </a:lnTo>
                  <a:lnTo>
                    <a:pt x="27" y="274"/>
                  </a:lnTo>
                  <a:lnTo>
                    <a:pt x="28" y="282"/>
                  </a:lnTo>
                  <a:lnTo>
                    <a:pt x="25" y="285"/>
                  </a:lnTo>
                  <a:lnTo>
                    <a:pt x="16" y="282"/>
                  </a:lnTo>
                  <a:lnTo>
                    <a:pt x="0" y="285"/>
                  </a:lnTo>
                  <a:lnTo>
                    <a:pt x="2" y="293"/>
                  </a:lnTo>
                  <a:lnTo>
                    <a:pt x="2" y="295"/>
                  </a:lnTo>
                  <a:lnTo>
                    <a:pt x="0" y="295"/>
                  </a:lnTo>
                  <a:lnTo>
                    <a:pt x="8" y="296"/>
                  </a:lnTo>
                  <a:lnTo>
                    <a:pt x="5" y="302"/>
                  </a:lnTo>
                  <a:lnTo>
                    <a:pt x="1" y="308"/>
                  </a:lnTo>
                  <a:lnTo>
                    <a:pt x="8" y="306"/>
                  </a:lnTo>
                  <a:lnTo>
                    <a:pt x="10" y="315"/>
                  </a:lnTo>
                  <a:lnTo>
                    <a:pt x="16" y="302"/>
                  </a:lnTo>
                  <a:lnTo>
                    <a:pt x="21" y="300"/>
                  </a:lnTo>
                  <a:lnTo>
                    <a:pt x="17" y="311"/>
                  </a:lnTo>
                  <a:lnTo>
                    <a:pt x="17" y="302"/>
                  </a:lnTo>
                  <a:lnTo>
                    <a:pt x="11" y="321"/>
                  </a:lnTo>
                  <a:lnTo>
                    <a:pt x="12" y="322"/>
                  </a:lnTo>
                  <a:lnTo>
                    <a:pt x="5" y="324"/>
                  </a:lnTo>
                  <a:lnTo>
                    <a:pt x="5" y="337"/>
                  </a:lnTo>
                  <a:lnTo>
                    <a:pt x="10" y="330"/>
                  </a:lnTo>
                  <a:lnTo>
                    <a:pt x="14" y="328"/>
                  </a:lnTo>
                  <a:lnTo>
                    <a:pt x="14" y="337"/>
                  </a:lnTo>
                  <a:lnTo>
                    <a:pt x="13" y="345"/>
                  </a:lnTo>
                  <a:lnTo>
                    <a:pt x="9" y="345"/>
                  </a:lnTo>
                  <a:lnTo>
                    <a:pt x="10" y="361"/>
                  </a:lnTo>
                  <a:lnTo>
                    <a:pt x="21" y="369"/>
                  </a:lnTo>
                  <a:lnTo>
                    <a:pt x="38" y="371"/>
                  </a:lnTo>
                  <a:lnTo>
                    <a:pt x="57" y="343"/>
                  </a:lnTo>
                  <a:lnTo>
                    <a:pt x="65" y="341"/>
                  </a:lnTo>
                  <a:lnTo>
                    <a:pt x="66" y="324"/>
                  </a:lnTo>
                  <a:lnTo>
                    <a:pt x="71" y="321"/>
                  </a:lnTo>
                  <a:lnTo>
                    <a:pt x="74" y="339"/>
                  </a:lnTo>
                  <a:lnTo>
                    <a:pt x="79" y="345"/>
                  </a:lnTo>
                  <a:lnTo>
                    <a:pt x="87" y="319"/>
                  </a:lnTo>
                  <a:lnTo>
                    <a:pt x="88" y="293"/>
                  </a:lnTo>
                  <a:lnTo>
                    <a:pt x="88" y="284"/>
                  </a:lnTo>
                  <a:lnTo>
                    <a:pt x="95" y="274"/>
                  </a:lnTo>
                  <a:lnTo>
                    <a:pt x="85" y="263"/>
                  </a:lnTo>
                  <a:lnTo>
                    <a:pt x="84" y="235"/>
                  </a:lnTo>
                  <a:lnTo>
                    <a:pt x="84" y="208"/>
                  </a:lnTo>
                  <a:lnTo>
                    <a:pt x="95" y="195"/>
                  </a:lnTo>
                  <a:lnTo>
                    <a:pt x="106" y="193"/>
                  </a:lnTo>
                  <a:lnTo>
                    <a:pt x="98" y="182"/>
                  </a:lnTo>
                  <a:lnTo>
                    <a:pt x="108" y="145"/>
                  </a:lnTo>
                  <a:lnTo>
                    <a:pt x="106" y="137"/>
                  </a:lnTo>
                  <a:lnTo>
                    <a:pt x="117" y="133"/>
                  </a:lnTo>
                  <a:lnTo>
                    <a:pt x="122" y="117"/>
                  </a:lnTo>
                  <a:lnTo>
                    <a:pt x="128" y="87"/>
                  </a:lnTo>
                  <a:lnTo>
                    <a:pt x="143" y="80"/>
                  </a:lnTo>
                  <a:lnTo>
                    <a:pt x="145" y="70"/>
                  </a:lnTo>
                  <a:lnTo>
                    <a:pt x="164" y="72"/>
                  </a:lnTo>
                  <a:lnTo>
                    <a:pt x="163" y="56"/>
                  </a:lnTo>
                  <a:lnTo>
                    <a:pt x="170" y="56"/>
                  </a:lnTo>
                  <a:lnTo>
                    <a:pt x="176" y="48"/>
                  </a:lnTo>
                  <a:lnTo>
                    <a:pt x="188" y="61"/>
                  </a:lnTo>
                  <a:lnTo>
                    <a:pt x="203" y="65"/>
                  </a:lnTo>
                  <a:lnTo>
                    <a:pt x="217" y="67"/>
                  </a:lnTo>
                  <a:lnTo>
                    <a:pt x="224" y="61"/>
                  </a:lnTo>
                  <a:lnTo>
                    <a:pt x="228" y="41"/>
                  </a:lnTo>
                  <a:lnTo>
                    <a:pt x="243" y="30"/>
                  </a:lnTo>
                  <a:lnTo>
                    <a:pt x="262" y="39"/>
                  </a:lnTo>
                  <a:lnTo>
                    <a:pt x="262" y="56"/>
                  </a:lnTo>
                  <a:lnTo>
                    <a:pt x="274" y="43"/>
                  </a:lnTo>
                  <a:lnTo>
                    <a:pt x="282" y="43"/>
                  </a:lnTo>
                  <a:lnTo>
                    <a:pt x="282" y="33"/>
                  </a:lnTo>
                  <a:lnTo>
                    <a:pt x="274" y="33"/>
                  </a:lnTo>
                  <a:lnTo>
                    <a:pt x="269" y="37"/>
                  </a:lnTo>
                  <a:lnTo>
                    <a:pt x="260" y="24"/>
                  </a:lnTo>
                  <a:lnTo>
                    <a:pt x="282" y="22"/>
                  </a:lnTo>
                  <a:lnTo>
                    <a:pt x="271" y="13"/>
                  </a:lnTo>
                  <a:lnTo>
                    <a:pt x="260" y="9"/>
                  </a:lnTo>
                  <a:lnTo>
                    <a:pt x="252" y="13"/>
                  </a:lnTo>
                  <a:lnTo>
                    <a:pt x="250" y="24"/>
                  </a:lnTo>
                  <a:lnTo>
                    <a:pt x="249" y="17"/>
                  </a:lnTo>
                  <a:lnTo>
                    <a:pt x="248" y="13"/>
                  </a:lnTo>
                  <a:lnTo>
                    <a:pt x="247" y="13"/>
                  </a:lnTo>
                  <a:lnTo>
                    <a:pt x="244" y="0"/>
                  </a:lnTo>
                  <a:lnTo>
                    <a:pt x="238" y="8"/>
                  </a:lnTo>
                  <a:lnTo>
                    <a:pt x="231" y="20"/>
                  </a:lnTo>
                  <a:lnTo>
                    <a:pt x="228" y="8"/>
                  </a:lnTo>
                  <a:lnTo>
                    <a:pt x="214" y="28"/>
                  </a:lnTo>
                  <a:lnTo>
                    <a:pt x="220" y="9"/>
                  </a:lnTo>
                  <a:lnTo>
                    <a:pt x="217" y="8"/>
                  </a:lnTo>
                  <a:lnTo>
                    <a:pt x="208" y="8"/>
                  </a:lnTo>
                  <a:lnTo>
                    <a:pt x="207" y="13"/>
                  </a:lnTo>
                  <a:lnTo>
                    <a:pt x="195" y="28"/>
                  </a:lnTo>
                  <a:lnTo>
                    <a:pt x="186" y="28"/>
                  </a:lnTo>
                  <a:lnTo>
                    <a:pt x="187" y="22"/>
                  </a:lnTo>
                  <a:lnTo>
                    <a:pt x="175" y="24"/>
                  </a:lnTo>
                  <a:lnTo>
                    <a:pt x="183" y="30"/>
                  </a:lnTo>
                  <a:lnTo>
                    <a:pt x="182" y="33"/>
                  </a:lnTo>
                  <a:lnTo>
                    <a:pt x="174" y="33"/>
                  </a:lnTo>
                  <a:lnTo>
                    <a:pt x="165" y="4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7" name="Freeform 789"/>
            <p:cNvSpPr>
              <a:spLocks/>
            </p:cNvSpPr>
            <p:nvPr/>
          </p:nvSpPr>
          <p:spPr bwMode="auto">
            <a:xfrm>
              <a:off x="2967" y="1386"/>
              <a:ext cx="111" cy="44"/>
            </a:xfrm>
            <a:custGeom>
              <a:avLst/>
              <a:gdLst/>
              <a:ahLst/>
              <a:cxnLst>
                <a:cxn ang="0">
                  <a:pos x="25" y="7"/>
                </a:cxn>
                <a:cxn ang="0">
                  <a:pos x="11" y="7"/>
                </a:cxn>
                <a:cxn ang="0">
                  <a:pos x="0" y="9"/>
                </a:cxn>
                <a:cxn ang="0">
                  <a:pos x="2" y="18"/>
                </a:cxn>
                <a:cxn ang="0">
                  <a:pos x="11" y="18"/>
                </a:cxn>
                <a:cxn ang="0">
                  <a:pos x="12" y="22"/>
                </a:cxn>
                <a:cxn ang="0">
                  <a:pos x="5" y="24"/>
                </a:cxn>
                <a:cxn ang="0">
                  <a:pos x="17" y="37"/>
                </a:cxn>
                <a:cxn ang="0">
                  <a:pos x="28" y="42"/>
                </a:cxn>
                <a:cxn ang="0">
                  <a:pos x="35" y="37"/>
                </a:cxn>
                <a:cxn ang="0">
                  <a:pos x="43" y="29"/>
                </a:cxn>
                <a:cxn ang="0">
                  <a:pos x="43" y="35"/>
                </a:cxn>
                <a:cxn ang="0">
                  <a:pos x="55" y="33"/>
                </a:cxn>
                <a:cxn ang="0">
                  <a:pos x="56" y="39"/>
                </a:cxn>
                <a:cxn ang="0">
                  <a:pos x="32" y="44"/>
                </a:cxn>
                <a:cxn ang="0">
                  <a:pos x="29" y="54"/>
                </a:cxn>
                <a:cxn ang="0">
                  <a:pos x="60" y="54"/>
                </a:cxn>
                <a:cxn ang="0">
                  <a:pos x="49" y="55"/>
                </a:cxn>
                <a:cxn ang="0">
                  <a:pos x="53" y="59"/>
                </a:cxn>
                <a:cxn ang="0">
                  <a:pos x="35" y="61"/>
                </a:cxn>
                <a:cxn ang="0">
                  <a:pos x="54" y="74"/>
                </a:cxn>
                <a:cxn ang="0">
                  <a:pos x="63" y="83"/>
                </a:cxn>
                <a:cxn ang="0">
                  <a:pos x="65" y="78"/>
                </a:cxn>
                <a:cxn ang="0">
                  <a:pos x="74" y="61"/>
                </a:cxn>
                <a:cxn ang="0">
                  <a:pos x="79" y="48"/>
                </a:cxn>
                <a:cxn ang="0">
                  <a:pos x="82" y="39"/>
                </a:cxn>
                <a:cxn ang="0">
                  <a:pos x="105" y="29"/>
                </a:cxn>
                <a:cxn ang="0">
                  <a:pos x="78" y="20"/>
                </a:cxn>
                <a:cxn ang="0">
                  <a:pos x="75" y="13"/>
                </a:cxn>
                <a:cxn ang="0">
                  <a:pos x="67" y="15"/>
                </a:cxn>
                <a:cxn ang="0">
                  <a:pos x="66" y="9"/>
                </a:cxn>
                <a:cxn ang="0">
                  <a:pos x="53" y="0"/>
                </a:cxn>
                <a:cxn ang="0">
                  <a:pos x="54" y="28"/>
                </a:cxn>
                <a:cxn ang="0">
                  <a:pos x="38" y="4"/>
                </a:cxn>
                <a:cxn ang="0">
                  <a:pos x="30" y="15"/>
                </a:cxn>
                <a:cxn ang="0">
                  <a:pos x="22" y="9"/>
                </a:cxn>
                <a:cxn ang="0">
                  <a:pos x="25" y="7"/>
                </a:cxn>
              </a:cxnLst>
              <a:rect l="0" t="0" r="r" b="b"/>
              <a:pathLst>
                <a:path w="105" h="83">
                  <a:moveTo>
                    <a:pt x="25" y="7"/>
                  </a:moveTo>
                  <a:lnTo>
                    <a:pt x="11" y="7"/>
                  </a:lnTo>
                  <a:lnTo>
                    <a:pt x="0" y="9"/>
                  </a:lnTo>
                  <a:lnTo>
                    <a:pt x="2" y="18"/>
                  </a:lnTo>
                  <a:lnTo>
                    <a:pt x="11" y="18"/>
                  </a:lnTo>
                  <a:lnTo>
                    <a:pt x="12" y="22"/>
                  </a:lnTo>
                  <a:lnTo>
                    <a:pt x="5" y="24"/>
                  </a:lnTo>
                  <a:lnTo>
                    <a:pt x="17" y="37"/>
                  </a:lnTo>
                  <a:lnTo>
                    <a:pt x="28" y="42"/>
                  </a:lnTo>
                  <a:lnTo>
                    <a:pt x="35" y="37"/>
                  </a:lnTo>
                  <a:lnTo>
                    <a:pt x="43" y="29"/>
                  </a:lnTo>
                  <a:lnTo>
                    <a:pt x="43" y="35"/>
                  </a:lnTo>
                  <a:lnTo>
                    <a:pt x="55" y="33"/>
                  </a:lnTo>
                  <a:lnTo>
                    <a:pt x="56" y="39"/>
                  </a:lnTo>
                  <a:lnTo>
                    <a:pt x="32" y="44"/>
                  </a:lnTo>
                  <a:lnTo>
                    <a:pt x="29" y="54"/>
                  </a:lnTo>
                  <a:lnTo>
                    <a:pt x="60" y="54"/>
                  </a:lnTo>
                  <a:lnTo>
                    <a:pt x="49" y="55"/>
                  </a:lnTo>
                  <a:lnTo>
                    <a:pt x="53" y="59"/>
                  </a:lnTo>
                  <a:lnTo>
                    <a:pt x="35" y="61"/>
                  </a:lnTo>
                  <a:lnTo>
                    <a:pt x="54" y="74"/>
                  </a:lnTo>
                  <a:lnTo>
                    <a:pt x="63" y="83"/>
                  </a:lnTo>
                  <a:lnTo>
                    <a:pt x="65" y="78"/>
                  </a:lnTo>
                  <a:lnTo>
                    <a:pt x="74" y="61"/>
                  </a:lnTo>
                  <a:lnTo>
                    <a:pt x="79" y="48"/>
                  </a:lnTo>
                  <a:lnTo>
                    <a:pt x="82" y="39"/>
                  </a:lnTo>
                  <a:lnTo>
                    <a:pt x="105" y="29"/>
                  </a:lnTo>
                  <a:lnTo>
                    <a:pt x="78" y="20"/>
                  </a:lnTo>
                  <a:lnTo>
                    <a:pt x="75" y="13"/>
                  </a:lnTo>
                  <a:lnTo>
                    <a:pt x="67" y="15"/>
                  </a:lnTo>
                  <a:lnTo>
                    <a:pt x="66" y="9"/>
                  </a:lnTo>
                  <a:lnTo>
                    <a:pt x="53" y="0"/>
                  </a:lnTo>
                  <a:lnTo>
                    <a:pt x="54" y="28"/>
                  </a:lnTo>
                  <a:lnTo>
                    <a:pt x="38" y="4"/>
                  </a:lnTo>
                  <a:lnTo>
                    <a:pt x="30" y="15"/>
                  </a:lnTo>
                  <a:lnTo>
                    <a:pt x="22" y="9"/>
                  </a:lnTo>
                  <a:lnTo>
                    <a:pt x="25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8" name="Freeform 790"/>
            <p:cNvSpPr>
              <a:spLocks/>
            </p:cNvSpPr>
            <p:nvPr/>
          </p:nvSpPr>
          <p:spPr bwMode="auto">
            <a:xfrm>
              <a:off x="3039" y="1381"/>
              <a:ext cx="93" cy="15"/>
            </a:xfrm>
            <a:custGeom>
              <a:avLst/>
              <a:gdLst/>
              <a:ahLst/>
              <a:cxnLst>
                <a:cxn ang="0">
                  <a:pos x="40" y="6"/>
                </a:cxn>
                <a:cxn ang="0">
                  <a:pos x="15" y="2"/>
                </a:cxn>
                <a:cxn ang="0">
                  <a:pos x="9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37" y="17"/>
                </a:cxn>
                <a:cxn ang="0">
                  <a:pos x="19" y="21"/>
                </a:cxn>
                <a:cxn ang="0">
                  <a:pos x="46" y="26"/>
                </a:cxn>
                <a:cxn ang="0">
                  <a:pos x="76" y="23"/>
                </a:cxn>
                <a:cxn ang="0">
                  <a:pos x="88" y="10"/>
                </a:cxn>
                <a:cxn ang="0">
                  <a:pos x="81" y="4"/>
                </a:cxn>
                <a:cxn ang="0">
                  <a:pos x="53" y="4"/>
                </a:cxn>
                <a:cxn ang="0">
                  <a:pos x="49" y="2"/>
                </a:cxn>
                <a:cxn ang="0">
                  <a:pos x="43" y="0"/>
                </a:cxn>
                <a:cxn ang="0">
                  <a:pos x="41" y="4"/>
                </a:cxn>
                <a:cxn ang="0">
                  <a:pos x="40" y="6"/>
                </a:cxn>
              </a:cxnLst>
              <a:rect l="0" t="0" r="r" b="b"/>
              <a:pathLst>
                <a:path w="88" h="26">
                  <a:moveTo>
                    <a:pt x="40" y="6"/>
                  </a:moveTo>
                  <a:lnTo>
                    <a:pt x="15" y="2"/>
                  </a:lnTo>
                  <a:lnTo>
                    <a:pt x="9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37" y="17"/>
                  </a:lnTo>
                  <a:lnTo>
                    <a:pt x="19" y="21"/>
                  </a:lnTo>
                  <a:lnTo>
                    <a:pt x="46" y="26"/>
                  </a:lnTo>
                  <a:lnTo>
                    <a:pt x="76" y="23"/>
                  </a:lnTo>
                  <a:lnTo>
                    <a:pt x="88" y="10"/>
                  </a:lnTo>
                  <a:lnTo>
                    <a:pt x="81" y="4"/>
                  </a:lnTo>
                  <a:lnTo>
                    <a:pt x="53" y="4"/>
                  </a:lnTo>
                  <a:lnTo>
                    <a:pt x="49" y="2"/>
                  </a:lnTo>
                  <a:lnTo>
                    <a:pt x="43" y="0"/>
                  </a:lnTo>
                  <a:lnTo>
                    <a:pt x="41" y="4"/>
                  </a:lnTo>
                  <a:lnTo>
                    <a:pt x="40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9" name="Freeform 791"/>
            <p:cNvSpPr>
              <a:spLocks/>
            </p:cNvSpPr>
            <p:nvPr/>
          </p:nvSpPr>
          <p:spPr bwMode="auto">
            <a:xfrm>
              <a:off x="3073" y="1409"/>
              <a:ext cx="44" cy="10"/>
            </a:xfrm>
            <a:custGeom>
              <a:avLst/>
              <a:gdLst/>
              <a:ahLst/>
              <a:cxnLst>
                <a:cxn ang="0">
                  <a:pos x="31" y="17"/>
                </a:cxn>
                <a:cxn ang="0">
                  <a:pos x="18" y="19"/>
                </a:cxn>
                <a:cxn ang="0">
                  <a:pos x="5" y="17"/>
                </a:cxn>
                <a:cxn ang="0">
                  <a:pos x="9" y="8"/>
                </a:cxn>
                <a:cxn ang="0">
                  <a:pos x="0" y="0"/>
                </a:cxn>
                <a:cxn ang="0">
                  <a:pos x="26" y="0"/>
                </a:cxn>
                <a:cxn ang="0">
                  <a:pos x="42" y="11"/>
                </a:cxn>
                <a:cxn ang="0">
                  <a:pos x="31" y="17"/>
                </a:cxn>
              </a:cxnLst>
              <a:rect l="0" t="0" r="r" b="b"/>
              <a:pathLst>
                <a:path w="42" h="19">
                  <a:moveTo>
                    <a:pt x="31" y="17"/>
                  </a:moveTo>
                  <a:lnTo>
                    <a:pt x="18" y="19"/>
                  </a:lnTo>
                  <a:lnTo>
                    <a:pt x="5" y="17"/>
                  </a:lnTo>
                  <a:lnTo>
                    <a:pt x="9" y="8"/>
                  </a:lnTo>
                  <a:lnTo>
                    <a:pt x="0" y="0"/>
                  </a:lnTo>
                  <a:lnTo>
                    <a:pt x="26" y="0"/>
                  </a:lnTo>
                  <a:lnTo>
                    <a:pt x="42" y="11"/>
                  </a:lnTo>
                  <a:lnTo>
                    <a:pt x="31" y="1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0" name="Freeform 792"/>
            <p:cNvSpPr>
              <a:spLocks/>
            </p:cNvSpPr>
            <p:nvPr/>
          </p:nvSpPr>
          <p:spPr bwMode="auto">
            <a:xfrm>
              <a:off x="3036" y="1534"/>
              <a:ext cx="14" cy="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5" y="14"/>
                </a:cxn>
                <a:cxn ang="0">
                  <a:pos x="9" y="16"/>
                </a:cxn>
                <a:cxn ang="0">
                  <a:pos x="14" y="3"/>
                </a:cxn>
                <a:cxn ang="0">
                  <a:pos x="9" y="7"/>
                </a:cxn>
                <a:cxn ang="0">
                  <a:pos x="8" y="0"/>
                </a:cxn>
              </a:cxnLst>
              <a:rect l="0" t="0" r="r" b="b"/>
              <a:pathLst>
                <a:path w="14" h="16">
                  <a:moveTo>
                    <a:pt x="8" y="0"/>
                  </a:moveTo>
                  <a:lnTo>
                    <a:pt x="2" y="14"/>
                  </a:lnTo>
                  <a:lnTo>
                    <a:pt x="0" y="16"/>
                  </a:lnTo>
                  <a:lnTo>
                    <a:pt x="5" y="14"/>
                  </a:lnTo>
                  <a:lnTo>
                    <a:pt x="9" y="16"/>
                  </a:lnTo>
                  <a:lnTo>
                    <a:pt x="14" y="3"/>
                  </a:lnTo>
                  <a:lnTo>
                    <a:pt x="9" y="7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1" name="Freeform 793"/>
            <p:cNvSpPr>
              <a:spLocks/>
            </p:cNvSpPr>
            <p:nvPr/>
          </p:nvSpPr>
          <p:spPr bwMode="auto">
            <a:xfrm>
              <a:off x="3101" y="1519"/>
              <a:ext cx="154" cy="152"/>
            </a:xfrm>
            <a:custGeom>
              <a:avLst/>
              <a:gdLst/>
              <a:ahLst/>
              <a:cxnLst>
                <a:cxn ang="0">
                  <a:pos x="123" y="153"/>
                </a:cxn>
                <a:cxn ang="0">
                  <a:pos x="118" y="146"/>
                </a:cxn>
                <a:cxn ang="0">
                  <a:pos x="118" y="120"/>
                </a:cxn>
                <a:cxn ang="0">
                  <a:pos x="102" y="87"/>
                </a:cxn>
                <a:cxn ang="0">
                  <a:pos x="111" y="66"/>
                </a:cxn>
                <a:cxn ang="0">
                  <a:pos x="93" y="48"/>
                </a:cxn>
                <a:cxn ang="0">
                  <a:pos x="93" y="29"/>
                </a:cxn>
                <a:cxn ang="0">
                  <a:pos x="93" y="26"/>
                </a:cxn>
                <a:cxn ang="0">
                  <a:pos x="93" y="7"/>
                </a:cxn>
                <a:cxn ang="0">
                  <a:pos x="73" y="0"/>
                </a:cxn>
                <a:cxn ang="0">
                  <a:pos x="58" y="9"/>
                </a:cxn>
                <a:cxn ang="0">
                  <a:pos x="54" y="29"/>
                </a:cxn>
                <a:cxn ang="0">
                  <a:pos x="47" y="37"/>
                </a:cxn>
                <a:cxn ang="0">
                  <a:pos x="33" y="35"/>
                </a:cxn>
                <a:cxn ang="0">
                  <a:pos x="19" y="29"/>
                </a:cxn>
                <a:cxn ang="0">
                  <a:pos x="7" y="18"/>
                </a:cxn>
                <a:cxn ang="0">
                  <a:pos x="0" y="26"/>
                </a:cxn>
                <a:cxn ang="0">
                  <a:pos x="33" y="50"/>
                </a:cxn>
                <a:cxn ang="0">
                  <a:pos x="44" y="89"/>
                </a:cxn>
                <a:cxn ang="0">
                  <a:pos x="49" y="115"/>
                </a:cxn>
                <a:cxn ang="0">
                  <a:pos x="54" y="113"/>
                </a:cxn>
                <a:cxn ang="0">
                  <a:pos x="60" y="120"/>
                </a:cxn>
                <a:cxn ang="0">
                  <a:pos x="63" y="142"/>
                </a:cxn>
                <a:cxn ang="0">
                  <a:pos x="44" y="172"/>
                </a:cxn>
                <a:cxn ang="0">
                  <a:pos x="35" y="187"/>
                </a:cxn>
                <a:cxn ang="0">
                  <a:pos x="25" y="196"/>
                </a:cxn>
                <a:cxn ang="0">
                  <a:pos x="27" y="228"/>
                </a:cxn>
                <a:cxn ang="0">
                  <a:pos x="30" y="265"/>
                </a:cxn>
                <a:cxn ang="0">
                  <a:pos x="45" y="272"/>
                </a:cxn>
                <a:cxn ang="0">
                  <a:pos x="45" y="276"/>
                </a:cxn>
                <a:cxn ang="0">
                  <a:pos x="49" y="274"/>
                </a:cxn>
                <a:cxn ang="0">
                  <a:pos x="54" y="289"/>
                </a:cxn>
                <a:cxn ang="0">
                  <a:pos x="58" y="285"/>
                </a:cxn>
                <a:cxn ang="0">
                  <a:pos x="88" y="272"/>
                </a:cxn>
                <a:cxn ang="0">
                  <a:pos x="94" y="268"/>
                </a:cxn>
                <a:cxn ang="0">
                  <a:pos x="110" y="268"/>
                </a:cxn>
                <a:cxn ang="0">
                  <a:pos x="120" y="250"/>
                </a:cxn>
                <a:cxn ang="0">
                  <a:pos x="128" y="235"/>
                </a:cxn>
                <a:cxn ang="0">
                  <a:pos x="137" y="216"/>
                </a:cxn>
                <a:cxn ang="0">
                  <a:pos x="147" y="198"/>
                </a:cxn>
                <a:cxn ang="0">
                  <a:pos x="125" y="176"/>
                </a:cxn>
                <a:cxn ang="0">
                  <a:pos x="131" y="168"/>
                </a:cxn>
                <a:cxn ang="0">
                  <a:pos x="123" y="153"/>
                </a:cxn>
              </a:cxnLst>
              <a:rect l="0" t="0" r="r" b="b"/>
              <a:pathLst>
                <a:path w="147" h="289">
                  <a:moveTo>
                    <a:pt x="123" y="153"/>
                  </a:moveTo>
                  <a:lnTo>
                    <a:pt x="118" y="146"/>
                  </a:lnTo>
                  <a:lnTo>
                    <a:pt x="118" y="120"/>
                  </a:lnTo>
                  <a:lnTo>
                    <a:pt x="102" y="87"/>
                  </a:lnTo>
                  <a:lnTo>
                    <a:pt x="111" y="66"/>
                  </a:lnTo>
                  <a:lnTo>
                    <a:pt x="93" y="48"/>
                  </a:lnTo>
                  <a:lnTo>
                    <a:pt x="93" y="29"/>
                  </a:lnTo>
                  <a:lnTo>
                    <a:pt x="93" y="26"/>
                  </a:lnTo>
                  <a:lnTo>
                    <a:pt x="93" y="7"/>
                  </a:lnTo>
                  <a:lnTo>
                    <a:pt x="73" y="0"/>
                  </a:lnTo>
                  <a:lnTo>
                    <a:pt x="58" y="9"/>
                  </a:lnTo>
                  <a:lnTo>
                    <a:pt x="54" y="29"/>
                  </a:lnTo>
                  <a:lnTo>
                    <a:pt x="47" y="37"/>
                  </a:lnTo>
                  <a:lnTo>
                    <a:pt x="33" y="35"/>
                  </a:lnTo>
                  <a:lnTo>
                    <a:pt x="19" y="29"/>
                  </a:lnTo>
                  <a:lnTo>
                    <a:pt x="7" y="18"/>
                  </a:lnTo>
                  <a:lnTo>
                    <a:pt x="0" y="26"/>
                  </a:lnTo>
                  <a:lnTo>
                    <a:pt x="33" y="50"/>
                  </a:lnTo>
                  <a:lnTo>
                    <a:pt x="44" y="89"/>
                  </a:lnTo>
                  <a:lnTo>
                    <a:pt x="49" y="115"/>
                  </a:lnTo>
                  <a:lnTo>
                    <a:pt x="54" y="113"/>
                  </a:lnTo>
                  <a:lnTo>
                    <a:pt x="60" y="120"/>
                  </a:lnTo>
                  <a:lnTo>
                    <a:pt x="63" y="142"/>
                  </a:lnTo>
                  <a:lnTo>
                    <a:pt x="44" y="172"/>
                  </a:lnTo>
                  <a:lnTo>
                    <a:pt x="35" y="187"/>
                  </a:lnTo>
                  <a:lnTo>
                    <a:pt x="25" y="196"/>
                  </a:lnTo>
                  <a:lnTo>
                    <a:pt x="27" y="228"/>
                  </a:lnTo>
                  <a:lnTo>
                    <a:pt x="30" y="265"/>
                  </a:lnTo>
                  <a:lnTo>
                    <a:pt x="45" y="272"/>
                  </a:lnTo>
                  <a:lnTo>
                    <a:pt x="45" y="276"/>
                  </a:lnTo>
                  <a:lnTo>
                    <a:pt x="49" y="274"/>
                  </a:lnTo>
                  <a:lnTo>
                    <a:pt x="54" y="289"/>
                  </a:lnTo>
                  <a:lnTo>
                    <a:pt x="58" y="285"/>
                  </a:lnTo>
                  <a:lnTo>
                    <a:pt x="88" y="272"/>
                  </a:lnTo>
                  <a:lnTo>
                    <a:pt x="94" y="268"/>
                  </a:lnTo>
                  <a:lnTo>
                    <a:pt x="110" y="268"/>
                  </a:lnTo>
                  <a:lnTo>
                    <a:pt x="120" y="250"/>
                  </a:lnTo>
                  <a:lnTo>
                    <a:pt x="128" y="235"/>
                  </a:lnTo>
                  <a:lnTo>
                    <a:pt x="137" y="216"/>
                  </a:lnTo>
                  <a:lnTo>
                    <a:pt x="147" y="198"/>
                  </a:lnTo>
                  <a:lnTo>
                    <a:pt x="125" y="176"/>
                  </a:lnTo>
                  <a:lnTo>
                    <a:pt x="131" y="168"/>
                  </a:lnTo>
                  <a:lnTo>
                    <a:pt x="123" y="15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61" name="Group 794"/>
            <p:cNvGrpSpPr>
              <a:grpSpLocks/>
            </p:cNvGrpSpPr>
            <p:nvPr/>
          </p:nvGrpSpPr>
          <p:grpSpPr bwMode="auto">
            <a:xfrm>
              <a:off x="2991" y="1875"/>
              <a:ext cx="9" cy="6"/>
              <a:chOff x="3211" y="1946"/>
              <a:chExt cx="7" cy="6"/>
            </a:xfrm>
            <a:grpFill/>
          </p:grpSpPr>
          <p:grpSp>
            <p:nvGrpSpPr>
              <p:cNvPr id="669" name="Group 795"/>
              <p:cNvGrpSpPr>
                <a:grpSpLocks/>
              </p:cNvGrpSpPr>
              <p:nvPr/>
            </p:nvGrpSpPr>
            <p:grpSpPr bwMode="auto">
              <a:xfrm>
                <a:off x="3211" y="1946"/>
                <a:ext cx="7" cy="6"/>
                <a:chOff x="3211" y="1946"/>
                <a:chExt cx="7" cy="6"/>
              </a:xfrm>
              <a:grpFill/>
            </p:grpSpPr>
            <p:pic>
              <p:nvPicPr>
                <p:cNvPr id="701" name="Picture 796"/>
                <p:cNvPicPr>
                  <a:picLocks noChangeAspect="1" noChangeArrowheads="1"/>
                </p:cNvPicPr>
                <p:nvPr/>
              </p:nvPicPr>
              <p:blipFill>
                <a:blip r:embed="rId42"/>
                <a:srcRect t="-58595" r="-134378"/>
                <a:stretch>
                  <a:fillRect/>
                </a:stretch>
              </p:blipFill>
              <p:spPr bwMode="auto">
                <a:xfrm>
                  <a:off x="3211" y="1946"/>
                  <a:ext cx="7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702" name="Freeform 797"/>
                <p:cNvSpPr>
                  <a:spLocks/>
                </p:cNvSpPr>
                <p:nvPr/>
              </p:nvSpPr>
              <p:spPr bwMode="auto">
                <a:xfrm>
                  <a:off x="3211" y="1948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5"/>
                    </a:cxn>
                    <a:cxn ang="0">
                      <a:pos x="2" y="5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2" h="5">
                      <a:moveTo>
                        <a:pt x="1" y="0"/>
                      </a:moveTo>
                      <a:lnTo>
                        <a:pt x="0" y="5"/>
                      </a:lnTo>
                      <a:lnTo>
                        <a:pt x="2" y="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703" name="Freeform 798"/>
                <p:cNvSpPr>
                  <a:spLocks/>
                </p:cNvSpPr>
                <p:nvPr/>
              </p:nvSpPr>
              <p:spPr bwMode="auto">
                <a:xfrm>
                  <a:off x="3211" y="1948"/>
                  <a:ext cx="2" cy="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0" y="5"/>
                    </a:cxn>
                    <a:cxn ang="0">
                      <a:pos x="2" y="5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2" h="5">
                      <a:moveTo>
                        <a:pt x="1" y="0"/>
                      </a:moveTo>
                      <a:lnTo>
                        <a:pt x="0" y="5"/>
                      </a:lnTo>
                      <a:lnTo>
                        <a:pt x="2" y="5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704" name="Picture 799"/>
                <p:cNvPicPr>
                  <a:picLocks noChangeAspect="1" noChangeArrowheads="1"/>
                </p:cNvPicPr>
                <p:nvPr/>
              </p:nvPicPr>
              <p:blipFill>
                <a:blip r:embed="rId42"/>
                <a:srcRect t="-58595" r="-134378"/>
                <a:stretch>
                  <a:fillRect/>
                </a:stretch>
              </p:blipFill>
              <p:spPr bwMode="auto">
                <a:xfrm>
                  <a:off x="3211" y="1946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700" name="Freeform 800"/>
              <p:cNvSpPr>
                <a:spLocks/>
              </p:cNvSpPr>
              <p:nvPr/>
            </p:nvSpPr>
            <p:spPr bwMode="auto">
              <a:xfrm>
                <a:off x="3211" y="1948"/>
                <a:ext cx="2" cy="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5"/>
                  </a:cxn>
                  <a:cxn ang="0">
                    <a:pos x="2" y="5"/>
                  </a:cxn>
                  <a:cxn ang="0">
                    <a:pos x="1" y="0"/>
                  </a:cxn>
                </a:cxnLst>
                <a:rect l="0" t="0" r="r" b="b"/>
                <a:pathLst>
                  <a:path w="2" h="5">
                    <a:moveTo>
                      <a:pt x="1" y="0"/>
                    </a:moveTo>
                    <a:lnTo>
                      <a:pt x="0" y="5"/>
                    </a:lnTo>
                    <a:lnTo>
                      <a:pt x="2" y="5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63" name="Freeform 801"/>
            <p:cNvSpPr>
              <a:spLocks/>
            </p:cNvSpPr>
            <p:nvPr/>
          </p:nvSpPr>
          <p:spPr bwMode="auto">
            <a:xfrm>
              <a:off x="2992" y="1847"/>
              <a:ext cx="110" cy="42"/>
            </a:xfrm>
            <a:custGeom>
              <a:avLst/>
              <a:gdLst/>
              <a:ahLst/>
              <a:cxnLst>
                <a:cxn ang="0">
                  <a:pos x="37" y="63"/>
                </a:cxn>
                <a:cxn ang="0">
                  <a:pos x="22" y="69"/>
                </a:cxn>
                <a:cxn ang="0">
                  <a:pos x="14" y="67"/>
                </a:cxn>
                <a:cxn ang="0">
                  <a:pos x="3" y="61"/>
                </a:cxn>
                <a:cxn ang="0">
                  <a:pos x="1" y="61"/>
                </a:cxn>
                <a:cxn ang="0">
                  <a:pos x="0" y="59"/>
                </a:cxn>
                <a:cxn ang="0">
                  <a:pos x="0" y="56"/>
                </a:cxn>
                <a:cxn ang="0">
                  <a:pos x="0" y="46"/>
                </a:cxn>
                <a:cxn ang="0">
                  <a:pos x="10" y="52"/>
                </a:cxn>
                <a:cxn ang="0">
                  <a:pos x="12" y="52"/>
                </a:cxn>
                <a:cxn ang="0">
                  <a:pos x="16" y="46"/>
                </a:cxn>
                <a:cxn ang="0">
                  <a:pos x="28" y="43"/>
                </a:cxn>
                <a:cxn ang="0">
                  <a:pos x="43" y="43"/>
                </a:cxn>
                <a:cxn ang="0">
                  <a:pos x="49" y="41"/>
                </a:cxn>
                <a:cxn ang="0">
                  <a:pos x="47" y="22"/>
                </a:cxn>
                <a:cxn ang="0">
                  <a:pos x="57" y="6"/>
                </a:cxn>
                <a:cxn ang="0">
                  <a:pos x="64" y="13"/>
                </a:cxn>
                <a:cxn ang="0">
                  <a:pos x="73" y="0"/>
                </a:cxn>
                <a:cxn ang="0">
                  <a:pos x="94" y="6"/>
                </a:cxn>
                <a:cxn ang="0">
                  <a:pos x="103" y="32"/>
                </a:cxn>
                <a:cxn ang="0">
                  <a:pos x="98" y="41"/>
                </a:cxn>
                <a:cxn ang="0">
                  <a:pos x="96" y="43"/>
                </a:cxn>
                <a:cxn ang="0">
                  <a:pos x="92" y="63"/>
                </a:cxn>
                <a:cxn ang="0">
                  <a:pos x="91" y="67"/>
                </a:cxn>
                <a:cxn ang="0">
                  <a:pos x="63" y="80"/>
                </a:cxn>
                <a:cxn ang="0">
                  <a:pos x="59" y="78"/>
                </a:cxn>
                <a:cxn ang="0">
                  <a:pos x="37" y="63"/>
                </a:cxn>
              </a:cxnLst>
              <a:rect l="0" t="0" r="r" b="b"/>
              <a:pathLst>
                <a:path w="103" h="80">
                  <a:moveTo>
                    <a:pt x="37" y="63"/>
                  </a:moveTo>
                  <a:lnTo>
                    <a:pt x="22" y="69"/>
                  </a:lnTo>
                  <a:lnTo>
                    <a:pt x="14" y="67"/>
                  </a:lnTo>
                  <a:lnTo>
                    <a:pt x="3" y="61"/>
                  </a:lnTo>
                  <a:lnTo>
                    <a:pt x="1" y="61"/>
                  </a:lnTo>
                  <a:lnTo>
                    <a:pt x="0" y="59"/>
                  </a:lnTo>
                  <a:lnTo>
                    <a:pt x="0" y="56"/>
                  </a:lnTo>
                  <a:lnTo>
                    <a:pt x="0" y="46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6" y="46"/>
                  </a:lnTo>
                  <a:lnTo>
                    <a:pt x="28" y="43"/>
                  </a:lnTo>
                  <a:lnTo>
                    <a:pt x="43" y="43"/>
                  </a:lnTo>
                  <a:lnTo>
                    <a:pt x="49" y="41"/>
                  </a:lnTo>
                  <a:lnTo>
                    <a:pt x="47" y="22"/>
                  </a:lnTo>
                  <a:lnTo>
                    <a:pt x="57" y="6"/>
                  </a:lnTo>
                  <a:lnTo>
                    <a:pt x="64" y="13"/>
                  </a:lnTo>
                  <a:lnTo>
                    <a:pt x="73" y="0"/>
                  </a:lnTo>
                  <a:lnTo>
                    <a:pt x="94" y="6"/>
                  </a:lnTo>
                  <a:lnTo>
                    <a:pt x="103" y="32"/>
                  </a:lnTo>
                  <a:lnTo>
                    <a:pt x="98" y="41"/>
                  </a:lnTo>
                  <a:lnTo>
                    <a:pt x="96" y="43"/>
                  </a:lnTo>
                  <a:lnTo>
                    <a:pt x="92" y="63"/>
                  </a:lnTo>
                  <a:lnTo>
                    <a:pt x="91" y="67"/>
                  </a:lnTo>
                  <a:lnTo>
                    <a:pt x="63" y="80"/>
                  </a:lnTo>
                  <a:lnTo>
                    <a:pt x="59" y="78"/>
                  </a:lnTo>
                  <a:lnTo>
                    <a:pt x="37" y="6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4" name="Freeform 802"/>
            <p:cNvSpPr>
              <a:spLocks/>
            </p:cNvSpPr>
            <p:nvPr/>
          </p:nvSpPr>
          <p:spPr bwMode="auto">
            <a:xfrm>
              <a:off x="3086" y="1909"/>
              <a:ext cx="59" cy="45"/>
            </a:xfrm>
            <a:custGeom>
              <a:avLst/>
              <a:gdLst/>
              <a:ahLst/>
              <a:cxnLst>
                <a:cxn ang="0">
                  <a:pos x="51" y="11"/>
                </a:cxn>
                <a:cxn ang="0">
                  <a:pos x="51" y="16"/>
                </a:cxn>
                <a:cxn ang="0">
                  <a:pos x="49" y="20"/>
                </a:cxn>
                <a:cxn ang="0">
                  <a:pos x="47" y="26"/>
                </a:cxn>
                <a:cxn ang="0">
                  <a:pos x="48" y="29"/>
                </a:cxn>
                <a:cxn ang="0">
                  <a:pos x="51" y="31"/>
                </a:cxn>
                <a:cxn ang="0">
                  <a:pos x="56" y="39"/>
                </a:cxn>
                <a:cxn ang="0">
                  <a:pos x="52" y="40"/>
                </a:cxn>
                <a:cxn ang="0">
                  <a:pos x="55" y="46"/>
                </a:cxn>
                <a:cxn ang="0">
                  <a:pos x="55" y="55"/>
                </a:cxn>
                <a:cxn ang="0">
                  <a:pos x="47" y="57"/>
                </a:cxn>
                <a:cxn ang="0">
                  <a:pos x="51" y="61"/>
                </a:cxn>
                <a:cxn ang="0">
                  <a:pos x="49" y="65"/>
                </a:cxn>
                <a:cxn ang="0">
                  <a:pos x="45" y="61"/>
                </a:cxn>
                <a:cxn ang="0">
                  <a:pos x="43" y="72"/>
                </a:cxn>
                <a:cxn ang="0">
                  <a:pos x="41" y="74"/>
                </a:cxn>
                <a:cxn ang="0">
                  <a:pos x="44" y="83"/>
                </a:cxn>
                <a:cxn ang="0">
                  <a:pos x="41" y="83"/>
                </a:cxn>
                <a:cxn ang="0">
                  <a:pos x="38" y="81"/>
                </a:cxn>
                <a:cxn ang="0">
                  <a:pos x="33" y="78"/>
                </a:cxn>
                <a:cxn ang="0">
                  <a:pos x="30" y="74"/>
                </a:cxn>
                <a:cxn ang="0">
                  <a:pos x="30" y="72"/>
                </a:cxn>
                <a:cxn ang="0">
                  <a:pos x="23" y="61"/>
                </a:cxn>
                <a:cxn ang="0">
                  <a:pos x="23" y="57"/>
                </a:cxn>
                <a:cxn ang="0">
                  <a:pos x="20" y="55"/>
                </a:cxn>
                <a:cxn ang="0">
                  <a:pos x="9" y="35"/>
                </a:cxn>
                <a:cxn ang="0">
                  <a:pos x="9" y="33"/>
                </a:cxn>
                <a:cxn ang="0">
                  <a:pos x="7" y="33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2"/>
                </a:cxn>
                <a:cxn ang="0">
                  <a:pos x="4" y="2"/>
                </a:cxn>
                <a:cxn ang="0">
                  <a:pos x="8" y="9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2"/>
                </a:cxn>
                <a:cxn ang="0">
                  <a:pos x="30" y="5"/>
                </a:cxn>
                <a:cxn ang="0">
                  <a:pos x="31" y="2"/>
                </a:cxn>
                <a:cxn ang="0">
                  <a:pos x="33" y="5"/>
                </a:cxn>
                <a:cxn ang="0">
                  <a:pos x="34" y="3"/>
                </a:cxn>
                <a:cxn ang="0">
                  <a:pos x="38" y="5"/>
                </a:cxn>
                <a:cxn ang="0">
                  <a:pos x="41" y="3"/>
                </a:cxn>
                <a:cxn ang="0">
                  <a:pos x="43" y="11"/>
                </a:cxn>
                <a:cxn ang="0">
                  <a:pos x="45" y="11"/>
                </a:cxn>
                <a:cxn ang="0">
                  <a:pos x="51" y="11"/>
                </a:cxn>
              </a:cxnLst>
              <a:rect l="0" t="0" r="r" b="b"/>
              <a:pathLst>
                <a:path w="56" h="83">
                  <a:moveTo>
                    <a:pt x="51" y="11"/>
                  </a:moveTo>
                  <a:lnTo>
                    <a:pt x="51" y="16"/>
                  </a:lnTo>
                  <a:lnTo>
                    <a:pt x="49" y="20"/>
                  </a:lnTo>
                  <a:lnTo>
                    <a:pt x="47" y="26"/>
                  </a:lnTo>
                  <a:lnTo>
                    <a:pt x="48" y="29"/>
                  </a:lnTo>
                  <a:lnTo>
                    <a:pt x="51" y="31"/>
                  </a:lnTo>
                  <a:lnTo>
                    <a:pt x="56" y="39"/>
                  </a:lnTo>
                  <a:lnTo>
                    <a:pt x="52" y="40"/>
                  </a:lnTo>
                  <a:lnTo>
                    <a:pt x="55" y="46"/>
                  </a:lnTo>
                  <a:lnTo>
                    <a:pt x="55" y="55"/>
                  </a:lnTo>
                  <a:lnTo>
                    <a:pt x="47" y="57"/>
                  </a:lnTo>
                  <a:lnTo>
                    <a:pt x="51" y="61"/>
                  </a:lnTo>
                  <a:lnTo>
                    <a:pt x="49" y="65"/>
                  </a:lnTo>
                  <a:lnTo>
                    <a:pt x="45" y="61"/>
                  </a:lnTo>
                  <a:lnTo>
                    <a:pt x="43" y="72"/>
                  </a:lnTo>
                  <a:lnTo>
                    <a:pt x="41" y="74"/>
                  </a:lnTo>
                  <a:lnTo>
                    <a:pt x="44" y="83"/>
                  </a:lnTo>
                  <a:lnTo>
                    <a:pt x="41" y="83"/>
                  </a:lnTo>
                  <a:lnTo>
                    <a:pt x="38" y="81"/>
                  </a:lnTo>
                  <a:lnTo>
                    <a:pt x="33" y="78"/>
                  </a:lnTo>
                  <a:lnTo>
                    <a:pt x="30" y="74"/>
                  </a:lnTo>
                  <a:lnTo>
                    <a:pt x="30" y="72"/>
                  </a:lnTo>
                  <a:lnTo>
                    <a:pt x="23" y="61"/>
                  </a:lnTo>
                  <a:lnTo>
                    <a:pt x="23" y="57"/>
                  </a:lnTo>
                  <a:lnTo>
                    <a:pt x="20" y="55"/>
                  </a:lnTo>
                  <a:lnTo>
                    <a:pt x="9" y="35"/>
                  </a:lnTo>
                  <a:lnTo>
                    <a:pt x="9" y="33"/>
                  </a:lnTo>
                  <a:lnTo>
                    <a:pt x="7" y="33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9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2"/>
                  </a:lnTo>
                  <a:lnTo>
                    <a:pt x="30" y="5"/>
                  </a:lnTo>
                  <a:lnTo>
                    <a:pt x="31" y="2"/>
                  </a:lnTo>
                  <a:lnTo>
                    <a:pt x="33" y="5"/>
                  </a:lnTo>
                  <a:lnTo>
                    <a:pt x="34" y="3"/>
                  </a:lnTo>
                  <a:lnTo>
                    <a:pt x="38" y="5"/>
                  </a:lnTo>
                  <a:lnTo>
                    <a:pt x="41" y="3"/>
                  </a:lnTo>
                  <a:lnTo>
                    <a:pt x="43" y="11"/>
                  </a:lnTo>
                  <a:lnTo>
                    <a:pt x="45" y="11"/>
                  </a:lnTo>
                  <a:lnTo>
                    <a:pt x="51" y="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5" name="Freeform 803"/>
            <p:cNvSpPr>
              <a:spLocks/>
            </p:cNvSpPr>
            <p:nvPr/>
          </p:nvSpPr>
          <p:spPr bwMode="auto">
            <a:xfrm>
              <a:off x="3056" y="1888"/>
              <a:ext cx="84" cy="60"/>
            </a:xfrm>
            <a:custGeom>
              <a:avLst/>
              <a:gdLst/>
              <a:ahLst/>
              <a:cxnLst>
                <a:cxn ang="0">
                  <a:pos x="70" y="54"/>
                </a:cxn>
                <a:cxn ang="0">
                  <a:pos x="73" y="54"/>
                </a:cxn>
                <a:cxn ang="0">
                  <a:pos x="75" y="46"/>
                </a:cxn>
                <a:cxn ang="0">
                  <a:pos x="79" y="45"/>
                </a:cxn>
                <a:cxn ang="0">
                  <a:pos x="79" y="43"/>
                </a:cxn>
                <a:cxn ang="0">
                  <a:pos x="75" y="41"/>
                </a:cxn>
                <a:cxn ang="0">
                  <a:pos x="73" y="39"/>
                </a:cxn>
                <a:cxn ang="0">
                  <a:pos x="75" y="37"/>
                </a:cxn>
                <a:cxn ang="0">
                  <a:pos x="71" y="33"/>
                </a:cxn>
                <a:cxn ang="0">
                  <a:pos x="68" y="22"/>
                </a:cxn>
                <a:cxn ang="0">
                  <a:pos x="49" y="20"/>
                </a:cxn>
                <a:cxn ang="0">
                  <a:pos x="36" y="0"/>
                </a:cxn>
                <a:cxn ang="0">
                  <a:pos x="36" y="2"/>
                </a:cxn>
                <a:cxn ang="0">
                  <a:pos x="35" y="2"/>
                </a:cxn>
                <a:cxn ang="0">
                  <a:pos x="35" y="4"/>
                </a:cxn>
                <a:cxn ang="0">
                  <a:pos x="30" y="6"/>
                </a:cxn>
                <a:cxn ang="0">
                  <a:pos x="28" y="8"/>
                </a:cxn>
                <a:cxn ang="0">
                  <a:pos x="24" y="13"/>
                </a:cxn>
                <a:cxn ang="0">
                  <a:pos x="25" y="17"/>
                </a:cxn>
                <a:cxn ang="0">
                  <a:pos x="25" y="20"/>
                </a:cxn>
                <a:cxn ang="0">
                  <a:pos x="27" y="24"/>
                </a:cxn>
                <a:cxn ang="0">
                  <a:pos x="25" y="24"/>
                </a:cxn>
                <a:cxn ang="0">
                  <a:pos x="21" y="26"/>
                </a:cxn>
                <a:cxn ang="0">
                  <a:pos x="21" y="32"/>
                </a:cxn>
                <a:cxn ang="0">
                  <a:pos x="22" y="37"/>
                </a:cxn>
                <a:cxn ang="0">
                  <a:pos x="17" y="37"/>
                </a:cxn>
                <a:cxn ang="0">
                  <a:pos x="15" y="33"/>
                </a:cxn>
                <a:cxn ang="0">
                  <a:pos x="14" y="33"/>
                </a:cxn>
                <a:cxn ang="0">
                  <a:pos x="13" y="33"/>
                </a:cxn>
                <a:cxn ang="0">
                  <a:pos x="12" y="32"/>
                </a:cxn>
                <a:cxn ang="0">
                  <a:pos x="10" y="37"/>
                </a:cxn>
                <a:cxn ang="0">
                  <a:pos x="2" y="37"/>
                </a:cxn>
                <a:cxn ang="0">
                  <a:pos x="0" y="33"/>
                </a:cxn>
                <a:cxn ang="0">
                  <a:pos x="2" y="43"/>
                </a:cxn>
                <a:cxn ang="0">
                  <a:pos x="5" y="54"/>
                </a:cxn>
                <a:cxn ang="0">
                  <a:pos x="10" y="45"/>
                </a:cxn>
                <a:cxn ang="0">
                  <a:pos x="19" y="76"/>
                </a:cxn>
                <a:cxn ang="0">
                  <a:pos x="24" y="83"/>
                </a:cxn>
                <a:cxn ang="0">
                  <a:pos x="37" y="98"/>
                </a:cxn>
                <a:cxn ang="0">
                  <a:pos x="54" y="117"/>
                </a:cxn>
                <a:cxn ang="0">
                  <a:pos x="57" y="117"/>
                </a:cxn>
                <a:cxn ang="0">
                  <a:pos x="57" y="115"/>
                </a:cxn>
                <a:cxn ang="0">
                  <a:pos x="51" y="104"/>
                </a:cxn>
                <a:cxn ang="0">
                  <a:pos x="51" y="100"/>
                </a:cxn>
                <a:cxn ang="0">
                  <a:pos x="48" y="98"/>
                </a:cxn>
                <a:cxn ang="0">
                  <a:pos x="37" y="78"/>
                </a:cxn>
                <a:cxn ang="0">
                  <a:pos x="37" y="76"/>
                </a:cxn>
                <a:cxn ang="0">
                  <a:pos x="35" y="76"/>
                </a:cxn>
                <a:cxn ang="0">
                  <a:pos x="32" y="63"/>
                </a:cxn>
                <a:cxn ang="0">
                  <a:pos x="28" y="58"/>
                </a:cxn>
                <a:cxn ang="0">
                  <a:pos x="28" y="45"/>
                </a:cxn>
                <a:cxn ang="0">
                  <a:pos x="32" y="45"/>
                </a:cxn>
                <a:cxn ang="0">
                  <a:pos x="36" y="52"/>
                </a:cxn>
                <a:cxn ang="0">
                  <a:pos x="38" y="43"/>
                </a:cxn>
                <a:cxn ang="0">
                  <a:pos x="43" y="43"/>
                </a:cxn>
                <a:cxn ang="0">
                  <a:pos x="48" y="45"/>
                </a:cxn>
                <a:cxn ang="0">
                  <a:pos x="57" y="48"/>
                </a:cxn>
                <a:cxn ang="0">
                  <a:pos x="58" y="45"/>
                </a:cxn>
                <a:cxn ang="0">
                  <a:pos x="61" y="48"/>
                </a:cxn>
                <a:cxn ang="0">
                  <a:pos x="62" y="46"/>
                </a:cxn>
                <a:cxn ang="0">
                  <a:pos x="66" y="48"/>
                </a:cxn>
                <a:cxn ang="0">
                  <a:pos x="68" y="46"/>
                </a:cxn>
                <a:cxn ang="0">
                  <a:pos x="70" y="54"/>
                </a:cxn>
              </a:cxnLst>
              <a:rect l="0" t="0" r="r" b="b"/>
              <a:pathLst>
                <a:path w="79" h="117">
                  <a:moveTo>
                    <a:pt x="70" y="54"/>
                  </a:moveTo>
                  <a:lnTo>
                    <a:pt x="73" y="54"/>
                  </a:lnTo>
                  <a:lnTo>
                    <a:pt x="75" y="46"/>
                  </a:lnTo>
                  <a:lnTo>
                    <a:pt x="79" y="45"/>
                  </a:lnTo>
                  <a:lnTo>
                    <a:pt x="79" y="43"/>
                  </a:lnTo>
                  <a:lnTo>
                    <a:pt x="75" y="41"/>
                  </a:lnTo>
                  <a:lnTo>
                    <a:pt x="73" y="39"/>
                  </a:lnTo>
                  <a:lnTo>
                    <a:pt x="75" y="37"/>
                  </a:lnTo>
                  <a:lnTo>
                    <a:pt x="71" y="33"/>
                  </a:lnTo>
                  <a:lnTo>
                    <a:pt x="68" y="22"/>
                  </a:lnTo>
                  <a:lnTo>
                    <a:pt x="49" y="20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5" y="4"/>
                  </a:lnTo>
                  <a:lnTo>
                    <a:pt x="30" y="6"/>
                  </a:lnTo>
                  <a:lnTo>
                    <a:pt x="28" y="8"/>
                  </a:lnTo>
                  <a:lnTo>
                    <a:pt x="24" y="13"/>
                  </a:lnTo>
                  <a:lnTo>
                    <a:pt x="25" y="17"/>
                  </a:lnTo>
                  <a:lnTo>
                    <a:pt x="25" y="20"/>
                  </a:lnTo>
                  <a:lnTo>
                    <a:pt x="27" y="24"/>
                  </a:lnTo>
                  <a:lnTo>
                    <a:pt x="25" y="24"/>
                  </a:lnTo>
                  <a:lnTo>
                    <a:pt x="21" y="26"/>
                  </a:lnTo>
                  <a:lnTo>
                    <a:pt x="21" y="32"/>
                  </a:lnTo>
                  <a:lnTo>
                    <a:pt x="22" y="37"/>
                  </a:lnTo>
                  <a:lnTo>
                    <a:pt x="17" y="37"/>
                  </a:lnTo>
                  <a:lnTo>
                    <a:pt x="15" y="33"/>
                  </a:lnTo>
                  <a:lnTo>
                    <a:pt x="14" y="33"/>
                  </a:lnTo>
                  <a:lnTo>
                    <a:pt x="13" y="33"/>
                  </a:lnTo>
                  <a:lnTo>
                    <a:pt x="12" y="32"/>
                  </a:lnTo>
                  <a:lnTo>
                    <a:pt x="10" y="37"/>
                  </a:lnTo>
                  <a:lnTo>
                    <a:pt x="2" y="37"/>
                  </a:lnTo>
                  <a:lnTo>
                    <a:pt x="0" y="33"/>
                  </a:lnTo>
                  <a:lnTo>
                    <a:pt x="2" y="43"/>
                  </a:lnTo>
                  <a:lnTo>
                    <a:pt x="5" y="54"/>
                  </a:lnTo>
                  <a:lnTo>
                    <a:pt x="10" y="45"/>
                  </a:lnTo>
                  <a:lnTo>
                    <a:pt x="19" y="76"/>
                  </a:lnTo>
                  <a:lnTo>
                    <a:pt x="24" y="83"/>
                  </a:lnTo>
                  <a:lnTo>
                    <a:pt x="37" y="98"/>
                  </a:lnTo>
                  <a:lnTo>
                    <a:pt x="54" y="117"/>
                  </a:lnTo>
                  <a:lnTo>
                    <a:pt x="57" y="117"/>
                  </a:lnTo>
                  <a:lnTo>
                    <a:pt x="57" y="115"/>
                  </a:lnTo>
                  <a:lnTo>
                    <a:pt x="51" y="104"/>
                  </a:lnTo>
                  <a:lnTo>
                    <a:pt x="51" y="100"/>
                  </a:lnTo>
                  <a:lnTo>
                    <a:pt x="48" y="98"/>
                  </a:lnTo>
                  <a:lnTo>
                    <a:pt x="37" y="78"/>
                  </a:lnTo>
                  <a:lnTo>
                    <a:pt x="37" y="76"/>
                  </a:lnTo>
                  <a:lnTo>
                    <a:pt x="35" y="76"/>
                  </a:lnTo>
                  <a:lnTo>
                    <a:pt x="32" y="63"/>
                  </a:lnTo>
                  <a:lnTo>
                    <a:pt x="28" y="58"/>
                  </a:lnTo>
                  <a:lnTo>
                    <a:pt x="28" y="45"/>
                  </a:lnTo>
                  <a:lnTo>
                    <a:pt x="32" y="45"/>
                  </a:lnTo>
                  <a:lnTo>
                    <a:pt x="36" y="52"/>
                  </a:lnTo>
                  <a:lnTo>
                    <a:pt x="38" y="43"/>
                  </a:lnTo>
                  <a:lnTo>
                    <a:pt x="43" y="43"/>
                  </a:lnTo>
                  <a:lnTo>
                    <a:pt x="48" y="45"/>
                  </a:lnTo>
                  <a:lnTo>
                    <a:pt x="57" y="48"/>
                  </a:lnTo>
                  <a:lnTo>
                    <a:pt x="58" y="45"/>
                  </a:lnTo>
                  <a:lnTo>
                    <a:pt x="61" y="48"/>
                  </a:lnTo>
                  <a:lnTo>
                    <a:pt x="62" y="46"/>
                  </a:lnTo>
                  <a:lnTo>
                    <a:pt x="66" y="48"/>
                  </a:lnTo>
                  <a:lnTo>
                    <a:pt x="68" y="46"/>
                  </a:lnTo>
                  <a:lnTo>
                    <a:pt x="70" y="5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77" name="Group 804"/>
            <p:cNvGrpSpPr>
              <a:grpSpLocks/>
            </p:cNvGrpSpPr>
            <p:nvPr/>
          </p:nvGrpSpPr>
          <p:grpSpPr bwMode="auto">
            <a:xfrm>
              <a:off x="3105" y="1948"/>
              <a:ext cx="23" cy="13"/>
              <a:chOff x="3318" y="2016"/>
              <a:chExt cx="23" cy="11"/>
            </a:xfrm>
            <a:grpFill/>
          </p:grpSpPr>
          <p:grpSp>
            <p:nvGrpSpPr>
              <p:cNvPr id="685" name="Group 805"/>
              <p:cNvGrpSpPr>
                <a:grpSpLocks/>
              </p:cNvGrpSpPr>
              <p:nvPr/>
            </p:nvGrpSpPr>
            <p:grpSpPr bwMode="auto">
              <a:xfrm>
                <a:off x="3318" y="2016"/>
                <a:ext cx="23" cy="11"/>
                <a:chOff x="3318" y="2016"/>
                <a:chExt cx="23" cy="11"/>
              </a:xfrm>
              <a:grpFill/>
            </p:grpSpPr>
            <p:pic>
              <p:nvPicPr>
                <p:cNvPr id="695" name="Picture 806"/>
                <p:cNvPicPr>
                  <a:picLocks noChangeAspect="1" noChangeArrowheads="1"/>
                </p:cNvPicPr>
                <p:nvPr/>
              </p:nvPicPr>
              <p:blipFill>
                <a:blip r:embed="rId43" cstate="print"/>
                <a:srcRect/>
                <a:stretch>
                  <a:fillRect/>
                </a:stretch>
              </p:blipFill>
              <p:spPr bwMode="auto">
                <a:xfrm>
                  <a:off x="3318" y="2016"/>
                  <a:ext cx="23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96" name="Freeform 807"/>
                <p:cNvSpPr>
                  <a:spLocks/>
                </p:cNvSpPr>
                <p:nvPr/>
              </p:nvSpPr>
              <p:spPr bwMode="auto">
                <a:xfrm>
                  <a:off x="3318" y="2016"/>
                  <a:ext cx="22" cy="10"/>
                </a:xfrm>
                <a:custGeom>
                  <a:avLst/>
                  <a:gdLst/>
                  <a:ahLst/>
                  <a:cxnLst>
                    <a:cxn ang="0">
                      <a:pos x="22" y="18"/>
                    </a:cxn>
                    <a:cxn ang="0">
                      <a:pos x="22" y="13"/>
                    </a:cxn>
                    <a:cxn ang="0">
                      <a:pos x="22" y="11"/>
                    </a:cxn>
                    <a:cxn ang="0">
                      <a:pos x="20" y="7"/>
                    </a:cxn>
                    <a:cxn ang="0">
                      <a:pos x="14" y="4"/>
                    </a:cxn>
                    <a:cxn ang="0">
                      <a:pos x="11" y="0"/>
                    </a:cxn>
                    <a:cxn ang="0">
                      <a:pos x="10" y="2"/>
                    </a:cxn>
                    <a:cxn ang="0">
                      <a:pos x="0" y="0"/>
                    </a:cxn>
                    <a:cxn ang="0">
                      <a:pos x="22" y="18"/>
                    </a:cxn>
                  </a:cxnLst>
                  <a:rect l="0" t="0" r="r" b="b"/>
                  <a:pathLst>
                    <a:path w="22" h="18">
                      <a:moveTo>
                        <a:pt x="22" y="18"/>
                      </a:moveTo>
                      <a:lnTo>
                        <a:pt x="22" y="13"/>
                      </a:lnTo>
                      <a:lnTo>
                        <a:pt x="22" y="11"/>
                      </a:lnTo>
                      <a:lnTo>
                        <a:pt x="20" y="7"/>
                      </a:lnTo>
                      <a:lnTo>
                        <a:pt x="14" y="4"/>
                      </a:lnTo>
                      <a:lnTo>
                        <a:pt x="11" y="0"/>
                      </a:lnTo>
                      <a:lnTo>
                        <a:pt x="10" y="2"/>
                      </a:lnTo>
                      <a:lnTo>
                        <a:pt x="0" y="0"/>
                      </a:lnTo>
                      <a:lnTo>
                        <a:pt x="22" y="1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97" name="Freeform 808"/>
                <p:cNvSpPr>
                  <a:spLocks/>
                </p:cNvSpPr>
                <p:nvPr/>
              </p:nvSpPr>
              <p:spPr bwMode="auto">
                <a:xfrm>
                  <a:off x="3318" y="2016"/>
                  <a:ext cx="22" cy="10"/>
                </a:xfrm>
                <a:custGeom>
                  <a:avLst/>
                  <a:gdLst/>
                  <a:ahLst/>
                  <a:cxnLst>
                    <a:cxn ang="0">
                      <a:pos x="22" y="18"/>
                    </a:cxn>
                    <a:cxn ang="0">
                      <a:pos x="22" y="13"/>
                    </a:cxn>
                    <a:cxn ang="0">
                      <a:pos x="22" y="11"/>
                    </a:cxn>
                    <a:cxn ang="0">
                      <a:pos x="20" y="7"/>
                    </a:cxn>
                    <a:cxn ang="0">
                      <a:pos x="14" y="4"/>
                    </a:cxn>
                    <a:cxn ang="0">
                      <a:pos x="11" y="0"/>
                    </a:cxn>
                    <a:cxn ang="0">
                      <a:pos x="10" y="2"/>
                    </a:cxn>
                    <a:cxn ang="0">
                      <a:pos x="0" y="0"/>
                    </a:cxn>
                    <a:cxn ang="0">
                      <a:pos x="22" y="18"/>
                    </a:cxn>
                  </a:cxnLst>
                  <a:rect l="0" t="0" r="r" b="b"/>
                  <a:pathLst>
                    <a:path w="22" h="18">
                      <a:moveTo>
                        <a:pt x="22" y="18"/>
                      </a:moveTo>
                      <a:lnTo>
                        <a:pt x="22" y="13"/>
                      </a:lnTo>
                      <a:lnTo>
                        <a:pt x="22" y="11"/>
                      </a:lnTo>
                      <a:lnTo>
                        <a:pt x="20" y="7"/>
                      </a:lnTo>
                      <a:lnTo>
                        <a:pt x="14" y="4"/>
                      </a:lnTo>
                      <a:lnTo>
                        <a:pt x="11" y="0"/>
                      </a:lnTo>
                      <a:lnTo>
                        <a:pt x="10" y="2"/>
                      </a:lnTo>
                      <a:lnTo>
                        <a:pt x="0" y="0"/>
                      </a:lnTo>
                      <a:lnTo>
                        <a:pt x="22" y="1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98" name="Picture 809"/>
                <p:cNvPicPr>
                  <a:picLocks noChangeAspect="1" noChangeArrowheads="1"/>
                </p:cNvPicPr>
                <p:nvPr/>
              </p:nvPicPr>
              <p:blipFill>
                <a:blip r:embed="rId43" cstate="print"/>
                <a:srcRect/>
                <a:stretch>
                  <a:fillRect/>
                </a:stretch>
              </p:blipFill>
              <p:spPr bwMode="auto">
                <a:xfrm>
                  <a:off x="3318" y="2016"/>
                  <a:ext cx="23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94" name="Freeform 810"/>
              <p:cNvSpPr>
                <a:spLocks/>
              </p:cNvSpPr>
              <p:nvPr/>
            </p:nvSpPr>
            <p:spPr bwMode="auto">
              <a:xfrm>
                <a:off x="3318" y="2016"/>
                <a:ext cx="22" cy="10"/>
              </a:xfrm>
              <a:custGeom>
                <a:avLst/>
                <a:gdLst/>
                <a:ahLst/>
                <a:cxnLst>
                  <a:cxn ang="0">
                    <a:pos x="22" y="18"/>
                  </a:cxn>
                  <a:cxn ang="0">
                    <a:pos x="22" y="13"/>
                  </a:cxn>
                  <a:cxn ang="0">
                    <a:pos x="22" y="11"/>
                  </a:cxn>
                  <a:cxn ang="0">
                    <a:pos x="20" y="7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0" y="2"/>
                  </a:cxn>
                  <a:cxn ang="0">
                    <a:pos x="0" y="0"/>
                  </a:cxn>
                  <a:cxn ang="0">
                    <a:pos x="22" y="18"/>
                  </a:cxn>
                </a:cxnLst>
                <a:rect l="0" t="0" r="r" b="b"/>
                <a:pathLst>
                  <a:path w="22" h="18">
                    <a:moveTo>
                      <a:pt x="22" y="18"/>
                    </a:moveTo>
                    <a:lnTo>
                      <a:pt x="22" y="13"/>
                    </a:lnTo>
                    <a:lnTo>
                      <a:pt x="22" y="11"/>
                    </a:lnTo>
                    <a:lnTo>
                      <a:pt x="20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0" y="2"/>
                    </a:lnTo>
                    <a:lnTo>
                      <a:pt x="0" y="0"/>
                    </a:lnTo>
                    <a:lnTo>
                      <a:pt x="22" y="1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67" name="Freeform 811"/>
            <p:cNvSpPr>
              <a:spLocks/>
            </p:cNvSpPr>
            <p:nvPr/>
          </p:nvSpPr>
          <p:spPr bwMode="auto">
            <a:xfrm>
              <a:off x="2785" y="1814"/>
              <a:ext cx="184" cy="144"/>
            </a:xfrm>
            <a:custGeom>
              <a:avLst/>
              <a:gdLst/>
              <a:ahLst/>
              <a:cxnLst>
                <a:cxn ang="0">
                  <a:pos x="171" y="230"/>
                </a:cxn>
                <a:cxn ang="0">
                  <a:pos x="170" y="230"/>
                </a:cxn>
                <a:cxn ang="0">
                  <a:pos x="156" y="254"/>
                </a:cxn>
                <a:cxn ang="0">
                  <a:pos x="132" y="239"/>
                </a:cxn>
                <a:cxn ang="0">
                  <a:pos x="119" y="243"/>
                </a:cxn>
                <a:cxn ang="0">
                  <a:pos x="110" y="274"/>
                </a:cxn>
                <a:cxn ang="0">
                  <a:pos x="91" y="269"/>
                </a:cxn>
                <a:cxn ang="0">
                  <a:pos x="48" y="254"/>
                </a:cxn>
                <a:cxn ang="0">
                  <a:pos x="47" y="228"/>
                </a:cxn>
                <a:cxn ang="0">
                  <a:pos x="50" y="178"/>
                </a:cxn>
                <a:cxn ang="0">
                  <a:pos x="50" y="165"/>
                </a:cxn>
                <a:cxn ang="0">
                  <a:pos x="42" y="147"/>
                </a:cxn>
                <a:cxn ang="0">
                  <a:pos x="39" y="121"/>
                </a:cxn>
                <a:cxn ang="0">
                  <a:pos x="24" y="110"/>
                </a:cxn>
                <a:cxn ang="0">
                  <a:pos x="4" y="97"/>
                </a:cxn>
                <a:cxn ang="0">
                  <a:pos x="8" y="87"/>
                </a:cxn>
                <a:cxn ang="0">
                  <a:pos x="17" y="73"/>
                </a:cxn>
                <a:cxn ang="0">
                  <a:pos x="43" y="76"/>
                </a:cxn>
                <a:cxn ang="0">
                  <a:pos x="46" y="45"/>
                </a:cxn>
                <a:cxn ang="0">
                  <a:pos x="72" y="52"/>
                </a:cxn>
                <a:cxn ang="0">
                  <a:pos x="85" y="32"/>
                </a:cxn>
                <a:cxn ang="0">
                  <a:pos x="99" y="0"/>
                </a:cxn>
                <a:cxn ang="0">
                  <a:pos x="123" y="32"/>
                </a:cxn>
                <a:cxn ang="0">
                  <a:pos x="129" y="34"/>
                </a:cxn>
                <a:cxn ang="0">
                  <a:pos x="145" y="47"/>
                </a:cxn>
                <a:cxn ang="0">
                  <a:pos x="153" y="54"/>
                </a:cxn>
                <a:cxn ang="0">
                  <a:pos x="170" y="110"/>
                </a:cxn>
                <a:cxn ang="0">
                  <a:pos x="161" y="119"/>
                </a:cxn>
                <a:cxn ang="0">
                  <a:pos x="156" y="145"/>
                </a:cxn>
                <a:cxn ang="0">
                  <a:pos x="162" y="176"/>
                </a:cxn>
                <a:cxn ang="0">
                  <a:pos x="161" y="199"/>
                </a:cxn>
                <a:cxn ang="0">
                  <a:pos x="171" y="221"/>
                </a:cxn>
              </a:cxnLst>
              <a:rect l="0" t="0" r="r" b="b"/>
              <a:pathLst>
                <a:path w="174" h="274">
                  <a:moveTo>
                    <a:pt x="171" y="221"/>
                  </a:moveTo>
                  <a:lnTo>
                    <a:pt x="171" y="230"/>
                  </a:lnTo>
                  <a:lnTo>
                    <a:pt x="170" y="234"/>
                  </a:lnTo>
                  <a:lnTo>
                    <a:pt x="170" y="230"/>
                  </a:lnTo>
                  <a:lnTo>
                    <a:pt x="169" y="234"/>
                  </a:lnTo>
                  <a:lnTo>
                    <a:pt x="156" y="254"/>
                  </a:lnTo>
                  <a:lnTo>
                    <a:pt x="137" y="243"/>
                  </a:lnTo>
                  <a:lnTo>
                    <a:pt x="132" y="239"/>
                  </a:lnTo>
                  <a:lnTo>
                    <a:pt x="129" y="243"/>
                  </a:lnTo>
                  <a:lnTo>
                    <a:pt x="119" y="243"/>
                  </a:lnTo>
                  <a:lnTo>
                    <a:pt x="110" y="254"/>
                  </a:lnTo>
                  <a:lnTo>
                    <a:pt x="110" y="274"/>
                  </a:lnTo>
                  <a:lnTo>
                    <a:pt x="90" y="274"/>
                  </a:lnTo>
                  <a:lnTo>
                    <a:pt x="91" y="269"/>
                  </a:lnTo>
                  <a:lnTo>
                    <a:pt x="86" y="269"/>
                  </a:lnTo>
                  <a:lnTo>
                    <a:pt x="48" y="254"/>
                  </a:lnTo>
                  <a:lnTo>
                    <a:pt x="41" y="245"/>
                  </a:lnTo>
                  <a:lnTo>
                    <a:pt x="47" y="228"/>
                  </a:lnTo>
                  <a:lnTo>
                    <a:pt x="48" y="202"/>
                  </a:lnTo>
                  <a:lnTo>
                    <a:pt x="50" y="178"/>
                  </a:lnTo>
                  <a:lnTo>
                    <a:pt x="58" y="189"/>
                  </a:lnTo>
                  <a:lnTo>
                    <a:pt x="50" y="165"/>
                  </a:lnTo>
                  <a:lnTo>
                    <a:pt x="50" y="158"/>
                  </a:lnTo>
                  <a:lnTo>
                    <a:pt x="42" y="147"/>
                  </a:lnTo>
                  <a:lnTo>
                    <a:pt x="38" y="124"/>
                  </a:lnTo>
                  <a:lnTo>
                    <a:pt x="39" y="121"/>
                  </a:lnTo>
                  <a:lnTo>
                    <a:pt x="32" y="117"/>
                  </a:lnTo>
                  <a:lnTo>
                    <a:pt x="24" y="110"/>
                  </a:lnTo>
                  <a:lnTo>
                    <a:pt x="11" y="100"/>
                  </a:lnTo>
                  <a:lnTo>
                    <a:pt x="4" y="97"/>
                  </a:lnTo>
                  <a:lnTo>
                    <a:pt x="5" y="89"/>
                  </a:lnTo>
                  <a:lnTo>
                    <a:pt x="8" y="87"/>
                  </a:lnTo>
                  <a:lnTo>
                    <a:pt x="0" y="86"/>
                  </a:lnTo>
                  <a:lnTo>
                    <a:pt x="17" y="73"/>
                  </a:lnTo>
                  <a:lnTo>
                    <a:pt x="27" y="76"/>
                  </a:lnTo>
                  <a:lnTo>
                    <a:pt x="43" y="76"/>
                  </a:lnTo>
                  <a:lnTo>
                    <a:pt x="41" y="47"/>
                  </a:lnTo>
                  <a:lnTo>
                    <a:pt x="46" y="45"/>
                  </a:lnTo>
                  <a:lnTo>
                    <a:pt x="50" y="54"/>
                  </a:lnTo>
                  <a:lnTo>
                    <a:pt x="72" y="52"/>
                  </a:lnTo>
                  <a:lnTo>
                    <a:pt x="66" y="48"/>
                  </a:lnTo>
                  <a:lnTo>
                    <a:pt x="85" y="32"/>
                  </a:lnTo>
                  <a:lnTo>
                    <a:pt x="87" y="10"/>
                  </a:lnTo>
                  <a:lnTo>
                    <a:pt x="99" y="0"/>
                  </a:lnTo>
                  <a:lnTo>
                    <a:pt x="104" y="13"/>
                  </a:lnTo>
                  <a:lnTo>
                    <a:pt x="123" y="32"/>
                  </a:lnTo>
                  <a:lnTo>
                    <a:pt x="128" y="32"/>
                  </a:lnTo>
                  <a:lnTo>
                    <a:pt x="129" y="34"/>
                  </a:lnTo>
                  <a:lnTo>
                    <a:pt x="142" y="47"/>
                  </a:lnTo>
                  <a:lnTo>
                    <a:pt x="145" y="47"/>
                  </a:lnTo>
                  <a:lnTo>
                    <a:pt x="151" y="52"/>
                  </a:lnTo>
                  <a:lnTo>
                    <a:pt x="153" y="54"/>
                  </a:lnTo>
                  <a:lnTo>
                    <a:pt x="174" y="65"/>
                  </a:lnTo>
                  <a:lnTo>
                    <a:pt x="170" y="110"/>
                  </a:lnTo>
                  <a:lnTo>
                    <a:pt x="164" y="115"/>
                  </a:lnTo>
                  <a:lnTo>
                    <a:pt x="161" y="119"/>
                  </a:lnTo>
                  <a:lnTo>
                    <a:pt x="150" y="154"/>
                  </a:lnTo>
                  <a:lnTo>
                    <a:pt x="156" y="145"/>
                  </a:lnTo>
                  <a:lnTo>
                    <a:pt x="162" y="163"/>
                  </a:lnTo>
                  <a:lnTo>
                    <a:pt x="162" y="176"/>
                  </a:lnTo>
                  <a:lnTo>
                    <a:pt x="161" y="187"/>
                  </a:lnTo>
                  <a:lnTo>
                    <a:pt x="161" y="199"/>
                  </a:lnTo>
                  <a:lnTo>
                    <a:pt x="161" y="208"/>
                  </a:lnTo>
                  <a:lnTo>
                    <a:pt x="171" y="22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8" name="Freeform 812"/>
            <p:cNvSpPr>
              <a:spLocks/>
            </p:cNvSpPr>
            <p:nvPr/>
          </p:nvSpPr>
          <p:spPr bwMode="auto">
            <a:xfrm>
              <a:off x="2985" y="1950"/>
              <a:ext cx="12" cy="24"/>
            </a:xfrm>
            <a:custGeom>
              <a:avLst/>
              <a:gdLst/>
              <a:ahLst/>
              <a:cxnLst>
                <a:cxn ang="0">
                  <a:pos x="8" y="44"/>
                </a:cxn>
                <a:cxn ang="0">
                  <a:pos x="2" y="39"/>
                </a:cxn>
                <a:cxn ang="0">
                  <a:pos x="0" y="18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8" y="44"/>
                </a:cxn>
              </a:cxnLst>
              <a:rect l="0" t="0" r="r" b="b"/>
              <a:pathLst>
                <a:path w="12" h="44">
                  <a:moveTo>
                    <a:pt x="8" y="44"/>
                  </a:moveTo>
                  <a:lnTo>
                    <a:pt x="2" y="39"/>
                  </a:lnTo>
                  <a:lnTo>
                    <a:pt x="0" y="18"/>
                  </a:lnTo>
                  <a:lnTo>
                    <a:pt x="8" y="0"/>
                  </a:lnTo>
                  <a:lnTo>
                    <a:pt x="12" y="20"/>
                  </a:lnTo>
                  <a:lnTo>
                    <a:pt x="8" y="4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9" name="Freeform 813"/>
            <p:cNvSpPr>
              <a:spLocks/>
            </p:cNvSpPr>
            <p:nvPr/>
          </p:nvSpPr>
          <p:spPr bwMode="auto">
            <a:xfrm>
              <a:off x="3088" y="1856"/>
              <a:ext cx="97" cy="43"/>
            </a:xfrm>
            <a:custGeom>
              <a:avLst/>
              <a:gdLst/>
              <a:ahLst/>
              <a:cxnLst>
                <a:cxn ang="0">
                  <a:pos x="37" y="81"/>
                </a:cxn>
                <a:cxn ang="0">
                  <a:pos x="18" y="79"/>
                </a:cxn>
                <a:cxn ang="0">
                  <a:pos x="4" y="59"/>
                </a:cxn>
                <a:cxn ang="0">
                  <a:pos x="1" y="55"/>
                </a:cxn>
                <a:cxn ang="0">
                  <a:pos x="0" y="50"/>
                </a:cxn>
                <a:cxn ang="0">
                  <a:pos x="1" y="46"/>
                </a:cxn>
                <a:cxn ang="0">
                  <a:pos x="5" y="26"/>
                </a:cxn>
                <a:cxn ang="0">
                  <a:pos x="7" y="24"/>
                </a:cxn>
                <a:cxn ang="0">
                  <a:pos x="12" y="15"/>
                </a:cxn>
                <a:cxn ang="0">
                  <a:pos x="16" y="18"/>
                </a:cxn>
                <a:cxn ang="0">
                  <a:pos x="34" y="18"/>
                </a:cxn>
                <a:cxn ang="0">
                  <a:pos x="56" y="0"/>
                </a:cxn>
                <a:cxn ang="0">
                  <a:pos x="80" y="0"/>
                </a:cxn>
                <a:cxn ang="0">
                  <a:pos x="91" y="16"/>
                </a:cxn>
                <a:cxn ang="0">
                  <a:pos x="78" y="41"/>
                </a:cxn>
                <a:cxn ang="0">
                  <a:pos x="67" y="70"/>
                </a:cxn>
                <a:cxn ang="0">
                  <a:pos x="58" y="76"/>
                </a:cxn>
                <a:cxn ang="0">
                  <a:pos x="37" y="81"/>
                </a:cxn>
              </a:cxnLst>
              <a:rect l="0" t="0" r="r" b="b"/>
              <a:pathLst>
                <a:path w="91" h="81">
                  <a:moveTo>
                    <a:pt x="37" y="81"/>
                  </a:moveTo>
                  <a:lnTo>
                    <a:pt x="18" y="79"/>
                  </a:lnTo>
                  <a:lnTo>
                    <a:pt x="4" y="59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1" y="46"/>
                  </a:lnTo>
                  <a:lnTo>
                    <a:pt x="5" y="26"/>
                  </a:lnTo>
                  <a:lnTo>
                    <a:pt x="7" y="24"/>
                  </a:lnTo>
                  <a:lnTo>
                    <a:pt x="12" y="15"/>
                  </a:lnTo>
                  <a:lnTo>
                    <a:pt x="16" y="18"/>
                  </a:lnTo>
                  <a:lnTo>
                    <a:pt x="34" y="1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91" y="16"/>
                  </a:lnTo>
                  <a:lnTo>
                    <a:pt x="78" y="41"/>
                  </a:lnTo>
                  <a:lnTo>
                    <a:pt x="67" y="70"/>
                  </a:lnTo>
                  <a:lnTo>
                    <a:pt x="58" y="76"/>
                  </a:lnTo>
                  <a:lnTo>
                    <a:pt x="37" y="8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70" name="Freeform 814"/>
            <p:cNvSpPr>
              <a:spLocks/>
            </p:cNvSpPr>
            <p:nvPr/>
          </p:nvSpPr>
          <p:spPr bwMode="auto">
            <a:xfrm>
              <a:off x="3199" y="1416"/>
              <a:ext cx="1943" cy="555"/>
            </a:xfrm>
            <a:custGeom>
              <a:avLst/>
              <a:gdLst/>
              <a:ahLst/>
              <a:cxnLst>
                <a:cxn ang="0">
                  <a:pos x="1586" y="226"/>
                </a:cxn>
                <a:cxn ang="0">
                  <a:pos x="1437" y="178"/>
                </a:cxn>
                <a:cxn ang="0">
                  <a:pos x="1299" y="149"/>
                </a:cxn>
                <a:cxn ang="0">
                  <a:pos x="1194" y="128"/>
                </a:cxn>
                <a:cxn ang="0">
                  <a:pos x="1156" y="154"/>
                </a:cxn>
                <a:cxn ang="0">
                  <a:pos x="1047" y="136"/>
                </a:cxn>
                <a:cxn ang="0">
                  <a:pos x="870" y="93"/>
                </a:cxn>
                <a:cxn ang="0">
                  <a:pos x="853" y="54"/>
                </a:cxn>
                <a:cxn ang="0">
                  <a:pos x="760" y="26"/>
                </a:cxn>
                <a:cxn ang="0">
                  <a:pos x="686" y="32"/>
                </a:cxn>
                <a:cxn ang="0">
                  <a:pos x="583" y="74"/>
                </a:cxn>
                <a:cxn ang="0">
                  <a:pos x="552" y="134"/>
                </a:cxn>
                <a:cxn ang="0">
                  <a:pos x="582" y="150"/>
                </a:cxn>
                <a:cxn ang="0">
                  <a:pos x="499" y="158"/>
                </a:cxn>
                <a:cxn ang="0">
                  <a:pos x="536" y="221"/>
                </a:cxn>
                <a:cxn ang="0">
                  <a:pos x="528" y="262"/>
                </a:cxn>
                <a:cxn ang="0">
                  <a:pos x="500" y="282"/>
                </a:cxn>
                <a:cxn ang="0">
                  <a:pos x="417" y="121"/>
                </a:cxn>
                <a:cxn ang="0">
                  <a:pos x="454" y="226"/>
                </a:cxn>
                <a:cxn ang="0">
                  <a:pos x="351" y="243"/>
                </a:cxn>
                <a:cxn ang="0">
                  <a:pos x="290" y="223"/>
                </a:cxn>
                <a:cxn ang="0">
                  <a:pos x="188" y="265"/>
                </a:cxn>
                <a:cxn ang="0">
                  <a:pos x="176" y="297"/>
                </a:cxn>
                <a:cxn ang="0">
                  <a:pos x="127" y="363"/>
                </a:cxn>
                <a:cxn ang="0">
                  <a:pos x="52" y="278"/>
                </a:cxn>
                <a:cxn ang="0">
                  <a:pos x="46" y="223"/>
                </a:cxn>
                <a:cxn ang="0">
                  <a:pos x="12" y="208"/>
                </a:cxn>
                <a:cxn ang="0">
                  <a:pos x="38" y="363"/>
                </a:cxn>
                <a:cxn ang="0">
                  <a:pos x="27" y="469"/>
                </a:cxn>
                <a:cxn ang="0">
                  <a:pos x="57" y="608"/>
                </a:cxn>
                <a:cxn ang="0">
                  <a:pos x="149" y="752"/>
                </a:cxn>
                <a:cxn ang="0">
                  <a:pos x="203" y="891"/>
                </a:cxn>
                <a:cxn ang="0">
                  <a:pos x="203" y="960"/>
                </a:cxn>
                <a:cxn ang="0">
                  <a:pos x="364" y="1053"/>
                </a:cxn>
                <a:cxn ang="0">
                  <a:pos x="353" y="908"/>
                </a:cxn>
                <a:cxn ang="0">
                  <a:pos x="342" y="736"/>
                </a:cxn>
                <a:cxn ang="0">
                  <a:pos x="470" y="715"/>
                </a:cxn>
                <a:cxn ang="0">
                  <a:pos x="572" y="623"/>
                </a:cxn>
                <a:cxn ang="0">
                  <a:pos x="677" y="665"/>
                </a:cxn>
                <a:cxn ang="0">
                  <a:pos x="818" y="793"/>
                </a:cxn>
                <a:cxn ang="0">
                  <a:pos x="941" y="780"/>
                </a:cxn>
                <a:cxn ang="0">
                  <a:pos x="1061" y="780"/>
                </a:cxn>
                <a:cxn ang="0">
                  <a:pos x="1233" y="790"/>
                </a:cxn>
                <a:cxn ang="0">
                  <a:pos x="1282" y="682"/>
                </a:cxn>
                <a:cxn ang="0">
                  <a:pos x="1445" y="827"/>
                </a:cxn>
                <a:cxn ang="0">
                  <a:pos x="1507" y="984"/>
                </a:cxn>
                <a:cxn ang="0">
                  <a:pos x="1534" y="1016"/>
                </a:cxn>
                <a:cxn ang="0">
                  <a:pos x="1571" y="814"/>
                </a:cxn>
                <a:cxn ang="0">
                  <a:pos x="1478" y="652"/>
                </a:cxn>
                <a:cxn ang="0">
                  <a:pos x="1439" y="586"/>
                </a:cxn>
                <a:cxn ang="0">
                  <a:pos x="1496" y="501"/>
                </a:cxn>
                <a:cxn ang="0">
                  <a:pos x="1590" y="506"/>
                </a:cxn>
                <a:cxn ang="0">
                  <a:pos x="1633" y="452"/>
                </a:cxn>
                <a:cxn ang="0">
                  <a:pos x="1661" y="410"/>
                </a:cxn>
                <a:cxn ang="0">
                  <a:pos x="1663" y="576"/>
                </a:cxn>
                <a:cxn ang="0">
                  <a:pos x="1765" y="689"/>
                </a:cxn>
                <a:cxn ang="0">
                  <a:pos x="1765" y="602"/>
                </a:cxn>
                <a:cxn ang="0">
                  <a:pos x="1718" y="488"/>
                </a:cxn>
                <a:cxn ang="0">
                  <a:pos x="1786" y="449"/>
                </a:cxn>
                <a:cxn ang="0">
                  <a:pos x="1827" y="393"/>
                </a:cxn>
                <a:cxn ang="0">
                  <a:pos x="1746" y="282"/>
                </a:cxn>
              </a:cxnLst>
              <a:rect l="0" t="0" r="r" b="b"/>
              <a:pathLst>
                <a:path w="1839" h="1053">
                  <a:moveTo>
                    <a:pt x="1702" y="223"/>
                  </a:moveTo>
                  <a:lnTo>
                    <a:pt x="1666" y="210"/>
                  </a:lnTo>
                  <a:lnTo>
                    <a:pt x="1631" y="199"/>
                  </a:lnTo>
                  <a:lnTo>
                    <a:pt x="1600" y="199"/>
                  </a:lnTo>
                  <a:lnTo>
                    <a:pt x="1572" y="195"/>
                  </a:lnTo>
                  <a:lnTo>
                    <a:pt x="1583" y="206"/>
                  </a:lnTo>
                  <a:lnTo>
                    <a:pt x="1599" y="225"/>
                  </a:lnTo>
                  <a:lnTo>
                    <a:pt x="1597" y="228"/>
                  </a:lnTo>
                  <a:lnTo>
                    <a:pt x="1586" y="226"/>
                  </a:lnTo>
                  <a:lnTo>
                    <a:pt x="1571" y="219"/>
                  </a:lnTo>
                  <a:lnTo>
                    <a:pt x="1564" y="217"/>
                  </a:lnTo>
                  <a:lnTo>
                    <a:pt x="1547" y="202"/>
                  </a:lnTo>
                  <a:lnTo>
                    <a:pt x="1534" y="208"/>
                  </a:lnTo>
                  <a:lnTo>
                    <a:pt x="1488" y="204"/>
                  </a:lnTo>
                  <a:lnTo>
                    <a:pt x="1487" y="219"/>
                  </a:lnTo>
                  <a:lnTo>
                    <a:pt x="1472" y="204"/>
                  </a:lnTo>
                  <a:lnTo>
                    <a:pt x="1454" y="199"/>
                  </a:lnTo>
                  <a:lnTo>
                    <a:pt x="1437" y="178"/>
                  </a:lnTo>
                  <a:lnTo>
                    <a:pt x="1410" y="167"/>
                  </a:lnTo>
                  <a:lnTo>
                    <a:pt x="1381" y="171"/>
                  </a:lnTo>
                  <a:lnTo>
                    <a:pt x="1354" y="175"/>
                  </a:lnTo>
                  <a:lnTo>
                    <a:pt x="1347" y="167"/>
                  </a:lnTo>
                  <a:lnTo>
                    <a:pt x="1326" y="160"/>
                  </a:lnTo>
                  <a:lnTo>
                    <a:pt x="1319" y="163"/>
                  </a:lnTo>
                  <a:lnTo>
                    <a:pt x="1320" y="156"/>
                  </a:lnTo>
                  <a:lnTo>
                    <a:pt x="1312" y="154"/>
                  </a:lnTo>
                  <a:lnTo>
                    <a:pt x="1299" y="149"/>
                  </a:lnTo>
                  <a:lnTo>
                    <a:pt x="1305" y="145"/>
                  </a:lnTo>
                  <a:lnTo>
                    <a:pt x="1280" y="136"/>
                  </a:lnTo>
                  <a:lnTo>
                    <a:pt x="1265" y="141"/>
                  </a:lnTo>
                  <a:lnTo>
                    <a:pt x="1259" y="141"/>
                  </a:lnTo>
                  <a:lnTo>
                    <a:pt x="1262" y="136"/>
                  </a:lnTo>
                  <a:lnTo>
                    <a:pt x="1260" y="134"/>
                  </a:lnTo>
                  <a:lnTo>
                    <a:pt x="1223" y="128"/>
                  </a:lnTo>
                  <a:lnTo>
                    <a:pt x="1184" y="121"/>
                  </a:lnTo>
                  <a:lnTo>
                    <a:pt x="1194" y="128"/>
                  </a:lnTo>
                  <a:lnTo>
                    <a:pt x="1179" y="136"/>
                  </a:lnTo>
                  <a:lnTo>
                    <a:pt x="1184" y="137"/>
                  </a:lnTo>
                  <a:lnTo>
                    <a:pt x="1190" y="139"/>
                  </a:lnTo>
                  <a:lnTo>
                    <a:pt x="1194" y="145"/>
                  </a:lnTo>
                  <a:lnTo>
                    <a:pt x="1201" y="158"/>
                  </a:lnTo>
                  <a:lnTo>
                    <a:pt x="1181" y="156"/>
                  </a:lnTo>
                  <a:lnTo>
                    <a:pt x="1185" y="160"/>
                  </a:lnTo>
                  <a:lnTo>
                    <a:pt x="1188" y="165"/>
                  </a:lnTo>
                  <a:lnTo>
                    <a:pt x="1156" y="154"/>
                  </a:lnTo>
                  <a:lnTo>
                    <a:pt x="1146" y="160"/>
                  </a:lnTo>
                  <a:lnTo>
                    <a:pt x="1119" y="149"/>
                  </a:lnTo>
                  <a:lnTo>
                    <a:pt x="1115" y="145"/>
                  </a:lnTo>
                  <a:lnTo>
                    <a:pt x="1122" y="163"/>
                  </a:lnTo>
                  <a:lnTo>
                    <a:pt x="1118" y="176"/>
                  </a:lnTo>
                  <a:lnTo>
                    <a:pt x="1100" y="165"/>
                  </a:lnTo>
                  <a:lnTo>
                    <a:pt x="1079" y="150"/>
                  </a:lnTo>
                  <a:lnTo>
                    <a:pt x="1054" y="134"/>
                  </a:lnTo>
                  <a:lnTo>
                    <a:pt x="1047" y="136"/>
                  </a:lnTo>
                  <a:lnTo>
                    <a:pt x="1067" y="160"/>
                  </a:lnTo>
                  <a:lnTo>
                    <a:pt x="1039" y="134"/>
                  </a:lnTo>
                  <a:lnTo>
                    <a:pt x="998" y="126"/>
                  </a:lnTo>
                  <a:lnTo>
                    <a:pt x="958" y="117"/>
                  </a:lnTo>
                  <a:lnTo>
                    <a:pt x="936" y="106"/>
                  </a:lnTo>
                  <a:lnTo>
                    <a:pt x="938" y="102"/>
                  </a:lnTo>
                  <a:lnTo>
                    <a:pt x="921" y="102"/>
                  </a:lnTo>
                  <a:lnTo>
                    <a:pt x="882" y="104"/>
                  </a:lnTo>
                  <a:lnTo>
                    <a:pt x="870" y="93"/>
                  </a:lnTo>
                  <a:lnTo>
                    <a:pt x="853" y="95"/>
                  </a:lnTo>
                  <a:lnTo>
                    <a:pt x="853" y="89"/>
                  </a:lnTo>
                  <a:lnTo>
                    <a:pt x="835" y="95"/>
                  </a:lnTo>
                  <a:lnTo>
                    <a:pt x="852" y="99"/>
                  </a:lnTo>
                  <a:lnTo>
                    <a:pt x="831" y="110"/>
                  </a:lnTo>
                  <a:lnTo>
                    <a:pt x="811" y="115"/>
                  </a:lnTo>
                  <a:lnTo>
                    <a:pt x="811" y="108"/>
                  </a:lnTo>
                  <a:lnTo>
                    <a:pt x="832" y="84"/>
                  </a:lnTo>
                  <a:lnTo>
                    <a:pt x="853" y="54"/>
                  </a:lnTo>
                  <a:lnTo>
                    <a:pt x="843" y="49"/>
                  </a:lnTo>
                  <a:lnTo>
                    <a:pt x="833" y="43"/>
                  </a:lnTo>
                  <a:lnTo>
                    <a:pt x="850" y="49"/>
                  </a:lnTo>
                  <a:lnTo>
                    <a:pt x="837" y="37"/>
                  </a:lnTo>
                  <a:lnTo>
                    <a:pt x="833" y="37"/>
                  </a:lnTo>
                  <a:lnTo>
                    <a:pt x="826" y="36"/>
                  </a:lnTo>
                  <a:lnTo>
                    <a:pt x="808" y="24"/>
                  </a:lnTo>
                  <a:lnTo>
                    <a:pt x="772" y="24"/>
                  </a:lnTo>
                  <a:lnTo>
                    <a:pt x="760" y="26"/>
                  </a:lnTo>
                  <a:lnTo>
                    <a:pt x="758" y="17"/>
                  </a:lnTo>
                  <a:lnTo>
                    <a:pt x="743" y="15"/>
                  </a:lnTo>
                  <a:lnTo>
                    <a:pt x="726" y="15"/>
                  </a:lnTo>
                  <a:lnTo>
                    <a:pt x="740" y="6"/>
                  </a:lnTo>
                  <a:lnTo>
                    <a:pt x="711" y="0"/>
                  </a:lnTo>
                  <a:lnTo>
                    <a:pt x="695" y="17"/>
                  </a:lnTo>
                  <a:lnTo>
                    <a:pt x="702" y="26"/>
                  </a:lnTo>
                  <a:lnTo>
                    <a:pt x="711" y="28"/>
                  </a:lnTo>
                  <a:lnTo>
                    <a:pt x="686" y="32"/>
                  </a:lnTo>
                  <a:lnTo>
                    <a:pt x="695" y="37"/>
                  </a:lnTo>
                  <a:lnTo>
                    <a:pt x="678" y="39"/>
                  </a:lnTo>
                  <a:lnTo>
                    <a:pt x="660" y="41"/>
                  </a:lnTo>
                  <a:lnTo>
                    <a:pt x="630" y="41"/>
                  </a:lnTo>
                  <a:lnTo>
                    <a:pt x="643" y="41"/>
                  </a:lnTo>
                  <a:lnTo>
                    <a:pt x="617" y="49"/>
                  </a:lnTo>
                  <a:lnTo>
                    <a:pt x="593" y="60"/>
                  </a:lnTo>
                  <a:lnTo>
                    <a:pt x="583" y="63"/>
                  </a:lnTo>
                  <a:lnTo>
                    <a:pt x="583" y="74"/>
                  </a:lnTo>
                  <a:lnTo>
                    <a:pt x="574" y="73"/>
                  </a:lnTo>
                  <a:lnTo>
                    <a:pt x="589" y="82"/>
                  </a:lnTo>
                  <a:lnTo>
                    <a:pt x="580" y="84"/>
                  </a:lnTo>
                  <a:lnTo>
                    <a:pt x="593" y="89"/>
                  </a:lnTo>
                  <a:lnTo>
                    <a:pt x="593" y="93"/>
                  </a:lnTo>
                  <a:lnTo>
                    <a:pt x="563" y="99"/>
                  </a:lnTo>
                  <a:lnTo>
                    <a:pt x="534" y="104"/>
                  </a:lnTo>
                  <a:lnTo>
                    <a:pt x="538" y="115"/>
                  </a:lnTo>
                  <a:lnTo>
                    <a:pt x="552" y="134"/>
                  </a:lnTo>
                  <a:lnTo>
                    <a:pt x="567" y="139"/>
                  </a:lnTo>
                  <a:lnTo>
                    <a:pt x="587" y="154"/>
                  </a:lnTo>
                  <a:lnTo>
                    <a:pt x="597" y="178"/>
                  </a:lnTo>
                  <a:lnTo>
                    <a:pt x="600" y="186"/>
                  </a:lnTo>
                  <a:lnTo>
                    <a:pt x="594" y="186"/>
                  </a:lnTo>
                  <a:lnTo>
                    <a:pt x="585" y="171"/>
                  </a:lnTo>
                  <a:lnTo>
                    <a:pt x="582" y="180"/>
                  </a:lnTo>
                  <a:lnTo>
                    <a:pt x="576" y="162"/>
                  </a:lnTo>
                  <a:lnTo>
                    <a:pt x="582" y="150"/>
                  </a:lnTo>
                  <a:lnTo>
                    <a:pt x="558" y="145"/>
                  </a:lnTo>
                  <a:lnTo>
                    <a:pt x="533" y="134"/>
                  </a:lnTo>
                  <a:lnTo>
                    <a:pt x="513" y="139"/>
                  </a:lnTo>
                  <a:lnTo>
                    <a:pt x="523" y="145"/>
                  </a:lnTo>
                  <a:lnTo>
                    <a:pt x="500" y="145"/>
                  </a:lnTo>
                  <a:lnTo>
                    <a:pt x="507" y="154"/>
                  </a:lnTo>
                  <a:lnTo>
                    <a:pt x="533" y="163"/>
                  </a:lnTo>
                  <a:lnTo>
                    <a:pt x="538" y="171"/>
                  </a:lnTo>
                  <a:lnTo>
                    <a:pt x="499" y="158"/>
                  </a:lnTo>
                  <a:lnTo>
                    <a:pt x="487" y="124"/>
                  </a:lnTo>
                  <a:lnTo>
                    <a:pt x="477" y="121"/>
                  </a:lnTo>
                  <a:lnTo>
                    <a:pt x="487" y="139"/>
                  </a:lnTo>
                  <a:lnTo>
                    <a:pt x="476" y="150"/>
                  </a:lnTo>
                  <a:lnTo>
                    <a:pt x="480" y="162"/>
                  </a:lnTo>
                  <a:lnTo>
                    <a:pt x="496" y="182"/>
                  </a:lnTo>
                  <a:lnTo>
                    <a:pt x="495" y="202"/>
                  </a:lnTo>
                  <a:lnTo>
                    <a:pt x="507" y="223"/>
                  </a:lnTo>
                  <a:lnTo>
                    <a:pt x="536" y="221"/>
                  </a:lnTo>
                  <a:lnTo>
                    <a:pt x="550" y="226"/>
                  </a:lnTo>
                  <a:lnTo>
                    <a:pt x="558" y="245"/>
                  </a:lnTo>
                  <a:lnTo>
                    <a:pt x="563" y="260"/>
                  </a:lnTo>
                  <a:lnTo>
                    <a:pt x="580" y="263"/>
                  </a:lnTo>
                  <a:lnTo>
                    <a:pt x="555" y="260"/>
                  </a:lnTo>
                  <a:lnTo>
                    <a:pt x="546" y="232"/>
                  </a:lnTo>
                  <a:lnTo>
                    <a:pt x="537" y="225"/>
                  </a:lnTo>
                  <a:lnTo>
                    <a:pt x="515" y="230"/>
                  </a:lnTo>
                  <a:lnTo>
                    <a:pt x="528" y="262"/>
                  </a:lnTo>
                  <a:lnTo>
                    <a:pt x="517" y="289"/>
                  </a:lnTo>
                  <a:lnTo>
                    <a:pt x="513" y="291"/>
                  </a:lnTo>
                  <a:lnTo>
                    <a:pt x="506" y="299"/>
                  </a:lnTo>
                  <a:lnTo>
                    <a:pt x="474" y="289"/>
                  </a:lnTo>
                  <a:lnTo>
                    <a:pt x="471" y="286"/>
                  </a:lnTo>
                  <a:lnTo>
                    <a:pt x="491" y="288"/>
                  </a:lnTo>
                  <a:lnTo>
                    <a:pt x="488" y="289"/>
                  </a:lnTo>
                  <a:lnTo>
                    <a:pt x="502" y="288"/>
                  </a:lnTo>
                  <a:lnTo>
                    <a:pt x="500" y="282"/>
                  </a:lnTo>
                  <a:lnTo>
                    <a:pt x="509" y="250"/>
                  </a:lnTo>
                  <a:lnTo>
                    <a:pt x="509" y="239"/>
                  </a:lnTo>
                  <a:lnTo>
                    <a:pt x="489" y="219"/>
                  </a:lnTo>
                  <a:lnTo>
                    <a:pt x="480" y="189"/>
                  </a:lnTo>
                  <a:lnTo>
                    <a:pt x="472" y="165"/>
                  </a:lnTo>
                  <a:lnTo>
                    <a:pt x="460" y="154"/>
                  </a:lnTo>
                  <a:lnTo>
                    <a:pt x="460" y="128"/>
                  </a:lnTo>
                  <a:lnTo>
                    <a:pt x="441" y="119"/>
                  </a:lnTo>
                  <a:lnTo>
                    <a:pt x="417" y="121"/>
                  </a:lnTo>
                  <a:lnTo>
                    <a:pt x="415" y="156"/>
                  </a:lnTo>
                  <a:lnTo>
                    <a:pt x="406" y="167"/>
                  </a:lnTo>
                  <a:lnTo>
                    <a:pt x="411" y="176"/>
                  </a:lnTo>
                  <a:lnTo>
                    <a:pt x="417" y="176"/>
                  </a:lnTo>
                  <a:lnTo>
                    <a:pt x="419" y="195"/>
                  </a:lnTo>
                  <a:lnTo>
                    <a:pt x="424" y="204"/>
                  </a:lnTo>
                  <a:lnTo>
                    <a:pt x="438" y="215"/>
                  </a:lnTo>
                  <a:lnTo>
                    <a:pt x="448" y="225"/>
                  </a:lnTo>
                  <a:lnTo>
                    <a:pt x="454" y="226"/>
                  </a:lnTo>
                  <a:lnTo>
                    <a:pt x="449" y="245"/>
                  </a:lnTo>
                  <a:lnTo>
                    <a:pt x="433" y="226"/>
                  </a:lnTo>
                  <a:lnTo>
                    <a:pt x="404" y="215"/>
                  </a:lnTo>
                  <a:lnTo>
                    <a:pt x="378" y="206"/>
                  </a:lnTo>
                  <a:lnTo>
                    <a:pt x="352" y="200"/>
                  </a:lnTo>
                  <a:lnTo>
                    <a:pt x="348" y="206"/>
                  </a:lnTo>
                  <a:lnTo>
                    <a:pt x="361" y="226"/>
                  </a:lnTo>
                  <a:lnTo>
                    <a:pt x="352" y="232"/>
                  </a:lnTo>
                  <a:lnTo>
                    <a:pt x="351" y="243"/>
                  </a:lnTo>
                  <a:lnTo>
                    <a:pt x="344" y="241"/>
                  </a:lnTo>
                  <a:lnTo>
                    <a:pt x="341" y="226"/>
                  </a:lnTo>
                  <a:lnTo>
                    <a:pt x="325" y="230"/>
                  </a:lnTo>
                  <a:lnTo>
                    <a:pt x="313" y="232"/>
                  </a:lnTo>
                  <a:lnTo>
                    <a:pt x="297" y="243"/>
                  </a:lnTo>
                  <a:lnTo>
                    <a:pt x="280" y="241"/>
                  </a:lnTo>
                  <a:lnTo>
                    <a:pt x="284" y="239"/>
                  </a:lnTo>
                  <a:lnTo>
                    <a:pt x="280" y="226"/>
                  </a:lnTo>
                  <a:lnTo>
                    <a:pt x="290" y="223"/>
                  </a:lnTo>
                  <a:lnTo>
                    <a:pt x="269" y="237"/>
                  </a:lnTo>
                  <a:lnTo>
                    <a:pt x="266" y="239"/>
                  </a:lnTo>
                  <a:lnTo>
                    <a:pt x="244" y="247"/>
                  </a:lnTo>
                  <a:lnTo>
                    <a:pt x="231" y="256"/>
                  </a:lnTo>
                  <a:lnTo>
                    <a:pt x="232" y="262"/>
                  </a:lnTo>
                  <a:lnTo>
                    <a:pt x="221" y="263"/>
                  </a:lnTo>
                  <a:lnTo>
                    <a:pt x="220" y="282"/>
                  </a:lnTo>
                  <a:lnTo>
                    <a:pt x="204" y="284"/>
                  </a:lnTo>
                  <a:lnTo>
                    <a:pt x="188" y="265"/>
                  </a:lnTo>
                  <a:lnTo>
                    <a:pt x="207" y="252"/>
                  </a:lnTo>
                  <a:lnTo>
                    <a:pt x="186" y="237"/>
                  </a:lnTo>
                  <a:lnTo>
                    <a:pt x="163" y="232"/>
                  </a:lnTo>
                  <a:lnTo>
                    <a:pt x="176" y="243"/>
                  </a:lnTo>
                  <a:lnTo>
                    <a:pt x="183" y="273"/>
                  </a:lnTo>
                  <a:lnTo>
                    <a:pt x="187" y="293"/>
                  </a:lnTo>
                  <a:lnTo>
                    <a:pt x="186" y="306"/>
                  </a:lnTo>
                  <a:lnTo>
                    <a:pt x="182" y="306"/>
                  </a:lnTo>
                  <a:lnTo>
                    <a:pt x="176" y="297"/>
                  </a:lnTo>
                  <a:lnTo>
                    <a:pt x="163" y="291"/>
                  </a:lnTo>
                  <a:lnTo>
                    <a:pt x="151" y="308"/>
                  </a:lnTo>
                  <a:lnTo>
                    <a:pt x="141" y="323"/>
                  </a:lnTo>
                  <a:lnTo>
                    <a:pt x="151" y="349"/>
                  </a:lnTo>
                  <a:lnTo>
                    <a:pt x="125" y="341"/>
                  </a:lnTo>
                  <a:lnTo>
                    <a:pt x="108" y="330"/>
                  </a:lnTo>
                  <a:lnTo>
                    <a:pt x="108" y="343"/>
                  </a:lnTo>
                  <a:lnTo>
                    <a:pt x="120" y="352"/>
                  </a:lnTo>
                  <a:lnTo>
                    <a:pt x="127" y="363"/>
                  </a:lnTo>
                  <a:lnTo>
                    <a:pt x="111" y="365"/>
                  </a:lnTo>
                  <a:lnTo>
                    <a:pt x="87" y="345"/>
                  </a:lnTo>
                  <a:lnTo>
                    <a:pt x="80" y="321"/>
                  </a:lnTo>
                  <a:lnTo>
                    <a:pt x="78" y="312"/>
                  </a:lnTo>
                  <a:lnTo>
                    <a:pt x="82" y="312"/>
                  </a:lnTo>
                  <a:lnTo>
                    <a:pt x="65" y="299"/>
                  </a:lnTo>
                  <a:lnTo>
                    <a:pt x="58" y="291"/>
                  </a:lnTo>
                  <a:lnTo>
                    <a:pt x="44" y="276"/>
                  </a:lnTo>
                  <a:lnTo>
                    <a:pt x="52" y="278"/>
                  </a:lnTo>
                  <a:lnTo>
                    <a:pt x="85" y="291"/>
                  </a:lnTo>
                  <a:lnTo>
                    <a:pt x="117" y="306"/>
                  </a:lnTo>
                  <a:lnTo>
                    <a:pt x="145" y="291"/>
                  </a:lnTo>
                  <a:lnTo>
                    <a:pt x="149" y="271"/>
                  </a:lnTo>
                  <a:lnTo>
                    <a:pt x="138" y="256"/>
                  </a:lnTo>
                  <a:lnTo>
                    <a:pt x="105" y="239"/>
                  </a:lnTo>
                  <a:lnTo>
                    <a:pt x="71" y="219"/>
                  </a:lnTo>
                  <a:lnTo>
                    <a:pt x="51" y="221"/>
                  </a:lnTo>
                  <a:lnTo>
                    <a:pt x="46" y="223"/>
                  </a:lnTo>
                  <a:lnTo>
                    <a:pt x="50" y="210"/>
                  </a:lnTo>
                  <a:lnTo>
                    <a:pt x="42" y="215"/>
                  </a:lnTo>
                  <a:lnTo>
                    <a:pt x="33" y="204"/>
                  </a:lnTo>
                  <a:lnTo>
                    <a:pt x="44" y="202"/>
                  </a:lnTo>
                  <a:lnTo>
                    <a:pt x="31" y="199"/>
                  </a:lnTo>
                  <a:lnTo>
                    <a:pt x="25" y="202"/>
                  </a:lnTo>
                  <a:lnTo>
                    <a:pt x="20" y="200"/>
                  </a:lnTo>
                  <a:lnTo>
                    <a:pt x="20" y="208"/>
                  </a:lnTo>
                  <a:lnTo>
                    <a:pt x="12" y="208"/>
                  </a:lnTo>
                  <a:lnTo>
                    <a:pt x="0" y="223"/>
                  </a:lnTo>
                  <a:lnTo>
                    <a:pt x="0" y="226"/>
                  </a:lnTo>
                  <a:lnTo>
                    <a:pt x="0" y="245"/>
                  </a:lnTo>
                  <a:lnTo>
                    <a:pt x="19" y="263"/>
                  </a:lnTo>
                  <a:lnTo>
                    <a:pt x="10" y="284"/>
                  </a:lnTo>
                  <a:lnTo>
                    <a:pt x="25" y="317"/>
                  </a:lnTo>
                  <a:lnTo>
                    <a:pt x="25" y="341"/>
                  </a:lnTo>
                  <a:lnTo>
                    <a:pt x="31" y="350"/>
                  </a:lnTo>
                  <a:lnTo>
                    <a:pt x="38" y="363"/>
                  </a:lnTo>
                  <a:lnTo>
                    <a:pt x="33" y="373"/>
                  </a:lnTo>
                  <a:lnTo>
                    <a:pt x="54" y="395"/>
                  </a:lnTo>
                  <a:lnTo>
                    <a:pt x="45" y="412"/>
                  </a:lnTo>
                  <a:lnTo>
                    <a:pt x="36" y="430"/>
                  </a:lnTo>
                  <a:lnTo>
                    <a:pt x="27" y="447"/>
                  </a:lnTo>
                  <a:lnTo>
                    <a:pt x="17" y="465"/>
                  </a:lnTo>
                  <a:lnTo>
                    <a:pt x="27" y="465"/>
                  </a:lnTo>
                  <a:lnTo>
                    <a:pt x="24" y="465"/>
                  </a:lnTo>
                  <a:lnTo>
                    <a:pt x="27" y="469"/>
                  </a:lnTo>
                  <a:lnTo>
                    <a:pt x="49" y="484"/>
                  </a:lnTo>
                  <a:lnTo>
                    <a:pt x="36" y="480"/>
                  </a:lnTo>
                  <a:lnTo>
                    <a:pt x="24" y="491"/>
                  </a:lnTo>
                  <a:lnTo>
                    <a:pt x="21" y="497"/>
                  </a:lnTo>
                  <a:lnTo>
                    <a:pt x="25" y="528"/>
                  </a:lnTo>
                  <a:lnTo>
                    <a:pt x="20" y="545"/>
                  </a:lnTo>
                  <a:lnTo>
                    <a:pt x="28" y="567"/>
                  </a:lnTo>
                  <a:lnTo>
                    <a:pt x="36" y="602"/>
                  </a:lnTo>
                  <a:lnTo>
                    <a:pt x="57" y="608"/>
                  </a:lnTo>
                  <a:lnTo>
                    <a:pt x="77" y="614"/>
                  </a:lnTo>
                  <a:lnTo>
                    <a:pt x="80" y="651"/>
                  </a:lnTo>
                  <a:lnTo>
                    <a:pt x="98" y="677"/>
                  </a:lnTo>
                  <a:lnTo>
                    <a:pt x="94" y="688"/>
                  </a:lnTo>
                  <a:lnTo>
                    <a:pt x="97" y="715"/>
                  </a:lnTo>
                  <a:lnTo>
                    <a:pt x="108" y="710"/>
                  </a:lnTo>
                  <a:lnTo>
                    <a:pt x="130" y="714"/>
                  </a:lnTo>
                  <a:lnTo>
                    <a:pt x="131" y="725"/>
                  </a:lnTo>
                  <a:lnTo>
                    <a:pt x="149" y="752"/>
                  </a:lnTo>
                  <a:lnTo>
                    <a:pt x="167" y="780"/>
                  </a:lnTo>
                  <a:lnTo>
                    <a:pt x="175" y="777"/>
                  </a:lnTo>
                  <a:lnTo>
                    <a:pt x="196" y="790"/>
                  </a:lnTo>
                  <a:lnTo>
                    <a:pt x="217" y="801"/>
                  </a:lnTo>
                  <a:lnTo>
                    <a:pt x="226" y="847"/>
                  </a:lnTo>
                  <a:lnTo>
                    <a:pt x="215" y="854"/>
                  </a:lnTo>
                  <a:lnTo>
                    <a:pt x="209" y="873"/>
                  </a:lnTo>
                  <a:lnTo>
                    <a:pt x="214" y="878"/>
                  </a:lnTo>
                  <a:lnTo>
                    <a:pt x="203" y="891"/>
                  </a:lnTo>
                  <a:lnTo>
                    <a:pt x="195" y="895"/>
                  </a:lnTo>
                  <a:lnTo>
                    <a:pt x="206" y="912"/>
                  </a:lnTo>
                  <a:lnTo>
                    <a:pt x="203" y="912"/>
                  </a:lnTo>
                  <a:lnTo>
                    <a:pt x="199" y="919"/>
                  </a:lnTo>
                  <a:lnTo>
                    <a:pt x="197" y="914"/>
                  </a:lnTo>
                  <a:lnTo>
                    <a:pt x="197" y="932"/>
                  </a:lnTo>
                  <a:lnTo>
                    <a:pt x="185" y="936"/>
                  </a:lnTo>
                  <a:lnTo>
                    <a:pt x="182" y="940"/>
                  </a:lnTo>
                  <a:lnTo>
                    <a:pt x="203" y="960"/>
                  </a:lnTo>
                  <a:lnTo>
                    <a:pt x="224" y="980"/>
                  </a:lnTo>
                  <a:lnTo>
                    <a:pt x="226" y="978"/>
                  </a:lnTo>
                  <a:lnTo>
                    <a:pt x="241" y="980"/>
                  </a:lnTo>
                  <a:lnTo>
                    <a:pt x="257" y="982"/>
                  </a:lnTo>
                  <a:lnTo>
                    <a:pt x="277" y="999"/>
                  </a:lnTo>
                  <a:lnTo>
                    <a:pt x="299" y="1014"/>
                  </a:lnTo>
                  <a:lnTo>
                    <a:pt x="319" y="1030"/>
                  </a:lnTo>
                  <a:lnTo>
                    <a:pt x="341" y="1045"/>
                  </a:lnTo>
                  <a:lnTo>
                    <a:pt x="364" y="1053"/>
                  </a:lnTo>
                  <a:lnTo>
                    <a:pt x="352" y="1028"/>
                  </a:lnTo>
                  <a:lnTo>
                    <a:pt x="340" y="1004"/>
                  </a:lnTo>
                  <a:lnTo>
                    <a:pt x="339" y="982"/>
                  </a:lnTo>
                  <a:lnTo>
                    <a:pt x="338" y="991"/>
                  </a:lnTo>
                  <a:lnTo>
                    <a:pt x="329" y="967"/>
                  </a:lnTo>
                  <a:lnTo>
                    <a:pt x="326" y="958"/>
                  </a:lnTo>
                  <a:lnTo>
                    <a:pt x="331" y="927"/>
                  </a:lnTo>
                  <a:lnTo>
                    <a:pt x="348" y="914"/>
                  </a:lnTo>
                  <a:lnTo>
                    <a:pt x="353" y="908"/>
                  </a:lnTo>
                  <a:lnTo>
                    <a:pt x="352" y="899"/>
                  </a:lnTo>
                  <a:lnTo>
                    <a:pt x="341" y="869"/>
                  </a:lnTo>
                  <a:lnTo>
                    <a:pt x="326" y="843"/>
                  </a:lnTo>
                  <a:lnTo>
                    <a:pt x="308" y="821"/>
                  </a:lnTo>
                  <a:lnTo>
                    <a:pt x="312" y="786"/>
                  </a:lnTo>
                  <a:lnTo>
                    <a:pt x="314" y="752"/>
                  </a:lnTo>
                  <a:lnTo>
                    <a:pt x="329" y="764"/>
                  </a:lnTo>
                  <a:lnTo>
                    <a:pt x="331" y="752"/>
                  </a:lnTo>
                  <a:lnTo>
                    <a:pt x="342" y="736"/>
                  </a:lnTo>
                  <a:lnTo>
                    <a:pt x="352" y="723"/>
                  </a:lnTo>
                  <a:lnTo>
                    <a:pt x="372" y="723"/>
                  </a:lnTo>
                  <a:lnTo>
                    <a:pt x="391" y="736"/>
                  </a:lnTo>
                  <a:lnTo>
                    <a:pt x="409" y="752"/>
                  </a:lnTo>
                  <a:lnTo>
                    <a:pt x="429" y="749"/>
                  </a:lnTo>
                  <a:lnTo>
                    <a:pt x="455" y="749"/>
                  </a:lnTo>
                  <a:lnTo>
                    <a:pt x="482" y="756"/>
                  </a:lnTo>
                  <a:lnTo>
                    <a:pt x="484" y="747"/>
                  </a:lnTo>
                  <a:lnTo>
                    <a:pt x="470" y="715"/>
                  </a:lnTo>
                  <a:lnTo>
                    <a:pt x="477" y="678"/>
                  </a:lnTo>
                  <a:lnTo>
                    <a:pt x="489" y="682"/>
                  </a:lnTo>
                  <a:lnTo>
                    <a:pt x="472" y="667"/>
                  </a:lnTo>
                  <a:lnTo>
                    <a:pt x="490" y="664"/>
                  </a:lnTo>
                  <a:lnTo>
                    <a:pt x="507" y="654"/>
                  </a:lnTo>
                  <a:lnTo>
                    <a:pt x="524" y="647"/>
                  </a:lnTo>
                  <a:lnTo>
                    <a:pt x="539" y="639"/>
                  </a:lnTo>
                  <a:lnTo>
                    <a:pt x="557" y="630"/>
                  </a:lnTo>
                  <a:lnTo>
                    <a:pt x="572" y="623"/>
                  </a:lnTo>
                  <a:lnTo>
                    <a:pt x="585" y="619"/>
                  </a:lnTo>
                  <a:lnTo>
                    <a:pt x="594" y="639"/>
                  </a:lnTo>
                  <a:lnTo>
                    <a:pt x="621" y="654"/>
                  </a:lnTo>
                  <a:lnTo>
                    <a:pt x="631" y="667"/>
                  </a:lnTo>
                  <a:lnTo>
                    <a:pt x="642" y="669"/>
                  </a:lnTo>
                  <a:lnTo>
                    <a:pt x="658" y="656"/>
                  </a:lnTo>
                  <a:lnTo>
                    <a:pt x="675" y="645"/>
                  </a:lnTo>
                  <a:lnTo>
                    <a:pt x="679" y="651"/>
                  </a:lnTo>
                  <a:lnTo>
                    <a:pt x="677" y="665"/>
                  </a:lnTo>
                  <a:lnTo>
                    <a:pt x="695" y="689"/>
                  </a:lnTo>
                  <a:lnTo>
                    <a:pt x="713" y="712"/>
                  </a:lnTo>
                  <a:lnTo>
                    <a:pt x="732" y="734"/>
                  </a:lnTo>
                  <a:lnTo>
                    <a:pt x="751" y="758"/>
                  </a:lnTo>
                  <a:lnTo>
                    <a:pt x="754" y="749"/>
                  </a:lnTo>
                  <a:lnTo>
                    <a:pt x="764" y="756"/>
                  </a:lnTo>
                  <a:lnTo>
                    <a:pt x="780" y="752"/>
                  </a:lnTo>
                  <a:lnTo>
                    <a:pt x="800" y="771"/>
                  </a:lnTo>
                  <a:lnTo>
                    <a:pt x="818" y="793"/>
                  </a:lnTo>
                  <a:lnTo>
                    <a:pt x="837" y="786"/>
                  </a:lnTo>
                  <a:lnTo>
                    <a:pt x="852" y="815"/>
                  </a:lnTo>
                  <a:lnTo>
                    <a:pt x="863" y="814"/>
                  </a:lnTo>
                  <a:lnTo>
                    <a:pt x="870" y="802"/>
                  </a:lnTo>
                  <a:lnTo>
                    <a:pt x="882" y="793"/>
                  </a:lnTo>
                  <a:lnTo>
                    <a:pt x="896" y="778"/>
                  </a:lnTo>
                  <a:lnTo>
                    <a:pt x="909" y="765"/>
                  </a:lnTo>
                  <a:lnTo>
                    <a:pt x="937" y="769"/>
                  </a:lnTo>
                  <a:lnTo>
                    <a:pt x="941" y="780"/>
                  </a:lnTo>
                  <a:lnTo>
                    <a:pt x="962" y="788"/>
                  </a:lnTo>
                  <a:lnTo>
                    <a:pt x="983" y="793"/>
                  </a:lnTo>
                  <a:lnTo>
                    <a:pt x="994" y="778"/>
                  </a:lnTo>
                  <a:lnTo>
                    <a:pt x="981" y="756"/>
                  </a:lnTo>
                  <a:lnTo>
                    <a:pt x="984" y="725"/>
                  </a:lnTo>
                  <a:lnTo>
                    <a:pt x="1007" y="734"/>
                  </a:lnTo>
                  <a:lnTo>
                    <a:pt x="1031" y="743"/>
                  </a:lnTo>
                  <a:lnTo>
                    <a:pt x="1040" y="760"/>
                  </a:lnTo>
                  <a:lnTo>
                    <a:pt x="1061" y="780"/>
                  </a:lnTo>
                  <a:lnTo>
                    <a:pt x="1085" y="775"/>
                  </a:lnTo>
                  <a:lnTo>
                    <a:pt x="1105" y="780"/>
                  </a:lnTo>
                  <a:lnTo>
                    <a:pt x="1124" y="788"/>
                  </a:lnTo>
                  <a:lnTo>
                    <a:pt x="1131" y="799"/>
                  </a:lnTo>
                  <a:lnTo>
                    <a:pt x="1159" y="814"/>
                  </a:lnTo>
                  <a:lnTo>
                    <a:pt x="1177" y="808"/>
                  </a:lnTo>
                  <a:lnTo>
                    <a:pt x="1192" y="802"/>
                  </a:lnTo>
                  <a:lnTo>
                    <a:pt x="1206" y="780"/>
                  </a:lnTo>
                  <a:lnTo>
                    <a:pt x="1233" y="790"/>
                  </a:lnTo>
                  <a:lnTo>
                    <a:pt x="1245" y="791"/>
                  </a:lnTo>
                  <a:lnTo>
                    <a:pt x="1266" y="801"/>
                  </a:lnTo>
                  <a:lnTo>
                    <a:pt x="1276" y="778"/>
                  </a:lnTo>
                  <a:lnTo>
                    <a:pt x="1271" y="756"/>
                  </a:lnTo>
                  <a:lnTo>
                    <a:pt x="1270" y="717"/>
                  </a:lnTo>
                  <a:lnTo>
                    <a:pt x="1260" y="708"/>
                  </a:lnTo>
                  <a:lnTo>
                    <a:pt x="1255" y="702"/>
                  </a:lnTo>
                  <a:lnTo>
                    <a:pt x="1265" y="686"/>
                  </a:lnTo>
                  <a:lnTo>
                    <a:pt x="1282" y="682"/>
                  </a:lnTo>
                  <a:lnTo>
                    <a:pt x="1300" y="682"/>
                  </a:lnTo>
                  <a:lnTo>
                    <a:pt x="1335" y="702"/>
                  </a:lnTo>
                  <a:lnTo>
                    <a:pt x="1348" y="725"/>
                  </a:lnTo>
                  <a:lnTo>
                    <a:pt x="1363" y="747"/>
                  </a:lnTo>
                  <a:lnTo>
                    <a:pt x="1376" y="767"/>
                  </a:lnTo>
                  <a:lnTo>
                    <a:pt x="1390" y="790"/>
                  </a:lnTo>
                  <a:lnTo>
                    <a:pt x="1404" y="802"/>
                  </a:lnTo>
                  <a:lnTo>
                    <a:pt x="1430" y="814"/>
                  </a:lnTo>
                  <a:lnTo>
                    <a:pt x="1445" y="827"/>
                  </a:lnTo>
                  <a:lnTo>
                    <a:pt x="1462" y="860"/>
                  </a:lnTo>
                  <a:lnTo>
                    <a:pt x="1484" y="854"/>
                  </a:lnTo>
                  <a:lnTo>
                    <a:pt x="1506" y="841"/>
                  </a:lnTo>
                  <a:lnTo>
                    <a:pt x="1512" y="869"/>
                  </a:lnTo>
                  <a:lnTo>
                    <a:pt x="1517" y="908"/>
                  </a:lnTo>
                  <a:lnTo>
                    <a:pt x="1519" y="943"/>
                  </a:lnTo>
                  <a:lnTo>
                    <a:pt x="1500" y="940"/>
                  </a:lnTo>
                  <a:lnTo>
                    <a:pt x="1498" y="956"/>
                  </a:lnTo>
                  <a:lnTo>
                    <a:pt x="1507" y="984"/>
                  </a:lnTo>
                  <a:lnTo>
                    <a:pt x="1517" y="1014"/>
                  </a:lnTo>
                  <a:lnTo>
                    <a:pt x="1511" y="1021"/>
                  </a:lnTo>
                  <a:lnTo>
                    <a:pt x="1515" y="1030"/>
                  </a:lnTo>
                  <a:lnTo>
                    <a:pt x="1518" y="1034"/>
                  </a:lnTo>
                  <a:lnTo>
                    <a:pt x="1515" y="1023"/>
                  </a:lnTo>
                  <a:lnTo>
                    <a:pt x="1518" y="1023"/>
                  </a:lnTo>
                  <a:lnTo>
                    <a:pt x="1524" y="1004"/>
                  </a:lnTo>
                  <a:lnTo>
                    <a:pt x="1530" y="1001"/>
                  </a:lnTo>
                  <a:lnTo>
                    <a:pt x="1534" y="1016"/>
                  </a:lnTo>
                  <a:lnTo>
                    <a:pt x="1544" y="1016"/>
                  </a:lnTo>
                  <a:lnTo>
                    <a:pt x="1561" y="1004"/>
                  </a:lnTo>
                  <a:lnTo>
                    <a:pt x="1566" y="982"/>
                  </a:lnTo>
                  <a:lnTo>
                    <a:pt x="1571" y="962"/>
                  </a:lnTo>
                  <a:lnTo>
                    <a:pt x="1573" y="932"/>
                  </a:lnTo>
                  <a:lnTo>
                    <a:pt x="1574" y="901"/>
                  </a:lnTo>
                  <a:lnTo>
                    <a:pt x="1575" y="871"/>
                  </a:lnTo>
                  <a:lnTo>
                    <a:pt x="1576" y="841"/>
                  </a:lnTo>
                  <a:lnTo>
                    <a:pt x="1571" y="814"/>
                  </a:lnTo>
                  <a:lnTo>
                    <a:pt x="1563" y="788"/>
                  </a:lnTo>
                  <a:lnTo>
                    <a:pt x="1555" y="771"/>
                  </a:lnTo>
                  <a:lnTo>
                    <a:pt x="1551" y="749"/>
                  </a:lnTo>
                  <a:lnTo>
                    <a:pt x="1547" y="730"/>
                  </a:lnTo>
                  <a:lnTo>
                    <a:pt x="1537" y="708"/>
                  </a:lnTo>
                  <a:lnTo>
                    <a:pt x="1522" y="691"/>
                  </a:lnTo>
                  <a:lnTo>
                    <a:pt x="1531" y="691"/>
                  </a:lnTo>
                  <a:lnTo>
                    <a:pt x="1496" y="656"/>
                  </a:lnTo>
                  <a:lnTo>
                    <a:pt x="1478" y="652"/>
                  </a:lnTo>
                  <a:lnTo>
                    <a:pt x="1484" y="667"/>
                  </a:lnTo>
                  <a:lnTo>
                    <a:pt x="1472" y="677"/>
                  </a:lnTo>
                  <a:lnTo>
                    <a:pt x="1472" y="667"/>
                  </a:lnTo>
                  <a:lnTo>
                    <a:pt x="1464" y="664"/>
                  </a:lnTo>
                  <a:lnTo>
                    <a:pt x="1462" y="669"/>
                  </a:lnTo>
                  <a:lnTo>
                    <a:pt x="1451" y="647"/>
                  </a:lnTo>
                  <a:lnTo>
                    <a:pt x="1428" y="643"/>
                  </a:lnTo>
                  <a:lnTo>
                    <a:pt x="1434" y="614"/>
                  </a:lnTo>
                  <a:lnTo>
                    <a:pt x="1439" y="586"/>
                  </a:lnTo>
                  <a:lnTo>
                    <a:pt x="1442" y="567"/>
                  </a:lnTo>
                  <a:lnTo>
                    <a:pt x="1447" y="551"/>
                  </a:lnTo>
                  <a:lnTo>
                    <a:pt x="1444" y="534"/>
                  </a:lnTo>
                  <a:lnTo>
                    <a:pt x="1448" y="508"/>
                  </a:lnTo>
                  <a:lnTo>
                    <a:pt x="1465" y="502"/>
                  </a:lnTo>
                  <a:lnTo>
                    <a:pt x="1481" y="497"/>
                  </a:lnTo>
                  <a:lnTo>
                    <a:pt x="1486" y="497"/>
                  </a:lnTo>
                  <a:lnTo>
                    <a:pt x="1494" y="506"/>
                  </a:lnTo>
                  <a:lnTo>
                    <a:pt x="1496" y="501"/>
                  </a:lnTo>
                  <a:lnTo>
                    <a:pt x="1526" y="502"/>
                  </a:lnTo>
                  <a:lnTo>
                    <a:pt x="1527" y="497"/>
                  </a:lnTo>
                  <a:lnTo>
                    <a:pt x="1524" y="491"/>
                  </a:lnTo>
                  <a:lnTo>
                    <a:pt x="1549" y="493"/>
                  </a:lnTo>
                  <a:lnTo>
                    <a:pt x="1568" y="502"/>
                  </a:lnTo>
                  <a:lnTo>
                    <a:pt x="1562" y="508"/>
                  </a:lnTo>
                  <a:lnTo>
                    <a:pt x="1567" y="515"/>
                  </a:lnTo>
                  <a:lnTo>
                    <a:pt x="1580" y="512"/>
                  </a:lnTo>
                  <a:lnTo>
                    <a:pt x="1590" y="506"/>
                  </a:lnTo>
                  <a:lnTo>
                    <a:pt x="1609" y="506"/>
                  </a:lnTo>
                  <a:lnTo>
                    <a:pt x="1606" y="501"/>
                  </a:lnTo>
                  <a:lnTo>
                    <a:pt x="1594" y="497"/>
                  </a:lnTo>
                  <a:lnTo>
                    <a:pt x="1587" y="489"/>
                  </a:lnTo>
                  <a:lnTo>
                    <a:pt x="1587" y="462"/>
                  </a:lnTo>
                  <a:lnTo>
                    <a:pt x="1586" y="430"/>
                  </a:lnTo>
                  <a:lnTo>
                    <a:pt x="1612" y="428"/>
                  </a:lnTo>
                  <a:lnTo>
                    <a:pt x="1620" y="426"/>
                  </a:lnTo>
                  <a:lnTo>
                    <a:pt x="1633" y="452"/>
                  </a:lnTo>
                  <a:lnTo>
                    <a:pt x="1636" y="451"/>
                  </a:lnTo>
                  <a:lnTo>
                    <a:pt x="1644" y="465"/>
                  </a:lnTo>
                  <a:lnTo>
                    <a:pt x="1652" y="434"/>
                  </a:lnTo>
                  <a:lnTo>
                    <a:pt x="1660" y="434"/>
                  </a:lnTo>
                  <a:lnTo>
                    <a:pt x="1645" y="408"/>
                  </a:lnTo>
                  <a:lnTo>
                    <a:pt x="1649" y="404"/>
                  </a:lnTo>
                  <a:lnTo>
                    <a:pt x="1671" y="408"/>
                  </a:lnTo>
                  <a:lnTo>
                    <a:pt x="1673" y="412"/>
                  </a:lnTo>
                  <a:lnTo>
                    <a:pt x="1661" y="410"/>
                  </a:lnTo>
                  <a:lnTo>
                    <a:pt x="1672" y="432"/>
                  </a:lnTo>
                  <a:lnTo>
                    <a:pt x="1682" y="452"/>
                  </a:lnTo>
                  <a:lnTo>
                    <a:pt x="1674" y="463"/>
                  </a:lnTo>
                  <a:lnTo>
                    <a:pt x="1672" y="488"/>
                  </a:lnTo>
                  <a:lnTo>
                    <a:pt x="1669" y="512"/>
                  </a:lnTo>
                  <a:lnTo>
                    <a:pt x="1667" y="541"/>
                  </a:lnTo>
                  <a:lnTo>
                    <a:pt x="1655" y="545"/>
                  </a:lnTo>
                  <a:lnTo>
                    <a:pt x="1660" y="556"/>
                  </a:lnTo>
                  <a:lnTo>
                    <a:pt x="1663" y="576"/>
                  </a:lnTo>
                  <a:lnTo>
                    <a:pt x="1673" y="602"/>
                  </a:lnTo>
                  <a:lnTo>
                    <a:pt x="1684" y="628"/>
                  </a:lnTo>
                  <a:lnTo>
                    <a:pt x="1705" y="658"/>
                  </a:lnTo>
                  <a:lnTo>
                    <a:pt x="1726" y="693"/>
                  </a:lnTo>
                  <a:lnTo>
                    <a:pt x="1746" y="725"/>
                  </a:lnTo>
                  <a:lnTo>
                    <a:pt x="1767" y="756"/>
                  </a:lnTo>
                  <a:lnTo>
                    <a:pt x="1771" y="736"/>
                  </a:lnTo>
                  <a:lnTo>
                    <a:pt x="1761" y="695"/>
                  </a:lnTo>
                  <a:lnTo>
                    <a:pt x="1765" y="689"/>
                  </a:lnTo>
                  <a:lnTo>
                    <a:pt x="1775" y="691"/>
                  </a:lnTo>
                  <a:lnTo>
                    <a:pt x="1773" y="688"/>
                  </a:lnTo>
                  <a:lnTo>
                    <a:pt x="1759" y="654"/>
                  </a:lnTo>
                  <a:lnTo>
                    <a:pt x="1776" y="645"/>
                  </a:lnTo>
                  <a:lnTo>
                    <a:pt x="1754" y="610"/>
                  </a:lnTo>
                  <a:lnTo>
                    <a:pt x="1754" y="595"/>
                  </a:lnTo>
                  <a:lnTo>
                    <a:pt x="1756" y="588"/>
                  </a:lnTo>
                  <a:lnTo>
                    <a:pt x="1756" y="595"/>
                  </a:lnTo>
                  <a:lnTo>
                    <a:pt x="1765" y="602"/>
                  </a:lnTo>
                  <a:lnTo>
                    <a:pt x="1754" y="578"/>
                  </a:lnTo>
                  <a:lnTo>
                    <a:pt x="1747" y="578"/>
                  </a:lnTo>
                  <a:lnTo>
                    <a:pt x="1732" y="545"/>
                  </a:lnTo>
                  <a:lnTo>
                    <a:pt x="1726" y="547"/>
                  </a:lnTo>
                  <a:lnTo>
                    <a:pt x="1714" y="538"/>
                  </a:lnTo>
                  <a:lnTo>
                    <a:pt x="1707" y="506"/>
                  </a:lnTo>
                  <a:lnTo>
                    <a:pt x="1698" y="488"/>
                  </a:lnTo>
                  <a:lnTo>
                    <a:pt x="1707" y="480"/>
                  </a:lnTo>
                  <a:lnTo>
                    <a:pt x="1718" y="488"/>
                  </a:lnTo>
                  <a:lnTo>
                    <a:pt x="1715" y="478"/>
                  </a:lnTo>
                  <a:lnTo>
                    <a:pt x="1721" y="467"/>
                  </a:lnTo>
                  <a:lnTo>
                    <a:pt x="1732" y="488"/>
                  </a:lnTo>
                  <a:lnTo>
                    <a:pt x="1734" y="473"/>
                  </a:lnTo>
                  <a:lnTo>
                    <a:pt x="1756" y="465"/>
                  </a:lnTo>
                  <a:lnTo>
                    <a:pt x="1779" y="480"/>
                  </a:lnTo>
                  <a:lnTo>
                    <a:pt x="1779" y="473"/>
                  </a:lnTo>
                  <a:lnTo>
                    <a:pt x="1785" y="452"/>
                  </a:lnTo>
                  <a:lnTo>
                    <a:pt x="1786" y="449"/>
                  </a:lnTo>
                  <a:lnTo>
                    <a:pt x="1785" y="441"/>
                  </a:lnTo>
                  <a:lnTo>
                    <a:pt x="1787" y="439"/>
                  </a:lnTo>
                  <a:lnTo>
                    <a:pt x="1801" y="423"/>
                  </a:lnTo>
                  <a:lnTo>
                    <a:pt x="1813" y="406"/>
                  </a:lnTo>
                  <a:lnTo>
                    <a:pt x="1806" y="402"/>
                  </a:lnTo>
                  <a:lnTo>
                    <a:pt x="1810" y="402"/>
                  </a:lnTo>
                  <a:lnTo>
                    <a:pt x="1838" y="412"/>
                  </a:lnTo>
                  <a:lnTo>
                    <a:pt x="1839" y="406"/>
                  </a:lnTo>
                  <a:lnTo>
                    <a:pt x="1827" y="393"/>
                  </a:lnTo>
                  <a:lnTo>
                    <a:pt x="1813" y="382"/>
                  </a:lnTo>
                  <a:lnTo>
                    <a:pt x="1805" y="378"/>
                  </a:lnTo>
                  <a:lnTo>
                    <a:pt x="1785" y="352"/>
                  </a:lnTo>
                  <a:lnTo>
                    <a:pt x="1783" y="358"/>
                  </a:lnTo>
                  <a:lnTo>
                    <a:pt x="1769" y="341"/>
                  </a:lnTo>
                  <a:lnTo>
                    <a:pt x="1777" y="343"/>
                  </a:lnTo>
                  <a:lnTo>
                    <a:pt x="1791" y="341"/>
                  </a:lnTo>
                  <a:lnTo>
                    <a:pt x="1769" y="310"/>
                  </a:lnTo>
                  <a:lnTo>
                    <a:pt x="1746" y="282"/>
                  </a:lnTo>
                  <a:lnTo>
                    <a:pt x="1724" y="250"/>
                  </a:lnTo>
                  <a:lnTo>
                    <a:pt x="1702" y="22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71" name="Freeform 815"/>
            <p:cNvSpPr>
              <a:spLocks/>
            </p:cNvSpPr>
            <p:nvPr/>
          </p:nvSpPr>
          <p:spPr bwMode="auto">
            <a:xfrm>
              <a:off x="628" y="1534"/>
              <a:ext cx="140" cy="70"/>
            </a:xfrm>
            <a:custGeom>
              <a:avLst/>
              <a:gdLst/>
              <a:ahLst/>
              <a:cxnLst>
                <a:cxn ang="0">
                  <a:pos x="133" y="81"/>
                </a:cxn>
                <a:cxn ang="0">
                  <a:pos x="130" y="68"/>
                </a:cxn>
                <a:cxn ang="0">
                  <a:pos x="122" y="57"/>
                </a:cxn>
                <a:cxn ang="0">
                  <a:pos x="116" y="53"/>
                </a:cxn>
                <a:cxn ang="0">
                  <a:pos x="116" y="59"/>
                </a:cxn>
                <a:cxn ang="0">
                  <a:pos x="112" y="53"/>
                </a:cxn>
                <a:cxn ang="0">
                  <a:pos x="100" y="53"/>
                </a:cxn>
                <a:cxn ang="0">
                  <a:pos x="92" y="66"/>
                </a:cxn>
                <a:cxn ang="0">
                  <a:pos x="90" y="74"/>
                </a:cxn>
                <a:cxn ang="0">
                  <a:pos x="85" y="74"/>
                </a:cxn>
                <a:cxn ang="0">
                  <a:pos x="89" y="63"/>
                </a:cxn>
                <a:cxn ang="0">
                  <a:pos x="99" y="44"/>
                </a:cxn>
                <a:cxn ang="0">
                  <a:pos x="99" y="27"/>
                </a:cxn>
                <a:cxn ang="0">
                  <a:pos x="88" y="12"/>
                </a:cxn>
                <a:cxn ang="0">
                  <a:pos x="88" y="18"/>
                </a:cxn>
                <a:cxn ang="0">
                  <a:pos x="81" y="0"/>
                </a:cxn>
                <a:cxn ang="0">
                  <a:pos x="61" y="25"/>
                </a:cxn>
                <a:cxn ang="0">
                  <a:pos x="41" y="51"/>
                </a:cxn>
                <a:cxn ang="0">
                  <a:pos x="21" y="75"/>
                </a:cxn>
                <a:cxn ang="0">
                  <a:pos x="0" y="103"/>
                </a:cxn>
                <a:cxn ang="0">
                  <a:pos x="11" y="87"/>
                </a:cxn>
                <a:cxn ang="0">
                  <a:pos x="20" y="79"/>
                </a:cxn>
                <a:cxn ang="0">
                  <a:pos x="25" y="75"/>
                </a:cxn>
                <a:cxn ang="0">
                  <a:pos x="32" y="72"/>
                </a:cxn>
                <a:cxn ang="0">
                  <a:pos x="32" y="75"/>
                </a:cxn>
                <a:cxn ang="0">
                  <a:pos x="35" y="75"/>
                </a:cxn>
                <a:cxn ang="0">
                  <a:pos x="23" y="85"/>
                </a:cxn>
                <a:cxn ang="0">
                  <a:pos x="22" y="96"/>
                </a:cxn>
                <a:cxn ang="0">
                  <a:pos x="46" y="96"/>
                </a:cxn>
                <a:cxn ang="0">
                  <a:pos x="38" y="116"/>
                </a:cxn>
                <a:cxn ang="0">
                  <a:pos x="49" y="124"/>
                </a:cxn>
                <a:cxn ang="0">
                  <a:pos x="57" y="125"/>
                </a:cxn>
                <a:cxn ang="0">
                  <a:pos x="53" y="133"/>
                </a:cxn>
                <a:cxn ang="0">
                  <a:pos x="63" y="127"/>
                </a:cxn>
                <a:cxn ang="0">
                  <a:pos x="69" y="124"/>
                </a:cxn>
                <a:cxn ang="0">
                  <a:pos x="68" y="118"/>
                </a:cxn>
                <a:cxn ang="0">
                  <a:pos x="85" y="103"/>
                </a:cxn>
                <a:cxn ang="0">
                  <a:pos x="89" y="98"/>
                </a:cxn>
                <a:cxn ang="0">
                  <a:pos x="92" y="92"/>
                </a:cxn>
                <a:cxn ang="0">
                  <a:pos x="93" y="96"/>
                </a:cxn>
                <a:cxn ang="0">
                  <a:pos x="101" y="96"/>
                </a:cxn>
                <a:cxn ang="0">
                  <a:pos x="107" y="88"/>
                </a:cxn>
                <a:cxn ang="0">
                  <a:pos x="116" y="88"/>
                </a:cxn>
                <a:cxn ang="0">
                  <a:pos x="133" y="81"/>
                </a:cxn>
              </a:cxnLst>
              <a:rect l="0" t="0" r="r" b="b"/>
              <a:pathLst>
                <a:path w="133" h="133">
                  <a:moveTo>
                    <a:pt x="133" y="81"/>
                  </a:moveTo>
                  <a:lnTo>
                    <a:pt x="130" y="68"/>
                  </a:lnTo>
                  <a:lnTo>
                    <a:pt x="122" y="57"/>
                  </a:lnTo>
                  <a:lnTo>
                    <a:pt x="116" y="53"/>
                  </a:lnTo>
                  <a:lnTo>
                    <a:pt x="116" y="59"/>
                  </a:lnTo>
                  <a:lnTo>
                    <a:pt x="112" y="53"/>
                  </a:lnTo>
                  <a:lnTo>
                    <a:pt x="100" y="53"/>
                  </a:lnTo>
                  <a:lnTo>
                    <a:pt x="92" y="66"/>
                  </a:lnTo>
                  <a:lnTo>
                    <a:pt x="90" y="74"/>
                  </a:lnTo>
                  <a:lnTo>
                    <a:pt x="85" y="74"/>
                  </a:lnTo>
                  <a:lnTo>
                    <a:pt x="89" y="63"/>
                  </a:lnTo>
                  <a:lnTo>
                    <a:pt x="99" y="44"/>
                  </a:lnTo>
                  <a:lnTo>
                    <a:pt x="99" y="27"/>
                  </a:lnTo>
                  <a:lnTo>
                    <a:pt x="88" y="12"/>
                  </a:lnTo>
                  <a:lnTo>
                    <a:pt x="88" y="18"/>
                  </a:lnTo>
                  <a:lnTo>
                    <a:pt x="81" y="0"/>
                  </a:lnTo>
                  <a:lnTo>
                    <a:pt x="61" y="25"/>
                  </a:lnTo>
                  <a:lnTo>
                    <a:pt x="41" y="51"/>
                  </a:lnTo>
                  <a:lnTo>
                    <a:pt x="21" y="75"/>
                  </a:lnTo>
                  <a:lnTo>
                    <a:pt x="0" y="103"/>
                  </a:lnTo>
                  <a:lnTo>
                    <a:pt x="11" y="87"/>
                  </a:lnTo>
                  <a:lnTo>
                    <a:pt x="20" y="79"/>
                  </a:lnTo>
                  <a:lnTo>
                    <a:pt x="25" y="75"/>
                  </a:lnTo>
                  <a:lnTo>
                    <a:pt x="32" y="72"/>
                  </a:lnTo>
                  <a:lnTo>
                    <a:pt x="32" y="75"/>
                  </a:lnTo>
                  <a:lnTo>
                    <a:pt x="35" y="75"/>
                  </a:lnTo>
                  <a:lnTo>
                    <a:pt x="23" y="85"/>
                  </a:lnTo>
                  <a:lnTo>
                    <a:pt x="22" y="96"/>
                  </a:lnTo>
                  <a:lnTo>
                    <a:pt x="46" y="96"/>
                  </a:lnTo>
                  <a:lnTo>
                    <a:pt x="38" y="116"/>
                  </a:lnTo>
                  <a:lnTo>
                    <a:pt x="49" y="124"/>
                  </a:lnTo>
                  <a:lnTo>
                    <a:pt x="57" y="125"/>
                  </a:lnTo>
                  <a:lnTo>
                    <a:pt x="53" y="133"/>
                  </a:lnTo>
                  <a:lnTo>
                    <a:pt x="63" y="127"/>
                  </a:lnTo>
                  <a:lnTo>
                    <a:pt x="69" y="124"/>
                  </a:lnTo>
                  <a:lnTo>
                    <a:pt x="68" y="118"/>
                  </a:lnTo>
                  <a:lnTo>
                    <a:pt x="85" y="103"/>
                  </a:lnTo>
                  <a:lnTo>
                    <a:pt x="89" y="98"/>
                  </a:lnTo>
                  <a:lnTo>
                    <a:pt x="92" y="92"/>
                  </a:lnTo>
                  <a:lnTo>
                    <a:pt x="93" y="96"/>
                  </a:lnTo>
                  <a:lnTo>
                    <a:pt x="101" y="96"/>
                  </a:lnTo>
                  <a:lnTo>
                    <a:pt x="107" y="88"/>
                  </a:lnTo>
                  <a:lnTo>
                    <a:pt x="116" y="88"/>
                  </a:lnTo>
                  <a:lnTo>
                    <a:pt x="133" y="8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72" name="Freeform 816"/>
            <p:cNvSpPr>
              <a:spLocks/>
            </p:cNvSpPr>
            <p:nvPr/>
          </p:nvSpPr>
          <p:spPr bwMode="auto">
            <a:xfrm>
              <a:off x="4811" y="1759"/>
              <a:ext cx="133" cy="138"/>
            </a:xfrm>
            <a:custGeom>
              <a:avLst/>
              <a:gdLst/>
              <a:ahLst/>
              <a:cxnLst>
                <a:cxn ang="0">
                  <a:pos x="112" y="179"/>
                </a:cxn>
                <a:cxn ang="0">
                  <a:pos x="94" y="151"/>
                </a:cxn>
                <a:cxn ang="0">
                  <a:pos x="78" y="126"/>
                </a:cxn>
                <a:cxn ang="0">
                  <a:pos x="60" y="100"/>
                </a:cxn>
                <a:cxn ang="0">
                  <a:pos x="41" y="72"/>
                </a:cxn>
                <a:cxn ang="0">
                  <a:pos x="38" y="61"/>
                </a:cxn>
                <a:cxn ang="0">
                  <a:pos x="20" y="27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13" y="20"/>
                </a:cxn>
                <a:cxn ang="0">
                  <a:pos x="12" y="31"/>
                </a:cxn>
                <a:cxn ang="0">
                  <a:pos x="5" y="31"/>
                </a:cxn>
                <a:cxn ang="0">
                  <a:pos x="20" y="61"/>
                </a:cxn>
                <a:cxn ang="0">
                  <a:pos x="35" y="87"/>
                </a:cxn>
                <a:cxn ang="0">
                  <a:pos x="48" y="113"/>
                </a:cxn>
                <a:cxn ang="0">
                  <a:pos x="60" y="144"/>
                </a:cxn>
                <a:cxn ang="0">
                  <a:pos x="71" y="177"/>
                </a:cxn>
                <a:cxn ang="0">
                  <a:pos x="83" y="201"/>
                </a:cxn>
                <a:cxn ang="0">
                  <a:pos x="94" y="227"/>
                </a:cxn>
                <a:cxn ang="0">
                  <a:pos x="105" y="263"/>
                </a:cxn>
                <a:cxn ang="0">
                  <a:pos x="110" y="263"/>
                </a:cxn>
                <a:cxn ang="0">
                  <a:pos x="108" y="240"/>
                </a:cxn>
                <a:cxn ang="0">
                  <a:pos x="122" y="250"/>
                </a:cxn>
                <a:cxn ang="0">
                  <a:pos x="126" y="263"/>
                </a:cxn>
                <a:cxn ang="0">
                  <a:pos x="116" y="240"/>
                </a:cxn>
                <a:cxn ang="0">
                  <a:pos x="90" y="200"/>
                </a:cxn>
                <a:cxn ang="0">
                  <a:pos x="84" y="159"/>
                </a:cxn>
                <a:cxn ang="0">
                  <a:pos x="89" y="159"/>
                </a:cxn>
                <a:cxn ang="0">
                  <a:pos x="104" y="170"/>
                </a:cxn>
                <a:cxn ang="0">
                  <a:pos x="112" y="179"/>
                </a:cxn>
              </a:cxnLst>
              <a:rect l="0" t="0" r="r" b="b"/>
              <a:pathLst>
                <a:path w="126" h="263">
                  <a:moveTo>
                    <a:pt x="112" y="179"/>
                  </a:moveTo>
                  <a:lnTo>
                    <a:pt x="94" y="151"/>
                  </a:lnTo>
                  <a:lnTo>
                    <a:pt x="78" y="126"/>
                  </a:lnTo>
                  <a:lnTo>
                    <a:pt x="60" y="100"/>
                  </a:lnTo>
                  <a:lnTo>
                    <a:pt x="41" y="72"/>
                  </a:lnTo>
                  <a:lnTo>
                    <a:pt x="38" y="61"/>
                  </a:lnTo>
                  <a:lnTo>
                    <a:pt x="20" y="27"/>
                  </a:lnTo>
                  <a:lnTo>
                    <a:pt x="3" y="0"/>
                  </a:lnTo>
                  <a:lnTo>
                    <a:pt x="0" y="1"/>
                  </a:lnTo>
                  <a:lnTo>
                    <a:pt x="13" y="20"/>
                  </a:lnTo>
                  <a:lnTo>
                    <a:pt x="12" y="31"/>
                  </a:lnTo>
                  <a:lnTo>
                    <a:pt x="5" y="31"/>
                  </a:lnTo>
                  <a:lnTo>
                    <a:pt x="20" y="61"/>
                  </a:lnTo>
                  <a:lnTo>
                    <a:pt x="35" y="87"/>
                  </a:lnTo>
                  <a:lnTo>
                    <a:pt x="48" y="113"/>
                  </a:lnTo>
                  <a:lnTo>
                    <a:pt x="60" y="144"/>
                  </a:lnTo>
                  <a:lnTo>
                    <a:pt x="71" y="177"/>
                  </a:lnTo>
                  <a:lnTo>
                    <a:pt x="83" y="201"/>
                  </a:lnTo>
                  <a:lnTo>
                    <a:pt x="94" y="227"/>
                  </a:lnTo>
                  <a:lnTo>
                    <a:pt x="105" y="263"/>
                  </a:lnTo>
                  <a:lnTo>
                    <a:pt x="110" y="263"/>
                  </a:lnTo>
                  <a:lnTo>
                    <a:pt x="108" y="240"/>
                  </a:lnTo>
                  <a:lnTo>
                    <a:pt x="122" y="250"/>
                  </a:lnTo>
                  <a:lnTo>
                    <a:pt x="126" y="263"/>
                  </a:lnTo>
                  <a:lnTo>
                    <a:pt x="116" y="240"/>
                  </a:lnTo>
                  <a:lnTo>
                    <a:pt x="90" y="200"/>
                  </a:lnTo>
                  <a:lnTo>
                    <a:pt x="84" y="159"/>
                  </a:lnTo>
                  <a:lnTo>
                    <a:pt x="89" y="159"/>
                  </a:lnTo>
                  <a:lnTo>
                    <a:pt x="104" y="170"/>
                  </a:lnTo>
                  <a:lnTo>
                    <a:pt x="112" y="17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73" name="Freeform 817"/>
            <p:cNvSpPr>
              <a:spLocks/>
            </p:cNvSpPr>
            <p:nvPr/>
          </p:nvSpPr>
          <p:spPr bwMode="auto">
            <a:xfrm>
              <a:off x="3455" y="1423"/>
              <a:ext cx="139" cy="48"/>
            </a:xfrm>
            <a:custGeom>
              <a:avLst/>
              <a:gdLst/>
              <a:ahLst/>
              <a:cxnLst>
                <a:cxn ang="0">
                  <a:pos x="131" y="6"/>
                </a:cxn>
                <a:cxn ang="0">
                  <a:pos x="122" y="20"/>
                </a:cxn>
                <a:cxn ang="0">
                  <a:pos x="93" y="32"/>
                </a:cxn>
                <a:cxn ang="0">
                  <a:pos x="64" y="45"/>
                </a:cxn>
                <a:cxn ang="0">
                  <a:pos x="57" y="46"/>
                </a:cxn>
                <a:cxn ang="0">
                  <a:pos x="61" y="50"/>
                </a:cxn>
                <a:cxn ang="0">
                  <a:pos x="58" y="56"/>
                </a:cxn>
                <a:cxn ang="0">
                  <a:pos x="52" y="59"/>
                </a:cxn>
                <a:cxn ang="0">
                  <a:pos x="53" y="63"/>
                </a:cxn>
                <a:cxn ang="0">
                  <a:pos x="42" y="61"/>
                </a:cxn>
                <a:cxn ang="0">
                  <a:pos x="47" y="69"/>
                </a:cxn>
                <a:cxn ang="0">
                  <a:pos x="41" y="72"/>
                </a:cxn>
                <a:cxn ang="0">
                  <a:pos x="43" y="82"/>
                </a:cxn>
                <a:cxn ang="0">
                  <a:pos x="30" y="76"/>
                </a:cxn>
                <a:cxn ang="0">
                  <a:pos x="43" y="85"/>
                </a:cxn>
                <a:cxn ang="0">
                  <a:pos x="37" y="85"/>
                </a:cxn>
                <a:cxn ang="0">
                  <a:pos x="38" y="91"/>
                </a:cxn>
                <a:cxn ang="0">
                  <a:pos x="9" y="87"/>
                </a:cxn>
                <a:cxn ang="0">
                  <a:pos x="14" y="82"/>
                </a:cxn>
                <a:cxn ang="0">
                  <a:pos x="0" y="82"/>
                </a:cxn>
                <a:cxn ang="0">
                  <a:pos x="14" y="69"/>
                </a:cxn>
                <a:cxn ang="0">
                  <a:pos x="17" y="69"/>
                </a:cxn>
                <a:cxn ang="0">
                  <a:pos x="12" y="65"/>
                </a:cxn>
                <a:cxn ang="0">
                  <a:pos x="16" y="59"/>
                </a:cxn>
                <a:cxn ang="0">
                  <a:pos x="22" y="52"/>
                </a:cxn>
                <a:cxn ang="0">
                  <a:pos x="17" y="50"/>
                </a:cxn>
                <a:cxn ang="0">
                  <a:pos x="19" y="46"/>
                </a:cxn>
                <a:cxn ang="0">
                  <a:pos x="12" y="45"/>
                </a:cxn>
                <a:cxn ang="0">
                  <a:pos x="21" y="41"/>
                </a:cxn>
                <a:cxn ang="0">
                  <a:pos x="28" y="39"/>
                </a:cxn>
                <a:cxn ang="0">
                  <a:pos x="52" y="22"/>
                </a:cxn>
                <a:cxn ang="0">
                  <a:pos x="55" y="19"/>
                </a:cxn>
                <a:cxn ang="0">
                  <a:pos x="102" y="7"/>
                </a:cxn>
                <a:cxn ang="0">
                  <a:pos x="119" y="0"/>
                </a:cxn>
                <a:cxn ang="0">
                  <a:pos x="131" y="6"/>
                </a:cxn>
              </a:cxnLst>
              <a:rect l="0" t="0" r="r" b="b"/>
              <a:pathLst>
                <a:path w="131" h="91">
                  <a:moveTo>
                    <a:pt x="131" y="6"/>
                  </a:moveTo>
                  <a:lnTo>
                    <a:pt x="122" y="20"/>
                  </a:lnTo>
                  <a:lnTo>
                    <a:pt x="93" y="32"/>
                  </a:lnTo>
                  <a:lnTo>
                    <a:pt x="64" y="45"/>
                  </a:lnTo>
                  <a:lnTo>
                    <a:pt x="57" y="46"/>
                  </a:lnTo>
                  <a:lnTo>
                    <a:pt x="61" y="50"/>
                  </a:lnTo>
                  <a:lnTo>
                    <a:pt x="58" y="56"/>
                  </a:lnTo>
                  <a:lnTo>
                    <a:pt x="52" y="59"/>
                  </a:lnTo>
                  <a:lnTo>
                    <a:pt x="53" y="63"/>
                  </a:lnTo>
                  <a:lnTo>
                    <a:pt x="42" y="61"/>
                  </a:lnTo>
                  <a:lnTo>
                    <a:pt x="47" y="69"/>
                  </a:lnTo>
                  <a:lnTo>
                    <a:pt x="41" y="72"/>
                  </a:lnTo>
                  <a:lnTo>
                    <a:pt x="43" y="82"/>
                  </a:lnTo>
                  <a:lnTo>
                    <a:pt x="30" y="76"/>
                  </a:lnTo>
                  <a:lnTo>
                    <a:pt x="43" y="85"/>
                  </a:lnTo>
                  <a:lnTo>
                    <a:pt x="37" y="85"/>
                  </a:lnTo>
                  <a:lnTo>
                    <a:pt x="38" y="91"/>
                  </a:lnTo>
                  <a:lnTo>
                    <a:pt x="9" y="87"/>
                  </a:lnTo>
                  <a:lnTo>
                    <a:pt x="14" y="82"/>
                  </a:lnTo>
                  <a:lnTo>
                    <a:pt x="0" y="82"/>
                  </a:lnTo>
                  <a:lnTo>
                    <a:pt x="14" y="69"/>
                  </a:lnTo>
                  <a:lnTo>
                    <a:pt x="17" y="69"/>
                  </a:lnTo>
                  <a:lnTo>
                    <a:pt x="12" y="65"/>
                  </a:lnTo>
                  <a:lnTo>
                    <a:pt x="16" y="59"/>
                  </a:lnTo>
                  <a:lnTo>
                    <a:pt x="22" y="52"/>
                  </a:lnTo>
                  <a:lnTo>
                    <a:pt x="17" y="50"/>
                  </a:lnTo>
                  <a:lnTo>
                    <a:pt x="19" y="46"/>
                  </a:lnTo>
                  <a:lnTo>
                    <a:pt x="12" y="45"/>
                  </a:lnTo>
                  <a:lnTo>
                    <a:pt x="21" y="41"/>
                  </a:lnTo>
                  <a:lnTo>
                    <a:pt x="28" y="39"/>
                  </a:lnTo>
                  <a:lnTo>
                    <a:pt x="52" y="22"/>
                  </a:lnTo>
                  <a:lnTo>
                    <a:pt x="55" y="19"/>
                  </a:lnTo>
                  <a:lnTo>
                    <a:pt x="102" y="7"/>
                  </a:lnTo>
                  <a:lnTo>
                    <a:pt x="119" y="0"/>
                  </a:lnTo>
                  <a:lnTo>
                    <a:pt x="131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74" name="Freeform 818"/>
            <p:cNvSpPr>
              <a:spLocks/>
            </p:cNvSpPr>
            <p:nvPr/>
          </p:nvSpPr>
          <p:spPr bwMode="auto">
            <a:xfrm>
              <a:off x="3445" y="1471"/>
              <a:ext cx="80" cy="39"/>
            </a:xfrm>
            <a:custGeom>
              <a:avLst/>
              <a:gdLst/>
              <a:ahLst/>
              <a:cxnLst>
                <a:cxn ang="0">
                  <a:pos x="76" y="68"/>
                </a:cxn>
                <a:cxn ang="0">
                  <a:pos x="49" y="46"/>
                </a:cxn>
                <a:cxn ang="0">
                  <a:pos x="40" y="18"/>
                </a:cxn>
                <a:cxn ang="0">
                  <a:pos x="40" y="16"/>
                </a:cxn>
                <a:cxn ang="0">
                  <a:pos x="41" y="11"/>
                </a:cxn>
                <a:cxn ang="0">
                  <a:pos x="43" y="2"/>
                </a:cxn>
                <a:cxn ang="0">
                  <a:pos x="15" y="0"/>
                </a:cxn>
                <a:cxn ang="0">
                  <a:pos x="11" y="9"/>
                </a:cxn>
                <a:cxn ang="0">
                  <a:pos x="7" y="18"/>
                </a:cxn>
                <a:cxn ang="0">
                  <a:pos x="11" y="20"/>
                </a:cxn>
                <a:cxn ang="0">
                  <a:pos x="7" y="33"/>
                </a:cxn>
                <a:cxn ang="0">
                  <a:pos x="0" y="35"/>
                </a:cxn>
                <a:cxn ang="0">
                  <a:pos x="8" y="50"/>
                </a:cxn>
                <a:cxn ang="0">
                  <a:pos x="17" y="50"/>
                </a:cxn>
                <a:cxn ang="0">
                  <a:pos x="24" y="50"/>
                </a:cxn>
                <a:cxn ang="0">
                  <a:pos x="29" y="52"/>
                </a:cxn>
                <a:cxn ang="0">
                  <a:pos x="35" y="59"/>
                </a:cxn>
                <a:cxn ang="0">
                  <a:pos x="33" y="63"/>
                </a:cxn>
                <a:cxn ang="0">
                  <a:pos x="42" y="68"/>
                </a:cxn>
                <a:cxn ang="0">
                  <a:pos x="52" y="70"/>
                </a:cxn>
                <a:cxn ang="0">
                  <a:pos x="63" y="70"/>
                </a:cxn>
                <a:cxn ang="0">
                  <a:pos x="73" y="72"/>
                </a:cxn>
                <a:cxn ang="0">
                  <a:pos x="76" y="68"/>
                </a:cxn>
              </a:cxnLst>
              <a:rect l="0" t="0" r="r" b="b"/>
              <a:pathLst>
                <a:path w="76" h="72">
                  <a:moveTo>
                    <a:pt x="76" y="68"/>
                  </a:moveTo>
                  <a:lnTo>
                    <a:pt x="49" y="46"/>
                  </a:lnTo>
                  <a:lnTo>
                    <a:pt x="40" y="18"/>
                  </a:lnTo>
                  <a:lnTo>
                    <a:pt x="40" y="16"/>
                  </a:lnTo>
                  <a:lnTo>
                    <a:pt x="41" y="11"/>
                  </a:lnTo>
                  <a:lnTo>
                    <a:pt x="43" y="2"/>
                  </a:lnTo>
                  <a:lnTo>
                    <a:pt x="15" y="0"/>
                  </a:lnTo>
                  <a:lnTo>
                    <a:pt x="11" y="9"/>
                  </a:lnTo>
                  <a:lnTo>
                    <a:pt x="7" y="18"/>
                  </a:lnTo>
                  <a:lnTo>
                    <a:pt x="11" y="20"/>
                  </a:lnTo>
                  <a:lnTo>
                    <a:pt x="7" y="33"/>
                  </a:lnTo>
                  <a:lnTo>
                    <a:pt x="0" y="35"/>
                  </a:lnTo>
                  <a:lnTo>
                    <a:pt x="8" y="50"/>
                  </a:lnTo>
                  <a:lnTo>
                    <a:pt x="17" y="50"/>
                  </a:lnTo>
                  <a:lnTo>
                    <a:pt x="24" y="50"/>
                  </a:lnTo>
                  <a:lnTo>
                    <a:pt x="29" y="52"/>
                  </a:lnTo>
                  <a:lnTo>
                    <a:pt x="35" y="59"/>
                  </a:lnTo>
                  <a:lnTo>
                    <a:pt x="33" y="63"/>
                  </a:lnTo>
                  <a:lnTo>
                    <a:pt x="42" y="68"/>
                  </a:lnTo>
                  <a:lnTo>
                    <a:pt x="52" y="70"/>
                  </a:lnTo>
                  <a:lnTo>
                    <a:pt x="63" y="70"/>
                  </a:lnTo>
                  <a:lnTo>
                    <a:pt x="73" y="72"/>
                  </a:lnTo>
                  <a:lnTo>
                    <a:pt x="76" y="6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93" name="Group 819"/>
            <p:cNvGrpSpPr>
              <a:grpSpLocks/>
            </p:cNvGrpSpPr>
            <p:nvPr/>
          </p:nvGrpSpPr>
          <p:grpSpPr bwMode="auto">
            <a:xfrm>
              <a:off x="4348" y="1435"/>
              <a:ext cx="97" cy="21"/>
              <a:chOff x="4494" y="1529"/>
              <a:chExt cx="92" cy="20"/>
            </a:xfrm>
            <a:grpFill/>
          </p:grpSpPr>
          <p:grpSp>
            <p:nvGrpSpPr>
              <p:cNvPr id="699" name="Group 820"/>
              <p:cNvGrpSpPr>
                <a:grpSpLocks/>
              </p:cNvGrpSpPr>
              <p:nvPr/>
            </p:nvGrpSpPr>
            <p:grpSpPr bwMode="auto">
              <a:xfrm>
                <a:off x="4494" y="1529"/>
                <a:ext cx="92" cy="20"/>
                <a:chOff x="4494" y="1529"/>
                <a:chExt cx="92" cy="20"/>
              </a:xfrm>
              <a:grpFill/>
            </p:grpSpPr>
            <p:pic>
              <p:nvPicPr>
                <p:cNvPr id="687" name="Picture 821"/>
                <p:cNvPicPr>
                  <a:picLocks noChangeAspect="1" noChangeArrowheads="1"/>
                </p:cNvPicPr>
                <p:nvPr/>
              </p:nvPicPr>
              <p:blipFill>
                <a:blip r:embed="rId44" cstate="print"/>
                <a:srcRect/>
                <a:stretch>
                  <a:fillRect/>
                </a:stretch>
              </p:blipFill>
              <p:spPr bwMode="auto">
                <a:xfrm>
                  <a:off x="4494" y="1529"/>
                  <a:ext cx="48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8" name="Picture 822"/>
                <p:cNvPicPr>
                  <a:picLocks noChangeAspect="1" noChangeArrowheads="1"/>
                </p:cNvPicPr>
                <p:nvPr/>
              </p:nvPicPr>
              <p:blipFill>
                <a:blip r:embed="rId45" cstate="print"/>
                <a:srcRect/>
                <a:stretch>
                  <a:fillRect/>
                </a:stretch>
              </p:blipFill>
              <p:spPr bwMode="auto">
                <a:xfrm>
                  <a:off x="4542" y="1529"/>
                  <a:ext cx="44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89" name="Freeform 823"/>
                <p:cNvSpPr>
                  <a:spLocks/>
                </p:cNvSpPr>
                <p:nvPr/>
              </p:nvSpPr>
              <p:spPr bwMode="auto">
                <a:xfrm>
                  <a:off x="4494" y="1529"/>
                  <a:ext cx="91" cy="19"/>
                </a:xfrm>
                <a:custGeom>
                  <a:avLst/>
                  <a:gdLst/>
                  <a:ahLst/>
                  <a:cxnLst>
                    <a:cxn ang="0">
                      <a:pos x="91" y="17"/>
                    </a:cxn>
                    <a:cxn ang="0">
                      <a:pos x="35" y="0"/>
                    </a:cxn>
                    <a:cxn ang="0">
                      <a:pos x="41" y="4"/>
                    </a:cxn>
                    <a:cxn ang="0">
                      <a:pos x="35" y="2"/>
                    </a:cxn>
                    <a:cxn ang="0">
                      <a:pos x="40" y="12"/>
                    </a:cxn>
                    <a:cxn ang="0">
                      <a:pos x="13" y="0"/>
                    </a:cxn>
                    <a:cxn ang="0">
                      <a:pos x="0" y="6"/>
                    </a:cxn>
                    <a:cxn ang="0">
                      <a:pos x="0" y="8"/>
                    </a:cxn>
                    <a:cxn ang="0">
                      <a:pos x="6" y="17"/>
                    </a:cxn>
                    <a:cxn ang="0">
                      <a:pos x="9" y="23"/>
                    </a:cxn>
                    <a:cxn ang="0">
                      <a:pos x="43" y="37"/>
                    </a:cxn>
                    <a:cxn ang="0">
                      <a:pos x="47" y="32"/>
                    </a:cxn>
                    <a:cxn ang="0">
                      <a:pos x="73" y="30"/>
                    </a:cxn>
                    <a:cxn ang="0">
                      <a:pos x="87" y="30"/>
                    </a:cxn>
                    <a:cxn ang="0">
                      <a:pos x="81" y="26"/>
                    </a:cxn>
                    <a:cxn ang="0">
                      <a:pos x="91" y="23"/>
                    </a:cxn>
                    <a:cxn ang="0">
                      <a:pos x="91" y="17"/>
                    </a:cxn>
                  </a:cxnLst>
                  <a:rect l="0" t="0" r="r" b="b"/>
                  <a:pathLst>
                    <a:path w="91" h="37">
                      <a:moveTo>
                        <a:pt x="91" y="17"/>
                      </a:moveTo>
                      <a:lnTo>
                        <a:pt x="35" y="0"/>
                      </a:lnTo>
                      <a:lnTo>
                        <a:pt x="41" y="4"/>
                      </a:lnTo>
                      <a:lnTo>
                        <a:pt x="35" y="2"/>
                      </a:lnTo>
                      <a:lnTo>
                        <a:pt x="40" y="12"/>
                      </a:lnTo>
                      <a:lnTo>
                        <a:pt x="13" y="0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6" y="17"/>
                      </a:lnTo>
                      <a:lnTo>
                        <a:pt x="9" y="23"/>
                      </a:lnTo>
                      <a:lnTo>
                        <a:pt x="43" y="37"/>
                      </a:lnTo>
                      <a:lnTo>
                        <a:pt x="47" y="32"/>
                      </a:lnTo>
                      <a:lnTo>
                        <a:pt x="73" y="30"/>
                      </a:lnTo>
                      <a:lnTo>
                        <a:pt x="87" y="30"/>
                      </a:lnTo>
                      <a:lnTo>
                        <a:pt x="81" y="26"/>
                      </a:lnTo>
                      <a:lnTo>
                        <a:pt x="91" y="23"/>
                      </a:lnTo>
                      <a:lnTo>
                        <a:pt x="91" y="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90" name="Freeform 824"/>
                <p:cNvSpPr>
                  <a:spLocks/>
                </p:cNvSpPr>
                <p:nvPr/>
              </p:nvSpPr>
              <p:spPr bwMode="auto">
                <a:xfrm>
                  <a:off x="4494" y="1529"/>
                  <a:ext cx="91" cy="19"/>
                </a:xfrm>
                <a:custGeom>
                  <a:avLst/>
                  <a:gdLst/>
                  <a:ahLst/>
                  <a:cxnLst>
                    <a:cxn ang="0">
                      <a:pos x="91" y="17"/>
                    </a:cxn>
                    <a:cxn ang="0">
                      <a:pos x="35" y="0"/>
                    </a:cxn>
                    <a:cxn ang="0">
                      <a:pos x="41" y="4"/>
                    </a:cxn>
                    <a:cxn ang="0">
                      <a:pos x="35" y="2"/>
                    </a:cxn>
                    <a:cxn ang="0">
                      <a:pos x="40" y="12"/>
                    </a:cxn>
                    <a:cxn ang="0">
                      <a:pos x="13" y="0"/>
                    </a:cxn>
                    <a:cxn ang="0">
                      <a:pos x="0" y="6"/>
                    </a:cxn>
                    <a:cxn ang="0">
                      <a:pos x="0" y="8"/>
                    </a:cxn>
                    <a:cxn ang="0">
                      <a:pos x="6" y="17"/>
                    </a:cxn>
                    <a:cxn ang="0">
                      <a:pos x="9" y="23"/>
                    </a:cxn>
                    <a:cxn ang="0">
                      <a:pos x="43" y="37"/>
                    </a:cxn>
                    <a:cxn ang="0">
                      <a:pos x="47" y="32"/>
                    </a:cxn>
                    <a:cxn ang="0">
                      <a:pos x="73" y="30"/>
                    </a:cxn>
                    <a:cxn ang="0">
                      <a:pos x="87" y="30"/>
                    </a:cxn>
                    <a:cxn ang="0">
                      <a:pos x="81" y="26"/>
                    </a:cxn>
                    <a:cxn ang="0">
                      <a:pos x="91" y="23"/>
                    </a:cxn>
                    <a:cxn ang="0">
                      <a:pos x="91" y="17"/>
                    </a:cxn>
                  </a:cxnLst>
                  <a:rect l="0" t="0" r="r" b="b"/>
                  <a:pathLst>
                    <a:path w="91" h="37">
                      <a:moveTo>
                        <a:pt x="91" y="17"/>
                      </a:moveTo>
                      <a:lnTo>
                        <a:pt x="35" y="0"/>
                      </a:lnTo>
                      <a:lnTo>
                        <a:pt x="41" y="4"/>
                      </a:lnTo>
                      <a:lnTo>
                        <a:pt x="35" y="2"/>
                      </a:lnTo>
                      <a:lnTo>
                        <a:pt x="40" y="12"/>
                      </a:lnTo>
                      <a:lnTo>
                        <a:pt x="13" y="0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6" y="17"/>
                      </a:lnTo>
                      <a:lnTo>
                        <a:pt x="9" y="23"/>
                      </a:lnTo>
                      <a:lnTo>
                        <a:pt x="43" y="37"/>
                      </a:lnTo>
                      <a:lnTo>
                        <a:pt x="47" y="32"/>
                      </a:lnTo>
                      <a:lnTo>
                        <a:pt x="73" y="30"/>
                      </a:lnTo>
                      <a:lnTo>
                        <a:pt x="87" y="30"/>
                      </a:lnTo>
                      <a:lnTo>
                        <a:pt x="81" y="26"/>
                      </a:lnTo>
                      <a:lnTo>
                        <a:pt x="91" y="23"/>
                      </a:lnTo>
                      <a:lnTo>
                        <a:pt x="91" y="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91" name="Picture 825"/>
                <p:cNvPicPr>
                  <a:picLocks noChangeAspect="1" noChangeArrowheads="1"/>
                </p:cNvPicPr>
                <p:nvPr/>
              </p:nvPicPr>
              <p:blipFill>
                <a:blip r:embed="rId44" cstate="print"/>
                <a:srcRect/>
                <a:stretch>
                  <a:fillRect/>
                </a:stretch>
              </p:blipFill>
              <p:spPr bwMode="auto">
                <a:xfrm>
                  <a:off x="4494" y="1529"/>
                  <a:ext cx="48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92" name="Picture 826"/>
                <p:cNvPicPr>
                  <a:picLocks noChangeAspect="1" noChangeArrowheads="1"/>
                </p:cNvPicPr>
                <p:nvPr/>
              </p:nvPicPr>
              <p:blipFill>
                <a:blip r:embed="rId45" cstate="print"/>
                <a:srcRect/>
                <a:stretch>
                  <a:fillRect/>
                </a:stretch>
              </p:blipFill>
              <p:spPr bwMode="auto">
                <a:xfrm>
                  <a:off x="4542" y="1529"/>
                  <a:ext cx="44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86" name="Freeform 827"/>
              <p:cNvSpPr>
                <a:spLocks/>
              </p:cNvSpPr>
              <p:nvPr/>
            </p:nvSpPr>
            <p:spPr bwMode="auto">
              <a:xfrm>
                <a:off x="4494" y="1529"/>
                <a:ext cx="91" cy="19"/>
              </a:xfrm>
              <a:custGeom>
                <a:avLst/>
                <a:gdLst/>
                <a:ahLst/>
                <a:cxnLst>
                  <a:cxn ang="0">
                    <a:pos x="91" y="17"/>
                  </a:cxn>
                  <a:cxn ang="0">
                    <a:pos x="35" y="0"/>
                  </a:cxn>
                  <a:cxn ang="0">
                    <a:pos x="41" y="4"/>
                  </a:cxn>
                  <a:cxn ang="0">
                    <a:pos x="35" y="2"/>
                  </a:cxn>
                  <a:cxn ang="0">
                    <a:pos x="40" y="12"/>
                  </a:cxn>
                  <a:cxn ang="0">
                    <a:pos x="13" y="0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6" y="17"/>
                  </a:cxn>
                  <a:cxn ang="0">
                    <a:pos x="9" y="23"/>
                  </a:cxn>
                  <a:cxn ang="0">
                    <a:pos x="43" y="37"/>
                  </a:cxn>
                  <a:cxn ang="0">
                    <a:pos x="47" y="32"/>
                  </a:cxn>
                  <a:cxn ang="0">
                    <a:pos x="73" y="30"/>
                  </a:cxn>
                  <a:cxn ang="0">
                    <a:pos x="87" y="30"/>
                  </a:cxn>
                  <a:cxn ang="0">
                    <a:pos x="81" y="26"/>
                  </a:cxn>
                  <a:cxn ang="0">
                    <a:pos x="91" y="23"/>
                  </a:cxn>
                  <a:cxn ang="0">
                    <a:pos x="91" y="17"/>
                  </a:cxn>
                </a:cxnLst>
                <a:rect l="0" t="0" r="r" b="b"/>
                <a:pathLst>
                  <a:path w="91" h="37">
                    <a:moveTo>
                      <a:pt x="91" y="17"/>
                    </a:moveTo>
                    <a:lnTo>
                      <a:pt x="35" y="0"/>
                    </a:lnTo>
                    <a:lnTo>
                      <a:pt x="41" y="4"/>
                    </a:lnTo>
                    <a:lnTo>
                      <a:pt x="35" y="2"/>
                    </a:lnTo>
                    <a:lnTo>
                      <a:pt x="40" y="12"/>
                    </a:lnTo>
                    <a:lnTo>
                      <a:pt x="13" y="0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6" y="17"/>
                    </a:lnTo>
                    <a:lnTo>
                      <a:pt x="9" y="23"/>
                    </a:lnTo>
                    <a:lnTo>
                      <a:pt x="43" y="37"/>
                    </a:lnTo>
                    <a:lnTo>
                      <a:pt x="47" y="32"/>
                    </a:lnTo>
                    <a:lnTo>
                      <a:pt x="73" y="30"/>
                    </a:lnTo>
                    <a:lnTo>
                      <a:pt x="87" y="30"/>
                    </a:lnTo>
                    <a:lnTo>
                      <a:pt x="81" y="26"/>
                    </a:lnTo>
                    <a:lnTo>
                      <a:pt x="91" y="23"/>
                    </a:lnTo>
                    <a:lnTo>
                      <a:pt x="91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05" name="Group 828"/>
            <p:cNvGrpSpPr>
              <a:grpSpLocks/>
            </p:cNvGrpSpPr>
            <p:nvPr/>
          </p:nvGrpSpPr>
          <p:grpSpPr bwMode="auto">
            <a:xfrm>
              <a:off x="3813" y="1383"/>
              <a:ext cx="74" cy="19"/>
              <a:chOff x="3988" y="1481"/>
              <a:chExt cx="71" cy="17"/>
            </a:xfrm>
            <a:grpFill/>
          </p:grpSpPr>
          <p:grpSp>
            <p:nvGrpSpPr>
              <p:cNvPr id="711" name="Group 829"/>
              <p:cNvGrpSpPr>
                <a:grpSpLocks/>
              </p:cNvGrpSpPr>
              <p:nvPr/>
            </p:nvGrpSpPr>
            <p:grpSpPr bwMode="auto">
              <a:xfrm>
                <a:off x="3988" y="1481"/>
                <a:ext cx="71" cy="17"/>
                <a:chOff x="3988" y="1481"/>
                <a:chExt cx="71" cy="17"/>
              </a:xfrm>
              <a:grpFill/>
            </p:grpSpPr>
            <p:pic>
              <p:nvPicPr>
                <p:cNvPr id="679" name="Picture 830"/>
                <p:cNvPicPr>
                  <a:picLocks noChangeAspect="1" noChangeArrowheads="1"/>
                </p:cNvPicPr>
                <p:nvPr/>
              </p:nvPicPr>
              <p:blipFill>
                <a:blip r:embed="rId46" cstate="print"/>
                <a:srcRect/>
                <a:stretch>
                  <a:fillRect/>
                </a:stretch>
              </p:blipFill>
              <p:spPr bwMode="auto">
                <a:xfrm>
                  <a:off x="3988" y="1481"/>
                  <a:ext cx="48" cy="1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0" name="Picture 831"/>
                <p:cNvPicPr>
                  <a:picLocks noChangeAspect="1" noChangeArrowheads="1"/>
                </p:cNvPicPr>
                <p:nvPr/>
              </p:nvPicPr>
              <p:blipFill>
                <a:blip r:embed="rId47" cstate="print"/>
                <a:srcRect/>
                <a:stretch>
                  <a:fillRect/>
                </a:stretch>
              </p:blipFill>
              <p:spPr bwMode="auto">
                <a:xfrm>
                  <a:off x="4036" y="1481"/>
                  <a:ext cx="23" cy="1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81" name="Freeform 832"/>
                <p:cNvSpPr>
                  <a:spLocks/>
                </p:cNvSpPr>
                <p:nvPr/>
              </p:nvSpPr>
              <p:spPr bwMode="auto">
                <a:xfrm>
                  <a:off x="3988" y="1481"/>
                  <a:ext cx="70" cy="16"/>
                </a:xfrm>
                <a:custGeom>
                  <a:avLst/>
                  <a:gdLst/>
                  <a:ahLst/>
                  <a:cxnLst>
                    <a:cxn ang="0">
                      <a:pos x="60" y="8"/>
                    </a:cxn>
                    <a:cxn ang="0">
                      <a:pos x="43" y="4"/>
                    </a:cxn>
                    <a:cxn ang="0">
                      <a:pos x="34" y="8"/>
                    </a:cxn>
                    <a:cxn ang="0">
                      <a:pos x="30" y="0"/>
                    </a:cxn>
                    <a:cxn ang="0">
                      <a:pos x="3" y="6"/>
                    </a:cxn>
                    <a:cxn ang="0">
                      <a:pos x="0" y="15"/>
                    </a:cxn>
                    <a:cxn ang="0">
                      <a:pos x="9" y="19"/>
                    </a:cxn>
                    <a:cxn ang="0">
                      <a:pos x="22" y="26"/>
                    </a:cxn>
                    <a:cxn ang="0">
                      <a:pos x="70" y="32"/>
                    </a:cxn>
                    <a:cxn ang="0">
                      <a:pos x="65" y="24"/>
                    </a:cxn>
                    <a:cxn ang="0">
                      <a:pos x="60" y="8"/>
                    </a:cxn>
                  </a:cxnLst>
                  <a:rect l="0" t="0" r="r" b="b"/>
                  <a:pathLst>
                    <a:path w="70" h="32">
                      <a:moveTo>
                        <a:pt x="60" y="8"/>
                      </a:moveTo>
                      <a:lnTo>
                        <a:pt x="43" y="4"/>
                      </a:lnTo>
                      <a:lnTo>
                        <a:pt x="34" y="8"/>
                      </a:lnTo>
                      <a:lnTo>
                        <a:pt x="30" y="0"/>
                      </a:lnTo>
                      <a:lnTo>
                        <a:pt x="3" y="6"/>
                      </a:lnTo>
                      <a:lnTo>
                        <a:pt x="0" y="15"/>
                      </a:lnTo>
                      <a:lnTo>
                        <a:pt x="9" y="19"/>
                      </a:lnTo>
                      <a:lnTo>
                        <a:pt x="22" y="26"/>
                      </a:lnTo>
                      <a:lnTo>
                        <a:pt x="70" y="32"/>
                      </a:lnTo>
                      <a:lnTo>
                        <a:pt x="65" y="24"/>
                      </a:lnTo>
                      <a:lnTo>
                        <a:pt x="60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82" name="Freeform 833"/>
                <p:cNvSpPr>
                  <a:spLocks/>
                </p:cNvSpPr>
                <p:nvPr/>
              </p:nvSpPr>
              <p:spPr bwMode="auto">
                <a:xfrm>
                  <a:off x="3988" y="1481"/>
                  <a:ext cx="70" cy="16"/>
                </a:xfrm>
                <a:custGeom>
                  <a:avLst/>
                  <a:gdLst/>
                  <a:ahLst/>
                  <a:cxnLst>
                    <a:cxn ang="0">
                      <a:pos x="60" y="8"/>
                    </a:cxn>
                    <a:cxn ang="0">
                      <a:pos x="43" y="4"/>
                    </a:cxn>
                    <a:cxn ang="0">
                      <a:pos x="34" y="8"/>
                    </a:cxn>
                    <a:cxn ang="0">
                      <a:pos x="30" y="0"/>
                    </a:cxn>
                    <a:cxn ang="0">
                      <a:pos x="3" y="6"/>
                    </a:cxn>
                    <a:cxn ang="0">
                      <a:pos x="0" y="15"/>
                    </a:cxn>
                    <a:cxn ang="0">
                      <a:pos x="9" y="19"/>
                    </a:cxn>
                    <a:cxn ang="0">
                      <a:pos x="22" y="26"/>
                    </a:cxn>
                    <a:cxn ang="0">
                      <a:pos x="70" y="32"/>
                    </a:cxn>
                    <a:cxn ang="0">
                      <a:pos x="65" y="24"/>
                    </a:cxn>
                    <a:cxn ang="0">
                      <a:pos x="60" y="8"/>
                    </a:cxn>
                  </a:cxnLst>
                  <a:rect l="0" t="0" r="r" b="b"/>
                  <a:pathLst>
                    <a:path w="70" h="32">
                      <a:moveTo>
                        <a:pt x="60" y="8"/>
                      </a:moveTo>
                      <a:lnTo>
                        <a:pt x="43" y="4"/>
                      </a:lnTo>
                      <a:lnTo>
                        <a:pt x="34" y="8"/>
                      </a:lnTo>
                      <a:lnTo>
                        <a:pt x="30" y="0"/>
                      </a:lnTo>
                      <a:lnTo>
                        <a:pt x="3" y="6"/>
                      </a:lnTo>
                      <a:lnTo>
                        <a:pt x="0" y="15"/>
                      </a:lnTo>
                      <a:lnTo>
                        <a:pt x="9" y="19"/>
                      </a:lnTo>
                      <a:lnTo>
                        <a:pt x="22" y="26"/>
                      </a:lnTo>
                      <a:lnTo>
                        <a:pt x="70" y="32"/>
                      </a:lnTo>
                      <a:lnTo>
                        <a:pt x="65" y="24"/>
                      </a:lnTo>
                      <a:lnTo>
                        <a:pt x="60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83" name="Picture 834"/>
                <p:cNvPicPr>
                  <a:picLocks noChangeAspect="1" noChangeArrowheads="1"/>
                </p:cNvPicPr>
                <p:nvPr/>
              </p:nvPicPr>
              <p:blipFill>
                <a:blip r:embed="rId46" cstate="print"/>
                <a:srcRect/>
                <a:stretch>
                  <a:fillRect/>
                </a:stretch>
              </p:blipFill>
              <p:spPr bwMode="auto">
                <a:xfrm>
                  <a:off x="3988" y="1481"/>
                  <a:ext cx="48" cy="1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4" name="Picture 835"/>
                <p:cNvPicPr>
                  <a:picLocks noChangeAspect="1" noChangeArrowheads="1"/>
                </p:cNvPicPr>
                <p:nvPr/>
              </p:nvPicPr>
              <p:blipFill>
                <a:blip r:embed="rId47" cstate="print"/>
                <a:srcRect/>
                <a:stretch>
                  <a:fillRect/>
                </a:stretch>
              </p:blipFill>
              <p:spPr bwMode="auto">
                <a:xfrm>
                  <a:off x="4036" y="1481"/>
                  <a:ext cx="23" cy="1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78" name="Freeform 836"/>
              <p:cNvSpPr>
                <a:spLocks/>
              </p:cNvSpPr>
              <p:nvPr/>
            </p:nvSpPr>
            <p:spPr bwMode="auto">
              <a:xfrm>
                <a:off x="3988" y="1481"/>
                <a:ext cx="70" cy="16"/>
              </a:xfrm>
              <a:custGeom>
                <a:avLst/>
                <a:gdLst/>
                <a:ahLst/>
                <a:cxnLst>
                  <a:cxn ang="0">
                    <a:pos x="60" y="8"/>
                  </a:cxn>
                  <a:cxn ang="0">
                    <a:pos x="43" y="4"/>
                  </a:cxn>
                  <a:cxn ang="0">
                    <a:pos x="34" y="8"/>
                  </a:cxn>
                  <a:cxn ang="0">
                    <a:pos x="30" y="0"/>
                  </a:cxn>
                  <a:cxn ang="0">
                    <a:pos x="3" y="6"/>
                  </a:cxn>
                  <a:cxn ang="0">
                    <a:pos x="0" y="15"/>
                  </a:cxn>
                  <a:cxn ang="0">
                    <a:pos x="9" y="19"/>
                  </a:cxn>
                  <a:cxn ang="0">
                    <a:pos x="22" y="26"/>
                  </a:cxn>
                  <a:cxn ang="0">
                    <a:pos x="70" y="32"/>
                  </a:cxn>
                  <a:cxn ang="0">
                    <a:pos x="65" y="24"/>
                  </a:cxn>
                  <a:cxn ang="0">
                    <a:pos x="60" y="8"/>
                  </a:cxn>
                </a:cxnLst>
                <a:rect l="0" t="0" r="r" b="b"/>
                <a:pathLst>
                  <a:path w="70" h="32">
                    <a:moveTo>
                      <a:pt x="60" y="8"/>
                    </a:moveTo>
                    <a:lnTo>
                      <a:pt x="43" y="4"/>
                    </a:lnTo>
                    <a:lnTo>
                      <a:pt x="34" y="8"/>
                    </a:lnTo>
                    <a:lnTo>
                      <a:pt x="30" y="0"/>
                    </a:lnTo>
                    <a:lnTo>
                      <a:pt x="3" y="6"/>
                    </a:lnTo>
                    <a:lnTo>
                      <a:pt x="0" y="15"/>
                    </a:lnTo>
                    <a:lnTo>
                      <a:pt x="9" y="19"/>
                    </a:lnTo>
                    <a:lnTo>
                      <a:pt x="22" y="26"/>
                    </a:lnTo>
                    <a:lnTo>
                      <a:pt x="70" y="32"/>
                    </a:lnTo>
                    <a:lnTo>
                      <a:pt x="65" y="24"/>
                    </a:lnTo>
                    <a:lnTo>
                      <a:pt x="60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19" name="Group 837"/>
            <p:cNvGrpSpPr>
              <a:grpSpLocks/>
            </p:cNvGrpSpPr>
            <p:nvPr/>
          </p:nvGrpSpPr>
          <p:grpSpPr bwMode="auto">
            <a:xfrm>
              <a:off x="3898" y="1393"/>
              <a:ext cx="57" cy="20"/>
              <a:chOff x="4069" y="1490"/>
              <a:chExt cx="54" cy="19"/>
            </a:xfrm>
            <a:grpFill/>
          </p:grpSpPr>
          <p:grpSp>
            <p:nvGrpSpPr>
              <p:cNvPr id="725" name="Group 838"/>
              <p:cNvGrpSpPr>
                <a:grpSpLocks/>
              </p:cNvGrpSpPr>
              <p:nvPr/>
            </p:nvGrpSpPr>
            <p:grpSpPr bwMode="auto">
              <a:xfrm>
                <a:off x="4069" y="1490"/>
                <a:ext cx="54" cy="19"/>
                <a:chOff x="4069" y="1490"/>
                <a:chExt cx="54" cy="19"/>
              </a:xfrm>
              <a:grpFill/>
            </p:grpSpPr>
            <p:pic>
              <p:nvPicPr>
                <p:cNvPr id="671" name="Picture 839"/>
                <p:cNvPicPr>
                  <a:picLocks noChangeAspect="1" noChangeArrowheads="1"/>
                </p:cNvPicPr>
                <p:nvPr/>
              </p:nvPicPr>
              <p:blipFill>
                <a:blip r:embed="rId48" cstate="print"/>
                <a:srcRect/>
                <a:stretch>
                  <a:fillRect/>
                </a:stretch>
              </p:blipFill>
              <p:spPr bwMode="auto">
                <a:xfrm>
                  <a:off x="4069" y="1490"/>
                  <a:ext cx="48" cy="1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2" name="Picture 840"/>
                <p:cNvPicPr>
                  <a:picLocks noChangeAspect="1" noChangeArrowheads="1"/>
                </p:cNvPicPr>
                <p:nvPr/>
              </p:nvPicPr>
              <p:blipFill>
                <a:blip r:embed="rId49" cstate="print"/>
                <a:srcRect r="-58200"/>
                <a:stretch>
                  <a:fillRect/>
                </a:stretch>
              </p:blipFill>
              <p:spPr bwMode="auto">
                <a:xfrm>
                  <a:off x="4117" y="1490"/>
                  <a:ext cx="6" cy="1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73" name="Freeform 841"/>
                <p:cNvSpPr>
                  <a:spLocks/>
                </p:cNvSpPr>
                <p:nvPr/>
              </p:nvSpPr>
              <p:spPr bwMode="auto">
                <a:xfrm>
                  <a:off x="4069" y="1490"/>
                  <a:ext cx="51" cy="18"/>
                </a:xfrm>
                <a:custGeom>
                  <a:avLst/>
                  <a:gdLst/>
                  <a:ahLst/>
                  <a:cxnLst>
                    <a:cxn ang="0">
                      <a:pos x="50" y="20"/>
                    </a:cxn>
                    <a:cxn ang="0">
                      <a:pos x="24" y="5"/>
                    </a:cxn>
                    <a:cxn ang="0">
                      <a:pos x="17" y="14"/>
                    </a:cxn>
                    <a:cxn ang="0">
                      <a:pos x="13" y="0"/>
                    </a:cxn>
                    <a:cxn ang="0">
                      <a:pos x="5" y="0"/>
                    </a:cxn>
                    <a:cxn ang="0">
                      <a:pos x="9" y="3"/>
                    </a:cxn>
                    <a:cxn ang="0">
                      <a:pos x="0" y="5"/>
                    </a:cxn>
                    <a:cxn ang="0">
                      <a:pos x="1" y="7"/>
                    </a:cxn>
                    <a:cxn ang="0">
                      <a:pos x="7" y="14"/>
                    </a:cxn>
                    <a:cxn ang="0">
                      <a:pos x="1" y="20"/>
                    </a:cxn>
                    <a:cxn ang="0">
                      <a:pos x="4" y="35"/>
                    </a:cxn>
                    <a:cxn ang="0">
                      <a:pos x="51" y="22"/>
                    </a:cxn>
                    <a:cxn ang="0">
                      <a:pos x="50" y="20"/>
                    </a:cxn>
                  </a:cxnLst>
                  <a:rect l="0" t="0" r="r" b="b"/>
                  <a:pathLst>
                    <a:path w="51" h="35">
                      <a:moveTo>
                        <a:pt x="50" y="20"/>
                      </a:moveTo>
                      <a:lnTo>
                        <a:pt x="24" y="5"/>
                      </a:lnTo>
                      <a:lnTo>
                        <a:pt x="17" y="14"/>
                      </a:lnTo>
                      <a:lnTo>
                        <a:pt x="13" y="0"/>
                      </a:lnTo>
                      <a:lnTo>
                        <a:pt x="5" y="0"/>
                      </a:lnTo>
                      <a:lnTo>
                        <a:pt x="9" y="3"/>
                      </a:lnTo>
                      <a:lnTo>
                        <a:pt x="0" y="5"/>
                      </a:lnTo>
                      <a:lnTo>
                        <a:pt x="1" y="7"/>
                      </a:lnTo>
                      <a:lnTo>
                        <a:pt x="7" y="14"/>
                      </a:lnTo>
                      <a:lnTo>
                        <a:pt x="1" y="20"/>
                      </a:lnTo>
                      <a:lnTo>
                        <a:pt x="4" y="35"/>
                      </a:lnTo>
                      <a:lnTo>
                        <a:pt x="51" y="22"/>
                      </a:lnTo>
                      <a:lnTo>
                        <a:pt x="50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74" name="Freeform 842"/>
                <p:cNvSpPr>
                  <a:spLocks/>
                </p:cNvSpPr>
                <p:nvPr/>
              </p:nvSpPr>
              <p:spPr bwMode="auto">
                <a:xfrm>
                  <a:off x="4069" y="1490"/>
                  <a:ext cx="51" cy="18"/>
                </a:xfrm>
                <a:custGeom>
                  <a:avLst/>
                  <a:gdLst/>
                  <a:ahLst/>
                  <a:cxnLst>
                    <a:cxn ang="0">
                      <a:pos x="50" y="20"/>
                    </a:cxn>
                    <a:cxn ang="0">
                      <a:pos x="24" y="5"/>
                    </a:cxn>
                    <a:cxn ang="0">
                      <a:pos x="17" y="14"/>
                    </a:cxn>
                    <a:cxn ang="0">
                      <a:pos x="13" y="0"/>
                    </a:cxn>
                    <a:cxn ang="0">
                      <a:pos x="5" y="0"/>
                    </a:cxn>
                    <a:cxn ang="0">
                      <a:pos x="9" y="3"/>
                    </a:cxn>
                    <a:cxn ang="0">
                      <a:pos x="0" y="5"/>
                    </a:cxn>
                    <a:cxn ang="0">
                      <a:pos x="1" y="7"/>
                    </a:cxn>
                    <a:cxn ang="0">
                      <a:pos x="7" y="14"/>
                    </a:cxn>
                    <a:cxn ang="0">
                      <a:pos x="1" y="20"/>
                    </a:cxn>
                    <a:cxn ang="0">
                      <a:pos x="4" y="35"/>
                    </a:cxn>
                    <a:cxn ang="0">
                      <a:pos x="51" y="22"/>
                    </a:cxn>
                    <a:cxn ang="0">
                      <a:pos x="50" y="20"/>
                    </a:cxn>
                  </a:cxnLst>
                  <a:rect l="0" t="0" r="r" b="b"/>
                  <a:pathLst>
                    <a:path w="51" h="35">
                      <a:moveTo>
                        <a:pt x="50" y="20"/>
                      </a:moveTo>
                      <a:lnTo>
                        <a:pt x="24" y="5"/>
                      </a:lnTo>
                      <a:lnTo>
                        <a:pt x="17" y="14"/>
                      </a:lnTo>
                      <a:lnTo>
                        <a:pt x="13" y="0"/>
                      </a:lnTo>
                      <a:lnTo>
                        <a:pt x="5" y="0"/>
                      </a:lnTo>
                      <a:lnTo>
                        <a:pt x="9" y="3"/>
                      </a:lnTo>
                      <a:lnTo>
                        <a:pt x="0" y="5"/>
                      </a:lnTo>
                      <a:lnTo>
                        <a:pt x="1" y="7"/>
                      </a:lnTo>
                      <a:lnTo>
                        <a:pt x="7" y="14"/>
                      </a:lnTo>
                      <a:lnTo>
                        <a:pt x="1" y="20"/>
                      </a:lnTo>
                      <a:lnTo>
                        <a:pt x="4" y="35"/>
                      </a:lnTo>
                      <a:lnTo>
                        <a:pt x="51" y="22"/>
                      </a:lnTo>
                      <a:lnTo>
                        <a:pt x="50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75" name="Picture 843"/>
                <p:cNvPicPr>
                  <a:picLocks noChangeAspect="1" noChangeArrowheads="1"/>
                </p:cNvPicPr>
                <p:nvPr/>
              </p:nvPicPr>
              <p:blipFill>
                <a:blip r:embed="rId48" cstate="print"/>
                <a:srcRect/>
                <a:stretch>
                  <a:fillRect/>
                </a:stretch>
              </p:blipFill>
              <p:spPr bwMode="auto">
                <a:xfrm>
                  <a:off x="4069" y="1490"/>
                  <a:ext cx="48" cy="1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" name="Picture 844"/>
                <p:cNvPicPr>
                  <a:picLocks noChangeAspect="1" noChangeArrowheads="1"/>
                </p:cNvPicPr>
                <p:nvPr/>
              </p:nvPicPr>
              <p:blipFill>
                <a:blip r:embed="rId49" cstate="print"/>
                <a:srcRect r="-58200"/>
                <a:stretch>
                  <a:fillRect/>
                </a:stretch>
              </p:blipFill>
              <p:spPr bwMode="auto">
                <a:xfrm>
                  <a:off x="4117" y="1490"/>
                  <a:ext cx="6" cy="1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70" name="Freeform 845"/>
              <p:cNvSpPr>
                <a:spLocks/>
              </p:cNvSpPr>
              <p:nvPr/>
            </p:nvSpPr>
            <p:spPr bwMode="auto">
              <a:xfrm>
                <a:off x="4069" y="1490"/>
                <a:ext cx="51" cy="18"/>
              </a:xfrm>
              <a:custGeom>
                <a:avLst/>
                <a:gdLst/>
                <a:ahLst/>
                <a:cxnLst>
                  <a:cxn ang="0">
                    <a:pos x="50" y="20"/>
                  </a:cxn>
                  <a:cxn ang="0">
                    <a:pos x="24" y="5"/>
                  </a:cxn>
                  <a:cxn ang="0">
                    <a:pos x="17" y="14"/>
                  </a:cxn>
                  <a:cxn ang="0">
                    <a:pos x="13" y="0"/>
                  </a:cxn>
                  <a:cxn ang="0">
                    <a:pos x="5" y="0"/>
                  </a:cxn>
                  <a:cxn ang="0">
                    <a:pos x="9" y="3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7" y="14"/>
                  </a:cxn>
                  <a:cxn ang="0">
                    <a:pos x="1" y="20"/>
                  </a:cxn>
                  <a:cxn ang="0">
                    <a:pos x="4" y="35"/>
                  </a:cxn>
                  <a:cxn ang="0">
                    <a:pos x="51" y="22"/>
                  </a:cxn>
                  <a:cxn ang="0">
                    <a:pos x="50" y="20"/>
                  </a:cxn>
                </a:cxnLst>
                <a:rect l="0" t="0" r="r" b="b"/>
                <a:pathLst>
                  <a:path w="51" h="35">
                    <a:moveTo>
                      <a:pt x="50" y="20"/>
                    </a:moveTo>
                    <a:lnTo>
                      <a:pt x="24" y="5"/>
                    </a:lnTo>
                    <a:lnTo>
                      <a:pt x="17" y="14"/>
                    </a:lnTo>
                    <a:lnTo>
                      <a:pt x="13" y="0"/>
                    </a:lnTo>
                    <a:lnTo>
                      <a:pt x="5" y="0"/>
                    </a:lnTo>
                    <a:lnTo>
                      <a:pt x="9" y="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7" y="14"/>
                    </a:lnTo>
                    <a:lnTo>
                      <a:pt x="1" y="20"/>
                    </a:lnTo>
                    <a:lnTo>
                      <a:pt x="4" y="35"/>
                    </a:lnTo>
                    <a:lnTo>
                      <a:pt x="51" y="22"/>
                    </a:lnTo>
                    <a:lnTo>
                      <a:pt x="50" y="2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31" name="Group 846"/>
            <p:cNvGrpSpPr>
              <a:grpSpLocks/>
            </p:cNvGrpSpPr>
            <p:nvPr/>
          </p:nvGrpSpPr>
          <p:grpSpPr bwMode="auto">
            <a:xfrm>
              <a:off x="3782" y="1374"/>
              <a:ext cx="60" cy="12"/>
              <a:chOff x="3959" y="1472"/>
              <a:chExt cx="57" cy="11"/>
            </a:xfrm>
            <a:grpFill/>
          </p:grpSpPr>
          <p:grpSp>
            <p:nvGrpSpPr>
              <p:cNvPr id="737" name="Group 847"/>
              <p:cNvGrpSpPr>
                <a:grpSpLocks/>
              </p:cNvGrpSpPr>
              <p:nvPr/>
            </p:nvGrpSpPr>
            <p:grpSpPr bwMode="auto">
              <a:xfrm>
                <a:off x="3959" y="1472"/>
                <a:ext cx="57" cy="11"/>
                <a:chOff x="3959" y="1472"/>
                <a:chExt cx="57" cy="11"/>
              </a:xfrm>
              <a:grpFill/>
            </p:grpSpPr>
            <p:pic>
              <p:nvPicPr>
                <p:cNvPr id="663" name="Picture 848"/>
                <p:cNvPicPr>
                  <a:picLocks noChangeAspect="1" noChangeArrowheads="1"/>
                </p:cNvPicPr>
                <p:nvPr/>
              </p:nvPicPr>
              <p:blipFill>
                <a:blip r:embed="rId50" cstate="print"/>
                <a:srcRect/>
                <a:stretch>
                  <a:fillRect/>
                </a:stretch>
              </p:blipFill>
              <p:spPr bwMode="auto">
                <a:xfrm>
                  <a:off x="3959" y="1472"/>
                  <a:ext cx="48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64" name="Picture 849"/>
                <p:cNvPicPr>
                  <a:picLocks noChangeAspect="1" noChangeArrowheads="1"/>
                </p:cNvPicPr>
                <p:nvPr/>
              </p:nvPicPr>
              <p:blipFill>
                <a:blip r:embed="rId51" cstate="print"/>
                <a:srcRect/>
                <a:stretch>
                  <a:fillRect/>
                </a:stretch>
              </p:blipFill>
              <p:spPr bwMode="auto">
                <a:xfrm>
                  <a:off x="4007" y="1472"/>
                  <a:ext cx="9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65" name="Freeform 850"/>
                <p:cNvSpPr>
                  <a:spLocks/>
                </p:cNvSpPr>
                <p:nvPr/>
              </p:nvSpPr>
              <p:spPr bwMode="auto">
                <a:xfrm>
                  <a:off x="3959" y="1472"/>
                  <a:ext cx="56" cy="10"/>
                </a:xfrm>
                <a:custGeom>
                  <a:avLst/>
                  <a:gdLst/>
                  <a:ahLst/>
                  <a:cxnLst>
                    <a:cxn ang="0">
                      <a:pos x="56" y="9"/>
                    </a:cxn>
                    <a:cxn ang="0">
                      <a:pos x="30" y="0"/>
                    </a:cxn>
                    <a:cxn ang="0">
                      <a:pos x="2" y="3"/>
                    </a:cxn>
                    <a:cxn ang="0">
                      <a:pos x="9" y="7"/>
                    </a:cxn>
                    <a:cxn ang="0">
                      <a:pos x="8" y="13"/>
                    </a:cxn>
                    <a:cxn ang="0">
                      <a:pos x="0" y="16"/>
                    </a:cxn>
                    <a:cxn ang="0">
                      <a:pos x="15" y="16"/>
                    </a:cxn>
                    <a:cxn ang="0">
                      <a:pos x="12" y="20"/>
                    </a:cxn>
                    <a:cxn ang="0">
                      <a:pos x="55" y="18"/>
                    </a:cxn>
                    <a:cxn ang="0">
                      <a:pos x="48" y="13"/>
                    </a:cxn>
                    <a:cxn ang="0">
                      <a:pos x="56" y="9"/>
                    </a:cxn>
                  </a:cxnLst>
                  <a:rect l="0" t="0" r="r" b="b"/>
                  <a:pathLst>
                    <a:path w="56" h="20">
                      <a:moveTo>
                        <a:pt x="56" y="9"/>
                      </a:moveTo>
                      <a:lnTo>
                        <a:pt x="30" y="0"/>
                      </a:lnTo>
                      <a:lnTo>
                        <a:pt x="2" y="3"/>
                      </a:lnTo>
                      <a:lnTo>
                        <a:pt x="9" y="7"/>
                      </a:lnTo>
                      <a:lnTo>
                        <a:pt x="8" y="13"/>
                      </a:lnTo>
                      <a:lnTo>
                        <a:pt x="0" y="16"/>
                      </a:lnTo>
                      <a:lnTo>
                        <a:pt x="15" y="16"/>
                      </a:lnTo>
                      <a:lnTo>
                        <a:pt x="12" y="20"/>
                      </a:lnTo>
                      <a:lnTo>
                        <a:pt x="55" y="18"/>
                      </a:lnTo>
                      <a:lnTo>
                        <a:pt x="48" y="13"/>
                      </a:lnTo>
                      <a:lnTo>
                        <a:pt x="56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66" name="Freeform 851"/>
                <p:cNvSpPr>
                  <a:spLocks/>
                </p:cNvSpPr>
                <p:nvPr/>
              </p:nvSpPr>
              <p:spPr bwMode="auto">
                <a:xfrm>
                  <a:off x="3959" y="1472"/>
                  <a:ext cx="56" cy="10"/>
                </a:xfrm>
                <a:custGeom>
                  <a:avLst/>
                  <a:gdLst/>
                  <a:ahLst/>
                  <a:cxnLst>
                    <a:cxn ang="0">
                      <a:pos x="56" y="9"/>
                    </a:cxn>
                    <a:cxn ang="0">
                      <a:pos x="30" y="0"/>
                    </a:cxn>
                    <a:cxn ang="0">
                      <a:pos x="2" y="3"/>
                    </a:cxn>
                    <a:cxn ang="0">
                      <a:pos x="9" y="7"/>
                    </a:cxn>
                    <a:cxn ang="0">
                      <a:pos x="8" y="13"/>
                    </a:cxn>
                    <a:cxn ang="0">
                      <a:pos x="0" y="16"/>
                    </a:cxn>
                    <a:cxn ang="0">
                      <a:pos x="15" y="16"/>
                    </a:cxn>
                    <a:cxn ang="0">
                      <a:pos x="12" y="20"/>
                    </a:cxn>
                    <a:cxn ang="0">
                      <a:pos x="55" y="18"/>
                    </a:cxn>
                    <a:cxn ang="0">
                      <a:pos x="48" y="13"/>
                    </a:cxn>
                    <a:cxn ang="0">
                      <a:pos x="56" y="9"/>
                    </a:cxn>
                  </a:cxnLst>
                  <a:rect l="0" t="0" r="r" b="b"/>
                  <a:pathLst>
                    <a:path w="56" h="20">
                      <a:moveTo>
                        <a:pt x="56" y="9"/>
                      </a:moveTo>
                      <a:lnTo>
                        <a:pt x="30" y="0"/>
                      </a:lnTo>
                      <a:lnTo>
                        <a:pt x="2" y="3"/>
                      </a:lnTo>
                      <a:lnTo>
                        <a:pt x="9" y="7"/>
                      </a:lnTo>
                      <a:lnTo>
                        <a:pt x="8" y="13"/>
                      </a:lnTo>
                      <a:lnTo>
                        <a:pt x="0" y="16"/>
                      </a:lnTo>
                      <a:lnTo>
                        <a:pt x="15" y="16"/>
                      </a:lnTo>
                      <a:lnTo>
                        <a:pt x="12" y="20"/>
                      </a:lnTo>
                      <a:lnTo>
                        <a:pt x="55" y="18"/>
                      </a:lnTo>
                      <a:lnTo>
                        <a:pt x="48" y="13"/>
                      </a:lnTo>
                      <a:lnTo>
                        <a:pt x="56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67" name="Picture 852"/>
                <p:cNvPicPr>
                  <a:picLocks noChangeAspect="1" noChangeArrowheads="1"/>
                </p:cNvPicPr>
                <p:nvPr/>
              </p:nvPicPr>
              <p:blipFill>
                <a:blip r:embed="rId50" cstate="print"/>
                <a:srcRect/>
                <a:stretch>
                  <a:fillRect/>
                </a:stretch>
              </p:blipFill>
              <p:spPr bwMode="auto">
                <a:xfrm>
                  <a:off x="3959" y="1472"/>
                  <a:ext cx="48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68" name="Picture 853"/>
                <p:cNvPicPr>
                  <a:picLocks noChangeAspect="1" noChangeArrowheads="1"/>
                </p:cNvPicPr>
                <p:nvPr/>
              </p:nvPicPr>
              <p:blipFill>
                <a:blip r:embed="rId51" cstate="print"/>
                <a:srcRect/>
                <a:stretch>
                  <a:fillRect/>
                </a:stretch>
              </p:blipFill>
              <p:spPr bwMode="auto">
                <a:xfrm>
                  <a:off x="4007" y="1472"/>
                  <a:ext cx="9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62" name="Freeform 854"/>
              <p:cNvSpPr>
                <a:spLocks/>
              </p:cNvSpPr>
              <p:nvPr/>
            </p:nvSpPr>
            <p:spPr bwMode="auto">
              <a:xfrm>
                <a:off x="3959" y="1472"/>
                <a:ext cx="56" cy="10"/>
              </a:xfrm>
              <a:custGeom>
                <a:avLst/>
                <a:gdLst/>
                <a:ahLst/>
                <a:cxnLst>
                  <a:cxn ang="0">
                    <a:pos x="56" y="9"/>
                  </a:cxn>
                  <a:cxn ang="0">
                    <a:pos x="30" y="0"/>
                  </a:cxn>
                  <a:cxn ang="0">
                    <a:pos x="2" y="3"/>
                  </a:cxn>
                  <a:cxn ang="0">
                    <a:pos x="9" y="7"/>
                  </a:cxn>
                  <a:cxn ang="0">
                    <a:pos x="8" y="13"/>
                  </a:cxn>
                  <a:cxn ang="0">
                    <a:pos x="0" y="16"/>
                  </a:cxn>
                  <a:cxn ang="0">
                    <a:pos x="15" y="16"/>
                  </a:cxn>
                  <a:cxn ang="0">
                    <a:pos x="12" y="20"/>
                  </a:cxn>
                  <a:cxn ang="0">
                    <a:pos x="55" y="18"/>
                  </a:cxn>
                  <a:cxn ang="0">
                    <a:pos x="48" y="13"/>
                  </a:cxn>
                  <a:cxn ang="0">
                    <a:pos x="56" y="9"/>
                  </a:cxn>
                </a:cxnLst>
                <a:rect l="0" t="0" r="r" b="b"/>
                <a:pathLst>
                  <a:path w="56" h="20">
                    <a:moveTo>
                      <a:pt x="56" y="9"/>
                    </a:moveTo>
                    <a:lnTo>
                      <a:pt x="30" y="0"/>
                    </a:lnTo>
                    <a:lnTo>
                      <a:pt x="2" y="3"/>
                    </a:lnTo>
                    <a:lnTo>
                      <a:pt x="9" y="7"/>
                    </a:lnTo>
                    <a:lnTo>
                      <a:pt x="8" y="13"/>
                    </a:lnTo>
                    <a:lnTo>
                      <a:pt x="0" y="16"/>
                    </a:lnTo>
                    <a:lnTo>
                      <a:pt x="15" y="16"/>
                    </a:lnTo>
                    <a:lnTo>
                      <a:pt x="12" y="20"/>
                    </a:lnTo>
                    <a:lnTo>
                      <a:pt x="55" y="18"/>
                    </a:lnTo>
                    <a:lnTo>
                      <a:pt x="48" y="13"/>
                    </a:lnTo>
                    <a:lnTo>
                      <a:pt x="56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43" name="Group 855"/>
            <p:cNvGrpSpPr>
              <a:grpSpLocks/>
            </p:cNvGrpSpPr>
            <p:nvPr/>
          </p:nvGrpSpPr>
          <p:grpSpPr bwMode="auto">
            <a:xfrm>
              <a:off x="4454" y="1442"/>
              <a:ext cx="61" cy="10"/>
              <a:chOff x="4595" y="1536"/>
              <a:chExt cx="58" cy="10"/>
            </a:xfrm>
            <a:grpFill/>
          </p:grpSpPr>
          <p:grpSp>
            <p:nvGrpSpPr>
              <p:cNvPr id="749" name="Group 856"/>
              <p:cNvGrpSpPr>
                <a:grpSpLocks/>
              </p:cNvGrpSpPr>
              <p:nvPr/>
            </p:nvGrpSpPr>
            <p:grpSpPr bwMode="auto">
              <a:xfrm>
                <a:off x="4595" y="1536"/>
                <a:ext cx="58" cy="10"/>
                <a:chOff x="4595" y="1536"/>
                <a:chExt cx="58" cy="10"/>
              </a:xfrm>
              <a:grpFill/>
            </p:grpSpPr>
            <p:pic>
              <p:nvPicPr>
                <p:cNvPr id="655" name="Picture 857"/>
                <p:cNvPicPr>
                  <a:picLocks noChangeAspect="1" noChangeArrowheads="1"/>
                </p:cNvPicPr>
                <p:nvPr/>
              </p:nvPicPr>
              <p:blipFill>
                <a:blip r:embed="rId52" cstate="print"/>
                <a:srcRect/>
                <a:stretch>
                  <a:fillRect/>
                </a:stretch>
              </p:blipFill>
              <p:spPr bwMode="auto">
                <a:xfrm>
                  <a:off x="4595" y="1536"/>
                  <a:ext cx="48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56" name="Picture 858"/>
                <p:cNvPicPr>
                  <a:picLocks noChangeAspect="1" noChangeArrowheads="1"/>
                </p:cNvPicPr>
                <p:nvPr/>
              </p:nvPicPr>
              <p:blipFill>
                <a:blip r:embed="rId53" cstate="print"/>
                <a:srcRect/>
                <a:stretch>
                  <a:fillRect/>
                </a:stretch>
              </p:blipFill>
              <p:spPr bwMode="auto">
                <a:xfrm>
                  <a:off x="4643" y="1536"/>
                  <a:ext cx="10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57" name="Freeform 859"/>
                <p:cNvSpPr>
                  <a:spLocks/>
                </p:cNvSpPr>
                <p:nvPr/>
              </p:nvSpPr>
              <p:spPr bwMode="auto">
                <a:xfrm>
                  <a:off x="4595" y="1536"/>
                  <a:ext cx="57" cy="9"/>
                </a:xfrm>
                <a:custGeom>
                  <a:avLst/>
                  <a:gdLst/>
                  <a:ahLst/>
                  <a:cxnLst>
                    <a:cxn ang="0">
                      <a:pos x="57" y="12"/>
                    </a:cxn>
                    <a:cxn ang="0">
                      <a:pos x="13" y="6"/>
                    </a:cxn>
                    <a:cxn ang="0">
                      <a:pos x="0" y="0"/>
                    </a:cxn>
                    <a:cxn ang="0">
                      <a:pos x="4" y="10"/>
                    </a:cxn>
                    <a:cxn ang="0">
                      <a:pos x="52" y="19"/>
                    </a:cxn>
                    <a:cxn ang="0">
                      <a:pos x="57" y="12"/>
                    </a:cxn>
                  </a:cxnLst>
                  <a:rect l="0" t="0" r="r" b="b"/>
                  <a:pathLst>
                    <a:path w="57" h="19">
                      <a:moveTo>
                        <a:pt x="57" y="12"/>
                      </a:moveTo>
                      <a:lnTo>
                        <a:pt x="13" y="6"/>
                      </a:lnTo>
                      <a:lnTo>
                        <a:pt x="0" y="0"/>
                      </a:lnTo>
                      <a:lnTo>
                        <a:pt x="4" y="10"/>
                      </a:lnTo>
                      <a:lnTo>
                        <a:pt x="52" y="19"/>
                      </a:lnTo>
                      <a:lnTo>
                        <a:pt x="57" y="1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58" name="Freeform 860"/>
                <p:cNvSpPr>
                  <a:spLocks/>
                </p:cNvSpPr>
                <p:nvPr/>
              </p:nvSpPr>
              <p:spPr bwMode="auto">
                <a:xfrm>
                  <a:off x="4595" y="1536"/>
                  <a:ext cx="57" cy="9"/>
                </a:xfrm>
                <a:custGeom>
                  <a:avLst/>
                  <a:gdLst/>
                  <a:ahLst/>
                  <a:cxnLst>
                    <a:cxn ang="0">
                      <a:pos x="57" y="12"/>
                    </a:cxn>
                    <a:cxn ang="0">
                      <a:pos x="13" y="6"/>
                    </a:cxn>
                    <a:cxn ang="0">
                      <a:pos x="0" y="0"/>
                    </a:cxn>
                    <a:cxn ang="0">
                      <a:pos x="4" y="10"/>
                    </a:cxn>
                    <a:cxn ang="0">
                      <a:pos x="52" y="19"/>
                    </a:cxn>
                    <a:cxn ang="0">
                      <a:pos x="57" y="12"/>
                    </a:cxn>
                  </a:cxnLst>
                  <a:rect l="0" t="0" r="r" b="b"/>
                  <a:pathLst>
                    <a:path w="57" h="19">
                      <a:moveTo>
                        <a:pt x="57" y="12"/>
                      </a:moveTo>
                      <a:lnTo>
                        <a:pt x="13" y="6"/>
                      </a:lnTo>
                      <a:lnTo>
                        <a:pt x="0" y="0"/>
                      </a:lnTo>
                      <a:lnTo>
                        <a:pt x="4" y="10"/>
                      </a:lnTo>
                      <a:lnTo>
                        <a:pt x="52" y="19"/>
                      </a:lnTo>
                      <a:lnTo>
                        <a:pt x="57" y="1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59" name="Picture 861"/>
                <p:cNvPicPr>
                  <a:picLocks noChangeAspect="1" noChangeArrowheads="1"/>
                </p:cNvPicPr>
                <p:nvPr/>
              </p:nvPicPr>
              <p:blipFill>
                <a:blip r:embed="rId52" cstate="print"/>
                <a:srcRect/>
                <a:stretch>
                  <a:fillRect/>
                </a:stretch>
              </p:blipFill>
              <p:spPr bwMode="auto">
                <a:xfrm>
                  <a:off x="4595" y="1536"/>
                  <a:ext cx="48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60" name="Picture 862"/>
                <p:cNvPicPr>
                  <a:picLocks noChangeAspect="1" noChangeArrowheads="1"/>
                </p:cNvPicPr>
                <p:nvPr/>
              </p:nvPicPr>
              <p:blipFill>
                <a:blip r:embed="rId53" cstate="print"/>
                <a:srcRect/>
                <a:stretch>
                  <a:fillRect/>
                </a:stretch>
              </p:blipFill>
              <p:spPr bwMode="auto">
                <a:xfrm>
                  <a:off x="4643" y="1536"/>
                  <a:ext cx="10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54" name="Freeform 863"/>
              <p:cNvSpPr>
                <a:spLocks/>
              </p:cNvSpPr>
              <p:nvPr/>
            </p:nvSpPr>
            <p:spPr bwMode="auto">
              <a:xfrm>
                <a:off x="4595" y="1536"/>
                <a:ext cx="57" cy="9"/>
              </a:xfrm>
              <a:custGeom>
                <a:avLst/>
                <a:gdLst/>
                <a:ahLst/>
                <a:cxnLst>
                  <a:cxn ang="0">
                    <a:pos x="57" y="12"/>
                  </a:cxn>
                  <a:cxn ang="0">
                    <a:pos x="13" y="6"/>
                  </a:cxn>
                  <a:cxn ang="0">
                    <a:pos x="0" y="0"/>
                  </a:cxn>
                  <a:cxn ang="0">
                    <a:pos x="4" y="10"/>
                  </a:cxn>
                  <a:cxn ang="0">
                    <a:pos x="52" y="19"/>
                  </a:cxn>
                  <a:cxn ang="0">
                    <a:pos x="57" y="12"/>
                  </a:cxn>
                </a:cxnLst>
                <a:rect l="0" t="0" r="r" b="b"/>
                <a:pathLst>
                  <a:path w="57" h="19">
                    <a:moveTo>
                      <a:pt x="57" y="12"/>
                    </a:moveTo>
                    <a:lnTo>
                      <a:pt x="13" y="6"/>
                    </a:lnTo>
                    <a:lnTo>
                      <a:pt x="0" y="0"/>
                    </a:lnTo>
                    <a:lnTo>
                      <a:pt x="4" y="10"/>
                    </a:lnTo>
                    <a:lnTo>
                      <a:pt x="52" y="19"/>
                    </a:lnTo>
                    <a:lnTo>
                      <a:pt x="57" y="1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80" name="Freeform 864"/>
            <p:cNvSpPr>
              <a:spLocks/>
            </p:cNvSpPr>
            <p:nvPr/>
          </p:nvSpPr>
          <p:spPr bwMode="auto">
            <a:xfrm>
              <a:off x="3133" y="1749"/>
              <a:ext cx="30" cy="1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2" y="11"/>
                </a:cxn>
                <a:cxn ang="0">
                  <a:pos x="0" y="11"/>
                </a:cxn>
                <a:cxn ang="0">
                  <a:pos x="0" y="17"/>
                </a:cxn>
                <a:cxn ang="0">
                  <a:pos x="6" y="17"/>
                </a:cxn>
                <a:cxn ang="0">
                  <a:pos x="28" y="18"/>
                </a:cxn>
                <a:cxn ang="0">
                  <a:pos x="28" y="7"/>
                </a:cxn>
                <a:cxn ang="0">
                  <a:pos x="16" y="2"/>
                </a:cxn>
                <a:cxn ang="0">
                  <a:pos x="8" y="0"/>
                </a:cxn>
              </a:cxnLst>
              <a:rect l="0" t="0" r="r" b="b"/>
              <a:pathLst>
                <a:path w="28" h="18">
                  <a:moveTo>
                    <a:pt x="8" y="0"/>
                  </a:moveTo>
                  <a:lnTo>
                    <a:pt x="8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2" y="7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6" y="17"/>
                  </a:lnTo>
                  <a:lnTo>
                    <a:pt x="28" y="18"/>
                  </a:lnTo>
                  <a:lnTo>
                    <a:pt x="28" y="7"/>
                  </a:lnTo>
                  <a:lnTo>
                    <a:pt x="16" y="2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755" name="Group 865"/>
            <p:cNvGrpSpPr>
              <a:grpSpLocks/>
            </p:cNvGrpSpPr>
            <p:nvPr/>
          </p:nvGrpSpPr>
          <p:grpSpPr bwMode="auto">
            <a:xfrm>
              <a:off x="4427" y="1464"/>
              <a:ext cx="48" cy="10"/>
              <a:chOff x="4569" y="1557"/>
              <a:chExt cx="46" cy="9"/>
            </a:xfrm>
            <a:grpFill/>
          </p:grpSpPr>
          <p:grpSp>
            <p:nvGrpSpPr>
              <p:cNvPr id="761" name="Group 866"/>
              <p:cNvGrpSpPr>
                <a:grpSpLocks/>
              </p:cNvGrpSpPr>
              <p:nvPr/>
            </p:nvGrpSpPr>
            <p:grpSpPr bwMode="auto">
              <a:xfrm>
                <a:off x="4569" y="1557"/>
                <a:ext cx="46" cy="9"/>
                <a:chOff x="4569" y="1557"/>
                <a:chExt cx="46" cy="9"/>
              </a:xfrm>
              <a:grpFill/>
            </p:grpSpPr>
            <p:pic>
              <p:nvPicPr>
                <p:cNvPr id="649" name="Picture 867"/>
                <p:cNvPicPr>
                  <a:picLocks noChangeAspect="1" noChangeArrowheads="1"/>
                </p:cNvPicPr>
                <p:nvPr/>
              </p:nvPicPr>
              <p:blipFill>
                <a:blip r:embed="rId54" cstate="print"/>
                <a:srcRect/>
                <a:stretch>
                  <a:fillRect/>
                </a:stretch>
              </p:blipFill>
              <p:spPr bwMode="auto">
                <a:xfrm>
                  <a:off x="4569" y="1557"/>
                  <a:ext cx="4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50" name="Freeform 868"/>
                <p:cNvSpPr>
                  <a:spLocks/>
                </p:cNvSpPr>
                <p:nvPr/>
              </p:nvSpPr>
              <p:spPr bwMode="auto">
                <a:xfrm>
                  <a:off x="4569" y="1557"/>
                  <a:ext cx="45" cy="8"/>
                </a:xfrm>
                <a:custGeom>
                  <a:avLst/>
                  <a:gdLst/>
                  <a:ahLst/>
                  <a:cxnLst>
                    <a:cxn ang="0">
                      <a:pos x="45" y="17"/>
                    </a:cxn>
                    <a:cxn ang="0">
                      <a:pos x="0" y="13"/>
                    </a:cxn>
                    <a:cxn ang="0">
                      <a:pos x="15" y="0"/>
                    </a:cxn>
                    <a:cxn ang="0">
                      <a:pos x="41" y="13"/>
                    </a:cxn>
                    <a:cxn ang="0">
                      <a:pos x="45" y="17"/>
                    </a:cxn>
                  </a:cxnLst>
                  <a:rect l="0" t="0" r="r" b="b"/>
                  <a:pathLst>
                    <a:path w="45" h="17">
                      <a:moveTo>
                        <a:pt x="45" y="17"/>
                      </a:moveTo>
                      <a:lnTo>
                        <a:pt x="0" y="13"/>
                      </a:lnTo>
                      <a:lnTo>
                        <a:pt x="15" y="0"/>
                      </a:lnTo>
                      <a:lnTo>
                        <a:pt x="41" y="13"/>
                      </a:lnTo>
                      <a:lnTo>
                        <a:pt x="45" y="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51" name="Freeform 869"/>
                <p:cNvSpPr>
                  <a:spLocks/>
                </p:cNvSpPr>
                <p:nvPr/>
              </p:nvSpPr>
              <p:spPr bwMode="auto">
                <a:xfrm>
                  <a:off x="4569" y="1557"/>
                  <a:ext cx="45" cy="8"/>
                </a:xfrm>
                <a:custGeom>
                  <a:avLst/>
                  <a:gdLst/>
                  <a:ahLst/>
                  <a:cxnLst>
                    <a:cxn ang="0">
                      <a:pos x="45" y="17"/>
                    </a:cxn>
                    <a:cxn ang="0">
                      <a:pos x="0" y="13"/>
                    </a:cxn>
                    <a:cxn ang="0">
                      <a:pos x="15" y="0"/>
                    </a:cxn>
                    <a:cxn ang="0">
                      <a:pos x="41" y="13"/>
                    </a:cxn>
                    <a:cxn ang="0">
                      <a:pos x="45" y="17"/>
                    </a:cxn>
                  </a:cxnLst>
                  <a:rect l="0" t="0" r="r" b="b"/>
                  <a:pathLst>
                    <a:path w="45" h="17">
                      <a:moveTo>
                        <a:pt x="45" y="17"/>
                      </a:moveTo>
                      <a:lnTo>
                        <a:pt x="0" y="13"/>
                      </a:lnTo>
                      <a:lnTo>
                        <a:pt x="15" y="0"/>
                      </a:lnTo>
                      <a:lnTo>
                        <a:pt x="41" y="13"/>
                      </a:lnTo>
                      <a:lnTo>
                        <a:pt x="45" y="1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52" name="Picture 870"/>
                <p:cNvPicPr>
                  <a:picLocks noChangeAspect="1" noChangeArrowheads="1"/>
                </p:cNvPicPr>
                <p:nvPr/>
              </p:nvPicPr>
              <p:blipFill>
                <a:blip r:embed="rId54" cstate="print"/>
                <a:srcRect/>
                <a:stretch>
                  <a:fillRect/>
                </a:stretch>
              </p:blipFill>
              <p:spPr bwMode="auto">
                <a:xfrm>
                  <a:off x="4569" y="1557"/>
                  <a:ext cx="4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48" name="Freeform 871"/>
              <p:cNvSpPr>
                <a:spLocks/>
              </p:cNvSpPr>
              <p:nvPr/>
            </p:nvSpPr>
            <p:spPr bwMode="auto">
              <a:xfrm>
                <a:off x="4569" y="1557"/>
                <a:ext cx="45" cy="8"/>
              </a:xfrm>
              <a:custGeom>
                <a:avLst/>
                <a:gdLst/>
                <a:ahLst/>
                <a:cxnLst>
                  <a:cxn ang="0">
                    <a:pos x="45" y="17"/>
                  </a:cxn>
                  <a:cxn ang="0">
                    <a:pos x="0" y="13"/>
                  </a:cxn>
                  <a:cxn ang="0">
                    <a:pos x="15" y="0"/>
                  </a:cxn>
                  <a:cxn ang="0">
                    <a:pos x="41" y="13"/>
                  </a:cxn>
                  <a:cxn ang="0">
                    <a:pos x="45" y="17"/>
                  </a:cxn>
                </a:cxnLst>
                <a:rect l="0" t="0" r="r" b="b"/>
                <a:pathLst>
                  <a:path w="45" h="17">
                    <a:moveTo>
                      <a:pt x="45" y="17"/>
                    </a:moveTo>
                    <a:lnTo>
                      <a:pt x="0" y="13"/>
                    </a:lnTo>
                    <a:lnTo>
                      <a:pt x="15" y="0"/>
                    </a:lnTo>
                    <a:lnTo>
                      <a:pt x="41" y="13"/>
                    </a:lnTo>
                    <a:lnTo>
                      <a:pt x="45" y="1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67" name="Group 872"/>
            <p:cNvGrpSpPr>
              <a:grpSpLocks/>
            </p:cNvGrpSpPr>
            <p:nvPr/>
          </p:nvGrpSpPr>
          <p:grpSpPr bwMode="auto">
            <a:xfrm>
              <a:off x="3428" y="1525"/>
              <a:ext cx="25" cy="13"/>
              <a:chOff x="3624" y="1615"/>
              <a:chExt cx="24" cy="12"/>
            </a:xfrm>
            <a:grpFill/>
          </p:grpSpPr>
          <p:grpSp>
            <p:nvGrpSpPr>
              <p:cNvPr id="773" name="Group 873"/>
              <p:cNvGrpSpPr>
                <a:grpSpLocks/>
              </p:cNvGrpSpPr>
              <p:nvPr/>
            </p:nvGrpSpPr>
            <p:grpSpPr bwMode="auto">
              <a:xfrm>
                <a:off x="3624" y="1615"/>
                <a:ext cx="24" cy="12"/>
                <a:chOff x="3624" y="1615"/>
                <a:chExt cx="24" cy="12"/>
              </a:xfrm>
              <a:grpFill/>
            </p:grpSpPr>
            <p:pic>
              <p:nvPicPr>
                <p:cNvPr id="643" name="Picture 874"/>
                <p:cNvPicPr>
                  <a:picLocks noChangeAspect="1" noChangeArrowheads="1"/>
                </p:cNvPicPr>
                <p:nvPr/>
              </p:nvPicPr>
              <p:blipFill>
                <a:blip r:embed="rId55" cstate="print"/>
                <a:srcRect/>
                <a:stretch>
                  <a:fillRect/>
                </a:stretch>
              </p:blipFill>
              <p:spPr bwMode="auto">
                <a:xfrm>
                  <a:off x="3624" y="1615"/>
                  <a:ext cx="24" cy="12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44" name="Freeform 875"/>
                <p:cNvSpPr>
                  <a:spLocks/>
                </p:cNvSpPr>
                <p:nvPr/>
              </p:nvSpPr>
              <p:spPr bwMode="auto">
                <a:xfrm>
                  <a:off x="3624" y="1615"/>
                  <a:ext cx="23" cy="11"/>
                </a:xfrm>
                <a:custGeom>
                  <a:avLst/>
                  <a:gdLst/>
                  <a:ahLst/>
                  <a:cxnLst>
                    <a:cxn ang="0">
                      <a:pos x="23" y="13"/>
                    </a:cxn>
                    <a:cxn ang="0">
                      <a:pos x="5" y="22"/>
                    </a:cxn>
                    <a:cxn ang="0">
                      <a:pos x="0" y="7"/>
                    </a:cxn>
                    <a:cxn ang="0">
                      <a:pos x="5" y="0"/>
                    </a:cxn>
                    <a:cxn ang="0">
                      <a:pos x="23" y="13"/>
                    </a:cxn>
                  </a:cxnLst>
                  <a:rect l="0" t="0" r="r" b="b"/>
                  <a:pathLst>
                    <a:path w="23" h="22">
                      <a:moveTo>
                        <a:pt x="23" y="13"/>
                      </a:moveTo>
                      <a:lnTo>
                        <a:pt x="5" y="22"/>
                      </a:lnTo>
                      <a:lnTo>
                        <a:pt x="0" y="7"/>
                      </a:lnTo>
                      <a:lnTo>
                        <a:pt x="5" y="0"/>
                      </a:lnTo>
                      <a:lnTo>
                        <a:pt x="23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45" name="Freeform 876"/>
                <p:cNvSpPr>
                  <a:spLocks/>
                </p:cNvSpPr>
                <p:nvPr/>
              </p:nvSpPr>
              <p:spPr bwMode="auto">
                <a:xfrm>
                  <a:off x="3624" y="1615"/>
                  <a:ext cx="23" cy="11"/>
                </a:xfrm>
                <a:custGeom>
                  <a:avLst/>
                  <a:gdLst/>
                  <a:ahLst/>
                  <a:cxnLst>
                    <a:cxn ang="0">
                      <a:pos x="23" y="13"/>
                    </a:cxn>
                    <a:cxn ang="0">
                      <a:pos x="5" y="22"/>
                    </a:cxn>
                    <a:cxn ang="0">
                      <a:pos x="0" y="7"/>
                    </a:cxn>
                    <a:cxn ang="0">
                      <a:pos x="5" y="0"/>
                    </a:cxn>
                    <a:cxn ang="0">
                      <a:pos x="23" y="13"/>
                    </a:cxn>
                  </a:cxnLst>
                  <a:rect l="0" t="0" r="r" b="b"/>
                  <a:pathLst>
                    <a:path w="23" h="22">
                      <a:moveTo>
                        <a:pt x="23" y="13"/>
                      </a:moveTo>
                      <a:lnTo>
                        <a:pt x="5" y="22"/>
                      </a:lnTo>
                      <a:lnTo>
                        <a:pt x="0" y="7"/>
                      </a:lnTo>
                      <a:lnTo>
                        <a:pt x="5" y="0"/>
                      </a:lnTo>
                      <a:lnTo>
                        <a:pt x="23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46" name="Picture 877"/>
                <p:cNvPicPr>
                  <a:picLocks noChangeAspect="1" noChangeArrowheads="1"/>
                </p:cNvPicPr>
                <p:nvPr/>
              </p:nvPicPr>
              <p:blipFill>
                <a:blip r:embed="rId55" cstate="print"/>
                <a:srcRect/>
                <a:stretch>
                  <a:fillRect/>
                </a:stretch>
              </p:blipFill>
              <p:spPr bwMode="auto">
                <a:xfrm>
                  <a:off x="3624" y="1615"/>
                  <a:ext cx="24" cy="12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42" name="Freeform 878"/>
              <p:cNvSpPr>
                <a:spLocks/>
              </p:cNvSpPr>
              <p:nvPr/>
            </p:nvSpPr>
            <p:spPr bwMode="auto">
              <a:xfrm>
                <a:off x="3624" y="1615"/>
                <a:ext cx="23" cy="11"/>
              </a:xfrm>
              <a:custGeom>
                <a:avLst/>
                <a:gdLst/>
                <a:ahLst/>
                <a:cxnLst>
                  <a:cxn ang="0">
                    <a:pos x="23" y="13"/>
                  </a:cxn>
                  <a:cxn ang="0">
                    <a:pos x="5" y="22"/>
                  </a:cxn>
                  <a:cxn ang="0">
                    <a:pos x="0" y="7"/>
                  </a:cxn>
                  <a:cxn ang="0">
                    <a:pos x="5" y="0"/>
                  </a:cxn>
                  <a:cxn ang="0">
                    <a:pos x="23" y="13"/>
                  </a:cxn>
                </a:cxnLst>
                <a:rect l="0" t="0" r="r" b="b"/>
                <a:pathLst>
                  <a:path w="23" h="22">
                    <a:moveTo>
                      <a:pt x="23" y="13"/>
                    </a:moveTo>
                    <a:lnTo>
                      <a:pt x="5" y="22"/>
                    </a:lnTo>
                    <a:lnTo>
                      <a:pt x="0" y="7"/>
                    </a:lnTo>
                    <a:lnTo>
                      <a:pt x="5" y="0"/>
                    </a:lnTo>
                    <a:lnTo>
                      <a:pt x="23" y="1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79" name="Group 879"/>
            <p:cNvGrpSpPr>
              <a:grpSpLocks/>
            </p:cNvGrpSpPr>
            <p:nvPr/>
          </p:nvGrpSpPr>
          <p:grpSpPr bwMode="auto">
            <a:xfrm>
              <a:off x="766" y="1497"/>
              <a:ext cx="35" cy="8"/>
              <a:chOff x="1104" y="1588"/>
              <a:chExt cx="34" cy="8"/>
            </a:xfrm>
            <a:grpFill/>
          </p:grpSpPr>
          <p:grpSp>
            <p:nvGrpSpPr>
              <p:cNvPr id="785" name="Group 880"/>
              <p:cNvGrpSpPr>
                <a:grpSpLocks/>
              </p:cNvGrpSpPr>
              <p:nvPr/>
            </p:nvGrpSpPr>
            <p:grpSpPr bwMode="auto">
              <a:xfrm>
                <a:off x="1104" y="1588"/>
                <a:ext cx="34" cy="8"/>
                <a:chOff x="1104" y="1588"/>
                <a:chExt cx="34" cy="8"/>
              </a:xfrm>
              <a:grpFill/>
            </p:grpSpPr>
            <p:pic>
              <p:nvPicPr>
                <p:cNvPr id="637" name="Picture 881"/>
                <p:cNvPicPr>
                  <a:picLocks noChangeAspect="1" noChangeArrowheads="1"/>
                </p:cNvPicPr>
                <p:nvPr/>
              </p:nvPicPr>
              <p:blipFill>
                <a:blip r:embed="rId56" cstate="print"/>
                <a:srcRect/>
                <a:stretch>
                  <a:fillRect/>
                </a:stretch>
              </p:blipFill>
              <p:spPr bwMode="auto">
                <a:xfrm>
                  <a:off x="1104" y="1588"/>
                  <a:ext cx="34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38" name="Freeform 882"/>
                <p:cNvSpPr>
                  <a:spLocks/>
                </p:cNvSpPr>
                <p:nvPr/>
              </p:nvSpPr>
              <p:spPr bwMode="auto">
                <a:xfrm>
                  <a:off x="1104" y="1588"/>
                  <a:ext cx="33" cy="7"/>
                </a:xfrm>
                <a:custGeom>
                  <a:avLst/>
                  <a:gdLst/>
                  <a:ahLst/>
                  <a:cxnLst>
                    <a:cxn ang="0">
                      <a:pos x="31" y="11"/>
                    </a:cxn>
                    <a:cxn ang="0">
                      <a:pos x="0" y="15"/>
                    </a:cxn>
                    <a:cxn ang="0">
                      <a:pos x="16" y="0"/>
                    </a:cxn>
                    <a:cxn ang="0">
                      <a:pos x="33" y="9"/>
                    </a:cxn>
                    <a:cxn ang="0">
                      <a:pos x="31" y="11"/>
                    </a:cxn>
                  </a:cxnLst>
                  <a:rect l="0" t="0" r="r" b="b"/>
                  <a:pathLst>
                    <a:path w="33" h="15">
                      <a:moveTo>
                        <a:pt x="31" y="11"/>
                      </a:move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33" y="9"/>
                      </a:lnTo>
                      <a:lnTo>
                        <a:pt x="31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39" name="Freeform 883"/>
                <p:cNvSpPr>
                  <a:spLocks/>
                </p:cNvSpPr>
                <p:nvPr/>
              </p:nvSpPr>
              <p:spPr bwMode="auto">
                <a:xfrm>
                  <a:off x="1104" y="1588"/>
                  <a:ext cx="33" cy="7"/>
                </a:xfrm>
                <a:custGeom>
                  <a:avLst/>
                  <a:gdLst/>
                  <a:ahLst/>
                  <a:cxnLst>
                    <a:cxn ang="0">
                      <a:pos x="31" y="11"/>
                    </a:cxn>
                    <a:cxn ang="0">
                      <a:pos x="0" y="15"/>
                    </a:cxn>
                    <a:cxn ang="0">
                      <a:pos x="16" y="0"/>
                    </a:cxn>
                    <a:cxn ang="0">
                      <a:pos x="33" y="9"/>
                    </a:cxn>
                    <a:cxn ang="0">
                      <a:pos x="31" y="11"/>
                    </a:cxn>
                  </a:cxnLst>
                  <a:rect l="0" t="0" r="r" b="b"/>
                  <a:pathLst>
                    <a:path w="33" h="15">
                      <a:moveTo>
                        <a:pt x="31" y="11"/>
                      </a:move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33" y="9"/>
                      </a:lnTo>
                      <a:lnTo>
                        <a:pt x="31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40" name="Picture 884"/>
                <p:cNvPicPr>
                  <a:picLocks noChangeAspect="1" noChangeArrowheads="1"/>
                </p:cNvPicPr>
                <p:nvPr/>
              </p:nvPicPr>
              <p:blipFill>
                <a:blip r:embed="rId56" cstate="print"/>
                <a:srcRect/>
                <a:stretch>
                  <a:fillRect/>
                </a:stretch>
              </p:blipFill>
              <p:spPr bwMode="auto">
                <a:xfrm>
                  <a:off x="1104" y="1588"/>
                  <a:ext cx="34" cy="8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36" name="Freeform 885"/>
              <p:cNvSpPr>
                <a:spLocks/>
              </p:cNvSpPr>
              <p:nvPr/>
            </p:nvSpPr>
            <p:spPr bwMode="auto">
              <a:xfrm>
                <a:off x="1104" y="1588"/>
                <a:ext cx="33" cy="7"/>
              </a:xfrm>
              <a:custGeom>
                <a:avLst/>
                <a:gdLst/>
                <a:ahLst/>
                <a:cxnLst>
                  <a:cxn ang="0">
                    <a:pos x="31" y="11"/>
                  </a:cxn>
                  <a:cxn ang="0">
                    <a:pos x="0" y="15"/>
                  </a:cxn>
                  <a:cxn ang="0">
                    <a:pos x="16" y="0"/>
                  </a:cxn>
                  <a:cxn ang="0">
                    <a:pos x="33" y="9"/>
                  </a:cxn>
                  <a:cxn ang="0">
                    <a:pos x="31" y="11"/>
                  </a:cxn>
                </a:cxnLst>
                <a:rect l="0" t="0" r="r" b="b"/>
                <a:pathLst>
                  <a:path w="33" h="15">
                    <a:moveTo>
                      <a:pt x="31" y="11"/>
                    </a:moveTo>
                    <a:lnTo>
                      <a:pt x="0" y="15"/>
                    </a:lnTo>
                    <a:lnTo>
                      <a:pt x="16" y="0"/>
                    </a:lnTo>
                    <a:lnTo>
                      <a:pt x="33" y="9"/>
                    </a:lnTo>
                    <a:lnTo>
                      <a:pt x="31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84" name="Freeform 886"/>
            <p:cNvSpPr>
              <a:spLocks/>
            </p:cNvSpPr>
            <p:nvPr/>
          </p:nvSpPr>
          <p:spPr bwMode="auto">
            <a:xfrm>
              <a:off x="3331" y="1378"/>
              <a:ext cx="43" cy="6"/>
            </a:xfrm>
            <a:custGeom>
              <a:avLst/>
              <a:gdLst/>
              <a:ahLst/>
              <a:cxnLst>
                <a:cxn ang="0">
                  <a:pos x="41" y="2"/>
                </a:cxn>
                <a:cxn ang="0">
                  <a:pos x="15" y="9"/>
                </a:cxn>
                <a:cxn ang="0">
                  <a:pos x="6" y="13"/>
                </a:cxn>
                <a:cxn ang="0">
                  <a:pos x="0" y="11"/>
                </a:cxn>
                <a:cxn ang="0">
                  <a:pos x="8" y="9"/>
                </a:cxn>
                <a:cxn ang="0">
                  <a:pos x="23" y="2"/>
                </a:cxn>
                <a:cxn ang="0">
                  <a:pos x="35" y="0"/>
                </a:cxn>
                <a:cxn ang="0">
                  <a:pos x="41" y="2"/>
                </a:cxn>
              </a:cxnLst>
              <a:rect l="0" t="0" r="r" b="b"/>
              <a:pathLst>
                <a:path w="41" h="13">
                  <a:moveTo>
                    <a:pt x="41" y="2"/>
                  </a:moveTo>
                  <a:lnTo>
                    <a:pt x="15" y="9"/>
                  </a:lnTo>
                  <a:lnTo>
                    <a:pt x="6" y="13"/>
                  </a:lnTo>
                  <a:lnTo>
                    <a:pt x="0" y="11"/>
                  </a:lnTo>
                  <a:lnTo>
                    <a:pt x="8" y="9"/>
                  </a:lnTo>
                  <a:lnTo>
                    <a:pt x="23" y="2"/>
                  </a:lnTo>
                  <a:lnTo>
                    <a:pt x="35" y="0"/>
                  </a:lnTo>
                  <a:lnTo>
                    <a:pt x="41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85" name="Freeform 887"/>
            <p:cNvSpPr>
              <a:spLocks/>
            </p:cNvSpPr>
            <p:nvPr/>
          </p:nvSpPr>
          <p:spPr bwMode="auto">
            <a:xfrm>
              <a:off x="5017" y="1907"/>
              <a:ext cx="15" cy="1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" y="8"/>
                </a:cxn>
                <a:cxn ang="0">
                  <a:pos x="0" y="34"/>
                </a:cxn>
                <a:cxn ang="0">
                  <a:pos x="6" y="21"/>
                </a:cxn>
                <a:cxn ang="0">
                  <a:pos x="13" y="4"/>
                </a:cxn>
                <a:cxn ang="0">
                  <a:pos x="14" y="0"/>
                </a:cxn>
              </a:cxnLst>
              <a:rect l="0" t="0" r="r" b="b"/>
              <a:pathLst>
                <a:path w="14" h="34">
                  <a:moveTo>
                    <a:pt x="14" y="0"/>
                  </a:moveTo>
                  <a:lnTo>
                    <a:pt x="2" y="8"/>
                  </a:lnTo>
                  <a:lnTo>
                    <a:pt x="0" y="34"/>
                  </a:lnTo>
                  <a:lnTo>
                    <a:pt x="6" y="21"/>
                  </a:lnTo>
                  <a:lnTo>
                    <a:pt x="13" y="4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791" name="Group 888"/>
            <p:cNvGrpSpPr>
              <a:grpSpLocks/>
            </p:cNvGrpSpPr>
            <p:nvPr/>
          </p:nvGrpSpPr>
          <p:grpSpPr bwMode="auto">
            <a:xfrm>
              <a:off x="4927" y="1497"/>
              <a:ext cx="17" cy="12"/>
              <a:chOff x="5043" y="1588"/>
              <a:chExt cx="16" cy="12"/>
            </a:xfrm>
            <a:grpFill/>
          </p:grpSpPr>
          <p:grpSp>
            <p:nvGrpSpPr>
              <p:cNvPr id="797" name="Group 889"/>
              <p:cNvGrpSpPr>
                <a:grpSpLocks/>
              </p:cNvGrpSpPr>
              <p:nvPr/>
            </p:nvGrpSpPr>
            <p:grpSpPr bwMode="auto">
              <a:xfrm>
                <a:off x="5043" y="1588"/>
                <a:ext cx="16" cy="12"/>
                <a:chOff x="5043" y="1588"/>
                <a:chExt cx="16" cy="12"/>
              </a:xfrm>
              <a:grpFill/>
            </p:grpSpPr>
            <p:pic>
              <p:nvPicPr>
                <p:cNvPr id="631" name="Picture 890"/>
                <p:cNvPicPr>
                  <a:picLocks noChangeAspect="1" noChangeArrowheads="1"/>
                </p:cNvPicPr>
                <p:nvPr/>
              </p:nvPicPr>
              <p:blipFill>
                <a:blip r:embed="rId57" cstate="print"/>
                <a:srcRect/>
                <a:stretch>
                  <a:fillRect/>
                </a:stretch>
              </p:blipFill>
              <p:spPr bwMode="auto">
                <a:xfrm>
                  <a:off x="5043" y="1588"/>
                  <a:ext cx="16" cy="12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32" name="Freeform 891"/>
                <p:cNvSpPr>
                  <a:spLocks/>
                </p:cNvSpPr>
                <p:nvPr/>
              </p:nvSpPr>
              <p:spPr bwMode="auto">
                <a:xfrm>
                  <a:off x="5043" y="1588"/>
                  <a:ext cx="15" cy="1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7"/>
                    </a:cxn>
                    <a:cxn ang="0">
                      <a:pos x="7" y="20"/>
                    </a:cxn>
                    <a:cxn ang="0">
                      <a:pos x="15" y="1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15" h="20">
                      <a:moveTo>
                        <a:pt x="2" y="0"/>
                      </a:moveTo>
                      <a:lnTo>
                        <a:pt x="0" y="7"/>
                      </a:lnTo>
                      <a:lnTo>
                        <a:pt x="7" y="20"/>
                      </a:lnTo>
                      <a:lnTo>
                        <a:pt x="15" y="15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33" name="Freeform 892"/>
                <p:cNvSpPr>
                  <a:spLocks/>
                </p:cNvSpPr>
                <p:nvPr/>
              </p:nvSpPr>
              <p:spPr bwMode="auto">
                <a:xfrm>
                  <a:off x="5043" y="1588"/>
                  <a:ext cx="15" cy="11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7"/>
                    </a:cxn>
                    <a:cxn ang="0">
                      <a:pos x="7" y="20"/>
                    </a:cxn>
                    <a:cxn ang="0">
                      <a:pos x="15" y="1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15" h="20">
                      <a:moveTo>
                        <a:pt x="2" y="0"/>
                      </a:moveTo>
                      <a:lnTo>
                        <a:pt x="0" y="7"/>
                      </a:lnTo>
                      <a:lnTo>
                        <a:pt x="7" y="20"/>
                      </a:lnTo>
                      <a:lnTo>
                        <a:pt x="15" y="15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34" name="Picture 893"/>
                <p:cNvPicPr>
                  <a:picLocks noChangeAspect="1" noChangeArrowheads="1"/>
                </p:cNvPicPr>
                <p:nvPr/>
              </p:nvPicPr>
              <p:blipFill>
                <a:blip r:embed="rId57" cstate="print"/>
                <a:srcRect/>
                <a:stretch>
                  <a:fillRect/>
                </a:stretch>
              </p:blipFill>
              <p:spPr bwMode="auto">
                <a:xfrm>
                  <a:off x="5043" y="1588"/>
                  <a:ext cx="16" cy="12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30" name="Freeform 894"/>
              <p:cNvSpPr>
                <a:spLocks/>
              </p:cNvSpPr>
              <p:nvPr/>
            </p:nvSpPr>
            <p:spPr bwMode="auto">
              <a:xfrm>
                <a:off x="5043" y="1588"/>
                <a:ext cx="15" cy="1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7"/>
                  </a:cxn>
                  <a:cxn ang="0">
                    <a:pos x="7" y="20"/>
                  </a:cxn>
                  <a:cxn ang="0">
                    <a:pos x="15" y="15"/>
                  </a:cxn>
                  <a:cxn ang="0">
                    <a:pos x="2" y="0"/>
                  </a:cxn>
                </a:cxnLst>
                <a:rect l="0" t="0" r="r" b="b"/>
                <a:pathLst>
                  <a:path w="15" h="20">
                    <a:moveTo>
                      <a:pt x="2" y="0"/>
                    </a:moveTo>
                    <a:lnTo>
                      <a:pt x="0" y="7"/>
                    </a:lnTo>
                    <a:lnTo>
                      <a:pt x="7" y="20"/>
                    </a:lnTo>
                    <a:lnTo>
                      <a:pt x="15" y="15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803" name="Group 895"/>
            <p:cNvGrpSpPr>
              <a:grpSpLocks/>
            </p:cNvGrpSpPr>
            <p:nvPr/>
          </p:nvGrpSpPr>
          <p:grpSpPr bwMode="auto">
            <a:xfrm>
              <a:off x="3540" y="1511"/>
              <a:ext cx="29" cy="12"/>
              <a:chOff x="3730" y="1602"/>
              <a:chExt cx="27" cy="10"/>
            </a:xfrm>
            <a:grpFill/>
          </p:grpSpPr>
          <p:grpSp>
            <p:nvGrpSpPr>
              <p:cNvPr id="809" name="Group 896"/>
              <p:cNvGrpSpPr>
                <a:grpSpLocks/>
              </p:cNvGrpSpPr>
              <p:nvPr/>
            </p:nvGrpSpPr>
            <p:grpSpPr bwMode="auto">
              <a:xfrm>
                <a:off x="3730" y="1602"/>
                <a:ext cx="27" cy="10"/>
                <a:chOff x="3730" y="1602"/>
                <a:chExt cx="27" cy="10"/>
              </a:xfrm>
              <a:grpFill/>
            </p:grpSpPr>
            <p:pic>
              <p:nvPicPr>
                <p:cNvPr id="625" name="Picture 897"/>
                <p:cNvPicPr>
                  <a:picLocks noChangeAspect="1" noChangeArrowheads="1"/>
                </p:cNvPicPr>
                <p:nvPr/>
              </p:nvPicPr>
              <p:blipFill>
                <a:blip r:embed="rId58" cstate="print"/>
                <a:srcRect/>
                <a:stretch>
                  <a:fillRect/>
                </a:stretch>
              </p:blipFill>
              <p:spPr bwMode="auto">
                <a:xfrm>
                  <a:off x="3730" y="1602"/>
                  <a:ext cx="27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26" name="Freeform 898"/>
                <p:cNvSpPr>
                  <a:spLocks/>
                </p:cNvSpPr>
                <p:nvPr/>
              </p:nvSpPr>
              <p:spPr bwMode="auto">
                <a:xfrm>
                  <a:off x="3730" y="1602"/>
                  <a:ext cx="26" cy="9"/>
                </a:xfrm>
                <a:custGeom>
                  <a:avLst/>
                  <a:gdLst/>
                  <a:ahLst/>
                  <a:cxnLst>
                    <a:cxn ang="0">
                      <a:pos x="26" y="16"/>
                    </a:cxn>
                    <a:cxn ang="0">
                      <a:pos x="2" y="0"/>
                    </a:cxn>
                    <a:cxn ang="0">
                      <a:pos x="0" y="3"/>
                    </a:cxn>
                    <a:cxn ang="0">
                      <a:pos x="16" y="16"/>
                    </a:cxn>
                    <a:cxn ang="0">
                      <a:pos x="26" y="16"/>
                    </a:cxn>
                  </a:cxnLst>
                  <a:rect l="0" t="0" r="r" b="b"/>
                  <a:pathLst>
                    <a:path w="26" h="16">
                      <a:moveTo>
                        <a:pt x="26" y="16"/>
                      </a:move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16" y="16"/>
                      </a:lnTo>
                      <a:lnTo>
                        <a:pt x="26" y="1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27" name="Freeform 899"/>
                <p:cNvSpPr>
                  <a:spLocks/>
                </p:cNvSpPr>
                <p:nvPr/>
              </p:nvSpPr>
              <p:spPr bwMode="auto">
                <a:xfrm>
                  <a:off x="3730" y="1602"/>
                  <a:ext cx="26" cy="9"/>
                </a:xfrm>
                <a:custGeom>
                  <a:avLst/>
                  <a:gdLst/>
                  <a:ahLst/>
                  <a:cxnLst>
                    <a:cxn ang="0">
                      <a:pos x="26" y="16"/>
                    </a:cxn>
                    <a:cxn ang="0">
                      <a:pos x="2" y="0"/>
                    </a:cxn>
                    <a:cxn ang="0">
                      <a:pos x="0" y="3"/>
                    </a:cxn>
                    <a:cxn ang="0">
                      <a:pos x="16" y="16"/>
                    </a:cxn>
                    <a:cxn ang="0">
                      <a:pos x="26" y="16"/>
                    </a:cxn>
                  </a:cxnLst>
                  <a:rect l="0" t="0" r="r" b="b"/>
                  <a:pathLst>
                    <a:path w="26" h="16">
                      <a:moveTo>
                        <a:pt x="26" y="16"/>
                      </a:move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16" y="16"/>
                      </a:lnTo>
                      <a:lnTo>
                        <a:pt x="26" y="1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28" name="Picture 900"/>
                <p:cNvPicPr>
                  <a:picLocks noChangeAspect="1" noChangeArrowheads="1"/>
                </p:cNvPicPr>
                <p:nvPr/>
              </p:nvPicPr>
              <p:blipFill>
                <a:blip r:embed="rId58" cstate="print"/>
                <a:srcRect/>
                <a:stretch>
                  <a:fillRect/>
                </a:stretch>
              </p:blipFill>
              <p:spPr bwMode="auto">
                <a:xfrm>
                  <a:off x="3730" y="1602"/>
                  <a:ext cx="27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24" name="Freeform 901"/>
              <p:cNvSpPr>
                <a:spLocks/>
              </p:cNvSpPr>
              <p:nvPr/>
            </p:nvSpPr>
            <p:spPr bwMode="auto">
              <a:xfrm>
                <a:off x="3730" y="1602"/>
                <a:ext cx="26" cy="9"/>
              </a:xfrm>
              <a:custGeom>
                <a:avLst/>
                <a:gdLst/>
                <a:ahLst/>
                <a:cxnLst>
                  <a:cxn ang="0">
                    <a:pos x="26" y="16"/>
                  </a:cxn>
                  <a:cxn ang="0">
                    <a:pos x="2" y="0"/>
                  </a:cxn>
                  <a:cxn ang="0">
                    <a:pos x="0" y="3"/>
                  </a:cxn>
                  <a:cxn ang="0">
                    <a:pos x="16" y="16"/>
                  </a:cxn>
                  <a:cxn ang="0">
                    <a:pos x="26" y="16"/>
                  </a:cxn>
                </a:cxnLst>
                <a:rect l="0" t="0" r="r" b="b"/>
                <a:pathLst>
                  <a:path w="26" h="16">
                    <a:moveTo>
                      <a:pt x="26" y="16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16" y="16"/>
                    </a:lnTo>
                    <a:lnTo>
                      <a:pt x="26" y="1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88" name="Freeform 902"/>
            <p:cNvSpPr>
              <a:spLocks/>
            </p:cNvSpPr>
            <p:nvPr/>
          </p:nvSpPr>
          <p:spPr bwMode="auto">
            <a:xfrm>
              <a:off x="3147" y="1692"/>
              <a:ext cx="17" cy="7"/>
            </a:xfrm>
            <a:custGeom>
              <a:avLst/>
              <a:gdLst/>
              <a:ahLst/>
              <a:cxnLst>
                <a:cxn ang="0">
                  <a:pos x="15" y="1"/>
                </a:cxn>
                <a:cxn ang="0">
                  <a:pos x="1" y="13"/>
                </a:cxn>
                <a:cxn ang="0">
                  <a:pos x="0" y="3"/>
                </a:cxn>
                <a:cxn ang="0">
                  <a:pos x="13" y="0"/>
                </a:cxn>
                <a:cxn ang="0">
                  <a:pos x="15" y="1"/>
                </a:cxn>
              </a:cxnLst>
              <a:rect l="0" t="0" r="r" b="b"/>
              <a:pathLst>
                <a:path w="15" h="13">
                  <a:moveTo>
                    <a:pt x="15" y="1"/>
                  </a:moveTo>
                  <a:lnTo>
                    <a:pt x="1" y="13"/>
                  </a:lnTo>
                  <a:lnTo>
                    <a:pt x="0" y="3"/>
                  </a:lnTo>
                  <a:lnTo>
                    <a:pt x="13" y="0"/>
                  </a:lnTo>
                  <a:lnTo>
                    <a:pt x="15" y="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815" name="Group 903"/>
            <p:cNvGrpSpPr>
              <a:grpSpLocks/>
            </p:cNvGrpSpPr>
            <p:nvPr/>
          </p:nvGrpSpPr>
          <p:grpSpPr bwMode="auto">
            <a:xfrm>
              <a:off x="5016" y="1683"/>
              <a:ext cx="11" cy="9"/>
              <a:chOff x="5127" y="1764"/>
              <a:chExt cx="11" cy="9"/>
            </a:xfrm>
            <a:grpFill/>
          </p:grpSpPr>
          <p:grpSp>
            <p:nvGrpSpPr>
              <p:cNvPr id="821" name="Group 904"/>
              <p:cNvGrpSpPr>
                <a:grpSpLocks/>
              </p:cNvGrpSpPr>
              <p:nvPr/>
            </p:nvGrpSpPr>
            <p:grpSpPr bwMode="auto">
              <a:xfrm>
                <a:off x="5127" y="1764"/>
                <a:ext cx="11" cy="9"/>
                <a:chOff x="5127" y="1764"/>
                <a:chExt cx="11" cy="9"/>
              </a:xfrm>
              <a:grpFill/>
            </p:grpSpPr>
            <p:pic>
              <p:nvPicPr>
                <p:cNvPr id="619" name="Picture 905"/>
                <p:cNvPicPr>
                  <a:picLocks noChangeAspect="1" noChangeArrowheads="1"/>
                </p:cNvPicPr>
                <p:nvPr/>
              </p:nvPicPr>
              <p:blipFill>
                <a:blip r:embed="rId59" cstate="print"/>
                <a:srcRect/>
                <a:stretch>
                  <a:fillRect/>
                </a:stretch>
              </p:blipFill>
              <p:spPr bwMode="auto">
                <a:xfrm>
                  <a:off x="5127" y="1764"/>
                  <a:ext cx="11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20" name="Freeform 906"/>
                <p:cNvSpPr>
                  <a:spLocks/>
                </p:cNvSpPr>
                <p:nvPr/>
              </p:nvSpPr>
              <p:spPr bwMode="auto">
                <a:xfrm>
                  <a:off x="5127" y="1764"/>
                  <a:ext cx="10" cy="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4" y="17"/>
                    </a:cxn>
                    <a:cxn ang="0">
                      <a:pos x="0" y="7"/>
                    </a:cxn>
                    <a:cxn ang="0">
                      <a:pos x="6" y="0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10" h="17">
                      <a:moveTo>
                        <a:pt x="10" y="4"/>
                      </a:moveTo>
                      <a:lnTo>
                        <a:pt x="4" y="17"/>
                      </a:lnTo>
                      <a:lnTo>
                        <a:pt x="0" y="7"/>
                      </a:lnTo>
                      <a:lnTo>
                        <a:pt x="6" y="0"/>
                      </a:lnTo>
                      <a:lnTo>
                        <a:pt x="10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21" name="Freeform 907"/>
                <p:cNvSpPr>
                  <a:spLocks/>
                </p:cNvSpPr>
                <p:nvPr/>
              </p:nvSpPr>
              <p:spPr bwMode="auto">
                <a:xfrm>
                  <a:off x="5127" y="1764"/>
                  <a:ext cx="10" cy="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4" y="17"/>
                    </a:cxn>
                    <a:cxn ang="0">
                      <a:pos x="0" y="7"/>
                    </a:cxn>
                    <a:cxn ang="0">
                      <a:pos x="6" y="0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10" h="17">
                      <a:moveTo>
                        <a:pt x="10" y="4"/>
                      </a:moveTo>
                      <a:lnTo>
                        <a:pt x="4" y="17"/>
                      </a:lnTo>
                      <a:lnTo>
                        <a:pt x="0" y="7"/>
                      </a:lnTo>
                      <a:lnTo>
                        <a:pt x="6" y="0"/>
                      </a:lnTo>
                      <a:lnTo>
                        <a:pt x="10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22" name="Picture 908"/>
                <p:cNvPicPr>
                  <a:picLocks noChangeAspect="1" noChangeArrowheads="1"/>
                </p:cNvPicPr>
                <p:nvPr/>
              </p:nvPicPr>
              <p:blipFill>
                <a:blip r:embed="rId59" cstate="print"/>
                <a:srcRect/>
                <a:stretch>
                  <a:fillRect/>
                </a:stretch>
              </p:blipFill>
              <p:spPr bwMode="auto">
                <a:xfrm>
                  <a:off x="5127" y="1764"/>
                  <a:ext cx="11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18" name="Freeform 909"/>
              <p:cNvSpPr>
                <a:spLocks/>
              </p:cNvSpPr>
              <p:nvPr/>
            </p:nvSpPr>
            <p:spPr bwMode="auto">
              <a:xfrm>
                <a:off x="5127" y="1764"/>
                <a:ext cx="10" cy="8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4" y="17"/>
                  </a:cxn>
                  <a:cxn ang="0">
                    <a:pos x="0" y="7"/>
                  </a:cxn>
                  <a:cxn ang="0">
                    <a:pos x="6" y="0"/>
                  </a:cxn>
                  <a:cxn ang="0">
                    <a:pos x="10" y="4"/>
                  </a:cxn>
                </a:cxnLst>
                <a:rect l="0" t="0" r="r" b="b"/>
                <a:pathLst>
                  <a:path w="10" h="17">
                    <a:moveTo>
                      <a:pt x="10" y="4"/>
                    </a:moveTo>
                    <a:lnTo>
                      <a:pt x="4" y="17"/>
                    </a:lnTo>
                    <a:lnTo>
                      <a:pt x="0" y="7"/>
                    </a:lnTo>
                    <a:lnTo>
                      <a:pt x="6" y="0"/>
                    </a:lnTo>
                    <a:lnTo>
                      <a:pt x="10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827" name="Group 910"/>
            <p:cNvGrpSpPr>
              <a:grpSpLocks/>
            </p:cNvGrpSpPr>
            <p:nvPr/>
          </p:nvGrpSpPr>
          <p:grpSpPr bwMode="auto">
            <a:xfrm>
              <a:off x="4831" y="1519"/>
              <a:ext cx="23" cy="5"/>
              <a:chOff x="4952" y="1609"/>
              <a:chExt cx="21" cy="5"/>
            </a:xfrm>
            <a:grpFill/>
          </p:grpSpPr>
          <p:grpSp>
            <p:nvGrpSpPr>
              <p:cNvPr id="833" name="Group 911"/>
              <p:cNvGrpSpPr>
                <a:grpSpLocks/>
              </p:cNvGrpSpPr>
              <p:nvPr/>
            </p:nvGrpSpPr>
            <p:grpSpPr bwMode="auto">
              <a:xfrm>
                <a:off x="4952" y="1609"/>
                <a:ext cx="21" cy="5"/>
                <a:chOff x="4952" y="1609"/>
                <a:chExt cx="21" cy="5"/>
              </a:xfrm>
              <a:grpFill/>
            </p:grpSpPr>
            <p:pic>
              <p:nvPicPr>
                <p:cNvPr id="613" name="Picture 912"/>
                <p:cNvPicPr>
                  <a:picLocks noChangeAspect="1" noChangeArrowheads="1"/>
                </p:cNvPicPr>
                <p:nvPr/>
              </p:nvPicPr>
              <p:blipFill>
                <a:blip r:embed="rId60"/>
                <a:srcRect t="-58595"/>
                <a:stretch>
                  <a:fillRect/>
                </a:stretch>
              </p:blipFill>
              <p:spPr bwMode="auto">
                <a:xfrm>
                  <a:off x="4952" y="1609"/>
                  <a:ext cx="21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14" name="Freeform 913"/>
                <p:cNvSpPr>
                  <a:spLocks/>
                </p:cNvSpPr>
                <p:nvPr/>
              </p:nvSpPr>
              <p:spPr bwMode="auto">
                <a:xfrm>
                  <a:off x="4952" y="1611"/>
                  <a:ext cx="20" cy="2"/>
                </a:xfrm>
                <a:custGeom>
                  <a:avLst/>
                  <a:gdLst/>
                  <a:ahLst/>
                  <a:cxnLst>
                    <a:cxn ang="0">
                      <a:pos x="20" y="2"/>
                    </a:cxn>
                    <a:cxn ang="0">
                      <a:pos x="18" y="6"/>
                    </a:cxn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20" y="2"/>
                    </a:cxn>
                  </a:cxnLst>
                  <a:rect l="0" t="0" r="r" b="b"/>
                  <a:pathLst>
                    <a:path w="20" h="6">
                      <a:moveTo>
                        <a:pt x="20" y="2"/>
                      </a:moveTo>
                      <a:lnTo>
                        <a:pt x="18" y="6"/>
                      </a:lnTo>
                      <a:lnTo>
                        <a:pt x="0" y="0"/>
                      </a:lnTo>
                      <a:lnTo>
                        <a:pt x="18" y="0"/>
                      </a:lnTo>
                      <a:lnTo>
                        <a:pt x="20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15" name="Freeform 914"/>
                <p:cNvSpPr>
                  <a:spLocks/>
                </p:cNvSpPr>
                <p:nvPr/>
              </p:nvSpPr>
              <p:spPr bwMode="auto">
                <a:xfrm>
                  <a:off x="4952" y="1611"/>
                  <a:ext cx="20" cy="2"/>
                </a:xfrm>
                <a:custGeom>
                  <a:avLst/>
                  <a:gdLst/>
                  <a:ahLst/>
                  <a:cxnLst>
                    <a:cxn ang="0">
                      <a:pos x="20" y="2"/>
                    </a:cxn>
                    <a:cxn ang="0">
                      <a:pos x="18" y="6"/>
                    </a:cxn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20" y="2"/>
                    </a:cxn>
                  </a:cxnLst>
                  <a:rect l="0" t="0" r="r" b="b"/>
                  <a:pathLst>
                    <a:path w="20" h="6">
                      <a:moveTo>
                        <a:pt x="20" y="2"/>
                      </a:moveTo>
                      <a:lnTo>
                        <a:pt x="18" y="6"/>
                      </a:lnTo>
                      <a:lnTo>
                        <a:pt x="0" y="0"/>
                      </a:lnTo>
                      <a:lnTo>
                        <a:pt x="18" y="0"/>
                      </a:lnTo>
                      <a:lnTo>
                        <a:pt x="20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16" name="Picture 915"/>
                <p:cNvPicPr>
                  <a:picLocks noChangeAspect="1" noChangeArrowheads="1"/>
                </p:cNvPicPr>
                <p:nvPr/>
              </p:nvPicPr>
              <p:blipFill>
                <a:blip r:embed="rId60"/>
                <a:srcRect t="-58595"/>
                <a:stretch>
                  <a:fillRect/>
                </a:stretch>
              </p:blipFill>
              <p:spPr bwMode="auto">
                <a:xfrm>
                  <a:off x="4952" y="1609"/>
                  <a:ext cx="21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12" name="Freeform 916"/>
              <p:cNvSpPr>
                <a:spLocks/>
              </p:cNvSpPr>
              <p:nvPr/>
            </p:nvSpPr>
            <p:spPr bwMode="auto">
              <a:xfrm>
                <a:off x="4952" y="1611"/>
                <a:ext cx="20" cy="2"/>
              </a:xfrm>
              <a:custGeom>
                <a:avLst/>
                <a:gdLst/>
                <a:ahLst/>
                <a:cxnLst>
                  <a:cxn ang="0">
                    <a:pos x="20" y="2"/>
                  </a:cxn>
                  <a:cxn ang="0">
                    <a:pos x="18" y="6"/>
                  </a:cxn>
                  <a:cxn ang="0">
                    <a:pos x="0" y="0"/>
                  </a:cxn>
                  <a:cxn ang="0">
                    <a:pos x="18" y="0"/>
                  </a:cxn>
                  <a:cxn ang="0">
                    <a:pos x="20" y="2"/>
                  </a:cxn>
                </a:cxnLst>
                <a:rect l="0" t="0" r="r" b="b"/>
                <a:pathLst>
                  <a:path w="20" h="6">
                    <a:moveTo>
                      <a:pt x="20" y="2"/>
                    </a:moveTo>
                    <a:lnTo>
                      <a:pt x="18" y="6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20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839" name="Group 917"/>
            <p:cNvGrpSpPr>
              <a:grpSpLocks/>
            </p:cNvGrpSpPr>
            <p:nvPr/>
          </p:nvGrpSpPr>
          <p:grpSpPr bwMode="auto">
            <a:xfrm>
              <a:off x="3644" y="1470"/>
              <a:ext cx="20" cy="6"/>
              <a:chOff x="3829" y="1563"/>
              <a:chExt cx="19" cy="5"/>
            </a:xfrm>
            <a:grpFill/>
          </p:grpSpPr>
          <p:grpSp>
            <p:nvGrpSpPr>
              <p:cNvPr id="845" name="Group 918"/>
              <p:cNvGrpSpPr>
                <a:grpSpLocks/>
              </p:cNvGrpSpPr>
              <p:nvPr/>
            </p:nvGrpSpPr>
            <p:grpSpPr bwMode="auto">
              <a:xfrm>
                <a:off x="3829" y="1563"/>
                <a:ext cx="19" cy="5"/>
                <a:chOff x="3829" y="1563"/>
                <a:chExt cx="19" cy="5"/>
              </a:xfrm>
              <a:grpFill/>
            </p:grpSpPr>
            <p:pic>
              <p:nvPicPr>
                <p:cNvPr id="607" name="Picture 919"/>
                <p:cNvPicPr>
                  <a:picLocks noChangeAspect="1" noChangeArrowheads="1"/>
                </p:cNvPicPr>
                <p:nvPr/>
              </p:nvPicPr>
              <p:blipFill>
                <a:blip r:embed="rId61" cstate="print"/>
                <a:srcRect/>
                <a:stretch>
                  <a:fillRect/>
                </a:stretch>
              </p:blipFill>
              <p:spPr bwMode="auto">
                <a:xfrm>
                  <a:off x="3829" y="1563"/>
                  <a:ext cx="19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08" name="Freeform 920"/>
                <p:cNvSpPr>
                  <a:spLocks/>
                </p:cNvSpPr>
                <p:nvPr/>
              </p:nvSpPr>
              <p:spPr bwMode="auto">
                <a:xfrm>
                  <a:off x="3829" y="1563"/>
                  <a:ext cx="18" cy="4"/>
                </a:xfrm>
                <a:custGeom>
                  <a:avLst/>
                  <a:gdLst/>
                  <a:ahLst/>
                  <a:cxnLst>
                    <a:cxn ang="0">
                      <a:pos x="18" y="9"/>
                    </a:cxn>
                    <a:cxn ang="0">
                      <a:pos x="0" y="9"/>
                    </a:cxn>
                    <a:cxn ang="0">
                      <a:pos x="2" y="0"/>
                    </a:cxn>
                    <a:cxn ang="0">
                      <a:pos x="11" y="4"/>
                    </a:cxn>
                    <a:cxn ang="0">
                      <a:pos x="18" y="9"/>
                    </a:cxn>
                  </a:cxnLst>
                  <a:rect l="0" t="0" r="r" b="b"/>
                  <a:pathLst>
                    <a:path w="18" h="9">
                      <a:moveTo>
                        <a:pt x="18" y="9"/>
                      </a:moveTo>
                      <a:lnTo>
                        <a:pt x="0" y="9"/>
                      </a:lnTo>
                      <a:lnTo>
                        <a:pt x="2" y="0"/>
                      </a:lnTo>
                      <a:lnTo>
                        <a:pt x="11" y="4"/>
                      </a:lnTo>
                      <a:lnTo>
                        <a:pt x="18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09" name="Freeform 921"/>
                <p:cNvSpPr>
                  <a:spLocks/>
                </p:cNvSpPr>
                <p:nvPr/>
              </p:nvSpPr>
              <p:spPr bwMode="auto">
                <a:xfrm>
                  <a:off x="3829" y="1563"/>
                  <a:ext cx="18" cy="4"/>
                </a:xfrm>
                <a:custGeom>
                  <a:avLst/>
                  <a:gdLst/>
                  <a:ahLst/>
                  <a:cxnLst>
                    <a:cxn ang="0">
                      <a:pos x="18" y="9"/>
                    </a:cxn>
                    <a:cxn ang="0">
                      <a:pos x="0" y="9"/>
                    </a:cxn>
                    <a:cxn ang="0">
                      <a:pos x="2" y="0"/>
                    </a:cxn>
                    <a:cxn ang="0">
                      <a:pos x="11" y="4"/>
                    </a:cxn>
                    <a:cxn ang="0">
                      <a:pos x="18" y="9"/>
                    </a:cxn>
                  </a:cxnLst>
                  <a:rect l="0" t="0" r="r" b="b"/>
                  <a:pathLst>
                    <a:path w="18" h="9">
                      <a:moveTo>
                        <a:pt x="18" y="9"/>
                      </a:moveTo>
                      <a:lnTo>
                        <a:pt x="0" y="9"/>
                      </a:lnTo>
                      <a:lnTo>
                        <a:pt x="2" y="0"/>
                      </a:lnTo>
                      <a:lnTo>
                        <a:pt x="11" y="4"/>
                      </a:lnTo>
                      <a:lnTo>
                        <a:pt x="18" y="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10" name="Picture 922"/>
                <p:cNvPicPr>
                  <a:picLocks noChangeAspect="1" noChangeArrowheads="1"/>
                </p:cNvPicPr>
                <p:nvPr/>
              </p:nvPicPr>
              <p:blipFill>
                <a:blip r:embed="rId61" cstate="print"/>
                <a:srcRect/>
                <a:stretch>
                  <a:fillRect/>
                </a:stretch>
              </p:blipFill>
              <p:spPr bwMode="auto">
                <a:xfrm>
                  <a:off x="3829" y="1563"/>
                  <a:ext cx="19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06" name="Freeform 923"/>
              <p:cNvSpPr>
                <a:spLocks/>
              </p:cNvSpPr>
              <p:nvPr/>
            </p:nvSpPr>
            <p:spPr bwMode="auto">
              <a:xfrm>
                <a:off x="3829" y="1563"/>
                <a:ext cx="18" cy="4"/>
              </a:xfrm>
              <a:custGeom>
                <a:avLst/>
                <a:gdLst/>
                <a:ahLst/>
                <a:cxnLst>
                  <a:cxn ang="0">
                    <a:pos x="18" y="9"/>
                  </a:cxn>
                  <a:cxn ang="0">
                    <a:pos x="0" y="9"/>
                  </a:cxn>
                  <a:cxn ang="0">
                    <a:pos x="2" y="0"/>
                  </a:cxn>
                  <a:cxn ang="0">
                    <a:pos x="11" y="4"/>
                  </a:cxn>
                  <a:cxn ang="0">
                    <a:pos x="18" y="9"/>
                  </a:cxn>
                </a:cxnLst>
                <a:rect l="0" t="0" r="r" b="b"/>
                <a:pathLst>
                  <a:path w="18" h="9">
                    <a:moveTo>
                      <a:pt x="18" y="9"/>
                    </a:moveTo>
                    <a:lnTo>
                      <a:pt x="0" y="9"/>
                    </a:lnTo>
                    <a:lnTo>
                      <a:pt x="2" y="0"/>
                    </a:lnTo>
                    <a:lnTo>
                      <a:pt x="11" y="4"/>
                    </a:lnTo>
                    <a:lnTo>
                      <a:pt x="18" y="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92" name="Freeform 924"/>
            <p:cNvSpPr>
              <a:spLocks/>
            </p:cNvSpPr>
            <p:nvPr/>
          </p:nvSpPr>
          <p:spPr bwMode="auto">
            <a:xfrm>
              <a:off x="3450" y="1378"/>
              <a:ext cx="29" cy="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2"/>
                </a:cxn>
                <a:cxn ang="0">
                  <a:pos x="16" y="7"/>
                </a:cxn>
                <a:cxn ang="0">
                  <a:pos x="28" y="0"/>
                </a:cxn>
              </a:cxnLst>
              <a:rect l="0" t="0" r="r" b="b"/>
              <a:pathLst>
                <a:path w="28" h="7">
                  <a:moveTo>
                    <a:pt x="28" y="0"/>
                  </a:moveTo>
                  <a:lnTo>
                    <a:pt x="0" y="2"/>
                  </a:lnTo>
                  <a:lnTo>
                    <a:pt x="16" y="7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93" name="Freeform 925"/>
            <p:cNvSpPr>
              <a:spLocks/>
            </p:cNvSpPr>
            <p:nvPr/>
          </p:nvSpPr>
          <p:spPr bwMode="auto">
            <a:xfrm>
              <a:off x="3483" y="1374"/>
              <a:ext cx="28" cy="4"/>
            </a:xfrm>
            <a:custGeom>
              <a:avLst/>
              <a:gdLst/>
              <a:ahLst/>
              <a:cxnLst>
                <a:cxn ang="0">
                  <a:pos x="26" y="3"/>
                </a:cxn>
                <a:cxn ang="0">
                  <a:pos x="0" y="7"/>
                </a:cxn>
                <a:cxn ang="0">
                  <a:pos x="23" y="0"/>
                </a:cxn>
                <a:cxn ang="0">
                  <a:pos x="26" y="3"/>
                </a:cxn>
              </a:cxnLst>
              <a:rect l="0" t="0" r="r" b="b"/>
              <a:pathLst>
                <a:path w="26" h="7">
                  <a:moveTo>
                    <a:pt x="26" y="3"/>
                  </a:moveTo>
                  <a:lnTo>
                    <a:pt x="0" y="7"/>
                  </a:lnTo>
                  <a:lnTo>
                    <a:pt x="23" y="0"/>
                  </a:lnTo>
                  <a:lnTo>
                    <a:pt x="26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851" name="Group 926"/>
            <p:cNvGrpSpPr>
              <a:grpSpLocks/>
            </p:cNvGrpSpPr>
            <p:nvPr/>
          </p:nvGrpSpPr>
          <p:grpSpPr bwMode="auto">
            <a:xfrm>
              <a:off x="4092" y="1456"/>
              <a:ext cx="24" cy="5"/>
              <a:chOff x="4253" y="1549"/>
              <a:chExt cx="22" cy="5"/>
            </a:xfrm>
            <a:grpFill/>
          </p:grpSpPr>
          <p:grpSp>
            <p:nvGrpSpPr>
              <p:cNvPr id="857" name="Group 927"/>
              <p:cNvGrpSpPr>
                <a:grpSpLocks/>
              </p:cNvGrpSpPr>
              <p:nvPr/>
            </p:nvGrpSpPr>
            <p:grpSpPr bwMode="auto">
              <a:xfrm>
                <a:off x="4253" y="1549"/>
                <a:ext cx="22" cy="5"/>
                <a:chOff x="4253" y="1549"/>
                <a:chExt cx="22" cy="5"/>
              </a:xfrm>
              <a:grpFill/>
            </p:grpSpPr>
            <p:pic>
              <p:nvPicPr>
                <p:cNvPr id="601" name="Picture 928"/>
                <p:cNvPicPr>
                  <a:picLocks noChangeAspect="1" noChangeArrowheads="1"/>
                </p:cNvPicPr>
                <p:nvPr/>
              </p:nvPicPr>
              <p:blipFill>
                <a:blip r:embed="rId62"/>
                <a:srcRect t="-58595"/>
                <a:stretch>
                  <a:fillRect/>
                </a:stretch>
              </p:blipFill>
              <p:spPr bwMode="auto">
                <a:xfrm>
                  <a:off x="4253" y="1549"/>
                  <a:ext cx="22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602" name="Freeform 929"/>
                <p:cNvSpPr>
                  <a:spLocks/>
                </p:cNvSpPr>
                <p:nvPr/>
              </p:nvSpPr>
              <p:spPr bwMode="auto">
                <a:xfrm>
                  <a:off x="4253" y="1551"/>
                  <a:ext cx="21" cy="2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2"/>
                    </a:cxn>
                    <a:cxn ang="0">
                      <a:pos x="21" y="6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1" h="6">
                      <a:moveTo>
                        <a:pt x="20" y="0"/>
                      </a:moveTo>
                      <a:lnTo>
                        <a:pt x="0" y="2"/>
                      </a:lnTo>
                      <a:lnTo>
                        <a:pt x="21" y="6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03" name="Freeform 930"/>
                <p:cNvSpPr>
                  <a:spLocks/>
                </p:cNvSpPr>
                <p:nvPr/>
              </p:nvSpPr>
              <p:spPr bwMode="auto">
                <a:xfrm>
                  <a:off x="4253" y="1551"/>
                  <a:ext cx="21" cy="2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2"/>
                    </a:cxn>
                    <a:cxn ang="0">
                      <a:pos x="21" y="6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1" h="6">
                      <a:moveTo>
                        <a:pt x="20" y="0"/>
                      </a:moveTo>
                      <a:lnTo>
                        <a:pt x="0" y="2"/>
                      </a:lnTo>
                      <a:lnTo>
                        <a:pt x="21" y="6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604" name="Picture 931"/>
                <p:cNvPicPr>
                  <a:picLocks noChangeAspect="1" noChangeArrowheads="1"/>
                </p:cNvPicPr>
                <p:nvPr/>
              </p:nvPicPr>
              <p:blipFill>
                <a:blip r:embed="rId62"/>
                <a:srcRect t="-58595"/>
                <a:stretch>
                  <a:fillRect/>
                </a:stretch>
              </p:blipFill>
              <p:spPr bwMode="auto">
                <a:xfrm>
                  <a:off x="4253" y="1549"/>
                  <a:ext cx="22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600" name="Freeform 932"/>
              <p:cNvSpPr>
                <a:spLocks/>
              </p:cNvSpPr>
              <p:nvPr/>
            </p:nvSpPr>
            <p:spPr bwMode="auto">
              <a:xfrm>
                <a:off x="4253" y="1551"/>
                <a:ext cx="21" cy="2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0" y="2"/>
                  </a:cxn>
                  <a:cxn ang="0">
                    <a:pos x="21" y="6"/>
                  </a:cxn>
                  <a:cxn ang="0">
                    <a:pos x="20" y="0"/>
                  </a:cxn>
                </a:cxnLst>
                <a:rect l="0" t="0" r="r" b="b"/>
                <a:pathLst>
                  <a:path w="21" h="6">
                    <a:moveTo>
                      <a:pt x="20" y="0"/>
                    </a:moveTo>
                    <a:lnTo>
                      <a:pt x="0" y="2"/>
                    </a:lnTo>
                    <a:lnTo>
                      <a:pt x="21" y="6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865" name="Group 933"/>
            <p:cNvGrpSpPr>
              <a:grpSpLocks/>
            </p:cNvGrpSpPr>
            <p:nvPr/>
          </p:nvGrpSpPr>
          <p:grpSpPr bwMode="auto">
            <a:xfrm>
              <a:off x="5058" y="1820"/>
              <a:ext cx="6" cy="10"/>
              <a:chOff x="5166" y="1894"/>
              <a:chExt cx="7" cy="10"/>
            </a:xfrm>
            <a:grpFill/>
          </p:grpSpPr>
          <p:grpSp>
            <p:nvGrpSpPr>
              <p:cNvPr id="871" name="Group 934"/>
              <p:cNvGrpSpPr>
                <a:grpSpLocks/>
              </p:cNvGrpSpPr>
              <p:nvPr/>
            </p:nvGrpSpPr>
            <p:grpSpPr bwMode="auto">
              <a:xfrm>
                <a:off x="5166" y="1894"/>
                <a:ext cx="7" cy="10"/>
                <a:chOff x="5166" y="1894"/>
                <a:chExt cx="7" cy="10"/>
              </a:xfrm>
              <a:grpFill/>
            </p:grpSpPr>
            <p:pic>
              <p:nvPicPr>
                <p:cNvPr id="595" name="Picture 935"/>
                <p:cNvPicPr>
                  <a:picLocks noChangeAspect="1" noChangeArrowheads="1"/>
                </p:cNvPicPr>
                <p:nvPr/>
              </p:nvPicPr>
              <p:blipFill>
                <a:blip r:embed="rId63" cstate="print"/>
                <a:srcRect/>
                <a:stretch>
                  <a:fillRect/>
                </a:stretch>
              </p:blipFill>
              <p:spPr bwMode="auto">
                <a:xfrm>
                  <a:off x="5166" y="1894"/>
                  <a:ext cx="7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96" name="Freeform 936"/>
                <p:cNvSpPr>
                  <a:spLocks/>
                </p:cNvSpPr>
                <p:nvPr/>
              </p:nvSpPr>
              <p:spPr bwMode="auto">
                <a:xfrm>
                  <a:off x="5166" y="1894"/>
                  <a:ext cx="6" cy="9"/>
                </a:xfrm>
                <a:custGeom>
                  <a:avLst/>
                  <a:gdLst/>
                  <a:ahLst/>
                  <a:cxnLst>
                    <a:cxn ang="0">
                      <a:pos x="6" y="2"/>
                    </a:cxn>
                    <a:cxn ang="0">
                      <a:pos x="1" y="19"/>
                    </a:cxn>
                    <a:cxn ang="0">
                      <a:pos x="0" y="0"/>
                    </a:cxn>
                    <a:cxn ang="0">
                      <a:pos x="6" y="2"/>
                    </a:cxn>
                  </a:cxnLst>
                  <a:rect l="0" t="0" r="r" b="b"/>
                  <a:pathLst>
                    <a:path w="6" h="19">
                      <a:moveTo>
                        <a:pt x="6" y="2"/>
                      </a:moveTo>
                      <a:lnTo>
                        <a:pt x="1" y="19"/>
                      </a:lnTo>
                      <a:lnTo>
                        <a:pt x="0" y="0"/>
                      </a:lnTo>
                      <a:lnTo>
                        <a:pt x="6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97" name="Freeform 937"/>
                <p:cNvSpPr>
                  <a:spLocks/>
                </p:cNvSpPr>
                <p:nvPr/>
              </p:nvSpPr>
              <p:spPr bwMode="auto">
                <a:xfrm>
                  <a:off x="5166" y="1894"/>
                  <a:ext cx="6" cy="9"/>
                </a:xfrm>
                <a:custGeom>
                  <a:avLst/>
                  <a:gdLst/>
                  <a:ahLst/>
                  <a:cxnLst>
                    <a:cxn ang="0">
                      <a:pos x="6" y="2"/>
                    </a:cxn>
                    <a:cxn ang="0">
                      <a:pos x="1" y="19"/>
                    </a:cxn>
                    <a:cxn ang="0">
                      <a:pos x="0" y="0"/>
                    </a:cxn>
                    <a:cxn ang="0">
                      <a:pos x="6" y="2"/>
                    </a:cxn>
                  </a:cxnLst>
                  <a:rect l="0" t="0" r="r" b="b"/>
                  <a:pathLst>
                    <a:path w="6" h="19">
                      <a:moveTo>
                        <a:pt x="6" y="2"/>
                      </a:moveTo>
                      <a:lnTo>
                        <a:pt x="1" y="19"/>
                      </a:lnTo>
                      <a:lnTo>
                        <a:pt x="0" y="0"/>
                      </a:lnTo>
                      <a:lnTo>
                        <a:pt x="6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98" name="Picture 938"/>
                <p:cNvPicPr>
                  <a:picLocks noChangeAspect="1" noChangeArrowheads="1"/>
                </p:cNvPicPr>
                <p:nvPr/>
              </p:nvPicPr>
              <p:blipFill>
                <a:blip r:embed="rId63" cstate="print"/>
                <a:srcRect/>
                <a:stretch>
                  <a:fillRect/>
                </a:stretch>
              </p:blipFill>
              <p:spPr bwMode="auto">
                <a:xfrm>
                  <a:off x="5166" y="1894"/>
                  <a:ext cx="7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94" name="Freeform 939"/>
              <p:cNvSpPr>
                <a:spLocks/>
              </p:cNvSpPr>
              <p:nvPr/>
            </p:nvSpPr>
            <p:spPr bwMode="auto">
              <a:xfrm>
                <a:off x="5166" y="1894"/>
                <a:ext cx="6" cy="9"/>
              </a:xfrm>
              <a:custGeom>
                <a:avLst/>
                <a:gdLst/>
                <a:ahLst/>
                <a:cxnLst>
                  <a:cxn ang="0">
                    <a:pos x="6" y="2"/>
                  </a:cxn>
                  <a:cxn ang="0">
                    <a:pos x="1" y="19"/>
                  </a:cxn>
                  <a:cxn ang="0">
                    <a:pos x="0" y="0"/>
                  </a:cxn>
                  <a:cxn ang="0">
                    <a:pos x="6" y="2"/>
                  </a:cxn>
                </a:cxnLst>
                <a:rect l="0" t="0" r="r" b="b"/>
                <a:pathLst>
                  <a:path w="6" h="19">
                    <a:moveTo>
                      <a:pt x="6" y="2"/>
                    </a:moveTo>
                    <a:lnTo>
                      <a:pt x="1" y="19"/>
                    </a:lnTo>
                    <a:lnTo>
                      <a:pt x="0" y="0"/>
                    </a:lnTo>
                    <a:lnTo>
                      <a:pt x="6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96" name="Freeform 940"/>
            <p:cNvSpPr>
              <a:spLocks/>
            </p:cNvSpPr>
            <p:nvPr/>
          </p:nvSpPr>
          <p:spPr bwMode="auto">
            <a:xfrm>
              <a:off x="5004" y="1924"/>
              <a:ext cx="8" cy="1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20"/>
                </a:cxn>
                <a:cxn ang="0">
                  <a:pos x="0" y="5"/>
                </a:cxn>
                <a:cxn ang="0">
                  <a:pos x="7" y="0"/>
                </a:cxn>
              </a:cxnLst>
              <a:rect l="0" t="0" r="r" b="b"/>
              <a:pathLst>
                <a:path w="7" h="20">
                  <a:moveTo>
                    <a:pt x="7" y="0"/>
                  </a:moveTo>
                  <a:lnTo>
                    <a:pt x="0" y="20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877" name="Group 941"/>
            <p:cNvGrpSpPr>
              <a:grpSpLocks/>
            </p:cNvGrpSpPr>
            <p:nvPr/>
          </p:nvGrpSpPr>
          <p:grpSpPr bwMode="auto">
            <a:xfrm>
              <a:off x="4415" y="1459"/>
              <a:ext cx="12" cy="6"/>
              <a:chOff x="4558" y="1552"/>
              <a:chExt cx="11" cy="6"/>
            </a:xfrm>
            <a:grpFill/>
          </p:grpSpPr>
          <p:grpSp>
            <p:nvGrpSpPr>
              <p:cNvPr id="883" name="Group 942"/>
              <p:cNvGrpSpPr>
                <a:grpSpLocks/>
              </p:cNvGrpSpPr>
              <p:nvPr/>
            </p:nvGrpSpPr>
            <p:grpSpPr bwMode="auto">
              <a:xfrm>
                <a:off x="4558" y="1552"/>
                <a:ext cx="11" cy="6"/>
                <a:chOff x="4558" y="1552"/>
                <a:chExt cx="11" cy="6"/>
              </a:xfrm>
              <a:grpFill/>
            </p:grpSpPr>
            <p:pic>
              <p:nvPicPr>
                <p:cNvPr id="589" name="Picture 943"/>
                <p:cNvPicPr>
                  <a:picLocks noChangeAspect="1" noChangeArrowheads="1"/>
                </p:cNvPicPr>
                <p:nvPr/>
              </p:nvPicPr>
              <p:blipFill>
                <a:blip r:embed="rId64" cstate="print"/>
                <a:srcRect t="-18575"/>
                <a:stretch>
                  <a:fillRect/>
                </a:stretch>
              </p:blipFill>
              <p:spPr bwMode="auto">
                <a:xfrm>
                  <a:off x="4558" y="1552"/>
                  <a:ext cx="11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90" name="Freeform 944"/>
                <p:cNvSpPr>
                  <a:spLocks/>
                </p:cNvSpPr>
                <p:nvPr/>
              </p:nvSpPr>
              <p:spPr bwMode="auto">
                <a:xfrm>
                  <a:off x="4558" y="1553"/>
                  <a:ext cx="10" cy="4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0" y="0"/>
                    </a:cxn>
                    <a:cxn ang="0">
                      <a:pos x="10" y="7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0" h="7">
                      <a:moveTo>
                        <a:pt x="10" y="0"/>
                      </a:moveTo>
                      <a:lnTo>
                        <a:pt x="0" y="0"/>
                      </a:lnTo>
                      <a:lnTo>
                        <a:pt x="10" y="7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91" name="Freeform 945"/>
                <p:cNvSpPr>
                  <a:spLocks/>
                </p:cNvSpPr>
                <p:nvPr/>
              </p:nvSpPr>
              <p:spPr bwMode="auto">
                <a:xfrm>
                  <a:off x="4558" y="1553"/>
                  <a:ext cx="10" cy="4"/>
                </a:xfrm>
                <a:custGeom>
                  <a:avLst/>
                  <a:gdLst/>
                  <a:ahLst/>
                  <a:cxnLst>
                    <a:cxn ang="0">
                      <a:pos x="10" y="0"/>
                    </a:cxn>
                    <a:cxn ang="0">
                      <a:pos x="0" y="0"/>
                    </a:cxn>
                    <a:cxn ang="0">
                      <a:pos x="10" y="7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0" h="7">
                      <a:moveTo>
                        <a:pt x="10" y="0"/>
                      </a:moveTo>
                      <a:lnTo>
                        <a:pt x="0" y="0"/>
                      </a:lnTo>
                      <a:lnTo>
                        <a:pt x="10" y="7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92" name="Picture 946"/>
                <p:cNvPicPr>
                  <a:picLocks noChangeAspect="1" noChangeArrowheads="1"/>
                </p:cNvPicPr>
                <p:nvPr/>
              </p:nvPicPr>
              <p:blipFill>
                <a:blip r:embed="rId64" cstate="print"/>
                <a:srcRect t="-18575"/>
                <a:stretch>
                  <a:fillRect/>
                </a:stretch>
              </p:blipFill>
              <p:spPr bwMode="auto">
                <a:xfrm>
                  <a:off x="4558" y="1552"/>
                  <a:ext cx="11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88" name="Freeform 947"/>
              <p:cNvSpPr>
                <a:spLocks/>
              </p:cNvSpPr>
              <p:nvPr/>
            </p:nvSpPr>
            <p:spPr bwMode="auto">
              <a:xfrm>
                <a:off x="4558" y="1553"/>
                <a:ext cx="10" cy="4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0"/>
                  </a:cxn>
                  <a:cxn ang="0">
                    <a:pos x="10" y="7"/>
                  </a:cxn>
                  <a:cxn ang="0">
                    <a:pos x="10" y="0"/>
                  </a:cxn>
                </a:cxnLst>
                <a:rect l="0" t="0" r="r" b="b"/>
                <a:pathLst>
                  <a:path w="10" h="7">
                    <a:moveTo>
                      <a:pt x="10" y="0"/>
                    </a:moveTo>
                    <a:lnTo>
                      <a:pt x="0" y="0"/>
                    </a:lnTo>
                    <a:lnTo>
                      <a:pt x="10" y="7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398" name="Freeform 948"/>
            <p:cNvSpPr>
              <a:spLocks/>
            </p:cNvSpPr>
            <p:nvPr/>
          </p:nvSpPr>
          <p:spPr bwMode="auto">
            <a:xfrm>
              <a:off x="3316" y="1379"/>
              <a:ext cx="30" cy="1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28" y="0"/>
                </a:cxn>
              </a:cxnLst>
              <a:rect l="0" t="0" r="r" b="b"/>
              <a:pathLst>
                <a:path w="28" h="2">
                  <a:moveTo>
                    <a:pt x="28" y="0"/>
                  </a:moveTo>
                  <a:lnTo>
                    <a:pt x="0" y="2"/>
                  </a:lnTo>
                  <a:lnTo>
                    <a:pt x="6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889" name="Group 949"/>
            <p:cNvGrpSpPr>
              <a:grpSpLocks/>
            </p:cNvGrpSpPr>
            <p:nvPr/>
          </p:nvGrpSpPr>
          <p:grpSpPr bwMode="auto">
            <a:xfrm>
              <a:off x="3734" y="1482"/>
              <a:ext cx="15" cy="5"/>
              <a:chOff x="3913" y="1574"/>
              <a:chExt cx="15" cy="5"/>
            </a:xfrm>
            <a:grpFill/>
          </p:grpSpPr>
          <p:grpSp>
            <p:nvGrpSpPr>
              <p:cNvPr id="895" name="Group 950"/>
              <p:cNvGrpSpPr>
                <a:grpSpLocks/>
              </p:cNvGrpSpPr>
              <p:nvPr/>
            </p:nvGrpSpPr>
            <p:grpSpPr bwMode="auto">
              <a:xfrm>
                <a:off x="3913" y="1574"/>
                <a:ext cx="15" cy="5"/>
                <a:chOff x="3913" y="1574"/>
                <a:chExt cx="15" cy="5"/>
              </a:xfrm>
              <a:grpFill/>
            </p:grpSpPr>
            <p:pic>
              <p:nvPicPr>
                <p:cNvPr id="583" name="Picture 951"/>
                <p:cNvPicPr>
                  <a:picLocks noChangeAspect="1" noChangeArrowheads="1"/>
                </p:cNvPicPr>
                <p:nvPr/>
              </p:nvPicPr>
              <p:blipFill>
                <a:blip r:embed="rId65"/>
                <a:srcRect t="-58595"/>
                <a:stretch>
                  <a:fillRect/>
                </a:stretch>
              </p:blipFill>
              <p:spPr bwMode="auto">
                <a:xfrm>
                  <a:off x="3913" y="1574"/>
                  <a:ext cx="15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84" name="Freeform 952"/>
                <p:cNvSpPr>
                  <a:spLocks/>
                </p:cNvSpPr>
                <p:nvPr/>
              </p:nvSpPr>
              <p:spPr bwMode="auto">
                <a:xfrm>
                  <a:off x="3913" y="1576"/>
                  <a:ext cx="14" cy="2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2" y="6"/>
                    </a:cxn>
                    <a:cxn ang="0">
                      <a:pos x="0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14" h="6">
                      <a:moveTo>
                        <a:pt x="14" y="0"/>
                      </a:moveTo>
                      <a:lnTo>
                        <a:pt x="2" y="6"/>
                      </a:lnTo>
                      <a:lnTo>
                        <a:pt x="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85" name="Freeform 953"/>
                <p:cNvSpPr>
                  <a:spLocks/>
                </p:cNvSpPr>
                <p:nvPr/>
              </p:nvSpPr>
              <p:spPr bwMode="auto">
                <a:xfrm>
                  <a:off x="3913" y="1576"/>
                  <a:ext cx="14" cy="2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2" y="6"/>
                    </a:cxn>
                    <a:cxn ang="0">
                      <a:pos x="0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14" h="6">
                      <a:moveTo>
                        <a:pt x="14" y="0"/>
                      </a:moveTo>
                      <a:lnTo>
                        <a:pt x="2" y="6"/>
                      </a:lnTo>
                      <a:lnTo>
                        <a:pt x="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86" name="Picture 954"/>
                <p:cNvPicPr>
                  <a:picLocks noChangeAspect="1" noChangeArrowheads="1"/>
                </p:cNvPicPr>
                <p:nvPr/>
              </p:nvPicPr>
              <p:blipFill>
                <a:blip r:embed="rId65"/>
                <a:srcRect t="-58595"/>
                <a:stretch>
                  <a:fillRect/>
                </a:stretch>
              </p:blipFill>
              <p:spPr bwMode="auto">
                <a:xfrm>
                  <a:off x="3913" y="1574"/>
                  <a:ext cx="15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82" name="Freeform 955"/>
              <p:cNvSpPr>
                <a:spLocks/>
              </p:cNvSpPr>
              <p:nvPr/>
            </p:nvSpPr>
            <p:spPr bwMode="auto">
              <a:xfrm>
                <a:off x="3913" y="1576"/>
                <a:ext cx="14" cy="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" y="6"/>
                  </a:cxn>
                  <a:cxn ang="0">
                    <a:pos x="0" y="0"/>
                  </a:cxn>
                  <a:cxn ang="0">
                    <a:pos x="14" y="0"/>
                  </a:cxn>
                </a:cxnLst>
                <a:rect l="0" t="0" r="r" b="b"/>
                <a:pathLst>
                  <a:path w="14" h="6">
                    <a:moveTo>
                      <a:pt x="14" y="0"/>
                    </a:moveTo>
                    <a:lnTo>
                      <a:pt x="2" y="6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400" name="Freeform 956"/>
            <p:cNvSpPr>
              <a:spLocks/>
            </p:cNvSpPr>
            <p:nvPr/>
          </p:nvSpPr>
          <p:spPr bwMode="auto">
            <a:xfrm>
              <a:off x="3433" y="1382"/>
              <a:ext cx="21" cy="1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0"/>
                </a:cxn>
                <a:cxn ang="0">
                  <a:pos x="10" y="2"/>
                </a:cxn>
                <a:cxn ang="0">
                  <a:pos x="20" y="0"/>
                </a:cxn>
              </a:cxnLst>
              <a:rect l="0" t="0" r="r" b="b"/>
              <a:pathLst>
                <a:path w="20" h="2">
                  <a:moveTo>
                    <a:pt x="20" y="0"/>
                  </a:moveTo>
                  <a:lnTo>
                    <a:pt x="0" y="0"/>
                  </a:lnTo>
                  <a:lnTo>
                    <a:pt x="10" y="2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901" name="Group 957"/>
            <p:cNvGrpSpPr>
              <a:grpSpLocks/>
            </p:cNvGrpSpPr>
            <p:nvPr/>
          </p:nvGrpSpPr>
          <p:grpSpPr bwMode="auto">
            <a:xfrm>
              <a:off x="5115" y="1744"/>
              <a:ext cx="26" cy="12"/>
              <a:chOff x="5221" y="1822"/>
              <a:chExt cx="24" cy="11"/>
            </a:xfrm>
            <a:grpFill/>
          </p:grpSpPr>
          <p:grpSp>
            <p:nvGrpSpPr>
              <p:cNvPr id="907" name="Group 958"/>
              <p:cNvGrpSpPr>
                <a:grpSpLocks/>
              </p:cNvGrpSpPr>
              <p:nvPr/>
            </p:nvGrpSpPr>
            <p:grpSpPr bwMode="auto">
              <a:xfrm>
                <a:off x="5221" y="1822"/>
                <a:ext cx="24" cy="11"/>
                <a:chOff x="5221" y="1822"/>
                <a:chExt cx="24" cy="11"/>
              </a:xfrm>
              <a:grpFill/>
            </p:grpSpPr>
            <p:pic>
              <p:nvPicPr>
                <p:cNvPr id="577" name="Picture 959"/>
                <p:cNvPicPr>
                  <a:picLocks noChangeAspect="1" noChangeArrowheads="1"/>
                </p:cNvPicPr>
                <p:nvPr/>
              </p:nvPicPr>
              <p:blipFill>
                <a:blip r:embed="rId66" cstate="print"/>
                <a:srcRect/>
                <a:stretch>
                  <a:fillRect/>
                </a:stretch>
              </p:blipFill>
              <p:spPr bwMode="auto">
                <a:xfrm>
                  <a:off x="5221" y="1822"/>
                  <a:ext cx="24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78" name="Freeform 960"/>
                <p:cNvSpPr>
                  <a:spLocks/>
                </p:cNvSpPr>
                <p:nvPr/>
              </p:nvSpPr>
              <p:spPr bwMode="auto">
                <a:xfrm>
                  <a:off x="5221" y="1822"/>
                  <a:ext cx="23" cy="10"/>
                </a:xfrm>
                <a:custGeom>
                  <a:avLst/>
                  <a:gdLst/>
                  <a:ahLst/>
                  <a:cxnLst>
                    <a:cxn ang="0">
                      <a:pos x="23" y="20"/>
                    </a:cxn>
                    <a:cxn ang="0">
                      <a:pos x="0" y="0"/>
                    </a:cxn>
                    <a:cxn ang="0">
                      <a:pos x="20" y="15"/>
                    </a:cxn>
                    <a:cxn ang="0">
                      <a:pos x="23" y="20"/>
                    </a:cxn>
                  </a:cxnLst>
                  <a:rect l="0" t="0" r="r" b="b"/>
                  <a:pathLst>
                    <a:path w="23" h="20">
                      <a:moveTo>
                        <a:pt x="23" y="20"/>
                      </a:moveTo>
                      <a:lnTo>
                        <a:pt x="0" y="0"/>
                      </a:lnTo>
                      <a:lnTo>
                        <a:pt x="20" y="15"/>
                      </a:lnTo>
                      <a:lnTo>
                        <a:pt x="23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79" name="Freeform 961"/>
                <p:cNvSpPr>
                  <a:spLocks/>
                </p:cNvSpPr>
                <p:nvPr/>
              </p:nvSpPr>
              <p:spPr bwMode="auto">
                <a:xfrm>
                  <a:off x="5221" y="1822"/>
                  <a:ext cx="23" cy="10"/>
                </a:xfrm>
                <a:custGeom>
                  <a:avLst/>
                  <a:gdLst/>
                  <a:ahLst/>
                  <a:cxnLst>
                    <a:cxn ang="0">
                      <a:pos x="23" y="20"/>
                    </a:cxn>
                    <a:cxn ang="0">
                      <a:pos x="0" y="0"/>
                    </a:cxn>
                    <a:cxn ang="0">
                      <a:pos x="20" y="15"/>
                    </a:cxn>
                    <a:cxn ang="0">
                      <a:pos x="23" y="20"/>
                    </a:cxn>
                  </a:cxnLst>
                  <a:rect l="0" t="0" r="r" b="b"/>
                  <a:pathLst>
                    <a:path w="23" h="20">
                      <a:moveTo>
                        <a:pt x="23" y="20"/>
                      </a:moveTo>
                      <a:lnTo>
                        <a:pt x="0" y="0"/>
                      </a:lnTo>
                      <a:lnTo>
                        <a:pt x="20" y="15"/>
                      </a:lnTo>
                      <a:lnTo>
                        <a:pt x="23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80" name="Picture 962"/>
                <p:cNvPicPr>
                  <a:picLocks noChangeAspect="1" noChangeArrowheads="1"/>
                </p:cNvPicPr>
                <p:nvPr/>
              </p:nvPicPr>
              <p:blipFill>
                <a:blip r:embed="rId66" cstate="print"/>
                <a:srcRect/>
                <a:stretch>
                  <a:fillRect/>
                </a:stretch>
              </p:blipFill>
              <p:spPr bwMode="auto">
                <a:xfrm>
                  <a:off x="5221" y="1822"/>
                  <a:ext cx="24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76" name="Freeform 963"/>
              <p:cNvSpPr>
                <a:spLocks/>
              </p:cNvSpPr>
              <p:nvPr/>
            </p:nvSpPr>
            <p:spPr bwMode="auto">
              <a:xfrm>
                <a:off x="5221" y="1822"/>
                <a:ext cx="23" cy="10"/>
              </a:xfrm>
              <a:custGeom>
                <a:avLst/>
                <a:gdLst/>
                <a:ahLst/>
                <a:cxnLst>
                  <a:cxn ang="0">
                    <a:pos x="23" y="20"/>
                  </a:cxn>
                  <a:cxn ang="0">
                    <a:pos x="0" y="0"/>
                  </a:cxn>
                  <a:cxn ang="0">
                    <a:pos x="20" y="15"/>
                  </a:cxn>
                  <a:cxn ang="0">
                    <a:pos x="23" y="20"/>
                  </a:cxn>
                </a:cxnLst>
                <a:rect l="0" t="0" r="r" b="b"/>
                <a:pathLst>
                  <a:path w="23" h="20">
                    <a:moveTo>
                      <a:pt x="23" y="20"/>
                    </a:moveTo>
                    <a:lnTo>
                      <a:pt x="0" y="0"/>
                    </a:lnTo>
                    <a:lnTo>
                      <a:pt x="20" y="15"/>
                    </a:lnTo>
                    <a:lnTo>
                      <a:pt x="23" y="2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13" name="Group 964"/>
            <p:cNvGrpSpPr>
              <a:grpSpLocks/>
            </p:cNvGrpSpPr>
            <p:nvPr/>
          </p:nvGrpSpPr>
          <p:grpSpPr bwMode="auto">
            <a:xfrm>
              <a:off x="4330" y="1438"/>
              <a:ext cx="14" cy="7"/>
              <a:chOff x="4478" y="1532"/>
              <a:chExt cx="13" cy="7"/>
            </a:xfrm>
            <a:grpFill/>
          </p:grpSpPr>
          <p:grpSp>
            <p:nvGrpSpPr>
              <p:cNvPr id="919" name="Group 965"/>
              <p:cNvGrpSpPr>
                <a:grpSpLocks/>
              </p:cNvGrpSpPr>
              <p:nvPr/>
            </p:nvGrpSpPr>
            <p:grpSpPr bwMode="auto">
              <a:xfrm>
                <a:off x="4478" y="1532"/>
                <a:ext cx="13" cy="7"/>
                <a:chOff x="4478" y="1532"/>
                <a:chExt cx="13" cy="7"/>
              </a:xfrm>
              <a:grpFill/>
            </p:grpSpPr>
            <p:pic>
              <p:nvPicPr>
                <p:cNvPr id="571" name="Picture 966"/>
                <p:cNvPicPr>
                  <a:picLocks noChangeAspect="1" noChangeArrowheads="1"/>
                </p:cNvPicPr>
                <p:nvPr/>
              </p:nvPicPr>
              <p:blipFill>
                <a:blip r:embed="rId67" cstate="print"/>
                <a:srcRect/>
                <a:stretch>
                  <a:fillRect/>
                </a:stretch>
              </p:blipFill>
              <p:spPr bwMode="auto">
                <a:xfrm>
                  <a:off x="4478" y="1532"/>
                  <a:ext cx="13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72" name="Freeform 967"/>
                <p:cNvSpPr>
                  <a:spLocks/>
                </p:cNvSpPr>
                <p:nvPr/>
              </p:nvSpPr>
              <p:spPr bwMode="auto">
                <a:xfrm>
                  <a:off x="4478" y="1532"/>
                  <a:ext cx="12" cy="6"/>
                </a:xfrm>
                <a:custGeom>
                  <a:avLst/>
                  <a:gdLst/>
                  <a:ahLst/>
                  <a:cxnLst>
                    <a:cxn ang="0">
                      <a:pos x="11" y="6"/>
                    </a:cxn>
                    <a:cxn ang="0">
                      <a:pos x="0" y="0"/>
                    </a:cxn>
                    <a:cxn ang="0">
                      <a:pos x="12" y="13"/>
                    </a:cxn>
                    <a:cxn ang="0">
                      <a:pos x="11" y="6"/>
                    </a:cxn>
                  </a:cxnLst>
                  <a:rect l="0" t="0" r="r" b="b"/>
                  <a:pathLst>
                    <a:path w="12" h="13">
                      <a:moveTo>
                        <a:pt x="11" y="6"/>
                      </a:moveTo>
                      <a:lnTo>
                        <a:pt x="0" y="0"/>
                      </a:lnTo>
                      <a:lnTo>
                        <a:pt x="12" y="13"/>
                      </a:lnTo>
                      <a:lnTo>
                        <a:pt x="11" y="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73" name="Freeform 968"/>
                <p:cNvSpPr>
                  <a:spLocks/>
                </p:cNvSpPr>
                <p:nvPr/>
              </p:nvSpPr>
              <p:spPr bwMode="auto">
                <a:xfrm>
                  <a:off x="4478" y="1532"/>
                  <a:ext cx="12" cy="6"/>
                </a:xfrm>
                <a:custGeom>
                  <a:avLst/>
                  <a:gdLst/>
                  <a:ahLst/>
                  <a:cxnLst>
                    <a:cxn ang="0">
                      <a:pos x="11" y="6"/>
                    </a:cxn>
                    <a:cxn ang="0">
                      <a:pos x="0" y="0"/>
                    </a:cxn>
                    <a:cxn ang="0">
                      <a:pos x="12" y="13"/>
                    </a:cxn>
                    <a:cxn ang="0">
                      <a:pos x="11" y="6"/>
                    </a:cxn>
                  </a:cxnLst>
                  <a:rect l="0" t="0" r="r" b="b"/>
                  <a:pathLst>
                    <a:path w="12" h="13">
                      <a:moveTo>
                        <a:pt x="11" y="6"/>
                      </a:moveTo>
                      <a:lnTo>
                        <a:pt x="0" y="0"/>
                      </a:lnTo>
                      <a:lnTo>
                        <a:pt x="12" y="13"/>
                      </a:lnTo>
                      <a:lnTo>
                        <a:pt x="11" y="6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74" name="Picture 969"/>
                <p:cNvPicPr>
                  <a:picLocks noChangeAspect="1" noChangeArrowheads="1"/>
                </p:cNvPicPr>
                <p:nvPr/>
              </p:nvPicPr>
              <p:blipFill>
                <a:blip r:embed="rId67" cstate="print"/>
                <a:srcRect/>
                <a:stretch>
                  <a:fillRect/>
                </a:stretch>
              </p:blipFill>
              <p:spPr bwMode="auto">
                <a:xfrm>
                  <a:off x="4478" y="1532"/>
                  <a:ext cx="13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70" name="Freeform 970"/>
              <p:cNvSpPr>
                <a:spLocks/>
              </p:cNvSpPr>
              <p:nvPr/>
            </p:nvSpPr>
            <p:spPr bwMode="auto">
              <a:xfrm>
                <a:off x="4478" y="1532"/>
                <a:ext cx="12" cy="6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0" y="0"/>
                  </a:cxn>
                  <a:cxn ang="0">
                    <a:pos x="12" y="13"/>
                  </a:cxn>
                  <a:cxn ang="0">
                    <a:pos x="11" y="6"/>
                  </a:cxn>
                </a:cxnLst>
                <a:rect l="0" t="0" r="r" b="b"/>
                <a:pathLst>
                  <a:path w="12" h="13">
                    <a:moveTo>
                      <a:pt x="11" y="6"/>
                    </a:moveTo>
                    <a:lnTo>
                      <a:pt x="0" y="0"/>
                    </a:lnTo>
                    <a:lnTo>
                      <a:pt x="12" y="13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25" name="Group 971"/>
            <p:cNvGrpSpPr>
              <a:grpSpLocks/>
            </p:cNvGrpSpPr>
            <p:nvPr/>
          </p:nvGrpSpPr>
          <p:grpSpPr bwMode="auto">
            <a:xfrm>
              <a:off x="3147" y="1681"/>
              <a:ext cx="14" cy="7"/>
              <a:chOff x="3359" y="1762"/>
              <a:chExt cx="12" cy="7"/>
            </a:xfrm>
            <a:grpFill/>
          </p:grpSpPr>
          <p:grpSp>
            <p:nvGrpSpPr>
              <p:cNvPr id="931" name="Group 972"/>
              <p:cNvGrpSpPr>
                <a:grpSpLocks/>
              </p:cNvGrpSpPr>
              <p:nvPr/>
            </p:nvGrpSpPr>
            <p:grpSpPr bwMode="auto">
              <a:xfrm>
                <a:off x="3359" y="1762"/>
                <a:ext cx="12" cy="7"/>
                <a:chOff x="3359" y="1762"/>
                <a:chExt cx="12" cy="7"/>
              </a:xfrm>
              <a:grpFill/>
            </p:grpSpPr>
            <p:pic>
              <p:nvPicPr>
                <p:cNvPr id="565" name="Picture 973"/>
                <p:cNvPicPr>
                  <a:picLocks noChangeAspect="1" noChangeArrowheads="1"/>
                </p:cNvPicPr>
                <p:nvPr/>
              </p:nvPicPr>
              <p:blipFill>
                <a:blip r:embed="rId68"/>
                <a:srcRect t="-134955"/>
                <a:stretch>
                  <a:fillRect/>
                </a:stretch>
              </p:blipFill>
              <p:spPr bwMode="auto">
                <a:xfrm>
                  <a:off x="3359" y="1762"/>
                  <a:ext cx="12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66" name="Freeform 974"/>
                <p:cNvSpPr>
                  <a:spLocks/>
                </p:cNvSpPr>
                <p:nvPr/>
              </p:nvSpPr>
              <p:spPr bwMode="auto">
                <a:xfrm>
                  <a:off x="3359" y="1766"/>
                  <a:ext cx="11" cy="2"/>
                </a:xfrm>
                <a:custGeom>
                  <a:avLst/>
                  <a:gdLst/>
                  <a:ahLst/>
                  <a:cxnLst>
                    <a:cxn ang="0">
                      <a:pos x="11" y="3"/>
                    </a:cxn>
                    <a:cxn ang="0">
                      <a:pos x="0" y="1"/>
                    </a:cxn>
                    <a:cxn ang="0">
                      <a:pos x="3" y="0"/>
                    </a:cxn>
                    <a:cxn ang="0">
                      <a:pos x="11" y="3"/>
                    </a:cxn>
                  </a:cxnLst>
                  <a:rect l="0" t="0" r="r" b="b"/>
                  <a:pathLst>
                    <a:path w="11" h="3">
                      <a:moveTo>
                        <a:pt x="11" y="3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67" name="Freeform 975"/>
                <p:cNvSpPr>
                  <a:spLocks/>
                </p:cNvSpPr>
                <p:nvPr/>
              </p:nvSpPr>
              <p:spPr bwMode="auto">
                <a:xfrm>
                  <a:off x="3359" y="1766"/>
                  <a:ext cx="11" cy="2"/>
                </a:xfrm>
                <a:custGeom>
                  <a:avLst/>
                  <a:gdLst/>
                  <a:ahLst/>
                  <a:cxnLst>
                    <a:cxn ang="0">
                      <a:pos x="11" y="3"/>
                    </a:cxn>
                    <a:cxn ang="0">
                      <a:pos x="0" y="1"/>
                    </a:cxn>
                    <a:cxn ang="0">
                      <a:pos x="3" y="0"/>
                    </a:cxn>
                    <a:cxn ang="0">
                      <a:pos x="11" y="3"/>
                    </a:cxn>
                  </a:cxnLst>
                  <a:rect l="0" t="0" r="r" b="b"/>
                  <a:pathLst>
                    <a:path w="11" h="3">
                      <a:moveTo>
                        <a:pt x="11" y="3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1" y="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68" name="Picture 976"/>
                <p:cNvPicPr>
                  <a:picLocks noChangeAspect="1" noChangeArrowheads="1"/>
                </p:cNvPicPr>
                <p:nvPr/>
              </p:nvPicPr>
              <p:blipFill>
                <a:blip r:embed="rId68"/>
                <a:srcRect t="-134955"/>
                <a:stretch>
                  <a:fillRect/>
                </a:stretch>
              </p:blipFill>
              <p:spPr bwMode="auto">
                <a:xfrm>
                  <a:off x="3359" y="1762"/>
                  <a:ext cx="12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64" name="Freeform 977"/>
              <p:cNvSpPr>
                <a:spLocks/>
              </p:cNvSpPr>
              <p:nvPr/>
            </p:nvSpPr>
            <p:spPr bwMode="auto">
              <a:xfrm>
                <a:off x="3359" y="1766"/>
                <a:ext cx="11" cy="2"/>
              </a:xfrm>
              <a:custGeom>
                <a:avLst/>
                <a:gdLst/>
                <a:ahLst/>
                <a:cxnLst>
                  <a:cxn ang="0">
                    <a:pos x="11" y="3"/>
                  </a:cxn>
                  <a:cxn ang="0">
                    <a:pos x="0" y="1"/>
                  </a:cxn>
                  <a:cxn ang="0">
                    <a:pos x="3" y="0"/>
                  </a:cxn>
                  <a:cxn ang="0">
                    <a:pos x="11" y="3"/>
                  </a:cxn>
                </a:cxnLst>
                <a:rect l="0" t="0" r="r" b="b"/>
                <a:pathLst>
                  <a:path w="11" h="3">
                    <a:moveTo>
                      <a:pt x="11" y="3"/>
                    </a:moveTo>
                    <a:lnTo>
                      <a:pt x="0" y="1"/>
                    </a:lnTo>
                    <a:lnTo>
                      <a:pt x="3" y="0"/>
                    </a:lnTo>
                    <a:lnTo>
                      <a:pt x="11" y="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37" name="Group 978"/>
            <p:cNvGrpSpPr>
              <a:grpSpLocks/>
            </p:cNvGrpSpPr>
            <p:nvPr/>
          </p:nvGrpSpPr>
          <p:grpSpPr bwMode="auto">
            <a:xfrm>
              <a:off x="3037" y="1929"/>
              <a:ext cx="9" cy="6"/>
              <a:chOff x="3254" y="1997"/>
              <a:chExt cx="9" cy="6"/>
            </a:xfrm>
            <a:grpFill/>
          </p:grpSpPr>
          <p:grpSp>
            <p:nvGrpSpPr>
              <p:cNvPr id="943" name="Group 979"/>
              <p:cNvGrpSpPr>
                <a:grpSpLocks/>
              </p:cNvGrpSpPr>
              <p:nvPr/>
            </p:nvGrpSpPr>
            <p:grpSpPr bwMode="auto">
              <a:xfrm>
                <a:off x="3254" y="1997"/>
                <a:ext cx="9" cy="6"/>
                <a:chOff x="3254" y="1997"/>
                <a:chExt cx="9" cy="6"/>
              </a:xfrm>
              <a:grpFill/>
            </p:grpSpPr>
            <p:pic>
              <p:nvPicPr>
                <p:cNvPr id="559" name="Picture 980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3254" y="1997"/>
                  <a:ext cx="9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60" name="Freeform 981"/>
                <p:cNvSpPr>
                  <a:spLocks/>
                </p:cNvSpPr>
                <p:nvPr/>
              </p:nvSpPr>
              <p:spPr bwMode="auto">
                <a:xfrm>
                  <a:off x="3254" y="1999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1" y="0"/>
                    </a:cxn>
                    <a:cxn ang="0">
                      <a:pos x="0" y="1"/>
                    </a:cxn>
                    <a:cxn ang="0">
                      <a:pos x="1" y="5"/>
                    </a:cxn>
                    <a:cxn ang="0">
                      <a:pos x="1" y="1"/>
                    </a:cxn>
                  </a:cxnLst>
                  <a:rect l="0" t="0" r="r" b="b"/>
                  <a:pathLst>
                    <a:path w="1" h="5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5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61" name="Freeform 982"/>
                <p:cNvSpPr>
                  <a:spLocks/>
                </p:cNvSpPr>
                <p:nvPr/>
              </p:nvSpPr>
              <p:spPr bwMode="auto">
                <a:xfrm>
                  <a:off x="3254" y="1999"/>
                  <a:ext cx="1" cy="3"/>
                </a:xfrm>
                <a:custGeom>
                  <a:avLst/>
                  <a:gdLst/>
                  <a:ahLst/>
                  <a:cxnLst>
                    <a:cxn ang="0">
                      <a:pos x="1" y="1"/>
                    </a:cxn>
                    <a:cxn ang="0">
                      <a:pos x="1" y="0"/>
                    </a:cxn>
                    <a:cxn ang="0">
                      <a:pos x="0" y="1"/>
                    </a:cxn>
                    <a:cxn ang="0">
                      <a:pos x="1" y="5"/>
                    </a:cxn>
                    <a:cxn ang="0">
                      <a:pos x="1" y="1"/>
                    </a:cxn>
                  </a:cxnLst>
                  <a:rect l="0" t="0" r="r" b="b"/>
                  <a:pathLst>
                    <a:path w="1" h="5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5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62" name="Picture 983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 t="-58595" r="-368730"/>
                <a:stretch>
                  <a:fillRect/>
                </a:stretch>
              </p:blipFill>
              <p:spPr bwMode="auto">
                <a:xfrm>
                  <a:off x="3254" y="1997"/>
                  <a:ext cx="9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58" name="Freeform 984"/>
              <p:cNvSpPr>
                <a:spLocks/>
              </p:cNvSpPr>
              <p:nvPr/>
            </p:nvSpPr>
            <p:spPr bwMode="auto">
              <a:xfrm>
                <a:off x="3254" y="1999"/>
                <a:ext cx="1" cy="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1" y="5"/>
                  </a:cxn>
                  <a:cxn ang="0">
                    <a:pos x="1" y="1"/>
                  </a:cxn>
                </a:cxnLst>
                <a:rect l="0" t="0" r="r" b="b"/>
                <a:pathLst>
                  <a:path w="1" h="5">
                    <a:moveTo>
                      <a:pt x="1" y="1"/>
                    </a:moveTo>
                    <a:lnTo>
                      <a:pt x="1" y="0"/>
                    </a:lnTo>
                    <a:lnTo>
                      <a:pt x="0" y="1"/>
                    </a:lnTo>
                    <a:lnTo>
                      <a:pt x="1" y="5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405" name="Freeform 985"/>
            <p:cNvSpPr>
              <a:spLocks/>
            </p:cNvSpPr>
            <p:nvPr/>
          </p:nvSpPr>
          <p:spPr bwMode="auto">
            <a:xfrm>
              <a:off x="3092" y="1838"/>
              <a:ext cx="84" cy="29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5"/>
                </a:cxn>
                <a:cxn ang="0">
                  <a:pos x="24" y="9"/>
                </a:cxn>
                <a:cxn ang="0">
                  <a:pos x="21" y="14"/>
                </a:cxn>
                <a:cxn ang="0">
                  <a:pos x="21" y="16"/>
                </a:cxn>
                <a:cxn ang="0">
                  <a:pos x="16" y="26"/>
                </a:cxn>
                <a:cxn ang="0">
                  <a:pos x="9" y="27"/>
                </a:cxn>
                <a:cxn ang="0">
                  <a:pos x="4" y="27"/>
                </a:cxn>
                <a:cxn ang="0">
                  <a:pos x="0" y="26"/>
                </a:cxn>
                <a:cxn ang="0">
                  <a:pos x="9" y="50"/>
                </a:cxn>
                <a:cxn ang="0">
                  <a:pos x="13" y="53"/>
                </a:cxn>
                <a:cxn ang="0">
                  <a:pos x="31" y="53"/>
                </a:cxn>
                <a:cxn ang="0">
                  <a:pos x="53" y="35"/>
                </a:cxn>
                <a:cxn ang="0">
                  <a:pos x="77" y="35"/>
                </a:cxn>
                <a:cxn ang="0">
                  <a:pos x="80" y="16"/>
                </a:cxn>
                <a:cxn ang="0">
                  <a:pos x="59" y="7"/>
                </a:cxn>
                <a:cxn ang="0">
                  <a:pos x="47" y="9"/>
                </a:cxn>
                <a:cxn ang="0">
                  <a:pos x="45" y="1"/>
                </a:cxn>
                <a:cxn ang="0">
                  <a:pos x="30" y="0"/>
                </a:cxn>
              </a:cxnLst>
              <a:rect l="0" t="0" r="r" b="b"/>
              <a:pathLst>
                <a:path w="80" h="53">
                  <a:moveTo>
                    <a:pt x="30" y="0"/>
                  </a:moveTo>
                  <a:lnTo>
                    <a:pt x="30" y="5"/>
                  </a:lnTo>
                  <a:lnTo>
                    <a:pt x="24" y="9"/>
                  </a:lnTo>
                  <a:lnTo>
                    <a:pt x="21" y="14"/>
                  </a:lnTo>
                  <a:lnTo>
                    <a:pt x="21" y="16"/>
                  </a:lnTo>
                  <a:lnTo>
                    <a:pt x="16" y="26"/>
                  </a:lnTo>
                  <a:lnTo>
                    <a:pt x="9" y="27"/>
                  </a:lnTo>
                  <a:lnTo>
                    <a:pt x="4" y="27"/>
                  </a:lnTo>
                  <a:lnTo>
                    <a:pt x="0" y="26"/>
                  </a:lnTo>
                  <a:lnTo>
                    <a:pt x="9" y="50"/>
                  </a:lnTo>
                  <a:lnTo>
                    <a:pt x="13" y="53"/>
                  </a:lnTo>
                  <a:lnTo>
                    <a:pt x="31" y="53"/>
                  </a:lnTo>
                  <a:lnTo>
                    <a:pt x="53" y="35"/>
                  </a:lnTo>
                  <a:lnTo>
                    <a:pt x="77" y="35"/>
                  </a:lnTo>
                  <a:lnTo>
                    <a:pt x="80" y="16"/>
                  </a:lnTo>
                  <a:lnTo>
                    <a:pt x="59" y="7"/>
                  </a:lnTo>
                  <a:lnTo>
                    <a:pt x="47" y="9"/>
                  </a:lnTo>
                  <a:lnTo>
                    <a:pt x="45" y="1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06" name="Freeform 986"/>
            <p:cNvSpPr>
              <a:spLocks/>
            </p:cNvSpPr>
            <p:nvPr/>
          </p:nvSpPr>
          <p:spPr bwMode="auto">
            <a:xfrm>
              <a:off x="3050" y="1883"/>
              <a:ext cx="44" cy="24"/>
            </a:xfrm>
            <a:custGeom>
              <a:avLst/>
              <a:gdLst/>
              <a:ahLst/>
              <a:cxnLst>
                <a:cxn ang="0">
                  <a:pos x="7" y="44"/>
                </a:cxn>
                <a:cxn ang="0">
                  <a:pos x="14" y="44"/>
                </a:cxn>
                <a:cxn ang="0">
                  <a:pos x="17" y="41"/>
                </a:cxn>
                <a:cxn ang="0">
                  <a:pos x="18" y="42"/>
                </a:cxn>
                <a:cxn ang="0">
                  <a:pos x="19" y="42"/>
                </a:cxn>
                <a:cxn ang="0">
                  <a:pos x="20" y="42"/>
                </a:cxn>
                <a:cxn ang="0">
                  <a:pos x="22" y="44"/>
                </a:cxn>
                <a:cxn ang="0">
                  <a:pos x="27" y="44"/>
                </a:cxn>
                <a:cxn ang="0">
                  <a:pos x="25" y="41"/>
                </a:cxn>
                <a:cxn ang="0">
                  <a:pos x="25" y="35"/>
                </a:cxn>
                <a:cxn ang="0">
                  <a:pos x="30" y="31"/>
                </a:cxn>
                <a:cxn ang="0">
                  <a:pos x="32" y="31"/>
                </a:cxn>
                <a:cxn ang="0">
                  <a:pos x="30" y="28"/>
                </a:cxn>
                <a:cxn ang="0">
                  <a:pos x="30" y="24"/>
                </a:cxn>
                <a:cxn ang="0">
                  <a:pos x="29" y="20"/>
                </a:cxn>
                <a:cxn ang="0">
                  <a:pos x="33" y="17"/>
                </a:cxn>
                <a:cxn ang="0">
                  <a:pos x="35" y="15"/>
                </a:cxn>
                <a:cxn ang="0">
                  <a:pos x="40" y="13"/>
                </a:cxn>
                <a:cxn ang="0">
                  <a:pos x="40" y="9"/>
                </a:cxn>
                <a:cxn ang="0">
                  <a:pos x="41" y="9"/>
                </a:cxn>
                <a:cxn ang="0">
                  <a:pos x="41" y="7"/>
                </a:cxn>
                <a:cxn ang="0">
                  <a:pos x="38" y="4"/>
                </a:cxn>
                <a:cxn ang="0">
                  <a:pos x="37" y="0"/>
                </a:cxn>
                <a:cxn ang="0">
                  <a:pos x="8" y="13"/>
                </a:cxn>
                <a:cxn ang="0">
                  <a:pos x="3" y="9"/>
                </a:cxn>
                <a:cxn ang="0">
                  <a:pos x="0" y="20"/>
                </a:cxn>
                <a:cxn ang="0">
                  <a:pos x="4" y="42"/>
                </a:cxn>
                <a:cxn ang="0">
                  <a:pos x="7" y="44"/>
                </a:cxn>
              </a:cxnLst>
              <a:rect l="0" t="0" r="r" b="b"/>
              <a:pathLst>
                <a:path w="41" h="44">
                  <a:moveTo>
                    <a:pt x="7" y="44"/>
                  </a:moveTo>
                  <a:lnTo>
                    <a:pt x="14" y="44"/>
                  </a:lnTo>
                  <a:lnTo>
                    <a:pt x="17" y="41"/>
                  </a:lnTo>
                  <a:lnTo>
                    <a:pt x="18" y="42"/>
                  </a:lnTo>
                  <a:lnTo>
                    <a:pt x="19" y="42"/>
                  </a:lnTo>
                  <a:lnTo>
                    <a:pt x="20" y="42"/>
                  </a:lnTo>
                  <a:lnTo>
                    <a:pt x="22" y="44"/>
                  </a:lnTo>
                  <a:lnTo>
                    <a:pt x="27" y="44"/>
                  </a:lnTo>
                  <a:lnTo>
                    <a:pt x="25" y="41"/>
                  </a:lnTo>
                  <a:lnTo>
                    <a:pt x="25" y="35"/>
                  </a:lnTo>
                  <a:lnTo>
                    <a:pt x="30" y="31"/>
                  </a:lnTo>
                  <a:lnTo>
                    <a:pt x="32" y="31"/>
                  </a:lnTo>
                  <a:lnTo>
                    <a:pt x="30" y="28"/>
                  </a:lnTo>
                  <a:lnTo>
                    <a:pt x="30" y="24"/>
                  </a:lnTo>
                  <a:lnTo>
                    <a:pt x="29" y="20"/>
                  </a:lnTo>
                  <a:lnTo>
                    <a:pt x="33" y="17"/>
                  </a:lnTo>
                  <a:lnTo>
                    <a:pt x="35" y="15"/>
                  </a:lnTo>
                  <a:lnTo>
                    <a:pt x="40" y="13"/>
                  </a:lnTo>
                  <a:lnTo>
                    <a:pt x="40" y="9"/>
                  </a:lnTo>
                  <a:lnTo>
                    <a:pt x="41" y="9"/>
                  </a:lnTo>
                  <a:lnTo>
                    <a:pt x="41" y="7"/>
                  </a:lnTo>
                  <a:lnTo>
                    <a:pt x="38" y="4"/>
                  </a:lnTo>
                  <a:lnTo>
                    <a:pt x="37" y="0"/>
                  </a:lnTo>
                  <a:lnTo>
                    <a:pt x="8" y="13"/>
                  </a:lnTo>
                  <a:lnTo>
                    <a:pt x="3" y="9"/>
                  </a:lnTo>
                  <a:lnTo>
                    <a:pt x="0" y="20"/>
                  </a:lnTo>
                  <a:lnTo>
                    <a:pt x="4" y="42"/>
                  </a:lnTo>
                  <a:lnTo>
                    <a:pt x="7" y="4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07" name="Freeform 987"/>
            <p:cNvSpPr>
              <a:spLocks/>
            </p:cNvSpPr>
            <p:nvPr/>
          </p:nvSpPr>
          <p:spPr bwMode="auto">
            <a:xfrm>
              <a:off x="3004" y="1533"/>
              <a:ext cx="148" cy="211"/>
            </a:xfrm>
            <a:custGeom>
              <a:avLst/>
              <a:gdLst/>
              <a:ahLst/>
              <a:cxnLst>
                <a:cxn ang="0">
                  <a:pos x="98" y="152"/>
                </a:cxn>
                <a:cxn ang="0">
                  <a:pos x="82" y="170"/>
                </a:cxn>
                <a:cxn ang="0">
                  <a:pos x="74" y="185"/>
                </a:cxn>
                <a:cxn ang="0">
                  <a:pos x="70" y="207"/>
                </a:cxn>
                <a:cxn ang="0">
                  <a:pos x="87" y="250"/>
                </a:cxn>
                <a:cxn ang="0">
                  <a:pos x="81" y="279"/>
                </a:cxn>
                <a:cxn ang="0">
                  <a:pos x="77" y="272"/>
                </a:cxn>
                <a:cxn ang="0">
                  <a:pos x="89" y="279"/>
                </a:cxn>
                <a:cxn ang="0">
                  <a:pos x="80" y="287"/>
                </a:cxn>
                <a:cxn ang="0">
                  <a:pos x="65" y="302"/>
                </a:cxn>
                <a:cxn ang="0">
                  <a:pos x="69" y="307"/>
                </a:cxn>
                <a:cxn ang="0">
                  <a:pos x="70" y="328"/>
                </a:cxn>
                <a:cxn ang="0">
                  <a:pos x="66" y="350"/>
                </a:cxn>
                <a:cxn ang="0">
                  <a:pos x="43" y="381"/>
                </a:cxn>
                <a:cxn ang="0">
                  <a:pos x="27" y="396"/>
                </a:cxn>
                <a:cxn ang="0">
                  <a:pos x="20" y="353"/>
                </a:cxn>
                <a:cxn ang="0">
                  <a:pos x="9" y="311"/>
                </a:cxn>
                <a:cxn ang="0">
                  <a:pos x="4" y="309"/>
                </a:cxn>
                <a:cxn ang="0">
                  <a:pos x="2" y="289"/>
                </a:cxn>
                <a:cxn ang="0">
                  <a:pos x="11" y="237"/>
                </a:cxn>
                <a:cxn ang="0">
                  <a:pos x="17" y="218"/>
                </a:cxn>
                <a:cxn ang="0">
                  <a:pos x="7" y="179"/>
                </a:cxn>
                <a:cxn ang="0">
                  <a:pos x="17" y="139"/>
                </a:cxn>
                <a:cxn ang="0">
                  <a:pos x="21" y="126"/>
                </a:cxn>
                <a:cxn ang="0">
                  <a:pos x="28" y="81"/>
                </a:cxn>
                <a:cxn ang="0">
                  <a:pos x="44" y="61"/>
                </a:cxn>
                <a:cxn ang="0">
                  <a:pos x="65" y="24"/>
                </a:cxn>
                <a:cxn ang="0">
                  <a:pos x="87" y="16"/>
                </a:cxn>
                <a:cxn ang="0">
                  <a:pos x="92" y="0"/>
                </a:cxn>
                <a:cxn ang="0">
                  <a:pos x="136" y="63"/>
                </a:cxn>
                <a:cxn ang="0">
                  <a:pos x="126" y="89"/>
                </a:cxn>
                <a:cxn ang="0">
                  <a:pos x="119" y="96"/>
                </a:cxn>
                <a:cxn ang="0">
                  <a:pos x="111" y="103"/>
                </a:cxn>
                <a:cxn ang="0">
                  <a:pos x="112" y="131"/>
                </a:cxn>
              </a:cxnLst>
              <a:rect l="0" t="0" r="r" b="b"/>
              <a:pathLst>
                <a:path w="141" h="400">
                  <a:moveTo>
                    <a:pt x="112" y="131"/>
                  </a:moveTo>
                  <a:lnTo>
                    <a:pt x="98" y="152"/>
                  </a:lnTo>
                  <a:lnTo>
                    <a:pt x="88" y="163"/>
                  </a:lnTo>
                  <a:lnTo>
                    <a:pt x="82" y="170"/>
                  </a:lnTo>
                  <a:lnTo>
                    <a:pt x="75" y="172"/>
                  </a:lnTo>
                  <a:lnTo>
                    <a:pt x="74" y="185"/>
                  </a:lnTo>
                  <a:lnTo>
                    <a:pt x="70" y="190"/>
                  </a:lnTo>
                  <a:lnTo>
                    <a:pt x="70" y="207"/>
                  </a:lnTo>
                  <a:lnTo>
                    <a:pt x="74" y="240"/>
                  </a:lnTo>
                  <a:lnTo>
                    <a:pt x="87" y="250"/>
                  </a:lnTo>
                  <a:lnTo>
                    <a:pt x="93" y="265"/>
                  </a:lnTo>
                  <a:lnTo>
                    <a:pt x="81" y="279"/>
                  </a:lnTo>
                  <a:lnTo>
                    <a:pt x="76" y="268"/>
                  </a:lnTo>
                  <a:lnTo>
                    <a:pt x="77" y="272"/>
                  </a:lnTo>
                  <a:lnTo>
                    <a:pt x="61" y="274"/>
                  </a:lnTo>
                  <a:lnTo>
                    <a:pt x="89" y="279"/>
                  </a:lnTo>
                  <a:lnTo>
                    <a:pt x="81" y="290"/>
                  </a:lnTo>
                  <a:lnTo>
                    <a:pt x="80" y="287"/>
                  </a:lnTo>
                  <a:lnTo>
                    <a:pt x="72" y="302"/>
                  </a:lnTo>
                  <a:lnTo>
                    <a:pt x="65" y="302"/>
                  </a:lnTo>
                  <a:lnTo>
                    <a:pt x="70" y="307"/>
                  </a:lnTo>
                  <a:lnTo>
                    <a:pt x="69" y="307"/>
                  </a:lnTo>
                  <a:lnTo>
                    <a:pt x="67" y="318"/>
                  </a:lnTo>
                  <a:lnTo>
                    <a:pt x="70" y="328"/>
                  </a:lnTo>
                  <a:lnTo>
                    <a:pt x="69" y="326"/>
                  </a:lnTo>
                  <a:lnTo>
                    <a:pt x="66" y="350"/>
                  </a:lnTo>
                  <a:lnTo>
                    <a:pt x="64" y="374"/>
                  </a:lnTo>
                  <a:lnTo>
                    <a:pt x="43" y="381"/>
                  </a:lnTo>
                  <a:lnTo>
                    <a:pt x="41" y="400"/>
                  </a:lnTo>
                  <a:lnTo>
                    <a:pt x="27" y="396"/>
                  </a:lnTo>
                  <a:lnTo>
                    <a:pt x="23" y="372"/>
                  </a:lnTo>
                  <a:lnTo>
                    <a:pt x="20" y="353"/>
                  </a:lnTo>
                  <a:lnTo>
                    <a:pt x="8" y="320"/>
                  </a:lnTo>
                  <a:lnTo>
                    <a:pt x="9" y="311"/>
                  </a:lnTo>
                  <a:lnTo>
                    <a:pt x="5" y="309"/>
                  </a:lnTo>
                  <a:lnTo>
                    <a:pt x="4" y="309"/>
                  </a:lnTo>
                  <a:lnTo>
                    <a:pt x="0" y="292"/>
                  </a:lnTo>
                  <a:lnTo>
                    <a:pt x="2" y="289"/>
                  </a:lnTo>
                  <a:lnTo>
                    <a:pt x="10" y="263"/>
                  </a:lnTo>
                  <a:lnTo>
                    <a:pt x="11" y="237"/>
                  </a:lnTo>
                  <a:lnTo>
                    <a:pt x="11" y="228"/>
                  </a:lnTo>
                  <a:lnTo>
                    <a:pt x="17" y="218"/>
                  </a:lnTo>
                  <a:lnTo>
                    <a:pt x="8" y="207"/>
                  </a:lnTo>
                  <a:lnTo>
                    <a:pt x="7" y="179"/>
                  </a:lnTo>
                  <a:lnTo>
                    <a:pt x="7" y="152"/>
                  </a:lnTo>
                  <a:lnTo>
                    <a:pt x="17" y="139"/>
                  </a:lnTo>
                  <a:lnTo>
                    <a:pt x="28" y="137"/>
                  </a:lnTo>
                  <a:lnTo>
                    <a:pt x="21" y="126"/>
                  </a:lnTo>
                  <a:lnTo>
                    <a:pt x="30" y="89"/>
                  </a:lnTo>
                  <a:lnTo>
                    <a:pt x="28" y="81"/>
                  </a:lnTo>
                  <a:lnTo>
                    <a:pt x="39" y="76"/>
                  </a:lnTo>
                  <a:lnTo>
                    <a:pt x="44" y="61"/>
                  </a:lnTo>
                  <a:lnTo>
                    <a:pt x="51" y="29"/>
                  </a:lnTo>
                  <a:lnTo>
                    <a:pt x="65" y="24"/>
                  </a:lnTo>
                  <a:lnTo>
                    <a:pt x="67" y="14"/>
                  </a:lnTo>
                  <a:lnTo>
                    <a:pt x="87" y="16"/>
                  </a:lnTo>
                  <a:lnTo>
                    <a:pt x="86" y="0"/>
                  </a:lnTo>
                  <a:lnTo>
                    <a:pt x="92" y="0"/>
                  </a:lnTo>
                  <a:lnTo>
                    <a:pt x="125" y="24"/>
                  </a:lnTo>
                  <a:lnTo>
                    <a:pt x="136" y="63"/>
                  </a:lnTo>
                  <a:lnTo>
                    <a:pt x="141" y="89"/>
                  </a:lnTo>
                  <a:lnTo>
                    <a:pt x="126" y="89"/>
                  </a:lnTo>
                  <a:lnTo>
                    <a:pt x="120" y="90"/>
                  </a:lnTo>
                  <a:lnTo>
                    <a:pt x="119" y="96"/>
                  </a:lnTo>
                  <a:lnTo>
                    <a:pt x="117" y="96"/>
                  </a:lnTo>
                  <a:lnTo>
                    <a:pt x="111" y="103"/>
                  </a:lnTo>
                  <a:lnTo>
                    <a:pt x="108" y="118"/>
                  </a:lnTo>
                  <a:lnTo>
                    <a:pt x="112" y="13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08" name="Freeform 988"/>
            <p:cNvSpPr>
              <a:spLocks/>
            </p:cNvSpPr>
            <p:nvPr/>
          </p:nvSpPr>
          <p:spPr bwMode="auto">
            <a:xfrm>
              <a:off x="3097" y="1704"/>
              <a:ext cx="8" cy="1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4"/>
                </a:cxn>
                <a:cxn ang="0">
                  <a:pos x="5" y="22"/>
                </a:cxn>
                <a:cxn ang="0">
                  <a:pos x="4" y="26"/>
                </a:cxn>
                <a:cxn ang="0">
                  <a:pos x="0" y="15"/>
                </a:cxn>
                <a:cxn ang="0">
                  <a:pos x="7" y="0"/>
                </a:cxn>
              </a:cxnLst>
              <a:rect l="0" t="0" r="r" b="b"/>
              <a:pathLst>
                <a:path w="7" h="26">
                  <a:moveTo>
                    <a:pt x="7" y="0"/>
                  </a:moveTo>
                  <a:lnTo>
                    <a:pt x="7" y="4"/>
                  </a:lnTo>
                  <a:lnTo>
                    <a:pt x="5" y="22"/>
                  </a:lnTo>
                  <a:lnTo>
                    <a:pt x="4" y="26"/>
                  </a:lnTo>
                  <a:lnTo>
                    <a:pt x="0" y="15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09" name="Freeform 989"/>
            <p:cNvSpPr>
              <a:spLocks/>
            </p:cNvSpPr>
            <p:nvPr/>
          </p:nvSpPr>
          <p:spPr bwMode="auto">
            <a:xfrm>
              <a:off x="2944" y="1868"/>
              <a:ext cx="63" cy="31"/>
            </a:xfrm>
            <a:custGeom>
              <a:avLst/>
              <a:gdLst/>
              <a:ahLst/>
              <a:cxnLst>
                <a:cxn ang="0">
                  <a:pos x="56" y="35"/>
                </a:cxn>
                <a:cxn ang="0">
                  <a:pos x="53" y="43"/>
                </a:cxn>
                <a:cxn ang="0">
                  <a:pos x="44" y="43"/>
                </a:cxn>
                <a:cxn ang="0">
                  <a:pos x="39" y="55"/>
                </a:cxn>
                <a:cxn ang="0">
                  <a:pos x="29" y="41"/>
                </a:cxn>
                <a:cxn ang="0">
                  <a:pos x="21" y="55"/>
                </a:cxn>
                <a:cxn ang="0">
                  <a:pos x="12" y="57"/>
                </a:cxn>
                <a:cxn ang="0">
                  <a:pos x="5" y="39"/>
                </a:cxn>
                <a:cxn ang="0">
                  <a:pos x="0" y="46"/>
                </a:cxn>
                <a:cxn ang="0">
                  <a:pos x="11" y="13"/>
                </a:cxn>
                <a:cxn ang="0">
                  <a:pos x="14" y="7"/>
                </a:cxn>
                <a:cxn ang="0">
                  <a:pos x="20" y="2"/>
                </a:cxn>
                <a:cxn ang="0">
                  <a:pos x="33" y="0"/>
                </a:cxn>
                <a:cxn ang="0">
                  <a:pos x="46" y="5"/>
                </a:cxn>
                <a:cxn ang="0">
                  <a:pos x="46" y="15"/>
                </a:cxn>
                <a:cxn ang="0">
                  <a:pos x="45" y="17"/>
                </a:cxn>
                <a:cxn ang="0">
                  <a:pos x="45" y="20"/>
                </a:cxn>
                <a:cxn ang="0">
                  <a:pos x="49" y="20"/>
                </a:cxn>
                <a:cxn ang="0">
                  <a:pos x="60" y="26"/>
                </a:cxn>
                <a:cxn ang="0">
                  <a:pos x="60" y="28"/>
                </a:cxn>
                <a:cxn ang="0">
                  <a:pos x="56" y="35"/>
                </a:cxn>
              </a:cxnLst>
              <a:rect l="0" t="0" r="r" b="b"/>
              <a:pathLst>
                <a:path w="60" h="57">
                  <a:moveTo>
                    <a:pt x="56" y="35"/>
                  </a:moveTo>
                  <a:lnTo>
                    <a:pt x="53" y="43"/>
                  </a:lnTo>
                  <a:lnTo>
                    <a:pt x="44" y="43"/>
                  </a:lnTo>
                  <a:lnTo>
                    <a:pt x="39" y="55"/>
                  </a:lnTo>
                  <a:lnTo>
                    <a:pt x="29" y="41"/>
                  </a:lnTo>
                  <a:lnTo>
                    <a:pt x="21" y="55"/>
                  </a:lnTo>
                  <a:lnTo>
                    <a:pt x="12" y="57"/>
                  </a:lnTo>
                  <a:lnTo>
                    <a:pt x="5" y="39"/>
                  </a:lnTo>
                  <a:lnTo>
                    <a:pt x="0" y="46"/>
                  </a:lnTo>
                  <a:lnTo>
                    <a:pt x="11" y="13"/>
                  </a:lnTo>
                  <a:lnTo>
                    <a:pt x="14" y="7"/>
                  </a:lnTo>
                  <a:lnTo>
                    <a:pt x="20" y="2"/>
                  </a:lnTo>
                  <a:lnTo>
                    <a:pt x="33" y="0"/>
                  </a:lnTo>
                  <a:lnTo>
                    <a:pt x="46" y="5"/>
                  </a:lnTo>
                  <a:lnTo>
                    <a:pt x="46" y="15"/>
                  </a:lnTo>
                  <a:lnTo>
                    <a:pt x="45" y="17"/>
                  </a:lnTo>
                  <a:lnTo>
                    <a:pt x="45" y="20"/>
                  </a:lnTo>
                  <a:lnTo>
                    <a:pt x="49" y="20"/>
                  </a:lnTo>
                  <a:lnTo>
                    <a:pt x="60" y="26"/>
                  </a:lnTo>
                  <a:lnTo>
                    <a:pt x="60" y="28"/>
                  </a:lnTo>
                  <a:lnTo>
                    <a:pt x="56" y="3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" name="Freeform 990"/>
            <p:cNvSpPr>
              <a:spLocks/>
            </p:cNvSpPr>
            <p:nvPr/>
          </p:nvSpPr>
          <p:spPr bwMode="auto">
            <a:xfrm>
              <a:off x="3173" y="1789"/>
              <a:ext cx="263" cy="135"/>
            </a:xfrm>
            <a:custGeom>
              <a:avLst/>
              <a:gdLst/>
              <a:ahLst/>
              <a:cxnLst>
                <a:cxn ang="0">
                  <a:pos x="132" y="0"/>
                </a:cxn>
                <a:cxn ang="0">
                  <a:pos x="121" y="5"/>
                </a:cxn>
                <a:cxn ang="0">
                  <a:pos x="103" y="22"/>
                </a:cxn>
                <a:cxn ang="0">
                  <a:pos x="105" y="33"/>
                </a:cxn>
                <a:cxn ang="0">
                  <a:pos x="82" y="24"/>
                </a:cxn>
                <a:cxn ang="0">
                  <a:pos x="59" y="18"/>
                </a:cxn>
                <a:cxn ang="0">
                  <a:pos x="35" y="18"/>
                </a:cxn>
                <a:cxn ang="0">
                  <a:pos x="12" y="18"/>
                </a:cxn>
                <a:cxn ang="0">
                  <a:pos x="20" y="50"/>
                </a:cxn>
                <a:cxn ang="0">
                  <a:pos x="18" y="65"/>
                </a:cxn>
                <a:cxn ang="0">
                  <a:pos x="5" y="98"/>
                </a:cxn>
                <a:cxn ang="0">
                  <a:pos x="3" y="107"/>
                </a:cxn>
                <a:cxn ang="0">
                  <a:pos x="0" y="126"/>
                </a:cxn>
                <a:cxn ang="0">
                  <a:pos x="11" y="142"/>
                </a:cxn>
                <a:cxn ang="0">
                  <a:pos x="37" y="146"/>
                </a:cxn>
                <a:cxn ang="0">
                  <a:pos x="60" y="133"/>
                </a:cxn>
                <a:cxn ang="0">
                  <a:pos x="73" y="117"/>
                </a:cxn>
                <a:cxn ang="0">
                  <a:pos x="76" y="118"/>
                </a:cxn>
                <a:cxn ang="0">
                  <a:pos x="87" y="139"/>
                </a:cxn>
                <a:cxn ang="0">
                  <a:pos x="98" y="157"/>
                </a:cxn>
                <a:cxn ang="0">
                  <a:pos x="110" y="174"/>
                </a:cxn>
                <a:cxn ang="0">
                  <a:pos x="121" y="193"/>
                </a:cxn>
                <a:cxn ang="0">
                  <a:pos x="132" y="181"/>
                </a:cxn>
                <a:cxn ang="0">
                  <a:pos x="135" y="185"/>
                </a:cxn>
                <a:cxn ang="0">
                  <a:pos x="134" y="168"/>
                </a:cxn>
                <a:cxn ang="0">
                  <a:pos x="136" y="181"/>
                </a:cxn>
                <a:cxn ang="0">
                  <a:pos x="147" y="185"/>
                </a:cxn>
                <a:cxn ang="0">
                  <a:pos x="133" y="187"/>
                </a:cxn>
                <a:cxn ang="0">
                  <a:pos x="139" y="193"/>
                </a:cxn>
                <a:cxn ang="0">
                  <a:pos x="150" y="202"/>
                </a:cxn>
                <a:cxn ang="0">
                  <a:pos x="163" y="204"/>
                </a:cxn>
                <a:cxn ang="0">
                  <a:pos x="149" y="222"/>
                </a:cxn>
                <a:cxn ang="0">
                  <a:pos x="158" y="230"/>
                </a:cxn>
                <a:cxn ang="0">
                  <a:pos x="164" y="241"/>
                </a:cxn>
                <a:cxn ang="0">
                  <a:pos x="166" y="254"/>
                </a:cxn>
                <a:cxn ang="0">
                  <a:pos x="187" y="239"/>
                </a:cxn>
                <a:cxn ang="0">
                  <a:pos x="196" y="237"/>
                </a:cxn>
                <a:cxn ang="0">
                  <a:pos x="204" y="228"/>
                </a:cxn>
                <a:cxn ang="0">
                  <a:pos x="194" y="226"/>
                </a:cxn>
                <a:cxn ang="0">
                  <a:pos x="179" y="207"/>
                </a:cxn>
                <a:cxn ang="0">
                  <a:pos x="184" y="191"/>
                </a:cxn>
                <a:cxn ang="0">
                  <a:pos x="180" y="202"/>
                </a:cxn>
                <a:cxn ang="0">
                  <a:pos x="185" y="193"/>
                </a:cxn>
                <a:cxn ang="0">
                  <a:pos x="204" y="181"/>
                </a:cxn>
                <a:cxn ang="0">
                  <a:pos x="226" y="165"/>
                </a:cxn>
                <a:cxn ang="0">
                  <a:pos x="233" y="163"/>
                </a:cxn>
                <a:cxn ang="0">
                  <a:pos x="238" y="144"/>
                </a:cxn>
                <a:cxn ang="0">
                  <a:pos x="249" y="137"/>
                </a:cxn>
                <a:cxn ang="0">
                  <a:pos x="240" y="91"/>
                </a:cxn>
                <a:cxn ang="0">
                  <a:pos x="220" y="80"/>
                </a:cxn>
                <a:cxn ang="0">
                  <a:pos x="199" y="67"/>
                </a:cxn>
                <a:cxn ang="0">
                  <a:pos x="190" y="70"/>
                </a:cxn>
                <a:cxn ang="0">
                  <a:pos x="173" y="42"/>
                </a:cxn>
                <a:cxn ang="0">
                  <a:pos x="154" y="17"/>
                </a:cxn>
                <a:cxn ang="0">
                  <a:pos x="153" y="4"/>
                </a:cxn>
                <a:cxn ang="0">
                  <a:pos x="132" y="0"/>
                </a:cxn>
              </a:cxnLst>
              <a:rect l="0" t="0" r="r" b="b"/>
              <a:pathLst>
                <a:path w="249" h="254">
                  <a:moveTo>
                    <a:pt x="132" y="0"/>
                  </a:moveTo>
                  <a:lnTo>
                    <a:pt x="121" y="5"/>
                  </a:lnTo>
                  <a:lnTo>
                    <a:pt x="103" y="22"/>
                  </a:lnTo>
                  <a:lnTo>
                    <a:pt x="105" y="33"/>
                  </a:lnTo>
                  <a:lnTo>
                    <a:pt x="82" y="24"/>
                  </a:lnTo>
                  <a:lnTo>
                    <a:pt x="59" y="18"/>
                  </a:lnTo>
                  <a:lnTo>
                    <a:pt x="35" y="18"/>
                  </a:lnTo>
                  <a:lnTo>
                    <a:pt x="12" y="18"/>
                  </a:lnTo>
                  <a:lnTo>
                    <a:pt x="20" y="50"/>
                  </a:lnTo>
                  <a:lnTo>
                    <a:pt x="18" y="65"/>
                  </a:lnTo>
                  <a:lnTo>
                    <a:pt x="5" y="98"/>
                  </a:lnTo>
                  <a:lnTo>
                    <a:pt x="3" y="107"/>
                  </a:lnTo>
                  <a:lnTo>
                    <a:pt x="0" y="126"/>
                  </a:lnTo>
                  <a:lnTo>
                    <a:pt x="11" y="142"/>
                  </a:lnTo>
                  <a:lnTo>
                    <a:pt x="37" y="146"/>
                  </a:lnTo>
                  <a:lnTo>
                    <a:pt x="60" y="133"/>
                  </a:lnTo>
                  <a:lnTo>
                    <a:pt x="73" y="117"/>
                  </a:lnTo>
                  <a:lnTo>
                    <a:pt x="76" y="118"/>
                  </a:lnTo>
                  <a:lnTo>
                    <a:pt x="87" y="139"/>
                  </a:lnTo>
                  <a:lnTo>
                    <a:pt x="98" y="157"/>
                  </a:lnTo>
                  <a:lnTo>
                    <a:pt x="110" y="174"/>
                  </a:lnTo>
                  <a:lnTo>
                    <a:pt x="121" y="193"/>
                  </a:lnTo>
                  <a:lnTo>
                    <a:pt x="132" y="181"/>
                  </a:lnTo>
                  <a:lnTo>
                    <a:pt x="135" y="185"/>
                  </a:lnTo>
                  <a:lnTo>
                    <a:pt x="134" y="168"/>
                  </a:lnTo>
                  <a:lnTo>
                    <a:pt x="136" y="181"/>
                  </a:lnTo>
                  <a:lnTo>
                    <a:pt x="147" y="185"/>
                  </a:lnTo>
                  <a:lnTo>
                    <a:pt x="133" y="187"/>
                  </a:lnTo>
                  <a:lnTo>
                    <a:pt x="139" y="193"/>
                  </a:lnTo>
                  <a:lnTo>
                    <a:pt x="150" y="202"/>
                  </a:lnTo>
                  <a:lnTo>
                    <a:pt x="163" y="204"/>
                  </a:lnTo>
                  <a:lnTo>
                    <a:pt x="149" y="222"/>
                  </a:lnTo>
                  <a:lnTo>
                    <a:pt x="158" y="230"/>
                  </a:lnTo>
                  <a:lnTo>
                    <a:pt x="164" y="241"/>
                  </a:lnTo>
                  <a:lnTo>
                    <a:pt x="166" y="254"/>
                  </a:lnTo>
                  <a:lnTo>
                    <a:pt x="187" y="239"/>
                  </a:lnTo>
                  <a:lnTo>
                    <a:pt x="196" y="237"/>
                  </a:lnTo>
                  <a:lnTo>
                    <a:pt x="204" y="228"/>
                  </a:lnTo>
                  <a:lnTo>
                    <a:pt x="194" y="226"/>
                  </a:lnTo>
                  <a:lnTo>
                    <a:pt x="179" y="207"/>
                  </a:lnTo>
                  <a:lnTo>
                    <a:pt x="184" y="191"/>
                  </a:lnTo>
                  <a:lnTo>
                    <a:pt x="180" y="202"/>
                  </a:lnTo>
                  <a:lnTo>
                    <a:pt x="185" y="193"/>
                  </a:lnTo>
                  <a:lnTo>
                    <a:pt x="204" y="181"/>
                  </a:lnTo>
                  <a:lnTo>
                    <a:pt x="226" y="165"/>
                  </a:lnTo>
                  <a:lnTo>
                    <a:pt x="233" y="163"/>
                  </a:lnTo>
                  <a:lnTo>
                    <a:pt x="238" y="144"/>
                  </a:lnTo>
                  <a:lnTo>
                    <a:pt x="249" y="137"/>
                  </a:lnTo>
                  <a:lnTo>
                    <a:pt x="240" y="91"/>
                  </a:lnTo>
                  <a:lnTo>
                    <a:pt x="220" y="80"/>
                  </a:lnTo>
                  <a:lnTo>
                    <a:pt x="199" y="67"/>
                  </a:lnTo>
                  <a:lnTo>
                    <a:pt x="190" y="70"/>
                  </a:lnTo>
                  <a:lnTo>
                    <a:pt x="173" y="42"/>
                  </a:lnTo>
                  <a:lnTo>
                    <a:pt x="154" y="17"/>
                  </a:lnTo>
                  <a:lnTo>
                    <a:pt x="153" y="4"/>
                  </a:lnTo>
                  <a:lnTo>
                    <a:pt x="13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" name="Freeform 991"/>
            <p:cNvSpPr>
              <a:spLocks/>
            </p:cNvSpPr>
            <p:nvPr/>
          </p:nvSpPr>
          <p:spPr bwMode="auto">
            <a:xfrm>
              <a:off x="3127" y="1895"/>
              <a:ext cx="67" cy="73"/>
            </a:xfrm>
            <a:custGeom>
              <a:avLst/>
              <a:gdLst/>
              <a:ahLst/>
              <a:cxnLst>
                <a:cxn ang="0">
                  <a:pos x="11" y="26"/>
                </a:cxn>
                <a:cxn ang="0">
                  <a:pos x="11" y="28"/>
                </a:cxn>
                <a:cxn ang="0">
                  <a:pos x="7" y="30"/>
                </a:cxn>
                <a:cxn ang="0">
                  <a:pos x="4" y="39"/>
                </a:cxn>
                <a:cxn ang="0">
                  <a:pos x="10" y="39"/>
                </a:cxn>
                <a:cxn ang="0">
                  <a:pos x="10" y="43"/>
                </a:cxn>
                <a:cxn ang="0">
                  <a:pos x="9" y="46"/>
                </a:cxn>
                <a:cxn ang="0">
                  <a:pos x="7" y="52"/>
                </a:cxn>
                <a:cxn ang="0">
                  <a:pos x="8" y="55"/>
                </a:cxn>
                <a:cxn ang="0">
                  <a:pos x="10" y="59"/>
                </a:cxn>
                <a:cxn ang="0">
                  <a:pos x="15" y="67"/>
                </a:cxn>
                <a:cxn ang="0">
                  <a:pos x="11" y="68"/>
                </a:cxn>
                <a:cxn ang="0">
                  <a:pos x="14" y="72"/>
                </a:cxn>
                <a:cxn ang="0">
                  <a:pos x="14" y="83"/>
                </a:cxn>
                <a:cxn ang="0">
                  <a:pos x="7" y="85"/>
                </a:cxn>
                <a:cxn ang="0">
                  <a:pos x="10" y="89"/>
                </a:cxn>
                <a:cxn ang="0">
                  <a:pos x="9" y="93"/>
                </a:cxn>
                <a:cxn ang="0">
                  <a:pos x="4" y="89"/>
                </a:cxn>
                <a:cxn ang="0">
                  <a:pos x="2" y="98"/>
                </a:cxn>
                <a:cxn ang="0">
                  <a:pos x="0" y="100"/>
                </a:cxn>
                <a:cxn ang="0">
                  <a:pos x="3" y="111"/>
                </a:cxn>
                <a:cxn ang="0">
                  <a:pos x="0" y="111"/>
                </a:cxn>
                <a:cxn ang="0">
                  <a:pos x="0" y="113"/>
                </a:cxn>
                <a:cxn ang="0">
                  <a:pos x="0" y="118"/>
                </a:cxn>
                <a:cxn ang="0">
                  <a:pos x="10" y="128"/>
                </a:cxn>
                <a:cxn ang="0">
                  <a:pos x="14" y="137"/>
                </a:cxn>
                <a:cxn ang="0">
                  <a:pos x="17" y="113"/>
                </a:cxn>
                <a:cxn ang="0">
                  <a:pos x="25" y="118"/>
                </a:cxn>
                <a:cxn ang="0">
                  <a:pos x="30" y="133"/>
                </a:cxn>
                <a:cxn ang="0">
                  <a:pos x="33" y="133"/>
                </a:cxn>
                <a:cxn ang="0">
                  <a:pos x="33" y="130"/>
                </a:cxn>
                <a:cxn ang="0">
                  <a:pos x="37" y="124"/>
                </a:cxn>
                <a:cxn ang="0">
                  <a:pos x="41" y="128"/>
                </a:cxn>
                <a:cxn ang="0">
                  <a:pos x="42" y="122"/>
                </a:cxn>
                <a:cxn ang="0">
                  <a:pos x="45" y="122"/>
                </a:cxn>
                <a:cxn ang="0">
                  <a:pos x="48" y="124"/>
                </a:cxn>
                <a:cxn ang="0">
                  <a:pos x="50" y="122"/>
                </a:cxn>
                <a:cxn ang="0">
                  <a:pos x="54" y="120"/>
                </a:cxn>
                <a:cxn ang="0">
                  <a:pos x="58" y="128"/>
                </a:cxn>
                <a:cxn ang="0">
                  <a:pos x="61" y="124"/>
                </a:cxn>
                <a:cxn ang="0">
                  <a:pos x="56" y="113"/>
                </a:cxn>
                <a:cxn ang="0">
                  <a:pos x="63" y="98"/>
                </a:cxn>
                <a:cxn ang="0">
                  <a:pos x="55" y="81"/>
                </a:cxn>
                <a:cxn ang="0">
                  <a:pos x="56" y="61"/>
                </a:cxn>
                <a:cxn ang="0">
                  <a:pos x="55" y="48"/>
                </a:cxn>
                <a:cxn ang="0">
                  <a:pos x="52" y="46"/>
                </a:cxn>
                <a:cxn ang="0">
                  <a:pos x="47" y="44"/>
                </a:cxn>
                <a:cxn ang="0">
                  <a:pos x="41" y="39"/>
                </a:cxn>
                <a:cxn ang="0">
                  <a:pos x="21" y="0"/>
                </a:cxn>
                <a:cxn ang="0">
                  <a:pos x="0" y="5"/>
                </a:cxn>
                <a:cxn ang="0">
                  <a:pos x="3" y="18"/>
                </a:cxn>
                <a:cxn ang="0">
                  <a:pos x="7" y="20"/>
                </a:cxn>
                <a:cxn ang="0">
                  <a:pos x="4" y="22"/>
                </a:cxn>
                <a:cxn ang="0">
                  <a:pos x="7" y="24"/>
                </a:cxn>
                <a:cxn ang="0">
                  <a:pos x="11" y="26"/>
                </a:cxn>
              </a:cxnLst>
              <a:rect l="0" t="0" r="r" b="b"/>
              <a:pathLst>
                <a:path w="63" h="137">
                  <a:moveTo>
                    <a:pt x="11" y="26"/>
                  </a:moveTo>
                  <a:lnTo>
                    <a:pt x="11" y="28"/>
                  </a:lnTo>
                  <a:lnTo>
                    <a:pt x="7" y="30"/>
                  </a:lnTo>
                  <a:lnTo>
                    <a:pt x="4" y="39"/>
                  </a:lnTo>
                  <a:lnTo>
                    <a:pt x="10" y="39"/>
                  </a:lnTo>
                  <a:lnTo>
                    <a:pt x="10" y="43"/>
                  </a:lnTo>
                  <a:lnTo>
                    <a:pt x="9" y="46"/>
                  </a:lnTo>
                  <a:lnTo>
                    <a:pt x="7" y="52"/>
                  </a:lnTo>
                  <a:lnTo>
                    <a:pt x="8" y="55"/>
                  </a:lnTo>
                  <a:lnTo>
                    <a:pt x="10" y="59"/>
                  </a:lnTo>
                  <a:lnTo>
                    <a:pt x="15" y="67"/>
                  </a:lnTo>
                  <a:lnTo>
                    <a:pt x="11" y="68"/>
                  </a:lnTo>
                  <a:lnTo>
                    <a:pt x="14" y="72"/>
                  </a:lnTo>
                  <a:lnTo>
                    <a:pt x="14" y="83"/>
                  </a:lnTo>
                  <a:lnTo>
                    <a:pt x="7" y="85"/>
                  </a:lnTo>
                  <a:lnTo>
                    <a:pt x="10" y="89"/>
                  </a:lnTo>
                  <a:lnTo>
                    <a:pt x="9" y="93"/>
                  </a:lnTo>
                  <a:lnTo>
                    <a:pt x="4" y="89"/>
                  </a:lnTo>
                  <a:lnTo>
                    <a:pt x="2" y="98"/>
                  </a:lnTo>
                  <a:lnTo>
                    <a:pt x="0" y="100"/>
                  </a:lnTo>
                  <a:lnTo>
                    <a:pt x="3" y="111"/>
                  </a:lnTo>
                  <a:lnTo>
                    <a:pt x="0" y="111"/>
                  </a:lnTo>
                  <a:lnTo>
                    <a:pt x="0" y="113"/>
                  </a:lnTo>
                  <a:lnTo>
                    <a:pt x="0" y="118"/>
                  </a:lnTo>
                  <a:lnTo>
                    <a:pt x="10" y="128"/>
                  </a:lnTo>
                  <a:lnTo>
                    <a:pt x="14" y="137"/>
                  </a:lnTo>
                  <a:lnTo>
                    <a:pt x="17" y="113"/>
                  </a:lnTo>
                  <a:lnTo>
                    <a:pt x="25" y="118"/>
                  </a:lnTo>
                  <a:lnTo>
                    <a:pt x="30" y="133"/>
                  </a:lnTo>
                  <a:lnTo>
                    <a:pt x="33" y="133"/>
                  </a:lnTo>
                  <a:lnTo>
                    <a:pt x="33" y="130"/>
                  </a:lnTo>
                  <a:lnTo>
                    <a:pt x="37" y="124"/>
                  </a:lnTo>
                  <a:lnTo>
                    <a:pt x="41" y="128"/>
                  </a:lnTo>
                  <a:lnTo>
                    <a:pt x="42" y="122"/>
                  </a:lnTo>
                  <a:lnTo>
                    <a:pt x="45" y="122"/>
                  </a:lnTo>
                  <a:lnTo>
                    <a:pt x="48" y="124"/>
                  </a:lnTo>
                  <a:lnTo>
                    <a:pt x="50" y="122"/>
                  </a:lnTo>
                  <a:lnTo>
                    <a:pt x="54" y="120"/>
                  </a:lnTo>
                  <a:lnTo>
                    <a:pt x="58" y="128"/>
                  </a:lnTo>
                  <a:lnTo>
                    <a:pt x="61" y="124"/>
                  </a:lnTo>
                  <a:lnTo>
                    <a:pt x="56" y="113"/>
                  </a:lnTo>
                  <a:lnTo>
                    <a:pt x="63" y="98"/>
                  </a:lnTo>
                  <a:lnTo>
                    <a:pt x="55" y="81"/>
                  </a:lnTo>
                  <a:lnTo>
                    <a:pt x="56" y="61"/>
                  </a:lnTo>
                  <a:lnTo>
                    <a:pt x="55" y="48"/>
                  </a:lnTo>
                  <a:lnTo>
                    <a:pt x="52" y="46"/>
                  </a:lnTo>
                  <a:lnTo>
                    <a:pt x="47" y="44"/>
                  </a:lnTo>
                  <a:lnTo>
                    <a:pt x="41" y="39"/>
                  </a:lnTo>
                  <a:lnTo>
                    <a:pt x="21" y="0"/>
                  </a:lnTo>
                  <a:lnTo>
                    <a:pt x="0" y="5"/>
                  </a:lnTo>
                  <a:lnTo>
                    <a:pt x="3" y="18"/>
                  </a:lnTo>
                  <a:lnTo>
                    <a:pt x="7" y="20"/>
                  </a:lnTo>
                  <a:lnTo>
                    <a:pt x="4" y="22"/>
                  </a:lnTo>
                  <a:lnTo>
                    <a:pt x="7" y="24"/>
                  </a:lnTo>
                  <a:lnTo>
                    <a:pt x="11" y="2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" name="Freeform 992"/>
            <p:cNvSpPr>
              <a:spLocks/>
            </p:cNvSpPr>
            <p:nvPr/>
          </p:nvSpPr>
          <p:spPr bwMode="auto">
            <a:xfrm>
              <a:off x="1015" y="1491"/>
              <a:ext cx="1065" cy="480"/>
            </a:xfrm>
            <a:custGeom>
              <a:avLst/>
              <a:gdLst/>
              <a:ahLst/>
              <a:cxnLst>
                <a:cxn ang="0">
                  <a:pos x="776" y="154"/>
                </a:cxn>
                <a:cxn ang="0">
                  <a:pos x="821" y="63"/>
                </a:cxn>
                <a:cxn ang="0">
                  <a:pos x="739" y="100"/>
                </a:cxn>
                <a:cxn ang="0">
                  <a:pos x="707" y="59"/>
                </a:cxn>
                <a:cxn ang="0">
                  <a:pos x="705" y="2"/>
                </a:cxn>
                <a:cxn ang="0">
                  <a:pos x="694" y="70"/>
                </a:cxn>
                <a:cxn ang="0">
                  <a:pos x="641" y="137"/>
                </a:cxn>
                <a:cxn ang="0">
                  <a:pos x="652" y="98"/>
                </a:cxn>
                <a:cxn ang="0">
                  <a:pos x="612" y="115"/>
                </a:cxn>
                <a:cxn ang="0">
                  <a:pos x="532" y="96"/>
                </a:cxn>
                <a:cxn ang="0">
                  <a:pos x="498" y="117"/>
                </a:cxn>
                <a:cxn ang="0">
                  <a:pos x="427" y="83"/>
                </a:cxn>
                <a:cxn ang="0">
                  <a:pos x="338" y="65"/>
                </a:cxn>
                <a:cxn ang="0">
                  <a:pos x="283" y="52"/>
                </a:cxn>
                <a:cxn ang="0">
                  <a:pos x="123" y="126"/>
                </a:cxn>
                <a:cxn ang="0">
                  <a:pos x="24" y="341"/>
                </a:cxn>
                <a:cxn ang="0">
                  <a:pos x="72" y="459"/>
                </a:cxn>
                <a:cxn ang="0">
                  <a:pos x="48" y="502"/>
                </a:cxn>
                <a:cxn ang="0">
                  <a:pos x="61" y="541"/>
                </a:cxn>
                <a:cxn ang="0">
                  <a:pos x="63" y="583"/>
                </a:cxn>
                <a:cxn ang="0">
                  <a:pos x="38" y="609"/>
                </a:cxn>
                <a:cxn ang="0">
                  <a:pos x="59" y="622"/>
                </a:cxn>
                <a:cxn ang="0">
                  <a:pos x="70" y="650"/>
                </a:cxn>
                <a:cxn ang="0">
                  <a:pos x="74" y="670"/>
                </a:cxn>
                <a:cxn ang="0">
                  <a:pos x="266" y="674"/>
                </a:cxn>
                <a:cxn ang="0">
                  <a:pos x="459" y="663"/>
                </a:cxn>
                <a:cxn ang="0">
                  <a:pos x="569" y="739"/>
                </a:cxn>
                <a:cxn ang="0">
                  <a:pos x="567" y="895"/>
                </a:cxn>
                <a:cxn ang="0">
                  <a:pos x="679" y="826"/>
                </a:cxn>
                <a:cxn ang="0">
                  <a:pos x="803" y="728"/>
                </a:cxn>
                <a:cxn ang="0">
                  <a:pos x="849" y="772"/>
                </a:cxn>
                <a:cxn ang="0">
                  <a:pos x="822" y="815"/>
                </a:cxn>
                <a:cxn ang="0">
                  <a:pos x="894" y="793"/>
                </a:cxn>
                <a:cxn ang="0">
                  <a:pos x="847" y="735"/>
                </a:cxn>
                <a:cxn ang="0">
                  <a:pos x="871" y="683"/>
                </a:cxn>
                <a:cxn ang="0">
                  <a:pos x="792" y="704"/>
                </a:cxn>
                <a:cxn ang="0">
                  <a:pos x="957" y="609"/>
                </a:cxn>
                <a:cxn ang="0">
                  <a:pos x="1007" y="539"/>
                </a:cxn>
                <a:cxn ang="0">
                  <a:pos x="955" y="535"/>
                </a:cxn>
                <a:cxn ang="0">
                  <a:pos x="966" y="493"/>
                </a:cxn>
                <a:cxn ang="0">
                  <a:pos x="959" y="470"/>
                </a:cxn>
                <a:cxn ang="0">
                  <a:pos x="946" y="431"/>
                </a:cxn>
                <a:cxn ang="0">
                  <a:pos x="945" y="393"/>
                </a:cxn>
                <a:cxn ang="0">
                  <a:pos x="944" y="339"/>
                </a:cxn>
                <a:cxn ang="0">
                  <a:pos x="922" y="365"/>
                </a:cxn>
                <a:cxn ang="0">
                  <a:pos x="879" y="398"/>
                </a:cxn>
                <a:cxn ang="0">
                  <a:pos x="874" y="350"/>
                </a:cxn>
                <a:cxn ang="0">
                  <a:pos x="863" y="289"/>
                </a:cxn>
                <a:cxn ang="0">
                  <a:pos x="793" y="296"/>
                </a:cxn>
                <a:cxn ang="0">
                  <a:pos x="754" y="459"/>
                </a:cxn>
                <a:cxn ang="0">
                  <a:pos x="688" y="591"/>
                </a:cxn>
                <a:cxn ang="0">
                  <a:pos x="667" y="513"/>
                </a:cxn>
                <a:cxn ang="0">
                  <a:pos x="586" y="419"/>
                </a:cxn>
                <a:cxn ang="0">
                  <a:pos x="558" y="365"/>
                </a:cxn>
                <a:cxn ang="0">
                  <a:pos x="632" y="255"/>
                </a:cxn>
                <a:cxn ang="0">
                  <a:pos x="670" y="220"/>
                </a:cxn>
                <a:cxn ang="0">
                  <a:pos x="707" y="174"/>
                </a:cxn>
              </a:cxnLst>
              <a:rect l="0" t="0" r="r" b="b"/>
              <a:pathLst>
                <a:path w="1007" h="908">
                  <a:moveTo>
                    <a:pt x="742" y="157"/>
                  </a:moveTo>
                  <a:lnTo>
                    <a:pt x="737" y="146"/>
                  </a:lnTo>
                  <a:lnTo>
                    <a:pt x="752" y="150"/>
                  </a:lnTo>
                  <a:lnTo>
                    <a:pt x="761" y="157"/>
                  </a:lnTo>
                  <a:lnTo>
                    <a:pt x="768" y="155"/>
                  </a:lnTo>
                  <a:lnTo>
                    <a:pt x="762" y="139"/>
                  </a:lnTo>
                  <a:lnTo>
                    <a:pt x="768" y="141"/>
                  </a:lnTo>
                  <a:lnTo>
                    <a:pt x="772" y="143"/>
                  </a:lnTo>
                  <a:lnTo>
                    <a:pt x="776" y="154"/>
                  </a:lnTo>
                  <a:lnTo>
                    <a:pt x="804" y="133"/>
                  </a:lnTo>
                  <a:lnTo>
                    <a:pt x="809" y="118"/>
                  </a:lnTo>
                  <a:lnTo>
                    <a:pt x="808" y="104"/>
                  </a:lnTo>
                  <a:lnTo>
                    <a:pt x="809" y="94"/>
                  </a:lnTo>
                  <a:lnTo>
                    <a:pt x="824" y="85"/>
                  </a:lnTo>
                  <a:lnTo>
                    <a:pt x="815" y="83"/>
                  </a:lnTo>
                  <a:lnTo>
                    <a:pt x="826" y="74"/>
                  </a:lnTo>
                  <a:lnTo>
                    <a:pt x="808" y="65"/>
                  </a:lnTo>
                  <a:lnTo>
                    <a:pt x="821" y="63"/>
                  </a:lnTo>
                  <a:lnTo>
                    <a:pt x="786" y="61"/>
                  </a:lnTo>
                  <a:lnTo>
                    <a:pt x="784" y="76"/>
                  </a:lnTo>
                  <a:lnTo>
                    <a:pt x="785" y="81"/>
                  </a:lnTo>
                  <a:lnTo>
                    <a:pt x="784" y="87"/>
                  </a:lnTo>
                  <a:lnTo>
                    <a:pt x="773" y="87"/>
                  </a:lnTo>
                  <a:lnTo>
                    <a:pt x="748" y="126"/>
                  </a:lnTo>
                  <a:lnTo>
                    <a:pt x="738" y="128"/>
                  </a:lnTo>
                  <a:lnTo>
                    <a:pt x="736" y="105"/>
                  </a:lnTo>
                  <a:lnTo>
                    <a:pt x="739" y="100"/>
                  </a:lnTo>
                  <a:lnTo>
                    <a:pt x="747" y="81"/>
                  </a:lnTo>
                  <a:lnTo>
                    <a:pt x="737" y="74"/>
                  </a:lnTo>
                  <a:lnTo>
                    <a:pt x="716" y="100"/>
                  </a:lnTo>
                  <a:lnTo>
                    <a:pt x="720" y="76"/>
                  </a:lnTo>
                  <a:lnTo>
                    <a:pt x="717" y="72"/>
                  </a:lnTo>
                  <a:lnTo>
                    <a:pt x="728" y="67"/>
                  </a:lnTo>
                  <a:lnTo>
                    <a:pt x="720" y="63"/>
                  </a:lnTo>
                  <a:lnTo>
                    <a:pt x="708" y="61"/>
                  </a:lnTo>
                  <a:lnTo>
                    <a:pt x="707" y="59"/>
                  </a:lnTo>
                  <a:lnTo>
                    <a:pt x="717" y="50"/>
                  </a:lnTo>
                  <a:lnTo>
                    <a:pt x="716" y="44"/>
                  </a:lnTo>
                  <a:lnTo>
                    <a:pt x="721" y="46"/>
                  </a:lnTo>
                  <a:lnTo>
                    <a:pt x="718" y="30"/>
                  </a:lnTo>
                  <a:lnTo>
                    <a:pt x="721" y="15"/>
                  </a:lnTo>
                  <a:lnTo>
                    <a:pt x="716" y="4"/>
                  </a:lnTo>
                  <a:lnTo>
                    <a:pt x="711" y="4"/>
                  </a:lnTo>
                  <a:lnTo>
                    <a:pt x="715" y="0"/>
                  </a:lnTo>
                  <a:lnTo>
                    <a:pt x="705" y="2"/>
                  </a:lnTo>
                  <a:lnTo>
                    <a:pt x="711" y="2"/>
                  </a:lnTo>
                  <a:lnTo>
                    <a:pt x="693" y="13"/>
                  </a:lnTo>
                  <a:lnTo>
                    <a:pt x="695" y="17"/>
                  </a:lnTo>
                  <a:lnTo>
                    <a:pt x="683" y="18"/>
                  </a:lnTo>
                  <a:lnTo>
                    <a:pt x="678" y="37"/>
                  </a:lnTo>
                  <a:lnTo>
                    <a:pt x="681" y="39"/>
                  </a:lnTo>
                  <a:lnTo>
                    <a:pt x="672" y="41"/>
                  </a:lnTo>
                  <a:lnTo>
                    <a:pt x="668" y="55"/>
                  </a:lnTo>
                  <a:lnTo>
                    <a:pt x="694" y="70"/>
                  </a:lnTo>
                  <a:lnTo>
                    <a:pt x="687" y="72"/>
                  </a:lnTo>
                  <a:lnTo>
                    <a:pt x="688" y="70"/>
                  </a:lnTo>
                  <a:lnTo>
                    <a:pt x="681" y="76"/>
                  </a:lnTo>
                  <a:lnTo>
                    <a:pt x="675" y="87"/>
                  </a:lnTo>
                  <a:lnTo>
                    <a:pt x="686" y="81"/>
                  </a:lnTo>
                  <a:lnTo>
                    <a:pt x="681" y="89"/>
                  </a:lnTo>
                  <a:lnTo>
                    <a:pt x="656" y="105"/>
                  </a:lnTo>
                  <a:lnTo>
                    <a:pt x="646" y="126"/>
                  </a:lnTo>
                  <a:lnTo>
                    <a:pt x="641" y="137"/>
                  </a:lnTo>
                  <a:lnTo>
                    <a:pt x="633" y="137"/>
                  </a:lnTo>
                  <a:lnTo>
                    <a:pt x="633" y="141"/>
                  </a:lnTo>
                  <a:lnTo>
                    <a:pt x="633" y="137"/>
                  </a:lnTo>
                  <a:lnTo>
                    <a:pt x="634" y="137"/>
                  </a:lnTo>
                  <a:lnTo>
                    <a:pt x="643" y="133"/>
                  </a:lnTo>
                  <a:lnTo>
                    <a:pt x="640" y="130"/>
                  </a:lnTo>
                  <a:lnTo>
                    <a:pt x="643" y="122"/>
                  </a:lnTo>
                  <a:lnTo>
                    <a:pt x="635" y="126"/>
                  </a:lnTo>
                  <a:lnTo>
                    <a:pt x="652" y="98"/>
                  </a:lnTo>
                  <a:lnTo>
                    <a:pt x="642" y="104"/>
                  </a:lnTo>
                  <a:lnTo>
                    <a:pt x="643" y="100"/>
                  </a:lnTo>
                  <a:lnTo>
                    <a:pt x="631" y="96"/>
                  </a:lnTo>
                  <a:lnTo>
                    <a:pt x="621" y="100"/>
                  </a:lnTo>
                  <a:lnTo>
                    <a:pt x="623" y="109"/>
                  </a:lnTo>
                  <a:lnTo>
                    <a:pt x="632" y="115"/>
                  </a:lnTo>
                  <a:lnTo>
                    <a:pt x="620" y="115"/>
                  </a:lnTo>
                  <a:lnTo>
                    <a:pt x="617" y="105"/>
                  </a:lnTo>
                  <a:lnTo>
                    <a:pt x="612" y="115"/>
                  </a:lnTo>
                  <a:lnTo>
                    <a:pt x="590" y="115"/>
                  </a:lnTo>
                  <a:lnTo>
                    <a:pt x="568" y="113"/>
                  </a:lnTo>
                  <a:lnTo>
                    <a:pt x="561" y="105"/>
                  </a:lnTo>
                  <a:lnTo>
                    <a:pt x="551" y="104"/>
                  </a:lnTo>
                  <a:lnTo>
                    <a:pt x="547" y="92"/>
                  </a:lnTo>
                  <a:lnTo>
                    <a:pt x="544" y="81"/>
                  </a:lnTo>
                  <a:lnTo>
                    <a:pt x="508" y="96"/>
                  </a:lnTo>
                  <a:lnTo>
                    <a:pt x="514" y="104"/>
                  </a:lnTo>
                  <a:lnTo>
                    <a:pt x="532" y="96"/>
                  </a:lnTo>
                  <a:lnTo>
                    <a:pt x="544" y="92"/>
                  </a:lnTo>
                  <a:lnTo>
                    <a:pt x="522" y="105"/>
                  </a:lnTo>
                  <a:lnTo>
                    <a:pt x="511" y="107"/>
                  </a:lnTo>
                  <a:lnTo>
                    <a:pt x="503" y="141"/>
                  </a:lnTo>
                  <a:lnTo>
                    <a:pt x="500" y="135"/>
                  </a:lnTo>
                  <a:lnTo>
                    <a:pt x="497" y="154"/>
                  </a:lnTo>
                  <a:lnTo>
                    <a:pt x="492" y="130"/>
                  </a:lnTo>
                  <a:lnTo>
                    <a:pt x="500" y="133"/>
                  </a:lnTo>
                  <a:lnTo>
                    <a:pt x="498" y="117"/>
                  </a:lnTo>
                  <a:lnTo>
                    <a:pt x="492" y="122"/>
                  </a:lnTo>
                  <a:lnTo>
                    <a:pt x="492" y="115"/>
                  </a:lnTo>
                  <a:lnTo>
                    <a:pt x="484" y="107"/>
                  </a:lnTo>
                  <a:lnTo>
                    <a:pt x="440" y="117"/>
                  </a:lnTo>
                  <a:lnTo>
                    <a:pt x="424" y="109"/>
                  </a:lnTo>
                  <a:lnTo>
                    <a:pt x="441" y="100"/>
                  </a:lnTo>
                  <a:lnTo>
                    <a:pt x="447" y="96"/>
                  </a:lnTo>
                  <a:lnTo>
                    <a:pt x="435" y="78"/>
                  </a:lnTo>
                  <a:lnTo>
                    <a:pt x="427" y="83"/>
                  </a:lnTo>
                  <a:lnTo>
                    <a:pt x="399" y="70"/>
                  </a:lnTo>
                  <a:lnTo>
                    <a:pt x="368" y="55"/>
                  </a:lnTo>
                  <a:lnTo>
                    <a:pt x="354" y="70"/>
                  </a:lnTo>
                  <a:lnTo>
                    <a:pt x="347" y="67"/>
                  </a:lnTo>
                  <a:lnTo>
                    <a:pt x="351" y="61"/>
                  </a:lnTo>
                  <a:lnTo>
                    <a:pt x="355" y="46"/>
                  </a:lnTo>
                  <a:lnTo>
                    <a:pt x="351" y="52"/>
                  </a:lnTo>
                  <a:lnTo>
                    <a:pt x="345" y="59"/>
                  </a:lnTo>
                  <a:lnTo>
                    <a:pt x="338" y="65"/>
                  </a:lnTo>
                  <a:lnTo>
                    <a:pt x="333" y="70"/>
                  </a:lnTo>
                  <a:lnTo>
                    <a:pt x="328" y="52"/>
                  </a:lnTo>
                  <a:lnTo>
                    <a:pt x="324" y="39"/>
                  </a:lnTo>
                  <a:lnTo>
                    <a:pt x="325" y="44"/>
                  </a:lnTo>
                  <a:lnTo>
                    <a:pt x="301" y="59"/>
                  </a:lnTo>
                  <a:lnTo>
                    <a:pt x="301" y="55"/>
                  </a:lnTo>
                  <a:lnTo>
                    <a:pt x="276" y="63"/>
                  </a:lnTo>
                  <a:lnTo>
                    <a:pt x="301" y="46"/>
                  </a:lnTo>
                  <a:lnTo>
                    <a:pt x="283" y="52"/>
                  </a:lnTo>
                  <a:lnTo>
                    <a:pt x="255" y="65"/>
                  </a:lnTo>
                  <a:lnTo>
                    <a:pt x="225" y="78"/>
                  </a:lnTo>
                  <a:lnTo>
                    <a:pt x="222" y="87"/>
                  </a:lnTo>
                  <a:lnTo>
                    <a:pt x="213" y="83"/>
                  </a:lnTo>
                  <a:lnTo>
                    <a:pt x="210" y="89"/>
                  </a:lnTo>
                  <a:lnTo>
                    <a:pt x="186" y="74"/>
                  </a:lnTo>
                  <a:lnTo>
                    <a:pt x="163" y="61"/>
                  </a:lnTo>
                  <a:lnTo>
                    <a:pt x="143" y="94"/>
                  </a:lnTo>
                  <a:lnTo>
                    <a:pt x="123" y="126"/>
                  </a:lnTo>
                  <a:lnTo>
                    <a:pt x="101" y="159"/>
                  </a:lnTo>
                  <a:lnTo>
                    <a:pt x="81" y="189"/>
                  </a:lnTo>
                  <a:lnTo>
                    <a:pt x="61" y="226"/>
                  </a:lnTo>
                  <a:lnTo>
                    <a:pt x="40" y="259"/>
                  </a:lnTo>
                  <a:lnTo>
                    <a:pt x="21" y="294"/>
                  </a:lnTo>
                  <a:lnTo>
                    <a:pt x="0" y="326"/>
                  </a:lnTo>
                  <a:lnTo>
                    <a:pt x="26" y="326"/>
                  </a:lnTo>
                  <a:lnTo>
                    <a:pt x="20" y="335"/>
                  </a:lnTo>
                  <a:lnTo>
                    <a:pt x="24" y="341"/>
                  </a:lnTo>
                  <a:lnTo>
                    <a:pt x="22" y="368"/>
                  </a:lnTo>
                  <a:lnTo>
                    <a:pt x="35" y="363"/>
                  </a:lnTo>
                  <a:lnTo>
                    <a:pt x="44" y="350"/>
                  </a:lnTo>
                  <a:lnTo>
                    <a:pt x="61" y="343"/>
                  </a:lnTo>
                  <a:lnTo>
                    <a:pt x="65" y="372"/>
                  </a:lnTo>
                  <a:lnTo>
                    <a:pt x="62" y="404"/>
                  </a:lnTo>
                  <a:lnTo>
                    <a:pt x="60" y="431"/>
                  </a:lnTo>
                  <a:lnTo>
                    <a:pt x="65" y="446"/>
                  </a:lnTo>
                  <a:lnTo>
                    <a:pt x="72" y="459"/>
                  </a:lnTo>
                  <a:lnTo>
                    <a:pt x="58" y="489"/>
                  </a:lnTo>
                  <a:lnTo>
                    <a:pt x="71" y="469"/>
                  </a:lnTo>
                  <a:lnTo>
                    <a:pt x="71" y="474"/>
                  </a:lnTo>
                  <a:lnTo>
                    <a:pt x="59" y="485"/>
                  </a:lnTo>
                  <a:lnTo>
                    <a:pt x="61" y="489"/>
                  </a:lnTo>
                  <a:lnTo>
                    <a:pt x="53" y="500"/>
                  </a:lnTo>
                  <a:lnTo>
                    <a:pt x="50" y="498"/>
                  </a:lnTo>
                  <a:lnTo>
                    <a:pt x="50" y="507"/>
                  </a:lnTo>
                  <a:lnTo>
                    <a:pt x="48" y="502"/>
                  </a:lnTo>
                  <a:lnTo>
                    <a:pt x="47" y="513"/>
                  </a:lnTo>
                  <a:lnTo>
                    <a:pt x="52" y="513"/>
                  </a:lnTo>
                  <a:lnTo>
                    <a:pt x="49" y="513"/>
                  </a:lnTo>
                  <a:lnTo>
                    <a:pt x="49" y="520"/>
                  </a:lnTo>
                  <a:lnTo>
                    <a:pt x="46" y="519"/>
                  </a:lnTo>
                  <a:lnTo>
                    <a:pt x="47" y="539"/>
                  </a:lnTo>
                  <a:lnTo>
                    <a:pt x="64" y="519"/>
                  </a:lnTo>
                  <a:lnTo>
                    <a:pt x="58" y="535"/>
                  </a:lnTo>
                  <a:lnTo>
                    <a:pt x="61" y="541"/>
                  </a:lnTo>
                  <a:lnTo>
                    <a:pt x="53" y="535"/>
                  </a:lnTo>
                  <a:lnTo>
                    <a:pt x="52" y="554"/>
                  </a:lnTo>
                  <a:lnTo>
                    <a:pt x="54" y="552"/>
                  </a:lnTo>
                  <a:lnTo>
                    <a:pt x="46" y="572"/>
                  </a:lnTo>
                  <a:lnTo>
                    <a:pt x="50" y="567"/>
                  </a:lnTo>
                  <a:lnTo>
                    <a:pt x="50" y="574"/>
                  </a:lnTo>
                  <a:lnTo>
                    <a:pt x="70" y="554"/>
                  </a:lnTo>
                  <a:lnTo>
                    <a:pt x="63" y="570"/>
                  </a:lnTo>
                  <a:lnTo>
                    <a:pt x="63" y="583"/>
                  </a:lnTo>
                  <a:lnTo>
                    <a:pt x="61" y="570"/>
                  </a:lnTo>
                  <a:lnTo>
                    <a:pt x="44" y="587"/>
                  </a:lnTo>
                  <a:lnTo>
                    <a:pt x="46" y="593"/>
                  </a:lnTo>
                  <a:lnTo>
                    <a:pt x="50" y="589"/>
                  </a:lnTo>
                  <a:lnTo>
                    <a:pt x="59" y="591"/>
                  </a:lnTo>
                  <a:lnTo>
                    <a:pt x="44" y="598"/>
                  </a:lnTo>
                  <a:lnTo>
                    <a:pt x="39" y="604"/>
                  </a:lnTo>
                  <a:lnTo>
                    <a:pt x="47" y="604"/>
                  </a:lnTo>
                  <a:lnTo>
                    <a:pt x="38" y="609"/>
                  </a:lnTo>
                  <a:lnTo>
                    <a:pt x="49" y="615"/>
                  </a:lnTo>
                  <a:lnTo>
                    <a:pt x="52" y="611"/>
                  </a:lnTo>
                  <a:lnTo>
                    <a:pt x="57" y="613"/>
                  </a:lnTo>
                  <a:lnTo>
                    <a:pt x="50" y="619"/>
                  </a:lnTo>
                  <a:lnTo>
                    <a:pt x="57" y="619"/>
                  </a:lnTo>
                  <a:lnTo>
                    <a:pt x="51" y="622"/>
                  </a:lnTo>
                  <a:lnTo>
                    <a:pt x="63" y="615"/>
                  </a:lnTo>
                  <a:lnTo>
                    <a:pt x="65" y="609"/>
                  </a:lnTo>
                  <a:lnTo>
                    <a:pt x="59" y="622"/>
                  </a:lnTo>
                  <a:lnTo>
                    <a:pt x="53" y="622"/>
                  </a:lnTo>
                  <a:lnTo>
                    <a:pt x="51" y="630"/>
                  </a:lnTo>
                  <a:lnTo>
                    <a:pt x="61" y="622"/>
                  </a:lnTo>
                  <a:lnTo>
                    <a:pt x="61" y="630"/>
                  </a:lnTo>
                  <a:lnTo>
                    <a:pt x="71" y="619"/>
                  </a:lnTo>
                  <a:lnTo>
                    <a:pt x="65" y="633"/>
                  </a:lnTo>
                  <a:lnTo>
                    <a:pt x="74" y="628"/>
                  </a:lnTo>
                  <a:lnTo>
                    <a:pt x="62" y="641"/>
                  </a:lnTo>
                  <a:lnTo>
                    <a:pt x="70" y="650"/>
                  </a:lnTo>
                  <a:lnTo>
                    <a:pt x="75" y="635"/>
                  </a:lnTo>
                  <a:lnTo>
                    <a:pt x="72" y="654"/>
                  </a:lnTo>
                  <a:lnTo>
                    <a:pt x="74" y="654"/>
                  </a:lnTo>
                  <a:lnTo>
                    <a:pt x="69" y="654"/>
                  </a:lnTo>
                  <a:lnTo>
                    <a:pt x="74" y="657"/>
                  </a:lnTo>
                  <a:lnTo>
                    <a:pt x="81" y="654"/>
                  </a:lnTo>
                  <a:lnTo>
                    <a:pt x="75" y="663"/>
                  </a:lnTo>
                  <a:lnTo>
                    <a:pt x="81" y="665"/>
                  </a:lnTo>
                  <a:lnTo>
                    <a:pt x="74" y="670"/>
                  </a:lnTo>
                  <a:lnTo>
                    <a:pt x="80" y="674"/>
                  </a:lnTo>
                  <a:lnTo>
                    <a:pt x="102" y="674"/>
                  </a:lnTo>
                  <a:lnTo>
                    <a:pt x="125" y="674"/>
                  </a:lnTo>
                  <a:lnTo>
                    <a:pt x="149" y="674"/>
                  </a:lnTo>
                  <a:lnTo>
                    <a:pt x="172" y="674"/>
                  </a:lnTo>
                  <a:lnTo>
                    <a:pt x="195" y="674"/>
                  </a:lnTo>
                  <a:lnTo>
                    <a:pt x="219" y="674"/>
                  </a:lnTo>
                  <a:lnTo>
                    <a:pt x="243" y="674"/>
                  </a:lnTo>
                  <a:lnTo>
                    <a:pt x="266" y="674"/>
                  </a:lnTo>
                  <a:lnTo>
                    <a:pt x="290" y="674"/>
                  </a:lnTo>
                  <a:lnTo>
                    <a:pt x="313" y="674"/>
                  </a:lnTo>
                  <a:lnTo>
                    <a:pt x="336" y="674"/>
                  </a:lnTo>
                  <a:lnTo>
                    <a:pt x="360" y="674"/>
                  </a:lnTo>
                  <a:lnTo>
                    <a:pt x="383" y="674"/>
                  </a:lnTo>
                  <a:lnTo>
                    <a:pt x="405" y="674"/>
                  </a:lnTo>
                  <a:lnTo>
                    <a:pt x="429" y="674"/>
                  </a:lnTo>
                  <a:lnTo>
                    <a:pt x="453" y="674"/>
                  </a:lnTo>
                  <a:lnTo>
                    <a:pt x="459" y="663"/>
                  </a:lnTo>
                  <a:lnTo>
                    <a:pt x="457" y="682"/>
                  </a:lnTo>
                  <a:lnTo>
                    <a:pt x="473" y="687"/>
                  </a:lnTo>
                  <a:lnTo>
                    <a:pt x="492" y="704"/>
                  </a:lnTo>
                  <a:lnTo>
                    <a:pt x="506" y="698"/>
                  </a:lnTo>
                  <a:lnTo>
                    <a:pt x="517" y="707"/>
                  </a:lnTo>
                  <a:lnTo>
                    <a:pt x="534" y="698"/>
                  </a:lnTo>
                  <a:lnTo>
                    <a:pt x="546" y="711"/>
                  </a:lnTo>
                  <a:lnTo>
                    <a:pt x="557" y="726"/>
                  </a:lnTo>
                  <a:lnTo>
                    <a:pt x="569" y="739"/>
                  </a:lnTo>
                  <a:lnTo>
                    <a:pt x="581" y="754"/>
                  </a:lnTo>
                  <a:lnTo>
                    <a:pt x="583" y="769"/>
                  </a:lnTo>
                  <a:lnTo>
                    <a:pt x="587" y="767"/>
                  </a:lnTo>
                  <a:lnTo>
                    <a:pt x="586" y="774"/>
                  </a:lnTo>
                  <a:lnTo>
                    <a:pt x="597" y="791"/>
                  </a:lnTo>
                  <a:lnTo>
                    <a:pt x="594" y="817"/>
                  </a:lnTo>
                  <a:lnTo>
                    <a:pt x="591" y="846"/>
                  </a:lnTo>
                  <a:lnTo>
                    <a:pt x="584" y="865"/>
                  </a:lnTo>
                  <a:lnTo>
                    <a:pt x="567" y="895"/>
                  </a:lnTo>
                  <a:lnTo>
                    <a:pt x="571" y="908"/>
                  </a:lnTo>
                  <a:lnTo>
                    <a:pt x="586" y="898"/>
                  </a:lnTo>
                  <a:lnTo>
                    <a:pt x="600" y="889"/>
                  </a:lnTo>
                  <a:lnTo>
                    <a:pt x="616" y="880"/>
                  </a:lnTo>
                  <a:lnTo>
                    <a:pt x="630" y="871"/>
                  </a:lnTo>
                  <a:lnTo>
                    <a:pt x="631" y="852"/>
                  </a:lnTo>
                  <a:lnTo>
                    <a:pt x="650" y="848"/>
                  </a:lnTo>
                  <a:lnTo>
                    <a:pt x="666" y="845"/>
                  </a:lnTo>
                  <a:lnTo>
                    <a:pt x="679" y="826"/>
                  </a:lnTo>
                  <a:lnTo>
                    <a:pt x="694" y="808"/>
                  </a:lnTo>
                  <a:lnTo>
                    <a:pt x="720" y="804"/>
                  </a:lnTo>
                  <a:lnTo>
                    <a:pt x="749" y="802"/>
                  </a:lnTo>
                  <a:lnTo>
                    <a:pt x="757" y="791"/>
                  </a:lnTo>
                  <a:lnTo>
                    <a:pt x="771" y="770"/>
                  </a:lnTo>
                  <a:lnTo>
                    <a:pt x="782" y="746"/>
                  </a:lnTo>
                  <a:lnTo>
                    <a:pt x="794" y="724"/>
                  </a:lnTo>
                  <a:lnTo>
                    <a:pt x="796" y="730"/>
                  </a:lnTo>
                  <a:lnTo>
                    <a:pt x="803" y="728"/>
                  </a:lnTo>
                  <a:lnTo>
                    <a:pt x="811" y="735"/>
                  </a:lnTo>
                  <a:lnTo>
                    <a:pt x="805" y="774"/>
                  </a:lnTo>
                  <a:lnTo>
                    <a:pt x="809" y="795"/>
                  </a:lnTo>
                  <a:lnTo>
                    <a:pt x="813" y="798"/>
                  </a:lnTo>
                  <a:lnTo>
                    <a:pt x="825" y="791"/>
                  </a:lnTo>
                  <a:lnTo>
                    <a:pt x="825" y="793"/>
                  </a:lnTo>
                  <a:lnTo>
                    <a:pt x="844" y="782"/>
                  </a:lnTo>
                  <a:lnTo>
                    <a:pt x="848" y="767"/>
                  </a:lnTo>
                  <a:lnTo>
                    <a:pt x="849" y="772"/>
                  </a:lnTo>
                  <a:lnTo>
                    <a:pt x="852" y="772"/>
                  </a:lnTo>
                  <a:lnTo>
                    <a:pt x="841" y="789"/>
                  </a:lnTo>
                  <a:lnTo>
                    <a:pt x="863" y="791"/>
                  </a:lnTo>
                  <a:lnTo>
                    <a:pt x="850" y="796"/>
                  </a:lnTo>
                  <a:lnTo>
                    <a:pt x="849" y="793"/>
                  </a:lnTo>
                  <a:lnTo>
                    <a:pt x="827" y="811"/>
                  </a:lnTo>
                  <a:lnTo>
                    <a:pt x="830" y="809"/>
                  </a:lnTo>
                  <a:lnTo>
                    <a:pt x="818" y="819"/>
                  </a:lnTo>
                  <a:lnTo>
                    <a:pt x="822" y="815"/>
                  </a:lnTo>
                  <a:lnTo>
                    <a:pt x="816" y="832"/>
                  </a:lnTo>
                  <a:lnTo>
                    <a:pt x="820" y="846"/>
                  </a:lnTo>
                  <a:lnTo>
                    <a:pt x="829" y="843"/>
                  </a:lnTo>
                  <a:lnTo>
                    <a:pt x="849" y="813"/>
                  </a:lnTo>
                  <a:lnTo>
                    <a:pt x="851" y="817"/>
                  </a:lnTo>
                  <a:lnTo>
                    <a:pt x="857" y="813"/>
                  </a:lnTo>
                  <a:lnTo>
                    <a:pt x="858" y="815"/>
                  </a:lnTo>
                  <a:lnTo>
                    <a:pt x="875" y="804"/>
                  </a:lnTo>
                  <a:lnTo>
                    <a:pt x="894" y="793"/>
                  </a:lnTo>
                  <a:lnTo>
                    <a:pt x="889" y="791"/>
                  </a:lnTo>
                  <a:lnTo>
                    <a:pt x="893" y="787"/>
                  </a:lnTo>
                  <a:lnTo>
                    <a:pt x="885" y="772"/>
                  </a:lnTo>
                  <a:lnTo>
                    <a:pt x="881" y="778"/>
                  </a:lnTo>
                  <a:lnTo>
                    <a:pt x="869" y="774"/>
                  </a:lnTo>
                  <a:lnTo>
                    <a:pt x="859" y="769"/>
                  </a:lnTo>
                  <a:lnTo>
                    <a:pt x="851" y="763"/>
                  </a:lnTo>
                  <a:lnTo>
                    <a:pt x="852" y="739"/>
                  </a:lnTo>
                  <a:lnTo>
                    <a:pt x="847" y="735"/>
                  </a:lnTo>
                  <a:lnTo>
                    <a:pt x="858" y="717"/>
                  </a:lnTo>
                  <a:lnTo>
                    <a:pt x="846" y="717"/>
                  </a:lnTo>
                  <a:lnTo>
                    <a:pt x="844" y="709"/>
                  </a:lnTo>
                  <a:lnTo>
                    <a:pt x="830" y="707"/>
                  </a:lnTo>
                  <a:lnTo>
                    <a:pt x="835" y="706"/>
                  </a:lnTo>
                  <a:lnTo>
                    <a:pt x="849" y="706"/>
                  </a:lnTo>
                  <a:lnTo>
                    <a:pt x="868" y="691"/>
                  </a:lnTo>
                  <a:lnTo>
                    <a:pt x="869" y="682"/>
                  </a:lnTo>
                  <a:lnTo>
                    <a:pt x="871" y="683"/>
                  </a:lnTo>
                  <a:lnTo>
                    <a:pt x="871" y="676"/>
                  </a:lnTo>
                  <a:lnTo>
                    <a:pt x="854" y="665"/>
                  </a:lnTo>
                  <a:lnTo>
                    <a:pt x="835" y="676"/>
                  </a:lnTo>
                  <a:lnTo>
                    <a:pt x="815" y="685"/>
                  </a:lnTo>
                  <a:lnTo>
                    <a:pt x="801" y="704"/>
                  </a:lnTo>
                  <a:lnTo>
                    <a:pt x="786" y="722"/>
                  </a:lnTo>
                  <a:lnTo>
                    <a:pt x="764" y="745"/>
                  </a:lnTo>
                  <a:lnTo>
                    <a:pt x="777" y="724"/>
                  </a:lnTo>
                  <a:lnTo>
                    <a:pt x="792" y="704"/>
                  </a:lnTo>
                  <a:lnTo>
                    <a:pt x="776" y="691"/>
                  </a:lnTo>
                  <a:lnTo>
                    <a:pt x="791" y="702"/>
                  </a:lnTo>
                  <a:lnTo>
                    <a:pt x="810" y="676"/>
                  </a:lnTo>
                  <a:lnTo>
                    <a:pt x="830" y="663"/>
                  </a:lnTo>
                  <a:lnTo>
                    <a:pt x="847" y="637"/>
                  </a:lnTo>
                  <a:lnTo>
                    <a:pt x="875" y="635"/>
                  </a:lnTo>
                  <a:lnTo>
                    <a:pt x="906" y="635"/>
                  </a:lnTo>
                  <a:lnTo>
                    <a:pt x="931" y="635"/>
                  </a:lnTo>
                  <a:lnTo>
                    <a:pt x="957" y="609"/>
                  </a:lnTo>
                  <a:lnTo>
                    <a:pt x="980" y="598"/>
                  </a:lnTo>
                  <a:lnTo>
                    <a:pt x="1005" y="572"/>
                  </a:lnTo>
                  <a:lnTo>
                    <a:pt x="999" y="567"/>
                  </a:lnTo>
                  <a:lnTo>
                    <a:pt x="1005" y="565"/>
                  </a:lnTo>
                  <a:lnTo>
                    <a:pt x="996" y="563"/>
                  </a:lnTo>
                  <a:lnTo>
                    <a:pt x="1004" y="561"/>
                  </a:lnTo>
                  <a:lnTo>
                    <a:pt x="1004" y="554"/>
                  </a:lnTo>
                  <a:lnTo>
                    <a:pt x="1006" y="546"/>
                  </a:lnTo>
                  <a:lnTo>
                    <a:pt x="1007" y="539"/>
                  </a:lnTo>
                  <a:lnTo>
                    <a:pt x="999" y="528"/>
                  </a:lnTo>
                  <a:lnTo>
                    <a:pt x="1000" y="526"/>
                  </a:lnTo>
                  <a:lnTo>
                    <a:pt x="991" y="530"/>
                  </a:lnTo>
                  <a:lnTo>
                    <a:pt x="993" y="513"/>
                  </a:lnTo>
                  <a:lnTo>
                    <a:pt x="981" y="515"/>
                  </a:lnTo>
                  <a:lnTo>
                    <a:pt x="988" y="519"/>
                  </a:lnTo>
                  <a:lnTo>
                    <a:pt x="967" y="528"/>
                  </a:lnTo>
                  <a:lnTo>
                    <a:pt x="949" y="541"/>
                  </a:lnTo>
                  <a:lnTo>
                    <a:pt x="955" y="535"/>
                  </a:lnTo>
                  <a:lnTo>
                    <a:pt x="948" y="526"/>
                  </a:lnTo>
                  <a:lnTo>
                    <a:pt x="957" y="528"/>
                  </a:lnTo>
                  <a:lnTo>
                    <a:pt x="981" y="509"/>
                  </a:lnTo>
                  <a:lnTo>
                    <a:pt x="963" y="519"/>
                  </a:lnTo>
                  <a:lnTo>
                    <a:pt x="995" y="500"/>
                  </a:lnTo>
                  <a:lnTo>
                    <a:pt x="978" y="489"/>
                  </a:lnTo>
                  <a:lnTo>
                    <a:pt x="972" y="489"/>
                  </a:lnTo>
                  <a:lnTo>
                    <a:pt x="976" y="481"/>
                  </a:lnTo>
                  <a:lnTo>
                    <a:pt x="966" y="493"/>
                  </a:lnTo>
                  <a:lnTo>
                    <a:pt x="970" y="483"/>
                  </a:lnTo>
                  <a:lnTo>
                    <a:pt x="969" y="481"/>
                  </a:lnTo>
                  <a:lnTo>
                    <a:pt x="962" y="483"/>
                  </a:lnTo>
                  <a:lnTo>
                    <a:pt x="963" y="480"/>
                  </a:lnTo>
                  <a:lnTo>
                    <a:pt x="957" y="485"/>
                  </a:lnTo>
                  <a:lnTo>
                    <a:pt x="960" y="481"/>
                  </a:lnTo>
                  <a:lnTo>
                    <a:pt x="961" y="474"/>
                  </a:lnTo>
                  <a:lnTo>
                    <a:pt x="963" y="463"/>
                  </a:lnTo>
                  <a:lnTo>
                    <a:pt x="959" y="470"/>
                  </a:lnTo>
                  <a:lnTo>
                    <a:pt x="960" y="467"/>
                  </a:lnTo>
                  <a:lnTo>
                    <a:pt x="955" y="454"/>
                  </a:lnTo>
                  <a:lnTo>
                    <a:pt x="947" y="448"/>
                  </a:lnTo>
                  <a:lnTo>
                    <a:pt x="953" y="448"/>
                  </a:lnTo>
                  <a:lnTo>
                    <a:pt x="948" y="441"/>
                  </a:lnTo>
                  <a:lnTo>
                    <a:pt x="951" y="441"/>
                  </a:lnTo>
                  <a:lnTo>
                    <a:pt x="947" y="439"/>
                  </a:lnTo>
                  <a:lnTo>
                    <a:pt x="950" y="439"/>
                  </a:lnTo>
                  <a:lnTo>
                    <a:pt x="946" y="431"/>
                  </a:lnTo>
                  <a:lnTo>
                    <a:pt x="948" y="431"/>
                  </a:lnTo>
                  <a:lnTo>
                    <a:pt x="951" y="437"/>
                  </a:lnTo>
                  <a:lnTo>
                    <a:pt x="961" y="424"/>
                  </a:lnTo>
                  <a:lnTo>
                    <a:pt x="957" y="417"/>
                  </a:lnTo>
                  <a:lnTo>
                    <a:pt x="953" y="411"/>
                  </a:lnTo>
                  <a:lnTo>
                    <a:pt x="958" y="404"/>
                  </a:lnTo>
                  <a:lnTo>
                    <a:pt x="953" y="398"/>
                  </a:lnTo>
                  <a:lnTo>
                    <a:pt x="951" y="391"/>
                  </a:lnTo>
                  <a:lnTo>
                    <a:pt x="945" y="393"/>
                  </a:lnTo>
                  <a:lnTo>
                    <a:pt x="955" y="387"/>
                  </a:lnTo>
                  <a:lnTo>
                    <a:pt x="953" y="381"/>
                  </a:lnTo>
                  <a:lnTo>
                    <a:pt x="942" y="387"/>
                  </a:lnTo>
                  <a:lnTo>
                    <a:pt x="955" y="370"/>
                  </a:lnTo>
                  <a:lnTo>
                    <a:pt x="950" y="367"/>
                  </a:lnTo>
                  <a:lnTo>
                    <a:pt x="945" y="365"/>
                  </a:lnTo>
                  <a:lnTo>
                    <a:pt x="949" y="357"/>
                  </a:lnTo>
                  <a:lnTo>
                    <a:pt x="947" y="354"/>
                  </a:lnTo>
                  <a:lnTo>
                    <a:pt x="944" y="339"/>
                  </a:lnTo>
                  <a:lnTo>
                    <a:pt x="944" y="335"/>
                  </a:lnTo>
                  <a:lnTo>
                    <a:pt x="938" y="337"/>
                  </a:lnTo>
                  <a:lnTo>
                    <a:pt x="944" y="328"/>
                  </a:lnTo>
                  <a:lnTo>
                    <a:pt x="935" y="337"/>
                  </a:lnTo>
                  <a:lnTo>
                    <a:pt x="935" y="343"/>
                  </a:lnTo>
                  <a:lnTo>
                    <a:pt x="927" y="344"/>
                  </a:lnTo>
                  <a:lnTo>
                    <a:pt x="930" y="350"/>
                  </a:lnTo>
                  <a:lnTo>
                    <a:pt x="926" y="357"/>
                  </a:lnTo>
                  <a:lnTo>
                    <a:pt x="922" y="365"/>
                  </a:lnTo>
                  <a:lnTo>
                    <a:pt x="915" y="378"/>
                  </a:lnTo>
                  <a:lnTo>
                    <a:pt x="912" y="385"/>
                  </a:lnTo>
                  <a:lnTo>
                    <a:pt x="909" y="370"/>
                  </a:lnTo>
                  <a:lnTo>
                    <a:pt x="897" y="385"/>
                  </a:lnTo>
                  <a:lnTo>
                    <a:pt x="886" y="400"/>
                  </a:lnTo>
                  <a:lnTo>
                    <a:pt x="889" y="387"/>
                  </a:lnTo>
                  <a:lnTo>
                    <a:pt x="884" y="391"/>
                  </a:lnTo>
                  <a:lnTo>
                    <a:pt x="886" y="381"/>
                  </a:lnTo>
                  <a:lnTo>
                    <a:pt x="879" y="398"/>
                  </a:lnTo>
                  <a:lnTo>
                    <a:pt x="864" y="404"/>
                  </a:lnTo>
                  <a:lnTo>
                    <a:pt x="884" y="387"/>
                  </a:lnTo>
                  <a:lnTo>
                    <a:pt x="882" y="368"/>
                  </a:lnTo>
                  <a:lnTo>
                    <a:pt x="865" y="378"/>
                  </a:lnTo>
                  <a:lnTo>
                    <a:pt x="862" y="372"/>
                  </a:lnTo>
                  <a:lnTo>
                    <a:pt x="868" y="367"/>
                  </a:lnTo>
                  <a:lnTo>
                    <a:pt x="872" y="370"/>
                  </a:lnTo>
                  <a:lnTo>
                    <a:pt x="876" y="357"/>
                  </a:lnTo>
                  <a:lnTo>
                    <a:pt x="874" y="350"/>
                  </a:lnTo>
                  <a:lnTo>
                    <a:pt x="878" y="339"/>
                  </a:lnTo>
                  <a:lnTo>
                    <a:pt x="863" y="335"/>
                  </a:lnTo>
                  <a:lnTo>
                    <a:pt x="882" y="331"/>
                  </a:lnTo>
                  <a:lnTo>
                    <a:pt x="884" y="317"/>
                  </a:lnTo>
                  <a:lnTo>
                    <a:pt x="886" y="309"/>
                  </a:lnTo>
                  <a:lnTo>
                    <a:pt x="882" y="311"/>
                  </a:lnTo>
                  <a:lnTo>
                    <a:pt x="863" y="296"/>
                  </a:lnTo>
                  <a:lnTo>
                    <a:pt x="869" y="289"/>
                  </a:lnTo>
                  <a:lnTo>
                    <a:pt x="863" y="289"/>
                  </a:lnTo>
                  <a:lnTo>
                    <a:pt x="860" y="280"/>
                  </a:lnTo>
                  <a:lnTo>
                    <a:pt x="861" y="276"/>
                  </a:lnTo>
                  <a:lnTo>
                    <a:pt x="849" y="265"/>
                  </a:lnTo>
                  <a:lnTo>
                    <a:pt x="835" y="274"/>
                  </a:lnTo>
                  <a:lnTo>
                    <a:pt x="821" y="274"/>
                  </a:lnTo>
                  <a:lnTo>
                    <a:pt x="826" y="270"/>
                  </a:lnTo>
                  <a:lnTo>
                    <a:pt x="802" y="265"/>
                  </a:lnTo>
                  <a:lnTo>
                    <a:pt x="792" y="287"/>
                  </a:lnTo>
                  <a:lnTo>
                    <a:pt x="793" y="296"/>
                  </a:lnTo>
                  <a:lnTo>
                    <a:pt x="784" y="315"/>
                  </a:lnTo>
                  <a:lnTo>
                    <a:pt x="787" y="315"/>
                  </a:lnTo>
                  <a:lnTo>
                    <a:pt x="785" y="337"/>
                  </a:lnTo>
                  <a:lnTo>
                    <a:pt x="779" y="346"/>
                  </a:lnTo>
                  <a:lnTo>
                    <a:pt x="776" y="346"/>
                  </a:lnTo>
                  <a:lnTo>
                    <a:pt x="755" y="380"/>
                  </a:lnTo>
                  <a:lnTo>
                    <a:pt x="771" y="407"/>
                  </a:lnTo>
                  <a:lnTo>
                    <a:pt x="763" y="431"/>
                  </a:lnTo>
                  <a:lnTo>
                    <a:pt x="754" y="459"/>
                  </a:lnTo>
                  <a:lnTo>
                    <a:pt x="737" y="474"/>
                  </a:lnTo>
                  <a:lnTo>
                    <a:pt x="718" y="493"/>
                  </a:lnTo>
                  <a:lnTo>
                    <a:pt x="708" y="500"/>
                  </a:lnTo>
                  <a:lnTo>
                    <a:pt x="709" y="522"/>
                  </a:lnTo>
                  <a:lnTo>
                    <a:pt x="704" y="565"/>
                  </a:lnTo>
                  <a:lnTo>
                    <a:pt x="697" y="583"/>
                  </a:lnTo>
                  <a:lnTo>
                    <a:pt x="693" y="594"/>
                  </a:lnTo>
                  <a:lnTo>
                    <a:pt x="689" y="604"/>
                  </a:lnTo>
                  <a:lnTo>
                    <a:pt x="688" y="591"/>
                  </a:lnTo>
                  <a:lnTo>
                    <a:pt x="678" y="609"/>
                  </a:lnTo>
                  <a:lnTo>
                    <a:pt x="679" y="619"/>
                  </a:lnTo>
                  <a:lnTo>
                    <a:pt x="671" y="604"/>
                  </a:lnTo>
                  <a:lnTo>
                    <a:pt x="660" y="611"/>
                  </a:lnTo>
                  <a:lnTo>
                    <a:pt x="671" y="594"/>
                  </a:lnTo>
                  <a:lnTo>
                    <a:pt x="660" y="572"/>
                  </a:lnTo>
                  <a:lnTo>
                    <a:pt x="663" y="565"/>
                  </a:lnTo>
                  <a:lnTo>
                    <a:pt x="662" y="543"/>
                  </a:lnTo>
                  <a:lnTo>
                    <a:pt x="667" y="513"/>
                  </a:lnTo>
                  <a:lnTo>
                    <a:pt x="674" y="483"/>
                  </a:lnTo>
                  <a:lnTo>
                    <a:pt x="657" y="481"/>
                  </a:lnTo>
                  <a:lnTo>
                    <a:pt x="641" y="480"/>
                  </a:lnTo>
                  <a:lnTo>
                    <a:pt x="638" y="483"/>
                  </a:lnTo>
                  <a:lnTo>
                    <a:pt x="643" y="478"/>
                  </a:lnTo>
                  <a:lnTo>
                    <a:pt x="630" y="467"/>
                  </a:lnTo>
                  <a:lnTo>
                    <a:pt x="618" y="454"/>
                  </a:lnTo>
                  <a:lnTo>
                    <a:pt x="605" y="430"/>
                  </a:lnTo>
                  <a:lnTo>
                    <a:pt x="586" y="419"/>
                  </a:lnTo>
                  <a:lnTo>
                    <a:pt x="565" y="430"/>
                  </a:lnTo>
                  <a:lnTo>
                    <a:pt x="566" y="426"/>
                  </a:lnTo>
                  <a:lnTo>
                    <a:pt x="562" y="428"/>
                  </a:lnTo>
                  <a:lnTo>
                    <a:pt x="573" y="391"/>
                  </a:lnTo>
                  <a:lnTo>
                    <a:pt x="572" y="378"/>
                  </a:lnTo>
                  <a:lnTo>
                    <a:pt x="560" y="380"/>
                  </a:lnTo>
                  <a:lnTo>
                    <a:pt x="554" y="389"/>
                  </a:lnTo>
                  <a:lnTo>
                    <a:pt x="558" y="378"/>
                  </a:lnTo>
                  <a:lnTo>
                    <a:pt x="558" y="365"/>
                  </a:lnTo>
                  <a:lnTo>
                    <a:pt x="577" y="322"/>
                  </a:lnTo>
                  <a:lnTo>
                    <a:pt x="602" y="287"/>
                  </a:lnTo>
                  <a:lnTo>
                    <a:pt x="605" y="280"/>
                  </a:lnTo>
                  <a:lnTo>
                    <a:pt x="618" y="270"/>
                  </a:lnTo>
                  <a:lnTo>
                    <a:pt x="614" y="268"/>
                  </a:lnTo>
                  <a:lnTo>
                    <a:pt x="620" y="270"/>
                  </a:lnTo>
                  <a:lnTo>
                    <a:pt x="624" y="263"/>
                  </a:lnTo>
                  <a:lnTo>
                    <a:pt x="632" y="259"/>
                  </a:lnTo>
                  <a:lnTo>
                    <a:pt x="632" y="255"/>
                  </a:lnTo>
                  <a:lnTo>
                    <a:pt x="653" y="246"/>
                  </a:lnTo>
                  <a:lnTo>
                    <a:pt x="654" y="237"/>
                  </a:lnTo>
                  <a:lnTo>
                    <a:pt x="640" y="230"/>
                  </a:lnTo>
                  <a:lnTo>
                    <a:pt x="642" y="228"/>
                  </a:lnTo>
                  <a:lnTo>
                    <a:pt x="629" y="224"/>
                  </a:lnTo>
                  <a:lnTo>
                    <a:pt x="629" y="218"/>
                  </a:lnTo>
                  <a:lnTo>
                    <a:pt x="646" y="224"/>
                  </a:lnTo>
                  <a:lnTo>
                    <a:pt x="665" y="230"/>
                  </a:lnTo>
                  <a:lnTo>
                    <a:pt x="670" y="220"/>
                  </a:lnTo>
                  <a:lnTo>
                    <a:pt x="675" y="217"/>
                  </a:lnTo>
                  <a:lnTo>
                    <a:pt x="681" y="222"/>
                  </a:lnTo>
                  <a:lnTo>
                    <a:pt x="681" y="217"/>
                  </a:lnTo>
                  <a:lnTo>
                    <a:pt x="688" y="220"/>
                  </a:lnTo>
                  <a:lnTo>
                    <a:pt x="716" y="194"/>
                  </a:lnTo>
                  <a:lnTo>
                    <a:pt x="719" y="183"/>
                  </a:lnTo>
                  <a:lnTo>
                    <a:pt x="694" y="178"/>
                  </a:lnTo>
                  <a:lnTo>
                    <a:pt x="679" y="163"/>
                  </a:lnTo>
                  <a:lnTo>
                    <a:pt x="707" y="174"/>
                  </a:lnTo>
                  <a:lnTo>
                    <a:pt x="716" y="181"/>
                  </a:lnTo>
                  <a:lnTo>
                    <a:pt x="742" y="15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" name="Freeform 993"/>
            <p:cNvSpPr>
              <a:spLocks/>
            </p:cNvSpPr>
            <p:nvPr/>
          </p:nvSpPr>
          <p:spPr bwMode="auto">
            <a:xfrm>
              <a:off x="1816" y="1466"/>
              <a:ext cx="292" cy="175"/>
            </a:xfrm>
            <a:custGeom>
              <a:avLst/>
              <a:gdLst/>
              <a:ahLst/>
              <a:cxnLst>
                <a:cxn ang="0">
                  <a:pos x="201" y="72"/>
                </a:cxn>
                <a:cxn ang="0">
                  <a:pos x="190" y="61"/>
                </a:cxn>
                <a:cxn ang="0">
                  <a:pos x="179" y="57"/>
                </a:cxn>
                <a:cxn ang="0">
                  <a:pos x="159" y="68"/>
                </a:cxn>
                <a:cxn ang="0">
                  <a:pos x="165" y="48"/>
                </a:cxn>
                <a:cxn ang="0">
                  <a:pos x="172" y="40"/>
                </a:cxn>
                <a:cxn ang="0">
                  <a:pos x="130" y="42"/>
                </a:cxn>
                <a:cxn ang="0">
                  <a:pos x="127" y="46"/>
                </a:cxn>
                <a:cxn ang="0">
                  <a:pos x="117" y="42"/>
                </a:cxn>
                <a:cxn ang="0">
                  <a:pos x="106" y="40"/>
                </a:cxn>
                <a:cxn ang="0">
                  <a:pos x="92" y="9"/>
                </a:cxn>
                <a:cxn ang="0">
                  <a:pos x="72" y="22"/>
                </a:cxn>
                <a:cxn ang="0">
                  <a:pos x="68" y="39"/>
                </a:cxn>
                <a:cxn ang="0">
                  <a:pos x="60" y="63"/>
                </a:cxn>
                <a:cxn ang="0">
                  <a:pos x="46" y="46"/>
                </a:cxn>
                <a:cxn ang="0">
                  <a:pos x="24" y="26"/>
                </a:cxn>
                <a:cxn ang="0">
                  <a:pos x="4" y="89"/>
                </a:cxn>
                <a:cxn ang="0">
                  <a:pos x="31" y="100"/>
                </a:cxn>
                <a:cxn ang="0">
                  <a:pos x="74" y="98"/>
                </a:cxn>
                <a:cxn ang="0">
                  <a:pos x="112" y="90"/>
                </a:cxn>
                <a:cxn ang="0">
                  <a:pos x="123" y="111"/>
                </a:cxn>
                <a:cxn ang="0">
                  <a:pos x="119" y="135"/>
                </a:cxn>
                <a:cxn ang="0">
                  <a:pos x="148" y="135"/>
                </a:cxn>
                <a:cxn ang="0">
                  <a:pos x="141" y="189"/>
                </a:cxn>
                <a:cxn ang="0">
                  <a:pos x="172" y="205"/>
                </a:cxn>
                <a:cxn ang="0">
                  <a:pos x="134" y="194"/>
                </a:cxn>
                <a:cxn ang="0">
                  <a:pos x="95" y="241"/>
                </a:cxn>
                <a:cxn ang="0">
                  <a:pos x="59" y="252"/>
                </a:cxn>
                <a:cxn ang="0">
                  <a:pos x="100" y="252"/>
                </a:cxn>
                <a:cxn ang="0">
                  <a:pos x="113" y="250"/>
                </a:cxn>
                <a:cxn ang="0">
                  <a:pos x="124" y="278"/>
                </a:cxn>
                <a:cxn ang="0">
                  <a:pos x="145" y="307"/>
                </a:cxn>
                <a:cxn ang="0">
                  <a:pos x="171" y="296"/>
                </a:cxn>
                <a:cxn ang="0">
                  <a:pos x="183" y="292"/>
                </a:cxn>
                <a:cxn ang="0">
                  <a:pos x="201" y="307"/>
                </a:cxn>
                <a:cxn ang="0">
                  <a:pos x="211" y="285"/>
                </a:cxn>
                <a:cxn ang="0">
                  <a:pos x="209" y="257"/>
                </a:cxn>
                <a:cxn ang="0">
                  <a:pos x="203" y="244"/>
                </a:cxn>
                <a:cxn ang="0">
                  <a:pos x="195" y="235"/>
                </a:cxn>
                <a:cxn ang="0">
                  <a:pos x="191" y="215"/>
                </a:cxn>
                <a:cxn ang="0">
                  <a:pos x="201" y="207"/>
                </a:cxn>
                <a:cxn ang="0">
                  <a:pos x="211" y="196"/>
                </a:cxn>
                <a:cxn ang="0">
                  <a:pos x="237" y="202"/>
                </a:cxn>
                <a:cxn ang="0">
                  <a:pos x="220" y="228"/>
                </a:cxn>
                <a:cxn ang="0">
                  <a:pos x="232" y="235"/>
                </a:cxn>
                <a:cxn ang="0">
                  <a:pos x="244" y="213"/>
                </a:cxn>
                <a:cxn ang="0">
                  <a:pos x="253" y="209"/>
                </a:cxn>
                <a:cxn ang="0">
                  <a:pos x="269" y="202"/>
                </a:cxn>
                <a:cxn ang="0">
                  <a:pos x="266" y="185"/>
                </a:cxn>
                <a:cxn ang="0">
                  <a:pos x="250" y="191"/>
                </a:cxn>
                <a:cxn ang="0">
                  <a:pos x="241" y="181"/>
                </a:cxn>
                <a:cxn ang="0">
                  <a:pos x="241" y="172"/>
                </a:cxn>
                <a:cxn ang="0">
                  <a:pos x="241" y="163"/>
                </a:cxn>
                <a:cxn ang="0">
                  <a:pos x="230" y="161"/>
                </a:cxn>
                <a:cxn ang="0">
                  <a:pos x="224" y="150"/>
                </a:cxn>
                <a:cxn ang="0">
                  <a:pos x="205" y="137"/>
                </a:cxn>
                <a:cxn ang="0">
                  <a:pos x="214" y="131"/>
                </a:cxn>
                <a:cxn ang="0">
                  <a:pos x="208" y="122"/>
                </a:cxn>
                <a:cxn ang="0">
                  <a:pos x="215" y="111"/>
                </a:cxn>
                <a:cxn ang="0">
                  <a:pos x="209" y="103"/>
                </a:cxn>
                <a:cxn ang="0">
                  <a:pos x="228" y="87"/>
                </a:cxn>
                <a:cxn ang="0">
                  <a:pos x="197" y="87"/>
                </a:cxn>
              </a:cxnLst>
              <a:rect l="0" t="0" r="r" b="b"/>
              <a:pathLst>
                <a:path w="276" h="329">
                  <a:moveTo>
                    <a:pt x="192" y="87"/>
                  </a:moveTo>
                  <a:lnTo>
                    <a:pt x="190" y="89"/>
                  </a:lnTo>
                  <a:lnTo>
                    <a:pt x="208" y="74"/>
                  </a:lnTo>
                  <a:lnTo>
                    <a:pt x="201" y="72"/>
                  </a:lnTo>
                  <a:lnTo>
                    <a:pt x="187" y="79"/>
                  </a:lnTo>
                  <a:lnTo>
                    <a:pt x="194" y="70"/>
                  </a:lnTo>
                  <a:lnTo>
                    <a:pt x="204" y="66"/>
                  </a:lnTo>
                  <a:lnTo>
                    <a:pt x="190" y="61"/>
                  </a:lnTo>
                  <a:lnTo>
                    <a:pt x="179" y="70"/>
                  </a:lnTo>
                  <a:lnTo>
                    <a:pt x="180" y="65"/>
                  </a:lnTo>
                  <a:lnTo>
                    <a:pt x="173" y="70"/>
                  </a:lnTo>
                  <a:lnTo>
                    <a:pt x="179" y="57"/>
                  </a:lnTo>
                  <a:lnTo>
                    <a:pt x="172" y="65"/>
                  </a:lnTo>
                  <a:lnTo>
                    <a:pt x="178" y="52"/>
                  </a:lnTo>
                  <a:lnTo>
                    <a:pt x="176" y="53"/>
                  </a:lnTo>
                  <a:lnTo>
                    <a:pt x="159" y="68"/>
                  </a:lnTo>
                  <a:lnTo>
                    <a:pt x="167" y="61"/>
                  </a:lnTo>
                  <a:lnTo>
                    <a:pt x="161" y="61"/>
                  </a:lnTo>
                  <a:lnTo>
                    <a:pt x="179" y="48"/>
                  </a:lnTo>
                  <a:lnTo>
                    <a:pt x="165" y="48"/>
                  </a:lnTo>
                  <a:lnTo>
                    <a:pt x="158" y="52"/>
                  </a:lnTo>
                  <a:lnTo>
                    <a:pt x="165" y="44"/>
                  </a:lnTo>
                  <a:lnTo>
                    <a:pt x="154" y="50"/>
                  </a:lnTo>
                  <a:lnTo>
                    <a:pt x="172" y="40"/>
                  </a:lnTo>
                  <a:lnTo>
                    <a:pt x="166" y="31"/>
                  </a:lnTo>
                  <a:lnTo>
                    <a:pt x="139" y="31"/>
                  </a:lnTo>
                  <a:lnTo>
                    <a:pt x="147" y="42"/>
                  </a:lnTo>
                  <a:lnTo>
                    <a:pt x="130" y="42"/>
                  </a:lnTo>
                  <a:lnTo>
                    <a:pt x="135" y="50"/>
                  </a:lnTo>
                  <a:lnTo>
                    <a:pt x="127" y="46"/>
                  </a:lnTo>
                  <a:lnTo>
                    <a:pt x="128" y="50"/>
                  </a:lnTo>
                  <a:lnTo>
                    <a:pt x="127" y="46"/>
                  </a:lnTo>
                  <a:lnTo>
                    <a:pt x="127" y="39"/>
                  </a:lnTo>
                  <a:lnTo>
                    <a:pt x="123" y="40"/>
                  </a:lnTo>
                  <a:lnTo>
                    <a:pt x="117" y="40"/>
                  </a:lnTo>
                  <a:lnTo>
                    <a:pt x="117" y="42"/>
                  </a:lnTo>
                  <a:lnTo>
                    <a:pt x="112" y="42"/>
                  </a:lnTo>
                  <a:lnTo>
                    <a:pt x="107" y="46"/>
                  </a:lnTo>
                  <a:lnTo>
                    <a:pt x="111" y="33"/>
                  </a:lnTo>
                  <a:lnTo>
                    <a:pt x="106" y="40"/>
                  </a:lnTo>
                  <a:lnTo>
                    <a:pt x="121" y="26"/>
                  </a:lnTo>
                  <a:lnTo>
                    <a:pt x="118" y="2"/>
                  </a:lnTo>
                  <a:lnTo>
                    <a:pt x="89" y="7"/>
                  </a:lnTo>
                  <a:lnTo>
                    <a:pt x="92" y="9"/>
                  </a:lnTo>
                  <a:lnTo>
                    <a:pt x="81" y="13"/>
                  </a:lnTo>
                  <a:lnTo>
                    <a:pt x="73" y="15"/>
                  </a:lnTo>
                  <a:lnTo>
                    <a:pt x="85" y="20"/>
                  </a:lnTo>
                  <a:lnTo>
                    <a:pt x="72" y="22"/>
                  </a:lnTo>
                  <a:lnTo>
                    <a:pt x="81" y="27"/>
                  </a:lnTo>
                  <a:lnTo>
                    <a:pt x="64" y="24"/>
                  </a:lnTo>
                  <a:lnTo>
                    <a:pt x="63" y="39"/>
                  </a:lnTo>
                  <a:lnTo>
                    <a:pt x="68" y="39"/>
                  </a:lnTo>
                  <a:lnTo>
                    <a:pt x="69" y="46"/>
                  </a:lnTo>
                  <a:lnTo>
                    <a:pt x="57" y="44"/>
                  </a:lnTo>
                  <a:lnTo>
                    <a:pt x="53" y="50"/>
                  </a:lnTo>
                  <a:lnTo>
                    <a:pt x="60" y="63"/>
                  </a:lnTo>
                  <a:lnTo>
                    <a:pt x="50" y="70"/>
                  </a:lnTo>
                  <a:lnTo>
                    <a:pt x="34" y="72"/>
                  </a:lnTo>
                  <a:lnTo>
                    <a:pt x="56" y="63"/>
                  </a:lnTo>
                  <a:lnTo>
                    <a:pt x="46" y="46"/>
                  </a:lnTo>
                  <a:lnTo>
                    <a:pt x="63" y="15"/>
                  </a:lnTo>
                  <a:lnTo>
                    <a:pt x="82" y="0"/>
                  </a:lnTo>
                  <a:lnTo>
                    <a:pt x="45" y="5"/>
                  </a:lnTo>
                  <a:lnTo>
                    <a:pt x="24" y="26"/>
                  </a:lnTo>
                  <a:lnTo>
                    <a:pt x="0" y="63"/>
                  </a:lnTo>
                  <a:lnTo>
                    <a:pt x="25" y="72"/>
                  </a:lnTo>
                  <a:lnTo>
                    <a:pt x="2" y="74"/>
                  </a:lnTo>
                  <a:lnTo>
                    <a:pt x="4" y="89"/>
                  </a:lnTo>
                  <a:lnTo>
                    <a:pt x="19" y="92"/>
                  </a:lnTo>
                  <a:lnTo>
                    <a:pt x="20" y="90"/>
                  </a:lnTo>
                  <a:lnTo>
                    <a:pt x="25" y="89"/>
                  </a:lnTo>
                  <a:lnTo>
                    <a:pt x="31" y="100"/>
                  </a:lnTo>
                  <a:lnTo>
                    <a:pt x="73" y="102"/>
                  </a:lnTo>
                  <a:lnTo>
                    <a:pt x="62" y="90"/>
                  </a:lnTo>
                  <a:lnTo>
                    <a:pt x="82" y="107"/>
                  </a:lnTo>
                  <a:lnTo>
                    <a:pt x="74" y="98"/>
                  </a:lnTo>
                  <a:lnTo>
                    <a:pt x="106" y="102"/>
                  </a:lnTo>
                  <a:lnTo>
                    <a:pt x="104" y="90"/>
                  </a:lnTo>
                  <a:lnTo>
                    <a:pt x="112" y="85"/>
                  </a:lnTo>
                  <a:lnTo>
                    <a:pt x="112" y="90"/>
                  </a:lnTo>
                  <a:lnTo>
                    <a:pt x="121" y="94"/>
                  </a:lnTo>
                  <a:lnTo>
                    <a:pt x="117" y="103"/>
                  </a:lnTo>
                  <a:lnTo>
                    <a:pt x="125" y="107"/>
                  </a:lnTo>
                  <a:lnTo>
                    <a:pt x="123" y="111"/>
                  </a:lnTo>
                  <a:lnTo>
                    <a:pt x="128" y="109"/>
                  </a:lnTo>
                  <a:lnTo>
                    <a:pt x="132" y="124"/>
                  </a:lnTo>
                  <a:lnTo>
                    <a:pt x="121" y="131"/>
                  </a:lnTo>
                  <a:lnTo>
                    <a:pt x="119" y="135"/>
                  </a:lnTo>
                  <a:lnTo>
                    <a:pt x="134" y="126"/>
                  </a:lnTo>
                  <a:lnTo>
                    <a:pt x="140" y="128"/>
                  </a:lnTo>
                  <a:lnTo>
                    <a:pt x="145" y="142"/>
                  </a:lnTo>
                  <a:lnTo>
                    <a:pt x="148" y="135"/>
                  </a:lnTo>
                  <a:lnTo>
                    <a:pt x="147" y="148"/>
                  </a:lnTo>
                  <a:lnTo>
                    <a:pt x="154" y="148"/>
                  </a:lnTo>
                  <a:lnTo>
                    <a:pt x="151" y="181"/>
                  </a:lnTo>
                  <a:lnTo>
                    <a:pt x="141" y="189"/>
                  </a:lnTo>
                  <a:lnTo>
                    <a:pt x="158" y="192"/>
                  </a:lnTo>
                  <a:lnTo>
                    <a:pt x="167" y="183"/>
                  </a:lnTo>
                  <a:lnTo>
                    <a:pt x="179" y="196"/>
                  </a:lnTo>
                  <a:lnTo>
                    <a:pt x="172" y="205"/>
                  </a:lnTo>
                  <a:lnTo>
                    <a:pt x="160" y="205"/>
                  </a:lnTo>
                  <a:lnTo>
                    <a:pt x="155" y="209"/>
                  </a:lnTo>
                  <a:lnTo>
                    <a:pt x="158" y="194"/>
                  </a:lnTo>
                  <a:lnTo>
                    <a:pt x="134" y="194"/>
                  </a:lnTo>
                  <a:lnTo>
                    <a:pt x="118" y="207"/>
                  </a:lnTo>
                  <a:lnTo>
                    <a:pt x="121" y="226"/>
                  </a:lnTo>
                  <a:lnTo>
                    <a:pt x="94" y="233"/>
                  </a:lnTo>
                  <a:lnTo>
                    <a:pt x="95" y="241"/>
                  </a:lnTo>
                  <a:lnTo>
                    <a:pt x="94" y="244"/>
                  </a:lnTo>
                  <a:lnTo>
                    <a:pt x="94" y="231"/>
                  </a:lnTo>
                  <a:lnTo>
                    <a:pt x="74" y="229"/>
                  </a:lnTo>
                  <a:lnTo>
                    <a:pt x="59" y="252"/>
                  </a:lnTo>
                  <a:lnTo>
                    <a:pt x="73" y="257"/>
                  </a:lnTo>
                  <a:lnTo>
                    <a:pt x="88" y="253"/>
                  </a:lnTo>
                  <a:lnTo>
                    <a:pt x="91" y="252"/>
                  </a:lnTo>
                  <a:lnTo>
                    <a:pt x="100" y="252"/>
                  </a:lnTo>
                  <a:lnTo>
                    <a:pt x="104" y="241"/>
                  </a:lnTo>
                  <a:lnTo>
                    <a:pt x="107" y="246"/>
                  </a:lnTo>
                  <a:lnTo>
                    <a:pt x="106" y="257"/>
                  </a:lnTo>
                  <a:lnTo>
                    <a:pt x="113" y="250"/>
                  </a:lnTo>
                  <a:lnTo>
                    <a:pt x="118" y="252"/>
                  </a:lnTo>
                  <a:lnTo>
                    <a:pt x="116" y="263"/>
                  </a:lnTo>
                  <a:lnTo>
                    <a:pt x="123" y="272"/>
                  </a:lnTo>
                  <a:lnTo>
                    <a:pt x="124" y="278"/>
                  </a:lnTo>
                  <a:lnTo>
                    <a:pt x="133" y="281"/>
                  </a:lnTo>
                  <a:lnTo>
                    <a:pt x="124" y="285"/>
                  </a:lnTo>
                  <a:lnTo>
                    <a:pt x="130" y="292"/>
                  </a:lnTo>
                  <a:lnTo>
                    <a:pt x="145" y="307"/>
                  </a:lnTo>
                  <a:lnTo>
                    <a:pt x="163" y="316"/>
                  </a:lnTo>
                  <a:lnTo>
                    <a:pt x="182" y="329"/>
                  </a:lnTo>
                  <a:lnTo>
                    <a:pt x="181" y="315"/>
                  </a:lnTo>
                  <a:lnTo>
                    <a:pt x="171" y="296"/>
                  </a:lnTo>
                  <a:lnTo>
                    <a:pt x="160" y="274"/>
                  </a:lnTo>
                  <a:lnTo>
                    <a:pt x="173" y="285"/>
                  </a:lnTo>
                  <a:lnTo>
                    <a:pt x="177" y="278"/>
                  </a:lnTo>
                  <a:lnTo>
                    <a:pt x="183" y="292"/>
                  </a:lnTo>
                  <a:lnTo>
                    <a:pt x="187" y="291"/>
                  </a:lnTo>
                  <a:lnTo>
                    <a:pt x="190" y="296"/>
                  </a:lnTo>
                  <a:lnTo>
                    <a:pt x="199" y="303"/>
                  </a:lnTo>
                  <a:lnTo>
                    <a:pt x="201" y="307"/>
                  </a:lnTo>
                  <a:lnTo>
                    <a:pt x="202" y="298"/>
                  </a:lnTo>
                  <a:lnTo>
                    <a:pt x="205" y="296"/>
                  </a:lnTo>
                  <a:lnTo>
                    <a:pt x="206" y="278"/>
                  </a:lnTo>
                  <a:lnTo>
                    <a:pt x="211" y="285"/>
                  </a:lnTo>
                  <a:lnTo>
                    <a:pt x="213" y="274"/>
                  </a:lnTo>
                  <a:lnTo>
                    <a:pt x="214" y="266"/>
                  </a:lnTo>
                  <a:lnTo>
                    <a:pt x="211" y="265"/>
                  </a:lnTo>
                  <a:lnTo>
                    <a:pt x="209" y="257"/>
                  </a:lnTo>
                  <a:lnTo>
                    <a:pt x="211" y="253"/>
                  </a:lnTo>
                  <a:lnTo>
                    <a:pt x="209" y="250"/>
                  </a:lnTo>
                  <a:lnTo>
                    <a:pt x="205" y="246"/>
                  </a:lnTo>
                  <a:lnTo>
                    <a:pt x="203" y="244"/>
                  </a:lnTo>
                  <a:lnTo>
                    <a:pt x="200" y="237"/>
                  </a:lnTo>
                  <a:lnTo>
                    <a:pt x="197" y="241"/>
                  </a:lnTo>
                  <a:lnTo>
                    <a:pt x="200" y="233"/>
                  </a:lnTo>
                  <a:lnTo>
                    <a:pt x="195" y="235"/>
                  </a:lnTo>
                  <a:lnTo>
                    <a:pt x="197" y="229"/>
                  </a:lnTo>
                  <a:lnTo>
                    <a:pt x="197" y="220"/>
                  </a:lnTo>
                  <a:lnTo>
                    <a:pt x="190" y="220"/>
                  </a:lnTo>
                  <a:lnTo>
                    <a:pt x="191" y="215"/>
                  </a:lnTo>
                  <a:lnTo>
                    <a:pt x="191" y="211"/>
                  </a:lnTo>
                  <a:lnTo>
                    <a:pt x="189" y="203"/>
                  </a:lnTo>
                  <a:lnTo>
                    <a:pt x="197" y="213"/>
                  </a:lnTo>
                  <a:lnTo>
                    <a:pt x="201" y="207"/>
                  </a:lnTo>
                  <a:lnTo>
                    <a:pt x="200" y="202"/>
                  </a:lnTo>
                  <a:lnTo>
                    <a:pt x="205" y="196"/>
                  </a:lnTo>
                  <a:lnTo>
                    <a:pt x="204" y="194"/>
                  </a:lnTo>
                  <a:lnTo>
                    <a:pt x="211" y="196"/>
                  </a:lnTo>
                  <a:lnTo>
                    <a:pt x="220" y="205"/>
                  </a:lnTo>
                  <a:lnTo>
                    <a:pt x="224" y="203"/>
                  </a:lnTo>
                  <a:lnTo>
                    <a:pt x="216" y="211"/>
                  </a:lnTo>
                  <a:lnTo>
                    <a:pt x="237" y="202"/>
                  </a:lnTo>
                  <a:lnTo>
                    <a:pt x="227" y="211"/>
                  </a:lnTo>
                  <a:lnTo>
                    <a:pt x="219" y="220"/>
                  </a:lnTo>
                  <a:lnTo>
                    <a:pt x="223" y="220"/>
                  </a:lnTo>
                  <a:lnTo>
                    <a:pt x="220" y="228"/>
                  </a:lnTo>
                  <a:lnTo>
                    <a:pt x="227" y="228"/>
                  </a:lnTo>
                  <a:lnTo>
                    <a:pt x="225" y="235"/>
                  </a:lnTo>
                  <a:lnTo>
                    <a:pt x="228" y="231"/>
                  </a:lnTo>
                  <a:lnTo>
                    <a:pt x="232" y="235"/>
                  </a:lnTo>
                  <a:lnTo>
                    <a:pt x="238" y="237"/>
                  </a:lnTo>
                  <a:lnTo>
                    <a:pt x="238" y="226"/>
                  </a:lnTo>
                  <a:lnTo>
                    <a:pt x="239" y="226"/>
                  </a:lnTo>
                  <a:lnTo>
                    <a:pt x="244" y="213"/>
                  </a:lnTo>
                  <a:lnTo>
                    <a:pt x="249" y="220"/>
                  </a:lnTo>
                  <a:lnTo>
                    <a:pt x="252" y="213"/>
                  </a:lnTo>
                  <a:lnTo>
                    <a:pt x="256" y="213"/>
                  </a:lnTo>
                  <a:lnTo>
                    <a:pt x="253" y="209"/>
                  </a:lnTo>
                  <a:lnTo>
                    <a:pt x="261" y="207"/>
                  </a:lnTo>
                  <a:lnTo>
                    <a:pt x="255" y="205"/>
                  </a:lnTo>
                  <a:lnTo>
                    <a:pt x="263" y="202"/>
                  </a:lnTo>
                  <a:lnTo>
                    <a:pt x="269" y="202"/>
                  </a:lnTo>
                  <a:lnTo>
                    <a:pt x="271" y="196"/>
                  </a:lnTo>
                  <a:lnTo>
                    <a:pt x="268" y="192"/>
                  </a:lnTo>
                  <a:lnTo>
                    <a:pt x="276" y="192"/>
                  </a:lnTo>
                  <a:lnTo>
                    <a:pt x="266" y="185"/>
                  </a:lnTo>
                  <a:lnTo>
                    <a:pt x="264" y="189"/>
                  </a:lnTo>
                  <a:lnTo>
                    <a:pt x="260" y="189"/>
                  </a:lnTo>
                  <a:lnTo>
                    <a:pt x="260" y="185"/>
                  </a:lnTo>
                  <a:lnTo>
                    <a:pt x="250" y="191"/>
                  </a:lnTo>
                  <a:lnTo>
                    <a:pt x="250" y="189"/>
                  </a:lnTo>
                  <a:lnTo>
                    <a:pt x="256" y="174"/>
                  </a:lnTo>
                  <a:lnTo>
                    <a:pt x="253" y="181"/>
                  </a:lnTo>
                  <a:lnTo>
                    <a:pt x="241" y="181"/>
                  </a:lnTo>
                  <a:lnTo>
                    <a:pt x="249" y="174"/>
                  </a:lnTo>
                  <a:lnTo>
                    <a:pt x="239" y="178"/>
                  </a:lnTo>
                  <a:lnTo>
                    <a:pt x="247" y="174"/>
                  </a:lnTo>
                  <a:lnTo>
                    <a:pt x="241" y="172"/>
                  </a:lnTo>
                  <a:lnTo>
                    <a:pt x="250" y="168"/>
                  </a:lnTo>
                  <a:lnTo>
                    <a:pt x="250" y="166"/>
                  </a:lnTo>
                  <a:lnTo>
                    <a:pt x="243" y="165"/>
                  </a:lnTo>
                  <a:lnTo>
                    <a:pt x="241" y="163"/>
                  </a:lnTo>
                  <a:lnTo>
                    <a:pt x="243" y="152"/>
                  </a:lnTo>
                  <a:lnTo>
                    <a:pt x="237" y="165"/>
                  </a:lnTo>
                  <a:lnTo>
                    <a:pt x="235" y="155"/>
                  </a:lnTo>
                  <a:lnTo>
                    <a:pt x="230" y="161"/>
                  </a:lnTo>
                  <a:lnTo>
                    <a:pt x="233" y="152"/>
                  </a:lnTo>
                  <a:lnTo>
                    <a:pt x="225" y="161"/>
                  </a:lnTo>
                  <a:lnTo>
                    <a:pt x="230" y="150"/>
                  </a:lnTo>
                  <a:lnTo>
                    <a:pt x="224" y="150"/>
                  </a:lnTo>
                  <a:lnTo>
                    <a:pt x="219" y="148"/>
                  </a:lnTo>
                  <a:lnTo>
                    <a:pt x="213" y="146"/>
                  </a:lnTo>
                  <a:lnTo>
                    <a:pt x="223" y="144"/>
                  </a:lnTo>
                  <a:lnTo>
                    <a:pt x="205" y="137"/>
                  </a:lnTo>
                  <a:lnTo>
                    <a:pt x="214" y="135"/>
                  </a:lnTo>
                  <a:lnTo>
                    <a:pt x="205" y="133"/>
                  </a:lnTo>
                  <a:lnTo>
                    <a:pt x="219" y="133"/>
                  </a:lnTo>
                  <a:lnTo>
                    <a:pt x="214" y="131"/>
                  </a:lnTo>
                  <a:lnTo>
                    <a:pt x="221" y="126"/>
                  </a:lnTo>
                  <a:lnTo>
                    <a:pt x="209" y="124"/>
                  </a:lnTo>
                  <a:lnTo>
                    <a:pt x="214" y="122"/>
                  </a:lnTo>
                  <a:lnTo>
                    <a:pt x="208" y="122"/>
                  </a:lnTo>
                  <a:lnTo>
                    <a:pt x="219" y="120"/>
                  </a:lnTo>
                  <a:lnTo>
                    <a:pt x="211" y="118"/>
                  </a:lnTo>
                  <a:lnTo>
                    <a:pt x="235" y="122"/>
                  </a:lnTo>
                  <a:lnTo>
                    <a:pt x="215" y="111"/>
                  </a:lnTo>
                  <a:lnTo>
                    <a:pt x="202" y="111"/>
                  </a:lnTo>
                  <a:lnTo>
                    <a:pt x="235" y="107"/>
                  </a:lnTo>
                  <a:lnTo>
                    <a:pt x="227" y="90"/>
                  </a:lnTo>
                  <a:lnTo>
                    <a:pt x="209" y="103"/>
                  </a:lnTo>
                  <a:lnTo>
                    <a:pt x="201" y="109"/>
                  </a:lnTo>
                  <a:lnTo>
                    <a:pt x="221" y="94"/>
                  </a:lnTo>
                  <a:lnTo>
                    <a:pt x="202" y="100"/>
                  </a:lnTo>
                  <a:lnTo>
                    <a:pt x="228" y="87"/>
                  </a:lnTo>
                  <a:lnTo>
                    <a:pt x="213" y="81"/>
                  </a:lnTo>
                  <a:lnTo>
                    <a:pt x="208" y="85"/>
                  </a:lnTo>
                  <a:lnTo>
                    <a:pt x="214" y="78"/>
                  </a:lnTo>
                  <a:lnTo>
                    <a:pt x="197" y="87"/>
                  </a:lnTo>
                  <a:lnTo>
                    <a:pt x="188" y="100"/>
                  </a:lnTo>
                  <a:lnTo>
                    <a:pt x="192" y="8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4" name="Freeform 994"/>
            <p:cNvSpPr>
              <a:spLocks/>
            </p:cNvSpPr>
            <p:nvPr/>
          </p:nvSpPr>
          <p:spPr bwMode="auto">
            <a:xfrm>
              <a:off x="1901" y="1354"/>
              <a:ext cx="356" cy="77"/>
            </a:xfrm>
            <a:custGeom>
              <a:avLst/>
              <a:gdLst/>
              <a:ahLst/>
              <a:cxnLst>
                <a:cxn ang="0">
                  <a:pos x="84" y="103"/>
                </a:cxn>
                <a:cxn ang="0">
                  <a:pos x="63" y="120"/>
                </a:cxn>
                <a:cxn ang="0">
                  <a:pos x="51" y="109"/>
                </a:cxn>
                <a:cxn ang="0">
                  <a:pos x="60" y="101"/>
                </a:cxn>
                <a:cxn ang="0">
                  <a:pos x="41" y="96"/>
                </a:cxn>
                <a:cxn ang="0">
                  <a:pos x="93" y="87"/>
                </a:cxn>
                <a:cxn ang="0">
                  <a:pos x="70" y="57"/>
                </a:cxn>
                <a:cxn ang="0">
                  <a:pos x="100" y="55"/>
                </a:cxn>
                <a:cxn ang="0">
                  <a:pos x="113" y="63"/>
                </a:cxn>
                <a:cxn ang="0">
                  <a:pos x="107" y="53"/>
                </a:cxn>
                <a:cxn ang="0">
                  <a:pos x="154" y="40"/>
                </a:cxn>
                <a:cxn ang="0">
                  <a:pos x="179" y="29"/>
                </a:cxn>
                <a:cxn ang="0">
                  <a:pos x="129" y="38"/>
                </a:cxn>
                <a:cxn ang="0">
                  <a:pos x="77" y="46"/>
                </a:cxn>
                <a:cxn ang="0">
                  <a:pos x="121" y="37"/>
                </a:cxn>
                <a:cxn ang="0">
                  <a:pos x="69" y="46"/>
                </a:cxn>
                <a:cxn ang="0">
                  <a:pos x="55" y="40"/>
                </a:cxn>
                <a:cxn ang="0">
                  <a:pos x="101" y="35"/>
                </a:cxn>
                <a:cxn ang="0">
                  <a:pos x="51" y="35"/>
                </a:cxn>
                <a:cxn ang="0">
                  <a:pos x="82" y="29"/>
                </a:cxn>
                <a:cxn ang="0">
                  <a:pos x="43" y="27"/>
                </a:cxn>
                <a:cxn ang="0">
                  <a:pos x="96" y="16"/>
                </a:cxn>
                <a:cxn ang="0">
                  <a:pos x="161" y="24"/>
                </a:cxn>
                <a:cxn ang="0">
                  <a:pos x="153" y="5"/>
                </a:cxn>
                <a:cxn ang="0">
                  <a:pos x="206" y="7"/>
                </a:cxn>
                <a:cxn ang="0">
                  <a:pos x="194" y="0"/>
                </a:cxn>
                <a:cxn ang="0">
                  <a:pos x="264" y="7"/>
                </a:cxn>
                <a:cxn ang="0">
                  <a:pos x="337" y="14"/>
                </a:cxn>
                <a:cxn ang="0">
                  <a:pos x="289" y="25"/>
                </a:cxn>
                <a:cxn ang="0">
                  <a:pos x="241" y="37"/>
                </a:cxn>
                <a:cxn ang="0">
                  <a:pos x="297" y="29"/>
                </a:cxn>
                <a:cxn ang="0">
                  <a:pos x="245" y="48"/>
                </a:cxn>
                <a:cxn ang="0">
                  <a:pos x="194" y="66"/>
                </a:cxn>
                <a:cxn ang="0">
                  <a:pos x="145" y="75"/>
                </a:cxn>
                <a:cxn ang="0">
                  <a:pos x="173" y="81"/>
                </a:cxn>
                <a:cxn ang="0">
                  <a:pos x="135" y="88"/>
                </a:cxn>
                <a:cxn ang="0">
                  <a:pos x="166" y="94"/>
                </a:cxn>
                <a:cxn ang="0">
                  <a:pos x="123" y="109"/>
                </a:cxn>
                <a:cxn ang="0">
                  <a:pos x="120" y="120"/>
                </a:cxn>
                <a:cxn ang="0">
                  <a:pos x="85" y="124"/>
                </a:cxn>
                <a:cxn ang="0">
                  <a:pos x="112" y="140"/>
                </a:cxn>
                <a:cxn ang="0">
                  <a:pos x="77" y="144"/>
                </a:cxn>
                <a:cxn ang="0">
                  <a:pos x="38" y="142"/>
                </a:cxn>
                <a:cxn ang="0">
                  <a:pos x="0" y="140"/>
                </a:cxn>
                <a:cxn ang="0">
                  <a:pos x="26" y="124"/>
                </a:cxn>
                <a:cxn ang="0">
                  <a:pos x="22" y="114"/>
                </a:cxn>
                <a:cxn ang="0">
                  <a:pos x="63" y="122"/>
                </a:cxn>
                <a:cxn ang="0">
                  <a:pos x="84" y="103"/>
                </a:cxn>
              </a:cxnLst>
              <a:rect l="0" t="0" r="r" b="b"/>
              <a:pathLst>
                <a:path w="337" h="144">
                  <a:moveTo>
                    <a:pt x="84" y="103"/>
                  </a:moveTo>
                  <a:lnTo>
                    <a:pt x="63" y="120"/>
                  </a:lnTo>
                  <a:lnTo>
                    <a:pt x="51" y="109"/>
                  </a:lnTo>
                  <a:lnTo>
                    <a:pt x="60" y="101"/>
                  </a:lnTo>
                  <a:lnTo>
                    <a:pt x="41" y="96"/>
                  </a:lnTo>
                  <a:lnTo>
                    <a:pt x="93" y="87"/>
                  </a:lnTo>
                  <a:lnTo>
                    <a:pt x="70" y="57"/>
                  </a:lnTo>
                  <a:lnTo>
                    <a:pt x="100" y="55"/>
                  </a:lnTo>
                  <a:lnTo>
                    <a:pt x="113" y="63"/>
                  </a:lnTo>
                  <a:lnTo>
                    <a:pt x="107" y="53"/>
                  </a:lnTo>
                  <a:lnTo>
                    <a:pt x="154" y="40"/>
                  </a:lnTo>
                  <a:lnTo>
                    <a:pt x="179" y="29"/>
                  </a:lnTo>
                  <a:lnTo>
                    <a:pt x="129" y="38"/>
                  </a:lnTo>
                  <a:lnTo>
                    <a:pt x="77" y="46"/>
                  </a:lnTo>
                  <a:lnTo>
                    <a:pt x="121" y="37"/>
                  </a:lnTo>
                  <a:lnTo>
                    <a:pt x="69" y="46"/>
                  </a:lnTo>
                  <a:lnTo>
                    <a:pt x="55" y="40"/>
                  </a:lnTo>
                  <a:lnTo>
                    <a:pt x="101" y="35"/>
                  </a:lnTo>
                  <a:lnTo>
                    <a:pt x="51" y="35"/>
                  </a:lnTo>
                  <a:lnTo>
                    <a:pt x="82" y="29"/>
                  </a:lnTo>
                  <a:lnTo>
                    <a:pt x="43" y="27"/>
                  </a:lnTo>
                  <a:lnTo>
                    <a:pt x="96" y="16"/>
                  </a:lnTo>
                  <a:lnTo>
                    <a:pt x="161" y="24"/>
                  </a:lnTo>
                  <a:lnTo>
                    <a:pt x="153" y="5"/>
                  </a:lnTo>
                  <a:lnTo>
                    <a:pt x="206" y="7"/>
                  </a:lnTo>
                  <a:lnTo>
                    <a:pt x="194" y="0"/>
                  </a:lnTo>
                  <a:lnTo>
                    <a:pt x="264" y="7"/>
                  </a:lnTo>
                  <a:lnTo>
                    <a:pt x="337" y="14"/>
                  </a:lnTo>
                  <a:lnTo>
                    <a:pt x="289" y="25"/>
                  </a:lnTo>
                  <a:lnTo>
                    <a:pt x="241" y="37"/>
                  </a:lnTo>
                  <a:lnTo>
                    <a:pt x="297" y="29"/>
                  </a:lnTo>
                  <a:lnTo>
                    <a:pt x="245" y="48"/>
                  </a:lnTo>
                  <a:lnTo>
                    <a:pt x="194" y="66"/>
                  </a:lnTo>
                  <a:lnTo>
                    <a:pt x="145" y="75"/>
                  </a:lnTo>
                  <a:lnTo>
                    <a:pt x="173" y="81"/>
                  </a:lnTo>
                  <a:lnTo>
                    <a:pt x="135" y="88"/>
                  </a:lnTo>
                  <a:lnTo>
                    <a:pt x="166" y="94"/>
                  </a:lnTo>
                  <a:lnTo>
                    <a:pt x="123" y="109"/>
                  </a:lnTo>
                  <a:lnTo>
                    <a:pt x="120" y="120"/>
                  </a:lnTo>
                  <a:lnTo>
                    <a:pt x="85" y="124"/>
                  </a:lnTo>
                  <a:lnTo>
                    <a:pt x="112" y="140"/>
                  </a:lnTo>
                  <a:lnTo>
                    <a:pt x="77" y="144"/>
                  </a:lnTo>
                  <a:lnTo>
                    <a:pt x="38" y="142"/>
                  </a:lnTo>
                  <a:lnTo>
                    <a:pt x="0" y="140"/>
                  </a:lnTo>
                  <a:lnTo>
                    <a:pt x="26" y="124"/>
                  </a:lnTo>
                  <a:lnTo>
                    <a:pt x="22" y="114"/>
                  </a:lnTo>
                  <a:lnTo>
                    <a:pt x="63" y="122"/>
                  </a:lnTo>
                  <a:lnTo>
                    <a:pt x="84" y="10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5" name="Freeform 995"/>
            <p:cNvSpPr>
              <a:spLocks/>
            </p:cNvSpPr>
            <p:nvPr/>
          </p:nvSpPr>
          <p:spPr bwMode="auto">
            <a:xfrm>
              <a:off x="1473" y="1470"/>
              <a:ext cx="197" cy="72"/>
            </a:xfrm>
            <a:custGeom>
              <a:avLst/>
              <a:gdLst/>
              <a:ahLst/>
              <a:cxnLst>
                <a:cxn ang="0">
                  <a:pos x="122" y="119"/>
                </a:cxn>
                <a:cxn ang="0">
                  <a:pos x="114" y="111"/>
                </a:cxn>
                <a:cxn ang="0">
                  <a:pos x="111" y="109"/>
                </a:cxn>
                <a:cxn ang="0">
                  <a:pos x="90" y="119"/>
                </a:cxn>
                <a:cxn ang="0">
                  <a:pos x="59" y="126"/>
                </a:cxn>
                <a:cxn ang="0">
                  <a:pos x="27" y="133"/>
                </a:cxn>
                <a:cxn ang="0">
                  <a:pos x="29" y="117"/>
                </a:cxn>
                <a:cxn ang="0">
                  <a:pos x="0" y="102"/>
                </a:cxn>
                <a:cxn ang="0">
                  <a:pos x="5" y="89"/>
                </a:cxn>
                <a:cxn ang="0">
                  <a:pos x="38" y="83"/>
                </a:cxn>
                <a:cxn ang="0">
                  <a:pos x="73" y="81"/>
                </a:cxn>
                <a:cxn ang="0">
                  <a:pos x="41" y="74"/>
                </a:cxn>
                <a:cxn ang="0">
                  <a:pos x="10" y="72"/>
                </a:cxn>
                <a:cxn ang="0">
                  <a:pos x="5" y="63"/>
                </a:cxn>
                <a:cxn ang="0">
                  <a:pos x="47" y="50"/>
                </a:cxn>
                <a:cxn ang="0">
                  <a:pos x="16" y="50"/>
                </a:cxn>
                <a:cxn ang="0">
                  <a:pos x="25" y="44"/>
                </a:cxn>
                <a:cxn ang="0">
                  <a:pos x="10" y="44"/>
                </a:cxn>
                <a:cxn ang="0">
                  <a:pos x="32" y="30"/>
                </a:cxn>
                <a:cxn ang="0">
                  <a:pos x="30" y="24"/>
                </a:cxn>
                <a:cxn ang="0">
                  <a:pos x="58" y="13"/>
                </a:cxn>
                <a:cxn ang="0">
                  <a:pos x="87" y="0"/>
                </a:cxn>
                <a:cxn ang="0">
                  <a:pos x="89" y="7"/>
                </a:cxn>
                <a:cxn ang="0">
                  <a:pos x="76" y="20"/>
                </a:cxn>
                <a:cxn ang="0">
                  <a:pos x="87" y="18"/>
                </a:cxn>
                <a:cxn ang="0">
                  <a:pos x="98" y="13"/>
                </a:cxn>
                <a:cxn ang="0">
                  <a:pos x="109" y="22"/>
                </a:cxn>
                <a:cxn ang="0">
                  <a:pos x="101" y="30"/>
                </a:cxn>
                <a:cxn ang="0">
                  <a:pos x="107" y="28"/>
                </a:cxn>
                <a:cxn ang="0">
                  <a:pos x="122" y="24"/>
                </a:cxn>
                <a:cxn ang="0">
                  <a:pos x="123" y="18"/>
                </a:cxn>
                <a:cxn ang="0">
                  <a:pos x="125" y="13"/>
                </a:cxn>
                <a:cxn ang="0">
                  <a:pos x="138" y="22"/>
                </a:cxn>
                <a:cxn ang="0">
                  <a:pos x="131" y="48"/>
                </a:cxn>
                <a:cxn ang="0">
                  <a:pos x="141" y="39"/>
                </a:cxn>
                <a:cxn ang="0">
                  <a:pos x="152" y="4"/>
                </a:cxn>
                <a:cxn ang="0">
                  <a:pos x="170" y="4"/>
                </a:cxn>
                <a:cxn ang="0">
                  <a:pos x="174" y="22"/>
                </a:cxn>
                <a:cxn ang="0">
                  <a:pos x="163" y="59"/>
                </a:cxn>
                <a:cxn ang="0">
                  <a:pos x="164" y="74"/>
                </a:cxn>
                <a:cxn ang="0">
                  <a:pos x="168" y="74"/>
                </a:cxn>
                <a:cxn ang="0">
                  <a:pos x="186" y="85"/>
                </a:cxn>
                <a:cxn ang="0">
                  <a:pos x="184" y="93"/>
                </a:cxn>
                <a:cxn ang="0">
                  <a:pos x="175" y="98"/>
                </a:cxn>
                <a:cxn ang="0">
                  <a:pos x="177" y="93"/>
                </a:cxn>
                <a:cxn ang="0">
                  <a:pos x="169" y="96"/>
                </a:cxn>
                <a:cxn ang="0">
                  <a:pos x="164" y="96"/>
                </a:cxn>
                <a:cxn ang="0">
                  <a:pos x="157" y="104"/>
                </a:cxn>
                <a:cxn ang="0">
                  <a:pos x="152" y="104"/>
                </a:cxn>
                <a:cxn ang="0">
                  <a:pos x="147" y="115"/>
                </a:cxn>
                <a:cxn ang="0">
                  <a:pos x="164" y="104"/>
                </a:cxn>
                <a:cxn ang="0">
                  <a:pos x="163" y="111"/>
                </a:cxn>
                <a:cxn ang="0">
                  <a:pos x="157" y="119"/>
                </a:cxn>
                <a:cxn ang="0">
                  <a:pos x="122" y="119"/>
                </a:cxn>
              </a:cxnLst>
              <a:rect l="0" t="0" r="r" b="b"/>
              <a:pathLst>
                <a:path w="186" h="133">
                  <a:moveTo>
                    <a:pt x="122" y="119"/>
                  </a:moveTo>
                  <a:lnTo>
                    <a:pt x="114" y="111"/>
                  </a:lnTo>
                  <a:lnTo>
                    <a:pt x="111" y="109"/>
                  </a:lnTo>
                  <a:lnTo>
                    <a:pt x="90" y="119"/>
                  </a:lnTo>
                  <a:lnTo>
                    <a:pt x="59" y="126"/>
                  </a:lnTo>
                  <a:lnTo>
                    <a:pt x="27" y="133"/>
                  </a:lnTo>
                  <a:lnTo>
                    <a:pt x="29" y="117"/>
                  </a:lnTo>
                  <a:lnTo>
                    <a:pt x="0" y="102"/>
                  </a:lnTo>
                  <a:lnTo>
                    <a:pt x="5" y="89"/>
                  </a:lnTo>
                  <a:lnTo>
                    <a:pt x="38" y="83"/>
                  </a:lnTo>
                  <a:lnTo>
                    <a:pt x="73" y="81"/>
                  </a:lnTo>
                  <a:lnTo>
                    <a:pt x="41" y="74"/>
                  </a:lnTo>
                  <a:lnTo>
                    <a:pt x="10" y="72"/>
                  </a:lnTo>
                  <a:lnTo>
                    <a:pt x="5" y="63"/>
                  </a:lnTo>
                  <a:lnTo>
                    <a:pt x="47" y="50"/>
                  </a:lnTo>
                  <a:lnTo>
                    <a:pt x="16" y="50"/>
                  </a:lnTo>
                  <a:lnTo>
                    <a:pt x="25" y="44"/>
                  </a:lnTo>
                  <a:lnTo>
                    <a:pt x="10" y="44"/>
                  </a:lnTo>
                  <a:lnTo>
                    <a:pt x="32" y="30"/>
                  </a:lnTo>
                  <a:lnTo>
                    <a:pt x="30" y="24"/>
                  </a:lnTo>
                  <a:lnTo>
                    <a:pt x="58" y="13"/>
                  </a:lnTo>
                  <a:lnTo>
                    <a:pt x="87" y="0"/>
                  </a:lnTo>
                  <a:lnTo>
                    <a:pt x="89" y="7"/>
                  </a:lnTo>
                  <a:lnTo>
                    <a:pt x="76" y="20"/>
                  </a:lnTo>
                  <a:lnTo>
                    <a:pt x="87" y="18"/>
                  </a:lnTo>
                  <a:lnTo>
                    <a:pt x="98" y="13"/>
                  </a:lnTo>
                  <a:lnTo>
                    <a:pt x="109" y="22"/>
                  </a:lnTo>
                  <a:lnTo>
                    <a:pt x="101" y="30"/>
                  </a:lnTo>
                  <a:lnTo>
                    <a:pt x="107" y="28"/>
                  </a:lnTo>
                  <a:lnTo>
                    <a:pt x="122" y="24"/>
                  </a:lnTo>
                  <a:lnTo>
                    <a:pt x="123" y="18"/>
                  </a:lnTo>
                  <a:lnTo>
                    <a:pt x="125" y="13"/>
                  </a:lnTo>
                  <a:lnTo>
                    <a:pt x="138" y="22"/>
                  </a:lnTo>
                  <a:lnTo>
                    <a:pt x="131" y="48"/>
                  </a:lnTo>
                  <a:lnTo>
                    <a:pt x="141" y="39"/>
                  </a:lnTo>
                  <a:lnTo>
                    <a:pt x="152" y="4"/>
                  </a:lnTo>
                  <a:lnTo>
                    <a:pt x="170" y="4"/>
                  </a:lnTo>
                  <a:lnTo>
                    <a:pt x="174" y="22"/>
                  </a:lnTo>
                  <a:lnTo>
                    <a:pt x="163" y="59"/>
                  </a:lnTo>
                  <a:lnTo>
                    <a:pt x="164" y="74"/>
                  </a:lnTo>
                  <a:lnTo>
                    <a:pt x="168" y="74"/>
                  </a:lnTo>
                  <a:lnTo>
                    <a:pt x="186" y="85"/>
                  </a:lnTo>
                  <a:lnTo>
                    <a:pt x="184" y="93"/>
                  </a:lnTo>
                  <a:lnTo>
                    <a:pt x="175" y="98"/>
                  </a:lnTo>
                  <a:lnTo>
                    <a:pt x="177" y="93"/>
                  </a:lnTo>
                  <a:lnTo>
                    <a:pt x="169" y="96"/>
                  </a:lnTo>
                  <a:lnTo>
                    <a:pt x="164" y="96"/>
                  </a:lnTo>
                  <a:lnTo>
                    <a:pt x="157" y="104"/>
                  </a:lnTo>
                  <a:lnTo>
                    <a:pt x="152" y="104"/>
                  </a:lnTo>
                  <a:lnTo>
                    <a:pt x="147" y="115"/>
                  </a:lnTo>
                  <a:lnTo>
                    <a:pt x="164" y="104"/>
                  </a:lnTo>
                  <a:lnTo>
                    <a:pt x="163" y="111"/>
                  </a:lnTo>
                  <a:lnTo>
                    <a:pt x="157" y="119"/>
                  </a:lnTo>
                  <a:lnTo>
                    <a:pt x="122" y="11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6" name="Freeform 996"/>
            <p:cNvSpPr>
              <a:spLocks/>
            </p:cNvSpPr>
            <p:nvPr/>
          </p:nvSpPr>
          <p:spPr bwMode="auto">
            <a:xfrm>
              <a:off x="1415" y="1458"/>
              <a:ext cx="143" cy="45"/>
            </a:xfrm>
            <a:custGeom>
              <a:avLst/>
              <a:gdLst/>
              <a:ahLst/>
              <a:cxnLst>
                <a:cxn ang="0">
                  <a:pos x="62" y="61"/>
                </a:cxn>
                <a:cxn ang="0">
                  <a:pos x="41" y="80"/>
                </a:cxn>
                <a:cxn ang="0">
                  <a:pos x="11" y="87"/>
                </a:cxn>
                <a:cxn ang="0">
                  <a:pos x="5" y="69"/>
                </a:cxn>
                <a:cxn ang="0">
                  <a:pos x="0" y="61"/>
                </a:cxn>
                <a:cxn ang="0">
                  <a:pos x="20" y="44"/>
                </a:cxn>
                <a:cxn ang="0">
                  <a:pos x="26" y="37"/>
                </a:cxn>
                <a:cxn ang="0">
                  <a:pos x="49" y="17"/>
                </a:cxn>
                <a:cxn ang="0">
                  <a:pos x="49" y="2"/>
                </a:cxn>
                <a:cxn ang="0">
                  <a:pos x="90" y="0"/>
                </a:cxn>
                <a:cxn ang="0">
                  <a:pos x="100" y="6"/>
                </a:cxn>
                <a:cxn ang="0">
                  <a:pos x="103" y="7"/>
                </a:cxn>
                <a:cxn ang="0">
                  <a:pos x="124" y="6"/>
                </a:cxn>
                <a:cxn ang="0">
                  <a:pos x="135" y="24"/>
                </a:cxn>
                <a:cxn ang="0">
                  <a:pos x="106" y="39"/>
                </a:cxn>
                <a:cxn ang="0">
                  <a:pos x="75" y="50"/>
                </a:cxn>
                <a:cxn ang="0">
                  <a:pos x="62" y="61"/>
                </a:cxn>
              </a:cxnLst>
              <a:rect l="0" t="0" r="r" b="b"/>
              <a:pathLst>
                <a:path w="135" h="87">
                  <a:moveTo>
                    <a:pt x="62" y="61"/>
                  </a:moveTo>
                  <a:lnTo>
                    <a:pt x="41" y="80"/>
                  </a:lnTo>
                  <a:lnTo>
                    <a:pt x="11" y="87"/>
                  </a:lnTo>
                  <a:lnTo>
                    <a:pt x="5" y="69"/>
                  </a:lnTo>
                  <a:lnTo>
                    <a:pt x="0" y="61"/>
                  </a:lnTo>
                  <a:lnTo>
                    <a:pt x="20" y="44"/>
                  </a:lnTo>
                  <a:lnTo>
                    <a:pt x="26" y="37"/>
                  </a:lnTo>
                  <a:lnTo>
                    <a:pt x="49" y="17"/>
                  </a:lnTo>
                  <a:lnTo>
                    <a:pt x="49" y="2"/>
                  </a:lnTo>
                  <a:lnTo>
                    <a:pt x="90" y="0"/>
                  </a:lnTo>
                  <a:lnTo>
                    <a:pt x="100" y="6"/>
                  </a:lnTo>
                  <a:lnTo>
                    <a:pt x="103" y="7"/>
                  </a:lnTo>
                  <a:lnTo>
                    <a:pt x="124" y="6"/>
                  </a:lnTo>
                  <a:lnTo>
                    <a:pt x="135" y="24"/>
                  </a:lnTo>
                  <a:lnTo>
                    <a:pt x="106" y="39"/>
                  </a:lnTo>
                  <a:lnTo>
                    <a:pt x="75" y="50"/>
                  </a:lnTo>
                  <a:lnTo>
                    <a:pt x="62" y="6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7" name="Freeform 997"/>
            <p:cNvSpPr>
              <a:spLocks/>
            </p:cNvSpPr>
            <p:nvPr/>
          </p:nvSpPr>
          <p:spPr bwMode="auto">
            <a:xfrm>
              <a:off x="1999" y="1806"/>
              <a:ext cx="96" cy="82"/>
            </a:xfrm>
            <a:custGeom>
              <a:avLst/>
              <a:gdLst/>
              <a:ahLst/>
              <a:cxnLst>
                <a:cxn ang="0">
                  <a:pos x="48" y="125"/>
                </a:cxn>
                <a:cxn ang="0">
                  <a:pos x="48" y="117"/>
                </a:cxn>
                <a:cxn ang="0">
                  <a:pos x="22" y="125"/>
                </a:cxn>
                <a:cxn ang="0">
                  <a:pos x="0" y="119"/>
                </a:cxn>
                <a:cxn ang="0">
                  <a:pos x="6" y="110"/>
                </a:cxn>
                <a:cxn ang="0">
                  <a:pos x="16" y="95"/>
                </a:cxn>
                <a:cxn ang="0">
                  <a:pos x="5" y="95"/>
                </a:cxn>
                <a:cxn ang="0">
                  <a:pos x="10" y="91"/>
                </a:cxn>
                <a:cxn ang="0">
                  <a:pos x="24" y="76"/>
                </a:cxn>
                <a:cxn ang="0">
                  <a:pos x="25" y="80"/>
                </a:cxn>
                <a:cxn ang="0">
                  <a:pos x="27" y="73"/>
                </a:cxn>
                <a:cxn ang="0">
                  <a:pos x="25" y="69"/>
                </a:cxn>
                <a:cxn ang="0">
                  <a:pos x="29" y="63"/>
                </a:cxn>
                <a:cxn ang="0">
                  <a:pos x="43" y="28"/>
                </a:cxn>
                <a:cxn ang="0">
                  <a:pos x="60" y="4"/>
                </a:cxn>
                <a:cxn ang="0">
                  <a:pos x="67" y="0"/>
                </a:cxn>
                <a:cxn ang="0">
                  <a:pos x="73" y="0"/>
                </a:cxn>
                <a:cxn ang="0">
                  <a:pos x="63" y="10"/>
                </a:cxn>
                <a:cxn ang="0">
                  <a:pos x="65" y="15"/>
                </a:cxn>
                <a:cxn ang="0">
                  <a:pos x="60" y="26"/>
                </a:cxn>
                <a:cxn ang="0">
                  <a:pos x="42" y="62"/>
                </a:cxn>
                <a:cxn ang="0">
                  <a:pos x="56" y="47"/>
                </a:cxn>
                <a:cxn ang="0">
                  <a:pos x="53" y="51"/>
                </a:cxn>
                <a:cxn ang="0">
                  <a:pos x="63" y="51"/>
                </a:cxn>
                <a:cxn ang="0">
                  <a:pos x="54" y="60"/>
                </a:cxn>
                <a:cxn ang="0">
                  <a:pos x="54" y="63"/>
                </a:cxn>
                <a:cxn ang="0">
                  <a:pos x="64" y="69"/>
                </a:cxn>
                <a:cxn ang="0">
                  <a:pos x="62" y="75"/>
                </a:cxn>
                <a:cxn ang="0">
                  <a:pos x="75" y="67"/>
                </a:cxn>
                <a:cxn ang="0">
                  <a:pos x="74" y="71"/>
                </a:cxn>
                <a:cxn ang="0">
                  <a:pos x="86" y="69"/>
                </a:cxn>
                <a:cxn ang="0">
                  <a:pos x="78" y="88"/>
                </a:cxn>
                <a:cxn ang="0">
                  <a:pos x="80" y="93"/>
                </a:cxn>
                <a:cxn ang="0">
                  <a:pos x="75" y="99"/>
                </a:cxn>
                <a:cxn ang="0">
                  <a:pos x="91" y="93"/>
                </a:cxn>
                <a:cxn ang="0">
                  <a:pos x="75" y="110"/>
                </a:cxn>
                <a:cxn ang="0">
                  <a:pos x="78" y="115"/>
                </a:cxn>
                <a:cxn ang="0">
                  <a:pos x="76" y="115"/>
                </a:cxn>
                <a:cxn ang="0">
                  <a:pos x="76" y="125"/>
                </a:cxn>
                <a:cxn ang="0">
                  <a:pos x="90" y="108"/>
                </a:cxn>
                <a:cxn ang="0">
                  <a:pos x="83" y="125"/>
                </a:cxn>
                <a:cxn ang="0">
                  <a:pos x="90" y="117"/>
                </a:cxn>
                <a:cxn ang="0">
                  <a:pos x="91" y="128"/>
                </a:cxn>
                <a:cxn ang="0">
                  <a:pos x="79" y="156"/>
                </a:cxn>
                <a:cxn ang="0">
                  <a:pos x="74" y="152"/>
                </a:cxn>
                <a:cxn ang="0">
                  <a:pos x="74" y="139"/>
                </a:cxn>
                <a:cxn ang="0">
                  <a:pos x="65" y="149"/>
                </a:cxn>
                <a:cxn ang="0">
                  <a:pos x="73" y="125"/>
                </a:cxn>
                <a:cxn ang="0">
                  <a:pos x="70" y="115"/>
                </a:cxn>
                <a:cxn ang="0">
                  <a:pos x="63" y="134"/>
                </a:cxn>
                <a:cxn ang="0">
                  <a:pos x="67" y="125"/>
                </a:cxn>
                <a:cxn ang="0">
                  <a:pos x="45" y="151"/>
                </a:cxn>
                <a:cxn ang="0">
                  <a:pos x="43" y="141"/>
                </a:cxn>
                <a:cxn ang="0">
                  <a:pos x="62" y="121"/>
                </a:cxn>
                <a:cxn ang="0">
                  <a:pos x="57" y="125"/>
                </a:cxn>
                <a:cxn ang="0">
                  <a:pos x="61" y="117"/>
                </a:cxn>
                <a:cxn ang="0">
                  <a:pos x="53" y="121"/>
                </a:cxn>
                <a:cxn ang="0">
                  <a:pos x="48" y="130"/>
                </a:cxn>
                <a:cxn ang="0">
                  <a:pos x="42" y="128"/>
                </a:cxn>
                <a:cxn ang="0">
                  <a:pos x="48" y="125"/>
                </a:cxn>
              </a:cxnLst>
              <a:rect l="0" t="0" r="r" b="b"/>
              <a:pathLst>
                <a:path w="91" h="156">
                  <a:moveTo>
                    <a:pt x="48" y="125"/>
                  </a:moveTo>
                  <a:lnTo>
                    <a:pt x="48" y="117"/>
                  </a:lnTo>
                  <a:lnTo>
                    <a:pt x="22" y="125"/>
                  </a:lnTo>
                  <a:lnTo>
                    <a:pt x="0" y="119"/>
                  </a:lnTo>
                  <a:lnTo>
                    <a:pt x="6" y="110"/>
                  </a:lnTo>
                  <a:lnTo>
                    <a:pt x="16" y="95"/>
                  </a:lnTo>
                  <a:lnTo>
                    <a:pt x="5" y="95"/>
                  </a:lnTo>
                  <a:lnTo>
                    <a:pt x="10" y="91"/>
                  </a:lnTo>
                  <a:lnTo>
                    <a:pt x="24" y="76"/>
                  </a:lnTo>
                  <a:lnTo>
                    <a:pt x="25" y="80"/>
                  </a:lnTo>
                  <a:lnTo>
                    <a:pt x="27" y="73"/>
                  </a:lnTo>
                  <a:lnTo>
                    <a:pt x="25" y="69"/>
                  </a:lnTo>
                  <a:lnTo>
                    <a:pt x="29" y="63"/>
                  </a:lnTo>
                  <a:lnTo>
                    <a:pt x="43" y="28"/>
                  </a:lnTo>
                  <a:lnTo>
                    <a:pt x="60" y="4"/>
                  </a:lnTo>
                  <a:lnTo>
                    <a:pt x="67" y="0"/>
                  </a:lnTo>
                  <a:lnTo>
                    <a:pt x="73" y="0"/>
                  </a:lnTo>
                  <a:lnTo>
                    <a:pt x="63" y="10"/>
                  </a:lnTo>
                  <a:lnTo>
                    <a:pt x="65" y="15"/>
                  </a:lnTo>
                  <a:lnTo>
                    <a:pt x="60" y="26"/>
                  </a:lnTo>
                  <a:lnTo>
                    <a:pt x="42" y="62"/>
                  </a:lnTo>
                  <a:lnTo>
                    <a:pt x="56" y="47"/>
                  </a:lnTo>
                  <a:lnTo>
                    <a:pt x="53" y="51"/>
                  </a:lnTo>
                  <a:lnTo>
                    <a:pt x="63" y="51"/>
                  </a:lnTo>
                  <a:lnTo>
                    <a:pt x="54" y="60"/>
                  </a:lnTo>
                  <a:lnTo>
                    <a:pt x="54" y="63"/>
                  </a:lnTo>
                  <a:lnTo>
                    <a:pt x="64" y="69"/>
                  </a:lnTo>
                  <a:lnTo>
                    <a:pt x="62" y="75"/>
                  </a:lnTo>
                  <a:lnTo>
                    <a:pt x="75" y="67"/>
                  </a:lnTo>
                  <a:lnTo>
                    <a:pt x="74" y="71"/>
                  </a:lnTo>
                  <a:lnTo>
                    <a:pt x="86" y="69"/>
                  </a:lnTo>
                  <a:lnTo>
                    <a:pt x="78" y="88"/>
                  </a:lnTo>
                  <a:lnTo>
                    <a:pt x="80" y="93"/>
                  </a:lnTo>
                  <a:lnTo>
                    <a:pt x="75" y="99"/>
                  </a:lnTo>
                  <a:lnTo>
                    <a:pt x="91" y="93"/>
                  </a:lnTo>
                  <a:lnTo>
                    <a:pt x="75" y="110"/>
                  </a:lnTo>
                  <a:lnTo>
                    <a:pt x="78" y="115"/>
                  </a:lnTo>
                  <a:lnTo>
                    <a:pt x="76" y="115"/>
                  </a:lnTo>
                  <a:lnTo>
                    <a:pt x="76" y="125"/>
                  </a:lnTo>
                  <a:lnTo>
                    <a:pt x="90" y="108"/>
                  </a:lnTo>
                  <a:lnTo>
                    <a:pt x="83" y="125"/>
                  </a:lnTo>
                  <a:lnTo>
                    <a:pt x="90" y="117"/>
                  </a:lnTo>
                  <a:lnTo>
                    <a:pt x="91" y="128"/>
                  </a:lnTo>
                  <a:lnTo>
                    <a:pt x="79" y="156"/>
                  </a:lnTo>
                  <a:lnTo>
                    <a:pt x="74" y="152"/>
                  </a:lnTo>
                  <a:lnTo>
                    <a:pt x="74" y="139"/>
                  </a:lnTo>
                  <a:lnTo>
                    <a:pt x="65" y="149"/>
                  </a:lnTo>
                  <a:lnTo>
                    <a:pt x="73" y="125"/>
                  </a:lnTo>
                  <a:lnTo>
                    <a:pt x="70" y="115"/>
                  </a:lnTo>
                  <a:lnTo>
                    <a:pt x="63" y="134"/>
                  </a:lnTo>
                  <a:lnTo>
                    <a:pt x="67" y="125"/>
                  </a:lnTo>
                  <a:lnTo>
                    <a:pt x="45" y="151"/>
                  </a:lnTo>
                  <a:lnTo>
                    <a:pt x="43" y="141"/>
                  </a:lnTo>
                  <a:lnTo>
                    <a:pt x="62" y="121"/>
                  </a:lnTo>
                  <a:lnTo>
                    <a:pt x="57" y="125"/>
                  </a:lnTo>
                  <a:lnTo>
                    <a:pt x="61" y="117"/>
                  </a:lnTo>
                  <a:lnTo>
                    <a:pt x="53" y="121"/>
                  </a:lnTo>
                  <a:lnTo>
                    <a:pt x="48" y="130"/>
                  </a:lnTo>
                  <a:lnTo>
                    <a:pt x="42" y="128"/>
                  </a:lnTo>
                  <a:lnTo>
                    <a:pt x="48" y="12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8" name="Freeform 998"/>
            <p:cNvSpPr>
              <a:spLocks/>
            </p:cNvSpPr>
            <p:nvPr/>
          </p:nvSpPr>
          <p:spPr bwMode="auto">
            <a:xfrm>
              <a:off x="1816" y="1426"/>
              <a:ext cx="168" cy="29"/>
            </a:xfrm>
            <a:custGeom>
              <a:avLst/>
              <a:gdLst/>
              <a:ahLst/>
              <a:cxnLst>
                <a:cxn ang="0">
                  <a:pos x="63" y="24"/>
                </a:cxn>
                <a:cxn ang="0">
                  <a:pos x="47" y="15"/>
                </a:cxn>
                <a:cxn ang="0">
                  <a:pos x="70" y="15"/>
                </a:cxn>
                <a:cxn ang="0">
                  <a:pos x="28" y="7"/>
                </a:cxn>
                <a:cxn ang="0">
                  <a:pos x="36" y="0"/>
                </a:cxn>
                <a:cxn ang="0">
                  <a:pos x="0" y="2"/>
                </a:cxn>
                <a:cxn ang="0">
                  <a:pos x="33" y="13"/>
                </a:cxn>
                <a:cxn ang="0">
                  <a:pos x="27" y="33"/>
                </a:cxn>
                <a:cxn ang="0">
                  <a:pos x="22" y="53"/>
                </a:cxn>
                <a:cxn ang="0">
                  <a:pos x="56" y="50"/>
                </a:cxn>
                <a:cxn ang="0">
                  <a:pos x="88" y="50"/>
                </a:cxn>
                <a:cxn ang="0">
                  <a:pos x="122" y="48"/>
                </a:cxn>
                <a:cxn ang="0">
                  <a:pos x="155" y="48"/>
                </a:cxn>
                <a:cxn ang="0">
                  <a:pos x="159" y="35"/>
                </a:cxn>
                <a:cxn ang="0">
                  <a:pos x="133" y="24"/>
                </a:cxn>
                <a:cxn ang="0">
                  <a:pos x="99" y="24"/>
                </a:cxn>
                <a:cxn ang="0">
                  <a:pos x="63" y="24"/>
                </a:cxn>
              </a:cxnLst>
              <a:rect l="0" t="0" r="r" b="b"/>
              <a:pathLst>
                <a:path w="159" h="53">
                  <a:moveTo>
                    <a:pt x="63" y="24"/>
                  </a:moveTo>
                  <a:lnTo>
                    <a:pt x="47" y="15"/>
                  </a:lnTo>
                  <a:lnTo>
                    <a:pt x="70" y="15"/>
                  </a:lnTo>
                  <a:lnTo>
                    <a:pt x="28" y="7"/>
                  </a:lnTo>
                  <a:lnTo>
                    <a:pt x="36" y="0"/>
                  </a:lnTo>
                  <a:lnTo>
                    <a:pt x="0" y="2"/>
                  </a:lnTo>
                  <a:lnTo>
                    <a:pt x="33" y="13"/>
                  </a:lnTo>
                  <a:lnTo>
                    <a:pt x="27" y="33"/>
                  </a:lnTo>
                  <a:lnTo>
                    <a:pt x="22" y="53"/>
                  </a:lnTo>
                  <a:lnTo>
                    <a:pt x="56" y="50"/>
                  </a:lnTo>
                  <a:lnTo>
                    <a:pt x="88" y="50"/>
                  </a:lnTo>
                  <a:lnTo>
                    <a:pt x="122" y="48"/>
                  </a:lnTo>
                  <a:lnTo>
                    <a:pt x="155" y="48"/>
                  </a:lnTo>
                  <a:lnTo>
                    <a:pt x="159" y="35"/>
                  </a:lnTo>
                  <a:lnTo>
                    <a:pt x="133" y="24"/>
                  </a:lnTo>
                  <a:lnTo>
                    <a:pt x="99" y="24"/>
                  </a:lnTo>
                  <a:lnTo>
                    <a:pt x="63" y="2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9" name="Freeform 999"/>
            <p:cNvSpPr>
              <a:spLocks/>
            </p:cNvSpPr>
            <p:nvPr/>
          </p:nvSpPr>
          <p:spPr bwMode="auto">
            <a:xfrm>
              <a:off x="1875" y="1374"/>
              <a:ext cx="105" cy="35"/>
            </a:xfrm>
            <a:custGeom>
              <a:avLst/>
              <a:gdLst/>
              <a:ahLst/>
              <a:cxnLst>
                <a:cxn ang="0">
                  <a:pos x="20" y="20"/>
                </a:cxn>
                <a:cxn ang="0">
                  <a:pos x="13" y="13"/>
                </a:cxn>
                <a:cxn ang="0">
                  <a:pos x="47" y="0"/>
                </a:cxn>
                <a:cxn ang="0">
                  <a:pos x="89" y="14"/>
                </a:cxn>
                <a:cxn ang="0">
                  <a:pos x="79" y="35"/>
                </a:cxn>
                <a:cxn ang="0">
                  <a:pos x="100" y="40"/>
                </a:cxn>
                <a:cxn ang="0">
                  <a:pos x="63" y="51"/>
                </a:cxn>
                <a:cxn ang="0">
                  <a:pos x="48" y="64"/>
                </a:cxn>
                <a:cxn ang="0">
                  <a:pos x="40" y="57"/>
                </a:cxn>
                <a:cxn ang="0">
                  <a:pos x="40" y="66"/>
                </a:cxn>
                <a:cxn ang="0">
                  <a:pos x="5" y="46"/>
                </a:cxn>
                <a:cxn ang="0">
                  <a:pos x="47" y="40"/>
                </a:cxn>
                <a:cxn ang="0">
                  <a:pos x="0" y="29"/>
                </a:cxn>
                <a:cxn ang="0">
                  <a:pos x="20" y="20"/>
                </a:cxn>
              </a:cxnLst>
              <a:rect l="0" t="0" r="r" b="b"/>
              <a:pathLst>
                <a:path w="100" h="66">
                  <a:moveTo>
                    <a:pt x="20" y="20"/>
                  </a:moveTo>
                  <a:lnTo>
                    <a:pt x="13" y="13"/>
                  </a:lnTo>
                  <a:lnTo>
                    <a:pt x="47" y="0"/>
                  </a:lnTo>
                  <a:lnTo>
                    <a:pt x="89" y="14"/>
                  </a:lnTo>
                  <a:lnTo>
                    <a:pt x="79" y="35"/>
                  </a:lnTo>
                  <a:lnTo>
                    <a:pt x="100" y="40"/>
                  </a:lnTo>
                  <a:lnTo>
                    <a:pt x="63" y="51"/>
                  </a:lnTo>
                  <a:lnTo>
                    <a:pt x="48" y="64"/>
                  </a:lnTo>
                  <a:lnTo>
                    <a:pt x="40" y="57"/>
                  </a:lnTo>
                  <a:lnTo>
                    <a:pt x="40" y="66"/>
                  </a:lnTo>
                  <a:lnTo>
                    <a:pt x="5" y="46"/>
                  </a:lnTo>
                  <a:lnTo>
                    <a:pt x="47" y="40"/>
                  </a:lnTo>
                  <a:lnTo>
                    <a:pt x="0" y="29"/>
                  </a:lnTo>
                  <a:lnTo>
                    <a:pt x="20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0" name="Freeform 1000"/>
            <p:cNvSpPr>
              <a:spLocks/>
            </p:cNvSpPr>
            <p:nvPr/>
          </p:nvSpPr>
          <p:spPr bwMode="auto">
            <a:xfrm>
              <a:off x="1564" y="1426"/>
              <a:ext cx="143" cy="32"/>
            </a:xfrm>
            <a:custGeom>
              <a:avLst/>
              <a:gdLst/>
              <a:ahLst/>
              <a:cxnLst>
                <a:cxn ang="0">
                  <a:pos x="37" y="59"/>
                </a:cxn>
                <a:cxn ang="0">
                  <a:pos x="24" y="53"/>
                </a:cxn>
                <a:cxn ang="0">
                  <a:pos x="67" y="39"/>
                </a:cxn>
                <a:cxn ang="0">
                  <a:pos x="34" y="37"/>
                </a:cxn>
                <a:cxn ang="0">
                  <a:pos x="0" y="37"/>
                </a:cxn>
                <a:cxn ang="0">
                  <a:pos x="33" y="26"/>
                </a:cxn>
                <a:cxn ang="0">
                  <a:pos x="17" y="24"/>
                </a:cxn>
                <a:cxn ang="0">
                  <a:pos x="39" y="22"/>
                </a:cxn>
                <a:cxn ang="0">
                  <a:pos x="30" y="16"/>
                </a:cxn>
                <a:cxn ang="0">
                  <a:pos x="69" y="18"/>
                </a:cxn>
                <a:cxn ang="0">
                  <a:pos x="95" y="33"/>
                </a:cxn>
                <a:cxn ang="0">
                  <a:pos x="95" y="7"/>
                </a:cxn>
                <a:cxn ang="0">
                  <a:pos x="120" y="0"/>
                </a:cxn>
                <a:cxn ang="0">
                  <a:pos x="110" y="24"/>
                </a:cxn>
                <a:cxn ang="0">
                  <a:pos x="136" y="22"/>
                </a:cxn>
                <a:cxn ang="0">
                  <a:pos x="115" y="42"/>
                </a:cxn>
                <a:cxn ang="0">
                  <a:pos x="99" y="41"/>
                </a:cxn>
                <a:cxn ang="0">
                  <a:pos x="69" y="48"/>
                </a:cxn>
                <a:cxn ang="0">
                  <a:pos x="37" y="59"/>
                </a:cxn>
              </a:cxnLst>
              <a:rect l="0" t="0" r="r" b="b"/>
              <a:pathLst>
                <a:path w="136" h="59">
                  <a:moveTo>
                    <a:pt x="37" y="59"/>
                  </a:moveTo>
                  <a:lnTo>
                    <a:pt x="24" y="53"/>
                  </a:lnTo>
                  <a:lnTo>
                    <a:pt x="67" y="39"/>
                  </a:lnTo>
                  <a:lnTo>
                    <a:pt x="34" y="37"/>
                  </a:lnTo>
                  <a:lnTo>
                    <a:pt x="0" y="37"/>
                  </a:lnTo>
                  <a:lnTo>
                    <a:pt x="33" y="26"/>
                  </a:lnTo>
                  <a:lnTo>
                    <a:pt x="17" y="24"/>
                  </a:lnTo>
                  <a:lnTo>
                    <a:pt x="39" y="22"/>
                  </a:lnTo>
                  <a:lnTo>
                    <a:pt x="30" y="16"/>
                  </a:lnTo>
                  <a:lnTo>
                    <a:pt x="69" y="18"/>
                  </a:lnTo>
                  <a:lnTo>
                    <a:pt x="95" y="33"/>
                  </a:lnTo>
                  <a:lnTo>
                    <a:pt x="95" y="7"/>
                  </a:lnTo>
                  <a:lnTo>
                    <a:pt x="120" y="0"/>
                  </a:lnTo>
                  <a:lnTo>
                    <a:pt x="110" y="24"/>
                  </a:lnTo>
                  <a:lnTo>
                    <a:pt x="136" y="22"/>
                  </a:lnTo>
                  <a:lnTo>
                    <a:pt x="115" y="42"/>
                  </a:lnTo>
                  <a:lnTo>
                    <a:pt x="99" y="41"/>
                  </a:lnTo>
                  <a:lnTo>
                    <a:pt x="69" y="48"/>
                  </a:lnTo>
                  <a:lnTo>
                    <a:pt x="37" y="5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1" name="Freeform 1001"/>
            <p:cNvSpPr>
              <a:spLocks/>
            </p:cNvSpPr>
            <p:nvPr/>
          </p:nvSpPr>
          <p:spPr bwMode="auto">
            <a:xfrm>
              <a:off x="1755" y="1579"/>
              <a:ext cx="90" cy="43"/>
            </a:xfrm>
            <a:custGeom>
              <a:avLst/>
              <a:gdLst/>
              <a:ahLst/>
              <a:cxnLst>
                <a:cxn ang="0">
                  <a:pos x="60" y="59"/>
                </a:cxn>
                <a:cxn ang="0">
                  <a:pos x="52" y="53"/>
                </a:cxn>
                <a:cxn ang="0">
                  <a:pos x="53" y="51"/>
                </a:cxn>
                <a:cxn ang="0">
                  <a:pos x="47" y="55"/>
                </a:cxn>
                <a:cxn ang="0">
                  <a:pos x="19" y="79"/>
                </a:cxn>
                <a:cxn ang="0">
                  <a:pos x="17" y="61"/>
                </a:cxn>
                <a:cxn ang="0">
                  <a:pos x="0" y="63"/>
                </a:cxn>
                <a:cxn ang="0">
                  <a:pos x="17" y="48"/>
                </a:cxn>
                <a:cxn ang="0">
                  <a:pos x="28" y="22"/>
                </a:cxn>
                <a:cxn ang="0">
                  <a:pos x="40" y="0"/>
                </a:cxn>
                <a:cxn ang="0">
                  <a:pos x="47" y="5"/>
                </a:cxn>
                <a:cxn ang="0">
                  <a:pos x="45" y="16"/>
                </a:cxn>
                <a:cxn ang="0">
                  <a:pos x="52" y="13"/>
                </a:cxn>
                <a:cxn ang="0">
                  <a:pos x="74" y="38"/>
                </a:cxn>
                <a:cxn ang="0">
                  <a:pos x="65" y="53"/>
                </a:cxn>
                <a:cxn ang="0">
                  <a:pos x="83" y="55"/>
                </a:cxn>
                <a:cxn ang="0">
                  <a:pos x="85" y="59"/>
                </a:cxn>
                <a:cxn ang="0">
                  <a:pos x="71" y="68"/>
                </a:cxn>
                <a:cxn ang="0">
                  <a:pos x="60" y="59"/>
                </a:cxn>
              </a:cxnLst>
              <a:rect l="0" t="0" r="r" b="b"/>
              <a:pathLst>
                <a:path w="85" h="79">
                  <a:moveTo>
                    <a:pt x="60" y="59"/>
                  </a:moveTo>
                  <a:lnTo>
                    <a:pt x="52" y="53"/>
                  </a:lnTo>
                  <a:lnTo>
                    <a:pt x="53" y="51"/>
                  </a:lnTo>
                  <a:lnTo>
                    <a:pt x="47" y="55"/>
                  </a:lnTo>
                  <a:lnTo>
                    <a:pt x="19" y="79"/>
                  </a:lnTo>
                  <a:lnTo>
                    <a:pt x="17" y="61"/>
                  </a:lnTo>
                  <a:lnTo>
                    <a:pt x="0" y="63"/>
                  </a:lnTo>
                  <a:lnTo>
                    <a:pt x="17" y="48"/>
                  </a:lnTo>
                  <a:lnTo>
                    <a:pt x="28" y="22"/>
                  </a:lnTo>
                  <a:lnTo>
                    <a:pt x="40" y="0"/>
                  </a:lnTo>
                  <a:lnTo>
                    <a:pt x="47" y="5"/>
                  </a:lnTo>
                  <a:lnTo>
                    <a:pt x="45" y="16"/>
                  </a:lnTo>
                  <a:lnTo>
                    <a:pt x="52" y="13"/>
                  </a:lnTo>
                  <a:lnTo>
                    <a:pt x="74" y="38"/>
                  </a:lnTo>
                  <a:lnTo>
                    <a:pt x="65" y="53"/>
                  </a:lnTo>
                  <a:lnTo>
                    <a:pt x="83" y="55"/>
                  </a:lnTo>
                  <a:lnTo>
                    <a:pt x="85" y="59"/>
                  </a:lnTo>
                  <a:lnTo>
                    <a:pt x="71" y="68"/>
                  </a:lnTo>
                  <a:lnTo>
                    <a:pt x="60" y="5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2" name="Freeform 1002"/>
            <p:cNvSpPr>
              <a:spLocks/>
            </p:cNvSpPr>
            <p:nvPr/>
          </p:nvSpPr>
          <p:spPr bwMode="auto">
            <a:xfrm>
              <a:off x="1689" y="1467"/>
              <a:ext cx="79" cy="31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31" y="0"/>
                </a:cxn>
                <a:cxn ang="0">
                  <a:pos x="36" y="11"/>
                </a:cxn>
                <a:cxn ang="0">
                  <a:pos x="26" y="24"/>
                </a:cxn>
                <a:cxn ang="0">
                  <a:pos x="0" y="24"/>
                </a:cxn>
                <a:cxn ang="0">
                  <a:pos x="15" y="40"/>
                </a:cxn>
                <a:cxn ang="0">
                  <a:pos x="31" y="59"/>
                </a:cxn>
                <a:cxn ang="0">
                  <a:pos x="34" y="48"/>
                </a:cxn>
                <a:cxn ang="0">
                  <a:pos x="55" y="48"/>
                </a:cxn>
                <a:cxn ang="0">
                  <a:pos x="64" y="24"/>
                </a:cxn>
                <a:cxn ang="0">
                  <a:pos x="75" y="0"/>
                </a:cxn>
              </a:cxnLst>
              <a:rect l="0" t="0" r="r" b="b"/>
              <a:pathLst>
                <a:path w="75" h="59">
                  <a:moveTo>
                    <a:pt x="75" y="0"/>
                  </a:moveTo>
                  <a:lnTo>
                    <a:pt x="31" y="0"/>
                  </a:lnTo>
                  <a:lnTo>
                    <a:pt x="36" y="11"/>
                  </a:lnTo>
                  <a:lnTo>
                    <a:pt x="26" y="24"/>
                  </a:lnTo>
                  <a:lnTo>
                    <a:pt x="0" y="24"/>
                  </a:lnTo>
                  <a:lnTo>
                    <a:pt x="15" y="40"/>
                  </a:lnTo>
                  <a:lnTo>
                    <a:pt x="31" y="59"/>
                  </a:lnTo>
                  <a:lnTo>
                    <a:pt x="34" y="48"/>
                  </a:lnTo>
                  <a:lnTo>
                    <a:pt x="55" y="48"/>
                  </a:lnTo>
                  <a:lnTo>
                    <a:pt x="64" y="24"/>
                  </a:lnTo>
                  <a:lnTo>
                    <a:pt x="75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3" name="Freeform 1003"/>
            <p:cNvSpPr>
              <a:spLocks/>
            </p:cNvSpPr>
            <p:nvPr/>
          </p:nvSpPr>
          <p:spPr bwMode="auto">
            <a:xfrm>
              <a:off x="1763" y="1461"/>
              <a:ext cx="83" cy="30"/>
            </a:xfrm>
            <a:custGeom>
              <a:avLst/>
              <a:gdLst/>
              <a:ahLst/>
              <a:cxnLst>
                <a:cxn ang="0">
                  <a:pos x="48" y="34"/>
                </a:cxn>
                <a:cxn ang="0">
                  <a:pos x="22" y="37"/>
                </a:cxn>
                <a:cxn ang="0">
                  <a:pos x="25" y="41"/>
                </a:cxn>
                <a:cxn ang="0">
                  <a:pos x="13" y="56"/>
                </a:cxn>
                <a:cxn ang="0">
                  <a:pos x="0" y="58"/>
                </a:cxn>
                <a:cxn ang="0">
                  <a:pos x="2" y="54"/>
                </a:cxn>
                <a:cxn ang="0">
                  <a:pos x="18" y="15"/>
                </a:cxn>
                <a:cxn ang="0">
                  <a:pos x="25" y="13"/>
                </a:cxn>
                <a:cxn ang="0">
                  <a:pos x="24" y="6"/>
                </a:cxn>
                <a:cxn ang="0">
                  <a:pos x="34" y="0"/>
                </a:cxn>
                <a:cxn ang="0">
                  <a:pos x="79" y="6"/>
                </a:cxn>
                <a:cxn ang="0">
                  <a:pos x="67" y="17"/>
                </a:cxn>
                <a:cxn ang="0">
                  <a:pos x="48" y="34"/>
                </a:cxn>
              </a:cxnLst>
              <a:rect l="0" t="0" r="r" b="b"/>
              <a:pathLst>
                <a:path w="79" h="58">
                  <a:moveTo>
                    <a:pt x="48" y="34"/>
                  </a:moveTo>
                  <a:lnTo>
                    <a:pt x="22" y="37"/>
                  </a:lnTo>
                  <a:lnTo>
                    <a:pt x="25" y="41"/>
                  </a:lnTo>
                  <a:lnTo>
                    <a:pt x="13" y="56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18" y="15"/>
                  </a:lnTo>
                  <a:lnTo>
                    <a:pt x="25" y="13"/>
                  </a:lnTo>
                  <a:lnTo>
                    <a:pt x="24" y="6"/>
                  </a:lnTo>
                  <a:lnTo>
                    <a:pt x="34" y="0"/>
                  </a:lnTo>
                  <a:lnTo>
                    <a:pt x="79" y="6"/>
                  </a:lnTo>
                  <a:lnTo>
                    <a:pt x="67" y="17"/>
                  </a:lnTo>
                  <a:lnTo>
                    <a:pt x="48" y="3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4" name="Freeform 1004"/>
            <p:cNvSpPr>
              <a:spLocks/>
            </p:cNvSpPr>
            <p:nvPr/>
          </p:nvSpPr>
          <p:spPr bwMode="auto">
            <a:xfrm>
              <a:off x="1041" y="1818"/>
              <a:ext cx="43" cy="38"/>
            </a:xfrm>
            <a:custGeom>
              <a:avLst/>
              <a:gdLst/>
              <a:ahLst/>
              <a:cxnLst>
                <a:cxn ang="0">
                  <a:pos x="28" y="50"/>
                </a:cxn>
                <a:cxn ang="0">
                  <a:pos x="26" y="53"/>
                </a:cxn>
                <a:cxn ang="0">
                  <a:pos x="15" y="51"/>
                </a:cxn>
                <a:cxn ang="0">
                  <a:pos x="18" y="48"/>
                </a:cxn>
                <a:cxn ang="0">
                  <a:pos x="14" y="46"/>
                </a:cxn>
                <a:cxn ang="0">
                  <a:pos x="8" y="44"/>
                </a:cxn>
                <a:cxn ang="0">
                  <a:pos x="17" y="33"/>
                </a:cxn>
                <a:cxn ang="0">
                  <a:pos x="8" y="27"/>
                </a:cxn>
                <a:cxn ang="0">
                  <a:pos x="8" y="22"/>
                </a:cxn>
                <a:cxn ang="0">
                  <a:pos x="2" y="18"/>
                </a:cxn>
                <a:cxn ang="0">
                  <a:pos x="1" y="14"/>
                </a:cxn>
                <a:cxn ang="0">
                  <a:pos x="8" y="7"/>
                </a:cxn>
                <a:cxn ang="0">
                  <a:pos x="4" y="7"/>
                </a:cxn>
                <a:cxn ang="0">
                  <a:pos x="0" y="0"/>
                </a:cxn>
                <a:cxn ang="0">
                  <a:pos x="14" y="5"/>
                </a:cxn>
                <a:cxn ang="0">
                  <a:pos x="28" y="11"/>
                </a:cxn>
                <a:cxn ang="0">
                  <a:pos x="32" y="26"/>
                </a:cxn>
                <a:cxn ang="0">
                  <a:pos x="39" y="46"/>
                </a:cxn>
                <a:cxn ang="0">
                  <a:pos x="40" y="68"/>
                </a:cxn>
                <a:cxn ang="0">
                  <a:pos x="41" y="72"/>
                </a:cxn>
                <a:cxn ang="0">
                  <a:pos x="19" y="63"/>
                </a:cxn>
                <a:cxn ang="0">
                  <a:pos x="28" y="50"/>
                </a:cxn>
              </a:cxnLst>
              <a:rect l="0" t="0" r="r" b="b"/>
              <a:pathLst>
                <a:path w="41" h="72">
                  <a:moveTo>
                    <a:pt x="28" y="50"/>
                  </a:moveTo>
                  <a:lnTo>
                    <a:pt x="26" y="53"/>
                  </a:lnTo>
                  <a:lnTo>
                    <a:pt x="15" y="51"/>
                  </a:lnTo>
                  <a:lnTo>
                    <a:pt x="18" y="48"/>
                  </a:lnTo>
                  <a:lnTo>
                    <a:pt x="14" y="46"/>
                  </a:lnTo>
                  <a:lnTo>
                    <a:pt x="8" y="44"/>
                  </a:lnTo>
                  <a:lnTo>
                    <a:pt x="17" y="33"/>
                  </a:lnTo>
                  <a:lnTo>
                    <a:pt x="8" y="27"/>
                  </a:lnTo>
                  <a:lnTo>
                    <a:pt x="8" y="22"/>
                  </a:lnTo>
                  <a:lnTo>
                    <a:pt x="2" y="18"/>
                  </a:lnTo>
                  <a:lnTo>
                    <a:pt x="1" y="14"/>
                  </a:lnTo>
                  <a:lnTo>
                    <a:pt x="8" y="7"/>
                  </a:lnTo>
                  <a:lnTo>
                    <a:pt x="4" y="7"/>
                  </a:lnTo>
                  <a:lnTo>
                    <a:pt x="0" y="0"/>
                  </a:lnTo>
                  <a:lnTo>
                    <a:pt x="14" y="5"/>
                  </a:lnTo>
                  <a:lnTo>
                    <a:pt x="28" y="11"/>
                  </a:lnTo>
                  <a:lnTo>
                    <a:pt x="32" y="26"/>
                  </a:lnTo>
                  <a:lnTo>
                    <a:pt x="39" y="46"/>
                  </a:lnTo>
                  <a:lnTo>
                    <a:pt x="40" y="68"/>
                  </a:lnTo>
                  <a:lnTo>
                    <a:pt x="41" y="72"/>
                  </a:lnTo>
                  <a:lnTo>
                    <a:pt x="19" y="63"/>
                  </a:lnTo>
                  <a:lnTo>
                    <a:pt x="28" y="5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5" name="Freeform 1005"/>
            <p:cNvSpPr>
              <a:spLocks/>
            </p:cNvSpPr>
            <p:nvPr/>
          </p:nvSpPr>
          <p:spPr bwMode="auto">
            <a:xfrm>
              <a:off x="1525" y="1418"/>
              <a:ext cx="103" cy="20"/>
            </a:xfrm>
            <a:custGeom>
              <a:avLst/>
              <a:gdLst/>
              <a:ahLst/>
              <a:cxnLst>
                <a:cxn ang="0">
                  <a:pos x="60" y="20"/>
                </a:cxn>
                <a:cxn ang="0">
                  <a:pos x="61" y="17"/>
                </a:cxn>
                <a:cxn ang="0">
                  <a:pos x="49" y="24"/>
                </a:cxn>
                <a:cxn ang="0">
                  <a:pos x="37" y="31"/>
                </a:cxn>
                <a:cxn ang="0">
                  <a:pos x="36" y="28"/>
                </a:cxn>
                <a:cxn ang="0">
                  <a:pos x="28" y="37"/>
                </a:cxn>
                <a:cxn ang="0">
                  <a:pos x="19" y="37"/>
                </a:cxn>
                <a:cxn ang="0">
                  <a:pos x="19" y="31"/>
                </a:cxn>
                <a:cxn ang="0">
                  <a:pos x="11" y="35"/>
                </a:cxn>
                <a:cxn ang="0">
                  <a:pos x="0" y="33"/>
                </a:cxn>
                <a:cxn ang="0">
                  <a:pos x="7" y="28"/>
                </a:cxn>
                <a:cxn ang="0">
                  <a:pos x="42" y="13"/>
                </a:cxn>
                <a:cxn ang="0">
                  <a:pos x="68" y="2"/>
                </a:cxn>
                <a:cxn ang="0">
                  <a:pos x="83" y="0"/>
                </a:cxn>
                <a:cxn ang="0">
                  <a:pos x="98" y="4"/>
                </a:cxn>
                <a:cxn ang="0">
                  <a:pos x="85" y="9"/>
                </a:cxn>
                <a:cxn ang="0">
                  <a:pos x="87" y="13"/>
                </a:cxn>
                <a:cxn ang="0">
                  <a:pos x="83" y="15"/>
                </a:cxn>
                <a:cxn ang="0">
                  <a:pos x="68" y="22"/>
                </a:cxn>
                <a:cxn ang="0">
                  <a:pos x="59" y="30"/>
                </a:cxn>
                <a:cxn ang="0">
                  <a:pos x="60" y="20"/>
                </a:cxn>
              </a:cxnLst>
              <a:rect l="0" t="0" r="r" b="b"/>
              <a:pathLst>
                <a:path w="98" h="37">
                  <a:moveTo>
                    <a:pt x="60" y="20"/>
                  </a:moveTo>
                  <a:lnTo>
                    <a:pt x="61" y="17"/>
                  </a:lnTo>
                  <a:lnTo>
                    <a:pt x="49" y="24"/>
                  </a:lnTo>
                  <a:lnTo>
                    <a:pt x="37" y="31"/>
                  </a:lnTo>
                  <a:lnTo>
                    <a:pt x="36" y="28"/>
                  </a:lnTo>
                  <a:lnTo>
                    <a:pt x="28" y="37"/>
                  </a:lnTo>
                  <a:lnTo>
                    <a:pt x="19" y="37"/>
                  </a:lnTo>
                  <a:lnTo>
                    <a:pt x="19" y="31"/>
                  </a:lnTo>
                  <a:lnTo>
                    <a:pt x="11" y="35"/>
                  </a:lnTo>
                  <a:lnTo>
                    <a:pt x="0" y="33"/>
                  </a:lnTo>
                  <a:lnTo>
                    <a:pt x="7" y="28"/>
                  </a:lnTo>
                  <a:lnTo>
                    <a:pt x="42" y="13"/>
                  </a:lnTo>
                  <a:lnTo>
                    <a:pt x="68" y="2"/>
                  </a:lnTo>
                  <a:lnTo>
                    <a:pt x="83" y="0"/>
                  </a:lnTo>
                  <a:lnTo>
                    <a:pt x="98" y="4"/>
                  </a:lnTo>
                  <a:lnTo>
                    <a:pt x="85" y="9"/>
                  </a:lnTo>
                  <a:lnTo>
                    <a:pt x="87" y="13"/>
                  </a:lnTo>
                  <a:lnTo>
                    <a:pt x="83" y="15"/>
                  </a:lnTo>
                  <a:lnTo>
                    <a:pt x="68" y="22"/>
                  </a:lnTo>
                  <a:lnTo>
                    <a:pt x="59" y="30"/>
                  </a:lnTo>
                  <a:lnTo>
                    <a:pt x="60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6" name="Freeform 1006"/>
            <p:cNvSpPr>
              <a:spLocks/>
            </p:cNvSpPr>
            <p:nvPr/>
          </p:nvSpPr>
          <p:spPr bwMode="auto">
            <a:xfrm>
              <a:off x="1735" y="1428"/>
              <a:ext cx="64" cy="20"/>
            </a:xfrm>
            <a:custGeom>
              <a:avLst/>
              <a:gdLst/>
              <a:ahLst/>
              <a:cxnLst>
                <a:cxn ang="0">
                  <a:pos x="28" y="13"/>
                </a:cxn>
                <a:cxn ang="0">
                  <a:pos x="19" y="8"/>
                </a:cxn>
                <a:cxn ang="0">
                  <a:pos x="23" y="12"/>
                </a:cxn>
                <a:cxn ang="0">
                  <a:pos x="15" y="13"/>
                </a:cxn>
                <a:cxn ang="0">
                  <a:pos x="15" y="19"/>
                </a:cxn>
                <a:cxn ang="0">
                  <a:pos x="15" y="21"/>
                </a:cxn>
                <a:cxn ang="0">
                  <a:pos x="0" y="23"/>
                </a:cxn>
                <a:cxn ang="0">
                  <a:pos x="39" y="23"/>
                </a:cxn>
                <a:cxn ang="0">
                  <a:pos x="15" y="34"/>
                </a:cxn>
                <a:cxn ang="0">
                  <a:pos x="14" y="36"/>
                </a:cxn>
                <a:cxn ang="0">
                  <a:pos x="38" y="39"/>
                </a:cxn>
                <a:cxn ang="0">
                  <a:pos x="40" y="36"/>
                </a:cxn>
                <a:cxn ang="0">
                  <a:pos x="44" y="32"/>
                </a:cxn>
                <a:cxn ang="0">
                  <a:pos x="51" y="32"/>
                </a:cxn>
                <a:cxn ang="0">
                  <a:pos x="55" y="23"/>
                </a:cxn>
                <a:cxn ang="0">
                  <a:pos x="49" y="23"/>
                </a:cxn>
                <a:cxn ang="0">
                  <a:pos x="60" y="8"/>
                </a:cxn>
                <a:cxn ang="0">
                  <a:pos x="58" y="0"/>
                </a:cxn>
                <a:cxn ang="0">
                  <a:pos x="48" y="4"/>
                </a:cxn>
                <a:cxn ang="0">
                  <a:pos x="31" y="2"/>
                </a:cxn>
                <a:cxn ang="0">
                  <a:pos x="38" y="13"/>
                </a:cxn>
                <a:cxn ang="0">
                  <a:pos x="33" y="15"/>
                </a:cxn>
                <a:cxn ang="0">
                  <a:pos x="28" y="13"/>
                </a:cxn>
              </a:cxnLst>
              <a:rect l="0" t="0" r="r" b="b"/>
              <a:pathLst>
                <a:path w="60" h="39">
                  <a:moveTo>
                    <a:pt x="28" y="13"/>
                  </a:moveTo>
                  <a:lnTo>
                    <a:pt x="19" y="8"/>
                  </a:lnTo>
                  <a:lnTo>
                    <a:pt x="23" y="12"/>
                  </a:lnTo>
                  <a:lnTo>
                    <a:pt x="15" y="13"/>
                  </a:lnTo>
                  <a:lnTo>
                    <a:pt x="15" y="19"/>
                  </a:lnTo>
                  <a:lnTo>
                    <a:pt x="15" y="21"/>
                  </a:lnTo>
                  <a:lnTo>
                    <a:pt x="0" y="23"/>
                  </a:lnTo>
                  <a:lnTo>
                    <a:pt x="39" y="23"/>
                  </a:lnTo>
                  <a:lnTo>
                    <a:pt x="15" y="34"/>
                  </a:lnTo>
                  <a:lnTo>
                    <a:pt x="14" y="36"/>
                  </a:lnTo>
                  <a:lnTo>
                    <a:pt x="38" y="39"/>
                  </a:lnTo>
                  <a:lnTo>
                    <a:pt x="40" y="36"/>
                  </a:lnTo>
                  <a:lnTo>
                    <a:pt x="44" y="32"/>
                  </a:lnTo>
                  <a:lnTo>
                    <a:pt x="51" y="32"/>
                  </a:lnTo>
                  <a:lnTo>
                    <a:pt x="55" y="23"/>
                  </a:lnTo>
                  <a:lnTo>
                    <a:pt x="49" y="23"/>
                  </a:lnTo>
                  <a:lnTo>
                    <a:pt x="60" y="8"/>
                  </a:lnTo>
                  <a:lnTo>
                    <a:pt x="58" y="0"/>
                  </a:lnTo>
                  <a:lnTo>
                    <a:pt x="48" y="4"/>
                  </a:lnTo>
                  <a:lnTo>
                    <a:pt x="31" y="2"/>
                  </a:lnTo>
                  <a:lnTo>
                    <a:pt x="38" y="13"/>
                  </a:lnTo>
                  <a:lnTo>
                    <a:pt x="33" y="15"/>
                  </a:lnTo>
                  <a:lnTo>
                    <a:pt x="28" y="1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7" name="Freeform 1007"/>
            <p:cNvSpPr>
              <a:spLocks/>
            </p:cNvSpPr>
            <p:nvPr/>
          </p:nvSpPr>
          <p:spPr bwMode="auto">
            <a:xfrm>
              <a:off x="1760" y="1396"/>
              <a:ext cx="56" cy="19"/>
            </a:xfrm>
            <a:custGeom>
              <a:avLst/>
              <a:gdLst/>
              <a:ahLst/>
              <a:cxnLst>
                <a:cxn ang="0">
                  <a:pos x="34" y="6"/>
                </a:cxn>
                <a:cxn ang="0">
                  <a:pos x="35" y="4"/>
                </a:cxn>
                <a:cxn ang="0">
                  <a:pos x="47" y="6"/>
                </a:cxn>
                <a:cxn ang="0">
                  <a:pos x="51" y="10"/>
                </a:cxn>
                <a:cxn ang="0">
                  <a:pos x="50" y="21"/>
                </a:cxn>
                <a:cxn ang="0">
                  <a:pos x="53" y="30"/>
                </a:cxn>
                <a:cxn ang="0">
                  <a:pos x="39" y="36"/>
                </a:cxn>
                <a:cxn ang="0">
                  <a:pos x="25" y="23"/>
                </a:cxn>
                <a:cxn ang="0">
                  <a:pos x="0" y="23"/>
                </a:cxn>
                <a:cxn ang="0">
                  <a:pos x="5" y="15"/>
                </a:cxn>
                <a:cxn ang="0">
                  <a:pos x="17" y="13"/>
                </a:cxn>
                <a:cxn ang="0">
                  <a:pos x="17" y="6"/>
                </a:cxn>
                <a:cxn ang="0">
                  <a:pos x="8" y="10"/>
                </a:cxn>
                <a:cxn ang="0">
                  <a:pos x="5" y="2"/>
                </a:cxn>
                <a:cxn ang="0">
                  <a:pos x="34" y="0"/>
                </a:cxn>
                <a:cxn ang="0">
                  <a:pos x="34" y="6"/>
                </a:cxn>
              </a:cxnLst>
              <a:rect l="0" t="0" r="r" b="b"/>
              <a:pathLst>
                <a:path w="53" h="36">
                  <a:moveTo>
                    <a:pt x="34" y="6"/>
                  </a:moveTo>
                  <a:lnTo>
                    <a:pt x="35" y="4"/>
                  </a:lnTo>
                  <a:lnTo>
                    <a:pt x="47" y="6"/>
                  </a:lnTo>
                  <a:lnTo>
                    <a:pt x="51" y="10"/>
                  </a:lnTo>
                  <a:lnTo>
                    <a:pt x="50" y="21"/>
                  </a:lnTo>
                  <a:lnTo>
                    <a:pt x="53" y="30"/>
                  </a:lnTo>
                  <a:lnTo>
                    <a:pt x="39" y="36"/>
                  </a:lnTo>
                  <a:lnTo>
                    <a:pt x="25" y="23"/>
                  </a:lnTo>
                  <a:lnTo>
                    <a:pt x="0" y="23"/>
                  </a:lnTo>
                  <a:lnTo>
                    <a:pt x="5" y="15"/>
                  </a:lnTo>
                  <a:lnTo>
                    <a:pt x="17" y="13"/>
                  </a:lnTo>
                  <a:lnTo>
                    <a:pt x="17" y="6"/>
                  </a:lnTo>
                  <a:lnTo>
                    <a:pt x="8" y="10"/>
                  </a:lnTo>
                  <a:lnTo>
                    <a:pt x="5" y="2"/>
                  </a:lnTo>
                  <a:lnTo>
                    <a:pt x="34" y="0"/>
                  </a:lnTo>
                  <a:lnTo>
                    <a:pt x="34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8" name="Freeform 1008"/>
            <p:cNvSpPr>
              <a:spLocks/>
            </p:cNvSpPr>
            <p:nvPr/>
          </p:nvSpPr>
          <p:spPr bwMode="auto">
            <a:xfrm>
              <a:off x="1670" y="1520"/>
              <a:ext cx="50" cy="22"/>
            </a:xfrm>
            <a:custGeom>
              <a:avLst/>
              <a:gdLst/>
              <a:ahLst/>
              <a:cxnLst>
                <a:cxn ang="0">
                  <a:pos x="42" y="20"/>
                </a:cxn>
                <a:cxn ang="0">
                  <a:pos x="43" y="18"/>
                </a:cxn>
                <a:cxn ang="0">
                  <a:pos x="30" y="0"/>
                </a:cxn>
                <a:cxn ang="0">
                  <a:pos x="23" y="9"/>
                </a:cxn>
                <a:cxn ang="0">
                  <a:pos x="22" y="7"/>
                </a:cxn>
                <a:cxn ang="0">
                  <a:pos x="16" y="18"/>
                </a:cxn>
                <a:cxn ang="0">
                  <a:pos x="0" y="24"/>
                </a:cxn>
                <a:cxn ang="0">
                  <a:pos x="27" y="40"/>
                </a:cxn>
                <a:cxn ang="0">
                  <a:pos x="47" y="27"/>
                </a:cxn>
                <a:cxn ang="0">
                  <a:pos x="43" y="27"/>
                </a:cxn>
                <a:cxn ang="0">
                  <a:pos x="42" y="20"/>
                </a:cxn>
              </a:cxnLst>
              <a:rect l="0" t="0" r="r" b="b"/>
              <a:pathLst>
                <a:path w="47" h="40">
                  <a:moveTo>
                    <a:pt x="42" y="20"/>
                  </a:moveTo>
                  <a:lnTo>
                    <a:pt x="43" y="18"/>
                  </a:lnTo>
                  <a:lnTo>
                    <a:pt x="30" y="0"/>
                  </a:lnTo>
                  <a:lnTo>
                    <a:pt x="23" y="9"/>
                  </a:lnTo>
                  <a:lnTo>
                    <a:pt x="22" y="7"/>
                  </a:lnTo>
                  <a:lnTo>
                    <a:pt x="16" y="18"/>
                  </a:lnTo>
                  <a:lnTo>
                    <a:pt x="0" y="24"/>
                  </a:lnTo>
                  <a:lnTo>
                    <a:pt x="27" y="40"/>
                  </a:lnTo>
                  <a:lnTo>
                    <a:pt x="47" y="27"/>
                  </a:lnTo>
                  <a:lnTo>
                    <a:pt x="43" y="27"/>
                  </a:lnTo>
                  <a:lnTo>
                    <a:pt x="42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29" name="Freeform 1009"/>
            <p:cNvSpPr>
              <a:spLocks/>
            </p:cNvSpPr>
            <p:nvPr/>
          </p:nvSpPr>
          <p:spPr bwMode="auto">
            <a:xfrm>
              <a:off x="1944" y="1468"/>
              <a:ext cx="49" cy="1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4" y="17"/>
                </a:cxn>
                <a:cxn ang="0">
                  <a:pos x="9" y="24"/>
                </a:cxn>
                <a:cxn ang="0">
                  <a:pos x="47" y="21"/>
                </a:cxn>
                <a:cxn ang="0">
                  <a:pos x="33" y="0"/>
                </a:cxn>
              </a:cxnLst>
              <a:rect l="0" t="0" r="r" b="b"/>
              <a:pathLst>
                <a:path w="47" h="24">
                  <a:moveTo>
                    <a:pt x="33" y="0"/>
                  </a:moveTo>
                  <a:lnTo>
                    <a:pt x="2" y="2"/>
                  </a:lnTo>
                  <a:lnTo>
                    <a:pt x="0" y="8"/>
                  </a:lnTo>
                  <a:lnTo>
                    <a:pt x="4" y="17"/>
                  </a:lnTo>
                  <a:lnTo>
                    <a:pt x="9" y="24"/>
                  </a:lnTo>
                  <a:lnTo>
                    <a:pt x="47" y="21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0" name="Freeform 1010"/>
            <p:cNvSpPr>
              <a:spLocks/>
            </p:cNvSpPr>
            <p:nvPr/>
          </p:nvSpPr>
          <p:spPr bwMode="auto">
            <a:xfrm>
              <a:off x="1923" y="1543"/>
              <a:ext cx="29" cy="16"/>
            </a:xfrm>
            <a:custGeom>
              <a:avLst/>
              <a:gdLst/>
              <a:ahLst/>
              <a:cxnLst>
                <a:cxn ang="0">
                  <a:pos x="25" y="20"/>
                </a:cxn>
                <a:cxn ang="0">
                  <a:pos x="2" y="30"/>
                </a:cxn>
                <a:cxn ang="0">
                  <a:pos x="0" y="19"/>
                </a:cxn>
                <a:cxn ang="0">
                  <a:pos x="17" y="0"/>
                </a:cxn>
                <a:cxn ang="0">
                  <a:pos x="28" y="6"/>
                </a:cxn>
                <a:cxn ang="0">
                  <a:pos x="25" y="20"/>
                </a:cxn>
              </a:cxnLst>
              <a:rect l="0" t="0" r="r" b="b"/>
              <a:pathLst>
                <a:path w="28" h="30">
                  <a:moveTo>
                    <a:pt x="25" y="20"/>
                  </a:moveTo>
                  <a:lnTo>
                    <a:pt x="2" y="30"/>
                  </a:lnTo>
                  <a:lnTo>
                    <a:pt x="0" y="19"/>
                  </a:lnTo>
                  <a:lnTo>
                    <a:pt x="17" y="0"/>
                  </a:lnTo>
                  <a:lnTo>
                    <a:pt x="28" y="6"/>
                  </a:lnTo>
                  <a:lnTo>
                    <a:pt x="25" y="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1" name="Freeform 1011"/>
            <p:cNvSpPr>
              <a:spLocks/>
            </p:cNvSpPr>
            <p:nvPr/>
          </p:nvSpPr>
          <p:spPr bwMode="auto">
            <a:xfrm>
              <a:off x="1829" y="1402"/>
              <a:ext cx="36" cy="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" y="0"/>
                </a:cxn>
                <a:cxn ang="0">
                  <a:pos x="33" y="8"/>
                </a:cxn>
                <a:cxn ang="0">
                  <a:pos x="27" y="15"/>
                </a:cxn>
                <a:cxn ang="0">
                  <a:pos x="3" y="25"/>
                </a:cxn>
                <a:cxn ang="0">
                  <a:pos x="0" y="15"/>
                </a:cxn>
                <a:cxn ang="0">
                  <a:pos x="0" y="10"/>
                </a:cxn>
              </a:cxnLst>
              <a:rect l="0" t="0" r="r" b="b"/>
              <a:pathLst>
                <a:path w="33" h="25">
                  <a:moveTo>
                    <a:pt x="0" y="10"/>
                  </a:moveTo>
                  <a:lnTo>
                    <a:pt x="3" y="0"/>
                  </a:lnTo>
                  <a:lnTo>
                    <a:pt x="33" y="8"/>
                  </a:lnTo>
                  <a:lnTo>
                    <a:pt x="27" y="15"/>
                  </a:lnTo>
                  <a:lnTo>
                    <a:pt x="3" y="25"/>
                  </a:lnTo>
                  <a:lnTo>
                    <a:pt x="0" y="15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2" name="Freeform 1012"/>
            <p:cNvSpPr>
              <a:spLocks/>
            </p:cNvSpPr>
            <p:nvPr/>
          </p:nvSpPr>
          <p:spPr bwMode="auto">
            <a:xfrm>
              <a:off x="1789" y="1442"/>
              <a:ext cx="36" cy="9"/>
            </a:xfrm>
            <a:custGeom>
              <a:avLst/>
              <a:gdLst/>
              <a:ahLst/>
              <a:cxnLst>
                <a:cxn ang="0">
                  <a:pos x="10" y="19"/>
                </a:cxn>
                <a:cxn ang="0">
                  <a:pos x="0" y="15"/>
                </a:cxn>
                <a:cxn ang="0">
                  <a:pos x="26" y="0"/>
                </a:cxn>
                <a:cxn ang="0">
                  <a:pos x="34" y="12"/>
                </a:cxn>
                <a:cxn ang="0">
                  <a:pos x="31" y="19"/>
                </a:cxn>
                <a:cxn ang="0">
                  <a:pos x="10" y="19"/>
                </a:cxn>
              </a:cxnLst>
              <a:rect l="0" t="0" r="r" b="b"/>
              <a:pathLst>
                <a:path w="34" h="19">
                  <a:moveTo>
                    <a:pt x="10" y="19"/>
                  </a:moveTo>
                  <a:lnTo>
                    <a:pt x="0" y="15"/>
                  </a:lnTo>
                  <a:lnTo>
                    <a:pt x="26" y="0"/>
                  </a:lnTo>
                  <a:lnTo>
                    <a:pt x="34" y="12"/>
                  </a:lnTo>
                  <a:lnTo>
                    <a:pt x="31" y="19"/>
                  </a:lnTo>
                  <a:lnTo>
                    <a:pt x="10" y="1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3" name="Freeform 1013"/>
            <p:cNvSpPr>
              <a:spLocks/>
            </p:cNvSpPr>
            <p:nvPr/>
          </p:nvSpPr>
          <p:spPr bwMode="auto">
            <a:xfrm>
              <a:off x="1652" y="1467"/>
              <a:ext cx="30" cy="1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5"/>
                </a:cxn>
                <a:cxn ang="0">
                  <a:pos x="23" y="0"/>
                </a:cxn>
                <a:cxn ang="0">
                  <a:pos x="28" y="5"/>
                </a:cxn>
                <a:cxn ang="0">
                  <a:pos x="8" y="22"/>
                </a:cxn>
              </a:cxnLst>
              <a:rect l="0" t="0" r="r" b="b"/>
              <a:pathLst>
                <a:path w="28" h="22">
                  <a:moveTo>
                    <a:pt x="8" y="22"/>
                  </a:moveTo>
                  <a:lnTo>
                    <a:pt x="0" y="5"/>
                  </a:lnTo>
                  <a:lnTo>
                    <a:pt x="23" y="0"/>
                  </a:lnTo>
                  <a:lnTo>
                    <a:pt x="28" y="5"/>
                  </a:lnTo>
                  <a:lnTo>
                    <a:pt x="8" y="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4" name="Freeform 1014"/>
            <p:cNvSpPr>
              <a:spLocks/>
            </p:cNvSpPr>
            <p:nvPr/>
          </p:nvSpPr>
          <p:spPr bwMode="auto">
            <a:xfrm>
              <a:off x="2093" y="1351"/>
              <a:ext cx="642" cy="319"/>
            </a:xfrm>
            <a:custGeom>
              <a:avLst/>
              <a:gdLst/>
              <a:ahLst/>
              <a:cxnLst>
                <a:cxn ang="0">
                  <a:pos x="104" y="476"/>
                </a:cxn>
                <a:cxn ang="0">
                  <a:pos x="123" y="469"/>
                </a:cxn>
                <a:cxn ang="0">
                  <a:pos x="107" y="497"/>
                </a:cxn>
                <a:cxn ang="0">
                  <a:pos x="116" y="517"/>
                </a:cxn>
                <a:cxn ang="0">
                  <a:pos x="123" y="550"/>
                </a:cxn>
                <a:cxn ang="0">
                  <a:pos x="126" y="563"/>
                </a:cxn>
                <a:cxn ang="0">
                  <a:pos x="137" y="578"/>
                </a:cxn>
                <a:cxn ang="0">
                  <a:pos x="158" y="587"/>
                </a:cxn>
                <a:cxn ang="0">
                  <a:pos x="167" y="604"/>
                </a:cxn>
                <a:cxn ang="0">
                  <a:pos x="193" y="585"/>
                </a:cxn>
                <a:cxn ang="0">
                  <a:pos x="197" y="569"/>
                </a:cxn>
                <a:cxn ang="0">
                  <a:pos x="208" y="543"/>
                </a:cxn>
                <a:cxn ang="0">
                  <a:pos x="217" y="510"/>
                </a:cxn>
                <a:cxn ang="0">
                  <a:pos x="228" y="493"/>
                </a:cxn>
                <a:cxn ang="0">
                  <a:pos x="252" y="447"/>
                </a:cxn>
                <a:cxn ang="0">
                  <a:pos x="281" y="432"/>
                </a:cxn>
                <a:cxn ang="0">
                  <a:pos x="336" y="393"/>
                </a:cxn>
                <a:cxn ang="0">
                  <a:pos x="385" y="367"/>
                </a:cxn>
                <a:cxn ang="0">
                  <a:pos x="471" y="317"/>
                </a:cxn>
                <a:cxn ang="0">
                  <a:pos x="413" y="291"/>
                </a:cxn>
                <a:cxn ang="0">
                  <a:pos x="413" y="265"/>
                </a:cxn>
                <a:cxn ang="0">
                  <a:pos x="479" y="304"/>
                </a:cxn>
                <a:cxn ang="0">
                  <a:pos x="474" y="267"/>
                </a:cxn>
                <a:cxn ang="0">
                  <a:pos x="430" y="245"/>
                </a:cxn>
                <a:cxn ang="0">
                  <a:pos x="449" y="228"/>
                </a:cxn>
                <a:cxn ang="0">
                  <a:pos x="487" y="230"/>
                </a:cxn>
                <a:cxn ang="0">
                  <a:pos x="519" y="204"/>
                </a:cxn>
                <a:cxn ang="0">
                  <a:pos x="494" y="171"/>
                </a:cxn>
                <a:cxn ang="0">
                  <a:pos x="497" y="152"/>
                </a:cxn>
                <a:cxn ang="0">
                  <a:pos x="531" y="124"/>
                </a:cxn>
                <a:cxn ang="0">
                  <a:pos x="527" y="85"/>
                </a:cxn>
                <a:cxn ang="0">
                  <a:pos x="566" y="58"/>
                </a:cxn>
                <a:cxn ang="0">
                  <a:pos x="532" y="41"/>
                </a:cxn>
                <a:cxn ang="0">
                  <a:pos x="468" y="41"/>
                </a:cxn>
                <a:cxn ang="0">
                  <a:pos x="490" y="15"/>
                </a:cxn>
                <a:cxn ang="0">
                  <a:pos x="374" y="4"/>
                </a:cxn>
                <a:cxn ang="0">
                  <a:pos x="333" y="13"/>
                </a:cxn>
                <a:cxn ang="0">
                  <a:pos x="308" y="26"/>
                </a:cxn>
                <a:cxn ang="0">
                  <a:pos x="215" y="39"/>
                </a:cxn>
                <a:cxn ang="0">
                  <a:pos x="144" y="43"/>
                </a:cxn>
                <a:cxn ang="0">
                  <a:pos x="93" y="74"/>
                </a:cxn>
                <a:cxn ang="0">
                  <a:pos x="19" y="124"/>
                </a:cxn>
                <a:cxn ang="0">
                  <a:pos x="37" y="135"/>
                </a:cxn>
                <a:cxn ang="0">
                  <a:pos x="40" y="159"/>
                </a:cxn>
                <a:cxn ang="0">
                  <a:pos x="128" y="198"/>
                </a:cxn>
                <a:cxn ang="0">
                  <a:pos x="132" y="239"/>
                </a:cxn>
                <a:cxn ang="0">
                  <a:pos x="133" y="276"/>
                </a:cxn>
                <a:cxn ang="0">
                  <a:pos x="156" y="278"/>
                </a:cxn>
                <a:cxn ang="0">
                  <a:pos x="158" y="298"/>
                </a:cxn>
                <a:cxn ang="0">
                  <a:pos x="155" y="332"/>
                </a:cxn>
                <a:cxn ang="0">
                  <a:pos x="149" y="350"/>
                </a:cxn>
                <a:cxn ang="0">
                  <a:pos x="122" y="371"/>
                </a:cxn>
                <a:cxn ang="0">
                  <a:pos x="134" y="382"/>
                </a:cxn>
                <a:cxn ang="0">
                  <a:pos x="123" y="382"/>
                </a:cxn>
                <a:cxn ang="0">
                  <a:pos x="117" y="404"/>
                </a:cxn>
                <a:cxn ang="0">
                  <a:pos x="121" y="411"/>
                </a:cxn>
                <a:cxn ang="0">
                  <a:pos x="102" y="437"/>
                </a:cxn>
              </a:cxnLst>
              <a:rect l="0" t="0" r="r" b="b"/>
              <a:pathLst>
                <a:path w="607" h="604">
                  <a:moveTo>
                    <a:pt x="128" y="441"/>
                  </a:moveTo>
                  <a:lnTo>
                    <a:pt x="112" y="445"/>
                  </a:lnTo>
                  <a:lnTo>
                    <a:pt x="106" y="452"/>
                  </a:lnTo>
                  <a:lnTo>
                    <a:pt x="106" y="461"/>
                  </a:lnTo>
                  <a:lnTo>
                    <a:pt x="116" y="456"/>
                  </a:lnTo>
                  <a:lnTo>
                    <a:pt x="111" y="463"/>
                  </a:lnTo>
                  <a:lnTo>
                    <a:pt x="104" y="476"/>
                  </a:lnTo>
                  <a:lnTo>
                    <a:pt x="112" y="471"/>
                  </a:lnTo>
                  <a:lnTo>
                    <a:pt x="119" y="467"/>
                  </a:lnTo>
                  <a:lnTo>
                    <a:pt x="122" y="450"/>
                  </a:lnTo>
                  <a:lnTo>
                    <a:pt x="123" y="461"/>
                  </a:lnTo>
                  <a:lnTo>
                    <a:pt x="129" y="463"/>
                  </a:lnTo>
                  <a:lnTo>
                    <a:pt x="130" y="472"/>
                  </a:lnTo>
                  <a:lnTo>
                    <a:pt x="123" y="469"/>
                  </a:lnTo>
                  <a:lnTo>
                    <a:pt x="124" y="474"/>
                  </a:lnTo>
                  <a:lnTo>
                    <a:pt x="111" y="480"/>
                  </a:lnTo>
                  <a:lnTo>
                    <a:pt x="122" y="480"/>
                  </a:lnTo>
                  <a:lnTo>
                    <a:pt x="125" y="480"/>
                  </a:lnTo>
                  <a:lnTo>
                    <a:pt x="107" y="487"/>
                  </a:lnTo>
                  <a:lnTo>
                    <a:pt x="112" y="489"/>
                  </a:lnTo>
                  <a:lnTo>
                    <a:pt x="107" y="497"/>
                  </a:lnTo>
                  <a:lnTo>
                    <a:pt x="113" y="497"/>
                  </a:lnTo>
                  <a:lnTo>
                    <a:pt x="110" y="500"/>
                  </a:lnTo>
                  <a:lnTo>
                    <a:pt x="110" y="502"/>
                  </a:lnTo>
                  <a:lnTo>
                    <a:pt x="116" y="506"/>
                  </a:lnTo>
                  <a:lnTo>
                    <a:pt x="108" y="508"/>
                  </a:lnTo>
                  <a:lnTo>
                    <a:pt x="117" y="511"/>
                  </a:lnTo>
                  <a:lnTo>
                    <a:pt x="116" y="517"/>
                  </a:lnTo>
                  <a:lnTo>
                    <a:pt x="121" y="515"/>
                  </a:lnTo>
                  <a:lnTo>
                    <a:pt x="117" y="522"/>
                  </a:lnTo>
                  <a:lnTo>
                    <a:pt x="116" y="528"/>
                  </a:lnTo>
                  <a:lnTo>
                    <a:pt x="121" y="537"/>
                  </a:lnTo>
                  <a:lnTo>
                    <a:pt x="119" y="543"/>
                  </a:lnTo>
                  <a:lnTo>
                    <a:pt x="125" y="543"/>
                  </a:lnTo>
                  <a:lnTo>
                    <a:pt x="123" y="550"/>
                  </a:lnTo>
                  <a:lnTo>
                    <a:pt x="125" y="547"/>
                  </a:lnTo>
                  <a:lnTo>
                    <a:pt x="125" y="552"/>
                  </a:lnTo>
                  <a:lnTo>
                    <a:pt x="128" y="556"/>
                  </a:lnTo>
                  <a:lnTo>
                    <a:pt x="123" y="556"/>
                  </a:lnTo>
                  <a:lnTo>
                    <a:pt x="129" y="558"/>
                  </a:lnTo>
                  <a:lnTo>
                    <a:pt x="126" y="561"/>
                  </a:lnTo>
                  <a:lnTo>
                    <a:pt x="126" y="563"/>
                  </a:lnTo>
                  <a:lnTo>
                    <a:pt x="126" y="567"/>
                  </a:lnTo>
                  <a:lnTo>
                    <a:pt x="133" y="565"/>
                  </a:lnTo>
                  <a:lnTo>
                    <a:pt x="133" y="573"/>
                  </a:lnTo>
                  <a:lnTo>
                    <a:pt x="130" y="574"/>
                  </a:lnTo>
                  <a:lnTo>
                    <a:pt x="133" y="574"/>
                  </a:lnTo>
                  <a:lnTo>
                    <a:pt x="133" y="578"/>
                  </a:lnTo>
                  <a:lnTo>
                    <a:pt x="137" y="578"/>
                  </a:lnTo>
                  <a:lnTo>
                    <a:pt x="145" y="576"/>
                  </a:lnTo>
                  <a:lnTo>
                    <a:pt x="159" y="567"/>
                  </a:lnTo>
                  <a:lnTo>
                    <a:pt x="159" y="574"/>
                  </a:lnTo>
                  <a:lnTo>
                    <a:pt x="166" y="569"/>
                  </a:lnTo>
                  <a:lnTo>
                    <a:pt x="157" y="578"/>
                  </a:lnTo>
                  <a:lnTo>
                    <a:pt x="162" y="578"/>
                  </a:lnTo>
                  <a:lnTo>
                    <a:pt x="158" y="587"/>
                  </a:lnTo>
                  <a:lnTo>
                    <a:pt x="166" y="584"/>
                  </a:lnTo>
                  <a:lnTo>
                    <a:pt x="165" y="587"/>
                  </a:lnTo>
                  <a:lnTo>
                    <a:pt x="169" y="585"/>
                  </a:lnTo>
                  <a:lnTo>
                    <a:pt x="165" y="597"/>
                  </a:lnTo>
                  <a:lnTo>
                    <a:pt x="171" y="589"/>
                  </a:lnTo>
                  <a:lnTo>
                    <a:pt x="165" y="598"/>
                  </a:lnTo>
                  <a:lnTo>
                    <a:pt x="167" y="604"/>
                  </a:lnTo>
                  <a:lnTo>
                    <a:pt x="178" y="595"/>
                  </a:lnTo>
                  <a:lnTo>
                    <a:pt x="186" y="602"/>
                  </a:lnTo>
                  <a:lnTo>
                    <a:pt x="187" y="597"/>
                  </a:lnTo>
                  <a:lnTo>
                    <a:pt x="184" y="591"/>
                  </a:lnTo>
                  <a:lnTo>
                    <a:pt x="178" y="587"/>
                  </a:lnTo>
                  <a:lnTo>
                    <a:pt x="190" y="587"/>
                  </a:lnTo>
                  <a:lnTo>
                    <a:pt x="193" y="585"/>
                  </a:lnTo>
                  <a:lnTo>
                    <a:pt x="191" y="582"/>
                  </a:lnTo>
                  <a:lnTo>
                    <a:pt x="192" y="582"/>
                  </a:lnTo>
                  <a:lnTo>
                    <a:pt x="190" y="578"/>
                  </a:lnTo>
                  <a:lnTo>
                    <a:pt x="197" y="576"/>
                  </a:lnTo>
                  <a:lnTo>
                    <a:pt x="190" y="573"/>
                  </a:lnTo>
                  <a:lnTo>
                    <a:pt x="197" y="573"/>
                  </a:lnTo>
                  <a:lnTo>
                    <a:pt x="197" y="569"/>
                  </a:lnTo>
                  <a:lnTo>
                    <a:pt x="197" y="565"/>
                  </a:lnTo>
                  <a:lnTo>
                    <a:pt x="201" y="565"/>
                  </a:lnTo>
                  <a:lnTo>
                    <a:pt x="198" y="558"/>
                  </a:lnTo>
                  <a:lnTo>
                    <a:pt x="204" y="558"/>
                  </a:lnTo>
                  <a:lnTo>
                    <a:pt x="203" y="554"/>
                  </a:lnTo>
                  <a:lnTo>
                    <a:pt x="208" y="545"/>
                  </a:lnTo>
                  <a:lnTo>
                    <a:pt x="208" y="543"/>
                  </a:lnTo>
                  <a:lnTo>
                    <a:pt x="204" y="534"/>
                  </a:lnTo>
                  <a:lnTo>
                    <a:pt x="206" y="534"/>
                  </a:lnTo>
                  <a:lnTo>
                    <a:pt x="203" y="524"/>
                  </a:lnTo>
                  <a:lnTo>
                    <a:pt x="213" y="517"/>
                  </a:lnTo>
                  <a:lnTo>
                    <a:pt x="220" y="515"/>
                  </a:lnTo>
                  <a:lnTo>
                    <a:pt x="217" y="513"/>
                  </a:lnTo>
                  <a:lnTo>
                    <a:pt x="217" y="510"/>
                  </a:lnTo>
                  <a:lnTo>
                    <a:pt x="222" y="510"/>
                  </a:lnTo>
                  <a:lnTo>
                    <a:pt x="223" y="506"/>
                  </a:lnTo>
                  <a:lnTo>
                    <a:pt x="227" y="506"/>
                  </a:lnTo>
                  <a:lnTo>
                    <a:pt x="226" y="502"/>
                  </a:lnTo>
                  <a:lnTo>
                    <a:pt x="228" y="502"/>
                  </a:lnTo>
                  <a:lnTo>
                    <a:pt x="233" y="497"/>
                  </a:lnTo>
                  <a:lnTo>
                    <a:pt x="228" y="493"/>
                  </a:lnTo>
                  <a:lnTo>
                    <a:pt x="238" y="491"/>
                  </a:lnTo>
                  <a:lnTo>
                    <a:pt x="235" y="484"/>
                  </a:lnTo>
                  <a:lnTo>
                    <a:pt x="228" y="476"/>
                  </a:lnTo>
                  <a:lnTo>
                    <a:pt x="241" y="472"/>
                  </a:lnTo>
                  <a:lnTo>
                    <a:pt x="241" y="454"/>
                  </a:lnTo>
                  <a:lnTo>
                    <a:pt x="252" y="452"/>
                  </a:lnTo>
                  <a:lnTo>
                    <a:pt x="252" y="447"/>
                  </a:lnTo>
                  <a:lnTo>
                    <a:pt x="258" y="443"/>
                  </a:lnTo>
                  <a:lnTo>
                    <a:pt x="264" y="441"/>
                  </a:lnTo>
                  <a:lnTo>
                    <a:pt x="277" y="434"/>
                  </a:lnTo>
                  <a:lnTo>
                    <a:pt x="275" y="432"/>
                  </a:lnTo>
                  <a:lnTo>
                    <a:pt x="282" y="422"/>
                  </a:lnTo>
                  <a:lnTo>
                    <a:pt x="288" y="422"/>
                  </a:lnTo>
                  <a:lnTo>
                    <a:pt x="281" y="432"/>
                  </a:lnTo>
                  <a:lnTo>
                    <a:pt x="288" y="432"/>
                  </a:lnTo>
                  <a:lnTo>
                    <a:pt x="305" y="426"/>
                  </a:lnTo>
                  <a:lnTo>
                    <a:pt x="307" y="421"/>
                  </a:lnTo>
                  <a:lnTo>
                    <a:pt x="312" y="421"/>
                  </a:lnTo>
                  <a:lnTo>
                    <a:pt x="323" y="415"/>
                  </a:lnTo>
                  <a:lnTo>
                    <a:pt x="325" y="410"/>
                  </a:lnTo>
                  <a:lnTo>
                    <a:pt x="336" y="393"/>
                  </a:lnTo>
                  <a:lnTo>
                    <a:pt x="353" y="376"/>
                  </a:lnTo>
                  <a:lnTo>
                    <a:pt x="353" y="367"/>
                  </a:lnTo>
                  <a:lnTo>
                    <a:pt x="355" y="361"/>
                  </a:lnTo>
                  <a:lnTo>
                    <a:pt x="367" y="372"/>
                  </a:lnTo>
                  <a:lnTo>
                    <a:pt x="375" y="371"/>
                  </a:lnTo>
                  <a:lnTo>
                    <a:pt x="380" y="367"/>
                  </a:lnTo>
                  <a:lnTo>
                    <a:pt x="385" y="367"/>
                  </a:lnTo>
                  <a:lnTo>
                    <a:pt x="409" y="356"/>
                  </a:lnTo>
                  <a:lnTo>
                    <a:pt x="434" y="345"/>
                  </a:lnTo>
                  <a:lnTo>
                    <a:pt x="442" y="339"/>
                  </a:lnTo>
                  <a:lnTo>
                    <a:pt x="451" y="332"/>
                  </a:lnTo>
                  <a:lnTo>
                    <a:pt x="456" y="326"/>
                  </a:lnTo>
                  <a:lnTo>
                    <a:pt x="463" y="321"/>
                  </a:lnTo>
                  <a:lnTo>
                    <a:pt x="471" y="317"/>
                  </a:lnTo>
                  <a:lnTo>
                    <a:pt x="436" y="309"/>
                  </a:lnTo>
                  <a:lnTo>
                    <a:pt x="410" y="319"/>
                  </a:lnTo>
                  <a:lnTo>
                    <a:pt x="408" y="313"/>
                  </a:lnTo>
                  <a:lnTo>
                    <a:pt x="428" y="306"/>
                  </a:lnTo>
                  <a:lnTo>
                    <a:pt x="399" y="306"/>
                  </a:lnTo>
                  <a:lnTo>
                    <a:pt x="413" y="297"/>
                  </a:lnTo>
                  <a:lnTo>
                    <a:pt x="413" y="291"/>
                  </a:lnTo>
                  <a:lnTo>
                    <a:pt x="416" y="291"/>
                  </a:lnTo>
                  <a:lnTo>
                    <a:pt x="440" y="287"/>
                  </a:lnTo>
                  <a:lnTo>
                    <a:pt x="440" y="282"/>
                  </a:lnTo>
                  <a:lnTo>
                    <a:pt x="438" y="278"/>
                  </a:lnTo>
                  <a:lnTo>
                    <a:pt x="416" y="276"/>
                  </a:lnTo>
                  <a:lnTo>
                    <a:pt x="423" y="272"/>
                  </a:lnTo>
                  <a:lnTo>
                    <a:pt x="413" y="265"/>
                  </a:lnTo>
                  <a:lnTo>
                    <a:pt x="435" y="278"/>
                  </a:lnTo>
                  <a:lnTo>
                    <a:pt x="454" y="289"/>
                  </a:lnTo>
                  <a:lnTo>
                    <a:pt x="462" y="308"/>
                  </a:lnTo>
                  <a:lnTo>
                    <a:pt x="472" y="304"/>
                  </a:lnTo>
                  <a:lnTo>
                    <a:pt x="474" y="297"/>
                  </a:lnTo>
                  <a:lnTo>
                    <a:pt x="475" y="308"/>
                  </a:lnTo>
                  <a:lnTo>
                    <a:pt x="479" y="304"/>
                  </a:lnTo>
                  <a:lnTo>
                    <a:pt x="479" y="293"/>
                  </a:lnTo>
                  <a:lnTo>
                    <a:pt x="482" y="282"/>
                  </a:lnTo>
                  <a:lnTo>
                    <a:pt x="475" y="284"/>
                  </a:lnTo>
                  <a:lnTo>
                    <a:pt x="477" y="272"/>
                  </a:lnTo>
                  <a:lnTo>
                    <a:pt x="474" y="276"/>
                  </a:lnTo>
                  <a:lnTo>
                    <a:pt x="471" y="272"/>
                  </a:lnTo>
                  <a:lnTo>
                    <a:pt x="474" y="267"/>
                  </a:lnTo>
                  <a:lnTo>
                    <a:pt x="449" y="256"/>
                  </a:lnTo>
                  <a:lnTo>
                    <a:pt x="445" y="261"/>
                  </a:lnTo>
                  <a:lnTo>
                    <a:pt x="446" y="252"/>
                  </a:lnTo>
                  <a:lnTo>
                    <a:pt x="454" y="248"/>
                  </a:lnTo>
                  <a:lnTo>
                    <a:pt x="439" y="246"/>
                  </a:lnTo>
                  <a:lnTo>
                    <a:pt x="433" y="246"/>
                  </a:lnTo>
                  <a:lnTo>
                    <a:pt x="430" y="245"/>
                  </a:lnTo>
                  <a:lnTo>
                    <a:pt x="452" y="239"/>
                  </a:lnTo>
                  <a:lnTo>
                    <a:pt x="428" y="239"/>
                  </a:lnTo>
                  <a:lnTo>
                    <a:pt x="428" y="241"/>
                  </a:lnTo>
                  <a:lnTo>
                    <a:pt x="428" y="237"/>
                  </a:lnTo>
                  <a:lnTo>
                    <a:pt x="434" y="230"/>
                  </a:lnTo>
                  <a:lnTo>
                    <a:pt x="432" y="228"/>
                  </a:lnTo>
                  <a:lnTo>
                    <a:pt x="449" y="228"/>
                  </a:lnTo>
                  <a:lnTo>
                    <a:pt x="454" y="224"/>
                  </a:lnTo>
                  <a:lnTo>
                    <a:pt x="452" y="219"/>
                  </a:lnTo>
                  <a:lnTo>
                    <a:pt x="461" y="222"/>
                  </a:lnTo>
                  <a:lnTo>
                    <a:pt x="472" y="221"/>
                  </a:lnTo>
                  <a:lnTo>
                    <a:pt x="479" y="224"/>
                  </a:lnTo>
                  <a:lnTo>
                    <a:pt x="465" y="224"/>
                  </a:lnTo>
                  <a:lnTo>
                    <a:pt x="487" y="230"/>
                  </a:lnTo>
                  <a:lnTo>
                    <a:pt x="502" y="222"/>
                  </a:lnTo>
                  <a:lnTo>
                    <a:pt x="505" y="217"/>
                  </a:lnTo>
                  <a:lnTo>
                    <a:pt x="489" y="217"/>
                  </a:lnTo>
                  <a:lnTo>
                    <a:pt x="489" y="221"/>
                  </a:lnTo>
                  <a:lnTo>
                    <a:pt x="485" y="208"/>
                  </a:lnTo>
                  <a:lnTo>
                    <a:pt x="490" y="200"/>
                  </a:lnTo>
                  <a:lnTo>
                    <a:pt x="519" y="204"/>
                  </a:lnTo>
                  <a:lnTo>
                    <a:pt x="518" y="196"/>
                  </a:lnTo>
                  <a:lnTo>
                    <a:pt x="506" y="196"/>
                  </a:lnTo>
                  <a:lnTo>
                    <a:pt x="502" y="185"/>
                  </a:lnTo>
                  <a:lnTo>
                    <a:pt x="491" y="184"/>
                  </a:lnTo>
                  <a:lnTo>
                    <a:pt x="505" y="182"/>
                  </a:lnTo>
                  <a:lnTo>
                    <a:pt x="491" y="176"/>
                  </a:lnTo>
                  <a:lnTo>
                    <a:pt x="494" y="171"/>
                  </a:lnTo>
                  <a:lnTo>
                    <a:pt x="519" y="182"/>
                  </a:lnTo>
                  <a:lnTo>
                    <a:pt x="518" y="165"/>
                  </a:lnTo>
                  <a:lnTo>
                    <a:pt x="498" y="163"/>
                  </a:lnTo>
                  <a:lnTo>
                    <a:pt x="519" y="159"/>
                  </a:lnTo>
                  <a:lnTo>
                    <a:pt x="507" y="158"/>
                  </a:lnTo>
                  <a:lnTo>
                    <a:pt x="500" y="156"/>
                  </a:lnTo>
                  <a:lnTo>
                    <a:pt x="497" y="152"/>
                  </a:lnTo>
                  <a:lnTo>
                    <a:pt x="490" y="146"/>
                  </a:lnTo>
                  <a:lnTo>
                    <a:pt x="508" y="141"/>
                  </a:lnTo>
                  <a:lnTo>
                    <a:pt x="537" y="141"/>
                  </a:lnTo>
                  <a:lnTo>
                    <a:pt x="535" y="130"/>
                  </a:lnTo>
                  <a:lnTo>
                    <a:pt x="520" y="128"/>
                  </a:lnTo>
                  <a:lnTo>
                    <a:pt x="511" y="124"/>
                  </a:lnTo>
                  <a:lnTo>
                    <a:pt x="531" y="124"/>
                  </a:lnTo>
                  <a:lnTo>
                    <a:pt x="511" y="117"/>
                  </a:lnTo>
                  <a:lnTo>
                    <a:pt x="507" y="124"/>
                  </a:lnTo>
                  <a:lnTo>
                    <a:pt x="501" y="119"/>
                  </a:lnTo>
                  <a:lnTo>
                    <a:pt x="510" y="102"/>
                  </a:lnTo>
                  <a:lnTo>
                    <a:pt x="526" y="91"/>
                  </a:lnTo>
                  <a:lnTo>
                    <a:pt x="533" y="85"/>
                  </a:lnTo>
                  <a:lnTo>
                    <a:pt x="527" y="85"/>
                  </a:lnTo>
                  <a:lnTo>
                    <a:pt x="534" y="71"/>
                  </a:lnTo>
                  <a:lnTo>
                    <a:pt x="546" y="71"/>
                  </a:lnTo>
                  <a:lnTo>
                    <a:pt x="549" y="65"/>
                  </a:lnTo>
                  <a:lnTo>
                    <a:pt x="526" y="71"/>
                  </a:lnTo>
                  <a:lnTo>
                    <a:pt x="522" y="67"/>
                  </a:lnTo>
                  <a:lnTo>
                    <a:pt x="544" y="63"/>
                  </a:lnTo>
                  <a:lnTo>
                    <a:pt x="566" y="58"/>
                  </a:lnTo>
                  <a:lnTo>
                    <a:pt x="524" y="58"/>
                  </a:lnTo>
                  <a:lnTo>
                    <a:pt x="582" y="48"/>
                  </a:lnTo>
                  <a:lnTo>
                    <a:pt x="579" y="45"/>
                  </a:lnTo>
                  <a:lnTo>
                    <a:pt x="607" y="37"/>
                  </a:lnTo>
                  <a:lnTo>
                    <a:pt x="572" y="28"/>
                  </a:lnTo>
                  <a:lnTo>
                    <a:pt x="553" y="37"/>
                  </a:lnTo>
                  <a:lnTo>
                    <a:pt x="532" y="41"/>
                  </a:lnTo>
                  <a:lnTo>
                    <a:pt x="531" y="37"/>
                  </a:lnTo>
                  <a:lnTo>
                    <a:pt x="491" y="54"/>
                  </a:lnTo>
                  <a:lnTo>
                    <a:pt x="507" y="43"/>
                  </a:lnTo>
                  <a:lnTo>
                    <a:pt x="515" y="28"/>
                  </a:lnTo>
                  <a:lnTo>
                    <a:pt x="500" y="26"/>
                  </a:lnTo>
                  <a:lnTo>
                    <a:pt x="496" y="35"/>
                  </a:lnTo>
                  <a:lnTo>
                    <a:pt x="468" y="41"/>
                  </a:lnTo>
                  <a:lnTo>
                    <a:pt x="483" y="35"/>
                  </a:lnTo>
                  <a:lnTo>
                    <a:pt x="486" y="28"/>
                  </a:lnTo>
                  <a:lnTo>
                    <a:pt x="418" y="35"/>
                  </a:lnTo>
                  <a:lnTo>
                    <a:pt x="438" y="24"/>
                  </a:lnTo>
                  <a:lnTo>
                    <a:pt x="477" y="24"/>
                  </a:lnTo>
                  <a:lnTo>
                    <a:pt x="522" y="19"/>
                  </a:lnTo>
                  <a:lnTo>
                    <a:pt x="490" y="15"/>
                  </a:lnTo>
                  <a:lnTo>
                    <a:pt x="491" y="8"/>
                  </a:lnTo>
                  <a:lnTo>
                    <a:pt x="400" y="13"/>
                  </a:lnTo>
                  <a:lnTo>
                    <a:pt x="413" y="8"/>
                  </a:lnTo>
                  <a:lnTo>
                    <a:pt x="483" y="4"/>
                  </a:lnTo>
                  <a:lnTo>
                    <a:pt x="454" y="0"/>
                  </a:lnTo>
                  <a:lnTo>
                    <a:pt x="367" y="2"/>
                  </a:lnTo>
                  <a:lnTo>
                    <a:pt x="374" y="4"/>
                  </a:lnTo>
                  <a:lnTo>
                    <a:pt x="366" y="8"/>
                  </a:lnTo>
                  <a:lnTo>
                    <a:pt x="364" y="13"/>
                  </a:lnTo>
                  <a:lnTo>
                    <a:pt x="342" y="6"/>
                  </a:lnTo>
                  <a:lnTo>
                    <a:pt x="312" y="6"/>
                  </a:lnTo>
                  <a:lnTo>
                    <a:pt x="316" y="13"/>
                  </a:lnTo>
                  <a:lnTo>
                    <a:pt x="294" y="8"/>
                  </a:lnTo>
                  <a:lnTo>
                    <a:pt x="333" y="13"/>
                  </a:lnTo>
                  <a:lnTo>
                    <a:pt x="353" y="19"/>
                  </a:lnTo>
                  <a:lnTo>
                    <a:pt x="335" y="15"/>
                  </a:lnTo>
                  <a:lnTo>
                    <a:pt x="335" y="17"/>
                  </a:lnTo>
                  <a:lnTo>
                    <a:pt x="307" y="15"/>
                  </a:lnTo>
                  <a:lnTo>
                    <a:pt x="319" y="22"/>
                  </a:lnTo>
                  <a:lnTo>
                    <a:pt x="309" y="22"/>
                  </a:lnTo>
                  <a:lnTo>
                    <a:pt x="308" y="26"/>
                  </a:lnTo>
                  <a:lnTo>
                    <a:pt x="307" y="32"/>
                  </a:lnTo>
                  <a:lnTo>
                    <a:pt x="255" y="19"/>
                  </a:lnTo>
                  <a:lnTo>
                    <a:pt x="253" y="32"/>
                  </a:lnTo>
                  <a:lnTo>
                    <a:pt x="253" y="35"/>
                  </a:lnTo>
                  <a:lnTo>
                    <a:pt x="230" y="26"/>
                  </a:lnTo>
                  <a:lnTo>
                    <a:pt x="219" y="39"/>
                  </a:lnTo>
                  <a:lnTo>
                    <a:pt x="215" y="39"/>
                  </a:lnTo>
                  <a:lnTo>
                    <a:pt x="220" y="22"/>
                  </a:lnTo>
                  <a:lnTo>
                    <a:pt x="168" y="28"/>
                  </a:lnTo>
                  <a:lnTo>
                    <a:pt x="183" y="41"/>
                  </a:lnTo>
                  <a:lnTo>
                    <a:pt x="170" y="35"/>
                  </a:lnTo>
                  <a:lnTo>
                    <a:pt x="148" y="32"/>
                  </a:lnTo>
                  <a:lnTo>
                    <a:pt x="147" y="39"/>
                  </a:lnTo>
                  <a:lnTo>
                    <a:pt x="144" y="43"/>
                  </a:lnTo>
                  <a:lnTo>
                    <a:pt x="125" y="43"/>
                  </a:lnTo>
                  <a:lnTo>
                    <a:pt x="123" y="48"/>
                  </a:lnTo>
                  <a:lnTo>
                    <a:pt x="121" y="45"/>
                  </a:lnTo>
                  <a:lnTo>
                    <a:pt x="73" y="63"/>
                  </a:lnTo>
                  <a:lnTo>
                    <a:pt x="102" y="65"/>
                  </a:lnTo>
                  <a:lnTo>
                    <a:pt x="95" y="67"/>
                  </a:lnTo>
                  <a:lnTo>
                    <a:pt x="93" y="74"/>
                  </a:lnTo>
                  <a:lnTo>
                    <a:pt x="82" y="85"/>
                  </a:lnTo>
                  <a:lnTo>
                    <a:pt x="45" y="91"/>
                  </a:lnTo>
                  <a:lnTo>
                    <a:pt x="4" y="104"/>
                  </a:lnTo>
                  <a:lnTo>
                    <a:pt x="1" y="108"/>
                  </a:lnTo>
                  <a:lnTo>
                    <a:pt x="1" y="115"/>
                  </a:lnTo>
                  <a:lnTo>
                    <a:pt x="23" y="119"/>
                  </a:lnTo>
                  <a:lnTo>
                    <a:pt x="19" y="124"/>
                  </a:lnTo>
                  <a:lnTo>
                    <a:pt x="17" y="126"/>
                  </a:lnTo>
                  <a:lnTo>
                    <a:pt x="32" y="126"/>
                  </a:lnTo>
                  <a:lnTo>
                    <a:pt x="56" y="124"/>
                  </a:lnTo>
                  <a:lnTo>
                    <a:pt x="51" y="132"/>
                  </a:lnTo>
                  <a:lnTo>
                    <a:pt x="25" y="132"/>
                  </a:lnTo>
                  <a:lnTo>
                    <a:pt x="46" y="135"/>
                  </a:lnTo>
                  <a:lnTo>
                    <a:pt x="37" y="135"/>
                  </a:lnTo>
                  <a:lnTo>
                    <a:pt x="0" y="139"/>
                  </a:lnTo>
                  <a:lnTo>
                    <a:pt x="13" y="141"/>
                  </a:lnTo>
                  <a:lnTo>
                    <a:pt x="24" y="148"/>
                  </a:lnTo>
                  <a:lnTo>
                    <a:pt x="12" y="152"/>
                  </a:lnTo>
                  <a:lnTo>
                    <a:pt x="37" y="165"/>
                  </a:lnTo>
                  <a:lnTo>
                    <a:pt x="34" y="161"/>
                  </a:lnTo>
                  <a:lnTo>
                    <a:pt x="40" y="159"/>
                  </a:lnTo>
                  <a:lnTo>
                    <a:pt x="47" y="159"/>
                  </a:lnTo>
                  <a:lnTo>
                    <a:pt x="64" y="156"/>
                  </a:lnTo>
                  <a:lnTo>
                    <a:pt x="72" y="156"/>
                  </a:lnTo>
                  <a:lnTo>
                    <a:pt x="118" y="171"/>
                  </a:lnTo>
                  <a:lnTo>
                    <a:pt x="114" y="180"/>
                  </a:lnTo>
                  <a:lnTo>
                    <a:pt x="125" y="189"/>
                  </a:lnTo>
                  <a:lnTo>
                    <a:pt x="128" y="198"/>
                  </a:lnTo>
                  <a:lnTo>
                    <a:pt x="125" y="202"/>
                  </a:lnTo>
                  <a:lnTo>
                    <a:pt x="121" y="208"/>
                  </a:lnTo>
                  <a:lnTo>
                    <a:pt x="129" y="208"/>
                  </a:lnTo>
                  <a:lnTo>
                    <a:pt x="129" y="221"/>
                  </a:lnTo>
                  <a:lnTo>
                    <a:pt x="130" y="226"/>
                  </a:lnTo>
                  <a:lnTo>
                    <a:pt x="128" y="237"/>
                  </a:lnTo>
                  <a:lnTo>
                    <a:pt x="132" y="239"/>
                  </a:lnTo>
                  <a:lnTo>
                    <a:pt x="130" y="250"/>
                  </a:lnTo>
                  <a:lnTo>
                    <a:pt x="124" y="256"/>
                  </a:lnTo>
                  <a:lnTo>
                    <a:pt x="121" y="265"/>
                  </a:lnTo>
                  <a:lnTo>
                    <a:pt x="128" y="265"/>
                  </a:lnTo>
                  <a:lnTo>
                    <a:pt x="113" y="272"/>
                  </a:lnTo>
                  <a:lnTo>
                    <a:pt x="119" y="284"/>
                  </a:lnTo>
                  <a:lnTo>
                    <a:pt x="133" y="276"/>
                  </a:lnTo>
                  <a:lnTo>
                    <a:pt x="138" y="256"/>
                  </a:lnTo>
                  <a:lnTo>
                    <a:pt x="141" y="269"/>
                  </a:lnTo>
                  <a:lnTo>
                    <a:pt x="148" y="265"/>
                  </a:lnTo>
                  <a:lnTo>
                    <a:pt x="145" y="271"/>
                  </a:lnTo>
                  <a:lnTo>
                    <a:pt x="156" y="276"/>
                  </a:lnTo>
                  <a:lnTo>
                    <a:pt x="145" y="278"/>
                  </a:lnTo>
                  <a:lnTo>
                    <a:pt x="156" y="278"/>
                  </a:lnTo>
                  <a:lnTo>
                    <a:pt x="148" y="285"/>
                  </a:lnTo>
                  <a:lnTo>
                    <a:pt x="154" y="284"/>
                  </a:lnTo>
                  <a:lnTo>
                    <a:pt x="150" y="287"/>
                  </a:lnTo>
                  <a:lnTo>
                    <a:pt x="158" y="291"/>
                  </a:lnTo>
                  <a:lnTo>
                    <a:pt x="151" y="289"/>
                  </a:lnTo>
                  <a:lnTo>
                    <a:pt x="159" y="297"/>
                  </a:lnTo>
                  <a:lnTo>
                    <a:pt x="158" y="298"/>
                  </a:lnTo>
                  <a:lnTo>
                    <a:pt x="158" y="304"/>
                  </a:lnTo>
                  <a:lnTo>
                    <a:pt x="159" y="308"/>
                  </a:lnTo>
                  <a:lnTo>
                    <a:pt x="124" y="297"/>
                  </a:lnTo>
                  <a:lnTo>
                    <a:pt x="122" y="306"/>
                  </a:lnTo>
                  <a:lnTo>
                    <a:pt x="159" y="321"/>
                  </a:lnTo>
                  <a:lnTo>
                    <a:pt x="154" y="328"/>
                  </a:lnTo>
                  <a:lnTo>
                    <a:pt x="155" y="332"/>
                  </a:lnTo>
                  <a:lnTo>
                    <a:pt x="150" y="337"/>
                  </a:lnTo>
                  <a:lnTo>
                    <a:pt x="151" y="339"/>
                  </a:lnTo>
                  <a:lnTo>
                    <a:pt x="156" y="343"/>
                  </a:lnTo>
                  <a:lnTo>
                    <a:pt x="156" y="345"/>
                  </a:lnTo>
                  <a:lnTo>
                    <a:pt x="149" y="343"/>
                  </a:lnTo>
                  <a:lnTo>
                    <a:pt x="145" y="350"/>
                  </a:lnTo>
                  <a:lnTo>
                    <a:pt x="149" y="350"/>
                  </a:lnTo>
                  <a:lnTo>
                    <a:pt x="119" y="363"/>
                  </a:lnTo>
                  <a:lnTo>
                    <a:pt x="122" y="367"/>
                  </a:lnTo>
                  <a:lnTo>
                    <a:pt x="139" y="365"/>
                  </a:lnTo>
                  <a:lnTo>
                    <a:pt x="145" y="361"/>
                  </a:lnTo>
                  <a:lnTo>
                    <a:pt x="139" y="371"/>
                  </a:lnTo>
                  <a:lnTo>
                    <a:pt x="145" y="374"/>
                  </a:lnTo>
                  <a:lnTo>
                    <a:pt x="122" y="371"/>
                  </a:lnTo>
                  <a:lnTo>
                    <a:pt x="117" y="367"/>
                  </a:lnTo>
                  <a:lnTo>
                    <a:pt x="125" y="374"/>
                  </a:lnTo>
                  <a:lnTo>
                    <a:pt x="114" y="374"/>
                  </a:lnTo>
                  <a:lnTo>
                    <a:pt x="107" y="384"/>
                  </a:lnTo>
                  <a:lnTo>
                    <a:pt x="129" y="376"/>
                  </a:lnTo>
                  <a:lnTo>
                    <a:pt x="126" y="376"/>
                  </a:lnTo>
                  <a:lnTo>
                    <a:pt x="134" y="382"/>
                  </a:lnTo>
                  <a:lnTo>
                    <a:pt x="139" y="376"/>
                  </a:lnTo>
                  <a:lnTo>
                    <a:pt x="145" y="376"/>
                  </a:lnTo>
                  <a:lnTo>
                    <a:pt x="138" y="382"/>
                  </a:lnTo>
                  <a:lnTo>
                    <a:pt x="146" y="382"/>
                  </a:lnTo>
                  <a:lnTo>
                    <a:pt x="143" y="384"/>
                  </a:lnTo>
                  <a:lnTo>
                    <a:pt x="144" y="387"/>
                  </a:lnTo>
                  <a:lnTo>
                    <a:pt x="123" y="382"/>
                  </a:lnTo>
                  <a:lnTo>
                    <a:pt x="102" y="393"/>
                  </a:lnTo>
                  <a:lnTo>
                    <a:pt x="130" y="393"/>
                  </a:lnTo>
                  <a:lnTo>
                    <a:pt x="137" y="397"/>
                  </a:lnTo>
                  <a:lnTo>
                    <a:pt x="130" y="395"/>
                  </a:lnTo>
                  <a:lnTo>
                    <a:pt x="102" y="397"/>
                  </a:lnTo>
                  <a:lnTo>
                    <a:pt x="105" y="402"/>
                  </a:lnTo>
                  <a:lnTo>
                    <a:pt x="117" y="404"/>
                  </a:lnTo>
                  <a:lnTo>
                    <a:pt x="111" y="408"/>
                  </a:lnTo>
                  <a:lnTo>
                    <a:pt x="108" y="410"/>
                  </a:lnTo>
                  <a:lnTo>
                    <a:pt x="105" y="410"/>
                  </a:lnTo>
                  <a:lnTo>
                    <a:pt x="112" y="415"/>
                  </a:lnTo>
                  <a:lnTo>
                    <a:pt x="101" y="415"/>
                  </a:lnTo>
                  <a:lnTo>
                    <a:pt x="100" y="424"/>
                  </a:lnTo>
                  <a:lnTo>
                    <a:pt x="121" y="411"/>
                  </a:lnTo>
                  <a:lnTo>
                    <a:pt x="141" y="402"/>
                  </a:lnTo>
                  <a:lnTo>
                    <a:pt x="136" y="406"/>
                  </a:lnTo>
                  <a:lnTo>
                    <a:pt x="99" y="428"/>
                  </a:lnTo>
                  <a:lnTo>
                    <a:pt x="104" y="428"/>
                  </a:lnTo>
                  <a:lnTo>
                    <a:pt x="100" y="432"/>
                  </a:lnTo>
                  <a:lnTo>
                    <a:pt x="118" y="428"/>
                  </a:lnTo>
                  <a:lnTo>
                    <a:pt x="102" y="437"/>
                  </a:lnTo>
                  <a:lnTo>
                    <a:pt x="104" y="441"/>
                  </a:lnTo>
                  <a:lnTo>
                    <a:pt x="105" y="445"/>
                  </a:lnTo>
                  <a:lnTo>
                    <a:pt x="113" y="443"/>
                  </a:lnTo>
                  <a:lnTo>
                    <a:pt x="128" y="44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5" name="Freeform 1015"/>
            <p:cNvSpPr>
              <a:spLocks/>
            </p:cNvSpPr>
            <p:nvPr/>
          </p:nvSpPr>
          <p:spPr bwMode="auto">
            <a:xfrm>
              <a:off x="2211" y="1514"/>
              <a:ext cx="30" cy="14"/>
            </a:xfrm>
            <a:custGeom>
              <a:avLst/>
              <a:gdLst/>
              <a:ahLst/>
              <a:cxnLst>
                <a:cxn ang="0">
                  <a:pos x="29" y="21"/>
                </a:cxn>
                <a:cxn ang="0">
                  <a:pos x="6" y="0"/>
                </a:cxn>
                <a:cxn ang="0">
                  <a:pos x="0" y="10"/>
                </a:cxn>
                <a:cxn ang="0">
                  <a:pos x="1" y="10"/>
                </a:cxn>
                <a:cxn ang="0">
                  <a:pos x="0" y="17"/>
                </a:cxn>
                <a:cxn ang="0">
                  <a:pos x="2" y="21"/>
                </a:cxn>
                <a:cxn ang="0">
                  <a:pos x="8" y="25"/>
                </a:cxn>
                <a:cxn ang="0">
                  <a:pos x="4" y="28"/>
                </a:cxn>
                <a:cxn ang="0">
                  <a:pos x="29" y="21"/>
                </a:cxn>
              </a:cxnLst>
              <a:rect l="0" t="0" r="r" b="b"/>
              <a:pathLst>
                <a:path w="29" h="28">
                  <a:moveTo>
                    <a:pt x="29" y="21"/>
                  </a:moveTo>
                  <a:lnTo>
                    <a:pt x="6" y="0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8" y="25"/>
                  </a:lnTo>
                  <a:lnTo>
                    <a:pt x="4" y="28"/>
                  </a:lnTo>
                  <a:lnTo>
                    <a:pt x="29" y="2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6" name="Freeform 1016"/>
            <p:cNvSpPr>
              <a:spLocks/>
            </p:cNvSpPr>
            <p:nvPr/>
          </p:nvSpPr>
          <p:spPr bwMode="auto">
            <a:xfrm>
              <a:off x="2553" y="1569"/>
              <a:ext cx="133" cy="47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94" y="6"/>
                </a:cxn>
                <a:cxn ang="0">
                  <a:pos x="84" y="13"/>
                </a:cxn>
                <a:cxn ang="0">
                  <a:pos x="75" y="9"/>
                </a:cxn>
                <a:cxn ang="0">
                  <a:pos x="74" y="20"/>
                </a:cxn>
                <a:cxn ang="0">
                  <a:pos x="74" y="17"/>
                </a:cxn>
                <a:cxn ang="0">
                  <a:pos x="63" y="9"/>
                </a:cxn>
                <a:cxn ang="0">
                  <a:pos x="60" y="19"/>
                </a:cxn>
                <a:cxn ang="0">
                  <a:pos x="52" y="9"/>
                </a:cxn>
                <a:cxn ang="0">
                  <a:pos x="45" y="28"/>
                </a:cxn>
                <a:cxn ang="0">
                  <a:pos x="39" y="32"/>
                </a:cxn>
                <a:cxn ang="0">
                  <a:pos x="33" y="24"/>
                </a:cxn>
                <a:cxn ang="0">
                  <a:pos x="38" y="19"/>
                </a:cxn>
                <a:cxn ang="0">
                  <a:pos x="21" y="0"/>
                </a:cxn>
                <a:cxn ang="0">
                  <a:pos x="23" y="7"/>
                </a:cxn>
                <a:cxn ang="0">
                  <a:pos x="26" y="17"/>
                </a:cxn>
                <a:cxn ang="0">
                  <a:pos x="16" y="9"/>
                </a:cxn>
                <a:cxn ang="0">
                  <a:pos x="14" y="13"/>
                </a:cxn>
                <a:cxn ang="0">
                  <a:pos x="12" y="17"/>
                </a:cxn>
                <a:cxn ang="0">
                  <a:pos x="15" y="19"/>
                </a:cxn>
                <a:cxn ang="0">
                  <a:pos x="15" y="20"/>
                </a:cxn>
                <a:cxn ang="0">
                  <a:pos x="5" y="19"/>
                </a:cxn>
                <a:cxn ang="0">
                  <a:pos x="8" y="26"/>
                </a:cxn>
                <a:cxn ang="0">
                  <a:pos x="0" y="26"/>
                </a:cxn>
                <a:cxn ang="0">
                  <a:pos x="27" y="28"/>
                </a:cxn>
                <a:cxn ang="0">
                  <a:pos x="23" y="35"/>
                </a:cxn>
                <a:cxn ang="0">
                  <a:pos x="27" y="39"/>
                </a:cxn>
                <a:cxn ang="0">
                  <a:pos x="4" y="45"/>
                </a:cxn>
                <a:cxn ang="0">
                  <a:pos x="22" y="52"/>
                </a:cxn>
                <a:cxn ang="0">
                  <a:pos x="28" y="56"/>
                </a:cxn>
                <a:cxn ang="0">
                  <a:pos x="25" y="59"/>
                </a:cxn>
                <a:cxn ang="0">
                  <a:pos x="28" y="59"/>
                </a:cxn>
                <a:cxn ang="0">
                  <a:pos x="26" y="65"/>
                </a:cxn>
                <a:cxn ang="0">
                  <a:pos x="16" y="70"/>
                </a:cxn>
                <a:cxn ang="0">
                  <a:pos x="23" y="74"/>
                </a:cxn>
                <a:cxn ang="0">
                  <a:pos x="41" y="78"/>
                </a:cxn>
                <a:cxn ang="0">
                  <a:pos x="66" y="87"/>
                </a:cxn>
                <a:cxn ang="0">
                  <a:pos x="86" y="74"/>
                </a:cxn>
                <a:cxn ang="0">
                  <a:pos x="105" y="61"/>
                </a:cxn>
                <a:cxn ang="0">
                  <a:pos x="116" y="50"/>
                </a:cxn>
                <a:cxn ang="0">
                  <a:pos x="122" y="45"/>
                </a:cxn>
                <a:cxn ang="0">
                  <a:pos x="126" y="41"/>
                </a:cxn>
                <a:cxn ang="0">
                  <a:pos x="121" y="37"/>
                </a:cxn>
                <a:cxn ang="0">
                  <a:pos x="126" y="32"/>
                </a:cxn>
                <a:cxn ang="0">
                  <a:pos x="126" y="28"/>
                </a:cxn>
                <a:cxn ang="0">
                  <a:pos x="115" y="28"/>
                </a:cxn>
                <a:cxn ang="0">
                  <a:pos x="117" y="24"/>
                </a:cxn>
                <a:cxn ang="0">
                  <a:pos x="113" y="20"/>
                </a:cxn>
                <a:cxn ang="0">
                  <a:pos x="111" y="13"/>
                </a:cxn>
                <a:cxn ang="0">
                  <a:pos x="117" y="4"/>
                </a:cxn>
                <a:cxn ang="0">
                  <a:pos x="108" y="7"/>
                </a:cxn>
                <a:cxn ang="0">
                  <a:pos x="97" y="0"/>
                </a:cxn>
              </a:cxnLst>
              <a:rect l="0" t="0" r="r" b="b"/>
              <a:pathLst>
                <a:path w="126" h="87">
                  <a:moveTo>
                    <a:pt x="97" y="0"/>
                  </a:moveTo>
                  <a:lnTo>
                    <a:pt x="94" y="6"/>
                  </a:lnTo>
                  <a:lnTo>
                    <a:pt x="84" y="13"/>
                  </a:lnTo>
                  <a:lnTo>
                    <a:pt x="75" y="9"/>
                  </a:lnTo>
                  <a:lnTo>
                    <a:pt x="74" y="20"/>
                  </a:lnTo>
                  <a:lnTo>
                    <a:pt x="74" y="17"/>
                  </a:lnTo>
                  <a:lnTo>
                    <a:pt x="63" y="9"/>
                  </a:lnTo>
                  <a:lnTo>
                    <a:pt x="60" y="19"/>
                  </a:lnTo>
                  <a:lnTo>
                    <a:pt x="52" y="9"/>
                  </a:lnTo>
                  <a:lnTo>
                    <a:pt x="45" y="28"/>
                  </a:lnTo>
                  <a:lnTo>
                    <a:pt x="39" y="32"/>
                  </a:lnTo>
                  <a:lnTo>
                    <a:pt x="33" y="24"/>
                  </a:lnTo>
                  <a:lnTo>
                    <a:pt x="38" y="19"/>
                  </a:lnTo>
                  <a:lnTo>
                    <a:pt x="21" y="0"/>
                  </a:lnTo>
                  <a:lnTo>
                    <a:pt x="23" y="7"/>
                  </a:lnTo>
                  <a:lnTo>
                    <a:pt x="26" y="17"/>
                  </a:lnTo>
                  <a:lnTo>
                    <a:pt x="16" y="9"/>
                  </a:lnTo>
                  <a:lnTo>
                    <a:pt x="14" y="13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15" y="20"/>
                  </a:lnTo>
                  <a:lnTo>
                    <a:pt x="5" y="19"/>
                  </a:lnTo>
                  <a:lnTo>
                    <a:pt x="8" y="26"/>
                  </a:lnTo>
                  <a:lnTo>
                    <a:pt x="0" y="26"/>
                  </a:lnTo>
                  <a:lnTo>
                    <a:pt x="27" y="28"/>
                  </a:lnTo>
                  <a:lnTo>
                    <a:pt x="23" y="35"/>
                  </a:lnTo>
                  <a:lnTo>
                    <a:pt x="27" y="39"/>
                  </a:lnTo>
                  <a:lnTo>
                    <a:pt x="4" y="45"/>
                  </a:lnTo>
                  <a:lnTo>
                    <a:pt x="22" y="52"/>
                  </a:lnTo>
                  <a:lnTo>
                    <a:pt x="28" y="56"/>
                  </a:lnTo>
                  <a:lnTo>
                    <a:pt x="25" y="59"/>
                  </a:lnTo>
                  <a:lnTo>
                    <a:pt x="28" y="59"/>
                  </a:lnTo>
                  <a:lnTo>
                    <a:pt x="26" y="65"/>
                  </a:lnTo>
                  <a:lnTo>
                    <a:pt x="16" y="70"/>
                  </a:lnTo>
                  <a:lnTo>
                    <a:pt x="23" y="74"/>
                  </a:lnTo>
                  <a:lnTo>
                    <a:pt x="41" y="78"/>
                  </a:lnTo>
                  <a:lnTo>
                    <a:pt x="66" y="87"/>
                  </a:lnTo>
                  <a:lnTo>
                    <a:pt x="86" y="74"/>
                  </a:lnTo>
                  <a:lnTo>
                    <a:pt x="105" y="61"/>
                  </a:lnTo>
                  <a:lnTo>
                    <a:pt x="116" y="50"/>
                  </a:lnTo>
                  <a:lnTo>
                    <a:pt x="122" y="45"/>
                  </a:lnTo>
                  <a:lnTo>
                    <a:pt x="126" y="41"/>
                  </a:lnTo>
                  <a:lnTo>
                    <a:pt x="121" y="37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15" y="28"/>
                  </a:lnTo>
                  <a:lnTo>
                    <a:pt x="117" y="24"/>
                  </a:lnTo>
                  <a:lnTo>
                    <a:pt x="113" y="20"/>
                  </a:lnTo>
                  <a:lnTo>
                    <a:pt x="111" y="13"/>
                  </a:lnTo>
                  <a:lnTo>
                    <a:pt x="117" y="4"/>
                  </a:lnTo>
                  <a:lnTo>
                    <a:pt x="108" y="7"/>
                  </a:lnTo>
                  <a:lnTo>
                    <a:pt x="97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7" name="Freeform 1017"/>
            <p:cNvSpPr>
              <a:spLocks/>
            </p:cNvSpPr>
            <p:nvPr/>
          </p:nvSpPr>
          <p:spPr bwMode="auto">
            <a:xfrm>
              <a:off x="2710" y="1745"/>
              <a:ext cx="58" cy="61"/>
            </a:xfrm>
            <a:custGeom>
              <a:avLst/>
              <a:gdLst/>
              <a:ahLst/>
              <a:cxnLst>
                <a:cxn ang="0">
                  <a:pos x="54" y="85"/>
                </a:cxn>
                <a:cxn ang="0">
                  <a:pos x="54" y="61"/>
                </a:cxn>
                <a:cxn ang="0">
                  <a:pos x="55" y="33"/>
                </a:cxn>
                <a:cxn ang="0">
                  <a:pos x="46" y="27"/>
                </a:cxn>
                <a:cxn ang="0">
                  <a:pos x="43" y="29"/>
                </a:cxn>
                <a:cxn ang="0">
                  <a:pos x="32" y="27"/>
                </a:cxn>
                <a:cxn ang="0">
                  <a:pos x="43" y="5"/>
                </a:cxn>
                <a:cxn ang="0">
                  <a:pos x="44" y="0"/>
                </a:cxn>
                <a:cxn ang="0">
                  <a:pos x="40" y="3"/>
                </a:cxn>
                <a:cxn ang="0">
                  <a:pos x="35" y="3"/>
                </a:cxn>
                <a:cxn ang="0">
                  <a:pos x="24" y="14"/>
                </a:cxn>
                <a:cxn ang="0">
                  <a:pos x="27" y="20"/>
                </a:cxn>
                <a:cxn ang="0">
                  <a:pos x="24" y="27"/>
                </a:cxn>
                <a:cxn ang="0">
                  <a:pos x="8" y="31"/>
                </a:cxn>
                <a:cxn ang="0">
                  <a:pos x="10" y="42"/>
                </a:cxn>
                <a:cxn ang="0">
                  <a:pos x="3" y="52"/>
                </a:cxn>
                <a:cxn ang="0">
                  <a:pos x="18" y="63"/>
                </a:cxn>
                <a:cxn ang="0">
                  <a:pos x="8" y="83"/>
                </a:cxn>
                <a:cxn ang="0">
                  <a:pos x="18" y="77"/>
                </a:cxn>
                <a:cxn ang="0">
                  <a:pos x="8" y="89"/>
                </a:cxn>
                <a:cxn ang="0">
                  <a:pos x="0" y="92"/>
                </a:cxn>
                <a:cxn ang="0">
                  <a:pos x="4" y="94"/>
                </a:cxn>
                <a:cxn ang="0">
                  <a:pos x="0" y="102"/>
                </a:cxn>
                <a:cxn ang="0">
                  <a:pos x="5" y="107"/>
                </a:cxn>
                <a:cxn ang="0">
                  <a:pos x="3" y="111"/>
                </a:cxn>
                <a:cxn ang="0">
                  <a:pos x="10" y="111"/>
                </a:cxn>
                <a:cxn ang="0">
                  <a:pos x="9" y="114"/>
                </a:cxn>
                <a:cxn ang="0">
                  <a:pos x="23" y="111"/>
                </a:cxn>
                <a:cxn ang="0">
                  <a:pos x="36" y="100"/>
                </a:cxn>
                <a:cxn ang="0">
                  <a:pos x="49" y="94"/>
                </a:cxn>
                <a:cxn ang="0">
                  <a:pos x="54" y="85"/>
                </a:cxn>
              </a:cxnLst>
              <a:rect l="0" t="0" r="r" b="b"/>
              <a:pathLst>
                <a:path w="55" h="114">
                  <a:moveTo>
                    <a:pt x="54" y="85"/>
                  </a:moveTo>
                  <a:lnTo>
                    <a:pt x="54" y="61"/>
                  </a:lnTo>
                  <a:lnTo>
                    <a:pt x="55" y="33"/>
                  </a:lnTo>
                  <a:lnTo>
                    <a:pt x="46" y="27"/>
                  </a:lnTo>
                  <a:lnTo>
                    <a:pt x="43" y="29"/>
                  </a:lnTo>
                  <a:lnTo>
                    <a:pt x="32" y="27"/>
                  </a:lnTo>
                  <a:lnTo>
                    <a:pt x="43" y="5"/>
                  </a:lnTo>
                  <a:lnTo>
                    <a:pt x="44" y="0"/>
                  </a:lnTo>
                  <a:lnTo>
                    <a:pt x="40" y="3"/>
                  </a:lnTo>
                  <a:lnTo>
                    <a:pt x="35" y="3"/>
                  </a:lnTo>
                  <a:lnTo>
                    <a:pt x="24" y="14"/>
                  </a:lnTo>
                  <a:lnTo>
                    <a:pt x="27" y="20"/>
                  </a:lnTo>
                  <a:lnTo>
                    <a:pt x="24" y="27"/>
                  </a:lnTo>
                  <a:lnTo>
                    <a:pt x="8" y="31"/>
                  </a:lnTo>
                  <a:lnTo>
                    <a:pt x="10" y="42"/>
                  </a:lnTo>
                  <a:lnTo>
                    <a:pt x="3" y="52"/>
                  </a:lnTo>
                  <a:lnTo>
                    <a:pt x="18" y="63"/>
                  </a:lnTo>
                  <a:lnTo>
                    <a:pt x="8" y="83"/>
                  </a:lnTo>
                  <a:lnTo>
                    <a:pt x="18" y="77"/>
                  </a:lnTo>
                  <a:lnTo>
                    <a:pt x="8" y="89"/>
                  </a:lnTo>
                  <a:lnTo>
                    <a:pt x="0" y="92"/>
                  </a:lnTo>
                  <a:lnTo>
                    <a:pt x="4" y="94"/>
                  </a:lnTo>
                  <a:lnTo>
                    <a:pt x="0" y="102"/>
                  </a:lnTo>
                  <a:lnTo>
                    <a:pt x="5" y="107"/>
                  </a:lnTo>
                  <a:lnTo>
                    <a:pt x="3" y="111"/>
                  </a:lnTo>
                  <a:lnTo>
                    <a:pt x="10" y="111"/>
                  </a:lnTo>
                  <a:lnTo>
                    <a:pt x="9" y="114"/>
                  </a:lnTo>
                  <a:lnTo>
                    <a:pt x="23" y="111"/>
                  </a:lnTo>
                  <a:lnTo>
                    <a:pt x="36" y="100"/>
                  </a:lnTo>
                  <a:lnTo>
                    <a:pt x="49" y="94"/>
                  </a:lnTo>
                  <a:lnTo>
                    <a:pt x="54" y="8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8" name="Freeform 1018"/>
            <p:cNvSpPr>
              <a:spLocks/>
            </p:cNvSpPr>
            <p:nvPr/>
          </p:nvSpPr>
          <p:spPr bwMode="auto">
            <a:xfrm>
              <a:off x="2774" y="1691"/>
              <a:ext cx="105" cy="138"/>
            </a:xfrm>
            <a:custGeom>
              <a:avLst/>
              <a:gdLst/>
              <a:ahLst/>
              <a:cxnLst>
                <a:cxn ang="0">
                  <a:pos x="9" y="79"/>
                </a:cxn>
                <a:cxn ang="0">
                  <a:pos x="16" y="81"/>
                </a:cxn>
                <a:cxn ang="0">
                  <a:pos x="11" y="105"/>
                </a:cxn>
                <a:cxn ang="0">
                  <a:pos x="20" y="115"/>
                </a:cxn>
                <a:cxn ang="0">
                  <a:pos x="30" y="122"/>
                </a:cxn>
                <a:cxn ang="0">
                  <a:pos x="38" y="159"/>
                </a:cxn>
                <a:cxn ang="0">
                  <a:pos x="16" y="174"/>
                </a:cxn>
                <a:cxn ang="0">
                  <a:pos x="24" y="185"/>
                </a:cxn>
                <a:cxn ang="0">
                  <a:pos x="9" y="211"/>
                </a:cxn>
                <a:cxn ang="0">
                  <a:pos x="28" y="220"/>
                </a:cxn>
                <a:cxn ang="0">
                  <a:pos x="38" y="222"/>
                </a:cxn>
                <a:cxn ang="0">
                  <a:pos x="14" y="242"/>
                </a:cxn>
                <a:cxn ang="0">
                  <a:pos x="5" y="263"/>
                </a:cxn>
                <a:cxn ang="0">
                  <a:pos x="25" y="255"/>
                </a:cxn>
                <a:cxn ang="0">
                  <a:pos x="41" y="244"/>
                </a:cxn>
                <a:cxn ang="0">
                  <a:pos x="81" y="242"/>
                </a:cxn>
                <a:cxn ang="0">
                  <a:pos x="84" y="216"/>
                </a:cxn>
                <a:cxn ang="0">
                  <a:pos x="99" y="189"/>
                </a:cxn>
                <a:cxn ang="0">
                  <a:pos x="81" y="176"/>
                </a:cxn>
                <a:cxn ang="0">
                  <a:pos x="71" y="150"/>
                </a:cxn>
                <a:cxn ang="0">
                  <a:pos x="74" y="139"/>
                </a:cxn>
                <a:cxn ang="0">
                  <a:pos x="50" y="83"/>
                </a:cxn>
                <a:cxn ang="0">
                  <a:pos x="42" y="70"/>
                </a:cxn>
                <a:cxn ang="0">
                  <a:pos x="40" y="65"/>
                </a:cxn>
                <a:cxn ang="0">
                  <a:pos x="28" y="29"/>
                </a:cxn>
                <a:cxn ang="0">
                  <a:pos x="27" y="24"/>
                </a:cxn>
                <a:cxn ang="0">
                  <a:pos x="16" y="0"/>
                </a:cxn>
                <a:cxn ang="0">
                  <a:pos x="11" y="20"/>
                </a:cxn>
                <a:cxn ang="0">
                  <a:pos x="5" y="31"/>
                </a:cxn>
                <a:cxn ang="0">
                  <a:pos x="5" y="42"/>
                </a:cxn>
                <a:cxn ang="0">
                  <a:pos x="3" y="59"/>
                </a:cxn>
                <a:cxn ang="0">
                  <a:pos x="9" y="59"/>
                </a:cxn>
                <a:cxn ang="0">
                  <a:pos x="2" y="102"/>
                </a:cxn>
              </a:cxnLst>
              <a:rect l="0" t="0" r="r" b="b"/>
              <a:pathLst>
                <a:path w="99" h="263">
                  <a:moveTo>
                    <a:pt x="2" y="102"/>
                  </a:moveTo>
                  <a:lnTo>
                    <a:pt x="9" y="79"/>
                  </a:lnTo>
                  <a:lnTo>
                    <a:pt x="14" y="79"/>
                  </a:lnTo>
                  <a:lnTo>
                    <a:pt x="16" y="81"/>
                  </a:lnTo>
                  <a:lnTo>
                    <a:pt x="15" y="89"/>
                  </a:lnTo>
                  <a:lnTo>
                    <a:pt x="11" y="105"/>
                  </a:lnTo>
                  <a:lnTo>
                    <a:pt x="14" y="118"/>
                  </a:lnTo>
                  <a:lnTo>
                    <a:pt x="20" y="115"/>
                  </a:lnTo>
                  <a:lnTo>
                    <a:pt x="35" y="109"/>
                  </a:lnTo>
                  <a:lnTo>
                    <a:pt x="30" y="122"/>
                  </a:lnTo>
                  <a:lnTo>
                    <a:pt x="37" y="133"/>
                  </a:lnTo>
                  <a:lnTo>
                    <a:pt x="38" y="159"/>
                  </a:lnTo>
                  <a:lnTo>
                    <a:pt x="33" y="161"/>
                  </a:lnTo>
                  <a:lnTo>
                    <a:pt x="16" y="174"/>
                  </a:lnTo>
                  <a:lnTo>
                    <a:pt x="18" y="174"/>
                  </a:lnTo>
                  <a:lnTo>
                    <a:pt x="24" y="185"/>
                  </a:lnTo>
                  <a:lnTo>
                    <a:pt x="10" y="202"/>
                  </a:lnTo>
                  <a:lnTo>
                    <a:pt x="9" y="211"/>
                  </a:lnTo>
                  <a:lnTo>
                    <a:pt x="22" y="213"/>
                  </a:lnTo>
                  <a:lnTo>
                    <a:pt x="28" y="220"/>
                  </a:lnTo>
                  <a:lnTo>
                    <a:pt x="44" y="211"/>
                  </a:lnTo>
                  <a:lnTo>
                    <a:pt x="38" y="222"/>
                  </a:lnTo>
                  <a:lnTo>
                    <a:pt x="26" y="226"/>
                  </a:lnTo>
                  <a:lnTo>
                    <a:pt x="14" y="242"/>
                  </a:lnTo>
                  <a:lnTo>
                    <a:pt x="0" y="259"/>
                  </a:lnTo>
                  <a:lnTo>
                    <a:pt x="5" y="263"/>
                  </a:lnTo>
                  <a:lnTo>
                    <a:pt x="9" y="259"/>
                  </a:lnTo>
                  <a:lnTo>
                    <a:pt x="25" y="255"/>
                  </a:lnTo>
                  <a:lnTo>
                    <a:pt x="29" y="248"/>
                  </a:lnTo>
                  <a:lnTo>
                    <a:pt x="41" y="244"/>
                  </a:lnTo>
                  <a:lnTo>
                    <a:pt x="58" y="241"/>
                  </a:lnTo>
                  <a:lnTo>
                    <a:pt x="81" y="242"/>
                  </a:lnTo>
                  <a:lnTo>
                    <a:pt x="95" y="224"/>
                  </a:lnTo>
                  <a:lnTo>
                    <a:pt x="84" y="216"/>
                  </a:lnTo>
                  <a:lnTo>
                    <a:pt x="87" y="211"/>
                  </a:lnTo>
                  <a:lnTo>
                    <a:pt x="99" y="189"/>
                  </a:lnTo>
                  <a:lnTo>
                    <a:pt x="96" y="174"/>
                  </a:lnTo>
                  <a:lnTo>
                    <a:pt x="81" y="176"/>
                  </a:lnTo>
                  <a:lnTo>
                    <a:pt x="82" y="168"/>
                  </a:lnTo>
                  <a:lnTo>
                    <a:pt x="71" y="150"/>
                  </a:lnTo>
                  <a:lnTo>
                    <a:pt x="75" y="152"/>
                  </a:lnTo>
                  <a:lnTo>
                    <a:pt x="74" y="139"/>
                  </a:lnTo>
                  <a:lnTo>
                    <a:pt x="64" y="122"/>
                  </a:lnTo>
                  <a:lnTo>
                    <a:pt x="50" y="83"/>
                  </a:lnTo>
                  <a:lnTo>
                    <a:pt x="32" y="79"/>
                  </a:lnTo>
                  <a:lnTo>
                    <a:pt x="42" y="70"/>
                  </a:lnTo>
                  <a:lnTo>
                    <a:pt x="36" y="66"/>
                  </a:lnTo>
                  <a:lnTo>
                    <a:pt x="40" y="65"/>
                  </a:lnTo>
                  <a:lnTo>
                    <a:pt x="53" y="29"/>
                  </a:lnTo>
                  <a:lnTo>
                    <a:pt x="28" y="29"/>
                  </a:lnTo>
                  <a:lnTo>
                    <a:pt x="24" y="28"/>
                  </a:lnTo>
                  <a:lnTo>
                    <a:pt x="27" y="24"/>
                  </a:lnTo>
                  <a:lnTo>
                    <a:pt x="38" y="2"/>
                  </a:lnTo>
                  <a:lnTo>
                    <a:pt x="16" y="0"/>
                  </a:lnTo>
                  <a:lnTo>
                    <a:pt x="13" y="9"/>
                  </a:lnTo>
                  <a:lnTo>
                    <a:pt x="11" y="20"/>
                  </a:lnTo>
                  <a:lnTo>
                    <a:pt x="7" y="22"/>
                  </a:lnTo>
                  <a:lnTo>
                    <a:pt x="5" y="31"/>
                  </a:lnTo>
                  <a:lnTo>
                    <a:pt x="5" y="35"/>
                  </a:lnTo>
                  <a:lnTo>
                    <a:pt x="5" y="42"/>
                  </a:lnTo>
                  <a:lnTo>
                    <a:pt x="0" y="53"/>
                  </a:lnTo>
                  <a:lnTo>
                    <a:pt x="3" y="59"/>
                  </a:lnTo>
                  <a:lnTo>
                    <a:pt x="0" y="61"/>
                  </a:lnTo>
                  <a:lnTo>
                    <a:pt x="9" y="59"/>
                  </a:lnTo>
                  <a:lnTo>
                    <a:pt x="9" y="61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39" name="Freeform 1019"/>
            <p:cNvSpPr>
              <a:spLocks/>
            </p:cNvSpPr>
            <p:nvPr/>
          </p:nvSpPr>
          <p:spPr bwMode="auto">
            <a:xfrm>
              <a:off x="2744" y="1746"/>
              <a:ext cx="33" cy="16"/>
            </a:xfrm>
            <a:custGeom>
              <a:avLst/>
              <a:gdLst/>
              <a:ahLst/>
              <a:cxnLst>
                <a:cxn ang="0">
                  <a:pos x="31" y="25"/>
                </a:cxn>
                <a:cxn ang="0">
                  <a:pos x="30" y="15"/>
                </a:cxn>
                <a:cxn ang="0">
                  <a:pos x="22" y="0"/>
                </a:cxn>
                <a:cxn ang="0">
                  <a:pos x="11" y="4"/>
                </a:cxn>
                <a:cxn ang="0">
                  <a:pos x="0" y="26"/>
                </a:cxn>
                <a:cxn ang="0">
                  <a:pos x="11" y="28"/>
                </a:cxn>
                <a:cxn ang="0">
                  <a:pos x="14" y="26"/>
                </a:cxn>
                <a:cxn ang="0">
                  <a:pos x="23" y="32"/>
                </a:cxn>
                <a:cxn ang="0">
                  <a:pos x="31" y="25"/>
                </a:cxn>
              </a:cxnLst>
              <a:rect l="0" t="0" r="r" b="b"/>
              <a:pathLst>
                <a:path w="31" h="32">
                  <a:moveTo>
                    <a:pt x="31" y="25"/>
                  </a:moveTo>
                  <a:lnTo>
                    <a:pt x="30" y="15"/>
                  </a:lnTo>
                  <a:lnTo>
                    <a:pt x="22" y="0"/>
                  </a:lnTo>
                  <a:lnTo>
                    <a:pt x="11" y="4"/>
                  </a:lnTo>
                  <a:lnTo>
                    <a:pt x="0" y="26"/>
                  </a:lnTo>
                  <a:lnTo>
                    <a:pt x="11" y="28"/>
                  </a:lnTo>
                  <a:lnTo>
                    <a:pt x="14" y="26"/>
                  </a:lnTo>
                  <a:lnTo>
                    <a:pt x="23" y="32"/>
                  </a:lnTo>
                  <a:lnTo>
                    <a:pt x="31" y="2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40" name="Freeform 1020"/>
            <p:cNvSpPr>
              <a:spLocks/>
            </p:cNvSpPr>
            <p:nvPr/>
          </p:nvSpPr>
          <p:spPr bwMode="auto">
            <a:xfrm>
              <a:off x="2765" y="1708"/>
              <a:ext cx="15" cy="6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3" y="0"/>
                </a:cxn>
                <a:cxn ang="0">
                  <a:pos x="0" y="8"/>
                </a:cxn>
                <a:cxn ang="0">
                  <a:pos x="11" y="13"/>
                </a:cxn>
                <a:cxn ang="0">
                  <a:pos x="13" y="10"/>
                </a:cxn>
                <a:cxn ang="0">
                  <a:pos x="6" y="2"/>
                </a:cxn>
              </a:cxnLst>
              <a:rect l="0" t="0" r="r" b="b"/>
              <a:pathLst>
                <a:path w="13" h="13">
                  <a:moveTo>
                    <a:pt x="6" y="2"/>
                  </a:moveTo>
                  <a:lnTo>
                    <a:pt x="3" y="0"/>
                  </a:lnTo>
                  <a:lnTo>
                    <a:pt x="0" y="8"/>
                  </a:lnTo>
                  <a:lnTo>
                    <a:pt x="11" y="13"/>
                  </a:lnTo>
                  <a:lnTo>
                    <a:pt x="13" y="10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41" name="Freeform 1021"/>
            <p:cNvSpPr>
              <a:spLocks/>
            </p:cNvSpPr>
            <p:nvPr/>
          </p:nvSpPr>
          <p:spPr bwMode="auto">
            <a:xfrm>
              <a:off x="2761" y="1696"/>
              <a:ext cx="12" cy="7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11" y="0"/>
                </a:cxn>
                <a:cxn ang="0">
                  <a:pos x="3" y="4"/>
                </a:cxn>
                <a:cxn ang="0">
                  <a:pos x="0" y="13"/>
                </a:cxn>
                <a:cxn ang="0">
                  <a:pos x="11" y="4"/>
                </a:cxn>
              </a:cxnLst>
              <a:rect l="0" t="0" r="r" b="b"/>
              <a:pathLst>
                <a:path w="11" h="13">
                  <a:moveTo>
                    <a:pt x="11" y="4"/>
                  </a:moveTo>
                  <a:lnTo>
                    <a:pt x="11" y="0"/>
                  </a:lnTo>
                  <a:lnTo>
                    <a:pt x="3" y="4"/>
                  </a:lnTo>
                  <a:lnTo>
                    <a:pt x="0" y="13"/>
                  </a:lnTo>
                  <a:lnTo>
                    <a:pt x="11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42" name="Freeform 1022"/>
            <p:cNvSpPr>
              <a:spLocks/>
            </p:cNvSpPr>
            <p:nvPr/>
          </p:nvSpPr>
          <p:spPr bwMode="auto">
            <a:xfrm>
              <a:off x="2836" y="1662"/>
              <a:ext cx="5" cy="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4"/>
                </a:cxn>
                <a:cxn ang="0">
                  <a:pos x="0" y="9"/>
                </a:cxn>
                <a:cxn ang="0">
                  <a:pos x="1" y="15"/>
                </a:cxn>
                <a:cxn ang="0">
                  <a:pos x="4" y="0"/>
                </a:cxn>
                <a:cxn ang="0">
                  <a:pos x="2" y="0"/>
                </a:cxn>
              </a:cxnLst>
              <a:rect l="0" t="0" r="r" b="b"/>
              <a:pathLst>
                <a:path w="4" h="15">
                  <a:moveTo>
                    <a:pt x="2" y="0"/>
                  </a:moveTo>
                  <a:lnTo>
                    <a:pt x="1" y="4"/>
                  </a:lnTo>
                  <a:lnTo>
                    <a:pt x="0" y="9"/>
                  </a:lnTo>
                  <a:lnTo>
                    <a:pt x="1" y="15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43" name="Freeform 1023"/>
            <p:cNvSpPr>
              <a:spLocks/>
            </p:cNvSpPr>
            <p:nvPr/>
          </p:nvSpPr>
          <p:spPr bwMode="auto">
            <a:xfrm>
              <a:off x="2772" y="1725"/>
              <a:ext cx="6" cy="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44" name="Freeform 1024"/>
            <p:cNvSpPr>
              <a:spLocks/>
            </p:cNvSpPr>
            <p:nvPr/>
          </p:nvSpPr>
          <p:spPr bwMode="auto">
            <a:xfrm>
              <a:off x="2793" y="1776"/>
              <a:ext cx="7" cy="3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6" y="6"/>
                </a:cxn>
              </a:cxnLst>
              <a:rect l="0" t="0" r="r" b="b"/>
              <a:pathLst>
                <a:path w="6" h="7">
                  <a:moveTo>
                    <a:pt x="6" y="6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6" y="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949" name="Group 1025"/>
            <p:cNvGrpSpPr>
              <a:grpSpLocks/>
            </p:cNvGrpSpPr>
            <p:nvPr/>
          </p:nvGrpSpPr>
          <p:grpSpPr bwMode="auto">
            <a:xfrm>
              <a:off x="2877" y="1953"/>
              <a:ext cx="6" cy="7"/>
              <a:chOff x="3102" y="2020"/>
              <a:chExt cx="6" cy="6"/>
            </a:xfrm>
            <a:grpFill/>
          </p:grpSpPr>
          <p:grpSp>
            <p:nvGrpSpPr>
              <p:cNvPr id="955" name="Group 1026"/>
              <p:cNvGrpSpPr>
                <a:grpSpLocks/>
              </p:cNvGrpSpPr>
              <p:nvPr/>
            </p:nvGrpSpPr>
            <p:grpSpPr bwMode="auto">
              <a:xfrm>
                <a:off x="3102" y="2020"/>
                <a:ext cx="6" cy="6"/>
                <a:chOff x="3102" y="2020"/>
                <a:chExt cx="6" cy="6"/>
              </a:xfrm>
              <a:grpFill/>
            </p:grpSpPr>
            <p:pic>
              <p:nvPicPr>
                <p:cNvPr id="553" name="Picture 1027"/>
                <p:cNvPicPr>
                  <a:picLocks noChangeAspect="1" noChangeArrowheads="1"/>
                </p:cNvPicPr>
                <p:nvPr/>
              </p:nvPicPr>
              <p:blipFill>
                <a:blip r:embed="rId69" cstate="print"/>
                <a:srcRect t="-18575"/>
                <a:stretch>
                  <a:fillRect/>
                </a:stretch>
              </p:blipFill>
              <p:spPr bwMode="auto">
                <a:xfrm>
                  <a:off x="3102" y="2020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54" name="Freeform 1028"/>
                <p:cNvSpPr>
                  <a:spLocks/>
                </p:cNvSpPr>
                <p:nvPr/>
              </p:nvSpPr>
              <p:spPr bwMode="auto">
                <a:xfrm>
                  <a:off x="3102" y="2021"/>
                  <a:ext cx="5" cy="4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4" y="7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5" h="7">
                      <a:moveTo>
                        <a:pt x="5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4" y="7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55" name="Freeform 1029"/>
                <p:cNvSpPr>
                  <a:spLocks/>
                </p:cNvSpPr>
                <p:nvPr/>
              </p:nvSpPr>
              <p:spPr bwMode="auto">
                <a:xfrm>
                  <a:off x="3102" y="2021"/>
                  <a:ext cx="5" cy="4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4" y="7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5" h="7">
                      <a:moveTo>
                        <a:pt x="5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4" y="7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56" name="Picture 1030"/>
                <p:cNvPicPr>
                  <a:picLocks noChangeAspect="1" noChangeArrowheads="1"/>
                </p:cNvPicPr>
                <p:nvPr/>
              </p:nvPicPr>
              <p:blipFill>
                <a:blip r:embed="rId69" cstate="print"/>
                <a:srcRect t="-18575"/>
                <a:stretch>
                  <a:fillRect/>
                </a:stretch>
              </p:blipFill>
              <p:spPr bwMode="auto">
                <a:xfrm>
                  <a:off x="3102" y="2020"/>
                  <a:ext cx="6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52" name="Freeform 1031"/>
              <p:cNvSpPr>
                <a:spLocks/>
              </p:cNvSpPr>
              <p:nvPr/>
            </p:nvSpPr>
            <p:spPr bwMode="auto">
              <a:xfrm>
                <a:off x="3102" y="2021"/>
                <a:ext cx="5" cy="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4" y="7"/>
                  </a:cxn>
                  <a:cxn ang="0">
                    <a:pos x="5" y="0"/>
                  </a:cxn>
                </a:cxnLst>
                <a:rect l="0" t="0" r="r" b="b"/>
                <a:pathLst>
                  <a:path w="5" h="7">
                    <a:moveTo>
                      <a:pt x="5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4" y="7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61" name="Group 1032"/>
            <p:cNvGrpSpPr>
              <a:grpSpLocks/>
            </p:cNvGrpSpPr>
            <p:nvPr/>
          </p:nvGrpSpPr>
          <p:grpSpPr bwMode="auto">
            <a:xfrm>
              <a:off x="2460" y="2030"/>
              <a:ext cx="12" cy="9"/>
              <a:chOff x="2708" y="2094"/>
              <a:chExt cx="11" cy="7"/>
            </a:xfrm>
            <a:grpFill/>
          </p:grpSpPr>
          <p:grpSp>
            <p:nvGrpSpPr>
              <p:cNvPr id="967" name="Group 1033"/>
              <p:cNvGrpSpPr>
                <a:grpSpLocks/>
              </p:cNvGrpSpPr>
              <p:nvPr/>
            </p:nvGrpSpPr>
            <p:grpSpPr bwMode="auto">
              <a:xfrm>
                <a:off x="2708" y="2094"/>
                <a:ext cx="11" cy="7"/>
                <a:chOff x="2708" y="2094"/>
                <a:chExt cx="11" cy="7"/>
              </a:xfrm>
              <a:grpFill/>
            </p:grpSpPr>
            <p:pic>
              <p:nvPicPr>
                <p:cNvPr id="547" name="Picture 1034"/>
                <p:cNvPicPr>
                  <a:picLocks noChangeAspect="1" noChangeArrowheads="1"/>
                </p:cNvPicPr>
                <p:nvPr/>
              </p:nvPicPr>
              <p:blipFill>
                <a:blip r:embed="rId70" cstate="print"/>
                <a:srcRect t="-134955"/>
                <a:stretch>
                  <a:fillRect/>
                </a:stretch>
              </p:blipFill>
              <p:spPr bwMode="auto">
                <a:xfrm>
                  <a:off x="2708" y="2094"/>
                  <a:ext cx="11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48" name="Freeform 1035"/>
                <p:cNvSpPr>
                  <a:spLocks/>
                </p:cNvSpPr>
                <p:nvPr/>
              </p:nvSpPr>
              <p:spPr bwMode="auto">
                <a:xfrm>
                  <a:off x="2708" y="2098"/>
                  <a:ext cx="10" cy="2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0" y="0"/>
                    </a:cxn>
                    <a:cxn ang="0">
                      <a:pos x="10" y="2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0" h="4">
                      <a:moveTo>
                        <a:pt x="3" y="4"/>
                      </a:moveTo>
                      <a:lnTo>
                        <a:pt x="0" y="0"/>
                      </a:lnTo>
                      <a:lnTo>
                        <a:pt x="10" y="2"/>
                      </a:lnTo>
                      <a:lnTo>
                        <a:pt x="3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49" name="Freeform 1036"/>
                <p:cNvSpPr>
                  <a:spLocks/>
                </p:cNvSpPr>
                <p:nvPr/>
              </p:nvSpPr>
              <p:spPr bwMode="auto">
                <a:xfrm>
                  <a:off x="2708" y="2098"/>
                  <a:ext cx="10" cy="2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0" y="0"/>
                    </a:cxn>
                    <a:cxn ang="0">
                      <a:pos x="10" y="2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0" h="4">
                      <a:moveTo>
                        <a:pt x="3" y="4"/>
                      </a:moveTo>
                      <a:lnTo>
                        <a:pt x="0" y="0"/>
                      </a:lnTo>
                      <a:lnTo>
                        <a:pt x="10" y="2"/>
                      </a:lnTo>
                      <a:lnTo>
                        <a:pt x="3" y="4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50" name="Picture 1037"/>
                <p:cNvPicPr>
                  <a:picLocks noChangeAspect="1" noChangeArrowheads="1"/>
                </p:cNvPicPr>
                <p:nvPr/>
              </p:nvPicPr>
              <p:blipFill>
                <a:blip r:embed="rId70" cstate="print"/>
                <a:srcRect t="-134955"/>
                <a:stretch>
                  <a:fillRect/>
                </a:stretch>
              </p:blipFill>
              <p:spPr bwMode="auto">
                <a:xfrm>
                  <a:off x="2708" y="2094"/>
                  <a:ext cx="11" cy="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46" name="Freeform 1038"/>
              <p:cNvSpPr>
                <a:spLocks/>
              </p:cNvSpPr>
              <p:nvPr/>
            </p:nvSpPr>
            <p:spPr bwMode="auto">
              <a:xfrm>
                <a:off x="2708" y="2098"/>
                <a:ext cx="10" cy="2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3" y="4"/>
                  </a:cxn>
                </a:cxnLst>
                <a:rect l="0" t="0" r="r" b="b"/>
                <a:pathLst>
                  <a:path w="10" h="4">
                    <a:moveTo>
                      <a:pt x="3" y="4"/>
                    </a:moveTo>
                    <a:lnTo>
                      <a:pt x="0" y="0"/>
                    </a:lnTo>
                    <a:lnTo>
                      <a:pt x="10" y="2"/>
                    </a:lnTo>
                    <a:lnTo>
                      <a:pt x="3" y="4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73" name="Group 1039"/>
            <p:cNvGrpSpPr>
              <a:grpSpLocks/>
            </p:cNvGrpSpPr>
            <p:nvPr/>
          </p:nvGrpSpPr>
          <p:grpSpPr bwMode="auto">
            <a:xfrm>
              <a:off x="2421" y="2022"/>
              <a:ext cx="10" cy="5"/>
              <a:chOff x="2671" y="2085"/>
              <a:chExt cx="9" cy="5"/>
            </a:xfrm>
            <a:grpFill/>
          </p:grpSpPr>
          <p:grpSp>
            <p:nvGrpSpPr>
              <p:cNvPr id="979" name="Group 1040"/>
              <p:cNvGrpSpPr>
                <a:grpSpLocks/>
              </p:cNvGrpSpPr>
              <p:nvPr/>
            </p:nvGrpSpPr>
            <p:grpSpPr bwMode="auto">
              <a:xfrm>
                <a:off x="2671" y="2085"/>
                <a:ext cx="9" cy="5"/>
                <a:chOff x="2671" y="2085"/>
                <a:chExt cx="9" cy="5"/>
              </a:xfrm>
              <a:grpFill/>
            </p:grpSpPr>
            <p:pic>
              <p:nvPicPr>
                <p:cNvPr id="541" name="Picture 1041"/>
                <p:cNvPicPr>
                  <a:picLocks noChangeAspect="1" noChangeArrowheads="1"/>
                </p:cNvPicPr>
                <p:nvPr/>
              </p:nvPicPr>
              <p:blipFill>
                <a:blip r:embed="rId71"/>
                <a:srcRect t="-58595"/>
                <a:stretch>
                  <a:fillRect/>
                </a:stretch>
              </p:blipFill>
              <p:spPr bwMode="auto">
                <a:xfrm>
                  <a:off x="2671" y="2085"/>
                  <a:ext cx="9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42" name="Freeform 1042"/>
                <p:cNvSpPr>
                  <a:spLocks/>
                </p:cNvSpPr>
                <p:nvPr/>
              </p:nvSpPr>
              <p:spPr bwMode="auto">
                <a:xfrm>
                  <a:off x="2671" y="2087"/>
                  <a:ext cx="8" cy="3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3"/>
                    </a:cxn>
                    <a:cxn ang="0">
                      <a:pos x="8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8" h="5">
                      <a:moveTo>
                        <a:pt x="2" y="0"/>
                      </a:moveTo>
                      <a:lnTo>
                        <a:pt x="0" y="3"/>
                      </a:lnTo>
                      <a:lnTo>
                        <a:pt x="8" y="5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43" name="Freeform 1043"/>
                <p:cNvSpPr>
                  <a:spLocks/>
                </p:cNvSpPr>
                <p:nvPr/>
              </p:nvSpPr>
              <p:spPr bwMode="auto">
                <a:xfrm>
                  <a:off x="2671" y="2087"/>
                  <a:ext cx="8" cy="3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3"/>
                    </a:cxn>
                    <a:cxn ang="0">
                      <a:pos x="8" y="5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8" h="5">
                      <a:moveTo>
                        <a:pt x="2" y="0"/>
                      </a:moveTo>
                      <a:lnTo>
                        <a:pt x="0" y="3"/>
                      </a:lnTo>
                      <a:lnTo>
                        <a:pt x="8" y="5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44" name="Picture 1044"/>
                <p:cNvPicPr>
                  <a:picLocks noChangeAspect="1" noChangeArrowheads="1"/>
                </p:cNvPicPr>
                <p:nvPr/>
              </p:nvPicPr>
              <p:blipFill>
                <a:blip r:embed="rId71"/>
                <a:srcRect t="-58595"/>
                <a:stretch>
                  <a:fillRect/>
                </a:stretch>
              </p:blipFill>
              <p:spPr bwMode="auto">
                <a:xfrm>
                  <a:off x="2671" y="2085"/>
                  <a:ext cx="9" cy="5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40" name="Freeform 1045"/>
              <p:cNvSpPr>
                <a:spLocks/>
              </p:cNvSpPr>
              <p:nvPr/>
            </p:nvSpPr>
            <p:spPr bwMode="auto">
              <a:xfrm>
                <a:off x="2671" y="2087"/>
                <a:ext cx="8" cy="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3"/>
                  </a:cxn>
                  <a:cxn ang="0">
                    <a:pos x="8" y="5"/>
                  </a:cxn>
                  <a:cxn ang="0">
                    <a:pos x="2" y="0"/>
                  </a:cxn>
                </a:cxnLst>
                <a:rect l="0" t="0" r="r" b="b"/>
                <a:pathLst>
                  <a:path w="8" h="5">
                    <a:moveTo>
                      <a:pt x="2" y="0"/>
                    </a:moveTo>
                    <a:lnTo>
                      <a:pt x="0" y="3"/>
                    </a:lnTo>
                    <a:lnTo>
                      <a:pt x="8" y="5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985" name="Group 1046"/>
            <p:cNvGrpSpPr>
              <a:grpSpLocks/>
            </p:cNvGrpSpPr>
            <p:nvPr/>
          </p:nvGrpSpPr>
          <p:grpSpPr bwMode="auto">
            <a:xfrm>
              <a:off x="2439" y="2013"/>
              <a:ext cx="6" cy="9"/>
              <a:chOff x="2688" y="2076"/>
              <a:chExt cx="6" cy="9"/>
            </a:xfrm>
            <a:grpFill/>
          </p:grpSpPr>
          <p:grpSp>
            <p:nvGrpSpPr>
              <p:cNvPr id="991" name="Group 1047"/>
              <p:cNvGrpSpPr>
                <a:grpSpLocks/>
              </p:cNvGrpSpPr>
              <p:nvPr/>
            </p:nvGrpSpPr>
            <p:grpSpPr bwMode="auto">
              <a:xfrm>
                <a:off x="2688" y="2076"/>
                <a:ext cx="6" cy="9"/>
                <a:chOff x="2688" y="2076"/>
                <a:chExt cx="6" cy="9"/>
              </a:xfrm>
              <a:grpFill/>
            </p:grpSpPr>
            <p:pic>
              <p:nvPicPr>
                <p:cNvPr id="535" name="Picture 1048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-369887"/>
                <a:stretch>
                  <a:fillRect/>
                </a:stretch>
              </p:blipFill>
              <p:spPr bwMode="auto">
                <a:xfrm>
                  <a:off x="2688" y="2076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36" name="Freeform 1049"/>
                <p:cNvSpPr>
                  <a:spLocks/>
                </p:cNvSpPr>
                <p:nvPr/>
              </p:nvSpPr>
              <p:spPr bwMode="auto">
                <a:xfrm>
                  <a:off x="2688" y="2083"/>
                  <a:ext cx="5" cy="1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0" y="2"/>
                    </a:cxn>
                    <a:cxn ang="0">
                      <a:pos x="2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37" name="Freeform 1050"/>
                <p:cNvSpPr>
                  <a:spLocks/>
                </p:cNvSpPr>
                <p:nvPr/>
              </p:nvSpPr>
              <p:spPr bwMode="auto">
                <a:xfrm>
                  <a:off x="2688" y="2083"/>
                  <a:ext cx="5" cy="1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0" y="2"/>
                    </a:cxn>
                    <a:cxn ang="0">
                      <a:pos x="2" y="0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38" name="Picture 1051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-369887"/>
                <a:stretch>
                  <a:fillRect/>
                </a:stretch>
              </p:blipFill>
              <p:spPr bwMode="auto">
                <a:xfrm>
                  <a:off x="2688" y="2076"/>
                  <a:ext cx="6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34" name="Freeform 1052"/>
              <p:cNvSpPr>
                <a:spLocks/>
              </p:cNvSpPr>
              <p:nvPr/>
            </p:nvSpPr>
            <p:spPr bwMode="auto">
              <a:xfrm>
                <a:off x="2688" y="2083"/>
                <a:ext cx="5" cy="1"/>
              </a:xfrm>
              <a:custGeom>
                <a:avLst/>
                <a:gdLst/>
                <a:ahLst/>
                <a:cxnLst>
                  <a:cxn ang="0">
                    <a:pos x="5" y="2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5" y="2"/>
                  </a:cxn>
                </a:cxnLst>
                <a:rect l="0" t="0" r="r" b="b"/>
                <a:pathLst>
                  <a:path w="5" h="2">
                    <a:moveTo>
                      <a:pt x="5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5" y="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449" name="Freeform 1053"/>
            <p:cNvSpPr>
              <a:spLocks/>
            </p:cNvSpPr>
            <p:nvPr/>
          </p:nvSpPr>
          <p:spPr bwMode="auto">
            <a:xfrm>
              <a:off x="1843" y="2131"/>
              <a:ext cx="4" cy="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50" name="Freeform 1054"/>
            <p:cNvSpPr>
              <a:spLocks/>
            </p:cNvSpPr>
            <p:nvPr/>
          </p:nvSpPr>
          <p:spPr bwMode="auto">
            <a:xfrm>
              <a:off x="2710" y="1964"/>
              <a:ext cx="51" cy="8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3" y="1"/>
                </a:cxn>
                <a:cxn ang="0">
                  <a:pos x="13" y="40"/>
                </a:cxn>
                <a:cxn ang="0">
                  <a:pos x="9" y="63"/>
                </a:cxn>
                <a:cxn ang="0">
                  <a:pos x="3" y="85"/>
                </a:cxn>
                <a:cxn ang="0">
                  <a:pos x="0" y="107"/>
                </a:cxn>
                <a:cxn ang="0">
                  <a:pos x="8" y="116"/>
                </a:cxn>
                <a:cxn ang="0">
                  <a:pos x="10" y="116"/>
                </a:cxn>
                <a:cxn ang="0">
                  <a:pos x="9" y="161"/>
                </a:cxn>
                <a:cxn ang="0">
                  <a:pos x="30" y="157"/>
                </a:cxn>
                <a:cxn ang="0">
                  <a:pos x="30" y="146"/>
                </a:cxn>
                <a:cxn ang="0">
                  <a:pos x="34" y="131"/>
                </a:cxn>
                <a:cxn ang="0">
                  <a:pos x="33" y="120"/>
                </a:cxn>
                <a:cxn ang="0">
                  <a:pos x="35" y="101"/>
                </a:cxn>
                <a:cxn ang="0">
                  <a:pos x="30" y="77"/>
                </a:cxn>
                <a:cxn ang="0">
                  <a:pos x="34" y="76"/>
                </a:cxn>
                <a:cxn ang="0">
                  <a:pos x="40" y="38"/>
                </a:cxn>
                <a:cxn ang="0">
                  <a:pos x="47" y="20"/>
                </a:cxn>
                <a:cxn ang="0">
                  <a:pos x="45" y="7"/>
                </a:cxn>
                <a:cxn ang="0">
                  <a:pos x="26" y="3"/>
                </a:cxn>
                <a:cxn ang="0">
                  <a:pos x="22" y="0"/>
                </a:cxn>
              </a:cxnLst>
              <a:rect l="0" t="0" r="r" b="b"/>
              <a:pathLst>
                <a:path w="47" h="161">
                  <a:moveTo>
                    <a:pt x="22" y="0"/>
                  </a:moveTo>
                  <a:lnTo>
                    <a:pt x="13" y="1"/>
                  </a:lnTo>
                  <a:lnTo>
                    <a:pt x="13" y="40"/>
                  </a:lnTo>
                  <a:lnTo>
                    <a:pt x="9" y="63"/>
                  </a:lnTo>
                  <a:lnTo>
                    <a:pt x="3" y="85"/>
                  </a:lnTo>
                  <a:lnTo>
                    <a:pt x="0" y="107"/>
                  </a:lnTo>
                  <a:lnTo>
                    <a:pt x="8" y="116"/>
                  </a:lnTo>
                  <a:lnTo>
                    <a:pt x="10" y="116"/>
                  </a:lnTo>
                  <a:lnTo>
                    <a:pt x="9" y="161"/>
                  </a:lnTo>
                  <a:lnTo>
                    <a:pt x="30" y="157"/>
                  </a:lnTo>
                  <a:lnTo>
                    <a:pt x="30" y="146"/>
                  </a:lnTo>
                  <a:lnTo>
                    <a:pt x="34" y="131"/>
                  </a:lnTo>
                  <a:lnTo>
                    <a:pt x="33" y="120"/>
                  </a:lnTo>
                  <a:lnTo>
                    <a:pt x="35" y="101"/>
                  </a:lnTo>
                  <a:lnTo>
                    <a:pt x="30" y="77"/>
                  </a:lnTo>
                  <a:lnTo>
                    <a:pt x="34" y="76"/>
                  </a:lnTo>
                  <a:lnTo>
                    <a:pt x="40" y="38"/>
                  </a:lnTo>
                  <a:lnTo>
                    <a:pt x="47" y="20"/>
                  </a:lnTo>
                  <a:lnTo>
                    <a:pt x="45" y="7"/>
                  </a:lnTo>
                  <a:lnTo>
                    <a:pt x="26" y="3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51" name="Freeform 1055"/>
            <p:cNvSpPr>
              <a:spLocks/>
            </p:cNvSpPr>
            <p:nvPr/>
          </p:nvSpPr>
          <p:spPr bwMode="auto">
            <a:xfrm>
              <a:off x="2721" y="1936"/>
              <a:ext cx="181" cy="130"/>
            </a:xfrm>
            <a:custGeom>
              <a:avLst/>
              <a:gdLst/>
              <a:ahLst/>
              <a:cxnLst>
                <a:cxn ang="0">
                  <a:pos x="35" y="61"/>
                </a:cxn>
                <a:cxn ang="0">
                  <a:pos x="16" y="57"/>
                </a:cxn>
                <a:cxn ang="0">
                  <a:pos x="12" y="52"/>
                </a:cxn>
                <a:cxn ang="0">
                  <a:pos x="3" y="53"/>
                </a:cxn>
                <a:cxn ang="0">
                  <a:pos x="3" y="46"/>
                </a:cxn>
                <a:cxn ang="0">
                  <a:pos x="1" y="40"/>
                </a:cxn>
                <a:cxn ang="0">
                  <a:pos x="1" y="35"/>
                </a:cxn>
                <a:cxn ang="0">
                  <a:pos x="0" y="28"/>
                </a:cxn>
                <a:cxn ang="0">
                  <a:pos x="0" y="15"/>
                </a:cxn>
                <a:cxn ang="0">
                  <a:pos x="22" y="0"/>
                </a:cxn>
                <a:cxn ang="0">
                  <a:pos x="38" y="3"/>
                </a:cxn>
                <a:cxn ang="0">
                  <a:pos x="54" y="5"/>
                </a:cxn>
                <a:cxn ang="0">
                  <a:pos x="70" y="5"/>
                </a:cxn>
                <a:cxn ang="0">
                  <a:pos x="86" y="7"/>
                </a:cxn>
                <a:cxn ang="0">
                  <a:pos x="102" y="9"/>
                </a:cxn>
                <a:cxn ang="0">
                  <a:pos x="109" y="20"/>
                </a:cxn>
                <a:cxn ang="0">
                  <a:pos x="147" y="35"/>
                </a:cxn>
                <a:cxn ang="0">
                  <a:pos x="147" y="37"/>
                </a:cxn>
                <a:cxn ang="0">
                  <a:pos x="151" y="40"/>
                </a:cxn>
                <a:cxn ang="0">
                  <a:pos x="171" y="40"/>
                </a:cxn>
                <a:cxn ang="0">
                  <a:pos x="169" y="63"/>
                </a:cxn>
                <a:cxn ang="0">
                  <a:pos x="154" y="76"/>
                </a:cxn>
                <a:cxn ang="0">
                  <a:pos x="137" y="92"/>
                </a:cxn>
                <a:cxn ang="0">
                  <a:pos x="131" y="115"/>
                </a:cxn>
                <a:cxn ang="0">
                  <a:pos x="122" y="137"/>
                </a:cxn>
                <a:cxn ang="0">
                  <a:pos x="127" y="163"/>
                </a:cxn>
                <a:cxn ang="0">
                  <a:pos x="115" y="191"/>
                </a:cxn>
                <a:cxn ang="0">
                  <a:pos x="112" y="196"/>
                </a:cxn>
                <a:cxn ang="0">
                  <a:pos x="100" y="209"/>
                </a:cxn>
                <a:cxn ang="0">
                  <a:pos x="94" y="224"/>
                </a:cxn>
                <a:cxn ang="0">
                  <a:pos x="77" y="226"/>
                </a:cxn>
                <a:cxn ang="0">
                  <a:pos x="60" y="229"/>
                </a:cxn>
                <a:cxn ang="0">
                  <a:pos x="49" y="244"/>
                </a:cxn>
                <a:cxn ang="0">
                  <a:pos x="48" y="244"/>
                </a:cxn>
                <a:cxn ang="0">
                  <a:pos x="38" y="241"/>
                </a:cxn>
                <a:cxn ang="0">
                  <a:pos x="36" y="218"/>
                </a:cxn>
                <a:cxn ang="0">
                  <a:pos x="24" y="209"/>
                </a:cxn>
                <a:cxn ang="0">
                  <a:pos x="20" y="209"/>
                </a:cxn>
                <a:cxn ang="0">
                  <a:pos x="20" y="200"/>
                </a:cxn>
                <a:cxn ang="0">
                  <a:pos x="24" y="183"/>
                </a:cxn>
                <a:cxn ang="0">
                  <a:pos x="23" y="174"/>
                </a:cxn>
                <a:cxn ang="0">
                  <a:pos x="25" y="155"/>
                </a:cxn>
                <a:cxn ang="0">
                  <a:pos x="20" y="131"/>
                </a:cxn>
                <a:cxn ang="0">
                  <a:pos x="24" y="129"/>
                </a:cxn>
                <a:cxn ang="0">
                  <a:pos x="30" y="90"/>
                </a:cxn>
                <a:cxn ang="0">
                  <a:pos x="37" y="72"/>
                </a:cxn>
                <a:cxn ang="0">
                  <a:pos x="35" y="61"/>
                </a:cxn>
              </a:cxnLst>
              <a:rect l="0" t="0" r="r" b="b"/>
              <a:pathLst>
                <a:path w="171" h="244">
                  <a:moveTo>
                    <a:pt x="35" y="61"/>
                  </a:moveTo>
                  <a:lnTo>
                    <a:pt x="16" y="57"/>
                  </a:lnTo>
                  <a:lnTo>
                    <a:pt x="12" y="52"/>
                  </a:lnTo>
                  <a:lnTo>
                    <a:pt x="3" y="53"/>
                  </a:lnTo>
                  <a:lnTo>
                    <a:pt x="3" y="46"/>
                  </a:lnTo>
                  <a:lnTo>
                    <a:pt x="1" y="40"/>
                  </a:lnTo>
                  <a:lnTo>
                    <a:pt x="1" y="35"/>
                  </a:lnTo>
                  <a:lnTo>
                    <a:pt x="0" y="28"/>
                  </a:lnTo>
                  <a:lnTo>
                    <a:pt x="0" y="15"/>
                  </a:lnTo>
                  <a:lnTo>
                    <a:pt x="22" y="0"/>
                  </a:lnTo>
                  <a:lnTo>
                    <a:pt x="38" y="3"/>
                  </a:lnTo>
                  <a:lnTo>
                    <a:pt x="54" y="5"/>
                  </a:lnTo>
                  <a:lnTo>
                    <a:pt x="70" y="5"/>
                  </a:lnTo>
                  <a:lnTo>
                    <a:pt x="86" y="7"/>
                  </a:lnTo>
                  <a:lnTo>
                    <a:pt x="102" y="9"/>
                  </a:lnTo>
                  <a:lnTo>
                    <a:pt x="109" y="20"/>
                  </a:lnTo>
                  <a:lnTo>
                    <a:pt x="147" y="35"/>
                  </a:lnTo>
                  <a:lnTo>
                    <a:pt x="147" y="37"/>
                  </a:lnTo>
                  <a:lnTo>
                    <a:pt x="151" y="40"/>
                  </a:lnTo>
                  <a:lnTo>
                    <a:pt x="171" y="40"/>
                  </a:lnTo>
                  <a:lnTo>
                    <a:pt x="169" y="63"/>
                  </a:lnTo>
                  <a:lnTo>
                    <a:pt x="154" y="76"/>
                  </a:lnTo>
                  <a:lnTo>
                    <a:pt x="137" y="92"/>
                  </a:lnTo>
                  <a:lnTo>
                    <a:pt x="131" y="115"/>
                  </a:lnTo>
                  <a:lnTo>
                    <a:pt x="122" y="137"/>
                  </a:lnTo>
                  <a:lnTo>
                    <a:pt x="127" y="163"/>
                  </a:lnTo>
                  <a:lnTo>
                    <a:pt x="115" y="191"/>
                  </a:lnTo>
                  <a:lnTo>
                    <a:pt x="112" y="196"/>
                  </a:lnTo>
                  <a:lnTo>
                    <a:pt x="100" y="209"/>
                  </a:lnTo>
                  <a:lnTo>
                    <a:pt x="94" y="224"/>
                  </a:lnTo>
                  <a:lnTo>
                    <a:pt x="77" y="226"/>
                  </a:lnTo>
                  <a:lnTo>
                    <a:pt x="60" y="229"/>
                  </a:lnTo>
                  <a:lnTo>
                    <a:pt x="49" y="244"/>
                  </a:lnTo>
                  <a:lnTo>
                    <a:pt x="48" y="244"/>
                  </a:lnTo>
                  <a:lnTo>
                    <a:pt x="38" y="241"/>
                  </a:lnTo>
                  <a:lnTo>
                    <a:pt x="36" y="218"/>
                  </a:lnTo>
                  <a:lnTo>
                    <a:pt x="24" y="209"/>
                  </a:lnTo>
                  <a:lnTo>
                    <a:pt x="20" y="209"/>
                  </a:lnTo>
                  <a:lnTo>
                    <a:pt x="20" y="200"/>
                  </a:lnTo>
                  <a:lnTo>
                    <a:pt x="24" y="183"/>
                  </a:lnTo>
                  <a:lnTo>
                    <a:pt x="23" y="174"/>
                  </a:lnTo>
                  <a:lnTo>
                    <a:pt x="25" y="155"/>
                  </a:lnTo>
                  <a:lnTo>
                    <a:pt x="20" y="131"/>
                  </a:lnTo>
                  <a:lnTo>
                    <a:pt x="24" y="129"/>
                  </a:lnTo>
                  <a:lnTo>
                    <a:pt x="30" y="90"/>
                  </a:lnTo>
                  <a:lnTo>
                    <a:pt x="37" y="72"/>
                  </a:lnTo>
                  <a:lnTo>
                    <a:pt x="35" y="6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52" name="Freeform 1056"/>
            <p:cNvSpPr>
              <a:spLocks/>
            </p:cNvSpPr>
            <p:nvPr/>
          </p:nvSpPr>
          <p:spPr bwMode="auto">
            <a:xfrm>
              <a:off x="2892" y="2002"/>
              <a:ext cx="15" cy="7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6" y="13"/>
                </a:cxn>
                <a:cxn ang="0">
                  <a:pos x="0" y="4"/>
                </a:cxn>
                <a:cxn ang="0">
                  <a:pos x="9" y="0"/>
                </a:cxn>
                <a:cxn ang="0">
                  <a:pos x="14" y="2"/>
                </a:cxn>
              </a:cxnLst>
              <a:rect l="0" t="0" r="r" b="b"/>
              <a:pathLst>
                <a:path w="14" h="13">
                  <a:moveTo>
                    <a:pt x="14" y="2"/>
                  </a:moveTo>
                  <a:lnTo>
                    <a:pt x="6" y="13"/>
                  </a:lnTo>
                  <a:lnTo>
                    <a:pt x="0" y="4"/>
                  </a:lnTo>
                  <a:lnTo>
                    <a:pt x="9" y="0"/>
                  </a:lnTo>
                  <a:lnTo>
                    <a:pt x="14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53" name="Freeform 1057"/>
            <p:cNvSpPr>
              <a:spLocks/>
            </p:cNvSpPr>
            <p:nvPr/>
          </p:nvSpPr>
          <p:spPr bwMode="auto">
            <a:xfrm>
              <a:off x="981" y="1842"/>
              <a:ext cx="891" cy="410"/>
            </a:xfrm>
            <a:custGeom>
              <a:avLst/>
              <a:gdLst/>
              <a:ahLst/>
              <a:cxnLst>
                <a:cxn ang="0">
                  <a:pos x="836" y="65"/>
                </a:cxn>
                <a:cxn ang="0">
                  <a:pos x="791" y="128"/>
                </a:cxn>
                <a:cxn ang="0">
                  <a:pos x="699" y="182"/>
                </a:cxn>
                <a:cxn ang="0">
                  <a:pos x="634" y="226"/>
                </a:cxn>
                <a:cxn ang="0">
                  <a:pos x="624" y="183"/>
                </a:cxn>
                <a:cxn ang="0">
                  <a:pos x="616" y="106"/>
                </a:cxn>
                <a:cxn ang="0">
                  <a:pos x="567" y="35"/>
                </a:cxn>
                <a:cxn ang="0">
                  <a:pos x="490" y="19"/>
                </a:cxn>
                <a:cxn ang="0">
                  <a:pos x="415" y="9"/>
                </a:cxn>
                <a:cxn ang="0">
                  <a:pos x="299" y="9"/>
                </a:cxn>
                <a:cxn ang="0">
                  <a:pos x="182" y="9"/>
                </a:cxn>
                <a:cxn ang="0">
                  <a:pos x="100" y="63"/>
                </a:cxn>
                <a:cxn ang="0">
                  <a:pos x="92" y="63"/>
                </a:cxn>
                <a:cxn ang="0">
                  <a:pos x="73" y="72"/>
                </a:cxn>
                <a:cxn ang="0">
                  <a:pos x="64" y="98"/>
                </a:cxn>
                <a:cxn ang="0">
                  <a:pos x="26" y="202"/>
                </a:cxn>
                <a:cxn ang="0">
                  <a:pos x="0" y="319"/>
                </a:cxn>
                <a:cxn ang="0">
                  <a:pos x="9" y="363"/>
                </a:cxn>
                <a:cxn ang="0">
                  <a:pos x="9" y="395"/>
                </a:cxn>
                <a:cxn ang="0">
                  <a:pos x="17" y="476"/>
                </a:cxn>
                <a:cxn ang="0">
                  <a:pos x="83" y="535"/>
                </a:cxn>
                <a:cxn ang="0">
                  <a:pos x="150" y="578"/>
                </a:cxn>
                <a:cxn ang="0">
                  <a:pos x="216" y="630"/>
                </a:cxn>
                <a:cxn ang="0">
                  <a:pos x="273" y="663"/>
                </a:cxn>
                <a:cxn ang="0">
                  <a:pos x="312" y="715"/>
                </a:cxn>
                <a:cxn ang="0">
                  <a:pos x="321" y="687"/>
                </a:cxn>
                <a:cxn ang="0">
                  <a:pos x="336" y="671"/>
                </a:cxn>
                <a:cxn ang="0">
                  <a:pos x="365" y="637"/>
                </a:cxn>
                <a:cxn ang="0">
                  <a:pos x="402" y="634"/>
                </a:cxn>
                <a:cxn ang="0">
                  <a:pos x="431" y="635"/>
                </a:cxn>
                <a:cxn ang="0">
                  <a:pos x="444" y="626"/>
                </a:cxn>
                <a:cxn ang="0">
                  <a:pos x="465" y="613"/>
                </a:cxn>
                <a:cxn ang="0">
                  <a:pos x="479" y="611"/>
                </a:cxn>
                <a:cxn ang="0">
                  <a:pos x="503" y="621"/>
                </a:cxn>
                <a:cxn ang="0">
                  <a:pos x="540" y="661"/>
                </a:cxn>
                <a:cxn ang="0">
                  <a:pos x="536" y="710"/>
                </a:cxn>
                <a:cxn ang="0">
                  <a:pos x="544" y="735"/>
                </a:cxn>
                <a:cxn ang="0">
                  <a:pos x="574" y="721"/>
                </a:cxn>
                <a:cxn ang="0">
                  <a:pos x="567" y="639"/>
                </a:cxn>
                <a:cxn ang="0">
                  <a:pos x="577" y="561"/>
                </a:cxn>
                <a:cxn ang="0">
                  <a:pos x="610" y="515"/>
                </a:cxn>
                <a:cxn ang="0">
                  <a:pos x="649" y="454"/>
                </a:cxn>
                <a:cxn ang="0">
                  <a:pos x="672" y="430"/>
                </a:cxn>
                <a:cxn ang="0">
                  <a:pos x="664" y="426"/>
                </a:cxn>
                <a:cxn ang="0">
                  <a:pos x="671" y="395"/>
                </a:cxn>
                <a:cxn ang="0">
                  <a:pos x="672" y="385"/>
                </a:cxn>
                <a:cxn ang="0">
                  <a:pos x="667" y="337"/>
                </a:cxn>
                <a:cxn ang="0">
                  <a:pos x="677" y="322"/>
                </a:cxn>
                <a:cxn ang="0">
                  <a:pos x="683" y="356"/>
                </a:cxn>
                <a:cxn ang="0">
                  <a:pos x="694" y="350"/>
                </a:cxn>
                <a:cxn ang="0">
                  <a:pos x="698" y="333"/>
                </a:cxn>
                <a:cxn ang="0">
                  <a:pos x="723" y="270"/>
                </a:cxn>
                <a:cxn ang="0">
                  <a:pos x="765" y="246"/>
                </a:cxn>
                <a:cxn ang="0">
                  <a:pos x="784" y="241"/>
                </a:cxn>
                <a:cxn ang="0">
                  <a:pos x="799" y="172"/>
                </a:cxn>
                <a:cxn ang="0">
                  <a:pos x="825" y="159"/>
                </a:cxn>
              </a:cxnLst>
              <a:rect l="0" t="0" r="r" b="b"/>
              <a:pathLst>
                <a:path w="844" h="776">
                  <a:moveTo>
                    <a:pt x="843" y="143"/>
                  </a:moveTo>
                  <a:lnTo>
                    <a:pt x="842" y="132"/>
                  </a:lnTo>
                  <a:lnTo>
                    <a:pt x="839" y="111"/>
                  </a:lnTo>
                  <a:lnTo>
                    <a:pt x="844" y="72"/>
                  </a:lnTo>
                  <a:lnTo>
                    <a:pt x="836" y="65"/>
                  </a:lnTo>
                  <a:lnTo>
                    <a:pt x="829" y="67"/>
                  </a:lnTo>
                  <a:lnTo>
                    <a:pt x="828" y="61"/>
                  </a:lnTo>
                  <a:lnTo>
                    <a:pt x="816" y="83"/>
                  </a:lnTo>
                  <a:lnTo>
                    <a:pt x="804" y="107"/>
                  </a:lnTo>
                  <a:lnTo>
                    <a:pt x="791" y="128"/>
                  </a:lnTo>
                  <a:lnTo>
                    <a:pt x="782" y="139"/>
                  </a:lnTo>
                  <a:lnTo>
                    <a:pt x="753" y="141"/>
                  </a:lnTo>
                  <a:lnTo>
                    <a:pt x="727" y="143"/>
                  </a:lnTo>
                  <a:lnTo>
                    <a:pt x="712" y="163"/>
                  </a:lnTo>
                  <a:lnTo>
                    <a:pt x="699" y="182"/>
                  </a:lnTo>
                  <a:lnTo>
                    <a:pt x="683" y="185"/>
                  </a:lnTo>
                  <a:lnTo>
                    <a:pt x="664" y="187"/>
                  </a:lnTo>
                  <a:lnTo>
                    <a:pt x="663" y="208"/>
                  </a:lnTo>
                  <a:lnTo>
                    <a:pt x="649" y="215"/>
                  </a:lnTo>
                  <a:lnTo>
                    <a:pt x="634" y="226"/>
                  </a:lnTo>
                  <a:lnTo>
                    <a:pt x="619" y="233"/>
                  </a:lnTo>
                  <a:lnTo>
                    <a:pt x="604" y="245"/>
                  </a:lnTo>
                  <a:lnTo>
                    <a:pt x="600" y="232"/>
                  </a:lnTo>
                  <a:lnTo>
                    <a:pt x="617" y="202"/>
                  </a:lnTo>
                  <a:lnTo>
                    <a:pt x="624" y="183"/>
                  </a:lnTo>
                  <a:lnTo>
                    <a:pt x="627" y="154"/>
                  </a:lnTo>
                  <a:lnTo>
                    <a:pt x="630" y="128"/>
                  </a:lnTo>
                  <a:lnTo>
                    <a:pt x="619" y="111"/>
                  </a:lnTo>
                  <a:lnTo>
                    <a:pt x="620" y="104"/>
                  </a:lnTo>
                  <a:lnTo>
                    <a:pt x="616" y="106"/>
                  </a:lnTo>
                  <a:lnTo>
                    <a:pt x="614" y="91"/>
                  </a:lnTo>
                  <a:lnTo>
                    <a:pt x="602" y="74"/>
                  </a:lnTo>
                  <a:lnTo>
                    <a:pt x="590" y="63"/>
                  </a:lnTo>
                  <a:lnTo>
                    <a:pt x="579" y="48"/>
                  </a:lnTo>
                  <a:lnTo>
                    <a:pt x="567" y="35"/>
                  </a:lnTo>
                  <a:lnTo>
                    <a:pt x="550" y="44"/>
                  </a:lnTo>
                  <a:lnTo>
                    <a:pt x="539" y="35"/>
                  </a:lnTo>
                  <a:lnTo>
                    <a:pt x="525" y="41"/>
                  </a:lnTo>
                  <a:lnTo>
                    <a:pt x="506" y="24"/>
                  </a:lnTo>
                  <a:lnTo>
                    <a:pt x="490" y="19"/>
                  </a:lnTo>
                  <a:lnTo>
                    <a:pt x="492" y="0"/>
                  </a:lnTo>
                  <a:lnTo>
                    <a:pt x="486" y="9"/>
                  </a:lnTo>
                  <a:lnTo>
                    <a:pt x="462" y="9"/>
                  </a:lnTo>
                  <a:lnTo>
                    <a:pt x="438" y="9"/>
                  </a:lnTo>
                  <a:lnTo>
                    <a:pt x="415" y="9"/>
                  </a:lnTo>
                  <a:lnTo>
                    <a:pt x="393" y="9"/>
                  </a:lnTo>
                  <a:lnTo>
                    <a:pt x="369" y="9"/>
                  </a:lnTo>
                  <a:lnTo>
                    <a:pt x="346" y="9"/>
                  </a:lnTo>
                  <a:lnTo>
                    <a:pt x="323" y="9"/>
                  </a:lnTo>
                  <a:lnTo>
                    <a:pt x="299" y="9"/>
                  </a:lnTo>
                  <a:lnTo>
                    <a:pt x="276" y="9"/>
                  </a:lnTo>
                  <a:lnTo>
                    <a:pt x="252" y="9"/>
                  </a:lnTo>
                  <a:lnTo>
                    <a:pt x="228" y="9"/>
                  </a:lnTo>
                  <a:lnTo>
                    <a:pt x="205" y="9"/>
                  </a:lnTo>
                  <a:lnTo>
                    <a:pt x="182" y="9"/>
                  </a:lnTo>
                  <a:lnTo>
                    <a:pt x="158" y="9"/>
                  </a:lnTo>
                  <a:lnTo>
                    <a:pt x="135" y="9"/>
                  </a:lnTo>
                  <a:lnTo>
                    <a:pt x="112" y="9"/>
                  </a:lnTo>
                  <a:lnTo>
                    <a:pt x="107" y="39"/>
                  </a:lnTo>
                  <a:lnTo>
                    <a:pt x="100" y="63"/>
                  </a:lnTo>
                  <a:lnTo>
                    <a:pt x="89" y="72"/>
                  </a:lnTo>
                  <a:lnTo>
                    <a:pt x="92" y="65"/>
                  </a:lnTo>
                  <a:lnTo>
                    <a:pt x="93" y="69"/>
                  </a:lnTo>
                  <a:lnTo>
                    <a:pt x="104" y="44"/>
                  </a:lnTo>
                  <a:lnTo>
                    <a:pt x="92" y="63"/>
                  </a:lnTo>
                  <a:lnTo>
                    <a:pt x="89" y="65"/>
                  </a:lnTo>
                  <a:lnTo>
                    <a:pt x="97" y="50"/>
                  </a:lnTo>
                  <a:lnTo>
                    <a:pt x="103" y="41"/>
                  </a:lnTo>
                  <a:lnTo>
                    <a:pt x="81" y="30"/>
                  </a:lnTo>
                  <a:lnTo>
                    <a:pt x="73" y="72"/>
                  </a:lnTo>
                  <a:lnTo>
                    <a:pt x="72" y="78"/>
                  </a:lnTo>
                  <a:lnTo>
                    <a:pt x="71" y="83"/>
                  </a:lnTo>
                  <a:lnTo>
                    <a:pt x="70" y="89"/>
                  </a:lnTo>
                  <a:lnTo>
                    <a:pt x="69" y="85"/>
                  </a:lnTo>
                  <a:lnTo>
                    <a:pt x="64" y="98"/>
                  </a:lnTo>
                  <a:lnTo>
                    <a:pt x="74" y="100"/>
                  </a:lnTo>
                  <a:lnTo>
                    <a:pt x="68" y="100"/>
                  </a:lnTo>
                  <a:lnTo>
                    <a:pt x="60" y="115"/>
                  </a:lnTo>
                  <a:lnTo>
                    <a:pt x="43" y="159"/>
                  </a:lnTo>
                  <a:lnTo>
                    <a:pt x="26" y="202"/>
                  </a:lnTo>
                  <a:lnTo>
                    <a:pt x="21" y="228"/>
                  </a:lnTo>
                  <a:lnTo>
                    <a:pt x="16" y="252"/>
                  </a:lnTo>
                  <a:lnTo>
                    <a:pt x="2" y="283"/>
                  </a:lnTo>
                  <a:lnTo>
                    <a:pt x="3" y="295"/>
                  </a:lnTo>
                  <a:lnTo>
                    <a:pt x="0" y="319"/>
                  </a:lnTo>
                  <a:lnTo>
                    <a:pt x="3" y="339"/>
                  </a:lnTo>
                  <a:lnTo>
                    <a:pt x="4" y="359"/>
                  </a:lnTo>
                  <a:lnTo>
                    <a:pt x="3" y="356"/>
                  </a:lnTo>
                  <a:lnTo>
                    <a:pt x="2" y="363"/>
                  </a:lnTo>
                  <a:lnTo>
                    <a:pt x="9" y="363"/>
                  </a:lnTo>
                  <a:lnTo>
                    <a:pt x="13" y="363"/>
                  </a:lnTo>
                  <a:lnTo>
                    <a:pt x="10" y="378"/>
                  </a:lnTo>
                  <a:lnTo>
                    <a:pt x="8" y="372"/>
                  </a:lnTo>
                  <a:lnTo>
                    <a:pt x="4" y="378"/>
                  </a:lnTo>
                  <a:lnTo>
                    <a:pt x="9" y="395"/>
                  </a:lnTo>
                  <a:lnTo>
                    <a:pt x="4" y="409"/>
                  </a:lnTo>
                  <a:lnTo>
                    <a:pt x="8" y="428"/>
                  </a:lnTo>
                  <a:lnTo>
                    <a:pt x="11" y="446"/>
                  </a:lnTo>
                  <a:lnTo>
                    <a:pt x="9" y="474"/>
                  </a:lnTo>
                  <a:lnTo>
                    <a:pt x="17" y="476"/>
                  </a:lnTo>
                  <a:lnTo>
                    <a:pt x="32" y="493"/>
                  </a:lnTo>
                  <a:lnTo>
                    <a:pt x="47" y="515"/>
                  </a:lnTo>
                  <a:lnTo>
                    <a:pt x="48" y="539"/>
                  </a:lnTo>
                  <a:lnTo>
                    <a:pt x="64" y="539"/>
                  </a:lnTo>
                  <a:lnTo>
                    <a:pt x="83" y="535"/>
                  </a:lnTo>
                  <a:lnTo>
                    <a:pt x="95" y="546"/>
                  </a:lnTo>
                  <a:lnTo>
                    <a:pt x="106" y="556"/>
                  </a:lnTo>
                  <a:lnTo>
                    <a:pt x="118" y="569"/>
                  </a:lnTo>
                  <a:lnTo>
                    <a:pt x="130" y="578"/>
                  </a:lnTo>
                  <a:lnTo>
                    <a:pt x="150" y="578"/>
                  </a:lnTo>
                  <a:lnTo>
                    <a:pt x="171" y="578"/>
                  </a:lnTo>
                  <a:lnTo>
                    <a:pt x="174" y="563"/>
                  </a:lnTo>
                  <a:lnTo>
                    <a:pt x="200" y="563"/>
                  </a:lnTo>
                  <a:lnTo>
                    <a:pt x="213" y="595"/>
                  </a:lnTo>
                  <a:lnTo>
                    <a:pt x="216" y="630"/>
                  </a:lnTo>
                  <a:lnTo>
                    <a:pt x="226" y="641"/>
                  </a:lnTo>
                  <a:lnTo>
                    <a:pt x="236" y="656"/>
                  </a:lnTo>
                  <a:lnTo>
                    <a:pt x="245" y="632"/>
                  </a:lnTo>
                  <a:lnTo>
                    <a:pt x="266" y="635"/>
                  </a:lnTo>
                  <a:lnTo>
                    <a:pt x="273" y="663"/>
                  </a:lnTo>
                  <a:lnTo>
                    <a:pt x="279" y="693"/>
                  </a:lnTo>
                  <a:lnTo>
                    <a:pt x="285" y="732"/>
                  </a:lnTo>
                  <a:lnTo>
                    <a:pt x="294" y="748"/>
                  </a:lnTo>
                  <a:lnTo>
                    <a:pt x="313" y="754"/>
                  </a:lnTo>
                  <a:lnTo>
                    <a:pt x="312" y="715"/>
                  </a:lnTo>
                  <a:lnTo>
                    <a:pt x="311" y="711"/>
                  </a:lnTo>
                  <a:lnTo>
                    <a:pt x="310" y="704"/>
                  </a:lnTo>
                  <a:lnTo>
                    <a:pt x="314" y="710"/>
                  </a:lnTo>
                  <a:lnTo>
                    <a:pt x="316" y="693"/>
                  </a:lnTo>
                  <a:lnTo>
                    <a:pt x="321" y="687"/>
                  </a:lnTo>
                  <a:lnTo>
                    <a:pt x="328" y="676"/>
                  </a:lnTo>
                  <a:lnTo>
                    <a:pt x="333" y="671"/>
                  </a:lnTo>
                  <a:lnTo>
                    <a:pt x="333" y="667"/>
                  </a:lnTo>
                  <a:lnTo>
                    <a:pt x="341" y="667"/>
                  </a:lnTo>
                  <a:lnTo>
                    <a:pt x="336" y="671"/>
                  </a:lnTo>
                  <a:lnTo>
                    <a:pt x="345" y="663"/>
                  </a:lnTo>
                  <a:lnTo>
                    <a:pt x="342" y="663"/>
                  </a:lnTo>
                  <a:lnTo>
                    <a:pt x="359" y="641"/>
                  </a:lnTo>
                  <a:lnTo>
                    <a:pt x="361" y="634"/>
                  </a:lnTo>
                  <a:lnTo>
                    <a:pt x="365" y="637"/>
                  </a:lnTo>
                  <a:lnTo>
                    <a:pt x="364" y="639"/>
                  </a:lnTo>
                  <a:lnTo>
                    <a:pt x="376" y="630"/>
                  </a:lnTo>
                  <a:lnTo>
                    <a:pt x="377" y="630"/>
                  </a:lnTo>
                  <a:lnTo>
                    <a:pt x="390" y="632"/>
                  </a:lnTo>
                  <a:lnTo>
                    <a:pt x="402" y="634"/>
                  </a:lnTo>
                  <a:lnTo>
                    <a:pt x="410" y="632"/>
                  </a:lnTo>
                  <a:lnTo>
                    <a:pt x="414" y="641"/>
                  </a:lnTo>
                  <a:lnTo>
                    <a:pt x="423" y="647"/>
                  </a:lnTo>
                  <a:lnTo>
                    <a:pt x="432" y="647"/>
                  </a:lnTo>
                  <a:lnTo>
                    <a:pt x="431" y="635"/>
                  </a:lnTo>
                  <a:lnTo>
                    <a:pt x="443" y="648"/>
                  </a:lnTo>
                  <a:lnTo>
                    <a:pt x="441" y="658"/>
                  </a:lnTo>
                  <a:lnTo>
                    <a:pt x="445" y="647"/>
                  </a:lnTo>
                  <a:lnTo>
                    <a:pt x="438" y="632"/>
                  </a:lnTo>
                  <a:lnTo>
                    <a:pt x="444" y="626"/>
                  </a:lnTo>
                  <a:lnTo>
                    <a:pt x="442" y="622"/>
                  </a:lnTo>
                  <a:lnTo>
                    <a:pt x="441" y="619"/>
                  </a:lnTo>
                  <a:lnTo>
                    <a:pt x="430" y="615"/>
                  </a:lnTo>
                  <a:lnTo>
                    <a:pt x="441" y="615"/>
                  </a:lnTo>
                  <a:lnTo>
                    <a:pt x="465" y="613"/>
                  </a:lnTo>
                  <a:lnTo>
                    <a:pt x="468" y="598"/>
                  </a:lnTo>
                  <a:lnTo>
                    <a:pt x="467" y="613"/>
                  </a:lnTo>
                  <a:lnTo>
                    <a:pt x="474" y="613"/>
                  </a:lnTo>
                  <a:lnTo>
                    <a:pt x="481" y="608"/>
                  </a:lnTo>
                  <a:lnTo>
                    <a:pt x="479" y="611"/>
                  </a:lnTo>
                  <a:lnTo>
                    <a:pt x="493" y="609"/>
                  </a:lnTo>
                  <a:lnTo>
                    <a:pt x="489" y="609"/>
                  </a:lnTo>
                  <a:lnTo>
                    <a:pt x="498" y="615"/>
                  </a:lnTo>
                  <a:lnTo>
                    <a:pt x="501" y="615"/>
                  </a:lnTo>
                  <a:lnTo>
                    <a:pt x="503" y="621"/>
                  </a:lnTo>
                  <a:lnTo>
                    <a:pt x="499" y="617"/>
                  </a:lnTo>
                  <a:lnTo>
                    <a:pt x="503" y="634"/>
                  </a:lnTo>
                  <a:lnTo>
                    <a:pt x="525" y="619"/>
                  </a:lnTo>
                  <a:lnTo>
                    <a:pt x="532" y="639"/>
                  </a:lnTo>
                  <a:lnTo>
                    <a:pt x="540" y="661"/>
                  </a:lnTo>
                  <a:lnTo>
                    <a:pt x="535" y="698"/>
                  </a:lnTo>
                  <a:lnTo>
                    <a:pt x="534" y="693"/>
                  </a:lnTo>
                  <a:lnTo>
                    <a:pt x="535" y="698"/>
                  </a:lnTo>
                  <a:lnTo>
                    <a:pt x="540" y="689"/>
                  </a:lnTo>
                  <a:lnTo>
                    <a:pt x="536" y="710"/>
                  </a:lnTo>
                  <a:lnTo>
                    <a:pt x="541" y="722"/>
                  </a:lnTo>
                  <a:lnTo>
                    <a:pt x="543" y="724"/>
                  </a:lnTo>
                  <a:lnTo>
                    <a:pt x="543" y="734"/>
                  </a:lnTo>
                  <a:lnTo>
                    <a:pt x="546" y="730"/>
                  </a:lnTo>
                  <a:lnTo>
                    <a:pt x="544" y="735"/>
                  </a:lnTo>
                  <a:lnTo>
                    <a:pt x="546" y="756"/>
                  </a:lnTo>
                  <a:lnTo>
                    <a:pt x="553" y="776"/>
                  </a:lnTo>
                  <a:lnTo>
                    <a:pt x="564" y="774"/>
                  </a:lnTo>
                  <a:lnTo>
                    <a:pt x="568" y="748"/>
                  </a:lnTo>
                  <a:lnTo>
                    <a:pt x="574" y="721"/>
                  </a:lnTo>
                  <a:lnTo>
                    <a:pt x="571" y="693"/>
                  </a:lnTo>
                  <a:lnTo>
                    <a:pt x="567" y="667"/>
                  </a:lnTo>
                  <a:lnTo>
                    <a:pt x="569" y="691"/>
                  </a:lnTo>
                  <a:lnTo>
                    <a:pt x="568" y="663"/>
                  </a:lnTo>
                  <a:lnTo>
                    <a:pt x="567" y="639"/>
                  </a:lnTo>
                  <a:lnTo>
                    <a:pt x="566" y="613"/>
                  </a:lnTo>
                  <a:lnTo>
                    <a:pt x="566" y="587"/>
                  </a:lnTo>
                  <a:lnTo>
                    <a:pt x="571" y="580"/>
                  </a:lnTo>
                  <a:lnTo>
                    <a:pt x="571" y="576"/>
                  </a:lnTo>
                  <a:lnTo>
                    <a:pt x="577" y="561"/>
                  </a:lnTo>
                  <a:lnTo>
                    <a:pt x="582" y="548"/>
                  </a:lnTo>
                  <a:lnTo>
                    <a:pt x="583" y="546"/>
                  </a:lnTo>
                  <a:lnTo>
                    <a:pt x="587" y="541"/>
                  </a:lnTo>
                  <a:lnTo>
                    <a:pt x="608" y="517"/>
                  </a:lnTo>
                  <a:lnTo>
                    <a:pt x="610" y="515"/>
                  </a:lnTo>
                  <a:lnTo>
                    <a:pt x="624" y="496"/>
                  </a:lnTo>
                  <a:lnTo>
                    <a:pt x="631" y="493"/>
                  </a:lnTo>
                  <a:lnTo>
                    <a:pt x="641" y="474"/>
                  </a:lnTo>
                  <a:lnTo>
                    <a:pt x="660" y="459"/>
                  </a:lnTo>
                  <a:lnTo>
                    <a:pt x="649" y="454"/>
                  </a:lnTo>
                  <a:lnTo>
                    <a:pt x="655" y="456"/>
                  </a:lnTo>
                  <a:lnTo>
                    <a:pt x="658" y="450"/>
                  </a:lnTo>
                  <a:lnTo>
                    <a:pt x="651" y="443"/>
                  </a:lnTo>
                  <a:lnTo>
                    <a:pt x="666" y="443"/>
                  </a:lnTo>
                  <a:lnTo>
                    <a:pt x="672" y="430"/>
                  </a:lnTo>
                  <a:lnTo>
                    <a:pt x="666" y="433"/>
                  </a:lnTo>
                  <a:lnTo>
                    <a:pt x="663" y="428"/>
                  </a:lnTo>
                  <a:lnTo>
                    <a:pt x="658" y="424"/>
                  </a:lnTo>
                  <a:lnTo>
                    <a:pt x="660" y="424"/>
                  </a:lnTo>
                  <a:lnTo>
                    <a:pt x="664" y="426"/>
                  </a:lnTo>
                  <a:lnTo>
                    <a:pt x="668" y="424"/>
                  </a:lnTo>
                  <a:lnTo>
                    <a:pt x="673" y="426"/>
                  </a:lnTo>
                  <a:lnTo>
                    <a:pt x="673" y="406"/>
                  </a:lnTo>
                  <a:lnTo>
                    <a:pt x="675" y="433"/>
                  </a:lnTo>
                  <a:lnTo>
                    <a:pt x="671" y="395"/>
                  </a:lnTo>
                  <a:lnTo>
                    <a:pt x="664" y="393"/>
                  </a:lnTo>
                  <a:lnTo>
                    <a:pt x="660" y="385"/>
                  </a:lnTo>
                  <a:lnTo>
                    <a:pt x="668" y="391"/>
                  </a:lnTo>
                  <a:lnTo>
                    <a:pt x="665" y="378"/>
                  </a:lnTo>
                  <a:lnTo>
                    <a:pt x="672" y="385"/>
                  </a:lnTo>
                  <a:lnTo>
                    <a:pt x="664" y="359"/>
                  </a:lnTo>
                  <a:lnTo>
                    <a:pt x="673" y="371"/>
                  </a:lnTo>
                  <a:lnTo>
                    <a:pt x="665" y="350"/>
                  </a:lnTo>
                  <a:lnTo>
                    <a:pt x="662" y="350"/>
                  </a:lnTo>
                  <a:lnTo>
                    <a:pt x="667" y="337"/>
                  </a:lnTo>
                  <a:lnTo>
                    <a:pt x="665" y="348"/>
                  </a:lnTo>
                  <a:lnTo>
                    <a:pt x="675" y="358"/>
                  </a:lnTo>
                  <a:lnTo>
                    <a:pt x="673" y="339"/>
                  </a:lnTo>
                  <a:lnTo>
                    <a:pt x="675" y="350"/>
                  </a:lnTo>
                  <a:lnTo>
                    <a:pt x="677" y="322"/>
                  </a:lnTo>
                  <a:lnTo>
                    <a:pt x="687" y="315"/>
                  </a:lnTo>
                  <a:lnTo>
                    <a:pt x="682" y="333"/>
                  </a:lnTo>
                  <a:lnTo>
                    <a:pt x="679" y="343"/>
                  </a:lnTo>
                  <a:lnTo>
                    <a:pt x="677" y="350"/>
                  </a:lnTo>
                  <a:lnTo>
                    <a:pt x="683" y="356"/>
                  </a:lnTo>
                  <a:lnTo>
                    <a:pt x="679" y="365"/>
                  </a:lnTo>
                  <a:lnTo>
                    <a:pt x="682" y="369"/>
                  </a:lnTo>
                  <a:lnTo>
                    <a:pt x="678" y="374"/>
                  </a:lnTo>
                  <a:lnTo>
                    <a:pt x="675" y="387"/>
                  </a:lnTo>
                  <a:lnTo>
                    <a:pt x="694" y="350"/>
                  </a:lnTo>
                  <a:lnTo>
                    <a:pt x="692" y="315"/>
                  </a:lnTo>
                  <a:lnTo>
                    <a:pt x="700" y="302"/>
                  </a:lnTo>
                  <a:lnTo>
                    <a:pt x="694" y="311"/>
                  </a:lnTo>
                  <a:lnTo>
                    <a:pt x="698" y="324"/>
                  </a:lnTo>
                  <a:lnTo>
                    <a:pt x="698" y="333"/>
                  </a:lnTo>
                  <a:lnTo>
                    <a:pt x="715" y="302"/>
                  </a:lnTo>
                  <a:lnTo>
                    <a:pt x="715" y="306"/>
                  </a:lnTo>
                  <a:lnTo>
                    <a:pt x="719" y="283"/>
                  </a:lnTo>
                  <a:lnTo>
                    <a:pt x="725" y="261"/>
                  </a:lnTo>
                  <a:lnTo>
                    <a:pt x="723" y="270"/>
                  </a:lnTo>
                  <a:lnTo>
                    <a:pt x="728" y="267"/>
                  </a:lnTo>
                  <a:lnTo>
                    <a:pt x="744" y="258"/>
                  </a:lnTo>
                  <a:lnTo>
                    <a:pt x="760" y="254"/>
                  </a:lnTo>
                  <a:lnTo>
                    <a:pt x="763" y="245"/>
                  </a:lnTo>
                  <a:lnTo>
                    <a:pt x="765" y="246"/>
                  </a:lnTo>
                  <a:lnTo>
                    <a:pt x="772" y="252"/>
                  </a:lnTo>
                  <a:lnTo>
                    <a:pt x="775" y="252"/>
                  </a:lnTo>
                  <a:lnTo>
                    <a:pt x="784" y="246"/>
                  </a:lnTo>
                  <a:lnTo>
                    <a:pt x="784" y="232"/>
                  </a:lnTo>
                  <a:lnTo>
                    <a:pt x="784" y="241"/>
                  </a:lnTo>
                  <a:lnTo>
                    <a:pt x="776" y="233"/>
                  </a:lnTo>
                  <a:lnTo>
                    <a:pt x="777" y="215"/>
                  </a:lnTo>
                  <a:lnTo>
                    <a:pt x="777" y="209"/>
                  </a:lnTo>
                  <a:lnTo>
                    <a:pt x="795" y="180"/>
                  </a:lnTo>
                  <a:lnTo>
                    <a:pt x="799" y="172"/>
                  </a:lnTo>
                  <a:lnTo>
                    <a:pt x="803" y="174"/>
                  </a:lnTo>
                  <a:lnTo>
                    <a:pt x="816" y="154"/>
                  </a:lnTo>
                  <a:lnTo>
                    <a:pt x="816" y="156"/>
                  </a:lnTo>
                  <a:lnTo>
                    <a:pt x="819" y="156"/>
                  </a:lnTo>
                  <a:lnTo>
                    <a:pt x="825" y="159"/>
                  </a:lnTo>
                  <a:lnTo>
                    <a:pt x="843" y="14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54" name="Freeform 1058"/>
            <p:cNvSpPr>
              <a:spLocks/>
            </p:cNvSpPr>
            <p:nvPr/>
          </p:nvSpPr>
          <p:spPr bwMode="auto">
            <a:xfrm>
              <a:off x="623" y="1501"/>
              <a:ext cx="566" cy="249"/>
            </a:xfrm>
            <a:custGeom>
              <a:avLst/>
              <a:gdLst/>
              <a:ahLst/>
              <a:cxnLst>
                <a:cxn ang="0">
                  <a:pos x="433" y="412"/>
                </a:cxn>
                <a:cxn ang="0">
                  <a:pos x="416" y="332"/>
                </a:cxn>
                <a:cxn ang="0">
                  <a:pos x="392" y="315"/>
                </a:cxn>
                <a:cxn ang="0">
                  <a:pos x="413" y="241"/>
                </a:cxn>
                <a:cxn ang="0">
                  <a:pos x="496" y="108"/>
                </a:cxn>
                <a:cxn ang="0">
                  <a:pos x="487" y="26"/>
                </a:cxn>
                <a:cxn ang="0">
                  <a:pos x="419" y="13"/>
                </a:cxn>
                <a:cxn ang="0">
                  <a:pos x="403" y="2"/>
                </a:cxn>
                <a:cxn ang="0">
                  <a:pos x="346" y="19"/>
                </a:cxn>
                <a:cxn ang="0">
                  <a:pos x="316" y="26"/>
                </a:cxn>
                <a:cxn ang="0">
                  <a:pos x="224" y="78"/>
                </a:cxn>
                <a:cxn ang="0">
                  <a:pos x="244" y="128"/>
                </a:cxn>
                <a:cxn ang="0">
                  <a:pos x="235" y="136"/>
                </a:cxn>
                <a:cxn ang="0">
                  <a:pos x="217" y="126"/>
                </a:cxn>
                <a:cxn ang="0">
                  <a:pos x="151" y="167"/>
                </a:cxn>
                <a:cxn ang="0">
                  <a:pos x="215" y="175"/>
                </a:cxn>
                <a:cxn ang="0">
                  <a:pos x="178" y="217"/>
                </a:cxn>
                <a:cxn ang="0">
                  <a:pos x="126" y="241"/>
                </a:cxn>
                <a:cxn ang="0">
                  <a:pos x="95" y="265"/>
                </a:cxn>
                <a:cxn ang="0">
                  <a:pos x="106" y="271"/>
                </a:cxn>
                <a:cxn ang="0">
                  <a:pos x="102" y="291"/>
                </a:cxn>
                <a:cxn ang="0">
                  <a:pos x="80" y="304"/>
                </a:cxn>
                <a:cxn ang="0">
                  <a:pos x="107" y="317"/>
                </a:cxn>
                <a:cxn ang="0">
                  <a:pos x="112" y="350"/>
                </a:cxn>
                <a:cxn ang="0">
                  <a:pos x="138" y="349"/>
                </a:cxn>
                <a:cxn ang="0">
                  <a:pos x="134" y="371"/>
                </a:cxn>
                <a:cxn ang="0">
                  <a:pos x="114" y="393"/>
                </a:cxn>
                <a:cxn ang="0">
                  <a:pos x="50" y="443"/>
                </a:cxn>
                <a:cxn ang="0">
                  <a:pos x="0" y="469"/>
                </a:cxn>
                <a:cxn ang="0">
                  <a:pos x="15" y="467"/>
                </a:cxn>
                <a:cxn ang="0">
                  <a:pos x="49" y="449"/>
                </a:cxn>
                <a:cxn ang="0">
                  <a:pos x="83" y="434"/>
                </a:cxn>
                <a:cxn ang="0">
                  <a:pos x="196" y="352"/>
                </a:cxn>
                <a:cxn ang="0">
                  <a:pos x="227" y="310"/>
                </a:cxn>
                <a:cxn ang="0">
                  <a:pos x="280" y="284"/>
                </a:cxn>
                <a:cxn ang="0">
                  <a:pos x="230" y="328"/>
                </a:cxn>
                <a:cxn ang="0">
                  <a:pos x="249" y="326"/>
                </a:cxn>
                <a:cxn ang="0">
                  <a:pos x="257" y="323"/>
                </a:cxn>
                <a:cxn ang="0">
                  <a:pos x="289" y="306"/>
                </a:cxn>
                <a:cxn ang="0">
                  <a:pos x="294" y="289"/>
                </a:cxn>
                <a:cxn ang="0">
                  <a:pos x="304" y="291"/>
                </a:cxn>
                <a:cxn ang="0">
                  <a:pos x="314" y="297"/>
                </a:cxn>
                <a:cxn ang="0">
                  <a:pos x="320" y="308"/>
                </a:cxn>
                <a:cxn ang="0">
                  <a:pos x="349" y="315"/>
                </a:cxn>
                <a:cxn ang="0">
                  <a:pos x="391" y="325"/>
                </a:cxn>
                <a:cxn ang="0">
                  <a:pos x="389" y="350"/>
                </a:cxn>
                <a:cxn ang="0">
                  <a:pos x="407" y="352"/>
                </a:cxn>
                <a:cxn ang="0">
                  <a:pos x="411" y="365"/>
                </a:cxn>
                <a:cxn ang="0">
                  <a:pos x="426" y="373"/>
                </a:cxn>
                <a:cxn ang="0">
                  <a:pos x="434" y="382"/>
                </a:cxn>
                <a:cxn ang="0">
                  <a:pos x="426" y="399"/>
                </a:cxn>
                <a:cxn ang="0">
                  <a:pos x="430" y="430"/>
                </a:cxn>
                <a:cxn ang="0">
                  <a:pos x="435" y="434"/>
                </a:cxn>
                <a:cxn ang="0">
                  <a:pos x="423" y="467"/>
                </a:cxn>
              </a:cxnLst>
              <a:rect l="0" t="0" r="r" b="b"/>
              <a:pathLst>
                <a:path w="536" h="473">
                  <a:moveTo>
                    <a:pt x="436" y="460"/>
                  </a:moveTo>
                  <a:lnTo>
                    <a:pt x="444" y="441"/>
                  </a:lnTo>
                  <a:lnTo>
                    <a:pt x="438" y="426"/>
                  </a:lnTo>
                  <a:lnTo>
                    <a:pt x="433" y="412"/>
                  </a:lnTo>
                  <a:lnTo>
                    <a:pt x="435" y="384"/>
                  </a:lnTo>
                  <a:lnTo>
                    <a:pt x="438" y="354"/>
                  </a:lnTo>
                  <a:lnTo>
                    <a:pt x="434" y="325"/>
                  </a:lnTo>
                  <a:lnTo>
                    <a:pt x="416" y="332"/>
                  </a:lnTo>
                  <a:lnTo>
                    <a:pt x="407" y="345"/>
                  </a:lnTo>
                  <a:lnTo>
                    <a:pt x="394" y="350"/>
                  </a:lnTo>
                  <a:lnTo>
                    <a:pt x="397" y="323"/>
                  </a:lnTo>
                  <a:lnTo>
                    <a:pt x="392" y="315"/>
                  </a:lnTo>
                  <a:lnTo>
                    <a:pt x="399" y="308"/>
                  </a:lnTo>
                  <a:lnTo>
                    <a:pt x="373" y="308"/>
                  </a:lnTo>
                  <a:lnTo>
                    <a:pt x="393" y="276"/>
                  </a:lnTo>
                  <a:lnTo>
                    <a:pt x="413" y="241"/>
                  </a:lnTo>
                  <a:lnTo>
                    <a:pt x="434" y="208"/>
                  </a:lnTo>
                  <a:lnTo>
                    <a:pt x="453" y="171"/>
                  </a:lnTo>
                  <a:lnTo>
                    <a:pt x="474" y="141"/>
                  </a:lnTo>
                  <a:lnTo>
                    <a:pt x="496" y="108"/>
                  </a:lnTo>
                  <a:lnTo>
                    <a:pt x="515" y="76"/>
                  </a:lnTo>
                  <a:lnTo>
                    <a:pt x="536" y="43"/>
                  </a:lnTo>
                  <a:lnTo>
                    <a:pt x="511" y="32"/>
                  </a:lnTo>
                  <a:lnTo>
                    <a:pt x="487" y="26"/>
                  </a:lnTo>
                  <a:lnTo>
                    <a:pt x="464" y="23"/>
                  </a:lnTo>
                  <a:lnTo>
                    <a:pt x="433" y="19"/>
                  </a:lnTo>
                  <a:lnTo>
                    <a:pt x="430" y="17"/>
                  </a:lnTo>
                  <a:lnTo>
                    <a:pt x="419" y="13"/>
                  </a:lnTo>
                  <a:lnTo>
                    <a:pt x="412" y="8"/>
                  </a:lnTo>
                  <a:lnTo>
                    <a:pt x="409" y="6"/>
                  </a:lnTo>
                  <a:lnTo>
                    <a:pt x="397" y="8"/>
                  </a:lnTo>
                  <a:lnTo>
                    <a:pt x="403" y="2"/>
                  </a:lnTo>
                  <a:lnTo>
                    <a:pt x="397" y="0"/>
                  </a:lnTo>
                  <a:lnTo>
                    <a:pt x="364" y="15"/>
                  </a:lnTo>
                  <a:lnTo>
                    <a:pt x="357" y="13"/>
                  </a:lnTo>
                  <a:lnTo>
                    <a:pt x="346" y="19"/>
                  </a:lnTo>
                  <a:lnTo>
                    <a:pt x="345" y="21"/>
                  </a:lnTo>
                  <a:lnTo>
                    <a:pt x="339" y="28"/>
                  </a:lnTo>
                  <a:lnTo>
                    <a:pt x="343" y="19"/>
                  </a:lnTo>
                  <a:lnTo>
                    <a:pt x="316" y="26"/>
                  </a:lnTo>
                  <a:lnTo>
                    <a:pt x="289" y="45"/>
                  </a:lnTo>
                  <a:lnTo>
                    <a:pt x="261" y="63"/>
                  </a:lnTo>
                  <a:lnTo>
                    <a:pt x="239" y="65"/>
                  </a:lnTo>
                  <a:lnTo>
                    <a:pt x="224" y="78"/>
                  </a:lnTo>
                  <a:lnTo>
                    <a:pt x="234" y="108"/>
                  </a:lnTo>
                  <a:lnTo>
                    <a:pt x="230" y="115"/>
                  </a:lnTo>
                  <a:lnTo>
                    <a:pt x="249" y="119"/>
                  </a:lnTo>
                  <a:lnTo>
                    <a:pt x="244" y="128"/>
                  </a:lnTo>
                  <a:lnTo>
                    <a:pt x="258" y="128"/>
                  </a:lnTo>
                  <a:lnTo>
                    <a:pt x="239" y="128"/>
                  </a:lnTo>
                  <a:lnTo>
                    <a:pt x="239" y="121"/>
                  </a:lnTo>
                  <a:lnTo>
                    <a:pt x="235" y="136"/>
                  </a:lnTo>
                  <a:lnTo>
                    <a:pt x="241" y="141"/>
                  </a:lnTo>
                  <a:lnTo>
                    <a:pt x="232" y="143"/>
                  </a:lnTo>
                  <a:lnTo>
                    <a:pt x="206" y="139"/>
                  </a:lnTo>
                  <a:lnTo>
                    <a:pt x="217" y="126"/>
                  </a:lnTo>
                  <a:lnTo>
                    <a:pt x="186" y="139"/>
                  </a:lnTo>
                  <a:lnTo>
                    <a:pt x="147" y="158"/>
                  </a:lnTo>
                  <a:lnTo>
                    <a:pt x="160" y="165"/>
                  </a:lnTo>
                  <a:lnTo>
                    <a:pt x="151" y="167"/>
                  </a:lnTo>
                  <a:lnTo>
                    <a:pt x="149" y="186"/>
                  </a:lnTo>
                  <a:lnTo>
                    <a:pt x="182" y="186"/>
                  </a:lnTo>
                  <a:lnTo>
                    <a:pt x="186" y="189"/>
                  </a:lnTo>
                  <a:lnTo>
                    <a:pt x="215" y="175"/>
                  </a:lnTo>
                  <a:lnTo>
                    <a:pt x="208" y="186"/>
                  </a:lnTo>
                  <a:lnTo>
                    <a:pt x="204" y="189"/>
                  </a:lnTo>
                  <a:lnTo>
                    <a:pt x="197" y="208"/>
                  </a:lnTo>
                  <a:lnTo>
                    <a:pt x="178" y="217"/>
                  </a:lnTo>
                  <a:lnTo>
                    <a:pt x="146" y="230"/>
                  </a:lnTo>
                  <a:lnTo>
                    <a:pt x="150" y="223"/>
                  </a:lnTo>
                  <a:lnTo>
                    <a:pt x="141" y="230"/>
                  </a:lnTo>
                  <a:lnTo>
                    <a:pt x="126" y="241"/>
                  </a:lnTo>
                  <a:lnTo>
                    <a:pt x="129" y="241"/>
                  </a:lnTo>
                  <a:lnTo>
                    <a:pt x="123" y="245"/>
                  </a:lnTo>
                  <a:lnTo>
                    <a:pt x="101" y="262"/>
                  </a:lnTo>
                  <a:lnTo>
                    <a:pt x="95" y="265"/>
                  </a:lnTo>
                  <a:lnTo>
                    <a:pt x="96" y="267"/>
                  </a:lnTo>
                  <a:lnTo>
                    <a:pt x="87" y="271"/>
                  </a:lnTo>
                  <a:lnTo>
                    <a:pt x="90" y="284"/>
                  </a:lnTo>
                  <a:lnTo>
                    <a:pt x="106" y="271"/>
                  </a:lnTo>
                  <a:lnTo>
                    <a:pt x="92" y="286"/>
                  </a:lnTo>
                  <a:lnTo>
                    <a:pt x="93" y="288"/>
                  </a:lnTo>
                  <a:lnTo>
                    <a:pt x="107" y="291"/>
                  </a:lnTo>
                  <a:lnTo>
                    <a:pt x="102" y="291"/>
                  </a:lnTo>
                  <a:lnTo>
                    <a:pt x="105" y="299"/>
                  </a:lnTo>
                  <a:lnTo>
                    <a:pt x="95" y="299"/>
                  </a:lnTo>
                  <a:lnTo>
                    <a:pt x="90" y="291"/>
                  </a:lnTo>
                  <a:lnTo>
                    <a:pt x="80" y="304"/>
                  </a:lnTo>
                  <a:lnTo>
                    <a:pt x="84" y="325"/>
                  </a:lnTo>
                  <a:lnTo>
                    <a:pt x="107" y="312"/>
                  </a:lnTo>
                  <a:lnTo>
                    <a:pt x="120" y="300"/>
                  </a:lnTo>
                  <a:lnTo>
                    <a:pt x="107" y="317"/>
                  </a:lnTo>
                  <a:lnTo>
                    <a:pt x="98" y="338"/>
                  </a:lnTo>
                  <a:lnTo>
                    <a:pt x="94" y="347"/>
                  </a:lnTo>
                  <a:lnTo>
                    <a:pt x="85" y="358"/>
                  </a:lnTo>
                  <a:lnTo>
                    <a:pt x="112" y="350"/>
                  </a:lnTo>
                  <a:lnTo>
                    <a:pt x="118" y="352"/>
                  </a:lnTo>
                  <a:lnTo>
                    <a:pt x="119" y="365"/>
                  </a:lnTo>
                  <a:lnTo>
                    <a:pt x="135" y="347"/>
                  </a:lnTo>
                  <a:lnTo>
                    <a:pt x="138" y="349"/>
                  </a:lnTo>
                  <a:lnTo>
                    <a:pt x="130" y="352"/>
                  </a:lnTo>
                  <a:lnTo>
                    <a:pt x="131" y="360"/>
                  </a:lnTo>
                  <a:lnTo>
                    <a:pt x="156" y="349"/>
                  </a:lnTo>
                  <a:lnTo>
                    <a:pt x="134" y="371"/>
                  </a:lnTo>
                  <a:lnTo>
                    <a:pt x="137" y="373"/>
                  </a:lnTo>
                  <a:lnTo>
                    <a:pt x="134" y="373"/>
                  </a:lnTo>
                  <a:lnTo>
                    <a:pt x="120" y="388"/>
                  </a:lnTo>
                  <a:lnTo>
                    <a:pt x="114" y="393"/>
                  </a:lnTo>
                  <a:lnTo>
                    <a:pt x="93" y="415"/>
                  </a:lnTo>
                  <a:lnTo>
                    <a:pt x="59" y="432"/>
                  </a:lnTo>
                  <a:lnTo>
                    <a:pt x="54" y="443"/>
                  </a:lnTo>
                  <a:lnTo>
                    <a:pt x="50" y="443"/>
                  </a:lnTo>
                  <a:lnTo>
                    <a:pt x="48" y="447"/>
                  </a:lnTo>
                  <a:lnTo>
                    <a:pt x="48" y="443"/>
                  </a:lnTo>
                  <a:lnTo>
                    <a:pt x="36" y="443"/>
                  </a:lnTo>
                  <a:lnTo>
                    <a:pt x="0" y="469"/>
                  </a:lnTo>
                  <a:lnTo>
                    <a:pt x="2" y="467"/>
                  </a:lnTo>
                  <a:lnTo>
                    <a:pt x="5" y="471"/>
                  </a:lnTo>
                  <a:lnTo>
                    <a:pt x="13" y="463"/>
                  </a:lnTo>
                  <a:lnTo>
                    <a:pt x="15" y="467"/>
                  </a:lnTo>
                  <a:lnTo>
                    <a:pt x="31" y="452"/>
                  </a:lnTo>
                  <a:lnTo>
                    <a:pt x="38" y="452"/>
                  </a:lnTo>
                  <a:lnTo>
                    <a:pt x="33" y="452"/>
                  </a:lnTo>
                  <a:lnTo>
                    <a:pt x="49" y="449"/>
                  </a:lnTo>
                  <a:lnTo>
                    <a:pt x="61" y="447"/>
                  </a:lnTo>
                  <a:lnTo>
                    <a:pt x="63" y="445"/>
                  </a:lnTo>
                  <a:lnTo>
                    <a:pt x="80" y="439"/>
                  </a:lnTo>
                  <a:lnTo>
                    <a:pt x="83" y="434"/>
                  </a:lnTo>
                  <a:lnTo>
                    <a:pt x="86" y="428"/>
                  </a:lnTo>
                  <a:lnTo>
                    <a:pt x="129" y="402"/>
                  </a:lnTo>
                  <a:lnTo>
                    <a:pt x="163" y="378"/>
                  </a:lnTo>
                  <a:lnTo>
                    <a:pt x="196" y="352"/>
                  </a:lnTo>
                  <a:lnTo>
                    <a:pt x="190" y="345"/>
                  </a:lnTo>
                  <a:lnTo>
                    <a:pt x="217" y="325"/>
                  </a:lnTo>
                  <a:lnTo>
                    <a:pt x="222" y="321"/>
                  </a:lnTo>
                  <a:lnTo>
                    <a:pt x="227" y="310"/>
                  </a:lnTo>
                  <a:lnTo>
                    <a:pt x="249" y="291"/>
                  </a:lnTo>
                  <a:lnTo>
                    <a:pt x="273" y="282"/>
                  </a:lnTo>
                  <a:lnTo>
                    <a:pt x="290" y="276"/>
                  </a:lnTo>
                  <a:lnTo>
                    <a:pt x="280" y="284"/>
                  </a:lnTo>
                  <a:lnTo>
                    <a:pt x="282" y="289"/>
                  </a:lnTo>
                  <a:lnTo>
                    <a:pt x="277" y="289"/>
                  </a:lnTo>
                  <a:lnTo>
                    <a:pt x="253" y="299"/>
                  </a:lnTo>
                  <a:lnTo>
                    <a:pt x="230" y="328"/>
                  </a:lnTo>
                  <a:lnTo>
                    <a:pt x="241" y="325"/>
                  </a:lnTo>
                  <a:lnTo>
                    <a:pt x="223" y="338"/>
                  </a:lnTo>
                  <a:lnTo>
                    <a:pt x="233" y="339"/>
                  </a:lnTo>
                  <a:lnTo>
                    <a:pt x="249" y="326"/>
                  </a:lnTo>
                  <a:lnTo>
                    <a:pt x="245" y="332"/>
                  </a:lnTo>
                  <a:lnTo>
                    <a:pt x="251" y="326"/>
                  </a:lnTo>
                  <a:lnTo>
                    <a:pt x="255" y="328"/>
                  </a:lnTo>
                  <a:lnTo>
                    <a:pt x="257" y="323"/>
                  </a:lnTo>
                  <a:lnTo>
                    <a:pt x="257" y="326"/>
                  </a:lnTo>
                  <a:lnTo>
                    <a:pt x="266" y="317"/>
                  </a:lnTo>
                  <a:lnTo>
                    <a:pt x="272" y="321"/>
                  </a:lnTo>
                  <a:lnTo>
                    <a:pt x="289" y="306"/>
                  </a:lnTo>
                  <a:lnTo>
                    <a:pt x="285" y="304"/>
                  </a:lnTo>
                  <a:lnTo>
                    <a:pt x="291" y="300"/>
                  </a:lnTo>
                  <a:lnTo>
                    <a:pt x="289" y="299"/>
                  </a:lnTo>
                  <a:lnTo>
                    <a:pt x="294" y="289"/>
                  </a:lnTo>
                  <a:lnTo>
                    <a:pt x="307" y="282"/>
                  </a:lnTo>
                  <a:lnTo>
                    <a:pt x="299" y="289"/>
                  </a:lnTo>
                  <a:lnTo>
                    <a:pt x="304" y="288"/>
                  </a:lnTo>
                  <a:lnTo>
                    <a:pt x="304" y="291"/>
                  </a:lnTo>
                  <a:lnTo>
                    <a:pt x="324" y="284"/>
                  </a:lnTo>
                  <a:lnTo>
                    <a:pt x="317" y="286"/>
                  </a:lnTo>
                  <a:lnTo>
                    <a:pt x="316" y="291"/>
                  </a:lnTo>
                  <a:lnTo>
                    <a:pt x="314" y="297"/>
                  </a:lnTo>
                  <a:lnTo>
                    <a:pt x="318" y="297"/>
                  </a:lnTo>
                  <a:lnTo>
                    <a:pt x="320" y="299"/>
                  </a:lnTo>
                  <a:lnTo>
                    <a:pt x="316" y="304"/>
                  </a:lnTo>
                  <a:lnTo>
                    <a:pt x="320" y="308"/>
                  </a:lnTo>
                  <a:lnTo>
                    <a:pt x="333" y="300"/>
                  </a:lnTo>
                  <a:lnTo>
                    <a:pt x="328" y="306"/>
                  </a:lnTo>
                  <a:lnTo>
                    <a:pt x="332" y="312"/>
                  </a:lnTo>
                  <a:lnTo>
                    <a:pt x="349" y="315"/>
                  </a:lnTo>
                  <a:lnTo>
                    <a:pt x="366" y="317"/>
                  </a:lnTo>
                  <a:lnTo>
                    <a:pt x="366" y="326"/>
                  </a:lnTo>
                  <a:lnTo>
                    <a:pt x="383" y="321"/>
                  </a:lnTo>
                  <a:lnTo>
                    <a:pt x="391" y="325"/>
                  </a:lnTo>
                  <a:lnTo>
                    <a:pt x="386" y="328"/>
                  </a:lnTo>
                  <a:lnTo>
                    <a:pt x="388" y="321"/>
                  </a:lnTo>
                  <a:lnTo>
                    <a:pt x="380" y="328"/>
                  </a:lnTo>
                  <a:lnTo>
                    <a:pt x="389" y="350"/>
                  </a:lnTo>
                  <a:lnTo>
                    <a:pt x="398" y="371"/>
                  </a:lnTo>
                  <a:lnTo>
                    <a:pt x="403" y="369"/>
                  </a:lnTo>
                  <a:lnTo>
                    <a:pt x="401" y="350"/>
                  </a:lnTo>
                  <a:lnTo>
                    <a:pt x="407" y="352"/>
                  </a:lnTo>
                  <a:lnTo>
                    <a:pt x="413" y="350"/>
                  </a:lnTo>
                  <a:lnTo>
                    <a:pt x="414" y="350"/>
                  </a:lnTo>
                  <a:lnTo>
                    <a:pt x="411" y="360"/>
                  </a:lnTo>
                  <a:lnTo>
                    <a:pt x="411" y="365"/>
                  </a:lnTo>
                  <a:lnTo>
                    <a:pt x="412" y="371"/>
                  </a:lnTo>
                  <a:lnTo>
                    <a:pt x="425" y="341"/>
                  </a:lnTo>
                  <a:lnTo>
                    <a:pt x="423" y="358"/>
                  </a:lnTo>
                  <a:lnTo>
                    <a:pt x="426" y="373"/>
                  </a:lnTo>
                  <a:lnTo>
                    <a:pt x="429" y="369"/>
                  </a:lnTo>
                  <a:lnTo>
                    <a:pt x="430" y="375"/>
                  </a:lnTo>
                  <a:lnTo>
                    <a:pt x="426" y="380"/>
                  </a:lnTo>
                  <a:lnTo>
                    <a:pt x="434" y="382"/>
                  </a:lnTo>
                  <a:lnTo>
                    <a:pt x="429" y="382"/>
                  </a:lnTo>
                  <a:lnTo>
                    <a:pt x="430" y="391"/>
                  </a:lnTo>
                  <a:lnTo>
                    <a:pt x="425" y="386"/>
                  </a:lnTo>
                  <a:lnTo>
                    <a:pt x="426" y="399"/>
                  </a:lnTo>
                  <a:lnTo>
                    <a:pt x="421" y="401"/>
                  </a:lnTo>
                  <a:lnTo>
                    <a:pt x="423" y="402"/>
                  </a:lnTo>
                  <a:lnTo>
                    <a:pt x="424" y="419"/>
                  </a:lnTo>
                  <a:lnTo>
                    <a:pt x="430" y="430"/>
                  </a:lnTo>
                  <a:lnTo>
                    <a:pt x="425" y="432"/>
                  </a:lnTo>
                  <a:lnTo>
                    <a:pt x="412" y="451"/>
                  </a:lnTo>
                  <a:lnTo>
                    <a:pt x="418" y="447"/>
                  </a:lnTo>
                  <a:lnTo>
                    <a:pt x="435" y="434"/>
                  </a:lnTo>
                  <a:lnTo>
                    <a:pt x="425" y="460"/>
                  </a:lnTo>
                  <a:lnTo>
                    <a:pt x="421" y="463"/>
                  </a:lnTo>
                  <a:lnTo>
                    <a:pt x="430" y="458"/>
                  </a:lnTo>
                  <a:lnTo>
                    <a:pt x="423" y="467"/>
                  </a:lnTo>
                  <a:lnTo>
                    <a:pt x="421" y="473"/>
                  </a:lnTo>
                  <a:lnTo>
                    <a:pt x="436" y="46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997" name="Group 1059"/>
            <p:cNvGrpSpPr>
              <a:grpSpLocks/>
            </p:cNvGrpSpPr>
            <p:nvPr/>
          </p:nvGrpSpPr>
          <p:grpSpPr bwMode="auto">
            <a:xfrm>
              <a:off x="781" y="1701"/>
              <a:ext cx="43" cy="21"/>
              <a:chOff x="1119" y="1781"/>
              <a:chExt cx="40" cy="20"/>
            </a:xfrm>
            <a:grpFill/>
          </p:grpSpPr>
          <p:grpSp>
            <p:nvGrpSpPr>
              <p:cNvPr id="1003" name="Group 1060"/>
              <p:cNvGrpSpPr>
                <a:grpSpLocks/>
              </p:cNvGrpSpPr>
              <p:nvPr/>
            </p:nvGrpSpPr>
            <p:grpSpPr bwMode="auto">
              <a:xfrm>
                <a:off x="1119" y="1781"/>
                <a:ext cx="40" cy="20"/>
                <a:chOff x="1119" y="1781"/>
                <a:chExt cx="40" cy="20"/>
              </a:xfrm>
              <a:grpFill/>
            </p:grpSpPr>
            <p:pic>
              <p:nvPicPr>
                <p:cNvPr id="529" name="Picture 1061"/>
                <p:cNvPicPr>
                  <a:picLocks noChangeAspect="1" noChangeArrowheads="1"/>
                </p:cNvPicPr>
                <p:nvPr/>
              </p:nvPicPr>
              <p:blipFill>
                <a:blip r:embed="rId72" cstate="print"/>
                <a:srcRect/>
                <a:stretch>
                  <a:fillRect/>
                </a:stretch>
              </p:blipFill>
              <p:spPr bwMode="auto">
                <a:xfrm>
                  <a:off x="1119" y="1781"/>
                  <a:ext cx="40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30" name="Freeform 1062"/>
                <p:cNvSpPr>
                  <a:spLocks/>
                </p:cNvSpPr>
                <p:nvPr/>
              </p:nvSpPr>
              <p:spPr bwMode="auto">
                <a:xfrm>
                  <a:off x="1119" y="1781"/>
                  <a:ext cx="39" cy="19"/>
                </a:xfrm>
                <a:custGeom>
                  <a:avLst/>
                  <a:gdLst/>
                  <a:ahLst/>
                  <a:cxnLst>
                    <a:cxn ang="0">
                      <a:pos x="39" y="11"/>
                    </a:cxn>
                    <a:cxn ang="0">
                      <a:pos x="35" y="8"/>
                    </a:cxn>
                    <a:cxn ang="0">
                      <a:pos x="38" y="4"/>
                    </a:cxn>
                    <a:cxn ang="0">
                      <a:pos x="35" y="4"/>
                    </a:cxn>
                    <a:cxn ang="0">
                      <a:pos x="31" y="0"/>
                    </a:cxn>
                    <a:cxn ang="0">
                      <a:pos x="29" y="6"/>
                    </a:cxn>
                    <a:cxn ang="0">
                      <a:pos x="24" y="6"/>
                    </a:cxn>
                    <a:cxn ang="0">
                      <a:pos x="18" y="8"/>
                    </a:cxn>
                    <a:cxn ang="0">
                      <a:pos x="13" y="23"/>
                    </a:cxn>
                    <a:cxn ang="0">
                      <a:pos x="13" y="11"/>
                    </a:cxn>
                    <a:cxn ang="0">
                      <a:pos x="2" y="23"/>
                    </a:cxn>
                    <a:cxn ang="0">
                      <a:pos x="1" y="34"/>
                    </a:cxn>
                    <a:cxn ang="0">
                      <a:pos x="3" y="26"/>
                    </a:cxn>
                    <a:cxn ang="0">
                      <a:pos x="8" y="30"/>
                    </a:cxn>
                    <a:cxn ang="0">
                      <a:pos x="0" y="37"/>
                    </a:cxn>
                    <a:cxn ang="0">
                      <a:pos x="9" y="30"/>
                    </a:cxn>
                    <a:cxn ang="0">
                      <a:pos x="25" y="21"/>
                    </a:cxn>
                    <a:cxn ang="0">
                      <a:pos x="28" y="15"/>
                    </a:cxn>
                    <a:cxn ang="0">
                      <a:pos x="39" y="11"/>
                    </a:cxn>
                  </a:cxnLst>
                  <a:rect l="0" t="0" r="r" b="b"/>
                  <a:pathLst>
                    <a:path w="39" h="37">
                      <a:moveTo>
                        <a:pt x="39" y="11"/>
                      </a:moveTo>
                      <a:lnTo>
                        <a:pt x="35" y="8"/>
                      </a:lnTo>
                      <a:lnTo>
                        <a:pt x="38" y="4"/>
                      </a:lnTo>
                      <a:lnTo>
                        <a:pt x="35" y="4"/>
                      </a:lnTo>
                      <a:lnTo>
                        <a:pt x="31" y="0"/>
                      </a:lnTo>
                      <a:lnTo>
                        <a:pt x="29" y="6"/>
                      </a:lnTo>
                      <a:lnTo>
                        <a:pt x="24" y="6"/>
                      </a:lnTo>
                      <a:lnTo>
                        <a:pt x="18" y="8"/>
                      </a:lnTo>
                      <a:lnTo>
                        <a:pt x="13" y="23"/>
                      </a:lnTo>
                      <a:lnTo>
                        <a:pt x="13" y="11"/>
                      </a:lnTo>
                      <a:lnTo>
                        <a:pt x="2" y="23"/>
                      </a:lnTo>
                      <a:lnTo>
                        <a:pt x="1" y="34"/>
                      </a:lnTo>
                      <a:lnTo>
                        <a:pt x="3" y="26"/>
                      </a:lnTo>
                      <a:lnTo>
                        <a:pt x="8" y="30"/>
                      </a:lnTo>
                      <a:lnTo>
                        <a:pt x="0" y="37"/>
                      </a:lnTo>
                      <a:lnTo>
                        <a:pt x="9" y="30"/>
                      </a:lnTo>
                      <a:lnTo>
                        <a:pt x="25" y="21"/>
                      </a:lnTo>
                      <a:lnTo>
                        <a:pt x="28" y="15"/>
                      </a:lnTo>
                      <a:lnTo>
                        <a:pt x="39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31" name="Freeform 1063"/>
                <p:cNvSpPr>
                  <a:spLocks/>
                </p:cNvSpPr>
                <p:nvPr/>
              </p:nvSpPr>
              <p:spPr bwMode="auto">
                <a:xfrm>
                  <a:off x="1119" y="1781"/>
                  <a:ext cx="39" cy="19"/>
                </a:xfrm>
                <a:custGeom>
                  <a:avLst/>
                  <a:gdLst/>
                  <a:ahLst/>
                  <a:cxnLst>
                    <a:cxn ang="0">
                      <a:pos x="39" y="11"/>
                    </a:cxn>
                    <a:cxn ang="0">
                      <a:pos x="35" y="8"/>
                    </a:cxn>
                    <a:cxn ang="0">
                      <a:pos x="38" y="4"/>
                    </a:cxn>
                    <a:cxn ang="0">
                      <a:pos x="35" y="4"/>
                    </a:cxn>
                    <a:cxn ang="0">
                      <a:pos x="31" y="0"/>
                    </a:cxn>
                    <a:cxn ang="0">
                      <a:pos x="29" y="6"/>
                    </a:cxn>
                    <a:cxn ang="0">
                      <a:pos x="24" y="6"/>
                    </a:cxn>
                    <a:cxn ang="0">
                      <a:pos x="18" y="8"/>
                    </a:cxn>
                    <a:cxn ang="0">
                      <a:pos x="13" y="23"/>
                    </a:cxn>
                    <a:cxn ang="0">
                      <a:pos x="13" y="11"/>
                    </a:cxn>
                    <a:cxn ang="0">
                      <a:pos x="2" y="23"/>
                    </a:cxn>
                    <a:cxn ang="0">
                      <a:pos x="1" y="34"/>
                    </a:cxn>
                    <a:cxn ang="0">
                      <a:pos x="3" y="26"/>
                    </a:cxn>
                    <a:cxn ang="0">
                      <a:pos x="8" y="30"/>
                    </a:cxn>
                    <a:cxn ang="0">
                      <a:pos x="0" y="37"/>
                    </a:cxn>
                    <a:cxn ang="0">
                      <a:pos x="9" y="30"/>
                    </a:cxn>
                    <a:cxn ang="0">
                      <a:pos x="25" y="21"/>
                    </a:cxn>
                    <a:cxn ang="0">
                      <a:pos x="28" y="15"/>
                    </a:cxn>
                    <a:cxn ang="0">
                      <a:pos x="39" y="11"/>
                    </a:cxn>
                  </a:cxnLst>
                  <a:rect l="0" t="0" r="r" b="b"/>
                  <a:pathLst>
                    <a:path w="39" h="37">
                      <a:moveTo>
                        <a:pt x="39" y="11"/>
                      </a:moveTo>
                      <a:lnTo>
                        <a:pt x="35" y="8"/>
                      </a:lnTo>
                      <a:lnTo>
                        <a:pt x="38" y="4"/>
                      </a:lnTo>
                      <a:lnTo>
                        <a:pt x="35" y="4"/>
                      </a:lnTo>
                      <a:lnTo>
                        <a:pt x="31" y="0"/>
                      </a:lnTo>
                      <a:lnTo>
                        <a:pt x="29" y="6"/>
                      </a:lnTo>
                      <a:lnTo>
                        <a:pt x="24" y="6"/>
                      </a:lnTo>
                      <a:lnTo>
                        <a:pt x="18" y="8"/>
                      </a:lnTo>
                      <a:lnTo>
                        <a:pt x="13" y="23"/>
                      </a:lnTo>
                      <a:lnTo>
                        <a:pt x="13" y="11"/>
                      </a:lnTo>
                      <a:lnTo>
                        <a:pt x="2" y="23"/>
                      </a:lnTo>
                      <a:lnTo>
                        <a:pt x="1" y="34"/>
                      </a:lnTo>
                      <a:lnTo>
                        <a:pt x="3" y="26"/>
                      </a:lnTo>
                      <a:lnTo>
                        <a:pt x="8" y="30"/>
                      </a:lnTo>
                      <a:lnTo>
                        <a:pt x="0" y="37"/>
                      </a:lnTo>
                      <a:lnTo>
                        <a:pt x="9" y="30"/>
                      </a:lnTo>
                      <a:lnTo>
                        <a:pt x="25" y="21"/>
                      </a:lnTo>
                      <a:lnTo>
                        <a:pt x="28" y="15"/>
                      </a:lnTo>
                      <a:lnTo>
                        <a:pt x="39" y="11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32" name="Picture 1064"/>
                <p:cNvPicPr>
                  <a:picLocks noChangeAspect="1" noChangeArrowheads="1"/>
                </p:cNvPicPr>
                <p:nvPr/>
              </p:nvPicPr>
              <p:blipFill>
                <a:blip r:embed="rId72" cstate="print"/>
                <a:srcRect/>
                <a:stretch>
                  <a:fillRect/>
                </a:stretch>
              </p:blipFill>
              <p:spPr bwMode="auto">
                <a:xfrm>
                  <a:off x="1119" y="1781"/>
                  <a:ext cx="40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28" name="Freeform 1065"/>
              <p:cNvSpPr>
                <a:spLocks/>
              </p:cNvSpPr>
              <p:nvPr/>
            </p:nvSpPr>
            <p:spPr bwMode="auto">
              <a:xfrm>
                <a:off x="1119" y="1781"/>
                <a:ext cx="39" cy="19"/>
              </a:xfrm>
              <a:custGeom>
                <a:avLst/>
                <a:gdLst/>
                <a:ahLst/>
                <a:cxnLst>
                  <a:cxn ang="0">
                    <a:pos x="39" y="11"/>
                  </a:cxn>
                  <a:cxn ang="0">
                    <a:pos x="35" y="8"/>
                  </a:cxn>
                  <a:cxn ang="0">
                    <a:pos x="38" y="4"/>
                  </a:cxn>
                  <a:cxn ang="0">
                    <a:pos x="35" y="4"/>
                  </a:cxn>
                  <a:cxn ang="0">
                    <a:pos x="31" y="0"/>
                  </a:cxn>
                  <a:cxn ang="0">
                    <a:pos x="29" y="6"/>
                  </a:cxn>
                  <a:cxn ang="0">
                    <a:pos x="24" y="6"/>
                  </a:cxn>
                  <a:cxn ang="0">
                    <a:pos x="18" y="8"/>
                  </a:cxn>
                  <a:cxn ang="0">
                    <a:pos x="13" y="23"/>
                  </a:cxn>
                  <a:cxn ang="0">
                    <a:pos x="13" y="11"/>
                  </a:cxn>
                  <a:cxn ang="0">
                    <a:pos x="2" y="23"/>
                  </a:cxn>
                  <a:cxn ang="0">
                    <a:pos x="1" y="34"/>
                  </a:cxn>
                  <a:cxn ang="0">
                    <a:pos x="3" y="26"/>
                  </a:cxn>
                  <a:cxn ang="0">
                    <a:pos x="8" y="30"/>
                  </a:cxn>
                  <a:cxn ang="0">
                    <a:pos x="0" y="37"/>
                  </a:cxn>
                  <a:cxn ang="0">
                    <a:pos x="9" y="30"/>
                  </a:cxn>
                  <a:cxn ang="0">
                    <a:pos x="25" y="21"/>
                  </a:cxn>
                  <a:cxn ang="0">
                    <a:pos x="28" y="15"/>
                  </a:cxn>
                  <a:cxn ang="0">
                    <a:pos x="39" y="11"/>
                  </a:cxn>
                </a:cxnLst>
                <a:rect l="0" t="0" r="r" b="b"/>
                <a:pathLst>
                  <a:path w="39" h="37">
                    <a:moveTo>
                      <a:pt x="39" y="11"/>
                    </a:moveTo>
                    <a:lnTo>
                      <a:pt x="35" y="8"/>
                    </a:lnTo>
                    <a:lnTo>
                      <a:pt x="38" y="4"/>
                    </a:lnTo>
                    <a:lnTo>
                      <a:pt x="35" y="4"/>
                    </a:lnTo>
                    <a:lnTo>
                      <a:pt x="31" y="0"/>
                    </a:lnTo>
                    <a:lnTo>
                      <a:pt x="29" y="6"/>
                    </a:lnTo>
                    <a:lnTo>
                      <a:pt x="24" y="6"/>
                    </a:lnTo>
                    <a:lnTo>
                      <a:pt x="18" y="8"/>
                    </a:lnTo>
                    <a:lnTo>
                      <a:pt x="13" y="23"/>
                    </a:lnTo>
                    <a:lnTo>
                      <a:pt x="13" y="11"/>
                    </a:lnTo>
                    <a:lnTo>
                      <a:pt x="2" y="23"/>
                    </a:lnTo>
                    <a:lnTo>
                      <a:pt x="1" y="34"/>
                    </a:lnTo>
                    <a:lnTo>
                      <a:pt x="3" y="26"/>
                    </a:lnTo>
                    <a:lnTo>
                      <a:pt x="8" y="30"/>
                    </a:lnTo>
                    <a:lnTo>
                      <a:pt x="0" y="37"/>
                    </a:lnTo>
                    <a:lnTo>
                      <a:pt x="9" y="30"/>
                    </a:lnTo>
                    <a:lnTo>
                      <a:pt x="25" y="21"/>
                    </a:lnTo>
                    <a:lnTo>
                      <a:pt x="28" y="15"/>
                    </a:lnTo>
                    <a:lnTo>
                      <a:pt x="39" y="11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09" name="Group 1066"/>
            <p:cNvGrpSpPr>
              <a:grpSpLocks/>
            </p:cNvGrpSpPr>
            <p:nvPr/>
          </p:nvGrpSpPr>
          <p:grpSpPr bwMode="auto">
            <a:xfrm>
              <a:off x="687" y="1612"/>
              <a:ext cx="35" cy="12"/>
              <a:chOff x="1030" y="1697"/>
              <a:chExt cx="33" cy="11"/>
            </a:xfrm>
            <a:grpFill/>
          </p:grpSpPr>
          <p:grpSp>
            <p:nvGrpSpPr>
              <p:cNvPr id="1015" name="Group 1067"/>
              <p:cNvGrpSpPr>
                <a:grpSpLocks/>
              </p:cNvGrpSpPr>
              <p:nvPr/>
            </p:nvGrpSpPr>
            <p:grpSpPr bwMode="auto">
              <a:xfrm>
                <a:off x="1030" y="1697"/>
                <a:ext cx="33" cy="11"/>
                <a:chOff x="1030" y="1697"/>
                <a:chExt cx="33" cy="11"/>
              </a:xfrm>
              <a:grpFill/>
            </p:grpSpPr>
            <p:pic>
              <p:nvPicPr>
                <p:cNvPr id="523" name="Picture 1068"/>
                <p:cNvPicPr>
                  <a:picLocks noChangeAspect="1" noChangeArrowheads="1"/>
                </p:cNvPicPr>
                <p:nvPr/>
              </p:nvPicPr>
              <p:blipFill>
                <a:blip r:embed="rId73" cstate="print"/>
                <a:srcRect/>
                <a:stretch>
                  <a:fillRect/>
                </a:stretch>
              </p:blipFill>
              <p:spPr bwMode="auto">
                <a:xfrm>
                  <a:off x="1030" y="1697"/>
                  <a:ext cx="33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24" name="Freeform 1069"/>
                <p:cNvSpPr>
                  <a:spLocks/>
                </p:cNvSpPr>
                <p:nvPr/>
              </p:nvSpPr>
              <p:spPr bwMode="auto">
                <a:xfrm>
                  <a:off x="1030" y="1697"/>
                  <a:ext cx="32" cy="10"/>
                </a:xfrm>
                <a:custGeom>
                  <a:avLst/>
                  <a:gdLst/>
                  <a:ahLst/>
                  <a:cxnLst>
                    <a:cxn ang="0">
                      <a:pos x="32" y="13"/>
                    </a:cxn>
                    <a:cxn ang="0">
                      <a:pos x="15" y="20"/>
                    </a:cxn>
                    <a:cxn ang="0">
                      <a:pos x="10" y="9"/>
                    </a:cxn>
                    <a:cxn ang="0">
                      <a:pos x="11" y="15"/>
                    </a:cxn>
                    <a:cxn ang="0">
                      <a:pos x="0" y="13"/>
                    </a:cxn>
                    <a:cxn ang="0">
                      <a:pos x="3" y="2"/>
                    </a:cxn>
                    <a:cxn ang="0">
                      <a:pos x="16" y="0"/>
                    </a:cxn>
                    <a:cxn ang="0">
                      <a:pos x="32" y="13"/>
                    </a:cxn>
                  </a:cxnLst>
                  <a:rect l="0" t="0" r="r" b="b"/>
                  <a:pathLst>
                    <a:path w="32" h="20">
                      <a:moveTo>
                        <a:pt x="32" y="13"/>
                      </a:moveTo>
                      <a:lnTo>
                        <a:pt x="15" y="20"/>
                      </a:lnTo>
                      <a:lnTo>
                        <a:pt x="10" y="9"/>
                      </a:lnTo>
                      <a:lnTo>
                        <a:pt x="11" y="15"/>
                      </a:lnTo>
                      <a:lnTo>
                        <a:pt x="0" y="13"/>
                      </a:lnTo>
                      <a:lnTo>
                        <a:pt x="3" y="2"/>
                      </a:lnTo>
                      <a:lnTo>
                        <a:pt x="16" y="0"/>
                      </a:lnTo>
                      <a:lnTo>
                        <a:pt x="32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25" name="Freeform 1070"/>
                <p:cNvSpPr>
                  <a:spLocks/>
                </p:cNvSpPr>
                <p:nvPr/>
              </p:nvSpPr>
              <p:spPr bwMode="auto">
                <a:xfrm>
                  <a:off x="1030" y="1697"/>
                  <a:ext cx="32" cy="10"/>
                </a:xfrm>
                <a:custGeom>
                  <a:avLst/>
                  <a:gdLst/>
                  <a:ahLst/>
                  <a:cxnLst>
                    <a:cxn ang="0">
                      <a:pos x="32" y="13"/>
                    </a:cxn>
                    <a:cxn ang="0">
                      <a:pos x="15" y="20"/>
                    </a:cxn>
                    <a:cxn ang="0">
                      <a:pos x="10" y="9"/>
                    </a:cxn>
                    <a:cxn ang="0">
                      <a:pos x="11" y="15"/>
                    </a:cxn>
                    <a:cxn ang="0">
                      <a:pos x="0" y="13"/>
                    </a:cxn>
                    <a:cxn ang="0">
                      <a:pos x="3" y="2"/>
                    </a:cxn>
                    <a:cxn ang="0">
                      <a:pos x="16" y="0"/>
                    </a:cxn>
                    <a:cxn ang="0">
                      <a:pos x="32" y="13"/>
                    </a:cxn>
                  </a:cxnLst>
                  <a:rect l="0" t="0" r="r" b="b"/>
                  <a:pathLst>
                    <a:path w="32" h="20">
                      <a:moveTo>
                        <a:pt x="32" y="13"/>
                      </a:moveTo>
                      <a:lnTo>
                        <a:pt x="15" y="20"/>
                      </a:lnTo>
                      <a:lnTo>
                        <a:pt x="10" y="9"/>
                      </a:lnTo>
                      <a:lnTo>
                        <a:pt x="11" y="15"/>
                      </a:lnTo>
                      <a:lnTo>
                        <a:pt x="0" y="13"/>
                      </a:lnTo>
                      <a:lnTo>
                        <a:pt x="3" y="2"/>
                      </a:lnTo>
                      <a:lnTo>
                        <a:pt x="16" y="0"/>
                      </a:lnTo>
                      <a:lnTo>
                        <a:pt x="32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26" name="Picture 1071"/>
                <p:cNvPicPr>
                  <a:picLocks noChangeAspect="1" noChangeArrowheads="1"/>
                </p:cNvPicPr>
                <p:nvPr/>
              </p:nvPicPr>
              <p:blipFill>
                <a:blip r:embed="rId73" cstate="print"/>
                <a:srcRect/>
                <a:stretch>
                  <a:fillRect/>
                </a:stretch>
              </p:blipFill>
              <p:spPr bwMode="auto">
                <a:xfrm>
                  <a:off x="1030" y="1697"/>
                  <a:ext cx="33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22" name="Freeform 1072"/>
              <p:cNvSpPr>
                <a:spLocks/>
              </p:cNvSpPr>
              <p:nvPr/>
            </p:nvSpPr>
            <p:spPr bwMode="auto">
              <a:xfrm>
                <a:off x="1030" y="1697"/>
                <a:ext cx="32" cy="10"/>
              </a:xfrm>
              <a:custGeom>
                <a:avLst/>
                <a:gdLst/>
                <a:ahLst/>
                <a:cxnLst>
                  <a:cxn ang="0">
                    <a:pos x="32" y="13"/>
                  </a:cxn>
                  <a:cxn ang="0">
                    <a:pos x="15" y="20"/>
                  </a:cxn>
                  <a:cxn ang="0">
                    <a:pos x="10" y="9"/>
                  </a:cxn>
                  <a:cxn ang="0">
                    <a:pos x="11" y="15"/>
                  </a:cxn>
                  <a:cxn ang="0">
                    <a:pos x="0" y="13"/>
                  </a:cxn>
                  <a:cxn ang="0">
                    <a:pos x="3" y="2"/>
                  </a:cxn>
                  <a:cxn ang="0">
                    <a:pos x="16" y="0"/>
                  </a:cxn>
                  <a:cxn ang="0">
                    <a:pos x="32" y="13"/>
                  </a:cxn>
                </a:cxnLst>
                <a:rect l="0" t="0" r="r" b="b"/>
                <a:pathLst>
                  <a:path w="32" h="20">
                    <a:moveTo>
                      <a:pt x="32" y="13"/>
                    </a:moveTo>
                    <a:lnTo>
                      <a:pt x="15" y="20"/>
                    </a:lnTo>
                    <a:lnTo>
                      <a:pt x="10" y="9"/>
                    </a:lnTo>
                    <a:lnTo>
                      <a:pt x="11" y="15"/>
                    </a:lnTo>
                    <a:lnTo>
                      <a:pt x="0" y="13"/>
                    </a:lnTo>
                    <a:lnTo>
                      <a:pt x="3" y="2"/>
                    </a:lnTo>
                    <a:lnTo>
                      <a:pt x="16" y="0"/>
                    </a:lnTo>
                    <a:lnTo>
                      <a:pt x="32" y="1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1" name="Group 1073"/>
            <p:cNvGrpSpPr>
              <a:grpSpLocks/>
            </p:cNvGrpSpPr>
            <p:nvPr/>
          </p:nvGrpSpPr>
          <p:grpSpPr bwMode="auto">
            <a:xfrm>
              <a:off x="1038" y="1727"/>
              <a:ext cx="19" cy="29"/>
              <a:chOff x="1362" y="1806"/>
              <a:chExt cx="18" cy="27"/>
            </a:xfrm>
            <a:grpFill/>
          </p:grpSpPr>
          <p:grpSp>
            <p:nvGrpSpPr>
              <p:cNvPr id="1027" name="Group 1074"/>
              <p:cNvGrpSpPr>
                <a:grpSpLocks/>
              </p:cNvGrpSpPr>
              <p:nvPr/>
            </p:nvGrpSpPr>
            <p:grpSpPr bwMode="auto">
              <a:xfrm>
                <a:off x="1362" y="1806"/>
                <a:ext cx="18" cy="27"/>
                <a:chOff x="1362" y="1806"/>
                <a:chExt cx="18" cy="27"/>
              </a:xfrm>
              <a:grpFill/>
            </p:grpSpPr>
            <p:pic>
              <p:nvPicPr>
                <p:cNvPr id="517" name="Picture 1075"/>
                <p:cNvPicPr>
                  <a:picLocks noChangeAspect="1" noChangeArrowheads="1"/>
                </p:cNvPicPr>
                <p:nvPr/>
              </p:nvPicPr>
              <p:blipFill>
                <a:blip r:embed="rId74" cstate="print"/>
                <a:srcRect/>
                <a:stretch>
                  <a:fillRect/>
                </a:stretch>
              </p:blipFill>
              <p:spPr bwMode="auto">
                <a:xfrm>
                  <a:off x="1362" y="1806"/>
                  <a:ext cx="18" cy="2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18" name="Freeform 1076"/>
                <p:cNvSpPr>
                  <a:spLocks/>
                </p:cNvSpPr>
                <p:nvPr/>
              </p:nvSpPr>
              <p:spPr bwMode="auto">
                <a:xfrm>
                  <a:off x="1362" y="1806"/>
                  <a:ext cx="17" cy="26"/>
                </a:xfrm>
                <a:custGeom>
                  <a:avLst/>
                  <a:gdLst/>
                  <a:ahLst/>
                  <a:cxnLst>
                    <a:cxn ang="0">
                      <a:pos x="10" y="47"/>
                    </a:cxn>
                    <a:cxn ang="0">
                      <a:pos x="7" y="52"/>
                    </a:cxn>
                    <a:cxn ang="0">
                      <a:pos x="6" y="39"/>
                    </a:cxn>
                    <a:cxn ang="0">
                      <a:pos x="0" y="34"/>
                    </a:cxn>
                    <a:cxn ang="0">
                      <a:pos x="6" y="32"/>
                    </a:cxn>
                    <a:cxn ang="0">
                      <a:pos x="10" y="21"/>
                    </a:cxn>
                    <a:cxn ang="0">
                      <a:pos x="4" y="23"/>
                    </a:cxn>
                    <a:cxn ang="0">
                      <a:pos x="11" y="15"/>
                    </a:cxn>
                    <a:cxn ang="0">
                      <a:pos x="10" y="4"/>
                    </a:cxn>
                    <a:cxn ang="0">
                      <a:pos x="15" y="0"/>
                    </a:cxn>
                    <a:cxn ang="0">
                      <a:pos x="17" y="24"/>
                    </a:cxn>
                    <a:cxn ang="0">
                      <a:pos x="15" y="21"/>
                    </a:cxn>
                    <a:cxn ang="0">
                      <a:pos x="14" y="28"/>
                    </a:cxn>
                    <a:cxn ang="0">
                      <a:pos x="10" y="47"/>
                    </a:cxn>
                  </a:cxnLst>
                  <a:rect l="0" t="0" r="r" b="b"/>
                  <a:pathLst>
                    <a:path w="17" h="52">
                      <a:moveTo>
                        <a:pt x="10" y="47"/>
                      </a:moveTo>
                      <a:lnTo>
                        <a:pt x="7" y="52"/>
                      </a:lnTo>
                      <a:lnTo>
                        <a:pt x="6" y="39"/>
                      </a:lnTo>
                      <a:lnTo>
                        <a:pt x="0" y="34"/>
                      </a:lnTo>
                      <a:lnTo>
                        <a:pt x="6" y="32"/>
                      </a:lnTo>
                      <a:lnTo>
                        <a:pt x="10" y="21"/>
                      </a:lnTo>
                      <a:lnTo>
                        <a:pt x="4" y="23"/>
                      </a:lnTo>
                      <a:lnTo>
                        <a:pt x="11" y="15"/>
                      </a:lnTo>
                      <a:lnTo>
                        <a:pt x="10" y="4"/>
                      </a:lnTo>
                      <a:lnTo>
                        <a:pt x="15" y="0"/>
                      </a:lnTo>
                      <a:lnTo>
                        <a:pt x="17" y="24"/>
                      </a:lnTo>
                      <a:lnTo>
                        <a:pt x="15" y="21"/>
                      </a:lnTo>
                      <a:lnTo>
                        <a:pt x="14" y="28"/>
                      </a:lnTo>
                      <a:lnTo>
                        <a:pt x="10" y="4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9" name="Freeform 1077"/>
                <p:cNvSpPr>
                  <a:spLocks/>
                </p:cNvSpPr>
                <p:nvPr/>
              </p:nvSpPr>
              <p:spPr bwMode="auto">
                <a:xfrm>
                  <a:off x="1362" y="1806"/>
                  <a:ext cx="17" cy="26"/>
                </a:xfrm>
                <a:custGeom>
                  <a:avLst/>
                  <a:gdLst/>
                  <a:ahLst/>
                  <a:cxnLst>
                    <a:cxn ang="0">
                      <a:pos x="10" y="47"/>
                    </a:cxn>
                    <a:cxn ang="0">
                      <a:pos x="7" y="52"/>
                    </a:cxn>
                    <a:cxn ang="0">
                      <a:pos x="6" y="39"/>
                    </a:cxn>
                    <a:cxn ang="0">
                      <a:pos x="0" y="34"/>
                    </a:cxn>
                    <a:cxn ang="0">
                      <a:pos x="6" y="32"/>
                    </a:cxn>
                    <a:cxn ang="0">
                      <a:pos x="10" y="21"/>
                    </a:cxn>
                    <a:cxn ang="0">
                      <a:pos x="4" y="23"/>
                    </a:cxn>
                    <a:cxn ang="0">
                      <a:pos x="11" y="15"/>
                    </a:cxn>
                    <a:cxn ang="0">
                      <a:pos x="10" y="4"/>
                    </a:cxn>
                    <a:cxn ang="0">
                      <a:pos x="15" y="0"/>
                    </a:cxn>
                    <a:cxn ang="0">
                      <a:pos x="17" y="24"/>
                    </a:cxn>
                    <a:cxn ang="0">
                      <a:pos x="15" y="21"/>
                    </a:cxn>
                    <a:cxn ang="0">
                      <a:pos x="14" y="28"/>
                    </a:cxn>
                    <a:cxn ang="0">
                      <a:pos x="10" y="47"/>
                    </a:cxn>
                  </a:cxnLst>
                  <a:rect l="0" t="0" r="r" b="b"/>
                  <a:pathLst>
                    <a:path w="17" h="52">
                      <a:moveTo>
                        <a:pt x="10" y="47"/>
                      </a:moveTo>
                      <a:lnTo>
                        <a:pt x="7" y="52"/>
                      </a:lnTo>
                      <a:lnTo>
                        <a:pt x="6" y="39"/>
                      </a:lnTo>
                      <a:lnTo>
                        <a:pt x="0" y="34"/>
                      </a:lnTo>
                      <a:lnTo>
                        <a:pt x="6" y="32"/>
                      </a:lnTo>
                      <a:lnTo>
                        <a:pt x="10" y="21"/>
                      </a:lnTo>
                      <a:lnTo>
                        <a:pt x="4" y="23"/>
                      </a:lnTo>
                      <a:lnTo>
                        <a:pt x="11" y="15"/>
                      </a:lnTo>
                      <a:lnTo>
                        <a:pt x="10" y="4"/>
                      </a:lnTo>
                      <a:lnTo>
                        <a:pt x="15" y="0"/>
                      </a:lnTo>
                      <a:lnTo>
                        <a:pt x="17" y="24"/>
                      </a:lnTo>
                      <a:lnTo>
                        <a:pt x="15" y="21"/>
                      </a:lnTo>
                      <a:lnTo>
                        <a:pt x="14" y="28"/>
                      </a:lnTo>
                      <a:lnTo>
                        <a:pt x="10" y="47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20" name="Picture 1078"/>
                <p:cNvPicPr>
                  <a:picLocks noChangeAspect="1" noChangeArrowheads="1"/>
                </p:cNvPicPr>
                <p:nvPr/>
              </p:nvPicPr>
              <p:blipFill>
                <a:blip r:embed="rId74" cstate="print"/>
                <a:srcRect/>
                <a:stretch>
                  <a:fillRect/>
                </a:stretch>
              </p:blipFill>
              <p:spPr bwMode="auto">
                <a:xfrm>
                  <a:off x="1362" y="1806"/>
                  <a:ext cx="18" cy="27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16" name="Freeform 1079"/>
              <p:cNvSpPr>
                <a:spLocks/>
              </p:cNvSpPr>
              <p:nvPr/>
            </p:nvSpPr>
            <p:spPr bwMode="auto">
              <a:xfrm>
                <a:off x="1362" y="1806"/>
                <a:ext cx="17" cy="26"/>
              </a:xfrm>
              <a:custGeom>
                <a:avLst/>
                <a:gdLst/>
                <a:ahLst/>
                <a:cxnLst>
                  <a:cxn ang="0">
                    <a:pos x="10" y="47"/>
                  </a:cxn>
                  <a:cxn ang="0">
                    <a:pos x="7" y="52"/>
                  </a:cxn>
                  <a:cxn ang="0">
                    <a:pos x="6" y="39"/>
                  </a:cxn>
                  <a:cxn ang="0">
                    <a:pos x="0" y="34"/>
                  </a:cxn>
                  <a:cxn ang="0">
                    <a:pos x="6" y="32"/>
                  </a:cxn>
                  <a:cxn ang="0">
                    <a:pos x="10" y="21"/>
                  </a:cxn>
                  <a:cxn ang="0">
                    <a:pos x="4" y="23"/>
                  </a:cxn>
                  <a:cxn ang="0">
                    <a:pos x="11" y="15"/>
                  </a:cxn>
                  <a:cxn ang="0">
                    <a:pos x="10" y="4"/>
                  </a:cxn>
                  <a:cxn ang="0">
                    <a:pos x="15" y="0"/>
                  </a:cxn>
                  <a:cxn ang="0">
                    <a:pos x="17" y="24"/>
                  </a:cxn>
                  <a:cxn ang="0">
                    <a:pos x="15" y="21"/>
                  </a:cxn>
                  <a:cxn ang="0">
                    <a:pos x="14" y="28"/>
                  </a:cxn>
                  <a:cxn ang="0">
                    <a:pos x="10" y="47"/>
                  </a:cxn>
                </a:cxnLst>
                <a:rect l="0" t="0" r="r" b="b"/>
                <a:pathLst>
                  <a:path w="17" h="52">
                    <a:moveTo>
                      <a:pt x="10" y="47"/>
                    </a:moveTo>
                    <a:lnTo>
                      <a:pt x="7" y="52"/>
                    </a:lnTo>
                    <a:lnTo>
                      <a:pt x="6" y="39"/>
                    </a:lnTo>
                    <a:lnTo>
                      <a:pt x="0" y="34"/>
                    </a:lnTo>
                    <a:lnTo>
                      <a:pt x="6" y="32"/>
                    </a:lnTo>
                    <a:lnTo>
                      <a:pt x="10" y="21"/>
                    </a:lnTo>
                    <a:lnTo>
                      <a:pt x="4" y="23"/>
                    </a:lnTo>
                    <a:lnTo>
                      <a:pt x="11" y="15"/>
                    </a:lnTo>
                    <a:lnTo>
                      <a:pt x="10" y="4"/>
                    </a:lnTo>
                    <a:lnTo>
                      <a:pt x="15" y="0"/>
                    </a:lnTo>
                    <a:lnTo>
                      <a:pt x="17" y="24"/>
                    </a:lnTo>
                    <a:lnTo>
                      <a:pt x="15" y="21"/>
                    </a:lnTo>
                    <a:lnTo>
                      <a:pt x="14" y="28"/>
                    </a:lnTo>
                    <a:lnTo>
                      <a:pt x="10" y="47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33" name="Group 1080"/>
            <p:cNvGrpSpPr>
              <a:grpSpLocks/>
            </p:cNvGrpSpPr>
            <p:nvPr/>
          </p:nvGrpSpPr>
          <p:grpSpPr bwMode="auto">
            <a:xfrm>
              <a:off x="1050" y="1696"/>
              <a:ext cx="19" cy="21"/>
              <a:chOff x="1373" y="1777"/>
              <a:chExt cx="18" cy="19"/>
            </a:xfrm>
            <a:grpFill/>
          </p:grpSpPr>
          <p:grpSp>
            <p:nvGrpSpPr>
              <p:cNvPr id="1039" name="Group 1081"/>
              <p:cNvGrpSpPr>
                <a:grpSpLocks/>
              </p:cNvGrpSpPr>
              <p:nvPr/>
            </p:nvGrpSpPr>
            <p:grpSpPr bwMode="auto">
              <a:xfrm>
                <a:off x="1373" y="1777"/>
                <a:ext cx="18" cy="19"/>
                <a:chOff x="1373" y="1777"/>
                <a:chExt cx="18" cy="19"/>
              </a:xfrm>
              <a:grpFill/>
            </p:grpSpPr>
            <p:pic>
              <p:nvPicPr>
                <p:cNvPr id="511" name="Picture 1082"/>
                <p:cNvPicPr>
                  <a:picLocks noChangeAspect="1" noChangeArrowheads="1"/>
                </p:cNvPicPr>
                <p:nvPr/>
              </p:nvPicPr>
              <p:blipFill>
                <a:blip r:embed="rId75" cstate="print"/>
                <a:srcRect/>
                <a:stretch>
                  <a:fillRect/>
                </a:stretch>
              </p:blipFill>
              <p:spPr bwMode="auto">
                <a:xfrm>
                  <a:off x="1373" y="1777"/>
                  <a:ext cx="18" cy="1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12" name="Freeform 1083"/>
                <p:cNvSpPr>
                  <a:spLocks/>
                </p:cNvSpPr>
                <p:nvPr/>
              </p:nvSpPr>
              <p:spPr bwMode="auto">
                <a:xfrm>
                  <a:off x="1373" y="1777"/>
                  <a:ext cx="17" cy="18"/>
                </a:xfrm>
                <a:custGeom>
                  <a:avLst/>
                  <a:gdLst/>
                  <a:ahLst/>
                  <a:cxnLst>
                    <a:cxn ang="0">
                      <a:pos x="16" y="20"/>
                    </a:cxn>
                    <a:cxn ang="0">
                      <a:pos x="12" y="22"/>
                    </a:cxn>
                    <a:cxn ang="0">
                      <a:pos x="0" y="35"/>
                    </a:cxn>
                    <a:cxn ang="0">
                      <a:pos x="3" y="30"/>
                    </a:cxn>
                    <a:cxn ang="0">
                      <a:pos x="14" y="0"/>
                    </a:cxn>
                    <a:cxn ang="0">
                      <a:pos x="17" y="2"/>
                    </a:cxn>
                    <a:cxn ang="0">
                      <a:pos x="16" y="20"/>
                    </a:cxn>
                  </a:cxnLst>
                  <a:rect l="0" t="0" r="r" b="b"/>
                  <a:pathLst>
                    <a:path w="17" h="35">
                      <a:moveTo>
                        <a:pt x="16" y="20"/>
                      </a:moveTo>
                      <a:lnTo>
                        <a:pt x="12" y="22"/>
                      </a:lnTo>
                      <a:lnTo>
                        <a:pt x="0" y="35"/>
                      </a:lnTo>
                      <a:lnTo>
                        <a:pt x="3" y="30"/>
                      </a:lnTo>
                      <a:lnTo>
                        <a:pt x="14" y="0"/>
                      </a:lnTo>
                      <a:lnTo>
                        <a:pt x="17" y="2"/>
                      </a:ln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" name="Freeform 1084"/>
                <p:cNvSpPr>
                  <a:spLocks/>
                </p:cNvSpPr>
                <p:nvPr/>
              </p:nvSpPr>
              <p:spPr bwMode="auto">
                <a:xfrm>
                  <a:off x="1373" y="1777"/>
                  <a:ext cx="17" cy="18"/>
                </a:xfrm>
                <a:custGeom>
                  <a:avLst/>
                  <a:gdLst/>
                  <a:ahLst/>
                  <a:cxnLst>
                    <a:cxn ang="0">
                      <a:pos x="16" y="20"/>
                    </a:cxn>
                    <a:cxn ang="0">
                      <a:pos x="12" y="22"/>
                    </a:cxn>
                    <a:cxn ang="0">
                      <a:pos x="0" y="35"/>
                    </a:cxn>
                    <a:cxn ang="0">
                      <a:pos x="3" y="30"/>
                    </a:cxn>
                    <a:cxn ang="0">
                      <a:pos x="14" y="0"/>
                    </a:cxn>
                    <a:cxn ang="0">
                      <a:pos x="17" y="2"/>
                    </a:cxn>
                    <a:cxn ang="0">
                      <a:pos x="16" y="20"/>
                    </a:cxn>
                  </a:cxnLst>
                  <a:rect l="0" t="0" r="r" b="b"/>
                  <a:pathLst>
                    <a:path w="17" h="35">
                      <a:moveTo>
                        <a:pt x="16" y="20"/>
                      </a:moveTo>
                      <a:lnTo>
                        <a:pt x="12" y="22"/>
                      </a:lnTo>
                      <a:lnTo>
                        <a:pt x="0" y="35"/>
                      </a:lnTo>
                      <a:lnTo>
                        <a:pt x="3" y="30"/>
                      </a:lnTo>
                      <a:lnTo>
                        <a:pt x="14" y="0"/>
                      </a:lnTo>
                      <a:lnTo>
                        <a:pt x="17" y="2"/>
                      </a:lnTo>
                      <a:lnTo>
                        <a:pt x="16" y="2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14" name="Picture 1085"/>
                <p:cNvPicPr>
                  <a:picLocks noChangeAspect="1" noChangeArrowheads="1"/>
                </p:cNvPicPr>
                <p:nvPr/>
              </p:nvPicPr>
              <p:blipFill>
                <a:blip r:embed="rId75" cstate="print"/>
                <a:srcRect/>
                <a:stretch>
                  <a:fillRect/>
                </a:stretch>
              </p:blipFill>
              <p:spPr bwMode="auto">
                <a:xfrm>
                  <a:off x="1373" y="1777"/>
                  <a:ext cx="18" cy="1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10" name="Freeform 1086"/>
              <p:cNvSpPr>
                <a:spLocks/>
              </p:cNvSpPr>
              <p:nvPr/>
            </p:nvSpPr>
            <p:spPr bwMode="auto">
              <a:xfrm>
                <a:off x="1373" y="1777"/>
                <a:ext cx="17" cy="18"/>
              </a:xfrm>
              <a:custGeom>
                <a:avLst/>
                <a:gdLst/>
                <a:ahLst/>
                <a:cxnLst>
                  <a:cxn ang="0">
                    <a:pos x="16" y="20"/>
                  </a:cxn>
                  <a:cxn ang="0">
                    <a:pos x="12" y="22"/>
                  </a:cxn>
                  <a:cxn ang="0">
                    <a:pos x="0" y="35"/>
                  </a:cxn>
                  <a:cxn ang="0">
                    <a:pos x="3" y="30"/>
                  </a:cxn>
                  <a:cxn ang="0">
                    <a:pos x="14" y="0"/>
                  </a:cxn>
                  <a:cxn ang="0">
                    <a:pos x="17" y="2"/>
                  </a:cxn>
                  <a:cxn ang="0">
                    <a:pos x="16" y="20"/>
                  </a:cxn>
                </a:cxnLst>
                <a:rect l="0" t="0" r="r" b="b"/>
                <a:pathLst>
                  <a:path w="17" h="35">
                    <a:moveTo>
                      <a:pt x="16" y="20"/>
                    </a:moveTo>
                    <a:lnTo>
                      <a:pt x="12" y="22"/>
                    </a:lnTo>
                    <a:lnTo>
                      <a:pt x="0" y="35"/>
                    </a:lnTo>
                    <a:lnTo>
                      <a:pt x="3" y="30"/>
                    </a:lnTo>
                    <a:lnTo>
                      <a:pt x="14" y="0"/>
                    </a:lnTo>
                    <a:lnTo>
                      <a:pt x="17" y="2"/>
                    </a:lnTo>
                    <a:lnTo>
                      <a:pt x="16" y="2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45" name="Group 1087"/>
            <p:cNvGrpSpPr>
              <a:grpSpLocks/>
            </p:cNvGrpSpPr>
            <p:nvPr/>
          </p:nvGrpSpPr>
          <p:grpSpPr bwMode="auto">
            <a:xfrm>
              <a:off x="593" y="1748"/>
              <a:ext cx="28" cy="11"/>
              <a:chOff x="941" y="1826"/>
              <a:chExt cx="26" cy="10"/>
            </a:xfrm>
            <a:grpFill/>
          </p:grpSpPr>
          <p:grpSp>
            <p:nvGrpSpPr>
              <p:cNvPr id="1051" name="Group 1088"/>
              <p:cNvGrpSpPr>
                <a:grpSpLocks/>
              </p:cNvGrpSpPr>
              <p:nvPr/>
            </p:nvGrpSpPr>
            <p:grpSpPr bwMode="auto">
              <a:xfrm>
                <a:off x="941" y="1826"/>
                <a:ext cx="26" cy="10"/>
                <a:chOff x="941" y="1826"/>
                <a:chExt cx="26" cy="10"/>
              </a:xfrm>
              <a:grpFill/>
            </p:grpSpPr>
            <p:pic>
              <p:nvPicPr>
                <p:cNvPr id="505" name="Picture 1089"/>
                <p:cNvPicPr>
                  <a:picLocks noChangeAspect="1" noChangeArrowheads="1"/>
                </p:cNvPicPr>
                <p:nvPr/>
              </p:nvPicPr>
              <p:blipFill>
                <a:blip r:embed="rId76" cstate="print"/>
                <a:srcRect/>
                <a:stretch>
                  <a:fillRect/>
                </a:stretch>
              </p:blipFill>
              <p:spPr bwMode="auto">
                <a:xfrm>
                  <a:off x="941" y="1826"/>
                  <a:ext cx="26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06" name="Freeform 1090"/>
                <p:cNvSpPr>
                  <a:spLocks/>
                </p:cNvSpPr>
                <p:nvPr/>
              </p:nvSpPr>
              <p:spPr bwMode="auto">
                <a:xfrm>
                  <a:off x="941" y="1826"/>
                  <a:ext cx="25" cy="9"/>
                </a:xfrm>
                <a:custGeom>
                  <a:avLst/>
                  <a:gdLst/>
                  <a:ahLst/>
                  <a:cxnLst>
                    <a:cxn ang="0">
                      <a:pos x="25" y="13"/>
                    </a:cxn>
                    <a:cxn ang="0">
                      <a:pos x="21" y="0"/>
                    </a:cxn>
                    <a:cxn ang="0">
                      <a:pos x="0" y="15"/>
                    </a:cxn>
                    <a:cxn ang="0">
                      <a:pos x="5" y="19"/>
                    </a:cxn>
                    <a:cxn ang="0">
                      <a:pos x="25" y="13"/>
                    </a:cxn>
                  </a:cxnLst>
                  <a:rect l="0" t="0" r="r" b="b"/>
                  <a:pathLst>
                    <a:path w="25" h="19">
                      <a:moveTo>
                        <a:pt x="25" y="13"/>
                      </a:moveTo>
                      <a:lnTo>
                        <a:pt x="21" y="0"/>
                      </a:lnTo>
                      <a:lnTo>
                        <a:pt x="0" y="15"/>
                      </a:lnTo>
                      <a:lnTo>
                        <a:pt x="5" y="19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07" name="Freeform 1091"/>
                <p:cNvSpPr>
                  <a:spLocks/>
                </p:cNvSpPr>
                <p:nvPr/>
              </p:nvSpPr>
              <p:spPr bwMode="auto">
                <a:xfrm>
                  <a:off x="941" y="1826"/>
                  <a:ext cx="25" cy="9"/>
                </a:xfrm>
                <a:custGeom>
                  <a:avLst/>
                  <a:gdLst/>
                  <a:ahLst/>
                  <a:cxnLst>
                    <a:cxn ang="0">
                      <a:pos x="25" y="13"/>
                    </a:cxn>
                    <a:cxn ang="0">
                      <a:pos x="21" y="0"/>
                    </a:cxn>
                    <a:cxn ang="0">
                      <a:pos x="0" y="15"/>
                    </a:cxn>
                    <a:cxn ang="0">
                      <a:pos x="5" y="19"/>
                    </a:cxn>
                    <a:cxn ang="0">
                      <a:pos x="25" y="13"/>
                    </a:cxn>
                  </a:cxnLst>
                  <a:rect l="0" t="0" r="r" b="b"/>
                  <a:pathLst>
                    <a:path w="25" h="19">
                      <a:moveTo>
                        <a:pt x="25" y="13"/>
                      </a:moveTo>
                      <a:lnTo>
                        <a:pt x="21" y="0"/>
                      </a:lnTo>
                      <a:lnTo>
                        <a:pt x="0" y="15"/>
                      </a:lnTo>
                      <a:lnTo>
                        <a:pt x="5" y="19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08" name="Picture 1092"/>
                <p:cNvPicPr>
                  <a:picLocks noChangeAspect="1" noChangeArrowheads="1"/>
                </p:cNvPicPr>
                <p:nvPr/>
              </p:nvPicPr>
              <p:blipFill>
                <a:blip r:embed="rId76" cstate="print"/>
                <a:srcRect/>
                <a:stretch>
                  <a:fillRect/>
                </a:stretch>
              </p:blipFill>
              <p:spPr bwMode="auto">
                <a:xfrm>
                  <a:off x="941" y="1826"/>
                  <a:ext cx="26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504" name="Freeform 1093"/>
              <p:cNvSpPr>
                <a:spLocks/>
              </p:cNvSpPr>
              <p:nvPr/>
            </p:nvSpPr>
            <p:spPr bwMode="auto">
              <a:xfrm>
                <a:off x="941" y="1826"/>
                <a:ext cx="25" cy="9"/>
              </a:xfrm>
              <a:custGeom>
                <a:avLst/>
                <a:gdLst/>
                <a:ahLst/>
                <a:cxnLst>
                  <a:cxn ang="0">
                    <a:pos x="25" y="13"/>
                  </a:cxn>
                  <a:cxn ang="0">
                    <a:pos x="21" y="0"/>
                  </a:cxn>
                  <a:cxn ang="0">
                    <a:pos x="0" y="15"/>
                  </a:cxn>
                  <a:cxn ang="0">
                    <a:pos x="5" y="19"/>
                  </a:cxn>
                  <a:cxn ang="0">
                    <a:pos x="25" y="13"/>
                  </a:cxn>
                </a:cxnLst>
                <a:rect l="0" t="0" r="r" b="b"/>
                <a:pathLst>
                  <a:path w="25" h="19">
                    <a:moveTo>
                      <a:pt x="25" y="13"/>
                    </a:moveTo>
                    <a:lnTo>
                      <a:pt x="21" y="0"/>
                    </a:lnTo>
                    <a:lnTo>
                      <a:pt x="0" y="15"/>
                    </a:lnTo>
                    <a:lnTo>
                      <a:pt x="5" y="19"/>
                    </a:lnTo>
                    <a:lnTo>
                      <a:pt x="25" y="1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40" name="Group 1094"/>
            <p:cNvGrpSpPr>
              <a:grpSpLocks/>
            </p:cNvGrpSpPr>
            <p:nvPr/>
          </p:nvGrpSpPr>
          <p:grpSpPr bwMode="auto">
            <a:xfrm>
              <a:off x="669" y="1663"/>
              <a:ext cx="22" cy="9"/>
              <a:chOff x="1013" y="1745"/>
              <a:chExt cx="21" cy="9"/>
            </a:xfrm>
            <a:grpFill/>
          </p:grpSpPr>
          <p:grpSp>
            <p:nvGrpSpPr>
              <p:cNvPr id="10241" name="Group 1095"/>
              <p:cNvGrpSpPr>
                <a:grpSpLocks/>
              </p:cNvGrpSpPr>
              <p:nvPr/>
            </p:nvGrpSpPr>
            <p:grpSpPr bwMode="auto">
              <a:xfrm>
                <a:off x="1013" y="1745"/>
                <a:ext cx="21" cy="9"/>
                <a:chOff x="1013" y="1745"/>
                <a:chExt cx="21" cy="9"/>
              </a:xfrm>
              <a:grpFill/>
            </p:grpSpPr>
            <p:pic>
              <p:nvPicPr>
                <p:cNvPr id="499" name="Picture 1096"/>
                <p:cNvPicPr>
                  <a:picLocks noChangeAspect="1" noChangeArrowheads="1"/>
                </p:cNvPicPr>
                <p:nvPr/>
              </p:nvPicPr>
              <p:blipFill>
                <a:blip r:embed="rId77" cstate="print"/>
                <a:srcRect/>
                <a:stretch>
                  <a:fillRect/>
                </a:stretch>
              </p:blipFill>
              <p:spPr bwMode="auto">
                <a:xfrm>
                  <a:off x="1013" y="1745"/>
                  <a:ext cx="21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500" name="Freeform 1097"/>
                <p:cNvSpPr>
                  <a:spLocks/>
                </p:cNvSpPr>
                <p:nvPr/>
              </p:nvSpPr>
              <p:spPr bwMode="auto">
                <a:xfrm>
                  <a:off x="1013" y="1745"/>
                  <a:ext cx="20" cy="8"/>
                </a:xfrm>
                <a:custGeom>
                  <a:avLst/>
                  <a:gdLst/>
                  <a:ahLst/>
                  <a:cxnLst>
                    <a:cxn ang="0">
                      <a:pos x="20" y="13"/>
                    </a:cxn>
                    <a:cxn ang="0">
                      <a:pos x="13" y="17"/>
                    </a:cxn>
                    <a:cxn ang="0">
                      <a:pos x="0" y="11"/>
                    </a:cxn>
                    <a:cxn ang="0">
                      <a:pos x="20" y="0"/>
                    </a:cxn>
                    <a:cxn ang="0">
                      <a:pos x="20" y="13"/>
                    </a:cxn>
                  </a:cxnLst>
                  <a:rect l="0" t="0" r="r" b="b"/>
                  <a:pathLst>
                    <a:path w="20" h="17">
                      <a:moveTo>
                        <a:pt x="20" y="13"/>
                      </a:moveTo>
                      <a:lnTo>
                        <a:pt x="13" y="17"/>
                      </a:lnTo>
                      <a:lnTo>
                        <a:pt x="0" y="11"/>
                      </a:lnTo>
                      <a:lnTo>
                        <a:pt x="20" y="0"/>
                      </a:lnTo>
                      <a:lnTo>
                        <a:pt x="20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01" name="Freeform 1098"/>
                <p:cNvSpPr>
                  <a:spLocks/>
                </p:cNvSpPr>
                <p:nvPr/>
              </p:nvSpPr>
              <p:spPr bwMode="auto">
                <a:xfrm>
                  <a:off x="1013" y="1745"/>
                  <a:ext cx="20" cy="8"/>
                </a:xfrm>
                <a:custGeom>
                  <a:avLst/>
                  <a:gdLst/>
                  <a:ahLst/>
                  <a:cxnLst>
                    <a:cxn ang="0">
                      <a:pos x="20" y="13"/>
                    </a:cxn>
                    <a:cxn ang="0">
                      <a:pos x="13" y="17"/>
                    </a:cxn>
                    <a:cxn ang="0">
                      <a:pos x="0" y="11"/>
                    </a:cxn>
                    <a:cxn ang="0">
                      <a:pos x="20" y="0"/>
                    </a:cxn>
                    <a:cxn ang="0">
                      <a:pos x="20" y="13"/>
                    </a:cxn>
                  </a:cxnLst>
                  <a:rect l="0" t="0" r="r" b="b"/>
                  <a:pathLst>
                    <a:path w="20" h="17">
                      <a:moveTo>
                        <a:pt x="20" y="13"/>
                      </a:moveTo>
                      <a:lnTo>
                        <a:pt x="13" y="17"/>
                      </a:lnTo>
                      <a:lnTo>
                        <a:pt x="0" y="11"/>
                      </a:lnTo>
                      <a:lnTo>
                        <a:pt x="20" y="0"/>
                      </a:lnTo>
                      <a:lnTo>
                        <a:pt x="20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502" name="Picture 1099"/>
                <p:cNvPicPr>
                  <a:picLocks noChangeAspect="1" noChangeArrowheads="1"/>
                </p:cNvPicPr>
                <p:nvPr/>
              </p:nvPicPr>
              <p:blipFill>
                <a:blip r:embed="rId77" cstate="print"/>
                <a:srcRect/>
                <a:stretch>
                  <a:fillRect/>
                </a:stretch>
              </p:blipFill>
              <p:spPr bwMode="auto">
                <a:xfrm>
                  <a:off x="1013" y="1745"/>
                  <a:ext cx="21" cy="9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498" name="Freeform 1100"/>
              <p:cNvSpPr>
                <a:spLocks/>
              </p:cNvSpPr>
              <p:nvPr/>
            </p:nvSpPr>
            <p:spPr bwMode="auto">
              <a:xfrm>
                <a:off x="1013" y="1745"/>
                <a:ext cx="20" cy="8"/>
              </a:xfrm>
              <a:custGeom>
                <a:avLst/>
                <a:gdLst/>
                <a:ahLst/>
                <a:cxnLst>
                  <a:cxn ang="0">
                    <a:pos x="20" y="13"/>
                  </a:cxn>
                  <a:cxn ang="0">
                    <a:pos x="13" y="17"/>
                  </a:cxn>
                  <a:cxn ang="0">
                    <a:pos x="0" y="11"/>
                  </a:cxn>
                  <a:cxn ang="0">
                    <a:pos x="20" y="0"/>
                  </a:cxn>
                  <a:cxn ang="0">
                    <a:pos x="20" y="13"/>
                  </a:cxn>
                </a:cxnLst>
                <a:rect l="0" t="0" r="r" b="b"/>
                <a:pathLst>
                  <a:path w="20" h="17">
                    <a:moveTo>
                      <a:pt x="20" y="13"/>
                    </a:moveTo>
                    <a:lnTo>
                      <a:pt x="13" y="17"/>
                    </a:lnTo>
                    <a:lnTo>
                      <a:pt x="0" y="11"/>
                    </a:lnTo>
                    <a:lnTo>
                      <a:pt x="20" y="0"/>
                    </a:lnTo>
                    <a:lnTo>
                      <a:pt x="20" y="1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43" name="Group 1101"/>
            <p:cNvGrpSpPr>
              <a:grpSpLocks/>
            </p:cNvGrpSpPr>
            <p:nvPr/>
          </p:nvGrpSpPr>
          <p:grpSpPr bwMode="auto">
            <a:xfrm>
              <a:off x="1037" y="1696"/>
              <a:ext cx="19" cy="14"/>
              <a:chOff x="1361" y="1777"/>
              <a:chExt cx="18" cy="13"/>
            </a:xfrm>
            <a:grpFill/>
          </p:grpSpPr>
          <p:grpSp>
            <p:nvGrpSpPr>
              <p:cNvPr id="10248" name="Group 1102"/>
              <p:cNvGrpSpPr>
                <a:grpSpLocks/>
              </p:cNvGrpSpPr>
              <p:nvPr/>
            </p:nvGrpSpPr>
            <p:grpSpPr bwMode="auto">
              <a:xfrm>
                <a:off x="1361" y="1777"/>
                <a:ext cx="18" cy="13"/>
                <a:chOff x="1361" y="1777"/>
                <a:chExt cx="18" cy="13"/>
              </a:xfrm>
              <a:grpFill/>
            </p:grpSpPr>
            <p:pic>
              <p:nvPicPr>
                <p:cNvPr id="493" name="Picture 1103"/>
                <p:cNvPicPr>
                  <a:picLocks noChangeAspect="1" noChangeArrowheads="1"/>
                </p:cNvPicPr>
                <p:nvPr/>
              </p:nvPicPr>
              <p:blipFill>
                <a:blip r:embed="rId78" cstate="print"/>
                <a:srcRect/>
                <a:stretch>
                  <a:fillRect/>
                </a:stretch>
              </p:blipFill>
              <p:spPr bwMode="auto">
                <a:xfrm>
                  <a:off x="1361" y="1777"/>
                  <a:ext cx="18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94" name="Freeform 1104"/>
                <p:cNvSpPr>
                  <a:spLocks/>
                </p:cNvSpPr>
                <p:nvPr/>
              </p:nvSpPr>
              <p:spPr bwMode="auto">
                <a:xfrm>
                  <a:off x="1361" y="1777"/>
                  <a:ext cx="17" cy="12"/>
                </a:xfrm>
                <a:custGeom>
                  <a:avLst/>
                  <a:gdLst/>
                  <a:ahLst/>
                  <a:cxnLst>
                    <a:cxn ang="0">
                      <a:pos x="15" y="22"/>
                    </a:cxn>
                    <a:cxn ang="0">
                      <a:pos x="12" y="17"/>
                    </a:cxn>
                    <a:cxn ang="0">
                      <a:pos x="8" y="7"/>
                    </a:cxn>
                    <a:cxn ang="0">
                      <a:pos x="17" y="15"/>
                    </a:cxn>
                    <a:cxn ang="0">
                      <a:pos x="17" y="9"/>
                    </a:cxn>
                    <a:cxn ang="0">
                      <a:pos x="12" y="7"/>
                    </a:cxn>
                    <a:cxn ang="0">
                      <a:pos x="15" y="0"/>
                    </a:cxn>
                    <a:cxn ang="0">
                      <a:pos x="6" y="4"/>
                    </a:cxn>
                    <a:cxn ang="0">
                      <a:pos x="5" y="11"/>
                    </a:cxn>
                    <a:cxn ang="0">
                      <a:pos x="0" y="11"/>
                    </a:cxn>
                    <a:cxn ang="0">
                      <a:pos x="4" y="24"/>
                    </a:cxn>
                    <a:cxn ang="0">
                      <a:pos x="6" y="15"/>
                    </a:cxn>
                    <a:cxn ang="0">
                      <a:pos x="15" y="22"/>
                    </a:cxn>
                  </a:cxnLst>
                  <a:rect l="0" t="0" r="r" b="b"/>
                  <a:pathLst>
                    <a:path w="17" h="24">
                      <a:moveTo>
                        <a:pt x="15" y="22"/>
                      </a:moveTo>
                      <a:lnTo>
                        <a:pt x="12" y="17"/>
                      </a:lnTo>
                      <a:lnTo>
                        <a:pt x="8" y="7"/>
                      </a:lnTo>
                      <a:lnTo>
                        <a:pt x="17" y="15"/>
                      </a:lnTo>
                      <a:lnTo>
                        <a:pt x="17" y="9"/>
                      </a:lnTo>
                      <a:lnTo>
                        <a:pt x="12" y="7"/>
                      </a:lnTo>
                      <a:lnTo>
                        <a:pt x="15" y="0"/>
                      </a:lnTo>
                      <a:lnTo>
                        <a:pt x="6" y="4"/>
                      </a:lnTo>
                      <a:lnTo>
                        <a:pt x="5" y="11"/>
                      </a:lnTo>
                      <a:lnTo>
                        <a:pt x="0" y="11"/>
                      </a:lnTo>
                      <a:lnTo>
                        <a:pt x="4" y="24"/>
                      </a:lnTo>
                      <a:lnTo>
                        <a:pt x="6" y="15"/>
                      </a:lnTo>
                      <a:lnTo>
                        <a:pt x="15" y="2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95" name="Freeform 1105"/>
                <p:cNvSpPr>
                  <a:spLocks/>
                </p:cNvSpPr>
                <p:nvPr/>
              </p:nvSpPr>
              <p:spPr bwMode="auto">
                <a:xfrm>
                  <a:off x="1361" y="1777"/>
                  <a:ext cx="17" cy="12"/>
                </a:xfrm>
                <a:custGeom>
                  <a:avLst/>
                  <a:gdLst/>
                  <a:ahLst/>
                  <a:cxnLst>
                    <a:cxn ang="0">
                      <a:pos x="15" y="22"/>
                    </a:cxn>
                    <a:cxn ang="0">
                      <a:pos x="12" y="17"/>
                    </a:cxn>
                    <a:cxn ang="0">
                      <a:pos x="8" y="7"/>
                    </a:cxn>
                    <a:cxn ang="0">
                      <a:pos x="17" y="15"/>
                    </a:cxn>
                    <a:cxn ang="0">
                      <a:pos x="17" y="9"/>
                    </a:cxn>
                    <a:cxn ang="0">
                      <a:pos x="12" y="7"/>
                    </a:cxn>
                    <a:cxn ang="0">
                      <a:pos x="15" y="0"/>
                    </a:cxn>
                    <a:cxn ang="0">
                      <a:pos x="6" y="4"/>
                    </a:cxn>
                    <a:cxn ang="0">
                      <a:pos x="5" y="11"/>
                    </a:cxn>
                    <a:cxn ang="0">
                      <a:pos x="0" y="11"/>
                    </a:cxn>
                    <a:cxn ang="0">
                      <a:pos x="4" y="24"/>
                    </a:cxn>
                    <a:cxn ang="0">
                      <a:pos x="6" y="15"/>
                    </a:cxn>
                    <a:cxn ang="0">
                      <a:pos x="15" y="22"/>
                    </a:cxn>
                  </a:cxnLst>
                  <a:rect l="0" t="0" r="r" b="b"/>
                  <a:pathLst>
                    <a:path w="17" h="24">
                      <a:moveTo>
                        <a:pt x="15" y="22"/>
                      </a:moveTo>
                      <a:lnTo>
                        <a:pt x="12" y="17"/>
                      </a:lnTo>
                      <a:lnTo>
                        <a:pt x="8" y="7"/>
                      </a:lnTo>
                      <a:lnTo>
                        <a:pt x="17" y="15"/>
                      </a:lnTo>
                      <a:lnTo>
                        <a:pt x="17" y="9"/>
                      </a:lnTo>
                      <a:lnTo>
                        <a:pt x="12" y="7"/>
                      </a:lnTo>
                      <a:lnTo>
                        <a:pt x="15" y="0"/>
                      </a:lnTo>
                      <a:lnTo>
                        <a:pt x="6" y="4"/>
                      </a:lnTo>
                      <a:lnTo>
                        <a:pt x="5" y="11"/>
                      </a:lnTo>
                      <a:lnTo>
                        <a:pt x="0" y="11"/>
                      </a:lnTo>
                      <a:lnTo>
                        <a:pt x="4" y="24"/>
                      </a:lnTo>
                      <a:lnTo>
                        <a:pt x="6" y="15"/>
                      </a:lnTo>
                      <a:lnTo>
                        <a:pt x="15" y="22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496" name="Picture 1106"/>
                <p:cNvPicPr>
                  <a:picLocks noChangeAspect="1" noChangeArrowheads="1"/>
                </p:cNvPicPr>
                <p:nvPr/>
              </p:nvPicPr>
              <p:blipFill>
                <a:blip r:embed="rId78" cstate="print"/>
                <a:srcRect/>
                <a:stretch>
                  <a:fillRect/>
                </a:stretch>
              </p:blipFill>
              <p:spPr bwMode="auto">
                <a:xfrm>
                  <a:off x="1361" y="1777"/>
                  <a:ext cx="18" cy="13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492" name="Freeform 1107"/>
              <p:cNvSpPr>
                <a:spLocks/>
              </p:cNvSpPr>
              <p:nvPr/>
            </p:nvSpPr>
            <p:spPr bwMode="auto">
              <a:xfrm>
                <a:off x="1361" y="1777"/>
                <a:ext cx="17" cy="12"/>
              </a:xfrm>
              <a:custGeom>
                <a:avLst/>
                <a:gdLst/>
                <a:ahLst/>
                <a:cxnLst>
                  <a:cxn ang="0">
                    <a:pos x="15" y="22"/>
                  </a:cxn>
                  <a:cxn ang="0">
                    <a:pos x="12" y="17"/>
                  </a:cxn>
                  <a:cxn ang="0">
                    <a:pos x="8" y="7"/>
                  </a:cxn>
                  <a:cxn ang="0">
                    <a:pos x="17" y="15"/>
                  </a:cxn>
                  <a:cxn ang="0">
                    <a:pos x="17" y="9"/>
                  </a:cxn>
                  <a:cxn ang="0">
                    <a:pos x="12" y="7"/>
                  </a:cxn>
                  <a:cxn ang="0">
                    <a:pos x="15" y="0"/>
                  </a:cxn>
                  <a:cxn ang="0">
                    <a:pos x="6" y="4"/>
                  </a:cxn>
                  <a:cxn ang="0">
                    <a:pos x="5" y="11"/>
                  </a:cxn>
                  <a:cxn ang="0">
                    <a:pos x="0" y="11"/>
                  </a:cxn>
                  <a:cxn ang="0">
                    <a:pos x="4" y="24"/>
                  </a:cxn>
                  <a:cxn ang="0">
                    <a:pos x="6" y="15"/>
                  </a:cxn>
                  <a:cxn ang="0">
                    <a:pos x="15" y="22"/>
                  </a:cxn>
                </a:cxnLst>
                <a:rect l="0" t="0" r="r" b="b"/>
                <a:pathLst>
                  <a:path w="17" h="24">
                    <a:moveTo>
                      <a:pt x="15" y="22"/>
                    </a:moveTo>
                    <a:lnTo>
                      <a:pt x="12" y="17"/>
                    </a:lnTo>
                    <a:lnTo>
                      <a:pt x="8" y="7"/>
                    </a:lnTo>
                    <a:lnTo>
                      <a:pt x="17" y="15"/>
                    </a:lnTo>
                    <a:lnTo>
                      <a:pt x="17" y="9"/>
                    </a:lnTo>
                    <a:lnTo>
                      <a:pt x="12" y="7"/>
                    </a:lnTo>
                    <a:lnTo>
                      <a:pt x="15" y="0"/>
                    </a:lnTo>
                    <a:lnTo>
                      <a:pt x="6" y="4"/>
                    </a:lnTo>
                    <a:lnTo>
                      <a:pt x="5" y="11"/>
                    </a:lnTo>
                    <a:lnTo>
                      <a:pt x="0" y="11"/>
                    </a:lnTo>
                    <a:lnTo>
                      <a:pt x="4" y="24"/>
                    </a:lnTo>
                    <a:lnTo>
                      <a:pt x="6" y="15"/>
                    </a:lnTo>
                    <a:lnTo>
                      <a:pt x="15" y="22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49" name="Group 1108"/>
            <p:cNvGrpSpPr>
              <a:grpSpLocks/>
            </p:cNvGrpSpPr>
            <p:nvPr/>
          </p:nvGrpSpPr>
          <p:grpSpPr bwMode="auto">
            <a:xfrm>
              <a:off x="1034" y="1709"/>
              <a:ext cx="15" cy="21"/>
              <a:chOff x="1359" y="1789"/>
              <a:chExt cx="13" cy="20"/>
            </a:xfrm>
            <a:grpFill/>
          </p:grpSpPr>
          <p:grpSp>
            <p:nvGrpSpPr>
              <p:cNvPr id="10250" name="Group 1109"/>
              <p:cNvGrpSpPr>
                <a:grpSpLocks/>
              </p:cNvGrpSpPr>
              <p:nvPr/>
            </p:nvGrpSpPr>
            <p:grpSpPr bwMode="auto">
              <a:xfrm>
                <a:off x="1359" y="1789"/>
                <a:ext cx="13" cy="20"/>
                <a:chOff x="1359" y="1789"/>
                <a:chExt cx="13" cy="20"/>
              </a:xfrm>
              <a:grpFill/>
            </p:grpSpPr>
            <p:pic>
              <p:nvPicPr>
                <p:cNvPr id="487" name="Picture 1110"/>
                <p:cNvPicPr>
                  <a:picLocks noChangeAspect="1" noChangeArrowheads="1"/>
                </p:cNvPicPr>
                <p:nvPr/>
              </p:nvPicPr>
              <p:blipFill>
                <a:blip r:embed="rId79" cstate="print"/>
                <a:srcRect/>
                <a:stretch>
                  <a:fillRect/>
                </a:stretch>
              </p:blipFill>
              <p:spPr bwMode="auto">
                <a:xfrm>
                  <a:off x="1359" y="1789"/>
                  <a:ext cx="13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88" name="Freeform 1111"/>
                <p:cNvSpPr>
                  <a:spLocks/>
                </p:cNvSpPr>
                <p:nvPr/>
              </p:nvSpPr>
              <p:spPr bwMode="auto">
                <a:xfrm>
                  <a:off x="1359" y="1789"/>
                  <a:ext cx="12" cy="19"/>
                </a:xfrm>
                <a:custGeom>
                  <a:avLst/>
                  <a:gdLst/>
                  <a:ahLst/>
                  <a:cxnLst>
                    <a:cxn ang="0">
                      <a:pos x="0" y="39"/>
                    </a:cxn>
                    <a:cxn ang="0">
                      <a:pos x="12" y="0"/>
                    </a:cxn>
                    <a:cxn ang="0">
                      <a:pos x="3" y="8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2" h="39">
                      <a:moveTo>
                        <a:pt x="0" y="39"/>
                      </a:moveTo>
                      <a:lnTo>
                        <a:pt x="12" y="0"/>
                      </a:lnTo>
                      <a:lnTo>
                        <a:pt x="3" y="8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89" name="Freeform 1112"/>
                <p:cNvSpPr>
                  <a:spLocks/>
                </p:cNvSpPr>
                <p:nvPr/>
              </p:nvSpPr>
              <p:spPr bwMode="auto">
                <a:xfrm>
                  <a:off x="1359" y="1789"/>
                  <a:ext cx="12" cy="19"/>
                </a:xfrm>
                <a:custGeom>
                  <a:avLst/>
                  <a:gdLst/>
                  <a:ahLst/>
                  <a:cxnLst>
                    <a:cxn ang="0">
                      <a:pos x="0" y="39"/>
                    </a:cxn>
                    <a:cxn ang="0">
                      <a:pos x="12" y="0"/>
                    </a:cxn>
                    <a:cxn ang="0">
                      <a:pos x="3" y="8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2" h="39">
                      <a:moveTo>
                        <a:pt x="0" y="39"/>
                      </a:moveTo>
                      <a:lnTo>
                        <a:pt x="12" y="0"/>
                      </a:lnTo>
                      <a:lnTo>
                        <a:pt x="3" y="8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490" name="Picture 1113"/>
                <p:cNvPicPr>
                  <a:picLocks noChangeAspect="1" noChangeArrowheads="1"/>
                </p:cNvPicPr>
                <p:nvPr/>
              </p:nvPicPr>
              <p:blipFill>
                <a:blip r:embed="rId79" cstate="print"/>
                <a:srcRect/>
                <a:stretch>
                  <a:fillRect/>
                </a:stretch>
              </p:blipFill>
              <p:spPr bwMode="auto">
                <a:xfrm>
                  <a:off x="1359" y="1789"/>
                  <a:ext cx="13" cy="2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486" name="Freeform 1114"/>
              <p:cNvSpPr>
                <a:spLocks/>
              </p:cNvSpPr>
              <p:nvPr/>
            </p:nvSpPr>
            <p:spPr bwMode="auto">
              <a:xfrm>
                <a:off x="1359" y="1789"/>
                <a:ext cx="12" cy="19"/>
              </a:xfrm>
              <a:custGeom>
                <a:avLst/>
                <a:gdLst/>
                <a:ahLst/>
                <a:cxnLst>
                  <a:cxn ang="0">
                    <a:pos x="0" y="39"/>
                  </a:cxn>
                  <a:cxn ang="0">
                    <a:pos x="12" y="0"/>
                  </a:cxn>
                  <a:cxn ang="0">
                    <a:pos x="3" y="8"/>
                  </a:cxn>
                  <a:cxn ang="0">
                    <a:pos x="0" y="39"/>
                  </a:cxn>
                </a:cxnLst>
                <a:rect l="0" t="0" r="r" b="b"/>
                <a:pathLst>
                  <a:path w="12" h="39">
                    <a:moveTo>
                      <a:pt x="0" y="39"/>
                    </a:moveTo>
                    <a:lnTo>
                      <a:pt x="12" y="0"/>
                    </a:lnTo>
                    <a:lnTo>
                      <a:pt x="3" y="8"/>
                    </a:lnTo>
                    <a:lnTo>
                      <a:pt x="0" y="39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51" name="Group 1115"/>
            <p:cNvGrpSpPr>
              <a:grpSpLocks/>
            </p:cNvGrpSpPr>
            <p:nvPr/>
          </p:nvGrpSpPr>
          <p:grpSpPr bwMode="auto">
            <a:xfrm>
              <a:off x="1053" y="1715"/>
              <a:ext cx="15" cy="11"/>
              <a:chOff x="1377" y="1795"/>
              <a:chExt cx="13" cy="10"/>
            </a:xfrm>
            <a:grpFill/>
          </p:grpSpPr>
          <p:grpSp>
            <p:nvGrpSpPr>
              <p:cNvPr id="10252" name="Group 1116"/>
              <p:cNvGrpSpPr>
                <a:grpSpLocks/>
              </p:cNvGrpSpPr>
              <p:nvPr/>
            </p:nvGrpSpPr>
            <p:grpSpPr bwMode="auto">
              <a:xfrm>
                <a:off x="1377" y="1795"/>
                <a:ext cx="13" cy="10"/>
                <a:chOff x="1377" y="1795"/>
                <a:chExt cx="13" cy="10"/>
              </a:xfrm>
              <a:grpFill/>
            </p:grpSpPr>
            <p:pic>
              <p:nvPicPr>
                <p:cNvPr id="481" name="Picture 1117"/>
                <p:cNvPicPr>
                  <a:picLocks noChangeAspect="1" noChangeArrowheads="1"/>
                </p:cNvPicPr>
                <p:nvPr/>
              </p:nvPicPr>
              <p:blipFill>
                <a:blip r:embed="rId80" cstate="print"/>
                <a:srcRect/>
                <a:stretch>
                  <a:fillRect/>
                </a:stretch>
              </p:blipFill>
              <p:spPr bwMode="auto">
                <a:xfrm>
                  <a:off x="1377" y="1795"/>
                  <a:ext cx="13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82" name="Freeform 1118"/>
                <p:cNvSpPr>
                  <a:spLocks/>
                </p:cNvSpPr>
                <p:nvPr/>
              </p:nvSpPr>
              <p:spPr bwMode="auto">
                <a:xfrm>
                  <a:off x="1377" y="1795"/>
                  <a:ext cx="12" cy="9"/>
                </a:xfrm>
                <a:custGeom>
                  <a:avLst/>
                  <a:gdLst/>
                  <a:ahLst/>
                  <a:cxnLst>
                    <a:cxn ang="0">
                      <a:pos x="11" y="13"/>
                    </a:cxn>
                    <a:cxn ang="0">
                      <a:pos x="12" y="6"/>
                    </a:cxn>
                    <a:cxn ang="0">
                      <a:pos x="4" y="0"/>
                    </a:cxn>
                    <a:cxn ang="0">
                      <a:pos x="0" y="15"/>
                    </a:cxn>
                    <a:cxn ang="0">
                      <a:pos x="3" y="19"/>
                    </a:cxn>
                    <a:cxn ang="0">
                      <a:pos x="7" y="13"/>
                    </a:cxn>
                    <a:cxn ang="0">
                      <a:pos x="11" y="13"/>
                    </a:cxn>
                  </a:cxnLst>
                  <a:rect l="0" t="0" r="r" b="b"/>
                  <a:pathLst>
                    <a:path w="12" h="19">
                      <a:moveTo>
                        <a:pt x="11" y="13"/>
                      </a:moveTo>
                      <a:lnTo>
                        <a:pt x="12" y="6"/>
                      </a:lnTo>
                      <a:lnTo>
                        <a:pt x="4" y="0"/>
                      </a:lnTo>
                      <a:lnTo>
                        <a:pt x="0" y="15"/>
                      </a:lnTo>
                      <a:lnTo>
                        <a:pt x="3" y="19"/>
                      </a:lnTo>
                      <a:lnTo>
                        <a:pt x="7" y="13"/>
                      </a:lnTo>
                      <a:lnTo>
                        <a:pt x="11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83" name="Freeform 1119"/>
                <p:cNvSpPr>
                  <a:spLocks/>
                </p:cNvSpPr>
                <p:nvPr/>
              </p:nvSpPr>
              <p:spPr bwMode="auto">
                <a:xfrm>
                  <a:off x="1377" y="1795"/>
                  <a:ext cx="12" cy="9"/>
                </a:xfrm>
                <a:custGeom>
                  <a:avLst/>
                  <a:gdLst/>
                  <a:ahLst/>
                  <a:cxnLst>
                    <a:cxn ang="0">
                      <a:pos x="11" y="13"/>
                    </a:cxn>
                    <a:cxn ang="0">
                      <a:pos x="12" y="6"/>
                    </a:cxn>
                    <a:cxn ang="0">
                      <a:pos x="4" y="0"/>
                    </a:cxn>
                    <a:cxn ang="0">
                      <a:pos x="0" y="15"/>
                    </a:cxn>
                    <a:cxn ang="0">
                      <a:pos x="3" y="19"/>
                    </a:cxn>
                    <a:cxn ang="0">
                      <a:pos x="7" y="13"/>
                    </a:cxn>
                    <a:cxn ang="0">
                      <a:pos x="11" y="13"/>
                    </a:cxn>
                  </a:cxnLst>
                  <a:rect l="0" t="0" r="r" b="b"/>
                  <a:pathLst>
                    <a:path w="12" h="19">
                      <a:moveTo>
                        <a:pt x="11" y="13"/>
                      </a:moveTo>
                      <a:lnTo>
                        <a:pt x="12" y="6"/>
                      </a:lnTo>
                      <a:lnTo>
                        <a:pt x="4" y="0"/>
                      </a:lnTo>
                      <a:lnTo>
                        <a:pt x="0" y="15"/>
                      </a:lnTo>
                      <a:lnTo>
                        <a:pt x="3" y="19"/>
                      </a:lnTo>
                      <a:lnTo>
                        <a:pt x="7" y="13"/>
                      </a:lnTo>
                      <a:lnTo>
                        <a:pt x="11" y="13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484" name="Picture 1120"/>
                <p:cNvPicPr>
                  <a:picLocks noChangeAspect="1" noChangeArrowheads="1"/>
                </p:cNvPicPr>
                <p:nvPr/>
              </p:nvPicPr>
              <p:blipFill>
                <a:blip r:embed="rId80" cstate="print"/>
                <a:srcRect/>
                <a:stretch>
                  <a:fillRect/>
                </a:stretch>
              </p:blipFill>
              <p:spPr bwMode="auto">
                <a:xfrm>
                  <a:off x="1377" y="1795"/>
                  <a:ext cx="13" cy="10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480" name="Freeform 1121"/>
              <p:cNvSpPr>
                <a:spLocks/>
              </p:cNvSpPr>
              <p:nvPr/>
            </p:nvSpPr>
            <p:spPr bwMode="auto">
              <a:xfrm>
                <a:off x="1377" y="1795"/>
                <a:ext cx="12" cy="9"/>
              </a:xfrm>
              <a:custGeom>
                <a:avLst/>
                <a:gdLst/>
                <a:ahLst/>
                <a:cxnLst>
                  <a:cxn ang="0">
                    <a:pos x="11" y="13"/>
                  </a:cxn>
                  <a:cxn ang="0">
                    <a:pos x="12" y="6"/>
                  </a:cxn>
                  <a:cxn ang="0">
                    <a:pos x="4" y="0"/>
                  </a:cxn>
                  <a:cxn ang="0">
                    <a:pos x="0" y="15"/>
                  </a:cxn>
                  <a:cxn ang="0">
                    <a:pos x="3" y="19"/>
                  </a:cxn>
                  <a:cxn ang="0">
                    <a:pos x="7" y="13"/>
                  </a:cxn>
                  <a:cxn ang="0">
                    <a:pos x="11" y="13"/>
                  </a:cxn>
                </a:cxnLst>
                <a:rect l="0" t="0" r="r" b="b"/>
                <a:pathLst>
                  <a:path w="12" h="19">
                    <a:moveTo>
                      <a:pt x="11" y="13"/>
                    </a:moveTo>
                    <a:lnTo>
                      <a:pt x="12" y="6"/>
                    </a:lnTo>
                    <a:lnTo>
                      <a:pt x="4" y="0"/>
                    </a:lnTo>
                    <a:lnTo>
                      <a:pt x="0" y="15"/>
                    </a:lnTo>
                    <a:lnTo>
                      <a:pt x="3" y="19"/>
                    </a:lnTo>
                    <a:lnTo>
                      <a:pt x="7" y="13"/>
                    </a:lnTo>
                    <a:lnTo>
                      <a:pt x="11" y="13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53" name="Group 1122"/>
            <p:cNvGrpSpPr>
              <a:grpSpLocks/>
            </p:cNvGrpSpPr>
            <p:nvPr/>
          </p:nvGrpSpPr>
          <p:grpSpPr bwMode="auto">
            <a:xfrm>
              <a:off x="1041" y="1720"/>
              <a:ext cx="13" cy="11"/>
              <a:chOff x="1365" y="1799"/>
              <a:chExt cx="13" cy="11"/>
            </a:xfrm>
            <a:grpFill/>
          </p:grpSpPr>
          <p:grpSp>
            <p:nvGrpSpPr>
              <p:cNvPr id="10254" name="Group 1123"/>
              <p:cNvGrpSpPr>
                <a:grpSpLocks/>
              </p:cNvGrpSpPr>
              <p:nvPr/>
            </p:nvGrpSpPr>
            <p:grpSpPr bwMode="auto">
              <a:xfrm>
                <a:off x="1365" y="1799"/>
                <a:ext cx="13" cy="11"/>
                <a:chOff x="1365" y="1799"/>
                <a:chExt cx="13" cy="11"/>
              </a:xfrm>
              <a:grpFill/>
            </p:grpSpPr>
            <p:pic>
              <p:nvPicPr>
                <p:cNvPr id="475" name="Picture 1124"/>
                <p:cNvPicPr>
                  <a:picLocks noChangeAspect="1" noChangeArrowheads="1"/>
                </p:cNvPicPr>
                <p:nvPr/>
              </p:nvPicPr>
              <p:blipFill>
                <a:blip r:embed="rId81" cstate="print"/>
                <a:srcRect/>
                <a:stretch>
                  <a:fillRect/>
                </a:stretch>
              </p:blipFill>
              <p:spPr bwMode="auto">
                <a:xfrm>
                  <a:off x="1365" y="1799"/>
                  <a:ext cx="13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76" name="Freeform 1125"/>
                <p:cNvSpPr>
                  <a:spLocks/>
                </p:cNvSpPr>
                <p:nvPr/>
              </p:nvSpPr>
              <p:spPr bwMode="auto">
                <a:xfrm>
                  <a:off x="1365" y="1799"/>
                  <a:ext cx="12" cy="10"/>
                </a:xfrm>
                <a:custGeom>
                  <a:avLst/>
                  <a:gdLst/>
                  <a:ahLst/>
                  <a:cxnLst>
                    <a:cxn ang="0">
                      <a:pos x="12" y="8"/>
                    </a:cxn>
                    <a:cxn ang="0">
                      <a:pos x="0" y="21"/>
                    </a:cxn>
                    <a:cxn ang="0">
                      <a:pos x="5" y="0"/>
                    </a:cxn>
                    <a:cxn ang="0">
                      <a:pos x="12" y="8"/>
                    </a:cxn>
                  </a:cxnLst>
                  <a:rect l="0" t="0" r="r" b="b"/>
                  <a:pathLst>
                    <a:path w="12" h="21">
                      <a:moveTo>
                        <a:pt x="12" y="8"/>
                      </a:moveTo>
                      <a:lnTo>
                        <a:pt x="0" y="21"/>
                      </a:lnTo>
                      <a:lnTo>
                        <a:pt x="5" y="0"/>
                      </a:lnTo>
                      <a:lnTo>
                        <a:pt x="12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77" name="Freeform 1126"/>
                <p:cNvSpPr>
                  <a:spLocks/>
                </p:cNvSpPr>
                <p:nvPr/>
              </p:nvSpPr>
              <p:spPr bwMode="auto">
                <a:xfrm>
                  <a:off x="1365" y="1799"/>
                  <a:ext cx="12" cy="10"/>
                </a:xfrm>
                <a:custGeom>
                  <a:avLst/>
                  <a:gdLst/>
                  <a:ahLst/>
                  <a:cxnLst>
                    <a:cxn ang="0">
                      <a:pos x="12" y="8"/>
                    </a:cxn>
                    <a:cxn ang="0">
                      <a:pos x="0" y="21"/>
                    </a:cxn>
                    <a:cxn ang="0">
                      <a:pos x="5" y="0"/>
                    </a:cxn>
                    <a:cxn ang="0">
                      <a:pos x="12" y="8"/>
                    </a:cxn>
                  </a:cxnLst>
                  <a:rect l="0" t="0" r="r" b="b"/>
                  <a:pathLst>
                    <a:path w="12" h="21">
                      <a:moveTo>
                        <a:pt x="12" y="8"/>
                      </a:moveTo>
                      <a:lnTo>
                        <a:pt x="0" y="21"/>
                      </a:lnTo>
                      <a:lnTo>
                        <a:pt x="5" y="0"/>
                      </a:lnTo>
                      <a:lnTo>
                        <a:pt x="12" y="8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478" name="Picture 1127"/>
                <p:cNvPicPr>
                  <a:picLocks noChangeAspect="1" noChangeArrowheads="1"/>
                </p:cNvPicPr>
                <p:nvPr/>
              </p:nvPicPr>
              <p:blipFill>
                <a:blip r:embed="rId81" cstate="print"/>
                <a:srcRect/>
                <a:stretch>
                  <a:fillRect/>
                </a:stretch>
              </p:blipFill>
              <p:spPr bwMode="auto">
                <a:xfrm>
                  <a:off x="1365" y="1799"/>
                  <a:ext cx="13" cy="11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474" name="Freeform 1128"/>
              <p:cNvSpPr>
                <a:spLocks/>
              </p:cNvSpPr>
              <p:nvPr/>
            </p:nvSpPr>
            <p:spPr bwMode="auto">
              <a:xfrm>
                <a:off x="1365" y="1799"/>
                <a:ext cx="12" cy="10"/>
              </a:xfrm>
              <a:custGeom>
                <a:avLst/>
                <a:gdLst/>
                <a:ahLst/>
                <a:cxnLst>
                  <a:cxn ang="0">
                    <a:pos x="12" y="8"/>
                  </a:cxn>
                  <a:cxn ang="0">
                    <a:pos x="0" y="21"/>
                  </a:cxn>
                  <a:cxn ang="0">
                    <a:pos x="5" y="0"/>
                  </a:cxn>
                  <a:cxn ang="0">
                    <a:pos x="12" y="8"/>
                  </a:cxn>
                </a:cxnLst>
                <a:rect l="0" t="0" r="r" b="b"/>
                <a:pathLst>
                  <a:path w="12" h="21">
                    <a:moveTo>
                      <a:pt x="12" y="8"/>
                    </a:moveTo>
                    <a:lnTo>
                      <a:pt x="0" y="21"/>
                    </a:lnTo>
                    <a:lnTo>
                      <a:pt x="5" y="0"/>
                    </a:lnTo>
                    <a:lnTo>
                      <a:pt x="12" y="8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255" name="Group 1129"/>
            <p:cNvGrpSpPr>
              <a:grpSpLocks/>
            </p:cNvGrpSpPr>
            <p:nvPr/>
          </p:nvGrpSpPr>
          <p:grpSpPr bwMode="auto">
            <a:xfrm>
              <a:off x="1741" y="1982"/>
              <a:ext cx="37" cy="6"/>
              <a:chOff x="2027" y="2047"/>
              <a:chExt cx="35" cy="6"/>
            </a:xfrm>
            <a:grpFill/>
          </p:grpSpPr>
          <p:grpSp>
            <p:nvGrpSpPr>
              <p:cNvPr id="10258" name="Group 1130"/>
              <p:cNvGrpSpPr>
                <a:grpSpLocks/>
              </p:cNvGrpSpPr>
              <p:nvPr/>
            </p:nvGrpSpPr>
            <p:grpSpPr bwMode="auto">
              <a:xfrm>
                <a:off x="2027" y="2047"/>
                <a:ext cx="35" cy="6"/>
                <a:chOff x="2027" y="2047"/>
                <a:chExt cx="35" cy="6"/>
              </a:xfrm>
              <a:grpFill/>
            </p:grpSpPr>
            <p:pic>
              <p:nvPicPr>
                <p:cNvPr id="469" name="Picture 1131"/>
                <p:cNvPicPr>
                  <a:picLocks noChangeAspect="1" noChangeArrowheads="1"/>
                </p:cNvPicPr>
                <p:nvPr/>
              </p:nvPicPr>
              <p:blipFill>
                <a:blip r:embed="rId82" cstate="print"/>
                <a:srcRect/>
                <a:stretch>
                  <a:fillRect/>
                </a:stretch>
              </p:blipFill>
              <p:spPr bwMode="auto">
                <a:xfrm>
                  <a:off x="2027" y="2047"/>
                  <a:ext cx="35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70" name="Freeform 1132"/>
                <p:cNvSpPr>
                  <a:spLocks/>
                </p:cNvSpPr>
                <p:nvPr/>
              </p:nvSpPr>
              <p:spPr bwMode="auto">
                <a:xfrm>
                  <a:off x="2027" y="2047"/>
                  <a:ext cx="34" cy="6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25" y="4"/>
                    </a:cxn>
                    <a:cxn ang="0">
                      <a:pos x="27" y="0"/>
                    </a:cxn>
                    <a:cxn ang="0">
                      <a:pos x="0" y="11"/>
                    </a:cxn>
                    <a:cxn ang="0">
                      <a:pos x="18" y="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11">
                      <a:moveTo>
                        <a:pt x="34" y="0"/>
                      </a:moveTo>
                      <a:lnTo>
                        <a:pt x="25" y="4"/>
                      </a:lnTo>
                      <a:lnTo>
                        <a:pt x="27" y="0"/>
                      </a:lnTo>
                      <a:lnTo>
                        <a:pt x="0" y="11"/>
                      </a:lnTo>
                      <a:lnTo>
                        <a:pt x="18" y="5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71" name="Freeform 1133"/>
                <p:cNvSpPr>
                  <a:spLocks/>
                </p:cNvSpPr>
                <p:nvPr/>
              </p:nvSpPr>
              <p:spPr bwMode="auto">
                <a:xfrm>
                  <a:off x="2027" y="2047"/>
                  <a:ext cx="34" cy="6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25" y="4"/>
                    </a:cxn>
                    <a:cxn ang="0">
                      <a:pos x="27" y="0"/>
                    </a:cxn>
                    <a:cxn ang="0">
                      <a:pos x="0" y="11"/>
                    </a:cxn>
                    <a:cxn ang="0">
                      <a:pos x="18" y="5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11">
                      <a:moveTo>
                        <a:pt x="34" y="0"/>
                      </a:moveTo>
                      <a:lnTo>
                        <a:pt x="25" y="4"/>
                      </a:lnTo>
                      <a:lnTo>
                        <a:pt x="27" y="0"/>
                      </a:lnTo>
                      <a:lnTo>
                        <a:pt x="0" y="11"/>
                      </a:lnTo>
                      <a:lnTo>
                        <a:pt x="18" y="5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grpFill/>
                <a:ln w="6350" cap="flat" cmpd="sng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pic>
              <p:nvPicPr>
                <p:cNvPr id="472" name="Picture 1134"/>
                <p:cNvPicPr>
                  <a:picLocks noChangeAspect="1" noChangeArrowheads="1"/>
                </p:cNvPicPr>
                <p:nvPr/>
              </p:nvPicPr>
              <p:blipFill>
                <a:blip r:embed="rId82" cstate="print"/>
                <a:srcRect/>
                <a:stretch>
                  <a:fillRect/>
                </a:stretch>
              </p:blipFill>
              <p:spPr bwMode="auto">
                <a:xfrm>
                  <a:off x="2027" y="2047"/>
                  <a:ext cx="35" cy="6"/>
                </a:xfrm>
                <a:prstGeom prst="rect">
                  <a:avLst/>
                </a:prstGeom>
                <a:grpFill/>
                <a:ln w="6350">
                  <a:solidFill>
                    <a:schemeClr val="bg2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468" name="Freeform 1135"/>
              <p:cNvSpPr>
                <a:spLocks/>
              </p:cNvSpPr>
              <p:nvPr/>
            </p:nvSpPr>
            <p:spPr bwMode="auto">
              <a:xfrm>
                <a:off x="2027" y="2047"/>
                <a:ext cx="34" cy="6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25" y="4"/>
                  </a:cxn>
                  <a:cxn ang="0">
                    <a:pos x="27" y="0"/>
                  </a:cxn>
                  <a:cxn ang="0">
                    <a:pos x="0" y="11"/>
                  </a:cxn>
                  <a:cxn ang="0">
                    <a:pos x="18" y="5"/>
                  </a:cxn>
                  <a:cxn ang="0">
                    <a:pos x="34" y="0"/>
                  </a:cxn>
                </a:cxnLst>
                <a:rect l="0" t="0" r="r" b="b"/>
                <a:pathLst>
                  <a:path w="34" h="11">
                    <a:moveTo>
                      <a:pt x="34" y="0"/>
                    </a:moveTo>
                    <a:lnTo>
                      <a:pt x="25" y="4"/>
                    </a:lnTo>
                    <a:lnTo>
                      <a:pt x="27" y="0"/>
                    </a:lnTo>
                    <a:lnTo>
                      <a:pt x="0" y="11"/>
                    </a:lnTo>
                    <a:lnTo>
                      <a:pt x="18" y="5"/>
                    </a:lnTo>
                    <a:lnTo>
                      <a:pt x="34" y="0"/>
                    </a:lnTo>
                    <a:close/>
                  </a:path>
                </a:pathLst>
              </a:custGeom>
              <a:grpFill/>
              <a:ln w="6350" cap="flat" cmpd="sng">
                <a:solidFill>
                  <a:schemeClr val="bg2">
                    <a:lumMod val="20000"/>
                    <a:lumOff val="8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466" name="Freeform 1136"/>
            <p:cNvSpPr>
              <a:spLocks/>
            </p:cNvSpPr>
            <p:nvPr/>
          </p:nvSpPr>
          <p:spPr bwMode="auto">
            <a:xfrm>
              <a:off x="2581" y="2211"/>
              <a:ext cx="137" cy="117"/>
            </a:xfrm>
            <a:custGeom>
              <a:avLst/>
              <a:gdLst/>
              <a:ahLst/>
              <a:cxnLst>
                <a:cxn ang="0">
                  <a:pos x="1" y="204"/>
                </a:cxn>
                <a:cxn ang="0">
                  <a:pos x="0" y="223"/>
                </a:cxn>
                <a:cxn ang="0">
                  <a:pos x="0" y="204"/>
                </a:cxn>
                <a:cxn ang="0">
                  <a:pos x="11" y="165"/>
                </a:cxn>
                <a:cxn ang="0">
                  <a:pos x="21" y="125"/>
                </a:cxn>
                <a:cxn ang="0">
                  <a:pos x="17" y="128"/>
                </a:cxn>
                <a:cxn ang="0">
                  <a:pos x="29" y="102"/>
                </a:cxn>
                <a:cxn ang="0">
                  <a:pos x="35" y="78"/>
                </a:cxn>
                <a:cxn ang="0">
                  <a:pos x="40" y="54"/>
                </a:cxn>
                <a:cxn ang="0">
                  <a:pos x="53" y="34"/>
                </a:cxn>
                <a:cxn ang="0">
                  <a:pos x="61" y="0"/>
                </a:cxn>
                <a:cxn ang="0">
                  <a:pos x="78" y="0"/>
                </a:cxn>
                <a:cxn ang="0">
                  <a:pos x="94" y="0"/>
                </a:cxn>
                <a:cxn ang="0">
                  <a:pos x="112" y="0"/>
                </a:cxn>
                <a:cxn ang="0">
                  <a:pos x="129" y="0"/>
                </a:cxn>
                <a:cxn ang="0">
                  <a:pos x="129" y="15"/>
                </a:cxn>
                <a:cxn ang="0">
                  <a:pos x="127" y="54"/>
                </a:cxn>
                <a:cxn ang="0">
                  <a:pos x="115" y="54"/>
                </a:cxn>
                <a:cxn ang="0">
                  <a:pos x="103" y="54"/>
                </a:cxn>
                <a:cxn ang="0">
                  <a:pos x="90" y="54"/>
                </a:cxn>
                <a:cxn ang="0">
                  <a:pos x="78" y="54"/>
                </a:cxn>
                <a:cxn ang="0">
                  <a:pos x="77" y="97"/>
                </a:cxn>
                <a:cxn ang="0">
                  <a:pos x="77" y="137"/>
                </a:cxn>
                <a:cxn ang="0">
                  <a:pos x="61" y="149"/>
                </a:cxn>
                <a:cxn ang="0">
                  <a:pos x="61" y="178"/>
                </a:cxn>
                <a:cxn ang="0">
                  <a:pos x="61" y="204"/>
                </a:cxn>
                <a:cxn ang="0">
                  <a:pos x="47" y="204"/>
                </a:cxn>
                <a:cxn ang="0">
                  <a:pos x="31" y="204"/>
                </a:cxn>
                <a:cxn ang="0">
                  <a:pos x="16" y="204"/>
                </a:cxn>
                <a:cxn ang="0">
                  <a:pos x="1" y="204"/>
                </a:cxn>
              </a:cxnLst>
              <a:rect l="0" t="0" r="r" b="b"/>
              <a:pathLst>
                <a:path w="129" h="223">
                  <a:moveTo>
                    <a:pt x="1" y="204"/>
                  </a:moveTo>
                  <a:lnTo>
                    <a:pt x="0" y="223"/>
                  </a:lnTo>
                  <a:lnTo>
                    <a:pt x="0" y="204"/>
                  </a:lnTo>
                  <a:lnTo>
                    <a:pt x="11" y="165"/>
                  </a:lnTo>
                  <a:lnTo>
                    <a:pt x="21" y="125"/>
                  </a:lnTo>
                  <a:lnTo>
                    <a:pt x="17" y="128"/>
                  </a:lnTo>
                  <a:lnTo>
                    <a:pt x="29" y="102"/>
                  </a:lnTo>
                  <a:lnTo>
                    <a:pt x="35" y="78"/>
                  </a:lnTo>
                  <a:lnTo>
                    <a:pt x="40" y="54"/>
                  </a:lnTo>
                  <a:lnTo>
                    <a:pt x="53" y="34"/>
                  </a:lnTo>
                  <a:lnTo>
                    <a:pt x="61" y="0"/>
                  </a:lnTo>
                  <a:lnTo>
                    <a:pt x="78" y="0"/>
                  </a:lnTo>
                  <a:lnTo>
                    <a:pt x="94" y="0"/>
                  </a:lnTo>
                  <a:lnTo>
                    <a:pt x="112" y="0"/>
                  </a:lnTo>
                  <a:lnTo>
                    <a:pt x="129" y="0"/>
                  </a:lnTo>
                  <a:lnTo>
                    <a:pt x="129" y="15"/>
                  </a:lnTo>
                  <a:lnTo>
                    <a:pt x="127" y="54"/>
                  </a:lnTo>
                  <a:lnTo>
                    <a:pt x="115" y="54"/>
                  </a:lnTo>
                  <a:lnTo>
                    <a:pt x="103" y="54"/>
                  </a:lnTo>
                  <a:lnTo>
                    <a:pt x="90" y="54"/>
                  </a:lnTo>
                  <a:lnTo>
                    <a:pt x="78" y="54"/>
                  </a:lnTo>
                  <a:lnTo>
                    <a:pt x="77" y="97"/>
                  </a:lnTo>
                  <a:lnTo>
                    <a:pt x="77" y="137"/>
                  </a:lnTo>
                  <a:lnTo>
                    <a:pt x="61" y="149"/>
                  </a:lnTo>
                  <a:lnTo>
                    <a:pt x="61" y="178"/>
                  </a:lnTo>
                  <a:lnTo>
                    <a:pt x="61" y="204"/>
                  </a:lnTo>
                  <a:lnTo>
                    <a:pt x="47" y="204"/>
                  </a:lnTo>
                  <a:lnTo>
                    <a:pt x="31" y="204"/>
                  </a:lnTo>
                  <a:lnTo>
                    <a:pt x="16" y="204"/>
                  </a:lnTo>
                  <a:lnTo>
                    <a:pt x="1" y="20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44" name="TextBox 50"/>
          <p:cNvSpPr txBox="1">
            <a:spLocks noChangeArrowheads="1"/>
          </p:cNvSpPr>
          <p:nvPr/>
        </p:nvSpPr>
        <p:spPr bwMode="auto">
          <a:xfrm>
            <a:off x="1604963" y="2590800"/>
            <a:ext cx="15192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400" b="1" dirty="0" smtClean="0"/>
              <a:t>Amazon </a:t>
            </a:r>
            <a:endParaRPr lang="en-GB" sz="1400" b="1" dirty="0"/>
          </a:p>
          <a:p>
            <a:pPr algn="ctr" eaLnBrk="1" hangingPunct="1"/>
            <a:r>
              <a:rPr lang="en-GB" sz="1400" dirty="0"/>
              <a:t>Hosting </a:t>
            </a:r>
          </a:p>
        </p:txBody>
      </p:sp>
      <p:pic>
        <p:nvPicPr>
          <p:cNvPr id="10245" name="Picture 24" descr="drum"/>
          <p:cNvPicPr>
            <a:picLocks noChangeAspect="1" noChangeArrowheads="1"/>
          </p:cNvPicPr>
          <p:nvPr/>
        </p:nvPicPr>
        <p:blipFill>
          <a:blip r:embed="rId8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46325"/>
            <a:ext cx="26828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4" descr="drum"/>
          <p:cNvPicPr>
            <a:picLocks noChangeAspect="1" noChangeArrowheads="1"/>
          </p:cNvPicPr>
          <p:nvPr/>
        </p:nvPicPr>
        <p:blipFill>
          <a:blip r:embed="rId8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346325"/>
            <a:ext cx="26828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4" descr="drum"/>
          <p:cNvPicPr>
            <a:picLocks noChangeAspect="1" noChangeArrowheads="1"/>
          </p:cNvPicPr>
          <p:nvPr/>
        </p:nvPicPr>
        <p:blipFill>
          <a:blip r:embed="rId8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871663"/>
            <a:ext cx="268288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67" name="Straight Arrow Connector 1166"/>
          <p:cNvCxnSpPr/>
          <p:nvPr/>
        </p:nvCxnSpPr>
        <p:spPr bwMode="auto">
          <a:xfrm rot="16200000" flipH="1">
            <a:off x="2424113" y="2120900"/>
            <a:ext cx="165100" cy="28575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8" name="Straight Arrow Connector 1167"/>
          <p:cNvCxnSpPr/>
          <p:nvPr/>
        </p:nvCxnSpPr>
        <p:spPr bwMode="auto">
          <a:xfrm>
            <a:off x="2173288" y="2500313"/>
            <a:ext cx="341312" cy="317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9" name="Straight Arrow Connector 1168"/>
          <p:cNvCxnSpPr/>
          <p:nvPr/>
        </p:nvCxnSpPr>
        <p:spPr bwMode="auto">
          <a:xfrm rot="5400000">
            <a:off x="2119313" y="2101850"/>
            <a:ext cx="165100" cy="32385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2" name="Straight Arrow Connector 1201"/>
          <p:cNvCxnSpPr>
            <a:endCxn id="1150" idx="0"/>
          </p:cNvCxnSpPr>
          <p:nvPr/>
        </p:nvCxnSpPr>
        <p:spPr bwMode="auto">
          <a:xfrm flipH="1">
            <a:off x="2753326" y="2501900"/>
            <a:ext cx="29562" cy="13081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5" name="Straight Arrow Connector 1204"/>
          <p:cNvCxnSpPr>
            <a:endCxn id="1152" idx="2"/>
          </p:cNvCxnSpPr>
          <p:nvPr/>
        </p:nvCxnSpPr>
        <p:spPr bwMode="auto">
          <a:xfrm flipV="1">
            <a:off x="2782888" y="2209800"/>
            <a:ext cx="1560512" cy="2921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8" name="Straight Arrow Connector 1207"/>
          <p:cNvCxnSpPr>
            <a:endCxn id="1151" idx="0"/>
          </p:cNvCxnSpPr>
          <p:nvPr/>
        </p:nvCxnSpPr>
        <p:spPr bwMode="auto">
          <a:xfrm>
            <a:off x="2783071" y="2390668"/>
            <a:ext cx="2104690" cy="10795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5" name="Straight Arrow Connector 1214"/>
          <p:cNvCxnSpPr>
            <a:endCxn id="1153" idx="2"/>
          </p:cNvCxnSpPr>
          <p:nvPr/>
        </p:nvCxnSpPr>
        <p:spPr bwMode="auto">
          <a:xfrm>
            <a:off x="2782888" y="2501900"/>
            <a:ext cx="3236912" cy="4699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9" name="Content Placeholder 2"/>
          <p:cNvSpPr txBox="1">
            <a:spLocks/>
          </p:cNvSpPr>
          <p:nvPr/>
        </p:nvSpPr>
        <p:spPr>
          <a:xfrm>
            <a:off x="453591" y="4841891"/>
            <a:ext cx="8535987" cy="1857375"/>
          </a:xfrm>
          <a:prstGeom prst="rect">
            <a:avLst/>
          </a:prstGeom>
        </p:spPr>
        <p:txBody>
          <a:bodyPr/>
          <a:lstStyle/>
          <a:p>
            <a:pPr marL="381000" indent="-381000" eaLnBrk="0" hangingPunct="0">
              <a:spcBef>
                <a:spcPct val="20000"/>
              </a:spcBef>
              <a:buClr>
                <a:srgbClr val="CD0921"/>
              </a:buClr>
              <a:buSzPct val="50000"/>
              <a:buFont typeface="Wingdings 2" pitchFamily="18" charset="2"/>
              <a:buChar char="¢"/>
              <a:defRPr/>
            </a:pPr>
            <a:r>
              <a:rPr lang="en-GB" sz="2000" kern="0" dirty="0" smtClean="0">
                <a:solidFill>
                  <a:schemeClr val="bg2"/>
                </a:solidFill>
                <a:latin typeface="+mn-lt"/>
                <a:cs typeface="+mn-cs"/>
              </a:rPr>
              <a:t>Global repository of all TAC and IMEI number ranges allocated to device manufacturers </a:t>
            </a:r>
          </a:p>
          <a:p>
            <a:pPr marL="381000" indent="-381000" eaLnBrk="0" hangingPunct="0">
              <a:spcBef>
                <a:spcPct val="20000"/>
              </a:spcBef>
              <a:buClr>
                <a:srgbClr val="CD0921"/>
              </a:buClr>
              <a:buSzPct val="50000"/>
              <a:buFont typeface="Wingdings 2" pitchFamily="18" charset="2"/>
              <a:buChar char="¢"/>
              <a:defRPr/>
            </a:pPr>
            <a:r>
              <a:rPr lang="en-GB" sz="2000" kern="0" dirty="0" smtClean="0">
                <a:solidFill>
                  <a:schemeClr val="bg2"/>
                </a:solidFill>
                <a:latin typeface="+mn-lt"/>
                <a:cs typeface="+mn-cs"/>
              </a:rPr>
              <a:t>Operationally available 24 X 7</a:t>
            </a:r>
            <a:endParaRPr lang="en-GB" sz="2000" kern="0" dirty="0">
              <a:solidFill>
                <a:schemeClr val="bg2"/>
              </a:solidFill>
              <a:latin typeface="+mn-lt"/>
              <a:cs typeface="+mn-cs"/>
            </a:endParaRPr>
          </a:p>
          <a:p>
            <a:pPr marL="381000" indent="-381000" eaLnBrk="0" hangingPunct="0">
              <a:spcBef>
                <a:spcPct val="20000"/>
              </a:spcBef>
              <a:buClr>
                <a:srgbClr val="CD0921"/>
              </a:buClr>
              <a:buSzPct val="50000"/>
              <a:buFont typeface="Wingdings 2" pitchFamily="18" charset="2"/>
              <a:buChar char="¢"/>
              <a:defRPr/>
            </a:pPr>
            <a:r>
              <a:rPr lang="en-GB" sz="2000" kern="0" dirty="0" smtClean="0">
                <a:solidFill>
                  <a:schemeClr val="bg2"/>
                </a:solidFill>
                <a:latin typeface="+mn-lt"/>
                <a:cs typeface="+mn-cs"/>
              </a:rPr>
              <a:t>Enabler </a:t>
            </a:r>
            <a:r>
              <a:rPr lang="en-GB" sz="2000" kern="0" dirty="0">
                <a:solidFill>
                  <a:schemeClr val="bg2"/>
                </a:solidFill>
                <a:latin typeface="+mn-lt"/>
                <a:cs typeface="+mn-cs"/>
              </a:rPr>
              <a:t>for customs and law enforcement </a:t>
            </a:r>
            <a:r>
              <a:rPr lang="en-GB" sz="2000" kern="0" dirty="0" smtClean="0">
                <a:solidFill>
                  <a:schemeClr val="bg2"/>
                </a:solidFill>
                <a:latin typeface="+mn-lt"/>
                <a:cs typeface="+mn-cs"/>
              </a:rPr>
              <a:t>agencies</a:t>
            </a:r>
            <a:endParaRPr lang="en-GB" sz="2000" kern="0" dirty="0">
              <a:solidFill>
                <a:schemeClr val="bg2"/>
              </a:solidFill>
              <a:latin typeface="+mn-lt"/>
              <a:cs typeface="+mn-cs"/>
            </a:endParaRPr>
          </a:p>
        </p:txBody>
      </p:sp>
      <p:sp>
        <p:nvSpPr>
          <p:cNvPr id="1150" name="Oval 1149"/>
          <p:cNvSpPr/>
          <p:nvPr/>
        </p:nvSpPr>
        <p:spPr>
          <a:xfrm>
            <a:off x="1948671" y="3810000"/>
            <a:ext cx="1609309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Regulators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51" name="Oval 1150"/>
          <p:cNvSpPr/>
          <p:nvPr/>
        </p:nvSpPr>
        <p:spPr>
          <a:xfrm>
            <a:off x="4191182" y="3470168"/>
            <a:ext cx="1393157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Customs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52" name="Oval 1151"/>
          <p:cNvSpPr/>
          <p:nvPr/>
        </p:nvSpPr>
        <p:spPr>
          <a:xfrm>
            <a:off x="4343400" y="1981200"/>
            <a:ext cx="1219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MNOs</a:t>
            </a:r>
          </a:p>
        </p:txBody>
      </p:sp>
      <p:sp>
        <p:nvSpPr>
          <p:cNvPr id="1153" name="Oval 1152"/>
          <p:cNvSpPr/>
          <p:nvPr/>
        </p:nvSpPr>
        <p:spPr>
          <a:xfrm>
            <a:off x="6019800" y="2743200"/>
            <a:ext cx="1933136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Stakeholders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1163" name="Straight Arrow Connector 1162"/>
          <p:cNvCxnSpPr>
            <a:endCxn id="1164" idx="7"/>
          </p:cNvCxnSpPr>
          <p:nvPr/>
        </p:nvCxnSpPr>
        <p:spPr bwMode="auto">
          <a:xfrm rot="10800000" flipV="1">
            <a:off x="1651000" y="2500313"/>
            <a:ext cx="254000" cy="9525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4" name="Oval 1163"/>
          <p:cNvSpPr/>
          <p:nvPr/>
        </p:nvSpPr>
        <p:spPr>
          <a:xfrm>
            <a:off x="609600" y="2527300"/>
            <a:ext cx="1219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 smtClean="0">
                <a:solidFill>
                  <a:schemeClr val="tx1"/>
                </a:solidFill>
              </a:rPr>
              <a:t>LEAs</a:t>
            </a:r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162" name="Picture 1161" descr="https://encrypted-tbn0.gstatic.com/images?q=tbn:ANd9GcSL3eTqrsFHQ1jg0TPD7ezBCsI9NkCTiH0WphX5Aj1rnd_0f27B">
            <a:hlinkClick r:id="rId84"/>
          </p:cNvPr>
          <p:cNvPicPr/>
          <p:nvPr/>
        </p:nvPicPr>
        <p:blipFill>
          <a:blip r:embed="rId8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6" y="86901"/>
            <a:ext cx="910818" cy="7653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966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286ABDF3593D4CB836F9CFF036110F" ma:contentTypeVersion="3" ma:contentTypeDescription="Create a new document." ma:contentTypeScope="" ma:versionID="1a398b079782bc3e1a5e8ef71399e72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854D67-C2AE-421D-8718-0F72CB61C14C}"/>
</file>

<file path=customXml/itemProps2.xml><?xml version="1.0" encoding="utf-8"?>
<ds:datastoreItem xmlns:ds="http://schemas.openxmlformats.org/officeDocument/2006/customXml" ds:itemID="{EBB0CD04-7FC7-4A94-845E-F80B3EF69977}"/>
</file>

<file path=customXml/itemProps3.xml><?xml version="1.0" encoding="utf-8"?>
<ds:datastoreItem xmlns:ds="http://schemas.openxmlformats.org/officeDocument/2006/customXml" ds:itemID="{FF8F9245-DEA1-4B77-A7DB-6109BE9F59E2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2301</TotalTime>
  <Words>995</Words>
  <Application>Microsoft Office PowerPoint</Application>
  <PresentationFormat>On-screen Show (4:3)</PresentationFormat>
  <Paragraphs>154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Verdana</vt:lpstr>
      <vt:lpstr>Arial</vt:lpstr>
      <vt:lpstr>ZapfDingbats BT</vt:lpstr>
      <vt:lpstr>Univers</vt:lpstr>
      <vt:lpstr>ITU-e</vt:lpstr>
      <vt:lpstr>Paintbrush Picture</vt:lpstr>
      <vt:lpstr>Microsoft Excel Worksheet</vt:lpstr>
      <vt:lpstr>IMEI Ecosystem &amp; its Role in Combatting Use of Counterfeit Devices</vt:lpstr>
      <vt:lpstr>Introducing GSMA</vt:lpstr>
      <vt:lpstr>Identifying Mobile Devices</vt:lpstr>
      <vt:lpstr>IMEI Characteristics</vt:lpstr>
      <vt:lpstr>Obtaining IMEIs</vt:lpstr>
      <vt:lpstr>History of TAC Allocation</vt:lpstr>
      <vt:lpstr>TAC Allocation Principles</vt:lpstr>
      <vt:lpstr>GSMA Responsibilities</vt:lpstr>
      <vt:lpstr>IMEI Database</vt:lpstr>
      <vt:lpstr>Device Database Report</vt:lpstr>
      <vt:lpstr>Device Database Users</vt:lpstr>
      <vt:lpstr>Conclusions and Recommendations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James Moran</cp:lastModifiedBy>
  <cp:revision>383</cp:revision>
  <cp:lastPrinted>2014-01-16T10:03:22Z</cp:lastPrinted>
  <dcterms:created xsi:type="dcterms:W3CDTF">2007-02-20T15:47:31Z</dcterms:created>
  <dcterms:modified xsi:type="dcterms:W3CDTF">2014-11-17T18:11:30Z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0x0101005B286ABDF3593D4CB836F9CFF036110F</vt:lpwstr>
  </property>
</Properties>
</file>