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2" r:id="rId5"/>
    <p:sldId id="281" r:id="rId6"/>
    <p:sldId id="268" r:id="rId7"/>
    <p:sldId id="277" r:id="rId8"/>
    <p:sldId id="280" r:id="rId9"/>
    <p:sldId id="283" r:id="rId10"/>
    <p:sldId id="284" r:id="rId11"/>
    <p:sldId id="28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33" autoAdjust="0"/>
    <p:restoredTop sz="94660"/>
  </p:normalViewPr>
  <p:slideViewPr>
    <p:cSldViewPr snapToGrid="0">
      <p:cViewPr varScale="1">
        <p:scale>
          <a:sx n="89" d="100"/>
          <a:sy n="89" d="100"/>
        </p:scale>
        <p:origin x="211" y="7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E0A3E4-DAC5-4877-8955-2934F40723C5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</dgm:pt>
    <dgm:pt modelId="{05914B7F-E2B3-49BA-8556-2EA400163F07}">
      <dgm:prSet phldrT="[Text]" custT="1"/>
      <dgm:spPr>
        <a:solidFill>
          <a:schemeClr val="accent6">
            <a:lumMod val="40000"/>
            <a:lumOff val="60000"/>
          </a:schemeClr>
        </a:solidFill>
        <a:ln w="28575"/>
      </dgm:spPr>
      <dgm:t>
        <a:bodyPr/>
        <a:lstStyle/>
        <a:p>
          <a:r>
            <a:rPr lang="en-US" sz="1600" b="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Warm-Up Phase</a:t>
          </a:r>
          <a:endParaRPr lang="en-GB" sz="1600" b="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gm:t>
    </dgm:pt>
    <dgm:pt modelId="{53F5D94C-2B0F-47F9-870A-3CCDA5D38B95}" type="parTrans" cxnId="{9E622F50-213B-4E23-B117-DF61DBF5B657}">
      <dgm:prSet/>
      <dgm:spPr/>
      <dgm:t>
        <a:bodyPr/>
        <a:lstStyle/>
        <a:p>
          <a:endParaRPr lang="en-GB"/>
        </a:p>
      </dgm:t>
    </dgm:pt>
    <dgm:pt modelId="{925E3D84-ACC7-4DB2-8239-47EFBA4C936B}" type="sibTrans" cxnId="{9E622F50-213B-4E23-B117-DF61DBF5B657}">
      <dgm:prSet/>
      <dgm:spPr/>
      <dgm:t>
        <a:bodyPr/>
        <a:lstStyle/>
        <a:p>
          <a:endParaRPr lang="en-GB"/>
        </a:p>
      </dgm:t>
    </dgm:pt>
    <dgm:pt modelId="{73085FAF-D1BC-4845-BBCF-829B338A32F6}">
      <dgm:prSet phldrT="[Text]" custT="1"/>
      <dgm:spPr>
        <a:solidFill>
          <a:schemeClr val="accent2">
            <a:lumMod val="40000"/>
            <a:lumOff val="60000"/>
          </a:schemeClr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n-US" sz="16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Global Conference</a:t>
          </a:r>
          <a:endParaRPr lang="en-GB" sz="160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gm:t>
    </dgm:pt>
    <dgm:pt modelId="{53CB79F1-9D85-4A44-8F0A-6BFE223E8CF6}" type="sibTrans" cxnId="{ED720585-E98B-4A79-BF1C-37476523EB88}">
      <dgm:prSet/>
      <dgm:spPr/>
      <dgm:t>
        <a:bodyPr/>
        <a:lstStyle/>
        <a:p>
          <a:endParaRPr lang="en-GB"/>
        </a:p>
      </dgm:t>
    </dgm:pt>
    <dgm:pt modelId="{24AE8E01-33FC-4235-AE40-8E7875F0D198}" type="parTrans" cxnId="{ED720585-E98B-4A79-BF1C-37476523EB88}">
      <dgm:prSet/>
      <dgm:spPr/>
      <dgm:t>
        <a:bodyPr/>
        <a:lstStyle/>
        <a:p>
          <a:endParaRPr lang="en-GB"/>
        </a:p>
      </dgm:t>
    </dgm:pt>
    <dgm:pt modelId="{28550D83-2734-414C-8E41-0BD19F6C3261}">
      <dgm:prSet phldrT="[Text]" custT="1"/>
      <dgm:spPr>
        <a:solidFill>
          <a:schemeClr val="accent6">
            <a:lumMod val="20000"/>
            <a:lumOff val="80000"/>
          </a:schemeClr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n-US" sz="16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Global Round = </a:t>
          </a:r>
          <a:r>
            <a:rPr lang="en-US" sz="1600" b="0" dirty="0">
              <a:solidFill>
                <a:schemeClr val="tx1"/>
              </a:solidFill>
            </a:rPr>
            <a:t>2</a:t>
          </a:r>
          <a:r>
            <a:rPr lang="en-US" sz="1600" b="0" baseline="30000" dirty="0">
              <a:solidFill>
                <a:schemeClr val="tx1"/>
              </a:solidFill>
            </a:rPr>
            <a:t>nd</a:t>
          </a:r>
          <a:r>
            <a:rPr lang="en-US" sz="1600" b="0" dirty="0">
              <a:solidFill>
                <a:schemeClr val="tx1"/>
              </a:solidFill>
            </a:rPr>
            <a:t>  Round</a:t>
          </a:r>
          <a:endParaRPr lang="en-GB" sz="1600" b="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gm:t>
    </dgm:pt>
    <dgm:pt modelId="{934FC8FF-CAB8-47EB-B359-9890D7976D0B}" type="parTrans" cxnId="{24AB7D74-7CC3-4218-8BF8-FECB5A06236F}">
      <dgm:prSet/>
      <dgm:spPr/>
      <dgm:t>
        <a:bodyPr/>
        <a:lstStyle/>
        <a:p>
          <a:endParaRPr lang="en-GB"/>
        </a:p>
      </dgm:t>
    </dgm:pt>
    <dgm:pt modelId="{6D741AD4-8470-4E13-9D0E-7C61B098C6CC}" type="sibTrans" cxnId="{24AB7D74-7CC3-4218-8BF8-FECB5A06236F}">
      <dgm:prSet/>
      <dgm:spPr/>
      <dgm:t>
        <a:bodyPr/>
        <a:lstStyle/>
        <a:p>
          <a:endParaRPr lang="en-GB"/>
        </a:p>
      </dgm:t>
    </dgm:pt>
    <dgm:pt modelId="{F8E47705-BD6D-4342-8A64-E32A97E3097E}">
      <dgm:prSet phldrT="[Text]" custT="1"/>
      <dgm:spPr>
        <a:solidFill>
          <a:schemeClr val="accent6">
            <a:lumMod val="20000"/>
            <a:lumOff val="80000"/>
          </a:schemeClr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n-US" sz="16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Best teams advance</a:t>
          </a:r>
          <a:endParaRPr lang="en-GB" sz="160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gm:t>
    </dgm:pt>
    <dgm:pt modelId="{A3F74C6C-6EA0-4067-BF9A-8D0BC8956E2B}" type="sibTrans" cxnId="{C2821E5B-233D-4079-B935-17AC959B691F}">
      <dgm:prSet/>
      <dgm:spPr/>
      <dgm:t>
        <a:bodyPr/>
        <a:lstStyle/>
        <a:p>
          <a:endParaRPr lang="en-GB"/>
        </a:p>
      </dgm:t>
    </dgm:pt>
    <dgm:pt modelId="{9DFE7480-A1AD-4B9C-8156-FA3B24332941}" type="parTrans" cxnId="{C2821E5B-233D-4079-B935-17AC959B691F}">
      <dgm:prSet/>
      <dgm:spPr/>
      <dgm:t>
        <a:bodyPr/>
        <a:lstStyle/>
        <a:p>
          <a:endParaRPr lang="en-GB"/>
        </a:p>
      </dgm:t>
    </dgm:pt>
    <dgm:pt modelId="{9374C3F3-A29B-4EBA-8048-F5C4D98C41BC}" type="pres">
      <dgm:prSet presAssocID="{48E0A3E4-DAC5-4877-8955-2934F40723C5}" presName="Name0" presStyleCnt="0">
        <dgm:presLayoutVars>
          <dgm:dir/>
          <dgm:animLvl val="lvl"/>
          <dgm:resizeHandles val="exact"/>
        </dgm:presLayoutVars>
      </dgm:prSet>
      <dgm:spPr/>
    </dgm:pt>
    <dgm:pt modelId="{02A9E8D1-B3DF-47B4-BAEF-7C3D31AD84DB}" type="pres">
      <dgm:prSet presAssocID="{48E0A3E4-DAC5-4877-8955-2934F40723C5}" presName="tSp" presStyleCnt="0"/>
      <dgm:spPr/>
    </dgm:pt>
    <dgm:pt modelId="{25072D60-F05B-4C3C-96D2-310A027CCA2B}" type="pres">
      <dgm:prSet presAssocID="{48E0A3E4-DAC5-4877-8955-2934F40723C5}" presName="bSp" presStyleCnt="0"/>
      <dgm:spPr/>
    </dgm:pt>
    <dgm:pt modelId="{E7354E41-34A1-48A6-931C-D1721F94BD9F}" type="pres">
      <dgm:prSet presAssocID="{48E0A3E4-DAC5-4877-8955-2934F40723C5}" presName="process" presStyleCnt="0"/>
      <dgm:spPr/>
    </dgm:pt>
    <dgm:pt modelId="{7A7D4742-F0B3-438C-AA88-D7205C6C13B8}" type="pres">
      <dgm:prSet presAssocID="{05914B7F-E2B3-49BA-8556-2EA400163F07}" presName="composite1" presStyleCnt="0"/>
      <dgm:spPr/>
    </dgm:pt>
    <dgm:pt modelId="{4C0CA814-D937-4CA4-8E8A-5595C8DD721F}" type="pres">
      <dgm:prSet presAssocID="{05914B7F-E2B3-49BA-8556-2EA400163F07}" presName="dummyNode1" presStyleLbl="node1" presStyleIdx="0" presStyleCnt="4"/>
      <dgm:spPr/>
    </dgm:pt>
    <dgm:pt modelId="{690122A5-3A84-4B3D-828F-4C5C09C704F7}" type="pres">
      <dgm:prSet presAssocID="{05914B7F-E2B3-49BA-8556-2EA400163F07}" presName="childNode1" presStyleLbl="bgAcc1" presStyleIdx="0" presStyleCnt="4" custScaleX="126167" custScaleY="88061" custLinFactNeighborX="-22634" custLinFactNeighborY="-17240">
        <dgm:presLayoutVars>
          <dgm:bulletEnabled val="1"/>
        </dgm:presLayoutVars>
      </dgm:prSet>
      <dgm:spPr>
        <a:ln w="28575">
          <a:solidFill>
            <a:srgbClr val="0070C0"/>
          </a:solidFill>
        </a:ln>
      </dgm:spPr>
    </dgm:pt>
    <dgm:pt modelId="{17B18340-9E18-4893-99CA-84192053FB36}" type="pres">
      <dgm:prSet presAssocID="{05914B7F-E2B3-49BA-8556-2EA400163F07}" presName="childNode1tx" presStyleLbl="bgAcc1" presStyleIdx="0" presStyleCnt="4">
        <dgm:presLayoutVars>
          <dgm:bulletEnabled val="1"/>
        </dgm:presLayoutVars>
      </dgm:prSet>
      <dgm:spPr/>
    </dgm:pt>
    <dgm:pt modelId="{0EC78B8F-A20C-48E4-BBE5-598FDE96F036}" type="pres">
      <dgm:prSet presAssocID="{05914B7F-E2B3-49BA-8556-2EA400163F07}" presName="parentNode1" presStyleLbl="node1" presStyleIdx="0" presStyleCnt="4" custLinFactNeighborX="-35707" custLinFactNeighborY="-69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AA626-C671-4A8A-AFAA-129971A86A94}" type="pres">
      <dgm:prSet presAssocID="{05914B7F-E2B3-49BA-8556-2EA400163F07}" presName="connSite1" presStyleCnt="0"/>
      <dgm:spPr/>
    </dgm:pt>
    <dgm:pt modelId="{E593B3D2-DEF9-449A-AB13-3C8BCF24DEBD}" type="pres">
      <dgm:prSet presAssocID="{925E3D84-ACC7-4DB2-8239-47EFBA4C936B}" presName="Name9" presStyleLbl="sibTrans2D1" presStyleIdx="0" presStyleCnt="3"/>
      <dgm:spPr/>
      <dgm:t>
        <a:bodyPr/>
        <a:lstStyle/>
        <a:p>
          <a:endParaRPr lang="en-US"/>
        </a:p>
      </dgm:t>
    </dgm:pt>
    <dgm:pt modelId="{98D4708D-F85C-45CE-A309-8FB154827CFB}" type="pres">
      <dgm:prSet presAssocID="{F8E47705-BD6D-4342-8A64-E32A97E3097E}" presName="composite2" presStyleCnt="0"/>
      <dgm:spPr/>
    </dgm:pt>
    <dgm:pt modelId="{344DBEB7-7200-4BDC-AE27-9BB4EDE156AF}" type="pres">
      <dgm:prSet presAssocID="{F8E47705-BD6D-4342-8A64-E32A97E3097E}" presName="dummyNode2" presStyleLbl="node1" presStyleIdx="0" presStyleCnt="4"/>
      <dgm:spPr/>
    </dgm:pt>
    <dgm:pt modelId="{DCBC10A2-96E9-452E-A940-B6BE97AFCBC5}" type="pres">
      <dgm:prSet presAssocID="{F8E47705-BD6D-4342-8A64-E32A97E3097E}" presName="childNode2" presStyleLbl="bgAcc1" presStyleIdx="1" presStyleCnt="4" custScaleX="128941" custScaleY="101831" custLinFactNeighborX="-5573" custLinFactNeighborY="23673">
        <dgm:presLayoutVars>
          <dgm:bulletEnabled val="1"/>
        </dgm:presLayoutVars>
      </dgm:prSet>
      <dgm:spPr>
        <a:ln w="28575">
          <a:solidFill>
            <a:srgbClr val="0070C0"/>
          </a:solidFill>
        </a:ln>
      </dgm:spPr>
    </dgm:pt>
    <dgm:pt modelId="{C81B6D6B-92C0-4A36-93A5-9A9663838632}" type="pres">
      <dgm:prSet presAssocID="{F8E47705-BD6D-4342-8A64-E32A97E3097E}" presName="childNode2tx" presStyleLbl="bgAcc1" presStyleIdx="1" presStyleCnt="4">
        <dgm:presLayoutVars>
          <dgm:bulletEnabled val="1"/>
        </dgm:presLayoutVars>
      </dgm:prSet>
      <dgm:spPr/>
    </dgm:pt>
    <dgm:pt modelId="{9CBC0958-8340-48AA-9D13-C653FB954EBA}" type="pres">
      <dgm:prSet presAssocID="{F8E47705-BD6D-4342-8A64-E32A97E3097E}" presName="parentNode2" presStyleLbl="node1" presStyleIdx="1" presStyleCnt="4" custLinFactNeighborX="-13725" custLinFactNeighborY="5365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9B2384-5228-4A33-939D-4D6E033D48D0}" type="pres">
      <dgm:prSet presAssocID="{F8E47705-BD6D-4342-8A64-E32A97E3097E}" presName="connSite2" presStyleCnt="0"/>
      <dgm:spPr/>
    </dgm:pt>
    <dgm:pt modelId="{EC38CD27-B00F-4C83-9501-CF5A93DE502F}" type="pres">
      <dgm:prSet presAssocID="{A3F74C6C-6EA0-4067-BF9A-8D0BC8956E2B}" presName="Name18" presStyleLbl="sibTrans2D1" presStyleIdx="1" presStyleCnt="3"/>
      <dgm:spPr/>
      <dgm:t>
        <a:bodyPr/>
        <a:lstStyle/>
        <a:p>
          <a:endParaRPr lang="en-US"/>
        </a:p>
      </dgm:t>
    </dgm:pt>
    <dgm:pt modelId="{CD7E4AED-E50F-4E75-A14D-C90672AFB57E}" type="pres">
      <dgm:prSet presAssocID="{28550D83-2734-414C-8E41-0BD19F6C3261}" presName="composite1" presStyleCnt="0"/>
      <dgm:spPr/>
    </dgm:pt>
    <dgm:pt modelId="{30B6268E-C66B-4D85-B58F-59D90109450B}" type="pres">
      <dgm:prSet presAssocID="{28550D83-2734-414C-8E41-0BD19F6C3261}" presName="dummyNode1" presStyleLbl="node1" presStyleIdx="1" presStyleCnt="4"/>
      <dgm:spPr/>
    </dgm:pt>
    <dgm:pt modelId="{7AC2C152-5ED9-4EF9-BA6C-68BA1F6AE789}" type="pres">
      <dgm:prSet presAssocID="{28550D83-2734-414C-8E41-0BD19F6C3261}" presName="childNode1" presStyleLbl="bgAcc1" presStyleIdx="2" presStyleCnt="4" custScaleX="131288" custScaleY="97537" custLinFactNeighborX="21085" custLinFactNeighborY="-7153">
        <dgm:presLayoutVars>
          <dgm:bulletEnabled val="1"/>
        </dgm:presLayoutVars>
      </dgm:prSet>
      <dgm:spPr>
        <a:ln w="28575">
          <a:solidFill>
            <a:srgbClr val="0070C0"/>
          </a:solidFill>
        </a:ln>
      </dgm:spPr>
    </dgm:pt>
    <dgm:pt modelId="{7B2504B6-2609-4578-839C-3E1D7DF8411B}" type="pres">
      <dgm:prSet presAssocID="{28550D83-2734-414C-8E41-0BD19F6C3261}" presName="childNode1tx" presStyleLbl="bgAcc1" presStyleIdx="2" presStyleCnt="4">
        <dgm:presLayoutVars>
          <dgm:bulletEnabled val="1"/>
        </dgm:presLayoutVars>
      </dgm:prSet>
      <dgm:spPr/>
    </dgm:pt>
    <dgm:pt modelId="{B9E279F6-D241-4CE5-831A-93C297B34D79}" type="pres">
      <dgm:prSet presAssocID="{28550D83-2734-414C-8E41-0BD19F6C3261}" presName="parentNode1" presStyleLbl="node1" presStyleIdx="2" presStyleCnt="4" custScaleX="108641" custScaleY="113461" custLinFactNeighborX="8242" custLinFactNeighborY="-309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B9E5E-3DE7-43E7-BB62-F2C51F53D776}" type="pres">
      <dgm:prSet presAssocID="{28550D83-2734-414C-8E41-0BD19F6C3261}" presName="connSite1" presStyleCnt="0"/>
      <dgm:spPr/>
    </dgm:pt>
    <dgm:pt modelId="{C35E8417-DE3F-4A0C-8831-BA5BF264E57D}" type="pres">
      <dgm:prSet presAssocID="{6D741AD4-8470-4E13-9D0E-7C61B098C6CC}" presName="Name9" presStyleLbl="sibTrans2D1" presStyleIdx="2" presStyleCnt="3"/>
      <dgm:spPr/>
      <dgm:t>
        <a:bodyPr/>
        <a:lstStyle/>
        <a:p>
          <a:endParaRPr lang="en-US"/>
        </a:p>
      </dgm:t>
    </dgm:pt>
    <dgm:pt modelId="{1A726153-F909-4063-BD72-37B56E344C62}" type="pres">
      <dgm:prSet presAssocID="{73085FAF-D1BC-4845-BBCF-829B338A32F6}" presName="composite2" presStyleCnt="0"/>
      <dgm:spPr/>
    </dgm:pt>
    <dgm:pt modelId="{70879C04-0926-4573-9372-12C03BA98631}" type="pres">
      <dgm:prSet presAssocID="{73085FAF-D1BC-4845-BBCF-829B338A32F6}" presName="dummyNode2" presStyleLbl="node1" presStyleIdx="2" presStyleCnt="4"/>
      <dgm:spPr/>
    </dgm:pt>
    <dgm:pt modelId="{E3E3F631-831D-4F42-B013-F3536453B4FB}" type="pres">
      <dgm:prSet presAssocID="{73085FAF-D1BC-4845-BBCF-829B338A32F6}" presName="childNode2" presStyleLbl="bgAcc1" presStyleIdx="3" presStyleCnt="4" custScaleX="126178" custScaleY="97241" custLinFactNeighborX="34809" custLinFactNeighborY="16721">
        <dgm:presLayoutVars>
          <dgm:bulletEnabled val="1"/>
        </dgm:presLayoutVars>
      </dgm:prSet>
      <dgm:spPr>
        <a:ln w="28575">
          <a:solidFill>
            <a:srgbClr val="0070C0"/>
          </a:solidFill>
        </a:ln>
      </dgm:spPr>
    </dgm:pt>
    <dgm:pt modelId="{2FD69310-24E2-4180-99F0-E2826DC1FC12}" type="pres">
      <dgm:prSet presAssocID="{73085FAF-D1BC-4845-BBCF-829B338A32F6}" presName="childNode2tx" presStyleLbl="bgAcc1" presStyleIdx="3" presStyleCnt="4">
        <dgm:presLayoutVars>
          <dgm:bulletEnabled val="1"/>
        </dgm:presLayoutVars>
      </dgm:prSet>
      <dgm:spPr/>
    </dgm:pt>
    <dgm:pt modelId="{A8854048-C03A-4CBC-A6EA-B5B7C6369AC4}" type="pres">
      <dgm:prSet presAssocID="{73085FAF-D1BC-4845-BBCF-829B338A32F6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A8B6EA-886D-41D2-9932-E13D74DAA23A}" type="pres">
      <dgm:prSet presAssocID="{73085FAF-D1BC-4845-BBCF-829B338A32F6}" presName="connSite2" presStyleCnt="0"/>
      <dgm:spPr/>
    </dgm:pt>
  </dgm:ptLst>
  <dgm:cxnLst>
    <dgm:cxn modelId="{C2821E5B-233D-4079-B935-17AC959B691F}" srcId="{48E0A3E4-DAC5-4877-8955-2934F40723C5}" destId="{F8E47705-BD6D-4342-8A64-E32A97E3097E}" srcOrd="1" destOrd="0" parTransId="{9DFE7480-A1AD-4B9C-8156-FA3B24332941}" sibTransId="{A3F74C6C-6EA0-4067-BF9A-8D0BC8956E2B}"/>
    <dgm:cxn modelId="{F253D615-9BC7-44C0-9C4E-2FA6428D5B1A}" type="presOf" srcId="{48E0A3E4-DAC5-4877-8955-2934F40723C5}" destId="{9374C3F3-A29B-4EBA-8048-F5C4D98C41BC}" srcOrd="0" destOrd="0" presId="urn:microsoft.com/office/officeart/2005/8/layout/hProcess4"/>
    <dgm:cxn modelId="{9E622F50-213B-4E23-B117-DF61DBF5B657}" srcId="{48E0A3E4-DAC5-4877-8955-2934F40723C5}" destId="{05914B7F-E2B3-49BA-8556-2EA400163F07}" srcOrd="0" destOrd="0" parTransId="{53F5D94C-2B0F-47F9-870A-3CCDA5D38B95}" sibTransId="{925E3D84-ACC7-4DB2-8239-47EFBA4C936B}"/>
    <dgm:cxn modelId="{B310E095-45E3-4EF1-B70A-9A481F60A669}" type="presOf" srcId="{73085FAF-D1BC-4845-BBCF-829B338A32F6}" destId="{A8854048-C03A-4CBC-A6EA-B5B7C6369AC4}" srcOrd="0" destOrd="0" presId="urn:microsoft.com/office/officeart/2005/8/layout/hProcess4"/>
    <dgm:cxn modelId="{F4F95CC9-738A-4484-9EBF-BD433113D759}" type="presOf" srcId="{F8E47705-BD6D-4342-8A64-E32A97E3097E}" destId="{9CBC0958-8340-48AA-9D13-C653FB954EBA}" srcOrd="0" destOrd="0" presId="urn:microsoft.com/office/officeart/2005/8/layout/hProcess4"/>
    <dgm:cxn modelId="{97DABF4B-7D83-49DB-B4B0-EF06F7A7C634}" type="presOf" srcId="{6D741AD4-8470-4E13-9D0E-7C61B098C6CC}" destId="{C35E8417-DE3F-4A0C-8831-BA5BF264E57D}" srcOrd="0" destOrd="0" presId="urn:microsoft.com/office/officeart/2005/8/layout/hProcess4"/>
    <dgm:cxn modelId="{0ADDE46D-34FD-4ECE-ADE6-15A3CA58CEE0}" type="presOf" srcId="{A3F74C6C-6EA0-4067-BF9A-8D0BC8956E2B}" destId="{EC38CD27-B00F-4C83-9501-CF5A93DE502F}" srcOrd="0" destOrd="0" presId="urn:microsoft.com/office/officeart/2005/8/layout/hProcess4"/>
    <dgm:cxn modelId="{8392AF1F-378E-49D5-A56B-39831CA56349}" type="presOf" srcId="{28550D83-2734-414C-8E41-0BD19F6C3261}" destId="{B9E279F6-D241-4CE5-831A-93C297B34D79}" srcOrd="0" destOrd="0" presId="urn:microsoft.com/office/officeart/2005/8/layout/hProcess4"/>
    <dgm:cxn modelId="{E641FEAB-AB31-4BF3-BF1B-1F4B93D0099C}" type="presOf" srcId="{05914B7F-E2B3-49BA-8556-2EA400163F07}" destId="{0EC78B8F-A20C-48E4-BBE5-598FDE96F036}" srcOrd="0" destOrd="0" presId="urn:microsoft.com/office/officeart/2005/8/layout/hProcess4"/>
    <dgm:cxn modelId="{24AB7D74-7CC3-4218-8BF8-FECB5A06236F}" srcId="{48E0A3E4-DAC5-4877-8955-2934F40723C5}" destId="{28550D83-2734-414C-8E41-0BD19F6C3261}" srcOrd="2" destOrd="0" parTransId="{934FC8FF-CAB8-47EB-B359-9890D7976D0B}" sibTransId="{6D741AD4-8470-4E13-9D0E-7C61B098C6CC}"/>
    <dgm:cxn modelId="{0AAFEAC7-3ADB-44C2-B453-AB8A21A37F01}" type="presOf" srcId="{925E3D84-ACC7-4DB2-8239-47EFBA4C936B}" destId="{E593B3D2-DEF9-449A-AB13-3C8BCF24DEBD}" srcOrd="0" destOrd="0" presId="urn:microsoft.com/office/officeart/2005/8/layout/hProcess4"/>
    <dgm:cxn modelId="{ED720585-E98B-4A79-BF1C-37476523EB88}" srcId="{48E0A3E4-DAC5-4877-8955-2934F40723C5}" destId="{73085FAF-D1BC-4845-BBCF-829B338A32F6}" srcOrd="3" destOrd="0" parTransId="{24AE8E01-33FC-4235-AE40-8E7875F0D198}" sibTransId="{53CB79F1-9D85-4A44-8F0A-6BFE223E8CF6}"/>
    <dgm:cxn modelId="{F9FAEC80-D689-43F3-B415-2337DEF06B62}" type="presParOf" srcId="{9374C3F3-A29B-4EBA-8048-F5C4D98C41BC}" destId="{02A9E8D1-B3DF-47B4-BAEF-7C3D31AD84DB}" srcOrd="0" destOrd="0" presId="urn:microsoft.com/office/officeart/2005/8/layout/hProcess4"/>
    <dgm:cxn modelId="{3B33D196-D23F-4DDA-AC7D-87C820C454EB}" type="presParOf" srcId="{9374C3F3-A29B-4EBA-8048-F5C4D98C41BC}" destId="{25072D60-F05B-4C3C-96D2-310A027CCA2B}" srcOrd="1" destOrd="0" presId="urn:microsoft.com/office/officeart/2005/8/layout/hProcess4"/>
    <dgm:cxn modelId="{DB1489B6-0E56-4708-8638-24DDE76B1B37}" type="presParOf" srcId="{9374C3F3-A29B-4EBA-8048-F5C4D98C41BC}" destId="{E7354E41-34A1-48A6-931C-D1721F94BD9F}" srcOrd="2" destOrd="0" presId="urn:microsoft.com/office/officeart/2005/8/layout/hProcess4"/>
    <dgm:cxn modelId="{7F2A6446-4244-4F71-8C67-97744FD3D83C}" type="presParOf" srcId="{E7354E41-34A1-48A6-931C-D1721F94BD9F}" destId="{7A7D4742-F0B3-438C-AA88-D7205C6C13B8}" srcOrd="0" destOrd="0" presId="urn:microsoft.com/office/officeart/2005/8/layout/hProcess4"/>
    <dgm:cxn modelId="{97BD9058-9DC0-45FE-913B-13315196CCA2}" type="presParOf" srcId="{7A7D4742-F0B3-438C-AA88-D7205C6C13B8}" destId="{4C0CA814-D937-4CA4-8E8A-5595C8DD721F}" srcOrd="0" destOrd="0" presId="urn:microsoft.com/office/officeart/2005/8/layout/hProcess4"/>
    <dgm:cxn modelId="{73DA769B-F988-480A-ABEA-D99DD4D4C415}" type="presParOf" srcId="{7A7D4742-F0B3-438C-AA88-D7205C6C13B8}" destId="{690122A5-3A84-4B3D-828F-4C5C09C704F7}" srcOrd="1" destOrd="0" presId="urn:microsoft.com/office/officeart/2005/8/layout/hProcess4"/>
    <dgm:cxn modelId="{60E6E6BF-12D5-4849-B1B1-B3937D0CAE6E}" type="presParOf" srcId="{7A7D4742-F0B3-438C-AA88-D7205C6C13B8}" destId="{17B18340-9E18-4893-99CA-84192053FB36}" srcOrd="2" destOrd="0" presId="urn:microsoft.com/office/officeart/2005/8/layout/hProcess4"/>
    <dgm:cxn modelId="{683B2913-03D4-472D-A975-DF2FE71134FE}" type="presParOf" srcId="{7A7D4742-F0B3-438C-AA88-D7205C6C13B8}" destId="{0EC78B8F-A20C-48E4-BBE5-598FDE96F036}" srcOrd="3" destOrd="0" presId="urn:microsoft.com/office/officeart/2005/8/layout/hProcess4"/>
    <dgm:cxn modelId="{69972656-7EC1-46E8-8D5B-A8B42DC50CF4}" type="presParOf" srcId="{7A7D4742-F0B3-438C-AA88-D7205C6C13B8}" destId="{9DDAA626-C671-4A8A-AFAA-129971A86A94}" srcOrd="4" destOrd="0" presId="urn:microsoft.com/office/officeart/2005/8/layout/hProcess4"/>
    <dgm:cxn modelId="{DE4E2CA5-BD46-426A-9A06-95E09E03A5CC}" type="presParOf" srcId="{E7354E41-34A1-48A6-931C-D1721F94BD9F}" destId="{E593B3D2-DEF9-449A-AB13-3C8BCF24DEBD}" srcOrd="1" destOrd="0" presId="urn:microsoft.com/office/officeart/2005/8/layout/hProcess4"/>
    <dgm:cxn modelId="{5DD2AF85-B929-44E2-B479-F3FD936D0CE3}" type="presParOf" srcId="{E7354E41-34A1-48A6-931C-D1721F94BD9F}" destId="{98D4708D-F85C-45CE-A309-8FB154827CFB}" srcOrd="2" destOrd="0" presId="urn:microsoft.com/office/officeart/2005/8/layout/hProcess4"/>
    <dgm:cxn modelId="{60CAB80E-47E1-427F-8482-1CDD6A44D371}" type="presParOf" srcId="{98D4708D-F85C-45CE-A309-8FB154827CFB}" destId="{344DBEB7-7200-4BDC-AE27-9BB4EDE156AF}" srcOrd="0" destOrd="0" presId="urn:microsoft.com/office/officeart/2005/8/layout/hProcess4"/>
    <dgm:cxn modelId="{0136C543-3EEF-4346-8B38-B7056552897C}" type="presParOf" srcId="{98D4708D-F85C-45CE-A309-8FB154827CFB}" destId="{DCBC10A2-96E9-452E-A940-B6BE97AFCBC5}" srcOrd="1" destOrd="0" presId="urn:microsoft.com/office/officeart/2005/8/layout/hProcess4"/>
    <dgm:cxn modelId="{FC747087-DA4E-4FF9-BCAE-70A416E0F601}" type="presParOf" srcId="{98D4708D-F85C-45CE-A309-8FB154827CFB}" destId="{C81B6D6B-92C0-4A36-93A5-9A9663838632}" srcOrd="2" destOrd="0" presId="urn:microsoft.com/office/officeart/2005/8/layout/hProcess4"/>
    <dgm:cxn modelId="{F4D1E99E-6857-46FD-B96C-9D2FF94DD00F}" type="presParOf" srcId="{98D4708D-F85C-45CE-A309-8FB154827CFB}" destId="{9CBC0958-8340-48AA-9D13-C653FB954EBA}" srcOrd="3" destOrd="0" presId="urn:microsoft.com/office/officeart/2005/8/layout/hProcess4"/>
    <dgm:cxn modelId="{2BD470C7-DDCE-4023-90D3-50E37D4604BA}" type="presParOf" srcId="{98D4708D-F85C-45CE-A309-8FB154827CFB}" destId="{319B2384-5228-4A33-939D-4D6E033D48D0}" srcOrd="4" destOrd="0" presId="urn:microsoft.com/office/officeart/2005/8/layout/hProcess4"/>
    <dgm:cxn modelId="{398C7010-A6EE-4824-9369-7B1EF337EF74}" type="presParOf" srcId="{E7354E41-34A1-48A6-931C-D1721F94BD9F}" destId="{EC38CD27-B00F-4C83-9501-CF5A93DE502F}" srcOrd="3" destOrd="0" presId="urn:microsoft.com/office/officeart/2005/8/layout/hProcess4"/>
    <dgm:cxn modelId="{C9F0FA28-6E31-4B01-8B6F-A6352FFD660C}" type="presParOf" srcId="{E7354E41-34A1-48A6-931C-D1721F94BD9F}" destId="{CD7E4AED-E50F-4E75-A14D-C90672AFB57E}" srcOrd="4" destOrd="0" presId="urn:microsoft.com/office/officeart/2005/8/layout/hProcess4"/>
    <dgm:cxn modelId="{356805DE-1771-443A-9882-D0E787328E00}" type="presParOf" srcId="{CD7E4AED-E50F-4E75-A14D-C90672AFB57E}" destId="{30B6268E-C66B-4D85-B58F-59D90109450B}" srcOrd="0" destOrd="0" presId="urn:microsoft.com/office/officeart/2005/8/layout/hProcess4"/>
    <dgm:cxn modelId="{2896D3BA-A26C-42BE-A6F6-960B32B31950}" type="presParOf" srcId="{CD7E4AED-E50F-4E75-A14D-C90672AFB57E}" destId="{7AC2C152-5ED9-4EF9-BA6C-68BA1F6AE789}" srcOrd="1" destOrd="0" presId="urn:microsoft.com/office/officeart/2005/8/layout/hProcess4"/>
    <dgm:cxn modelId="{36436399-515D-4E25-B810-890F0C06F6E2}" type="presParOf" srcId="{CD7E4AED-E50F-4E75-A14D-C90672AFB57E}" destId="{7B2504B6-2609-4578-839C-3E1D7DF8411B}" srcOrd="2" destOrd="0" presId="urn:microsoft.com/office/officeart/2005/8/layout/hProcess4"/>
    <dgm:cxn modelId="{984FEA8C-A17D-4D37-9052-6D0CBB981993}" type="presParOf" srcId="{CD7E4AED-E50F-4E75-A14D-C90672AFB57E}" destId="{B9E279F6-D241-4CE5-831A-93C297B34D79}" srcOrd="3" destOrd="0" presId="urn:microsoft.com/office/officeart/2005/8/layout/hProcess4"/>
    <dgm:cxn modelId="{46BCDDCD-BFC0-4EB6-91C0-2F24E60797E2}" type="presParOf" srcId="{CD7E4AED-E50F-4E75-A14D-C90672AFB57E}" destId="{8F6B9E5E-3DE7-43E7-BB62-F2C51F53D776}" srcOrd="4" destOrd="0" presId="urn:microsoft.com/office/officeart/2005/8/layout/hProcess4"/>
    <dgm:cxn modelId="{10FFB8B5-CAA2-4C0C-99B8-C2EBFA581B34}" type="presParOf" srcId="{E7354E41-34A1-48A6-931C-D1721F94BD9F}" destId="{C35E8417-DE3F-4A0C-8831-BA5BF264E57D}" srcOrd="5" destOrd="0" presId="urn:microsoft.com/office/officeart/2005/8/layout/hProcess4"/>
    <dgm:cxn modelId="{66F48CD7-B55D-4E40-A7F8-B0AFB29B61D5}" type="presParOf" srcId="{E7354E41-34A1-48A6-931C-D1721F94BD9F}" destId="{1A726153-F909-4063-BD72-37B56E344C62}" srcOrd="6" destOrd="0" presId="urn:microsoft.com/office/officeart/2005/8/layout/hProcess4"/>
    <dgm:cxn modelId="{CD19F7FC-252C-4C95-AA64-0F5162B51744}" type="presParOf" srcId="{1A726153-F909-4063-BD72-37B56E344C62}" destId="{70879C04-0926-4573-9372-12C03BA98631}" srcOrd="0" destOrd="0" presId="urn:microsoft.com/office/officeart/2005/8/layout/hProcess4"/>
    <dgm:cxn modelId="{4F4CA219-F3C4-4C97-A897-4FDAA5A96502}" type="presParOf" srcId="{1A726153-F909-4063-BD72-37B56E344C62}" destId="{E3E3F631-831D-4F42-B013-F3536453B4FB}" srcOrd="1" destOrd="0" presId="urn:microsoft.com/office/officeart/2005/8/layout/hProcess4"/>
    <dgm:cxn modelId="{B25D0253-081F-4BDB-9A71-F277BBF4DA72}" type="presParOf" srcId="{1A726153-F909-4063-BD72-37B56E344C62}" destId="{2FD69310-24E2-4180-99F0-E2826DC1FC12}" srcOrd="2" destOrd="0" presId="urn:microsoft.com/office/officeart/2005/8/layout/hProcess4"/>
    <dgm:cxn modelId="{EA08A83B-AF75-4914-B9AA-B59247B5E00D}" type="presParOf" srcId="{1A726153-F909-4063-BD72-37B56E344C62}" destId="{A8854048-C03A-4CBC-A6EA-B5B7C6369AC4}" srcOrd="3" destOrd="0" presId="urn:microsoft.com/office/officeart/2005/8/layout/hProcess4"/>
    <dgm:cxn modelId="{8BFB757C-6E7B-4BCD-96FC-754DBAB29082}" type="presParOf" srcId="{1A726153-F909-4063-BD72-37B56E344C62}" destId="{D2A8B6EA-886D-41D2-9932-E13D74DAA23A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122A5-3A84-4B3D-828F-4C5C09C704F7}">
      <dsp:nvSpPr>
        <dsp:cNvPr id="0" name=""/>
        <dsp:cNvSpPr/>
      </dsp:nvSpPr>
      <dsp:spPr>
        <a:xfrm>
          <a:off x="0" y="556627"/>
          <a:ext cx="2088440" cy="1202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93B3D2-DEF9-449A-AB13-3C8BCF24DEBD}">
      <dsp:nvSpPr>
        <dsp:cNvPr id="0" name=""/>
        <dsp:cNvSpPr/>
      </dsp:nvSpPr>
      <dsp:spPr>
        <a:xfrm>
          <a:off x="875973" y="273309"/>
          <a:ext cx="3084835" cy="3084835"/>
        </a:xfrm>
        <a:prstGeom prst="leftCircularArrow">
          <a:avLst>
            <a:gd name="adj1" fmla="val 3636"/>
            <a:gd name="adj2" fmla="val 452679"/>
            <a:gd name="adj3" fmla="val 2736093"/>
            <a:gd name="adj4" fmla="val 9532393"/>
            <a:gd name="adj5" fmla="val 42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C78B8F-A20C-48E4-BBE5-598FDE96F036}">
      <dsp:nvSpPr>
        <dsp:cNvPr id="0" name=""/>
        <dsp:cNvSpPr/>
      </dsp:nvSpPr>
      <dsp:spPr>
        <a:xfrm>
          <a:off x="357318" y="1742744"/>
          <a:ext cx="1471376" cy="585117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Warm-Up Phase</a:t>
          </a:r>
          <a:endParaRPr lang="en-GB" sz="1600" b="0" kern="120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sp:txBody>
      <dsp:txXfrm>
        <a:off x="374455" y="1759881"/>
        <a:ext cx="1437102" cy="550843"/>
      </dsp:txXfrm>
    </dsp:sp>
    <dsp:sp modelId="{DCBC10A2-96E9-452E-A940-B6BE97AFCBC5}">
      <dsp:nvSpPr>
        <dsp:cNvPr id="0" name=""/>
        <dsp:cNvSpPr/>
      </dsp:nvSpPr>
      <dsp:spPr>
        <a:xfrm>
          <a:off x="2828667" y="1021113"/>
          <a:ext cx="2134358" cy="13902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8CD27-B00F-4C83-9501-CF5A93DE502F}">
      <dsp:nvSpPr>
        <dsp:cNvPr id="0" name=""/>
        <dsp:cNvSpPr/>
      </dsp:nvSpPr>
      <dsp:spPr>
        <a:xfrm>
          <a:off x="3834707" y="-435818"/>
          <a:ext cx="3487704" cy="3487704"/>
        </a:xfrm>
        <a:prstGeom prst="circularArrow">
          <a:avLst>
            <a:gd name="adj1" fmla="val 3216"/>
            <a:gd name="adj2" fmla="val 396405"/>
            <a:gd name="adj3" fmla="val 18900952"/>
            <a:gd name="adj4" fmla="val 12048379"/>
            <a:gd name="adj5" fmla="val 375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BC0958-8340-48AA-9D13-C653FB954EBA}">
      <dsp:nvSpPr>
        <dsp:cNvPr id="0" name=""/>
        <dsp:cNvSpPr/>
      </dsp:nvSpPr>
      <dsp:spPr>
        <a:xfrm>
          <a:off x="3326344" y="731767"/>
          <a:ext cx="1471376" cy="585117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Best teams advance</a:t>
          </a:r>
          <a:endParaRPr lang="en-GB" sz="1600" kern="120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sp:txBody>
      <dsp:txXfrm>
        <a:off x="3343481" y="748904"/>
        <a:ext cx="1437102" cy="550843"/>
      </dsp:txXfrm>
    </dsp:sp>
    <dsp:sp modelId="{7AC2C152-5ED9-4EF9-BA6C-68BA1F6AE789}">
      <dsp:nvSpPr>
        <dsp:cNvPr id="0" name=""/>
        <dsp:cNvSpPr/>
      </dsp:nvSpPr>
      <dsp:spPr>
        <a:xfrm>
          <a:off x="5938484" y="609964"/>
          <a:ext cx="2173208" cy="13316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5E8417-DE3F-4A0C-8831-BA5BF264E57D}">
      <dsp:nvSpPr>
        <dsp:cNvPr id="0" name=""/>
        <dsp:cNvSpPr/>
      </dsp:nvSpPr>
      <dsp:spPr>
        <a:xfrm>
          <a:off x="6843763" y="458740"/>
          <a:ext cx="2795105" cy="2795105"/>
        </a:xfrm>
        <a:prstGeom prst="leftCircularArrow">
          <a:avLst>
            <a:gd name="adj1" fmla="val 4013"/>
            <a:gd name="adj2" fmla="val 504158"/>
            <a:gd name="adj3" fmla="val 2631075"/>
            <a:gd name="adj4" fmla="val 9375896"/>
            <a:gd name="adj5" fmla="val 468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E279F6-D241-4CE5-831A-93C297B34D79}">
      <dsp:nvSpPr>
        <dsp:cNvPr id="0" name=""/>
        <dsp:cNvSpPr/>
      </dsp:nvSpPr>
      <dsp:spPr>
        <a:xfrm>
          <a:off x="6273963" y="1706023"/>
          <a:ext cx="1598518" cy="663880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Global Round = </a:t>
          </a:r>
          <a:r>
            <a:rPr lang="en-US" sz="1600" b="0" kern="1200" dirty="0">
              <a:solidFill>
                <a:schemeClr val="tx1"/>
              </a:solidFill>
            </a:rPr>
            <a:t>2</a:t>
          </a:r>
          <a:r>
            <a:rPr lang="en-US" sz="1600" b="0" kern="1200" baseline="30000" dirty="0">
              <a:solidFill>
                <a:schemeClr val="tx1"/>
              </a:solidFill>
            </a:rPr>
            <a:t>nd</a:t>
          </a:r>
          <a:r>
            <a:rPr lang="en-US" sz="1600" b="0" kern="1200" dirty="0">
              <a:solidFill>
                <a:schemeClr val="tx1"/>
              </a:solidFill>
            </a:rPr>
            <a:t>  Round</a:t>
          </a:r>
          <a:endParaRPr lang="en-GB" sz="1600" b="0" kern="120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sp:txBody>
      <dsp:txXfrm>
        <a:off x="6293407" y="1725467"/>
        <a:ext cx="1559630" cy="624992"/>
      </dsp:txXfrm>
    </dsp:sp>
    <dsp:sp modelId="{E3E3F631-831D-4F42-B013-F3536453B4FB}">
      <dsp:nvSpPr>
        <dsp:cNvPr id="0" name=""/>
        <dsp:cNvSpPr/>
      </dsp:nvSpPr>
      <dsp:spPr>
        <a:xfrm>
          <a:off x="8595149" y="957622"/>
          <a:ext cx="2088622" cy="1327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854048-C03A-4CBC-A6EA-B5B7C6369AC4}">
      <dsp:nvSpPr>
        <dsp:cNvPr id="0" name=""/>
        <dsp:cNvSpPr/>
      </dsp:nvSpPr>
      <dsp:spPr>
        <a:xfrm>
          <a:off x="8881367" y="417941"/>
          <a:ext cx="1471376" cy="585117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Global Conference</a:t>
          </a:r>
          <a:endParaRPr lang="en-GB" sz="1600" kern="120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sp:txBody>
      <dsp:txXfrm>
        <a:off x="8898504" y="435078"/>
        <a:ext cx="1437102" cy="5508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0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19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6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9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5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17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0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33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8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8C7EB-7FD0-4146-974C-647560DB20BD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2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8C7EB-7FD0-4146-974C-647560DB20BD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CC8D3-7AE1-4DDB-A14D-97CEE5853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8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rec/T-REC-Y.3172/en" TargetMode="External"/><Relationship Id="rId2" Type="http://schemas.openxmlformats.org/officeDocument/2006/relationships/hyperlink" Target="https://www.itu.int/rec/T-REC-Y.Sup55-201910-I/en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itu.int/sites/itu-t/focusgroups/ML5G/input/ML5G-I-171-R1.docx" TargetMode="External"/><Relationship Id="rId2" Type="http://schemas.openxmlformats.org/officeDocument/2006/relationships/hyperlink" Target="https://extranet.itu.int/sites/itu-t/focusgroups/ML5G/input/ML5G-I-216.doc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3.safelinks.protection.outlook.com/?url=https://www.itu.int/rec/T-REC-Y.3172-201906-P&amp;data=01|01|yansha.deng@kcl.ac.uk|284c28dd448047e3b88c08d71ef50a4f|8370cf1416f34c16b83c724071654356|0&amp;sdata=xVSNRb7yg6TdRefqlRIJzImV2B0PhwfT+dqAQGdIh9Q=&amp;reserved=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59497" y="110885"/>
            <a:ext cx="107441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kern="0" dirty="0">
                <a:solidFill>
                  <a:schemeClr val="bg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</a:t>
            </a:r>
            <a:r>
              <a:rPr lang="en-US" sz="4000" b="1" kern="0" dirty="0" smtClean="0">
                <a:solidFill>
                  <a:schemeClr val="bg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AI/ML in 5G Challenge </a:t>
            </a:r>
            <a:endParaRPr lang="en-US" sz="4000" b="1" kern="0" dirty="0">
              <a:solidFill>
                <a:schemeClr val="bg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n-US" sz="4000" b="1" kern="0" dirty="0" smtClean="0">
                <a:solidFill>
                  <a:schemeClr val="bg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Summary Slides</a:t>
            </a:r>
            <a:endParaRPr lang="en-US" sz="4000" b="1" kern="0" dirty="0">
              <a:solidFill>
                <a:schemeClr val="bg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82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36884" y="2514600"/>
            <a:ext cx="10640715" cy="34290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flipV="1">
            <a:off x="956727" y="583960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-471383" y="-4980"/>
            <a:ext cx="1219199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Global Challenge on AI/ML in 5G	</a:t>
            </a:r>
            <a:endParaRPr lang="en-GB" sz="2800" b="1" kern="0" dirty="0">
              <a:solidFill>
                <a:srgbClr val="2E74B5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3807" y="3326058"/>
            <a:ext cx="67183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ea typeface="SimSun" panose="02010600030101010101" pitchFamily="2" charset="-122"/>
                <a:cs typeface="Times New Roman" panose="02020603050405020304" pitchFamily="18" charset="0"/>
              </a:rPr>
              <a:t>The ITU Global Challenge on AI/ML in 5G will: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56727" y="5329906"/>
            <a:ext cx="69689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>
                <a:ea typeface="SimSun" panose="02010600030101010101" pitchFamily="2" charset="-122"/>
                <a:cs typeface="Times New Roman" panose="02020603050405020304" pitchFamily="18" charset="0"/>
              </a:rPr>
              <a:t>Apply ITU’s AI architecture in 5G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3136" y="975628"/>
            <a:ext cx="10090257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ea typeface="SimSun" panose="02010600030101010101" pitchFamily="2" charset="-122"/>
              </a:rPr>
              <a:t>AI will have profound impact on the world’s communication networks – </a:t>
            </a:r>
          </a:p>
          <a:p>
            <a:pPr marL="742950" lvl="1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SimSun" panose="02010600030101010101" pitchFamily="2" charset="-122"/>
              </a:rPr>
              <a:t>But: how to do it right and scale?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ea typeface="SimSun" panose="02010600030101010101" pitchFamily="2" charset="-122"/>
              </a:rPr>
              <a:t>ITU is at the forefront</a:t>
            </a:r>
            <a:r>
              <a:rPr lang="en-GB" sz="2400" dirty="0"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r>
              <a:rPr lang="en-US" sz="2400" dirty="0">
                <a:latin typeface="Calibri" panose="020F0502020204030204" pitchFamily="34" charset="0"/>
                <a:ea typeface="SimSun" panose="02010600030101010101" pitchFamily="2" charset="-122"/>
              </a:rPr>
              <a:t>of exploring how best to use AI in 5G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endParaRPr lang="en-GB" sz="2400" dirty="0">
              <a:effectLst/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56727" y="4040842"/>
            <a:ext cx="95960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>
                <a:ea typeface="SimSun" panose="02010600030101010101" pitchFamily="2" charset="-122"/>
                <a:cs typeface="Times New Roman" panose="02020603050405020304" pitchFamily="18" charset="0"/>
              </a:rPr>
              <a:t>Bring together network operators, network manufactures and academia	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0DB2DE8-63A1-4B7F-90F9-868AD00B5D59}"/>
              </a:ext>
            </a:extLst>
          </p:cNvPr>
          <p:cNvSpPr/>
          <p:nvPr/>
        </p:nvSpPr>
        <p:spPr>
          <a:xfrm>
            <a:off x="956727" y="4687693"/>
            <a:ext cx="68966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>
                <a:ea typeface="SimSun" panose="02010600030101010101" pitchFamily="2" charset="-122"/>
                <a:cs typeface="Times New Roman" panose="02020603050405020304" pitchFamily="18" charset="0"/>
              </a:rPr>
              <a:t>Innovate and solve 5G problems with AI/ML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9270" y="6048571"/>
            <a:ext cx="10750732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Benefit for </a:t>
            </a:r>
            <a:r>
              <a:rPr lang="en-US" sz="2800" dirty="0" smtClean="0"/>
              <a:t>sponsor: </a:t>
            </a:r>
            <a:r>
              <a:rPr lang="en-US" sz="2800" dirty="0"/>
              <a:t>Technology leadership along with ITU for the region</a:t>
            </a:r>
          </a:p>
        </p:txBody>
      </p:sp>
    </p:spTree>
    <p:extLst>
      <p:ext uri="{BB962C8B-B14F-4D97-AF65-F5344CB8AC3E}">
        <p14:creationId xmlns:p14="http://schemas.microsoft.com/office/powerpoint/2010/main" val="87709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309360"/>
              </p:ext>
            </p:extLst>
          </p:nvPr>
        </p:nvGraphicFramePr>
        <p:xfrm>
          <a:off x="483326" y="815442"/>
          <a:ext cx="11342913" cy="5758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95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543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190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61696">
                <a:tc>
                  <a:txBody>
                    <a:bodyPr/>
                    <a:lstStyle/>
                    <a:p>
                      <a:r>
                        <a:rPr lang="en-US" dirty="0"/>
                        <a:t>Output Document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5157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 document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Approved October 2019, published as </a:t>
                      </a:r>
                      <a:r>
                        <a:rPr lang="fr-FR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ITU-T Y-</a:t>
                      </a:r>
                      <a:r>
                        <a:rPr lang="fr-FR" sz="18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series</a:t>
                      </a:r>
                      <a:r>
                        <a:rPr lang="fr-FR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8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Recommendations</a:t>
                      </a:r>
                      <a:r>
                        <a:rPr lang="fr-FR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8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Supplement</a:t>
                      </a:r>
                      <a:r>
                        <a:rPr lang="fr-FR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https://www.itu.int/rec/T-REC-Y.Sup55-201910-I/en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More than 30 use cases submitted to the FG ML5G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Requirements were analyzed for each, reviewed classified as “critical”, “expected” and “added value”.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532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Architecture document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Approved June 2019, published</a:t>
                      </a:r>
                      <a:r>
                        <a:rPr lang="en-GB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August 2019 as ITU-T Y.3172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>
                          <a:hlinkClick r:id="rId3"/>
                        </a:rPr>
                        <a:t>https://www.itu.int/rec/T-REC-Y.3172/en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20 architectural requirements, derived from use cases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Declarative approach to designing and using ML in the network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Orchestration and</a:t>
                      </a:r>
                      <a:r>
                        <a:rPr lang="en-US" sz="1800" baseline="0" dirty="0"/>
                        <a:t> management of ML</a:t>
                      </a:r>
                      <a:endParaRPr lang="en-IN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5045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handling framework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ITU Y.3174 – approved 5 February 2020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Includes</a:t>
                      </a:r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data broker for mapping data models and APIs between ML overlay and underlay.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5045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Intelligence level document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ITU</a:t>
                      </a:r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Y.3173 – approved 5 February 2020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Includes 5 levels of intelligence</a:t>
                      </a:r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5G networks and an architecture perspective.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6550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Marketplace document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Ongoing</a:t>
                      </a:r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work item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/>
                        <a:t>Standard mechanisms for efficient transfer and handling of ML models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B99A43C-1D7B-48E7-80F8-03CD37D01B3F}"/>
              </a:ext>
            </a:extLst>
          </p:cNvPr>
          <p:cNvSpPr txBox="1"/>
          <p:nvPr/>
        </p:nvSpPr>
        <p:spPr>
          <a:xfrm>
            <a:off x="896015" y="137805"/>
            <a:ext cx="10744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specifications for collaboration (1/2)</a:t>
            </a:r>
          </a:p>
        </p:txBody>
      </p:sp>
    </p:spTree>
    <p:extLst>
      <p:ext uri="{BB962C8B-B14F-4D97-AF65-F5344CB8AC3E}">
        <p14:creationId xmlns:p14="http://schemas.microsoft.com/office/powerpoint/2010/main" val="368782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36470" y="1207328"/>
          <a:ext cx="10202091" cy="2057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8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8677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1544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61696">
                <a:tc>
                  <a:txBody>
                    <a:bodyPr/>
                    <a:lstStyle/>
                    <a:p>
                      <a:r>
                        <a:rPr lang="en-US" dirty="0"/>
                        <a:t>Output Document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5157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MLFO document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ML5G-I-216</a:t>
                      </a:r>
                      <a:r>
                        <a:rPr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Ongoing work in  FG ML5G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Requirements and architecture</a:t>
                      </a:r>
                      <a:r>
                        <a:rPr lang="en-US" sz="1800" baseline="0" dirty="0"/>
                        <a:t> for ML function orchestrator.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532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Model</a:t>
                      </a:r>
                      <a:r>
                        <a:rPr lang="en-GB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optimization document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ML5G-I-171-R1</a:t>
                      </a:r>
                      <a:r>
                        <a:rPr lang="en-IN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Ongoing work</a:t>
                      </a:r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FG ML5G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Requirements</a:t>
                      </a:r>
                      <a:r>
                        <a:rPr lang="en-US" sz="1800" baseline="0" dirty="0"/>
                        <a:t> and architecture for ML model optimization.</a:t>
                      </a:r>
                      <a:endParaRPr lang="en-IN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12024" y="5412845"/>
            <a:ext cx="11388090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Benefit: </a:t>
            </a:r>
            <a:r>
              <a:rPr lang="en-US" sz="3200" dirty="0"/>
              <a:t>Joint contributions to ITU, training of students and professionals in AI/ML for 5G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1684124-B7AF-4FE0-81F1-46590C1B09EE}"/>
              </a:ext>
            </a:extLst>
          </p:cNvPr>
          <p:cNvSpPr txBox="1"/>
          <p:nvPr/>
        </p:nvSpPr>
        <p:spPr>
          <a:xfrm>
            <a:off x="896015" y="137805"/>
            <a:ext cx="10744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specifications for collaboration (2/2)</a:t>
            </a:r>
          </a:p>
        </p:txBody>
      </p:sp>
    </p:spTree>
    <p:extLst>
      <p:ext uri="{BB962C8B-B14F-4D97-AF65-F5344CB8AC3E}">
        <p14:creationId xmlns:p14="http://schemas.microsoft.com/office/powerpoint/2010/main" val="368782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6932" y="935822"/>
            <a:ext cx="9587344" cy="5074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ular Callout 7"/>
          <p:cNvSpPr/>
          <p:nvPr/>
        </p:nvSpPr>
        <p:spPr>
          <a:xfrm>
            <a:off x="2352996" y="1164422"/>
            <a:ext cx="2057400" cy="838200"/>
          </a:xfrm>
          <a:prstGeom prst="wedgeRoundRectCallout">
            <a:avLst>
              <a:gd name="adj1" fmla="val -23005"/>
              <a:gd name="adj2" fmla="val 79018"/>
              <a:gd name="adj3" fmla="val 16667"/>
            </a:avLst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orchestration and management</a:t>
            </a:r>
            <a:endParaRPr lang="en-IN" b="1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7617721" y="402422"/>
            <a:ext cx="2057400" cy="838200"/>
          </a:xfrm>
          <a:prstGeom prst="wedgeRoundRectCallout">
            <a:avLst>
              <a:gd name="adj1" fmla="val -23005"/>
              <a:gd name="adj2" fmla="val 79018"/>
              <a:gd name="adj3" fmla="val 16667"/>
            </a:avLst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training and benchmarking projects</a:t>
            </a:r>
            <a:endParaRPr lang="en-IN" b="1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5096196" y="935822"/>
            <a:ext cx="2057400" cy="838200"/>
          </a:xfrm>
          <a:prstGeom prst="wedgeRoundRectCallout">
            <a:avLst>
              <a:gd name="adj1" fmla="val -23005"/>
              <a:gd name="adj2" fmla="val 79018"/>
              <a:gd name="adj3" fmla="val 16667"/>
            </a:avLst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Marketplace</a:t>
            </a:r>
            <a:endParaRPr lang="en-IN" b="1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5019996" y="3145622"/>
            <a:ext cx="2057400" cy="838200"/>
          </a:xfrm>
          <a:prstGeom prst="wedgeRoundRectCallout">
            <a:avLst>
              <a:gd name="adj1" fmla="val 20072"/>
              <a:gd name="adj2" fmla="val 68948"/>
              <a:gd name="adj3" fmla="val 16667"/>
            </a:avLst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Serving, monitoring</a:t>
            </a:r>
            <a:endParaRPr lang="en-IN" b="1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2886396" y="4822022"/>
            <a:ext cx="2286000" cy="838200"/>
          </a:xfrm>
          <a:prstGeom prst="wedgeRoundRectCallout">
            <a:avLst>
              <a:gd name="adj1" fmla="val 37166"/>
              <a:gd name="adj2" fmla="val 73983"/>
              <a:gd name="adj3" fmla="val 16667"/>
            </a:avLst>
          </a:prstGeom>
          <a:solidFill>
            <a:srgbClr val="00206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5G networks</a:t>
            </a:r>
            <a:endParaRPr lang="en-IN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7933013" y="2840822"/>
            <a:ext cx="3962400" cy="1600200"/>
          </a:xfrm>
          <a:prstGeom prst="roundRect">
            <a:avLst/>
          </a:prstGeom>
          <a:solidFill>
            <a:srgbClr val="C00000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Joint activity with UAE: to problem statements, architecture mappings, specifications and APIs.</a:t>
            </a:r>
            <a:endParaRPr lang="en-IN" b="1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13121" y="23268"/>
            <a:ext cx="11159836" cy="8714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Y.3172</a:t>
            </a:r>
            <a:endParaRPr lang="en-IN" sz="2800" b="1" kern="0" dirty="0">
              <a:solidFill>
                <a:srgbClr val="2E74B5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90267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Refer: </a:t>
            </a:r>
            <a:r>
              <a:rPr lang="en-IN" dirty="0">
                <a:hlinkClick r:id="rId3"/>
              </a:rPr>
              <a:t>https://www.itu.int/rec/T-REC-Y.3172-201906-P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385899" y="6251045"/>
            <a:ext cx="1138809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Benefit: </a:t>
            </a:r>
            <a:r>
              <a:rPr lang="en-US" sz="2000" dirty="0"/>
              <a:t>Mapping and application of ITU standards to solve problems in the network using AI/ML.</a:t>
            </a:r>
          </a:p>
        </p:txBody>
      </p:sp>
    </p:spTree>
    <p:extLst>
      <p:ext uri="{BB962C8B-B14F-4D97-AF65-F5344CB8AC3E}">
        <p14:creationId xmlns:p14="http://schemas.microsoft.com/office/powerpoint/2010/main" val="129249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 flipV="1">
            <a:off x="956727" y="583960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6159"/>
            <a:ext cx="1219199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Global Challenge: Technical Tracks and Data</a:t>
            </a:r>
            <a:endParaRPr lang="en-GB" sz="2800" b="1" kern="0" dirty="0">
              <a:solidFill>
                <a:srgbClr val="2E74B5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8753" y="5055569"/>
            <a:ext cx="103051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* Secure data handling practices (for real anonymized network data)</a:t>
            </a:r>
            <a:endParaRPr lang="en-GB" sz="24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018421"/>
              </p:ext>
            </p:extLst>
          </p:nvPr>
        </p:nvGraphicFramePr>
        <p:xfrm>
          <a:off x="642712" y="1072605"/>
          <a:ext cx="10208502" cy="3668001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5816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197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3071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338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4241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529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Technical Track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Real Data</a:t>
                      </a:r>
                      <a:endParaRPr lang="en-GB" sz="2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(“secure track”)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Open Data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Synthetic Data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No Data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53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Network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37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Verticals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139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Enablers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20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Social Good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7521" y="5846097"/>
            <a:ext cx="1023420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Benefit: </a:t>
            </a:r>
            <a:r>
              <a:rPr lang="en-US" sz="2000" dirty="0"/>
              <a:t>Unlock AI/ML research using secure data for solving </a:t>
            </a:r>
            <a:r>
              <a:rPr lang="en-US" sz="2000" dirty="0" smtClean="0"/>
              <a:t>problems </a:t>
            </a:r>
            <a:r>
              <a:rPr lang="en-US" sz="2000" dirty="0"/>
              <a:t>in 5G networks.</a:t>
            </a:r>
          </a:p>
        </p:txBody>
      </p:sp>
    </p:spTree>
    <p:extLst>
      <p:ext uri="{BB962C8B-B14F-4D97-AF65-F5344CB8AC3E}">
        <p14:creationId xmlns:p14="http://schemas.microsoft.com/office/powerpoint/2010/main" val="105519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00675" y="3988929"/>
            <a:ext cx="790863" cy="639567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1371375" y="4520881"/>
            <a:ext cx="631292" cy="307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>
                <a:cs typeface="Times New Roman" panose="02020603050405020304" pitchFamily="18" charset="0"/>
              </a:rPr>
              <a:t>AI/ML</a:t>
            </a:r>
            <a:endParaRPr lang="en-GB" sz="1600" dirty="0">
              <a:cs typeface="Times New Roman" panose="02020603050405020304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/>
          <a:srcRect l="26552" t="21090" r="26671" b="28940"/>
          <a:stretch/>
        </p:blipFill>
        <p:spPr>
          <a:xfrm>
            <a:off x="517890" y="3619188"/>
            <a:ext cx="659326" cy="68952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 flipV="1">
            <a:off x="956727" y="597023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6159"/>
            <a:ext cx="12191999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Participation</a:t>
            </a:r>
            <a:endParaRPr lang="en-GB" sz="2800" b="1" kern="0" dirty="0">
              <a:solidFill>
                <a:srgbClr val="2E74B5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97087" y="1277974"/>
            <a:ext cx="7295696" cy="856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Students</a:t>
            </a:r>
            <a:endParaRPr lang="en-GB" sz="2400" b="1" dirty="0">
              <a:solidFill>
                <a:srgbClr val="2E74B5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ea typeface="SimSun" panose="02010600030101010101" pitchFamily="2" charset="-122"/>
                <a:cs typeface="Arial" panose="020B0604020202020204" pitchFamily="34" charset="0"/>
              </a:rPr>
              <a:t>Students need to be registered as students at a university</a:t>
            </a:r>
            <a:endParaRPr lang="en-GB" sz="2400" dirty="0"/>
          </a:p>
        </p:txBody>
      </p:sp>
      <p:sp>
        <p:nvSpPr>
          <p:cNvPr id="10" name="Rectangle 9"/>
          <p:cNvSpPr/>
          <p:nvPr/>
        </p:nvSpPr>
        <p:spPr>
          <a:xfrm>
            <a:off x="3099022" y="3239968"/>
            <a:ext cx="7983827" cy="1595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Professionals</a:t>
            </a:r>
            <a:endParaRPr lang="en-GB" sz="2400" b="1" dirty="0">
              <a:solidFill>
                <a:srgbClr val="2E74B5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ea typeface="SimSun" panose="02010600030101010101" pitchFamily="2" charset="-122"/>
                <a:cs typeface="Arial" panose="020B0604020202020204" pitchFamily="34" charset="0"/>
              </a:rPr>
              <a:t>Anyone else is considered a “professional”: a person who has the necessary skills to complete the problem sets they choose to tackle in the Challenge</a:t>
            </a:r>
            <a:endParaRPr lang="en-GB" sz="2400" dirty="0"/>
          </a:p>
        </p:txBody>
      </p:sp>
      <p:sp>
        <p:nvSpPr>
          <p:cNvPr id="12" name="Shape 11"/>
          <p:cNvSpPr/>
          <p:nvPr/>
        </p:nvSpPr>
        <p:spPr>
          <a:xfrm>
            <a:off x="422949" y="714726"/>
            <a:ext cx="2500030" cy="2352666"/>
          </a:xfrm>
          <a:prstGeom prst="gear6">
            <a:avLst/>
          </a:pr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3" name="Picture 48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53" y="947647"/>
            <a:ext cx="1825530" cy="1729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6"/>
          <p:cNvGrpSpPr/>
          <p:nvPr/>
        </p:nvGrpSpPr>
        <p:grpSpPr>
          <a:xfrm rot="16200000">
            <a:off x="765024" y="2751894"/>
            <a:ext cx="1767273" cy="2900721"/>
            <a:chOff x="1079688" y="3875599"/>
            <a:chExt cx="1767273" cy="2900721"/>
          </a:xfrm>
        </p:grpSpPr>
        <p:sp>
          <p:nvSpPr>
            <p:cNvPr id="14" name="Circular Arrow 13"/>
            <p:cNvSpPr/>
            <p:nvPr/>
          </p:nvSpPr>
          <p:spPr>
            <a:xfrm>
              <a:off x="1546678" y="3875599"/>
              <a:ext cx="1300283" cy="1300480"/>
            </a:xfrm>
            <a:prstGeom prst="circularArrow">
              <a:avLst>
                <a:gd name="adj1" fmla="val 10980"/>
                <a:gd name="adj2" fmla="val 1142322"/>
                <a:gd name="adj3" fmla="val 4500000"/>
                <a:gd name="adj4" fmla="val 10800000"/>
                <a:gd name="adj5" fmla="val 12500"/>
              </a:avLst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Shape 14"/>
            <p:cNvSpPr/>
            <p:nvPr/>
          </p:nvSpPr>
          <p:spPr>
            <a:xfrm>
              <a:off x="1079688" y="4714080"/>
              <a:ext cx="1300283" cy="1300480"/>
            </a:xfrm>
            <a:prstGeom prst="leftCircularArrow">
              <a:avLst>
                <a:gd name="adj1" fmla="val 10980"/>
                <a:gd name="adj2" fmla="val 1142322"/>
                <a:gd name="adj3" fmla="val 6300000"/>
                <a:gd name="adj4" fmla="val 18900000"/>
                <a:gd name="adj5" fmla="val 12500"/>
              </a:avLst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Block Arc 15"/>
            <p:cNvSpPr/>
            <p:nvPr/>
          </p:nvSpPr>
          <p:spPr>
            <a:xfrm>
              <a:off x="1643056" y="5658728"/>
              <a:ext cx="1117145" cy="1117592"/>
            </a:xfrm>
            <a:prstGeom prst="blockArc">
              <a:avLst>
                <a:gd name="adj1" fmla="val 13500000"/>
                <a:gd name="adj2" fmla="val 10800000"/>
                <a:gd name="adj3" fmla="val 12740"/>
              </a:avLst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21" name="Picture 12" descr="Related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97" y="3570059"/>
            <a:ext cx="701545" cy="701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274320" y="5064301"/>
            <a:ext cx="11430000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Note:  We encourage participants to submit solutions that are open source implementations, based on (ITU) standards.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            Open source implementations </a:t>
            </a:r>
            <a:r>
              <a:rPr lang="en-US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will enable industry stakeholders to access outcomes and enhance collaboration.</a:t>
            </a:r>
            <a:endParaRPr lang="en-GB" sz="1600" dirty="0">
              <a:effectLst/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8778" y="5924473"/>
            <a:ext cx="1023420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Benefit: </a:t>
            </a:r>
            <a:r>
              <a:rPr lang="en-US" sz="2000" dirty="0"/>
              <a:t>Create a network of innovation to solve 5G and future networks using AI/ML.</a:t>
            </a:r>
          </a:p>
        </p:txBody>
      </p:sp>
    </p:spTree>
    <p:extLst>
      <p:ext uri="{BB962C8B-B14F-4D97-AF65-F5344CB8AC3E}">
        <p14:creationId xmlns:p14="http://schemas.microsoft.com/office/powerpoint/2010/main" val="15570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3393" y="5470288"/>
            <a:ext cx="1126224" cy="116505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V="1">
            <a:off x="17059" y="514712"/>
            <a:ext cx="11215116" cy="343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flipV="1">
            <a:off x="956727" y="583960"/>
            <a:ext cx="11215116" cy="34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0" y="16552"/>
            <a:ext cx="1219199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2800" b="1" kern="0" dirty="0">
                <a:solidFill>
                  <a:srgbClr val="2E74B5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ITU Global Challenge: Timeline</a:t>
            </a:r>
            <a:endParaRPr lang="en-GB" sz="2800" b="1" kern="0" dirty="0">
              <a:solidFill>
                <a:srgbClr val="2E74B5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Right Brace 20"/>
          <p:cNvSpPr/>
          <p:nvPr/>
        </p:nvSpPr>
        <p:spPr>
          <a:xfrm rot="5400000">
            <a:off x="1351878" y="3600187"/>
            <a:ext cx="438444" cy="235929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ight Brace 21"/>
          <p:cNvSpPr/>
          <p:nvPr/>
        </p:nvSpPr>
        <p:spPr>
          <a:xfrm rot="5400000">
            <a:off x="4606625" y="3519132"/>
            <a:ext cx="378822" cy="26517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ight Brace 22"/>
          <p:cNvSpPr/>
          <p:nvPr/>
        </p:nvSpPr>
        <p:spPr>
          <a:xfrm rot="5400000">
            <a:off x="7681268" y="3674436"/>
            <a:ext cx="378822" cy="234695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391453" y="5097465"/>
            <a:ext cx="262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Feb 2020 to April 2020</a:t>
            </a:r>
            <a:endParaRPr lang="en-IN" dirty="0"/>
          </a:p>
        </p:txBody>
      </p:sp>
      <p:sp>
        <p:nvSpPr>
          <p:cNvPr id="25" name="TextBox 24"/>
          <p:cNvSpPr txBox="1"/>
          <p:nvPr/>
        </p:nvSpPr>
        <p:spPr>
          <a:xfrm>
            <a:off x="3523432" y="5095149"/>
            <a:ext cx="262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May 2020 to July 2020</a:t>
            </a:r>
            <a:endParaRPr lang="en-IN" dirty="0"/>
          </a:p>
        </p:txBody>
      </p:sp>
      <p:sp>
        <p:nvSpPr>
          <p:cNvPr id="26" name="TextBox 25"/>
          <p:cNvSpPr txBox="1"/>
          <p:nvPr/>
        </p:nvSpPr>
        <p:spPr>
          <a:xfrm>
            <a:off x="6759099" y="5108977"/>
            <a:ext cx="262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Aug 2020 to Oct 2020</a:t>
            </a:r>
            <a:endParaRPr lang="en-IN" dirty="0"/>
          </a:p>
        </p:txBody>
      </p:sp>
      <p:graphicFrame>
        <p:nvGraphicFramePr>
          <p:cNvPr id="28" name="Diagram 27"/>
          <p:cNvGraphicFramePr/>
          <p:nvPr>
            <p:extLst>
              <p:ext uri="{D42A27DB-BD31-4B8C-83A1-F6EECF244321}">
                <p14:modId xmlns:p14="http://schemas.microsoft.com/office/powerpoint/2010/main" val="1429367"/>
              </p:ext>
            </p:extLst>
          </p:nvPr>
        </p:nvGraphicFramePr>
        <p:xfrm>
          <a:off x="697590" y="1675927"/>
          <a:ext cx="10683772" cy="2786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Rounded Rectangular Callout 17"/>
          <p:cNvSpPr/>
          <p:nvPr/>
        </p:nvSpPr>
        <p:spPr>
          <a:xfrm>
            <a:off x="707896" y="2243106"/>
            <a:ext cx="2061085" cy="825959"/>
          </a:xfrm>
          <a:prstGeom prst="wedgeRoundRectCallout">
            <a:avLst>
              <a:gd name="adj1" fmla="val 3671"/>
              <a:gd name="adj2" fmla="val 89936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Global call for challenge entries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9" name="Rounded Rectangular Callout 18"/>
          <p:cNvSpPr/>
          <p:nvPr/>
        </p:nvSpPr>
        <p:spPr>
          <a:xfrm>
            <a:off x="3533159" y="3248067"/>
            <a:ext cx="2118611" cy="817452"/>
          </a:xfrm>
          <a:prstGeom prst="wedgeRoundRectCallout">
            <a:avLst>
              <a:gd name="adj1" fmla="val -13097"/>
              <a:gd name="adj2" fmla="val -7444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Regional round = 1</a:t>
            </a:r>
            <a:r>
              <a:rPr lang="en-US" sz="1600" b="1" baseline="30000" dirty="0">
                <a:solidFill>
                  <a:schemeClr val="tx1"/>
                </a:solidFill>
              </a:rPr>
              <a:t>st</a:t>
            </a:r>
            <a:r>
              <a:rPr lang="en-US" sz="1600" b="1" dirty="0">
                <a:solidFill>
                  <a:schemeClr val="tx1"/>
                </a:solidFill>
              </a:rPr>
              <a:t> Round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0" name="Rounded Rectangular Callout 19"/>
          <p:cNvSpPr/>
          <p:nvPr/>
        </p:nvSpPr>
        <p:spPr>
          <a:xfrm>
            <a:off x="6658287" y="2314479"/>
            <a:ext cx="2145243" cy="882009"/>
          </a:xfrm>
          <a:prstGeom prst="wedgeRoundRectCallout">
            <a:avLst>
              <a:gd name="adj1" fmla="val 11262"/>
              <a:gd name="adj2" fmla="val 7683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Best teams invited &amp; compete at global round</a:t>
            </a:r>
            <a:r>
              <a:rPr lang="en-US" sz="1400" b="1" dirty="0">
                <a:solidFill>
                  <a:schemeClr val="tx1"/>
                </a:solidFill>
              </a:rPr>
              <a:t>	</a:t>
            </a:r>
            <a:endParaRPr lang="en-IN" sz="1400" b="1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416770" y="2826621"/>
            <a:ext cx="10987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dirty="0">
                <a:cs typeface="Times New Roman" panose="02020603050405020304" pitchFamily="18" charset="0"/>
              </a:rPr>
              <a:t>Hackathon</a:t>
            </a:r>
            <a:endParaRPr lang="en-GB" sz="1600" b="1" dirty="0"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439702" y="3161315"/>
            <a:ext cx="7761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dirty="0">
                <a:cs typeface="Times New Roman" panose="02020603050405020304" pitchFamily="18" charset="0"/>
              </a:rPr>
              <a:t>Demos</a:t>
            </a:r>
            <a:endParaRPr lang="en-GB" sz="1600" b="1" dirty="0">
              <a:cs typeface="Times New Roman" panose="02020603050405020304" pitchFamily="18" charset="0"/>
            </a:endParaRPr>
          </a:p>
        </p:txBody>
      </p:sp>
      <p:sp>
        <p:nvSpPr>
          <p:cNvPr id="27" name="Right Brace 26">
            <a:extLst>
              <a:ext uri="{FF2B5EF4-FFF2-40B4-BE49-F238E27FC236}">
                <a16:creationId xmlns="" xmlns:a16="http://schemas.microsoft.com/office/drawing/2014/main" id="{37C1E7FF-9DB4-4605-B772-AD5261D232F0}"/>
              </a:ext>
            </a:extLst>
          </p:cNvPr>
          <p:cNvSpPr/>
          <p:nvPr/>
        </p:nvSpPr>
        <p:spPr>
          <a:xfrm rot="5400000">
            <a:off x="9953019" y="4025568"/>
            <a:ext cx="378822" cy="164469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ECE709A0-254B-4A2D-B646-6C5622F4A494}"/>
              </a:ext>
            </a:extLst>
          </p:cNvPr>
          <p:cNvSpPr txBox="1"/>
          <p:nvPr/>
        </p:nvSpPr>
        <p:spPr>
          <a:xfrm>
            <a:off x="9513325" y="5102413"/>
            <a:ext cx="162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Nov /Dec 2020</a:t>
            </a:r>
            <a:endParaRPr lang="en-IN" dirty="0"/>
          </a:p>
        </p:txBody>
      </p:sp>
      <p:sp>
        <p:nvSpPr>
          <p:cNvPr id="30" name="Rectangle 29"/>
          <p:cNvSpPr/>
          <p:nvPr/>
        </p:nvSpPr>
        <p:spPr>
          <a:xfrm>
            <a:off x="9439702" y="3562199"/>
            <a:ext cx="17771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dirty="0">
                <a:cs typeface="Times New Roman" panose="02020603050405020304" pitchFamily="18" charset="0"/>
              </a:rPr>
              <a:t>Announce winners</a:t>
            </a:r>
            <a:endParaRPr lang="en-GB" sz="1600" b="1" dirty="0">
              <a:cs typeface="Times New Roman" panose="02020603050405020304" pitchFamily="18" charset="0"/>
            </a:endParaRPr>
          </a:p>
        </p:txBody>
      </p:sp>
      <p:sp>
        <p:nvSpPr>
          <p:cNvPr id="32" name="Right Arrow 31"/>
          <p:cNvSpPr/>
          <p:nvPr/>
        </p:nvSpPr>
        <p:spPr>
          <a:xfrm>
            <a:off x="470263" y="5643155"/>
            <a:ext cx="10189028" cy="9927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Energize </a:t>
            </a:r>
            <a:r>
              <a:rPr lang="en-US" b="1" dirty="0">
                <a:solidFill>
                  <a:schemeClr val="tx1"/>
                </a:solidFill>
              </a:rPr>
              <a:t>the AI/ML, 5G </a:t>
            </a:r>
            <a:r>
              <a:rPr lang="en-US" b="1" dirty="0" smtClean="0">
                <a:solidFill>
                  <a:schemeClr val="tx1"/>
                </a:solidFill>
              </a:rPr>
              <a:t>ecosystem, </a:t>
            </a:r>
            <a:r>
              <a:rPr lang="en-US" b="1" dirty="0">
                <a:solidFill>
                  <a:schemeClr val="tx1"/>
                </a:solidFill>
              </a:rPr>
              <a:t>culminate with focal point of conference.</a:t>
            </a:r>
          </a:p>
        </p:txBody>
      </p:sp>
    </p:spTree>
    <p:extLst>
      <p:ext uri="{BB962C8B-B14F-4D97-AF65-F5344CB8AC3E}">
        <p14:creationId xmlns:p14="http://schemas.microsoft.com/office/powerpoint/2010/main" val="298308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2B65FCE46B724A8223ABF91001B0B0" ma:contentTypeVersion="1" ma:contentTypeDescription="Create a new document." ma:contentTypeScope="" ma:versionID="5336ef21ff0ae6f179346573cb8a066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3417ED-F21E-4874-ADF2-F1D6A535422D}"/>
</file>

<file path=customXml/itemProps2.xml><?xml version="1.0" encoding="utf-8"?>
<ds:datastoreItem xmlns:ds="http://schemas.openxmlformats.org/officeDocument/2006/customXml" ds:itemID="{0C915719-B5F4-4341-819E-BB6A34F034BE}"/>
</file>

<file path=customXml/itemProps3.xml><?xml version="1.0" encoding="utf-8"?>
<ds:datastoreItem xmlns:ds="http://schemas.openxmlformats.org/officeDocument/2006/customXml" ds:itemID="{58D0CDDB-1FFC-404F-8ED9-876EEC23776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</TotalTime>
  <Words>584</Words>
  <Application>Microsoft Office PowerPoint</Application>
  <PresentationFormat>Widescreen</PresentationFormat>
  <Paragraphs>110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SimSun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Basikolo, Thomas</cp:lastModifiedBy>
  <cp:revision>153</cp:revision>
  <dcterms:created xsi:type="dcterms:W3CDTF">2017-07-21T15:41:22Z</dcterms:created>
  <dcterms:modified xsi:type="dcterms:W3CDTF">2020-03-17T13:53:22Z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0x010100102B65FCE46B724A8223ABF91001B0B0</vt:lpwstr>
  </property>
</Properties>
</file>