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61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hyperlink" Target="https://en.wikipedia.org/wiki/Iri%C5%A1ki_Venac_Towe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wm.org.uk/research/research-projects/filming-for-peace/blogs" TargetMode="External"/><Relationship Id="rId2" Type="http://schemas.openxmlformats.org/officeDocument/2006/relationships/hyperlink" Target="http://www.offshoreradiomuseum.co.uk/page582.html" TargetMode="Externa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8C439-CCA9-6893-241B-BA45876D40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Broadcasting in times of Crisis</a:t>
            </a:r>
            <a:endParaRPr lang="en-GB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20B29-1EA7-96C4-5649-0A4F7E1A58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Security related crisis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145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>
            <a:extLst>
              <a:ext uri="{FF2B5EF4-FFF2-40B4-BE49-F238E27FC236}">
                <a16:creationId xmlns:a16="http://schemas.microsoft.com/office/drawing/2014/main" id="{01BB0B0C-B8F2-4A2C-DF01-906AB5ADE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56286" y="948690"/>
            <a:ext cx="1685551" cy="412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D5D0AD-7833-9ACA-58B6-F63806C9C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 made disaster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1DF978-4A52-1C01-1A35-024FA4B08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Infrastructure damaged</a:t>
            </a:r>
          </a:p>
          <a:p>
            <a:r>
              <a:rPr lang="en-US" dirty="0"/>
              <a:t>Power systems damaged</a:t>
            </a:r>
          </a:p>
          <a:p>
            <a:r>
              <a:rPr lang="en-US" dirty="0"/>
              <a:t>Communications damaged</a:t>
            </a:r>
          </a:p>
          <a:p>
            <a:endParaRPr lang="en-US" dirty="0"/>
          </a:p>
          <a:p>
            <a:endParaRPr lang="en-GB" dirty="0"/>
          </a:p>
        </p:txBody>
      </p:sp>
      <p:pic>
        <p:nvPicPr>
          <p:cNvPr id="1030" name="Picture 6" descr="Views shows houses and a pylon with high-voltage wires damaged during Russian military attacks in the village of Osokorivka, in Kherson region">
            <a:extLst>
              <a:ext uri="{FF2B5EF4-FFF2-40B4-BE49-F238E27FC236}">
                <a16:creationId xmlns:a16="http://schemas.microsoft.com/office/drawing/2014/main" id="{7E9BA024-1BB8-D4EA-5BE3-9322EF452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89120" y="3970020"/>
            <a:ext cx="3566160" cy="237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18ED2C-B7BA-79EC-8C56-76D511AC8A98}"/>
              </a:ext>
            </a:extLst>
          </p:cNvPr>
          <p:cNvSpPr txBox="1"/>
          <p:nvPr/>
        </p:nvSpPr>
        <p:spPr>
          <a:xfrm>
            <a:off x="4291965" y="6347460"/>
            <a:ext cx="188023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b="0" i="0" dirty="0">
                <a:solidFill>
                  <a:srgbClr val="404040"/>
                </a:solidFill>
                <a:effectLst/>
                <a:latin typeface="knowledge-regular"/>
              </a:rPr>
              <a:t>REUTERS/</a:t>
            </a:r>
            <a:r>
              <a:rPr lang="en-GB" sz="800" b="0" i="0" dirty="0" err="1">
                <a:solidFill>
                  <a:srgbClr val="404040"/>
                </a:solidFill>
                <a:effectLst/>
                <a:latin typeface="knowledge-regular"/>
              </a:rPr>
              <a:t>Valentyn</a:t>
            </a:r>
            <a:r>
              <a:rPr lang="en-GB" sz="800" b="0" i="0" dirty="0">
                <a:solidFill>
                  <a:srgbClr val="404040"/>
                </a:solidFill>
                <a:effectLst/>
                <a:latin typeface="knowledge-regular"/>
              </a:rPr>
              <a:t> </a:t>
            </a:r>
            <a:r>
              <a:rPr lang="en-GB" sz="800" b="0" i="0" dirty="0" err="1">
                <a:solidFill>
                  <a:srgbClr val="404040"/>
                </a:solidFill>
                <a:effectLst/>
                <a:latin typeface="knowledge-regular"/>
              </a:rPr>
              <a:t>Ogirenko</a:t>
            </a:r>
            <a:r>
              <a:rPr lang="en-GB" sz="800" b="0" i="0" dirty="0">
                <a:solidFill>
                  <a:srgbClr val="404040"/>
                </a:solidFill>
                <a:effectLst/>
                <a:latin typeface="knowledge-regular"/>
              </a:rPr>
              <a:t>/File Photo</a:t>
            </a:r>
            <a:endParaRPr lang="en-GB" sz="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2E6C00-6C02-D042-7C0C-AA629370891C}"/>
              </a:ext>
            </a:extLst>
          </p:cNvPr>
          <p:cNvSpPr txBox="1"/>
          <p:nvPr/>
        </p:nvSpPr>
        <p:spPr>
          <a:xfrm>
            <a:off x="3389947" y="5097333"/>
            <a:ext cx="118967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Iriški</a:t>
            </a:r>
            <a:r>
              <a:rPr lang="en-GB" sz="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sz="800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Venac</a:t>
            </a:r>
            <a:r>
              <a:rPr lang="en-GB" sz="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Tower - Wikipedia</a:t>
            </a:r>
            <a:endParaRPr lang="en-GB" sz="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837C4F-9CFE-0C88-740D-80C2A5B7F4E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89182" y="1645895"/>
            <a:ext cx="1919753" cy="17878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0CF72F-AD5B-EBC0-6A22-9425B814CB8B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42815" y="799812"/>
            <a:ext cx="3455527" cy="38422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538C1A3-8B5A-8D82-C2D3-A25CC23850BB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8238" y="3648050"/>
            <a:ext cx="1919752" cy="178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939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5D0AD-7833-9ACA-58B6-F63806C9C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 </a:t>
            </a:r>
            <a:r>
              <a:rPr lang="en-US" dirty="0" err="1"/>
              <a:t>Brod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1DF978-4A52-1C01-1A35-024FA4B08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720 kHz Medium Wave </a:t>
            </a:r>
          </a:p>
          <a:p>
            <a:r>
              <a:rPr lang="en-US" dirty="0"/>
              <a:t>97.8 MHz FM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June 1993 – 28</a:t>
            </a:r>
            <a:r>
              <a:rPr lang="en-US" baseline="30000" dirty="0"/>
              <a:t>th</a:t>
            </a:r>
            <a:r>
              <a:rPr lang="en-US" dirty="0"/>
              <a:t> February 1994</a:t>
            </a:r>
          </a:p>
          <a:p>
            <a:r>
              <a:rPr lang="en-US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Radio </a:t>
            </a:r>
            <a:r>
              <a:rPr lang="en-US" dirty="0" err="1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Brod</a:t>
            </a:r>
            <a:r>
              <a:rPr lang="en-US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History (offshoreradiomuseum.co.uk)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UNTV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GB" dirty="0"/>
          </a:p>
        </p:txBody>
      </p:sp>
      <p:pic>
        <p:nvPicPr>
          <p:cNvPr id="1028" name="Picture 4" descr="Droit de Parole">
            <a:extLst>
              <a:ext uri="{FF2B5EF4-FFF2-40B4-BE49-F238E27FC236}">
                <a16:creationId xmlns:a16="http://schemas.microsoft.com/office/drawing/2014/main" id="{AFB914B4-122C-47B7-F07E-9342DC602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15740" y="754775"/>
            <a:ext cx="7513320" cy="5348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102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5D0AD-7833-9ACA-58B6-F63806C9C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 Radio Rwanda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1DF978-4A52-1C01-1A35-024FA4B08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7904ED-C20D-5F21-736C-3B8866E82E4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5700" y="411480"/>
            <a:ext cx="4257040" cy="31927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FE8BD3-97D5-B910-D462-2FDDF21A2F7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4723" y="1219200"/>
            <a:ext cx="4524210" cy="31165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B763363-866F-51CD-93D3-43BFBDA6532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85260" y="3802380"/>
            <a:ext cx="3799840" cy="284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42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5D0AD-7833-9ACA-58B6-F63806C9C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Gulf War </a:t>
            </a:r>
            <a:br>
              <a:rPr lang="en-US" dirty="0"/>
            </a:br>
            <a:r>
              <a:rPr lang="en-US" dirty="0"/>
              <a:t>Afghanistan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1DF978-4A52-1C01-1A35-024FA4B08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GB" dirty="0"/>
              <a:t>Towed trailer solution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CEE772-FF22-04E3-CE69-C1F6075616E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41520" y="798094"/>
            <a:ext cx="4831080" cy="516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174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5D0AD-7833-9ACA-58B6-F63806C9C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VHF/FM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1DF978-4A52-1C01-1A35-024FA4B08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GB" dirty="0"/>
              <a:t>Portable</a:t>
            </a:r>
          </a:p>
          <a:p>
            <a:r>
              <a:rPr lang="en-GB" dirty="0"/>
              <a:t>Mobile</a:t>
            </a:r>
          </a:p>
          <a:p>
            <a:r>
              <a:rPr lang="en-GB" dirty="0"/>
              <a:t>Independent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AD678BC-A712-D3FE-A702-D7F0BFD6BC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4240" y="1753247"/>
            <a:ext cx="3013314" cy="45478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FF796FA-7449-FAD6-4975-9C7F9EFAE16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5689" y="1701134"/>
            <a:ext cx="2942431" cy="45478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8CB40D-B841-FC08-5F5C-24710D1F5D6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2580" y="266650"/>
            <a:ext cx="3926254" cy="2564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752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69EAC5A3DD324C438A96898EBEACC1AC" ma:contentTypeVersion="1" ma:contentTypeDescription="Upload an image." ma:contentTypeScope="" ma:versionID="1f207947d789185ae979474de84d3ef8">
  <xsd:schema xmlns:xsd="http://www.w3.org/2001/XMLSchema" xmlns:xs="http://www.w3.org/2001/XMLSchema" xmlns:p="http://schemas.microsoft.com/office/2006/metadata/properties" xmlns:ns1="http://schemas.microsoft.com/sharepoint/v3" xmlns:ns2="D32D4279-EC84-488E-AC51-A19A4F37FB0A" xmlns:ns3="http://schemas.microsoft.com/sharepoint/v3/fields" targetNamespace="http://schemas.microsoft.com/office/2006/metadata/properties" ma:root="true" ma:fieldsID="9d48a47e29c88dfa4666c53fdb38894e" ns1:_="" ns2:_="" ns3:_="">
    <xsd:import namespace="http://schemas.microsoft.com/sharepoint/v3"/>
    <xsd:import namespace="D32D4279-EC84-488E-AC51-A19A4F37FB0A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2D4279-EC84-488E-AC51-A19A4F37FB0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StartDate xmlns="http://schemas.microsoft.com/sharepoint/v3" xsi:nil="true"/>
    <PublishingExpirationDate xmlns="http://schemas.microsoft.com/sharepoint/v3" xsi:nil="true"/>
    <wic_System_Copyright xmlns="http://schemas.microsoft.com/sharepoint/v3/fields" xsi:nil="true"/>
    <ImageCreateDate xmlns="D32D4279-EC84-488E-AC51-A19A4F37FB0A" xsi:nil="true"/>
  </documentManagement>
</p:properties>
</file>

<file path=customXml/itemProps1.xml><?xml version="1.0" encoding="utf-8"?>
<ds:datastoreItem xmlns:ds="http://schemas.openxmlformats.org/officeDocument/2006/customXml" ds:itemID="{F96E2767-D307-4D54-B0CE-B627422A9B3A}"/>
</file>

<file path=customXml/itemProps2.xml><?xml version="1.0" encoding="utf-8"?>
<ds:datastoreItem xmlns:ds="http://schemas.openxmlformats.org/officeDocument/2006/customXml" ds:itemID="{18599134-01C9-433F-A8CC-C00001C91426}"/>
</file>

<file path=customXml/itemProps3.xml><?xml version="1.0" encoding="utf-8"?>
<ds:datastoreItem xmlns:ds="http://schemas.openxmlformats.org/officeDocument/2006/customXml" ds:itemID="{CD4EB21D-9C19-43F4-BB40-6002296508A8}"/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490</TotalTime>
  <Words>73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Corbel</vt:lpstr>
      <vt:lpstr>knowledge-regular</vt:lpstr>
      <vt:lpstr>Wingdings 2</vt:lpstr>
      <vt:lpstr>Frame</vt:lpstr>
      <vt:lpstr>Broadcasting in times of Crisis</vt:lpstr>
      <vt:lpstr>Man made disaster</vt:lpstr>
      <vt:lpstr>Radio Brod</vt:lpstr>
      <vt:lpstr>UN Radio Rwanda</vt:lpstr>
      <vt:lpstr>Gulf War  Afghanistan</vt:lpstr>
      <vt:lpstr>VHF/FM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Broadcasting in times of Crisis</dc:title>
  <dc:creator>Author 1</dc:creator>
  <cp:keywords/>
  <dc:description/>
  <cp:lastModifiedBy>Author 1</cp:lastModifiedBy>
  <cp:revision>6</cp:revision>
  <dcterms:created xsi:type="dcterms:W3CDTF">2023-03-08T03:59:32Z</dcterms:created>
  <dcterms:modified xsi:type="dcterms:W3CDTF">2023-03-09T11:14:50Z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0x0101009148F5A04DDD49CBA7127AADA5FB792B00AADE34325A8B49CDA8BB4DB53328F2140069EAC5A3DD324C438A96898EBEACC1AC</vt:lpwstr>
  </property>
</Properties>
</file>