
<file path=[Content_Types].xml><?xml version="1.0" encoding="utf-8"?>
<Types xmlns="http://schemas.openxmlformats.org/package/2006/content-types">
  <Default Extension="jfif" ContentType="image/jpeg"/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9" r:id="rId3"/>
    <p:sldId id="257" r:id="rId4"/>
    <p:sldId id="264" r:id="rId5"/>
    <p:sldId id="263" r:id="rId6"/>
    <p:sldId id="265" r:id="rId7"/>
    <p:sldId id="261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610C54-2255-4A33-9935-4C512A15AE5E}" type="datetimeFigureOut">
              <a:rPr lang="tr-TR" smtClean="0"/>
              <a:t>7.03.2023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0E6ADD-9C8D-4AA2-91B3-D4C35A560FA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3506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5EAB2-AFA0-48C5-937B-97F0D3924B81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0C0A3-55EB-4032-B8D0-A2D3FF39AB9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E9FCC-1361-483C-A839-9061B8E357AF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A701C-49DC-4689-8035-13C7A83713D3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6A262-1417-4347-AF83-BAF039F149A5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715CB-0A3B-4993-A11A-DC48E6F2E4F6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3EAD4-9C80-420F-9329-10E4CF852DC1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C858A-506D-421F-9FB4-339002D07E59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73450-DDE4-4705-BEFE-99E5825A24E7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97ACE-C376-4FF9-BDE8-14B91359EB23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E08F9-B311-4194-91A0-D369EAB7136B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r-TR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475C1-A32C-4854-A6FA-8D5B4347D74B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4D171-3CE6-4CBB-BA40-170D940B521A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F8A3B-BA85-43EA-8FFB-8C70DF6431A3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BD88F0-75FE-4FC3-BE02-A083C11C9285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1A93F-58BD-49A7-ADB4-9274F95B1175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3FA205-46C5-406F-B021-175F91C5537D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F2F7288-4381-4DC9-9077-8E1B1A004AD7}" type="datetime1">
              <a:rPr lang="en-US" smtClean="0"/>
              <a:t>3/7/2023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fi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92" y="1387520"/>
            <a:ext cx="8414327" cy="5375471"/>
          </a:xfrm>
          <a:prstGeom prst="rect">
            <a:avLst/>
          </a:prstGeom>
        </p:spPr>
      </p:pic>
      <p:sp>
        <p:nvSpPr>
          <p:cNvPr id="7" name="Dikdörtgen 6"/>
          <p:cNvSpPr/>
          <p:nvPr/>
        </p:nvSpPr>
        <p:spPr>
          <a:xfrm>
            <a:off x="2685448" y="187191"/>
            <a:ext cx="5958038" cy="1200329"/>
          </a:xfrm>
          <a:prstGeom prst="rect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TÜRKİYE / SYRIA EARTHQUAKES</a:t>
            </a:r>
          </a:p>
          <a:p>
            <a:pPr algn="ctr"/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6 </a:t>
            </a:r>
            <a:r>
              <a:rPr lang="tr-TR" sz="2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February</a:t>
            </a:r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 2023 </a:t>
            </a:r>
          </a:p>
          <a:p>
            <a:pPr algn="ctr"/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04:17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790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0" y="1212364"/>
            <a:ext cx="5189413" cy="5421775"/>
          </a:xfrm>
          <a:prstGeom prst="rect">
            <a:avLst/>
          </a:prstGeom>
        </p:spPr>
      </p:pic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2</a:t>
            </a:fld>
            <a:endParaRPr lang="en-US" dirty="0"/>
          </a:p>
        </p:txBody>
      </p:sp>
      <p:sp>
        <p:nvSpPr>
          <p:cNvPr id="7" name="Dikdörtgen 6"/>
          <p:cNvSpPr/>
          <p:nvPr/>
        </p:nvSpPr>
        <p:spPr>
          <a:xfrm>
            <a:off x="341745" y="2149844"/>
            <a:ext cx="6096000" cy="2759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sz="2000" dirty="0">
                <a:latin typeface="+mj-lt"/>
                <a:ea typeface="+mj-ea"/>
                <a:cs typeface="+mj-cs"/>
              </a:rPr>
              <a:t>46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>
                <a:latin typeface="+mj-lt"/>
                <a:ea typeface="+mj-ea"/>
                <a:cs typeface="+mj-cs"/>
              </a:rPr>
              <a:t>104 people passed away</a:t>
            </a: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sz="2000" dirty="0">
                <a:latin typeface="+mj-lt"/>
                <a:ea typeface="+mj-ea"/>
                <a:cs typeface="+mj-cs"/>
              </a:rPr>
              <a:t>100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>
                <a:latin typeface="+mj-lt"/>
                <a:ea typeface="+mj-ea"/>
                <a:cs typeface="+mj-cs"/>
              </a:rPr>
              <a:t>000 (apr.) people injured</a:t>
            </a: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sz="2000" dirty="0">
                <a:latin typeface="+mj-lt"/>
                <a:ea typeface="+mj-ea"/>
                <a:cs typeface="+mj-cs"/>
              </a:rPr>
              <a:t>230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>
                <a:latin typeface="+mj-lt"/>
                <a:ea typeface="+mj-ea"/>
                <a:cs typeface="+mj-cs"/>
              </a:rPr>
              <a:t>000 </a:t>
            </a:r>
            <a:r>
              <a:rPr lang="tr-TR" sz="2000" dirty="0"/>
              <a:t>(apr.)</a:t>
            </a:r>
            <a:r>
              <a:rPr lang="tr-TR" sz="2000" dirty="0">
                <a:latin typeface="+mj-lt"/>
                <a:ea typeface="+mj-ea"/>
                <a:cs typeface="+mj-cs"/>
              </a:rPr>
              <a:t> buildings heavily damaged</a:t>
            </a: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sz="2000" dirty="0">
                <a:latin typeface="+mj-lt"/>
                <a:ea typeface="+mj-ea"/>
                <a:cs typeface="+mj-cs"/>
              </a:rPr>
              <a:t>80</a:t>
            </a:r>
            <a:r>
              <a:rPr lang="en-US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>
                <a:latin typeface="+mj-lt"/>
                <a:ea typeface="+mj-ea"/>
                <a:cs typeface="+mj-cs"/>
              </a:rPr>
              <a:t>000 </a:t>
            </a:r>
            <a:r>
              <a:rPr lang="tr-TR" sz="2000" dirty="0"/>
              <a:t>(apr.) </a:t>
            </a:r>
            <a:r>
              <a:rPr lang="tr-TR" sz="2000" dirty="0">
                <a:latin typeface="+mj-lt"/>
                <a:ea typeface="+mj-ea"/>
                <a:cs typeface="+mj-cs"/>
              </a:rPr>
              <a:t>resqued under rubble</a:t>
            </a:r>
          </a:p>
        </p:txBody>
      </p:sp>
    </p:spTree>
    <p:extLst>
      <p:ext uri="{BB962C8B-B14F-4D97-AF65-F5344CB8AC3E}">
        <p14:creationId xmlns:p14="http://schemas.microsoft.com/office/powerpoint/2010/main" val="4252226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882" y="1572752"/>
            <a:ext cx="7046596" cy="469207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3</a:t>
            </a:fld>
            <a:endParaRPr lang="en-US" dirty="0"/>
          </a:p>
        </p:txBody>
      </p:sp>
      <p:sp>
        <p:nvSpPr>
          <p:cNvPr id="6" name="Dikdörtgen 5"/>
          <p:cNvSpPr/>
          <p:nvPr/>
        </p:nvSpPr>
        <p:spPr>
          <a:xfrm>
            <a:off x="264840" y="3077355"/>
            <a:ext cx="4114655" cy="2759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sz="2000" dirty="0">
                <a:latin typeface="+mj-lt"/>
                <a:ea typeface="+mj-ea"/>
                <a:cs typeface="+mj-cs"/>
              </a:rPr>
              <a:t>11 </a:t>
            </a:r>
            <a:r>
              <a:rPr lang="tr-TR" sz="2000" dirty="0" err="1">
                <a:latin typeface="+mj-lt"/>
                <a:ea typeface="+mj-ea"/>
                <a:cs typeface="+mj-cs"/>
              </a:rPr>
              <a:t>cities</a:t>
            </a:r>
            <a:r>
              <a:rPr lang="tr-TR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 err="1">
                <a:latin typeface="+mj-lt"/>
                <a:ea typeface="+mj-ea"/>
                <a:cs typeface="+mj-cs"/>
              </a:rPr>
              <a:t>affected</a:t>
            </a:r>
            <a:endParaRPr lang="tr-TR" sz="2000" dirty="0">
              <a:latin typeface="+mj-lt"/>
              <a:ea typeface="+mj-ea"/>
              <a:cs typeface="+mj-cs"/>
            </a:endParaRP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sz="2000" dirty="0">
                <a:latin typeface="+mj-lt"/>
                <a:ea typeface="+mj-ea"/>
                <a:cs typeface="+mj-cs"/>
              </a:rPr>
              <a:t>13,5 </a:t>
            </a:r>
            <a:r>
              <a:rPr lang="tr-TR" sz="2000" dirty="0" err="1">
                <a:latin typeface="+mj-lt"/>
                <a:ea typeface="+mj-ea"/>
                <a:cs typeface="+mj-cs"/>
              </a:rPr>
              <a:t>million</a:t>
            </a:r>
            <a:r>
              <a:rPr lang="tr-TR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 err="1">
                <a:latin typeface="+mj-lt"/>
                <a:ea typeface="+mj-ea"/>
                <a:cs typeface="+mj-cs"/>
              </a:rPr>
              <a:t>people</a:t>
            </a:r>
            <a:r>
              <a:rPr lang="tr-TR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 err="1">
                <a:latin typeface="+mj-lt"/>
                <a:ea typeface="+mj-ea"/>
                <a:cs typeface="+mj-cs"/>
              </a:rPr>
              <a:t>affected</a:t>
            </a:r>
            <a:endParaRPr lang="tr-TR" sz="2000" dirty="0">
              <a:latin typeface="+mj-lt"/>
              <a:ea typeface="+mj-ea"/>
              <a:cs typeface="+mj-cs"/>
            </a:endParaRPr>
          </a:p>
          <a:p>
            <a:pPr marL="342900" indent="-342900"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" panose="05000000000000000000" pitchFamily="2" charset="2"/>
              <a:buChar char="Ø"/>
            </a:pPr>
            <a:r>
              <a:rPr lang="tr-TR" sz="2000" dirty="0">
                <a:latin typeface="+mj-lt"/>
                <a:ea typeface="+mj-ea"/>
                <a:cs typeface="+mj-cs"/>
              </a:rPr>
              <a:t>3 </a:t>
            </a:r>
            <a:r>
              <a:rPr lang="tr-TR" sz="2000" dirty="0" err="1">
                <a:latin typeface="+mj-lt"/>
                <a:ea typeface="+mj-ea"/>
                <a:cs typeface="+mj-cs"/>
              </a:rPr>
              <a:t>million</a:t>
            </a:r>
            <a:r>
              <a:rPr lang="tr-TR" sz="2000" dirty="0">
                <a:latin typeface="+mj-lt"/>
                <a:ea typeface="+mj-ea"/>
                <a:cs typeface="+mj-cs"/>
              </a:rPr>
              <a:t> 320 </a:t>
            </a:r>
            <a:r>
              <a:rPr lang="tr-TR" sz="2000" dirty="0" err="1">
                <a:latin typeface="+mj-lt"/>
                <a:ea typeface="+mj-ea"/>
                <a:cs typeface="+mj-cs"/>
              </a:rPr>
              <a:t>thousand</a:t>
            </a:r>
            <a:r>
              <a:rPr lang="tr-TR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 err="1">
                <a:latin typeface="+mj-lt"/>
                <a:ea typeface="+mj-ea"/>
                <a:cs typeface="+mj-cs"/>
              </a:rPr>
              <a:t>people</a:t>
            </a:r>
            <a:r>
              <a:rPr lang="tr-TR" sz="2000" dirty="0">
                <a:latin typeface="+mj-lt"/>
                <a:ea typeface="+mj-ea"/>
                <a:cs typeface="+mj-cs"/>
              </a:rPr>
              <a:t> </a:t>
            </a:r>
            <a:r>
              <a:rPr lang="tr-TR" sz="2000" dirty="0" err="1">
                <a:latin typeface="+mj-lt"/>
                <a:ea typeface="+mj-ea"/>
                <a:cs typeface="+mj-cs"/>
              </a:rPr>
              <a:t>moved</a:t>
            </a:r>
            <a:endParaRPr lang="tr-TR" sz="2000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55057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Metin kutusu 2"/>
          <p:cNvSpPr txBox="1"/>
          <p:nvPr/>
        </p:nvSpPr>
        <p:spPr>
          <a:xfrm>
            <a:off x="983237" y="1952664"/>
            <a:ext cx="56293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B0F0"/>
                </a:solidFill>
              </a:rPr>
              <a:t>90 COUNTRIES </a:t>
            </a:r>
            <a:r>
              <a:rPr lang="en-US" sz="3600" b="1" dirty="0"/>
              <a:t>HELPED </a:t>
            </a:r>
            <a:r>
              <a:rPr lang="tr-TR" sz="3600" b="1" dirty="0"/>
              <a:t>TÜRKİYE</a:t>
            </a:r>
          </a:p>
          <a:p>
            <a:pPr algn="ctr"/>
            <a:endParaRPr lang="tr-TR" sz="3600" b="1" dirty="0"/>
          </a:p>
          <a:p>
            <a:pPr algn="ctr"/>
            <a:r>
              <a:rPr lang="tr-TR" sz="3600" b="1" dirty="0"/>
              <a:t>MANY THANKS </a:t>
            </a:r>
          </a:p>
          <a:p>
            <a:pPr algn="ctr"/>
            <a:r>
              <a:rPr lang="tr-TR" sz="3600" b="1" dirty="0"/>
              <a:t>ALL OF THEM</a:t>
            </a:r>
          </a:p>
        </p:txBody>
      </p:sp>
      <p:sp>
        <p:nvSpPr>
          <p:cNvPr id="4" name="AutoShape 2" descr="Türkiye'ye yardım gönderen ülkeler: Deprem sonrası hangi ülkeler Türkiye'ye yardım gönderdi? - 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2"/>
          <a:srcRect t="1334" b="1"/>
          <a:stretch/>
        </p:blipFill>
        <p:spPr>
          <a:xfrm>
            <a:off x="6612557" y="1205798"/>
            <a:ext cx="5123296" cy="5230845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8" name="Yuvarlatılmış Dikdörtgen 7"/>
          <p:cNvSpPr/>
          <p:nvPr/>
        </p:nvSpPr>
        <p:spPr>
          <a:xfrm>
            <a:off x="6612557" y="1205798"/>
            <a:ext cx="2059806" cy="72189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2140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Resim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7347" y="290900"/>
            <a:ext cx="4482123" cy="4304538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52400" y="13901"/>
            <a:ext cx="65" cy="276999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alt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İçerik Yer Tutucusu 1"/>
          <p:cNvSpPr>
            <a:spLocks noGrp="1"/>
          </p:cNvSpPr>
          <p:nvPr>
            <p:ph idx="1"/>
          </p:nvPr>
        </p:nvSpPr>
        <p:spPr>
          <a:xfrm>
            <a:off x="718301" y="1693618"/>
            <a:ext cx="8946541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r>
              <a:rPr lang="tr-TR" dirty="0"/>
              <a:t>2 </a:t>
            </a:r>
            <a:r>
              <a:rPr lang="tr-TR" dirty="0" err="1"/>
              <a:t>Local</a:t>
            </a:r>
            <a:r>
              <a:rPr lang="tr-TR" dirty="0"/>
              <a:t> Office </a:t>
            </a:r>
          </a:p>
          <a:p>
            <a:pPr marL="0" indent="0">
              <a:buNone/>
            </a:pPr>
            <a:r>
              <a:rPr lang="tr-TR" dirty="0"/>
              <a:t>		Diyarbakır</a:t>
            </a:r>
          </a:p>
          <a:p>
            <a:pPr marL="0" indent="0">
              <a:buNone/>
            </a:pPr>
            <a:r>
              <a:rPr lang="tr-TR" dirty="0"/>
              <a:t>		Mersin</a:t>
            </a:r>
          </a:p>
          <a:p>
            <a:r>
              <a:rPr lang="tr-TR" dirty="0"/>
              <a:t>2 </a:t>
            </a:r>
            <a:r>
              <a:rPr lang="tr-TR" dirty="0" err="1"/>
              <a:t>Transmitters</a:t>
            </a:r>
            <a:r>
              <a:rPr lang="tr-TR" dirty="0"/>
              <a:t> Servis Office</a:t>
            </a:r>
          </a:p>
          <a:p>
            <a:pPr marL="0" indent="0">
              <a:buNone/>
            </a:pPr>
            <a:r>
              <a:rPr lang="tr-TR" dirty="0"/>
              <a:t>		Malatya</a:t>
            </a:r>
          </a:p>
          <a:p>
            <a:pPr marL="0" indent="0">
              <a:buNone/>
            </a:pPr>
            <a:r>
              <a:rPr lang="tr-TR" dirty="0"/>
              <a:t>		Gaziantep</a:t>
            </a:r>
          </a:p>
          <a:p>
            <a:r>
              <a:rPr lang="en-US" dirty="0"/>
              <a:t>90 </a:t>
            </a:r>
            <a:r>
              <a:rPr lang="tr-TR" dirty="0" err="1"/>
              <a:t>Rd</a:t>
            </a:r>
            <a:r>
              <a:rPr lang="tr-TR" dirty="0"/>
              <a:t>/TV </a:t>
            </a:r>
            <a:r>
              <a:rPr lang="tr-TR" dirty="0" err="1"/>
              <a:t>Terrestrail</a:t>
            </a:r>
            <a:r>
              <a:rPr lang="tr-TR" dirty="0"/>
              <a:t> </a:t>
            </a:r>
            <a:r>
              <a:rPr lang="tr-TR" dirty="0" err="1"/>
              <a:t>Transmitter</a:t>
            </a:r>
            <a:r>
              <a:rPr lang="tr-TR" dirty="0"/>
              <a:t> </a:t>
            </a:r>
            <a:r>
              <a:rPr lang="en-US" dirty="0"/>
              <a:t>Stations</a:t>
            </a:r>
            <a:endParaRPr lang="tr-TR" dirty="0"/>
          </a:p>
          <a:p>
            <a:r>
              <a:rPr lang="tr-TR" dirty="0"/>
              <a:t> 250 TRT </a:t>
            </a:r>
            <a:r>
              <a:rPr lang="tr-TR" dirty="0" err="1"/>
              <a:t>employee</a:t>
            </a:r>
            <a:r>
              <a:rPr lang="tr-TR" dirty="0"/>
              <a:t> (</a:t>
            </a:r>
            <a:r>
              <a:rPr lang="tr-TR" dirty="0" err="1"/>
              <a:t>apr</a:t>
            </a:r>
            <a:r>
              <a:rPr lang="tr-TR" dirty="0"/>
              <a:t>.)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lum bright="-1000" contrast="-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224"/>
            <a:ext cx="1618970" cy="80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5</a:t>
            </a:fld>
            <a:endParaRPr lang="en-US" dirty="0"/>
          </a:p>
        </p:txBody>
      </p:sp>
      <p:pic>
        <p:nvPicPr>
          <p:cNvPr id="9" name="Resim 8" descr="C:\Users\abdullah.isen\Desktop\Amasya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523" y="1447800"/>
            <a:ext cx="2855494" cy="5103436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4236144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9919" y="1947040"/>
            <a:ext cx="3632318" cy="4195481"/>
          </a:xfrm>
        </p:spPr>
        <p:txBody>
          <a:bodyPr/>
          <a:lstStyle/>
          <a:p>
            <a:r>
              <a:rPr lang="en-US" dirty="0"/>
              <a:t>1 station </a:t>
            </a:r>
            <a:r>
              <a:rPr lang="tr-TR" dirty="0" err="1"/>
              <a:t>totally</a:t>
            </a:r>
            <a:r>
              <a:rPr lang="tr-TR" dirty="0"/>
              <a:t> </a:t>
            </a:r>
            <a:r>
              <a:rPr lang="tr-TR" dirty="0" err="1"/>
              <a:t>collapsed</a:t>
            </a:r>
            <a:r>
              <a:rPr lang="en-US" dirty="0"/>
              <a:t>.</a:t>
            </a:r>
            <a:endParaRPr lang="tr-TR" dirty="0"/>
          </a:p>
          <a:p>
            <a:r>
              <a:rPr lang="en-US" dirty="0"/>
              <a:t>4 station heavily damaged </a:t>
            </a:r>
            <a:endParaRPr lang="tr-TR" dirty="0"/>
          </a:p>
          <a:p>
            <a:r>
              <a:rPr lang="tr-TR" dirty="0"/>
              <a:t>28 </a:t>
            </a:r>
            <a:r>
              <a:rPr lang="en-US" dirty="0"/>
              <a:t>station moderately damaged.</a:t>
            </a:r>
            <a:endParaRPr lang="tr-TR" dirty="0"/>
          </a:p>
          <a:p>
            <a:r>
              <a:rPr lang="en-US" dirty="0"/>
              <a:t>5</a:t>
            </a:r>
            <a:r>
              <a:rPr lang="tr-TR" dirty="0"/>
              <a:t>7 </a:t>
            </a:r>
            <a:r>
              <a:rPr lang="tr-TR" dirty="0" err="1"/>
              <a:t>station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</a:t>
            </a:r>
            <a:r>
              <a:rPr lang="tr-TR" dirty="0" err="1"/>
              <a:t>damaged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6</a:t>
            </a:fld>
            <a:endParaRPr lang="en-US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t="3620"/>
          <a:stretch/>
        </p:blipFill>
        <p:spPr>
          <a:xfrm>
            <a:off x="7591224" y="3416968"/>
            <a:ext cx="4469185" cy="329359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lum bright="-1000" contrast="-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224"/>
            <a:ext cx="1618970" cy="80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864" y="1063416"/>
            <a:ext cx="4564989" cy="342374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6656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7036" y="2670522"/>
            <a:ext cx="5054867" cy="2608050"/>
          </a:xfrm>
        </p:spPr>
        <p:txBody>
          <a:bodyPr>
            <a:normAutofit/>
          </a:bodyPr>
          <a:lstStyle/>
          <a:p>
            <a:r>
              <a:rPr lang="tr-TR" dirty="0" err="1"/>
              <a:t>Continued</a:t>
            </a:r>
            <a:r>
              <a:rPr lang="tr-TR" dirty="0"/>
              <a:t> FM Broadcast </a:t>
            </a:r>
            <a:r>
              <a:rPr lang="tr-TR" dirty="0" err="1"/>
              <a:t>from</a:t>
            </a:r>
            <a:r>
              <a:rPr lang="tr-TR" dirty="0"/>
              <a:t> </a:t>
            </a:r>
            <a:r>
              <a:rPr lang="tr-TR" dirty="0" err="1"/>
              <a:t>undamaged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generatorized</a:t>
            </a:r>
            <a:r>
              <a:rPr lang="tr-TR" dirty="0"/>
              <a:t> </a:t>
            </a:r>
            <a:r>
              <a:rPr lang="tr-TR" dirty="0" err="1"/>
              <a:t>stations</a:t>
            </a:r>
            <a:endParaRPr lang="tr-TR" dirty="0"/>
          </a:p>
          <a:p>
            <a:r>
              <a:rPr lang="tr-TR" dirty="0" err="1"/>
              <a:t>Satellite</a:t>
            </a:r>
            <a:r>
              <a:rPr lang="tr-TR" dirty="0"/>
              <a:t> </a:t>
            </a:r>
            <a:r>
              <a:rPr lang="tr-TR" dirty="0" err="1"/>
              <a:t>broadcasting</a:t>
            </a:r>
            <a:r>
              <a:rPr lang="tr-TR" dirty="0"/>
              <a:t> </a:t>
            </a:r>
            <a:r>
              <a:rPr lang="tr-TR" dirty="0" err="1"/>
              <a:t>no</a:t>
            </a:r>
            <a:r>
              <a:rPr lang="tr-TR" dirty="0"/>
              <a:t> problem</a:t>
            </a:r>
          </a:p>
          <a:p>
            <a:r>
              <a:rPr lang="tr-TR" dirty="0" err="1"/>
              <a:t>Contact</a:t>
            </a:r>
            <a:r>
              <a:rPr lang="tr-TR" dirty="0"/>
              <a:t> </a:t>
            </a:r>
            <a:r>
              <a:rPr lang="tr-TR" dirty="0" err="1"/>
              <a:t>Elektricity</a:t>
            </a:r>
            <a:r>
              <a:rPr lang="tr-TR" dirty="0"/>
              <a:t> Network </a:t>
            </a:r>
            <a:r>
              <a:rPr lang="tr-TR" dirty="0" err="1"/>
              <a:t>Operators</a:t>
            </a:r>
            <a:r>
              <a:rPr lang="tr-TR" dirty="0"/>
              <a:t>.</a:t>
            </a:r>
          </a:p>
          <a:p>
            <a:r>
              <a:rPr lang="tr-TR" dirty="0" err="1"/>
              <a:t>Oil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generators</a:t>
            </a:r>
            <a:r>
              <a:rPr lang="tr-TR" dirty="0"/>
              <a:t>.</a:t>
            </a:r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7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" contrast="-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224"/>
            <a:ext cx="1618970" cy="80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Resim 7"/>
          <p:cNvPicPr>
            <a:picLocks noChangeAspect="1"/>
          </p:cNvPicPr>
          <p:nvPr/>
        </p:nvPicPr>
        <p:blipFill rotWithShape="1">
          <a:blip r:embed="rId3"/>
          <a:srcRect t="4100" b="25953"/>
          <a:stretch/>
        </p:blipFill>
        <p:spPr>
          <a:xfrm>
            <a:off x="8709353" y="2598674"/>
            <a:ext cx="3286373" cy="408660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/>
          <a:srcRect l="19578" t="21689" r="20680" b="35300"/>
          <a:stretch/>
        </p:blipFill>
        <p:spPr>
          <a:xfrm>
            <a:off x="5794408" y="1220994"/>
            <a:ext cx="3192873" cy="408660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1319885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676912" y="793078"/>
            <a:ext cx="7336510" cy="789832"/>
          </a:xfrm>
        </p:spPr>
        <p:txBody>
          <a:bodyPr/>
          <a:lstStyle/>
          <a:p>
            <a:r>
              <a:rPr lang="tr-TR" dirty="0" err="1"/>
              <a:t>Radio</a:t>
            </a:r>
            <a:r>
              <a:rPr lang="tr-TR" dirty="0"/>
              <a:t> </a:t>
            </a:r>
            <a:r>
              <a:rPr lang="tr-TR" dirty="0" err="1"/>
              <a:t>Channels</a:t>
            </a:r>
            <a:br>
              <a:rPr lang="tr-TR" dirty="0"/>
            </a:b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98691" y="1948345"/>
            <a:ext cx="8946541" cy="4195481"/>
          </a:xfrm>
        </p:spPr>
        <p:txBody>
          <a:bodyPr/>
          <a:lstStyle/>
          <a:p>
            <a:r>
              <a:rPr lang="tr-TR" dirty="0" err="1"/>
              <a:t>Radio</a:t>
            </a:r>
            <a:r>
              <a:rPr lang="tr-TR" dirty="0"/>
              <a:t> 1</a:t>
            </a:r>
          </a:p>
          <a:p>
            <a:r>
              <a:rPr lang="tr-TR" dirty="0"/>
              <a:t>TRT FM</a:t>
            </a:r>
          </a:p>
          <a:p>
            <a:r>
              <a:rPr lang="tr-TR" dirty="0" err="1"/>
              <a:t>Radio</a:t>
            </a:r>
            <a:r>
              <a:rPr lang="tr-TR" dirty="0"/>
              <a:t> 3</a:t>
            </a:r>
          </a:p>
          <a:p>
            <a:r>
              <a:rPr lang="tr-TR" dirty="0"/>
              <a:t>Radyo Nağme</a:t>
            </a:r>
          </a:p>
          <a:p>
            <a:r>
              <a:rPr lang="tr-TR" dirty="0"/>
              <a:t>Radyo Türkü</a:t>
            </a:r>
          </a:p>
          <a:p>
            <a:r>
              <a:rPr lang="tr-TR" dirty="0"/>
              <a:t>Radyo Kürdi</a:t>
            </a:r>
          </a:p>
          <a:p>
            <a:r>
              <a:rPr lang="tr-TR" dirty="0"/>
              <a:t>Radyo Haber</a:t>
            </a: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8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" contrast="-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224"/>
            <a:ext cx="1618970" cy="80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ağ Ayraç 8"/>
          <p:cNvSpPr/>
          <p:nvPr/>
        </p:nvSpPr>
        <p:spPr>
          <a:xfrm>
            <a:off x="3407343" y="1948345"/>
            <a:ext cx="664143" cy="2950914"/>
          </a:xfrm>
          <a:prstGeom prst="rightBrace">
            <a:avLst/>
          </a:prstGeom>
          <a:noFill/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/>
          <p:cNvSpPr txBox="1"/>
          <p:nvPr/>
        </p:nvSpPr>
        <p:spPr>
          <a:xfrm>
            <a:off x="4350619" y="3193030"/>
            <a:ext cx="2675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Radio</a:t>
            </a:r>
            <a:r>
              <a:rPr lang="tr-TR" dirty="0"/>
              <a:t> 1</a:t>
            </a:r>
          </a:p>
          <a:p>
            <a:endParaRPr lang="tr-TR" dirty="0"/>
          </a:p>
          <a:p>
            <a:r>
              <a:rPr lang="tr-TR" dirty="0" err="1"/>
              <a:t>Started</a:t>
            </a:r>
            <a:r>
              <a:rPr lang="tr-TR" dirty="0"/>
              <a:t> in 30 </a:t>
            </a:r>
            <a:r>
              <a:rPr lang="tr-TR" dirty="0" err="1"/>
              <a:t>minutes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9695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478160" y="709519"/>
            <a:ext cx="8250910" cy="1400530"/>
          </a:xfrm>
        </p:spPr>
        <p:txBody>
          <a:bodyPr/>
          <a:lstStyle/>
          <a:p>
            <a:r>
              <a:rPr lang="tr-TR" dirty="0"/>
              <a:t>TV </a:t>
            </a:r>
            <a:r>
              <a:rPr lang="tr-TR" dirty="0" err="1"/>
              <a:t>Channels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" contrast="-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224"/>
            <a:ext cx="1618970" cy="80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İçerik Yer Tutucusu 2"/>
          <p:cNvSpPr txBox="1">
            <a:spLocks/>
          </p:cNvSpPr>
          <p:nvPr/>
        </p:nvSpPr>
        <p:spPr>
          <a:xfrm>
            <a:off x="804927" y="2034972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tr-TR" dirty="0"/>
              <a:t>TRT 1</a:t>
            </a:r>
          </a:p>
          <a:p>
            <a:r>
              <a:rPr lang="tr-TR" dirty="0"/>
              <a:t>TRT HABER (News)</a:t>
            </a:r>
          </a:p>
          <a:p>
            <a:r>
              <a:rPr lang="tr-TR" dirty="0"/>
              <a:t>TRT SPOR</a:t>
            </a:r>
          </a:p>
          <a:p>
            <a:r>
              <a:rPr lang="tr-TR" dirty="0"/>
              <a:t>TRT 3</a:t>
            </a:r>
          </a:p>
          <a:p>
            <a:r>
              <a:rPr lang="tr-TR" dirty="0"/>
              <a:t>TRT Müzik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TRT Çocuk (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kids</a:t>
            </a:r>
            <a:r>
              <a:rPr lang="tr-TR" dirty="0"/>
              <a:t>)  ---  </a:t>
            </a:r>
            <a:r>
              <a:rPr lang="tr-TR" dirty="0" err="1"/>
              <a:t>Excepted</a:t>
            </a:r>
            <a:endParaRPr lang="tr-TR" dirty="0"/>
          </a:p>
        </p:txBody>
      </p:sp>
      <p:sp>
        <p:nvSpPr>
          <p:cNvPr id="8" name="Sağ Ayraç 7"/>
          <p:cNvSpPr/>
          <p:nvPr/>
        </p:nvSpPr>
        <p:spPr>
          <a:xfrm>
            <a:off x="3407343" y="2073472"/>
            <a:ext cx="664143" cy="2026889"/>
          </a:xfrm>
          <a:prstGeom prst="rightBrace">
            <a:avLst/>
          </a:prstGeom>
          <a:noFill/>
          <a:ln w="762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F0000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4360244" y="2954956"/>
            <a:ext cx="36190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TRT HABER (News)</a:t>
            </a:r>
          </a:p>
          <a:p>
            <a:endParaRPr lang="tr-TR" dirty="0"/>
          </a:p>
          <a:p>
            <a:r>
              <a:rPr lang="tr-TR" dirty="0"/>
              <a:t>(in 30 </a:t>
            </a:r>
            <a:r>
              <a:rPr lang="tr-TR" dirty="0" err="1"/>
              <a:t>minutes</a:t>
            </a:r>
            <a:r>
              <a:rPr lang="tr-TR" dirty="0"/>
              <a:t>)</a:t>
            </a:r>
          </a:p>
        </p:txBody>
      </p:sp>
      <p:pic>
        <p:nvPicPr>
          <p:cNvPr id="11" name="Resi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0424" y="1522866"/>
            <a:ext cx="5694373" cy="3201503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613864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013502" y="1063416"/>
            <a:ext cx="8096906" cy="1400530"/>
          </a:xfrm>
        </p:spPr>
        <p:txBody>
          <a:bodyPr/>
          <a:lstStyle/>
          <a:p>
            <a:r>
              <a:rPr lang="tr-TR" dirty="0" err="1"/>
              <a:t>We</a:t>
            </a:r>
            <a:r>
              <a:rPr lang="tr-TR" dirty="0"/>
              <a:t> </a:t>
            </a:r>
            <a:r>
              <a:rPr lang="tr-TR" dirty="0" err="1"/>
              <a:t>Used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Satellite-uplink</a:t>
            </a:r>
            <a:r>
              <a:rPr lang="tr-TR" dirty="0"/>
              <a:t> </a:t>
            </a:r>
          </a:p>
          <a:p>
            <a:r>
              <a:rPr lang="tr-TR" dirty="0"/>
              <a:t>GSM Network (4.5G) - IP video </a:t>
            </a:r>
            <a:r>
              <a:rPr lang="tr-TR" dirty="0" err="1"/>
              <a:t>stream</a:t>
            </a:r>
            <a:r>
              <a:rPr lang="tr-TR" dirty="0"/>
              <a:t> </a:t>
            </a:r>
            <a:r>
              <a:rPr lang="tr-TR" dirty="0" err="1"/>
              <a:t>equipment</a:t>
            </a:r>
            <a:endParaRPr lang="tr-TR" dirty="0"/>
          </a:p>
          <a:p>
            <a:r>
              <a:rPr lang="tr-TR" dirty="0"/>
              <a:t>IP </a:t>
            </a:r>
            <a:r>
              <a:rPr lang="tr-TR" dirty="0" err="1"/>
              <a:t>Audio</a:t>
            </a:r>
            <a:r>
              <a:rPr lang="tr-TR" dirty="0"/>
              <a:t> </a:t>
            </a:r>
            <a:r>
              <a:rPr lang="tr-TR" dirty="0" err="1"/>
              <a:t>Codec</a:t>
            </a:r>
            <a:r>
              <a:rPr lang="tr-TR" dirty="0"/>
              <a:t> </a:t>
            </a:r>
            <a:r>
              <a:rPr lang="tr-TR" dirty="0" err="1"/>
              <a:t>for</a:t>
            </a:r>
            <a:r>
              <a:rPr lang="tr-TR" dirty="0"/>
              <a:t> </a:t>
            </a:r>
            <a:r>
              <a:rPr lang="tr-TR" dirty="0" err="1"/>
              <a:t>Radio</a:t>
            </a:r>
            <a:endParaRPr lang="tr-TR" dirty="0"/>
          </a:p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10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lum bright="-1000" contrast="-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71224"/>
            <a:ext cx="1618970" cy="80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7013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407343" y="3224794"/>
            <a:ext cx="8340400" cy="1400530"/>
          </a:xfrm>
        </p:spPr>
        <p:txBody>
          <a:bodyPr/>
          <a:lstStyle/>
          <a:p>
            <a:r>
              <a:rPr lang="tr-TR" sz="5400" dirty="0" err="1"/>
              <a:t>Thank</a:t>
            </a:r>
            <a:r>
              <a:rPr lang="tr-TR" sz="5400" dirty="0"/>
              <a:t> </a:t>
            </a:r>
            <a:r>
              <a:rPr lang="tr-TR" sz="5400" dirty="0" err="1"/>
              <a:t>you</a:t>
            </a:r>
            <a:endParaRPr lang="tr-TR" sz="5400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5524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İy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3AD95B2F982C41B1E6794D0F5F3A7C" ma:contentTypeVersion="1" ma:contentTypeDescription="Create a new document." ma:contentTypeScope="" ma:versionID="38ad1d4957860699320dc52d3d5cb09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37a7266940aab2202ac67b957d0a61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4F4729A-1F47-4D52-ADB3-75DEBC78255A}"/>
</file>

<file path=customXml/itemProps2.xml><?xml version="1.0" encoding="utf-8"?>
<ds:datastoreItem xmlns:ds="http://schemas.openxmlformats.org/officeDocument/2006/customXml" ds:itemID="{45A41D74-2907-43FD-9425-5706732C8A17}"/>
</file>

<file path=customXml/itemProps3.xml><?xml version="1.0" encoding="utf-8"?>
<ds:datastoreItem xmlns:ds="http://schemas.openxmlformats.org/officeDocument/2006/customXml" ds:itemID="{0B812E46-1486-4A4C-9BC4-89B5F645254E}"/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232</TotalTime>
  <Words>219</Words>
  <Application>Microsoft Office PowerPoint</Application>
  <PresentationFormat>Widescreen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3</vt:lpstr>
      <vt:lpstr>İyon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Radio Channels </vt:lpstr>
      <vt:lpstr>TV Channels</vt:lpstr>
      <vt:lpstr>We Used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Abdullah İSEN</dc:creator>
  <cp:lastModifiedBy>BR SGD</cp:lastModifiedBy>
  <cp:revision>24</cp:revision>
  <dcterms:created xsi:type="dcterms:W3CDTF">2023-03-06T12:23:48Z</dcterms:created>
  <dcterms:modified xsi:type="dcterms:W3CDTF">2023-03-07T15:05:41Z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0x010100BE3AD95B2F982C41B1E6794D0F5F3A7C</vt:lpwstr>
  </property>
</Properties>
</file>