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D8E4-950C-8991-64DD-F44BC8564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BC690-5C83-2BC2-8EB5-F2567B924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DD336-EEB4-DA68-B29F-B52C132F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ADB7-A76B-458E-97D1-A018BF3F6187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E9E8F-B81B-1242-D8FB-429478F1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2F338-00CD-2F92-9E5B-FA6C518A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E2C-9FFA-4818-979F-694FD5D535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09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D495-81FF-360A-15AC-AD83FBB3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E5ED7-D48B-2C51-D980-B2FCE6BAD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1FDE5-4D8B-A05B-5084-849E5804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ADB7-A76B-458E-97D1-A018BF3F6187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C66BB-AA56-B3E8-577C-2145AE29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28F55-3880-1CD3-DD19-D9A0C837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E2C-9FFA-4818-979F-694FD5D535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2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122077-0071-0C11-CC88-8AFE42611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923E0-1C24-DC9F-07C8-1E9BB320B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E2625-654A-4797-434F-C555C710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ADB7-A76B-458E-97D1-A018BF3F6187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7A5F9-EB60-FB37-C9E9-C5447716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FE48B-518F-490F-13EF-CB135E08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E2C-9FFA-4818-979F-694FD5D535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63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AA6A3-B4A3-D920-ECAD-13AE694C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866A-7E9A-28F1-C1AF-B8FFF4EF6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81CC-BFB8-8F79-38A3-3DAC64BB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ADB7-A76B-458E-97D1-A018BF3F6187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6D9F5-0321-F946-CE21-D02DFD5A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8A1E-0F41-0837-DD0D-E4F73F1D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E2C-9FFA-4818-979F-694FD5D53583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65CD2-8067-A466-5D04-583E574048FF}"/>
              </a:ext>
            </a:extLst>
          </p:cNvPr>
          <p:cNvSpPr txBox="1"/>
          <p:nvPr userDrawn="1"/>
        </p:nvSpPr>
        <p:spPr>
          <a:xfrm>
            <a:off x="683741" y="6619966"/>
            <a:ext cx="6969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tx1"/>
                </a:solidFill>
                <a:latin typeface="Zurich BT" charset="0"/>
              </a:rPr>
              <a:t>- Workshop “ITU in Service of Space”, Geneva, Switzerland, 28 June 2023 -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99D09-F11B-3531-A726-9B26E58428B0}"/>
              </a:ext>
            </a:extLst>
          </p:cNvPr>
          <p:cNvSpPr txBox="1"/>
          <p:nvPr userDrawn="1"/>
        </p:nvSpPr>
        <p:spPr>
          <a:xfrm>
            <a:off x="11283777" y="6606602"/>
            <a:ext cx="5272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latin typeface="Zurich BT"/>
              </a:rPr>
              <a:t>- </a:t>
            </a:r>
            <a:fld id="{97463D18-DF3B-4194-AF8A-2E32CD395447}" type="slidenum">
              <a:rPr lang="en-US" sz="1000" b="1" smtClean="0">
                <a:latin typeface="Zurich BT"/>
              </a:rPr>
              <a:pPr/>
              <a:t>‹#›</a:t>
            </a:fld>
            <a:r>
              <a:rPr lang="en-US" sz="1000" b="1" dirty="0">
                <a:latin typeface="Zurich BT"/>
              </a:rPr>
              <a:t> -</a:t>
            </a:r>
            <a:endParaRPr lang="fr-FR" sz="1000" b="1" dirty="0">
              <a:latin typeface="Zurich BT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5258415-BEA0-5060-FEF1-8B6E787C9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893" y="6005385"/>
            <a:ext cx="664901" cy="7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8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A672-444D-7163-30F7-B9A93CA2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143FD-BACA-6923-3733-8413C16F7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6DD2E-0708-76F6-7ECF-8D6E304B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ADB7-A76B-458E-97D1-A018BF3F6187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29D40-CC8A-EA21-BB3A-C6E2F471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320F1-4365-1E9F-71B5-8AA1A8CF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E2C-9FFA-4818-979F-694FD5D535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59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02F7-9D84-7680-336D-8D5CE487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15904-7508-7FFA-659D-4E97258F9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ABB95-C70A-F072-E133-72E604D07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FD729-7720-5646-DC18-39DCF1CE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ADB7-A76B-458E-97D1-A018BF3F6187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BEABD-B34D-C4EE-E217-8AA748B61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A4F18-B63E-B627-0BD8-E9D71ECB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E2C-9FFA-4818-979F-694FD5D535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5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76D88-38CB-77AB-AC50-B69B90123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675A3-4073-2961-EE79-49BBEE09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F032F-61F0-F6A3-A61D-A0EC060A7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00469-6472-BCAB-5E6E-1D64E6B8E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DA4C5-FDE6-9BAF-F118-CEBEA9492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EDBD73-0A3D-F065-3B1D-D57D4F1E8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ADB7-A76B-458E-97D1-A018BF3F6187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A41912-2782-8EA5-7237-395B8230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C56FDD-13C0-D851-40C0-8FA4A9B1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E2C-9FFA-4818-979F-694FD5D535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10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E52C-F149-B3FD-7180-7A8C83CA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7693F-492F-2C0F-711D-CFEACE43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ADB7-A76B-458E-97D1-A018BF3F6187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57408-5C19-92F5-1D36-2F7A4AC2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497DD-0CAA-7BDE-417E-76BCB2CC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E2C-9FFA-4818-979F-694FD5D535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15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4A7DE6-AFB8-5513-3A98-8068270C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ADB7-A76B-458E-97D1-A018BF3F6187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DFE8B-FDF9-2584-A7A4-ACDD37EF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6990A-ED56-5045-FA03-FB56B5EB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E2C-9FFA-4818-979F-694FD5D535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74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9D28E-07AF-6448-688D-18DB8BA8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092EC-14FA-5C90-E531-1D87D6F6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64AA4-7BC9-1676-7993-3CD1605DC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87C04-C6C7-3DCA-7F84-5F96BAF1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ADB7-A76B-458E-97D1-A018BF3F6187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AC60A-FCE7-84E6-CB5E-4B711A18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076FA-1575-964A-201E-D2C40C1B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E2C-9FFA-4818-979F-694FD5D535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84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73C9-4ED0-71A3-7F96-FCFD7573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D400C-D398-2C19-420B-070F07137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121F3-82BB-99CD-5AC2-BABA21A43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ED8BC-1E80-6848-A073-7D79527B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ADB7-A76B-458E-97D1-A018BF3F6187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413D1-7520-2E2C-2528-3F08382B0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2E7AA-253F-3B15-BC33-3AE284ED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DE2C-9FFA-4818-979F-694FD5D535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93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CA841-230C-2AB7-74E0-35E7B7A8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A2F79-9691-51E9-7CF7-A48EB3F24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6A382-284B-983F-BD24-0AEE73C70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0ADB7-A76B-458E-97D1-A018BF3F6187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24D7A-EE74-DCC9-D91B-FD5D73711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92377-CBC9-0047-66A2-D5C73650F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DE2C-9FFA-4818-979F-694FD5D535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76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FECE9-7DCE-D1EC-B210-56FD48928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C4CD12-69FE-80A4-4AE4-775F68170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646045"/>
            <a:ext cx="6095999" cy="73549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Title ]</a:t>
            </a:r>
            <a:endParaRPr lang="fr-FR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7D102-1547-DC77-1F83-6697793FD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150926"/>
            <a:ext cx="6096000" cy="572396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 Author ]</a:t>
            </a:r>
            <a:endParaRPr lang="fr-FR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2BF7-0B52-307C-2CA2-AF54577D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0681-61C9-9A66-51AC-54B9F51B4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788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09B1F8A96E64499F0A7D26EBFA59F7" ma:contentTypeVersion="1" ma:contentTypeDescription="Create a new document." ma:contentTypeScope="" ma:versionID="2f6247637296262518eedb9924558f5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88D4E2D-FB3C-4F21-B5EE-55D36060B74E}"/>
</file>

<file path=customXml/itemProps2.xml><?xml version="1.0" encoding="utf-8"?>
<ds:datastoreItem xmlns:ds="http://schemas.openxmlformats.org/officeDocument/2006/customXml" ds:itemID="{E649477C-81F3-4C80-B6CC-CCF6140CD69D}"/>
</file>

<file path=customXml/itemProps3.xml><?xml version="1.0" encoding="utf-8"?>
<ds:datastoreItem xmlns:ds="http://schemas.openxmlformats.org/officeDocument/2006/customXml" ds:itemID="{57A442AD-EBEC-4655-847D-E129E59BB7CF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Zurich BT</vt:lpstr>
      <vt:lpstr>Office Theme</vt:lpstr>
      <vt:lpstr>[ Title ]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 Title ]</dc:title>
  <dc:creator>Huguet, Fabienne</dc:creator>
  <cp:lastModifiedBy>Huguet, Fabienne</cp:lastModifiedBy>
  <cp:revision>1</cp:revision>
  <dcterms:created xsi:type="dcterms:W3CDTF">2023-06-05T14:12:07Z</dcterms:created>
  <dcterms:modified xsi:type="dcterms:W3CDTF">2023-06-05T14:18:51Z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0x0101005409B1F8A96E64499F0A7D26EBFA59F7</vt:lpwstr>
  </property>
</Properties>
</file>