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media/image9.jpg" ContentType="image/jpg"/>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sldIdLst>
    <p:sldId id="353" r:id="rId2"/>
    <p:sldId id="354" r:id="rId3"/>
    <p:sldId id="355" r:id="rId4"/>
    <p:sldId id="356" r:id="rId5"/>
    <p:sldId id="357" r:id="rId6"/>
    <p:sldId id="358" r:id="rId7"/>
    <p:sldId id="359" r:id="rId8"/>
    <p:sldId id="360" r:id="rId9"/>
    <p:sldId id="361" r:id="rId10"/>
    <p:sldId id="362" r:id="rId11"/>
    <p:sldId id="363" r:id="rId12"/>
    <p:sldId id="364" r:id="rId13"/>
    <p:sldId id="365" r:id="rId14"/>
    <p:sldId id="366" r:id="rId15"/>
    <p:sldId id="367" r:id="rId16"/>
    <p:sldId id="368" r:id="rId17"/>
    <p:sldId id="369" r:id="rId18"/>
    <p:sldId id="370" r:id="rId19"/>
    <p:sldId id="371" r:id="rId20"/>
    <p:sldId id="373" r:id="rId21"/>
    <p:sldId id="374" r:id="rId22"/>
    <p:sldId id="375" r:id="rId23"/>
    <p:sldId id="376" r:id="rId24"/>
    <p:sldId id="377" r:id="rId25"/>
    <p:sldId id="346" r:id="rId26"/>
    <p:sldId id="301" r:id="rId2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4579" autoAdjust="0"/>
    <p:restoredTop sz="86384" autoAdjust="0"/>
  </p:normalViewPr>
  <p:slideViewPr>
    <p:cSldViewPr snapToGrid="0" snapToObjects="1">
      <p:cViewPr varScale="1">
        <p:scale>
          <a:sx n="67" d="100"/>
          <a:sy n="67" d="100"/>
        </p:scale>
        <p:origin x="69" y="549"/>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20" d="100"/>
        <a:sy n="120" d="100"/>
      </p:scale>
      <p:origin x="0" y="-1000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07D9D7-8898-4385-9508-D3F96261F849}" type="doc">
      <dgm:prSet loTypeId="urn:microsoft.com/office/officeart/2005/8/layout/chevron1" loCatId="process" qsTypeId="urn:microsoft.com/office/officeart/2005/8/quickstyle/simple4" qsCatId="simple" csTypeId="urn:microsoft.com/office/officeart/2005/8/colors/accent1_2" csCatId="accent1" phldr="1"/>
      <dgm:spPr/>
      <dgm:t>
        <a:bodyPr/>
        <a:lstStyle/>
        <a:p>
          <a:endParaRPr lang="pt-BR"/>
        </a:p>
      </dgm:t>
    </dgm:pt>
    <dgm:pt modelId="{72B52794-24E4-4805-9201-972882832B96}">
      <dgm:prSet custT="1"/>
      <dgm:spPr/>
      <dgm:t>
        <a:bodyPr anchor="ctr"/>
        <a:lstStyle/>
        <a:p>
          <a:pPr rtl="0"/>
          <a:r>
            <a:rPr lang="en-US" sz="1400" b="1" dirty="0" smtClean="0">
              <a:latin typeface="Calibri" pitchFamily="34" charset="0"/>
            </a:rPr>
            <a:t>WRC-15</a:t>
          </a:r>
        </a:p>
      </dgm:t>
    </dgm:pt>
    <dgm:pt modelId="{999EF16F-409A-409E-978D-34FB091A3E7C}" type="parTrans" cxnId="{EF52D72D-7CCD-4857-B8C9-B73811EAA501}">
      <dgm:prSet/>
      <dgm:spPr/>
      <dgm:t>
        <a:bodyPr/>
        <a:lstStyle/>
        <a:p>
          <a:endParaRPr lang="pt-BR">
            <a:solidFill>
              <a:schemeClr val="accent1">
                <a:lumMod val="50000"/>
              </a:schemeClr>
            </a:solidFill>
            <a:latin typeface="Calibri" pitchFamily="34" charset="0"/>
          </a:endParaRPr>
        </a:p>
      </dgm:t>
    </dgm:pt>
    <dgm:pt modelId="{A50C6694-8A2F-4323-90B4-3C7778B34EBD}" type="sibTrans" cxnId="{EF52D72D-7CCD-4857-B8C9-B73811EAA501}">
      <dgm:prSet/>
      <dgm:spPr/>
      <dgm:t>
        <a:bodyPr/>
        <a:lstStyle/>
        <a:p>
          <a:endParaRPr lang="pt-BR">
            <a:solidFill>
              <a:schemeClr val="accent1">
                <a:lumMod val="50000"/>
              </a:schemeClr>
            </a:solidFill>
            <a:latin typeface="Calibri" pitchFamily="34" charset="0"/>
          </a:endParaRPr>
        </a:p>
      </dgm:t>
    </dgm:pt>
    <dgm:pt modelId="{DE3FFB0C-4A98-4E8D-92F0-0FC034585796}">
      <dgm:prSet custT="1"/>
      <dgm:spPr/>
      <dgm:t>
        <a:bodyPr anchor="ctr"/>
        <a:lstStyle/>
        <a:p>
          <a:r>
            <a:rPr lang="en-US" sz="1400" b="1" dirty="0" smtClean="0">
              <a:latin typeface="Calibri" pitchFamily="34" charset="0"/>
            </a:rPr>
            <a:t>CPM-1</a:t>
          </a:r>
          <a:endParaRPr lang="pt-BR" sz="1400" b="1" dirty="0" smtClean="0">
            <a:latin typeface="Calibri" pitchFamily="34" charset="0"/>
          </a:endParaRPr>
        </a:p>
      </dgm:t>
    </dgm:pt>
    <dgm:pt modelId="{D66B466A-B1AC-4B17-A416-442C691953BB}" type="parTrans" cxnId="{D52A4F0B-58A7-4D23-946D-85EAF4C150F6}">
      <dgm:prSet/>
      <dgm:spPr/>
      <dgm:t>
        <a:bodyPr/>
        <a:lstStyle/>
        <a:p>
          <a:endParaRPr lang="pt-BR">
            <a:solidFill>
              <a:schemeClr val="accent1">
                <a:lumMod val="50000"/>
              </a:schemeClr>
            </a:solidFill>
          </a:endParaRPr>
        </a:p>
      </dgm:t>
    </dgm:pt>
    <dgm:pt modelId="{9ECE7BBB-F155-498A-A926-A20E3A8F9D80}" type="sibTrans" cxnId="{D52A4F0B-58A7-4D23-946D-85EAF4C150F6}">
      <dgm:prSet/>
      <dgm:spPr/>
      <dgm:t>
        <a:bodyPr/>
        <a:lstStyle/>
        <a:p>
          <a:endParaRPr lang="pt-BR">
            <a:solidFill>
              <a:schemeClr val="accent1">
                <a:lumMod val="50000"/>
              </a:schemeClr>
            </a:solidFill>
          </a:endParaRPr>
        </a:p>
      </dgm:t>
    </dgm:pt>
    <dgm:pt modelId="{5A5C3B36-7668-4BCF-A0BF-7FB58438908E}">
      <dgm:prSet custT="1"/>
      <dgm:spPr/>
      <dgm:t>
        <a:bodyPr anchor="ctr"/>
        <a:lstStyle/>
        <a:p>
          <a:r>
            <a:rPr lang="pt-BR" sz="1400" b="1" dirty="0" smtClean="0">
              <a:latin typeface="Calibri" pitchFamily="34" charset="0"/>
            </a:rPr>
            <a:t>CPM-2</a:t>
          </a:r>
        </a:p>
      </dgm:t>
    </dgm:pt>
    <dgm:pt modelId="{9A443AC4-938A-4F7D-8016-8B5012198CF2}" type="parTrans" cxnId="{77D2D427-C510-43FA-A083-8A2979000734}">
      <dgm:prSet/>
      <dgm:spPr/>
      <dgm:t>
        <a:bodyPr/>
        <a:lstStyle/>
        <a:p>
          <a:endParaRPr lang="pt-BR">
            <a:solidFill>
              <a:schemeClr val="accent1">
                <a:lumMod val="50000"/>
              </a:schemeClr>
            </a:solidFill>
          </a:endParaRPr>
        </a:p>
      </dgm:t>
    </dgm:pt>
    <dgm:pt modelId="{70EAC905-E5A5-454A-B735-F746E27AC6C8}" type="sibTrans" cxnId="{77D2D427-C510-43FA-A083-8A2979000734}">
      <dgm:prSet/>
      <dgm:spPr/>
      <dgm:t>
        <a:bodyPr/>
        <a:lstStyle/>
        <a:p>
          <a:endParaRPr lang="pt-BR">
            <a:solidFill>
              <a:schemeClr val="accent1">
                <a:lumMod val="50000"/>
              </a:schemeClr>
            </a:solidFill>
          </a:endParaRPr>
        </a:p>
      </dgm:t>
    </dgm:pt>
    <dgm:pt modelId="{FA19D907-41B6-4299-B908-433A09557057}">
      <dgm:prSet custT="1"/>
      <dgm:spPr/>
      <dgm:t>
        <a:bodyPr anchor="ctr"/>
        <a:lstStyle/>
        <a:p>
          <a:r>
            <a:rPr lang="pt-BR" sz="1400" b="1" dirty="0" smtClean="0">
              <a:latin typeface="Calibri" pitchFamily="34" charset="0"/>
            </a:rPr>
            <a:t>WRC-19</a:t>
          </a:r>
          <a:endParaRPr lang="pt-BR" sz="1400" dirty="0" smtClean="0">
            <a:latin typeface="Calibri" pitchFamily="34" charset="0"/>
          </a:endParaRPr>
        </a:p>
      </dgm:t>
    </dgm:pt>
    <dgm:pt modelId="{B4D92FAD-8457-4004-A770-16EC27957D93}" type="parTrans" cxnId="{85C657B0-ADE3-4EAF-99CD-6EE33929F01C}">
      <dgm:prSet/>
      <dgm:spPr/>
      <dgm:t>
        <a:bodyPr/>
        <a:lstStyle/>
        <a:p>
          <a:endParaRPr lang="pt-BR">
            <a:solidFill>
              <a:schemeClr val="accent1">
                <a:lumMod val="50000"/>
              </a:schemeClr>
            </a:solidFill>
          </a:endParaRPr>
        </a:p>
      </dgm:t>
    </dgm:pt>
    <dgm:pt modelId="{2EB53D02-2E15-4EC3-AC6E-AA17A0FF9ECA}" type="sibTrans" cxnId="{85C657B0-ADE3-4EAF-99CD-6EE33929F01C}">
      <dgm:prSet/>
      <dgm:spPr/>
      <dgm:t>
        <a:bodyPr/>
        <a:lstStyle/>
        <a:p>
          <a:endParaRPr lang="pt-BR">
            <a:solidFill>
              <a:schemeClr val="accent1">
                <a:lumMod val="50000"/>
              </a:schemeClr>
            </a:solidFill>
          </a:endParaRPr>
        </a:p>
      </dgm:t>
    </dgm:pt>
    <dgm:pt modelId="{41E8D720-4059-443E-BBEE-E26ED1790E1E}">
      <dgm:prSet custT="1"/>
      <dgm:spPr/>
      <dgm:t>
        <a:bodyPr anchor="t"/>
        <a:lstStyle/>
        <a:p>
          <a:pPr rtl="0"/>
          <a:r>
            <a:rPr lang="pt-BR" sz="1400" b="0" dirty="0" smtClean="0">
              <a:latin typeface="Calibri" pitchFamily="34" charset="0"/>
            </a:rPr>
            <a:t>Defines the agenda for WRC-19</a:t>
          </a:r>
          <a:endParaRPr lang="pt-BR" sz="1400" b="0" dirty="0">
            <a:latin typeface="Calibri" pitchFamily="34" charset="0"/>
          </a:endParaRPr>
        </a:p>
      </dgm:t>
    </dgm:pt>
    <dgm:pt modelId="{1B5AF5BC-F8B2-4634-BDD7-E729EA6464DE}" type="parTrans" cxnId="{D73F406C-FB12-4889-AD36-6D49DA2DAB62}">
      <dgm:prSet/>
      <dgm:spPr/>
      <dgm:t>
        <a:bodyPr/>
        <a:lstStyle/>
        <a:p>
          <a:endParaRPr lang="pt-BR">
            <a:solidFill>
              <a:schemeClr val="accent1">
                <a:lumMod val="50000"/>
              </a:schemeClr>
            </a:solidFill>
          </a:endParaRPr>
        </a:p>
      </dgm:t>
    </dgm:pt>
    <dgm:pt modelId="{12D15937-3A49-4A66-A2DA-F1D07F538108}" type="sibTrans" cxnId="{D73F406C-FB12-4889-AD36-6D49DA2DAB62}">
      <dgm:prSet/>
      <dgm:spPr/>
      <dgm:t>
        <a:bodyPr/>
        <a:lstStyle/>
        <a:p>
          <a:endParaRPr lang="pt-BR">
            <a:solidFill>
              <a:schemeClr val="accent1">
                <a:lumMod val="50000"/>
              </a:schemeClr>
            </a:solidFill>
          </a:endParaRPr>
        </a:p>
      </dgm:t>
    </dgm:pt>
    <dgm:pt modelId="{F1E7D925-AD7E-4265-BF78-B0EBE26EB25A}">
      <dgm:prSet custT="1"/>
      <dgm:spPr/>
      <dgm:t>
        <a:bodyPr anchor="t"/>
        <a:lstStyle/>
        <a:p>
          <a:r>
            <a:rPr lang="pt-BR" sz="1400" dirty="0" smtClean="0">
              <a:latin typeface="Calibri" pitchFamily="34" charset="0"/>
            </a:rPr>
            <a:t>Allocates the work of the agenda items to relevant study groups, defines chapter rapporteur and the structure of the CPM report</a:t>
          </a:r>
        </a:p>
      </dgm:t>
    </dgm:pt>
    <dgm:pt modelId="{7BBF5058-70F7-43EB-8226-A885DF44FBB3}" type="parTrans" cxnId="{3D924BAA-8BDA-43C6-9662-D7A19E1BBE11}">
      <dgm:prSet/>
      <dgm:spPr/>
      <dgm:t>
        <a:bodyPr/>
        <a:lstStyle/>
        <a:p>
          <a:endParaRPr lang="pt-BR">
            <a:solidFill>
              <a:schemeClr val="accent1">
                <a:lumMod val="50000"/>
              </a:schemeClr>
            </a:solidFill>
          </a:endParaRPr>
        </a:p>
      </dgm:t>
    </dgm:pt>
    <dgm:pt modelId="{1BAB9D24-A538-4750-86DA-E79D62E30083}" type="sibTrans" cxnId="{3D924BAA-8BDA-43C6-9662-D7A19E1BBE11}">
      <dgm:prSet/>
      <dgm:spPr/>
      <dgm:t>
        <a:bodyPr/>
        <a:lstStyle/>
        <a:p>
          <a:endParaRPr lang="pt-BR">
            <a:solidFill>
              <a:schemeClr val="accent1">
                <a:lumMod val="50000"/>
              </a:schemeClr>
            </a:solidFill>
          </a:endParaRPr>
        </a:p>
      </dgm:t>
    </dgm:pt>
    <dgm:pt modelId="{F06C7AD4-819F-4755-8BF7-08DA93D4FFBB}">
      <dgm:prSet custT="1"/>
      <dgm:spPr/>
      <dgm:t>
        <a:bodyPr anchor="t"/>
        <a:lstStyle/>
        <a:p>
          <a:r>
            <a:rPr lang="pt-BR" sz="1400" b="0" dirty="0" smtClean="0">
              <a:latin typeface="Calibri" pitchFamily="34" charset="0"/>
            </a:rPr>
            <a:t>Consolidates the CPM text that includes the methods to solve each agenda item</a:t>
          </a:r>
          <a:endParaRPr lang="pt-BR" sz="1400" b="0" u="none" dirty="0" smtClean="0">
            <a:latin typeface="Calibri" pitchFamily="34" charset="0"/>
          </a:endParaRPr>
        </a:p>
      </dgm:t>
    </dgm:pt>
    <dgm:pt modelId="{B8565A95-3590-4241-9211-FA2C6896C65A}" type="parTrans" cxnId="{49DF436E-E6E0-4449-B960-894140C29F2E}">
      <dgm:prSet/>
      <dgm:spPr/>
      <dgm:t>
        <a:bodyPr/>
        <a:lstStyle/>
        <a:p>
          <a:endParaRPr lang="pt-BR">
            <a:solidFill>
              <a:schemeClr val="accent1">
                <a:lumMod val="50000"/>
              </a:schemeClr>
            </a:solidFill>
          </a:endParaRPr>
        </a:p>
      </dgm:t>
    </dgm:pt>
    <dgm:pt modelId="{8964042E-CB10-4725-9631-7240536DA784}" type="sibTrans" cxnId="{49DF436E-E6E0-4449-B960-894140C29F2E}">
      <dgm:prSet/>
      <dgm:spPr/>
      <dgm:t>
        <a:bodyPr/>
        <a:lstStyle/>
        <a:p>
          <a:endParaRPr lang="pt-BR">
            <a:solidFill>
              <a:schemeClr val="accent1">
                <a:lumMod val="50000"/>
              </a:schemeClr>
            </a:solidFill>
          </a:endParaRPr>
        </a:p>
      </dgm:t>
    </dgm:pt>
    <dgm:pt modelId="{2B27431A-E5E7-478C-A5B5-E39FF28821C6}">
      <dgm:prSet custT="1"/>
      <dgm:spPr/>
      <dgm:t>
        <a:bodyPr/>
        <a:lstStyle/>
        <a:p>
          <a:r>
            <a:rPr lang="pt-BR" sz="1400" b="1" dirty="0" smtClean="0">
              <a:latin typeface="Calibri" pitchFamily="34" charset="0"/>
            </a:rPr>
            <a:t>UIT-R</a:t>
          </a:r>
          <a:endParaRPr lang="pt-BR" sz="1700" b="1" dirty="0" smtClean="0">
            <a:latin typeface="Calibri" pitchFamily="34" charset="0"/>
          </a:endParaRPr>
        </a:p>
      </dgm:t>
    </dgm:pt>
    <dgm:pt modelId="{53FDFB65-E613-4252-932F-837BFFE6184C}" type="parTrans" cxnId="{D877E382-3D2D-4BF2-B159-1F7EF8F76419}">
      <dgm:prSet/>
      <dgm:spPr/>
      <dgm:t>
        <a:bodyPr/>
        <a:lstStyle/>
        <a:p>
          <a:endParaRPr lang="pt-BR"/>
        </a:p>
      </dgm:t>
    </dgm:pt>
    <dgm:pt modelId="{AA4324F5-5593-4FFF-B814-916BE1BF545E}" type="sibTrans" cxnId="{D877E382-3D2D-4BF2-B159-1F7EF8F76419}">
      <dgm:prSet/>
      <dgm:spPr/>
      <dgm:t>
        <a:bodyPr/>
        <a:lstStyle/>
        <a:p>
          <a:endParaRPr lang="pt-BR"/>
        </a:p>
      </dgm:t>
    </dgm:pt>
    <dgm:pt modelId="{F9FA5888-E5D5-4C88-9897-A77D9455D051}">
      <dgm:prSet custT="1"/>
      <dgm:spPr/>
      <dgm:t>
        <a:bodyPr/>
        <a:lstStyle/>
        <a:p>
          <a:r>
            <a:rPr lang="pt-BR" sz="1400" b="0" dirty="0" smtClean="0">
              <a:latin typeface="Calibri" pitchFamily="34" charset="0"/>
            </a:rPr>
            <a:t>Conducts studies for 4 years and prepares draft CPM text</a:t>
          </a:r>
        </a:p>
      </dgm:t>
    </dgm:pt>
    <dgm:pt modelId="{EFF32BD3-723C-4818-9A50-3C7D83EE7E2C}" type="parTrans" cxnId="{9EC4DB81-4279-4AF3-BDCD-262F0EEB7510}">
      <dgm:prSet/>
      <dgm:spPr/>
      <dgm:t>
        <a:bodyPr/>
        <a:lstStyle/>
        <a:p>
          <a:endParaRPr lang="pt-BR"/>
        </a:p>
      </dgm:t>
    </dgm:pt>
    <dgm:pt modelId="{807680D1-B99A-4B4D-9527-55E21EDACAA4}" type="sibTrans" cxnId="{9EC4DB81-4279-4AF3-BDCD-262F0EEB7510}">
      <dgm:prSet/>
      <dgm:spPr/>
      <dgm:t>
        <a:bodyPr/>
        <a:lstStyle/>
        <a:p>
          <a:endParaRPr lang="pt-BR"/>
        </a:p>
      </dgm:t>
    </dgm:pt>
    <dgm:pt modelId="{8D798BF6-86C7-4A81-8EE6-AF2B342A93E7}">
      <dgm:prSet custT="1"/>
      <dgm:spPr/>
      <dgm:t>
        <a:bodyPr/>
        <a:lstStyle/>
        <a:p>
          <a:r>
            <a:rPr lang="en-US" sz="1400" b="0" dirty="0" smtClean="0">
              <a:latin typeface="Calibri" pitchFamily="34" charset="0"/>
            </a:rPr>
            <a:t>Attempts to consolidate Regional positions</a:t>
          </a:r>
          <a:endParaRPr lang="pt-BR" sz="1400" b="0" dirty="0" smtClean="0">
            <a:latin typeface="Calibri" pitchFamily="34" charset="0"/>
          </a:endParaRPr>
        </a:p>
      </dgm:t>
    </dgm:pt>
    <dgm:pt modelId="{155B3366-47B8-40AD-BCBD-6700DBD53F2A}" type="parTrans" cxnId="{3C296257-D62D-46CC-A902-B56643CB032F}">
      <dgm:prSet/>
      <dgm:spPr/>
      <dgm:t>
        <a:bodyPr/>
        <a:lstStyle/>
        <a:p>
          <a:endParaRPr lang="pt-BR"/>
        </a:p>
      </dgm:t>
    </dgm:pt>
    <dgm:pt modelId="{50496711-8BD2-4B01-B155-0A7E739971F1}" type="sibTrans" cxnId="{3C296257-D62D-46CC-A902-B56643CB032F}">
      <dgm:prSet/>
      <dgm:spPr/>
      <dgm:t>
        <a:bodyPr/>
        <a:lstStyle/>
        <a:p>
          <a:endParaRPr lang="pt-BR"/>
        </a:p>
      </dgm:t>
    </dgm:pt>
    <dgm:pt modelId="{23952C93-C55A-40E2-975D-E5B6759154FB}">
      <dgm:prSet custT="1"/>
      <dgm:spPr/>
      <dgm:t>
        <a:bodyPr anchor="ctr"/>
        <a:lstStyle/>
        <a:p>
          <a:r>
            <a:rPr lang="en-US" sz="1400" dirty="0" smtClean="0">
              <a:latin typeface="Calibri" pitchFamily="34" charset="0"/>
            </a:rPr>
            <a:t>Modifies the Radio Regulations  (e.g. allocation/identification of frequency bands)</a:t>
          </a:r>
          <a:endParaRPr lang="pt-BR" sz="1400" dirty="0" smtClean="0">
            <a:latin typeface="Calibri" pitchFamily="34" charset="0"/>
          </a:endParaRPr>
        </a:p>
      </dgm:t>
    </dgm:pt>
    <dgm:pt modelId="{BFE73259-D765-44E3-BF71-65F077C7C9C6}" type="parTrans" cxnId="{EB9DA94C-4BBB-41AB-BBFD-DCD54F4EB2AA}">
      <dgm:prSet/>
      <dgm:spPr/>
      <dgm:t>
        <a:bodyPr/>
        <a:lstStyle/>
        <a:p>
          <a:endParaRPr lang="pt-BR"/>
        </a:p>
      </dgm:t>
    </dgm:pt>
    <dgm:pt modelId="{4EFEEC28-3B25-473E-8BBC-5A8240276A11}" type="sibTrans" cxnId="{EB9DA94C-4BBB-41AB-BBFD-DCD54F4EB2AA}">
      <dgm:prSet/>
      <dgm:spPr/>
      <dgm:t>
        <a:bodyPr/>
        <a:lstStyle/>
        <a:p>
          <a:endParaRPr lang="pt-BR"/>
        </a:p>
      </dgm:t>
    </dgm:pt>
    <dgm:pt modelId="{1BA614D4-BC02-410D-8F86-7A1D1DA48BB1}">
      <dgm:prSet custT="1"/>
      <dgm:spPr/>
      <dgm:t>
        <a:bodyPr anchor="ctr"/>
        <a:lstStyle/>
        <a:p>
          <a:r>
            <a:rPr lang="pt-BR" sz="1400" b="1" dirty="0" smtClean="0">
              <a:latin typeface="Calibri" pitchFamily="34" charset="0"/>
            </a:rPr>
            <a:t>RA</a:t>
          </a:r>
        </a:p>
      </dgm:t>
    </dgm:pt>
    <dgm:pt modelId="{127A3D11-E44B-46F7-ADAA-A26C5162CBAE}" type="parTrans" cxnId="{96E8B8FA-E43C-4D40-B8E9-349837A0969D}">
      <dgm:prSet/>
      <dgm:spPr/>
      <dgm:t>
        <a:bodyPr/>
        <a:lstStyle/>
        <a:p>
          <a:endParaRPr lang="en-US"/>
        </a:p>
      </dgm:t>
    </dgm:pt>
    <dgm:pt modelId="{1D81049A-77F1-4018-B39F-DDB443C4D558}" type="sibTrans" cxnId="{96E8B8FA-E43C-4D40-B8E9-349837A0969D}">
      <dgm:prSet/>
      <dgm:spPr/>
      <dgm:t>
        <a:bodyPr/>
        <a:lstStyle/>
        <a:p>
          <a:endParaRPr lang="en-US"/>
        </a:p>
      </dgm:t>
    </dgm:pt>
    <dgm:pt modelId="{1AEBE524-2BB1-44F5-B14B-7EC9A5BCB097}">
      <dgm:prSet custT="1"/>
      <dgm:spPr/>
      <dgm:t>
        <a:bodyPr/>
        <a:lstStyle/>
        <a:p>
          <a:r>
            <a:rPr lang="pt-BR" sz="1400" dirty="0" smtClean="0">
              <a:latin typeface="Calibri" pitchFamily="34" charset="0"/>
            </a:rPr>
            <a:t>The Radio Assembly appoints the chairmans and vice charmans of the study groups, revises the structure of the study groups, approves or revises ITU-R resolutions.</a:t>
          </a:r>
        </a:p>
      </dgm:t>
    </dgm:pt>
    <dgm:pt modelId="{C5EA9220-2E99-40BF-8703-8D2409E898D1}" type="parTrans" cxnId="{907212DC-A43F-4CD9-A65C-A34DC96BF423}">
      <dgm:prSet/>
      <dgm:spPr/>
      <dgm:t>
        <a:bodyPr/>
        <a:lstStyle/>
        <a:p>
          <a:endParaRPr lang="en-US"/>
        </a:p>
      </dgm:t>
    </dgm:pt>
    <dgm:pt modelId="{77DD42D4-C816-42E4-BCEE-01E058390220}" type="sibTrans" cxnId="{907212DC-A43F-4CD9-A65C-A34DC96BF423}">
      <dgm:prSet/>
      <dgm:spPr/>
      <dgm:t>
        <a:bodyPr/>
        <a:lstStyle/>
        <a:p>
          <a:endParaRPr lang="en-US"/>
        </a:p>
      </dgm:t>
    </dgm:pt>
    <dgm:pt modelId="{B6312F05-1096-4D1E-92C4-E84B5049EEDD}">
      <dgm:prSet custT="1"/>
      <dgm:spPr/>
      <dgm:t>
        <a:bodyPr/>
        <a:lstStyle/>
        <a:p>
          <a:r>
            <a:rPr lang="pt-BR" sz="1400" b="1" dirty="0" smtClean="0">
              <a:solidFill>
                <a:schemeClr val="bg1"/>
              </a:solidFill>
              <a:latin typeface="Calibri" pitchFamily="34" charset="0"/>
            </a:rPr>
            <a:t>APT</a:t>
          </a:r>
        </a:p>
      </dgm:t>
    </dgm:pt>
    <dgm:pt modelId="{35BA916E-F148-4044-AF52-63DDDFF01039}" type="sibTrans" cxnId="{14D2900D-ED5F-413A-9A68-C53725F747AD}">
      <dgm:prSet/>
      <dgm:spPr/>
      <dgm:t>
        <a:bodyPr/>
        <a:lstStyle/>
        <a:p>
          <a:endParaRPr lang="pt-BR"/>
        </a:p>
      </dgm:t>
    </dgm:pt>
    <dgm:pt modelId="{42D1D8BF-FEB6-451E-A989-5F58AF190175}" type="parTrans" cxnId="{14D2900D-ED5F-413A-9A68-C53725F747AD}">
      <dgm:prSet/>
      <dgm:spPr/>
      <dgm:t>
        <a:bodyPr/>
        <a:lstStyle/>
        <a:p>
          <a:endParaRPr lang="pt-BR"/>
        </a:p>
      </dgm:t>
    </dgm:pt>
    <dgm:pt modelId="{C1112ED9-56CA-4075-A66F-EEFBDDDA02CA}" type="pres">
      <dgm:prSet presAssocID="{BE07D9D7-8898-4385-9508-D3F96261F849}" presName="Name0" presStyleCnt="0">
        <dgm:presLayoutVars>
          <dgm:dir/>
          <dgm:animLvl val="lvl"/>
          <dgm:resizeHandles val="exact"/>
        </dgm:presLayoutVars>
      </dgm:prSet>
      <dgm:spPr/>
      <dgm:t>
        <a:bodyPr/>
        <a:lstStyle/>
        <a:p>
          <a:endParaRPr lang="pt-BR"/>
        </a:p>
      </dgm:t>
    </dgm:pt>
    <dgm:pt modelId="{9CE95C50-E0B2-43A5-A971-ADD8FB0D2534}" type="pres">
      <dgm:prSet presAssocID="{72B52794-24E4-4805-9201-972882832B96}" presName="composite" presStyleCnt="0"/>
      <dgm:spPr/>
      <dgm:t>
        <a:bodyPr/>
        <a:lstStyle/>
        <a:p>
          <a:endParaRPr lang="pt-BR"/>
        </a:p>
      </dgm:t>
    </dgm:pt>
    <dgm:pt modelId="{1EC9895C-4B3B-4778-892A-78CDD51CDB87}" type="pres">
      <dgm:prSet presAssocID="{72B52794-24E4-4805-9201-972882832B96}" presName="parTx" presStyleLbl="node1" presStyleIdx="0" presStyleCnt="7" custScaleX="110000" custLinFactNeighborY="-56344">
        <dgm:presLayoutVars>
          <dgm:chMax val="0"/>
          <dgm:chPref val="0"/>
          <dgm:bulletEnabled val="1"/>
        </dgm:presLayoutVars>
      </dgm:prSet>
      <dgm:spPr/>
      <dgm:t>
        <a:bodyPr/>
        <a:lstStyle/>
        <a:p>
          <a:endParaRPr lang="pt-BR"/>
        </a:p>
      </dgm:t>
    </dgm:pt>
    <dgm:pt modelId="{08EF40CD-5BB1-430B-8CEC-2CBFCFCCB99D}" type="pres">
      <dgm:prSet presAssocID="{72B52794-24E4-4805-9201-972882832B96}" presName="desTx" presStyleLbl="revTx" presStyleIdx="0" presStyleCnt="7" custLinFactNeighborY="-7858">
        <dgm:presLayoutVars>
          <dgm:bulletEnabled val="1"/>
        </dgm:presLayoutVars>
      </dgm:prSet>
      <dgm:spPr/>
      <dgm:t>
        <a:bodyPr/>
        <a:lstStyle/>
        <a:p>
          <a:endParaRPr lang="pt-BR"/>
        </a:p>
      </dgm:t>
    </dgm:pt>
    <dgm:pt modelId="{FA7A50FD-A735-445D-86CD-E37FC142564C}" type="pres">
      <dgm:prSet presAssocID="{A50C6694-8A2F-4323-90B4-3C7778B34EBD}" presName="space" presStyleCnt="0"/>
      <dgm:spPr/>
      <dgm:t>
        <a:bodyPr/>
        <a:lstStyle/>
        <a:p>
          <a:endParaRPr lang="pt-BR"/>
        </a:p>
      </dgm:t>
    </dgm:pt>
    <dgm:pt modelId="{3B8ECF4D-75C9-4C17-8922-7085F9F006A7}" type="pres">
      <dgm:prSet presAssocID="{DE3FFB0C-4A98-4E8D-92F0-0FC034585796}" presName="composite" presStyleCnt="0"/>
      <dgm:spPr/>
      <dgm:t>
        <a:bodyPr/>
        <a:lstStyle/>
        <a:p>
          <a:endParaRPr lang="pt-BR"/>
        </a:p>
      </dgm:t>
    </dgm:pt>
    <dgm:pt modelId="{F26ABBC7-4A29-4DAB-A64A-E3824A6850CA}" type="pres">
      <dgm:prSet presAssocID="{DE3FFB0C-4A98-4E8D-92F0-0FC034585796}" presName="parTx" presStyleLbl="node1" presStyleIdx="1" presStyleCnt="7" custLinFactNeighborX="2935" custLinFactNeighborY="-56344">
        <dgm:presLayoutVars>
          <dgm:chMax val="0"/>
          <dgm:chPref val="0"/>
          <dgm:bulletEnabled val="1"/>
        </dgm:presLayoutVars>
      </dgm:prSet>
      <dgm:spPr/>
      <dgm:t>
        <a:bodyPr/>
        <a:lstStyle/>
        <a:p>
          <a:endParaRPr lang="pt-BR"/>
        </a:p>
      </dgm:t>
    </dgm:pt>
    <dgm:pt modelId="{13716C32-7A94-41F0-8310-6145D3703CA6}" type="pres">
      <dgm:prSet presAssocID="{DE3FFB0C-4A98-4E8D-92F0-0FC034585796}" presName="desTx" presStyleLbl="revTx" presStyleIdx="1" presStyleCnt="7" custScaleX="86804" custLinFactNeighborY="-8453">
        <dgm:presLayoutVars>
          <dgm:bulletEnabled val="1"/>
        </dgm:presLayoutVars>
      </dgm:prSet>
      <dgm:spPr/>
      <dgm:t>
        <a:bodyPr/>
        <a:lstStyle/>
        <a:p>
          <a:endParaRPr lang="pt-BR"/>
        </a:p>
      </dgm:t>
    </dgm:pt>
    <dgm:pt modelId="{6317E153-6793-42A4-B0F1-2562D2E9D20A}" type="pres">
      <dgm:prSet presAssocID="{9ECE7BBB-F155-498A-A926-A20E3A8F9D80}" presName="space" presStyleCnt="0"/>
      <dgm:spPr/>
      <dgm:t>
        <a:bodyPr/>
        <a:lstStyle/>
        <a:p>
          <a:endParaRPr lang="pt-BR"/>
        </a:p>
      </dgm:t>
    </dgm:pt>
    <dgm:pt modelId="{57C500D4-F101-455E-B799-FC7A1C9BE566}" type="pres">
      <dgm:prSet presAssocID="{2B27431A-E5E7-478C-A5B5-E39FF28821C6}" presName="composite" presStyleCnt="0"/>
      <dgm:spPr/>
    </dgm:pt>
    <dgm:pt modelId="{0AA10E0E-7452-41BF-932E-4845ACAC9F29}" type="pres">
      <dgm:prSet presAssocID="{2B27431A-E5E7-478C-A5B5-E39FF28821C6}" presName="parTx" presStyleLbl="node1" presStyleIdx="2" presStyleCnt="7" custLinFactNeighborY="-56344">
        <dgm:presLayoutVars>
          <dgm:chMax val="0"/>
          <dgm:chPref val="0"/>
          <dgm:bulletEnabled val="1"/>
        </dgm:presLayoutVars>
      </dgm:prSet>
      <dgm:spPr/>
      <dgm:t>
        <a:bodyPr/>
        <a:lstStyle/>
        <a:p>
          <a:endParaRPr lang="pt-BR"/>
        </a:p>
      </dgm:t>
    </dgm:pt>
    <dgm:pt modelId="{A2E5C98F-AC23-46CE-AAF2-1D0E291B4135}" type="pres">
      <dgm:prSet presAssocID="{2B27431A-E5E7-478C-A5B5-E39FF28821C6}" presName="desTx" presStyleLbl="revTx" presStyleIdx="2" presStyleCnt="7" custLinFactNeighborY="-8453">
        <dgm:presLayoutVars>
          <dgm:bulletEnabled val="1"/>
        </dgm:presLayoutVars>
      </dgm:prSet>
      <dgm:spPr/>
      <dgm:t>
        <a:bodyPr/>
        <a:lstStyle/>
        <a:p>
          <a:endParaRPr lang="pt-BR"/>
        </a:p>
      </dgm:t>
    </dgm:pt>
    <dgm:pt modelId="{DF895737-33C5-4818-928D-654E5D205487}" type="pres">
      <dgm:prSet presAssocID="{AA4324F5-5593-4FFF-B814-916BE1BF545E}" presName="space" presStyleCnt="0"/>
      <dgm:spPr/>
    </dgm:pt>
    <dgm:pt modelId="{960B3A8E-4F54-4635-BD73-42730278D8F2}" type="pres">
      <dgm:prSet presAssocID="{B6312F05-1096-4D1E-92C4-E84B5049EEDD}" presName="composite" presStyleCnt="0"/>
      <dgm:spPr/>
    </dgm:pt>
    <dgm:pt modelId="{4D0FFD22-4F04-4176-A04F-E756F38FBDF8}" type="pres">
      <dgm:prSet presAssocID="{B6312F05-1096-4D1E-92C4-E84B5049EEDD}" presName="parTx" presStyleLbl="node1" presStyleIdx="3" presStyleCnt="7" custLinFactNeighborY="-56344">
        <dgm:presLayoutVars>
          <dgm:chMax val="0"/>
          <dgm:chPref val="0"/>
          <dgm:bulletEnabled val="1"/>
        </dgm:presLayoutVars>
      </dgm:prSet>
      <dgm:spPr/>
      <dgm:t>
        <a:bodyPr/>
        <a:lstStyle/>
        <a:p>
          <a:endParaRPr lang="pt-BR"/>
        </a:p>
      </dgm:t>
    </dgm:pt>
    <dgm:pt modelId="{A660598E-2AE0-4478-AF79-BD49C4D18032}" type="pres">
      <dgm:prSet presAssocID="{B6312F05-1096-4D1E-92C4-E84B5049EEDD}" presName="desTx" presStyleLbl="revTx" presStyleIdx="3" presStyleCnt="7" custLinFactNeighborY="-8453">
        <dgm:presLayoutVars>
          <dgm:bulletEnabled val="1"/>
        </dgm:presLayoutVars>
      </dgm:prSet>
      <dgm:spPr/>
      <dgm:t>
        <a:bodyPr/>
        <a:lstStyle/>
        <a:p>
          <a:endParaRPr lang="pt-BR"/>
        </a:p>
      </dgm:t>
    </dgm:pt>
    <dgm:pt modelId="{4F0A87BD-95CB-4B25-8F75-99C9D3B5A952}" type="pres">
      <dgm:prSet presAssocID="{35BA916E-F148-4044-AF52-63DDDFF01039}" presName="space" presStyleCnt="0"/>
      <dgm:spPr/>
    </dgm:pt>
    <dgm:pt modelId="{63C20648-06E0-4606-BD5D-4608CCEA817F}" type="pres">
      <dgm:prSet presAssocID="{5A5C3B36-7668-4BCF-A0BF-7FB58438908E}" presName="composite" presStyleCnt="0"/>
      <dgm:spPr/>
      <dgm:t>
        <a:bodyPr/>
        <a:lstStyle/>
        <a:p>
          <a:endParaRPr lang="pt-BR"/>
        </a:p>
      </dgm:t>
    </dgm:pt>
    <dgm:pt modelId="{444A9C52-4E8C-4675-B13A-F75A519F324B}" type="pres">
      <dgm:prSet presAssocID="{5A5C3B36-7668-4BCF-A0BF-7FB58438908E}" presName="parTx" presStyleLbl="node1" presStyleIdx="4" presStyleCnt="7" custLinFactNeighborY="-56344">
        <dgm:presLayoutVars>
          <dgm:chMax val="0"/>
          <dgm:chPref val="0"/>
          <dgm:bulletEnabled val="1"/>
        </dgm:presLayoutVars>
      </dgm:prSet>
      <dgm:spPr/>
      <dgm:t>
        <a:bodyPr/>
        <a:lstStyle/>
        <a:p>
          <a:endParaRPr lang="pt-BR"/>
        </a:p>
      </dgm:t>
    </dgm:pt>
    <dgm:pt modelId="{CA8DD7CE-601B-4811-AD53-1A2B937E3D2F}" type="pres">
      <dgm:prSet presAssocID="{5A5C3B36-7668-4BCF-A0BF-7FB58438908E}" presName="desTx" presStyleLbl="revTx" presStyleIdx="4" presStyleCnt="7" custLinFactNeighborY="-8453">
        <dgm:presLayoutVars>
          <dgm:bulletEnabled val="1"/>
        </dgm:presLayoutVars>
      </dgm:prSet>
      <dgm:spPr/>
      <dgm:t>
        <a:bodyPr/>
        <a:lstStyle/>
        <a:p>
          <a:endParaRPr lang="pt-BR"/>
        </a:p>
      </dgm:t>
    </dgm:pt>
    <dgm:pt modelId="{495875EB-60FA-4C54-83B2-18EEC450E4A0}" type="pres">
      <dgm:prSet presAssocID="{70EAC905-E5A5-454A-B735-F746E27AC6C8}" presName="space" presStyleCnt="0"/>
      <dgm:spPr/>
      <dgm:t>
        <a:bodyPr/>
        <a:lstStyle/>
        <a:p>
          <a:endParaRPr lang="pt-BR"/>
        </a:p>
      </dgm:t>
    </dgm:pt>
    <dgm:pt modelId="{3EEDC530-B5BD-4855-AD1F-B9C50670605D}" type="pres">
      <dgm:prSet presAssocID="{1BA614D4-BC02-410D-8F86-7A1D1DA48BB1}" presName="composite" presStyleCnt="0"/>
      <dgm:spPr/>
    </dgm:pt>
    <dgm:pt modelId="{D2A11F96-3F9C-4B84-AE94-CF4952EE63CA}" type="pres">
      <dgm:prSet presAssocID="{1BA614D4-BC02-410D-8F86-7A1D1DA48BB1}" presName="parTx" presStyleLbl="node1" presStyleIdx="5" presStyleCnt="7" custLinFactNeighborX="505" custLinFactNeighborY="-57031">
        <dgm:presLayoutVars>
          <dgm:chMax val="0"/>
          <dgm:chPref val="0"/>
          <dgm:bulletEnabled val="1"/>
        </dgm:presLayoutVars>
      </dgm:prSet>
      <dgm:spPr/>
      <dgm:t>
        <a:bodyPr/>
        <a:lstStyle/>
        <a:p>
          <a:endParaRPr lang="en-US"/>
        </a:p>
      </dgm:t>
    </dgm:pt>
    <dgm:pt modelId="{E6600F9B-38AB-4807-AE94-5CCC5744D319}" type="pres">
      <dgm:prSet presAssocID="{1BA614D4-BC02-410D-8F86-7A1D1DA48BB1}" presName="desTx" presStyleLbl="revTx" presStyleIdx="5" presStyleCnt="7" custLinFactNeighborY="-8453">
        <dgm:presLayoutVars>
          <dgm:bulletEnabled val="1"/>
        </dgm:presLayoutVars>
      </dgm:prSet>
      <dgm:spPr/>
      <dgm:t>
        <a:bodyPr/>
        <a:lstStyle/>
        <a:p>
          <a:endParaRPr lang="en-US"/>
        </a:p>
      </dgm:t>
    </dgm:pt>
    <dgm:pt modelId="{5068809A-B55E-454D-8CB0-D072150BCF48}" type="pres">
      <dgm:prSet presAssocID="{1D81049A-77F1-4018-B39F-DDB443C4D558}" presName="space" presStyleCnt="0"/>
      <dgm:spPr/>
    </dgm:pt>
    <dgm:pt modelId="{70683560-19B1-44A7-9D75-28E1A13FB0BD}" type="pres">
      <dgm:prSet presAssocID="{FA19D907-41B6-4299-B908-433A09557057}" presName="composite" presStyleCnt="0"/>
      <dgm:spPr/>
      <dgm:t>
        <a:bodyPr/>
        <a:lstStyle/>
        <a:p>
          <a:endParaRPr lang="pt-BR"/>
        </a:p>
      </dgm:t>
    </dgm:pt>
    <dgm:pt modelId="{23785C00-E806-4072-9348-86F671F6E57C}" type="pres">
      <dgm:prSet presAssocID="{FA19D907-41B6-4299-B908-433A09557057}" presName="parTx" presStyleLbl="node1" presStyleIdx="6" presStyleCnt="7" custLinFactNeighborX="-10558" custLinFactNeighborY="-56344">
        <dgm:presLayoutVars>
          <dgm:chMax val="0"/>
          <dgm:chPref val="0"/>
          <dgm:bulletEnabled val="1"/>
        </dgm:presLayoutVars>
      </dgm:prSet>
      <dgm:spPr/>
      <dgm:t>
        <a:bodyPr/>
        <a:lstStyle/>
        <a:p>
          <a:endParaRPr lang="pt-BR"/>
        </a:p>
      </dgm:t>
    </dgm:pt>
    <dgm:pt modelId="{EC6825CD-6B5E-455C-B392-26BC8996C772}" type="pres">
      <dgm:prSet presAssocID="{FA19D907-41B6-4299-B908-433A09557057}" presName="desTx" presStyleLbl="revTx" presStyleIdx="6" presStyleCnt="7" custScaleX="127655" custLinFactNeighborY="-36952">
        <dgm:presLayoutVars>
          <dgm:bulletEnabled val="1"/>
        </dgm:presLayoutVars>
      </dgm:prSet>
      <dgm:spPr/>
      <dgm:t>
        <a:bodyPr/>
        <a:lstStyle/>
        <a:p>
          <a:endParaRPr lang="pt-BR"/>
        </a:p>
      </dgm:t>
    </dgm:pt>
  </dgm:ptLst>
  <dgm:cxnLst>
    <dgm:cxn modelId="{77D2D427-C510-43FA-A083-8A2979000734}" srcId="{BE07D9D7-8898-4385-9508-D3F96261F849}" destId="{5A5C3B36-7668-4BCF-A0BF-7FB58438908E}" srcOrd="4" destOrd="0" parTransId="{9A443AC4-938A-4F7D-8016-8B5012198CF2}" sibTransId="{70EAC905-E5A5-454A-B735-F746E27AC6C8}"/>
    <dgm:cxn modelId="{114FBEB9-FCD3-4A9B-945E-F5D1DF7437FF}" type="presOf" srcId="{41E8D720-4059-443E-BBEE-E26ED1790E1E}" destId="{08EF40CD-5BB1-430B-8CEC-2CBFCFCCB99D}" srcOrd="0" destOrd="0" presId="urn:microsoft.com/office/officeart/2005/8/layout/chevron1"/>
    <dgm:cxn modelId="{C87ECA0D-C55A-46A0-AD55-BE6ACEFF6614}" type="presOf" srcId="{23952C93-C55A-40E2-975D-E5B6759154FB}" destId="{EC6825CD-6B5E-455C-B392-26BC8996C772}" srcOrd="0" destOrd="0" presId="urn:microsoft.com/office/officeart/2005/8/layout/chevron1"/>
    <dgm:cxn modelId="{848F644D-11DC-487E-9149-758D0F5B41E0}" type="presOf" srcId="{DE3FFB0C-4A98-4E8D-92F0-0FC034585796}" destId="{F26ABBC7-4A29-4DAB-A64A-E3824A6850CA}" srcOrd="0" destOrd="0" presId="urn:microsoft.com/office/officeart/2005/8/layout/chevron1"/>
    <dgm:cxn modelId="{72CA0DA6-B36B-4DAE-A529-D79C6DB719B6}" type="presOf" srcId="{F06C7AD4-819F-4755-8BF7-08DA93D4FFBB}" destId="{CA8DD7CE-601B-4811-AD53-1A2B937E3D2F}" srcOrd="0" destOrd="0" presId="urn:microsoft.com/office/officeart/2005/8/layout/chevron1"/>
    <dgm:cxn modelId="{BEDB8158-767B-451B-B730-33066B135465}" type="presOf" srcId="{F9FA5888-E5D5-4C88-9897-A77D9455D051}" destId="{A2E5C98F-AC23-46CE-AAF2-1D0E291B4135}" srcOrd="0" destOrd="0" presId="urn:microsoft.com/office/officeart/2005/8/layout/chevron1"/>
    <dgm:cxn modelId="{D52A4F0B-58A7-4D23-946D-85EAF4C150F6}" srcId="{BE07D9D7-8898-4385-9508-D3F96261F849}" destId="{DE3FFB0C-4A98-4E8D-92F0-0FC034585796}" srcOrd="1" destOrd="0" parTransId="{D66B466A-B1AC-4B17-A416-442C691953BB}" sibTransId="{9ECE7BBB-F155-498A-A926-A20E3A8F9D80}"/>
    <dgm:cxn modelId="{D2579F8D-A460-4B83-A145-58028D2627BA}" type="presOf" srcId="{F1E7D925-AD7E-4265-BF78-B0EBE26EB25A}" destId="{13716C32-7A94-41F0-8310-6145D3703CA6}" srcOrd="0" destOrd="0" presId="urn:microsoft.com/office/officeart/2005/8/layout/chevron1"/>
    <dgm:cxn modelId="{85C657B0-ADE3-4EAF-99CD-6EE33929F01C}" srcId="{BE07D9D7-8898-4385-9508-D3F96261F849}" destId="{FA19D907-41B6-4299-B908-433A09557057}" srcOrd="6" destOrd="0" parTransId="{B4D92FAD-8457-4004-A770-16EC27957D93}" sibTransId="{2EB53D02-2E15-4EC3-AC6E-AA17A0FF9ECA}"/>
    <dgm:cxn modelId="{77FF810F-6238-416B-9D0B-FD08B83C9620}" type="presOf" srcId="{2B27431A-E5E7-478C-A5B5-E39FF28821C6}" destId="{0AA10E0E-7452-41BF-932E-4845ACAC9F29}" srcOrd="0" destOrd="0" presId="urn:microsoft.com/office/officeart/2005/8/layout/chevron1"/>
    <dgm:cxn modelId="{EB9DA94C-4BBB-41AB-BBFD-DCD54F4EB2AA}" srcId="{FA19D907-41B6-4299-B908-433A09557057}" destId="{23952C93-C55A-40E2-975D-E5B6759154FB}" srcOrd="0" destOrd="0" parTransId="{BFE73259-D765-44E3-BF71-65F077C7C9C6}" sibTransId="{4EFEEC28-3B25-473E-8BBC-5A8240276A11}"/>
    <dgm:cxn modelId="{3C296257-D62D-46CC-A902-B56643CB032F}" srcId="{B6312F05-1096-4D1E-92C4-E84B5049EEDD}" destId="{8D798BF6-86C7-4A81-8EE6-AF2B342A93E7}" srcOrd="0" destOrd="0" parTransId="{155B3366-47B8-40AD-BCBD-6700DBD53F2A}" sibTransId="{50496711-8BD2-4B01-B155-0A7E739971F1}"/>
    <dgm:cxn modelId="{FB40188A-97F7-4BC8-82A4-7FEE08CB4FD4}" type="presOf" srcId="{1AEBE524-2BB1-44F5-B14B-7EC9A5BCB097}" destId="{E6600F9B-38AB-4807-AE94-5CCC5744D319}" srcOrd="0" destOrd="0" presId="urn:microsoft.com/office/officeart/2005/8/layout/chevron1"/>
    <dgm:cxn modelId="{907212DC-A43F-4CD9-A65C-A34DC96BF423}" srcId="{1BA614D4-BC02-410D-8F86-7A1D1DA48BB1}" destId="{1AEBE524-2BB1-44F5-B14B-7EC9A5BCB097}" srcOrd="0" destOrd="0" parTransId="{C5EA9220-2E99-40BF-8703-8D2409E898D1}" sibTransId="{77DD42D4-C816-42E4-BCEE-01E058390220}"/>
    <dgm:cxn modelId="{D73F406C-FB12-4889-AD36-6D49DA2DAB62}" srcId="{72B52794-24E4-4805-9201-972882832B96}" destId="{41E8D720-4059-443E-BBEE-E26ED1790E1E}" srcOrd="0" destOrd="0" parTransId="{1B5AF5BC-F8B2-4634-BDD7-E729EA6464DE}" sibTransId="{12D15937-3A49-4A66-A2DA-F1D07F538108}"/>
    <dgm:cxn modelId="{17058D44-642D-4523-9D3A-F56A998A9074}" type="presOf" srcId="{1BA614D4-BC02-410D-8F86-7A1D1DA48BB1}" destId="{D2A11F96-3F9C-4B84-AE94-CF4952EE63CA}" srcOrd="0" destOrd="0" presId="urn:microsoft.com/office/officeart/2005/8/layout/chevron1"/>
    <dgm:cxn modelId="{3D924BAA-8BDA-43C6-9662-D7A19E1BBE11}" srcId="{DE3FFB0C-4A98-4E8D-92F0-0FC034585796}" destId="{F1E7D925-AD7E-4265-BF78-B0EBE26EB25A}" srcOrd="0" destOrd="0" parTransId="{7BBF5058-70F7-43EB-8226-A885DF44FBB3}" sibTransId="{1BAB9D24-A538-4750-86DA-E79D62E30083}"/>
    <dgm:cxn modelId="{49DF436E-E6E0-4449-B960-894140C29F2E}" srcId="{5A5C3B36-7668-4BCF-A0BF-7FB58438908E}" destId="{F06C7AD4-819F-4755-8BF7-08DA93D4FFBB}" srcOrd="0" destOrd="0" parTransId="{B8565A95-3590-4241-9211-FA2C6896C65A}" sibTransId="{8964042E-CB10-4725-9631-7240536DA784}"/>
    <dgm:cxn modelId="{EF52D72D-7CCD-4857-B8C9-B73811EAA501}" srcId="{BE07D9D7-8898-4385-9508-D3F96261F849}" destId="{72B52794-24E4-4805-9201-972882832B96}" srcOrd="0" destOrd="0" parTransId="{999EF16F-409A-409E-978D-34FB091A3E7C}" sibTransId="{A50C6694-8A2F-4323-90B4-3C7778B34EBD}"/>
    <dgm:cxn modelId="{DCBF6FAA-B040-406E-A812-733C3152EF8B}" type="presOf" srcId="{72B52794-24E4-4805-9201-972882832B96}" destId="{1EC9895C-4B3B-4778-892A-78CDD51CDB87}" srcOrd="0" destOrd="0" presId="urn:microsoft.com/office/officeart/2005/8/layout/chevron1"/>
    <dgm:cxn modelId="{5643AA93-439E-4564-A239-8828DC4CEE1D}" type="presOf" srcId="{FA19D907-41B6-4299-B908-433A09557057}" destId="{23785C00-E806-4072-9348-86F671F6E57C}" srcOrd="0" destOrd="0" presId="urn:microsoft.com/office/officeart/2005/8/layout/chevron1"/>
    <dgm:cxn modelId="{5EF3B65C-1B3A-4FC5-AFE9-BC28681CAE55}" type="presOf" srcId="{5A5C3B36-7668-4BCF-A0BF-7FB58438908E}" destId="{444A9C52-4E8C-4675-B13A-F75A519F324B}" srcOrd="0" destOrd="0" presId="urn:microsoft.com/office/officeart/2005/8/layout/chevron1"/>
    <dgm:cxn modelId="{D877E382-3D2D-4BF2-B159-1F7EF8F76419}" srcId="{BE07D9D7-8898-4385-9508-D3F96261F849}" destId="{2B27431A-E5E7-478C-A5B5-E39FF28821C6}" srcOrd="2" destOrd="0" parTransId="{53FDFB65-E613-4252-932F-837BFFE6184C}" sibTransId="{AA4324F5-5593-4FFF-B814-916BE1BF545E}"/>
    <dgm:cxn modelId="{9D55E5F6-6BDF-4B5C-9753-0CAC0736E8EC}" type="presOf" srcId="{BE07D9D7-8898-4385-9508-D3F96261F849}" destId="{C1112ED9-56CA-4075-A66F-EEFBDDDA02CA}" srcOrd="0" destOrd="0" presId="urn:microsoft.com/office/officeart/2005/8/layout/chevron1"/>
    <dgm:cxn modelId="{3BC653C8-8B40-4EA5-B0A2-90862ABC5241}" type="presOf" srcId="{B6312F05-1096-4D1E-92C4-E84B5049EEDD}" destId="{4D0FFD22-4F04-4176-A04F-E756F38FBDF8}" srcOrd="0" destOrd="0" presId="urn:microsoft.com/office/officeart/2005/8/layout/chevron1"/>
    <dgm:cxn modelId="{14D2900D-ED5F-413A-9A68-C53725F747AD}" srcId="{BE07D9D7-8898-4385-9508-D3F96261F849}" destId="{B6312F05-1096-4D1E-92C4-E84B5049EEDD}" srcOrd="3" destOrd="0" parTransId="{42D1D8BF-FEB6-451E-A989-5F58AF190175}" sibTransId="{35BA916E-F148-4044-AF52-63DDDFF01039}"/>
    <dgm:cxn modelId="{9EC4DB81-4279-4AF3-BDCD-262F0EEB7510}" srcId="{2B27431A-E5E7-478C-A5B5-E39FF28821C6}" destId="{F9FA5888-E5D5-4C88-9897-A77D9455D051}" srcOrd="0" destOrd="0" parTransId="{EFF32BD3-723C-4818-9A50-3C7D83EE7E2C}" sibTransId="{807680D1-B99A-4B4D-9527-55E21EDACAA4}"/>
    <dgm:cxn modelId="{633F6609-7621-4AD4-9C5B-135BF62FC2D6}" type="presOf" srcId="{8D798BF6-86C7-4A81-8EE6-AF2B342A93E7}" destId="{A660598E-2AE0-4478-AF79-BD49C4D18032}" srcOrd="0" destOrd="0" presId="urn:microsoft.com/office/officeart/2005/8/layout/chevron1"/>
    <dgm:cxn modelId="{96E8B8FA-E43C-4D40-B8E9-349837A0969D}" srcId="{BE07D9D7-8898-4385-9508-D3F96261F849}" destId="{1BA614D4-BC02-410D-8F86-7A1D1DA48BB1}" srcOrd="5" destOrd="0" parTransId="{127A3D11-E44B-46F7-ADAA-A26C5162CBAE}" sibTransId="{1D81049A-77F1-4018-B39F-DDB443C4D558}"/>
    <dgm:cxn modelId="{268F7F1E-0FC3-4300-AB89-B1970AB2E629}" type="presParOf" srcId="{C1112ED9-56CA-4075-A66F-EEFBDDDA02CA}" destId="{9CE95C50-E0B2-43A5-A971-ADD8FB0D2534}" srcOrd="0" destOrd="0" presId="urn:microsoft.com/office/officeart/2005/8/layout/chevron1"/>
    <dgm:cxn modelId="{384B8024-1450-4056-A7F1-0DFA4EFD7195}" type="presParOf" srcId="{9CE95C50-E0B2-43A5-A971-ADD8FB0D2534}" destId="{1EC9895C-4B3B-4778-892A-78CDD51CDB87}" srcOrd="0" destOrd="0" presId="urn:microsoft.com/office/officeart/2005/8/layout/chevron1"/>
    <dgm:cxn modelId="{2ACE3828-6458-46E0-B404-FAE928359B9E}" type="presParOf" srcId="{9CE95C50-E0B2-43A5-A971-ADD8FB0D2534}" destId="{08EF40CD-5BB1-430B-8CEC-2CBFCFCCB99D}" srcOrd="1" destOrd="0" presId="urn:microsoft.com/office/officeart/2005/8/layout/chevron1"/>
    <dgm:cxn modelId="{97475B8B-66EF-4DB7-9221-441FA1B0F7C4}" type="presParOf" srcId="{C1112ED9-56CA-4075-A66F-EEFBDDDA02CA}" destId="{FA7A50FD-A735-445D-86CD-E37FC142564C}" srcOrd="1" destOrd="0" presId="urn:microsoft.com/office/officeart/2005/8/layout/chevron1"/>
    <dgm:cxn modelId="{6C67B6E7-F841-4079-9820-2E0A4B062ADC}" type="presParOf" srcId="{C1112ED9-56CA-4075-A66F-EEFBDDDA02CA}" destId="{3B8ECF4D-75C9-4C17-8922-7085F9F006A7}" srcOrd="2" destOrd="0" presId="urn:microsoft.com/office/officeart/2005/8/layout/chevron1"/>
    <dgm:cxn modelId="{448141FF-3899-4375-988A-7E13F9954B8A}" type="presParOf" srcId="{3B8ECF4D-75C9-4C17-8922-7085F9F006A7}" destId="{F26ABBC7-4A29-4DAB-A64A-E3824A6850CA}" srcOrd="0" destOrd="0" presId="urn:microsoft.com/office/officeart/2005/8/layout/chevron1"/>
    <dgm:cxn modelId="{9536EEB5-2CFC-4EDA-B52B-5D80DCEB34EA}" type="presParOf" srcId="{3B8ECF4D-75C9-4C17-8922-7085F9F006A7}" destId="{13716C32-7A94-41F0-8310-6145D3703CA6}" srcOrd="1" destOrd="0" presId="urn:microsoft.com/office/officeart/2005/8/layout/chevron1"/>
    <dgm:cxn modelId="{E874368C-521A-47DA-BB06-3E0ADFB80276}" type="presParOf" srcId="{C1112ED9-56CA-4075-A66F-EEFBDDDA02CA}" destId="{6317E153-6793-42A4-B0F1-2562D2E9D20A}" srcOrd="3" destOrd="0" presId="urn:microsoft.com/office/officeart/2005/8/layout/chevron1"/>
    <dgm:cxn modelId="{B7F2432F-26DC-4882-B646-B2597339341C}" type="presParOf" srcId="{C1112ED9-56CA-4075-A66F-EEFBDDDA02CA}" destId="{57C500D4-F101-455E-B799-FC7A1C9BE566}" srcOrd="4" destOrd="0" presId="urn:microsoft.com/office/officeart/2005/8/layout/chevron1"/>
    <dgm:cxn modelId="{D0063BD4-09D2-4BF4-BEDB-66C6A420915D}" type="presParOf" srcId="{57C500D4-F101-455E-B799-FC7A1C9BE566}" destId="{0AA10E0E-7452-41BF-932E-4845ACAC9F29}" srcOrd="0" destOrd="0" presId="urn:microsoft.com/office/officeart/2005/8/layout/chevron1"/>
    <dgm:cxn modelId="{1AF08F21-936D-4506-A8E7-2CA1E507C466}" type="presParOf" srcId="{57C500D4-F101-455E-B799-FC7A1C9BE566}" destId="{A2E5C98F-AC23-46CE-AAF2-1D0E291B4135}" srcOrd="1" destOrd="0" presId="urn:microsoft.com/office/officeart/2005/8/layout/chevron1"/>
    <dgm:cxn modelId="{CA74EF0F-C84E-4CDD-8FEB-F66E701DD749}" type="presParOf" srcId="{C1112ED9-56CA-4075-A66F-EEFBDDDA02CA}" destId="{DF895737-33C5-4818-928D-654E5D205487}" srcOrd="5" destOrd="0" presId="urn:microsoft.com/office/officeart/2005/8/layout/chevron1"/>
    <dgm:cxn modelId="{65654097-FB0C-415D-9897-67557E869762}" type="presParOf" srcId="{C1112ED9-56CA-4075-A66F-EEFBDDDA02CA}" destId="{960B3A8E-4F54-4635-BD73-42730278D8F2}" srcOrd="6" destOrd="0" presId="urn:microsoft.com/office/officeart/2005/8/layout/chevron1"/>
    <dgm:cxn modelId="{83B77165-34D7-4C48-9FC8-C502FB6DAD00}" type="presParOf" srcId="{960B3A8E-4F54-4635-BD73-42730278D8F2}" destId="{4D0FFD22-4F04-4176-A04F-E756F38FBDF8}" srcOrd="0" destOrd="0" presId="urn:microsoft.com/office/officeart/2005/8/layout/chevron1"/>
    <dgm:cxn modelId="{153CCC03-7357-4BA7-9603-70D53C3FE1FE}" type="presParOf" srcId="{960B3A8E-4F54-4635-BD73-42730278D8F2}" destId="{A660598E-2AE0-4478-AF79-BD49C4D18032}" srcOrd="1" destOrd="0" presId="urn:microsoft.com/office/officeart/2005/8/layout/chevron1"/>
    <dgm:cxn modelId="{07F3A556-DAB6-4FEB-B3A6-466984FE9C5F}" type="presParOf" srcId="{C1112ED9-56CA-4075-A66F-EEFBDDDA02CA}" destId="{4F0A87BD-95CB-4B25-8F75-99C9D3B5A952}" srcOrd="7" destOrd="0" presId="urn:microsoft.com/office/officeart/2005/8/layout/chevron1"/>
    <dgm:cxn modelId="{3C5A607B-38CC-487B-8E5D-F1FCD9519225}" type="presParOf" srcId="{C1112ED9-56CA-4075-A66F-EEFBDDDA02CA}" destId="{63C20648-06E0-4606-BD5D-4608CCEA817F}" srcOrd="8" destOrd="0" presId="urn:microsoft.com/office/officeart/2005/8/layout/chevron1"/>
    <dgm:cxn modelId="{7C19426D-BADF-4BA9-8DC9-12BE605286C8}" type="presParOf" srcId="{63C20648-06E0-4606-BD5D-4608CCEA817F}" destId="{444A9C52-4E8C-4675-B13A-F75A519F324B}" srcOrd="0" destOrd="0" presId="urn:microsoft.com/office/officeart/2005/8/layout/chevron1"/>
    <dgm:cxn modelId="{9D74D2FC-F0FD-413E-89DF-F9C5581E9DC1}" type="presParOf" srcId="{63C20648-06E0-4606-BD5D-4608CCEA817F}" destId="{CA8DD7CE-601B-4811-AD53-1A2B937E3D2F}" srcOrd="1" destOrd="0" presId="urn:microsoft.com/office/officeart/2005/8/layout/chevron1"/>
    <dgm:cxn modelId="{7754E021-66C2-4C4A-974F-DB00D9ACBC76}" type="presParOf" srcId="{C1112ED9-56CA-4075-A66F-EEFBDDDA02CA}" destId="{495875EB-60FA-4C54-83B2-18EEC450E4A0}" srcOrd="9" destOrd="0" presId="urn:microsoft.com/office/officeart/2005/8/layout/chevron1"/>
    <dgm:cxn modelId="{B4AF3EB6-02C3-467F-B059-FBDFEDF33B3E}" type="presParOf" srcId="{C1112ED9-56CA-4075-A66F-EEFBDDDA02CA}" destId="{3EEDC530-B5BD-4855-AD1F-B9C50670605D}" srcOrd="10" destOrd="0" presId="urn:microsoft.com/office/officeart/2005/8/layout/chevron1"/>
    <dgm:cxn modelId="{BCD6B62B-B3F1-4B41-A22B-B966D6B835B5}" type="presParOf" srcId="{3EEDC530-B5BD-4855-AD1F-B9C50670605D}" destId="{D2A11F96-3F9C-4B84-AE94-CF4952EE63CA}" srcOrd="0" destOrd="0" presId="urn:microsoft.com/office/officeart/2005/8/layout/chevron1"/>
    <dgm:cxn modelId="{6C25471D-0BA6-4AE6-9A3F-3B0EF9E96FAB}" type="presParOf" srcId="{3EEDC530-B5BD-4855-AD1F-B9C50670605D}" destId="{E6600F9B-38AB-4807-AE94-5CCC5744D319}" srcOrd="1" destOrd="0" presId="urn:microsoft.com/office/officeart/2005/8/layout/chevron1"/>
    <dgm:cxn modelId="{B90FA795-C178-42DF-BEB4-4DE0CDE4D798}" type="presParOf" srcId="{C1112ED9-56CA-4075-A66F-EEFBDDDA02CA}" destId="{5068809A-B55E-454D-8CB0-D072150BCF48}" srcOrd="11" destOrd="0" presId="urn:microsoft.com/office/officeart/2005/8/layout/chevron1"/>
    <dgm:cxn modelId="{A6E64490-7C3F-4EB9-B8B9-E0C2C40ACF9F}" type="presParOf" srcId="{C1112ED9-56CA-4075-A66F-EEFBDDDA02CA}" destId="{70683560-19B1-44A7-9D75-28E1A13FB0BD}" srcOrd="12" destOrd="0" presId="urn:microsoft.com/office/officeart/2005/8/layout/chevron1"/>
    <dgm:cxn modelId="{6410C764-CFF1-4D3D-B397-A130E7E2D074}" type="presParOf" srcId="{70683560-19B1-44A7-9D75-28E1A13FB0BD}" destId="{23785C00-E806-4072-9348-86F671F6E57C}" srcOrd="0" destOrd="0" presId="urn:microsoft.com/office/officeart/2005/8/layout/chevron1"/>
    <dgm:cxn modelId="{60408E42-9D96-43C9-A500-54772F54F700}" type="presParOf" srcId="{70683560-19B1-44A7-9D75-28E1A13FB0BD}" destId="{EC6825CD-6B5E-455C-B392-26BC8996C772}" srcOrd="1"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4CBFD2-F91E-1E42-8981-A8AE34807099}" type="datetimeFigureOut">
              <a:rPr lang="fr-FR" smtClean="0"/>
              <a:t>05/09/2017</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48B403-35FC-FE42-AAE7-E40505527B7A}" type="slidenum">
              <a:rPr lang="fr-FR" smtClean="0"/>
              <a:t>‹#›</a:t>
            </a:fld>
            <a:endParaRPr lang="fr-FR"/>
          </a:p>
        </p:txBody>
      </p:sp>
    </p:spTree>
    <p:extLst>
      <p:ext uri="{BB962C8B-B14F-4D97-AF65-F5344CB8AC3E}">
        <p14:creationId xmlns:p14="http://schemas.microsoft.com/office/powerpoint/2010/main" val="1276193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6C44B37-EF32-4EDA-8F7A-25C3D6EFB692}" type="slidenum">
              <a:rPr lang="en-US" smtClean="0"/>
              <a:t>1</a:t>
            </a:fld>
            <a:endParaRPr lang="en-US"/>
          </a:p>
        </p:txBody>
      </p:sp>
    </p:spTree>
    <p:extLst>
      <p:ext uri="{BB962C8B-B14F-4D97-AF65-F5344CB8AC3E}">
        <p14:creationId xmlns:p14="http://schemas.microsoft.com/office/powerpoint/2010/main" val="2906151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a:prstGeom prst="rect">
            <a:avLst/>
          </a:prstGeom>
        </p:spPr>
      </p:sp>
      <p:sp>
        <p:nvSpPr>
          <p:cNvPr id="3" name="Notes Placeholder 2"/>
          <p:cNvSpPr>
            <a:spLocks noGrp="1"/>
          </p:cNvSpPr>
          <p:nvPr>
            <p:ph type="body" idx="1"/>
          </p:nvPr>
        </p:nvSpPr>
        <p:spPr>
          <a:xfrm>
            <a:off x="679768" y="4690270"/>
            <a:ext cx="5438140" cy="4443413"/>
          </a:xfrm>
          <a:prstGeom prst="rect">
            <a:avLst/>
          </a:prstGeom>
        </p:spPr>
        <p:txBody>
          <a:bodyPr/>
          <a:lstStyle/>
          <a:p>
            <a:endParaRPr lang="en-US" sz="1200"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3850443" y="9378824"/>
            <a:ext cx="2945659" cy="493713"/>
          </a:xfrm>
          <a:prstGeom prst="rect">
            <a:avLst/>
          </a:prstGeom>
        </p:spPr>
        <p:txBody>
          <a:bodyPr/>
          <a:lstStyle/>
          <a:p>
            <a:fld id="{E88F8097-C128-412F-8DAD-0D19B42935B8}" type="slidenum">
              <a:rPr lang="en-US" smtClean="0"/>
              <a:t>3</a:t>
            </a:fld>
            <a:endParaRPr lang="en-US"/>
          </a:p>
        </p:txBody>
      </p:sp>
    </p:spTree>
    <p:extLst>
      <p:ext uri="{BB962C8B-B14F-4D97-AF65-F5344CB8AC3E}">
        <p14:creationId xmlns:p14="http://schemas.microsoft.com/office/powerpoint/2010/main" val="23150700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extLst>
      <p:ext uri="{BB962C8B-B14F-4D97-AF65-F5344CB8AC3E}">
        <p14:creationId xmlns:p14="http://schemas.microsoft.com/office/powerpoint/2010/main" val="30085780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baseline="0" dirty="0" smtClean="0"/>
          </a:p>
          <a:p>
            <a:endParaRPr lang="fr-FR" dirty="0"/>
          </a:p>
        </p:txBody>
      </p:sp>
      <p:sp>
        <p:nvSpPr>
          <p:cNvPr id="4" name="Espace réservé du numéro de diapositive 3"/>
          <p:cNvSpPr>
            <a:spLocks noGrp="1"/>
          </p:cNvSpPr>
          <p:nvPr>
            <p:ph type="sldNum" sz="quarter" idx="10"/>
          </p:nvPr>
        </p:nvSpPr>
        <p:spPr/>
        <p:txBody>
          <a:bodyPr/>
          <a:lstStyle/>
          <a:p>
            <a:fld id="{6448B403-35FC-FE42-AAE7-E40505527B7A}" type="slidenum">
              <a:rPr lang="fr-FR" smtClean="0"/>
              <a:t>18</a:t>
            </a:fld>
            <a:endParaRPr lang="fr-FR"/>
          </a:p>
        </p:txBody>
      </p:sp>
    </p:spTree>
    <p:extLst>
      <p:ext uri="{BB962C8B-B14F-4D97-AF65-F5344CB8AC3E}">
        <p14:creationId xmlns:p14="http://schemas.microsoft.com/office/powerpoint/2010/main" val="1834726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6448B403-35FC-FE42-AAE7-E40505527B7A}" type="slidenum">
              <a:rPr lang="fr-FR" smtClean="0"/>
              <a:t>20</a:t>
            </a:fld>
            <a:endParaRPr lang="fr-FR"/>
          </a:p>
        </p:txBody>
      </p:sp>
    </p:spTree>
    <p:extLst>
      <p:ext uri="{BB962C8B-B14F-4D97-AF65-F5344CB8AC3E}">
        <p14:creationId xmlns:p14="http://schemas.microsoft.com/office/powerpoint/2010/main" val="1751355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33064407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17720749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6663234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1833411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Cliquez et modifiez le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B57D3F05-DD69-B947-B39E-40A7E647560F}" type="datetimeFigureOut">
              <a:rPr lang="fr-FR" smtClean="0"/>
              <a:t>05/09/2017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7B11582-FEA9-8A4A-A779-6DBBB3C1D4EB}" type="slidenum">
              <a:rPr lang="fr-FR" smtClean="0"/>
              <a:t>‹#›</a:t>
            </a:fld>
            <a:endParaRPr lang="fr-FR"/>
          </a:p>
        </p:txBody>
      </p:sp>
    </p:spTree>
    <p:extLst>
      <p:ext uri="{BB962C8B-B14F-4D97-AF65-F5344CB8AC3E}">
        <p14:creationId xmlns:p14="http://schemas.microsoft.com/office/powerpoint/2010/main" val="758306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B57D3F05-DD69-B947-B39E-40A7E647560F}" type="datetimeFigureOut">
              <a:rPr lang="fr-FR" smtClean="0"/>
              <a:t>05/09/2017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7B11582-FEA9-8A4A-A779-6DBBB3C1D4EB}" type="slidenum">
              <a:rPr lang="fr-FR" smtClean="0"/>
              <a:t>‹#›</a:t>
            </a:fld>
            <a:endParaRPr lang="fr-FR"/>
          </a:p>
        </p:txBody>
      </p:sp>
    </p:spTree>
    <p:extLst>
      <p:ext uri="{BB962C8B-B14F-4D97-AF65-F5344CB8AC3E}">
        <p14:creationId xmlns:p14="http://schemas.microsoft.com/office/powerpoint/2010/main" val="1649300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Cliquez et modifiez le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B57D3F05-DD69-B947-B39E-40A7E647560F}" type="datetimeFigureOut">
              <a:rPr lang="fr-FR" smtClean="0"/>
              <a:t>05/09/2017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7B11582-FEA9-8A4A-A779-6DBBB3C1D4EB}" type="slidenum">
              <a:rPr lang="fr-FR" smtClean="0"/>
              <a:t>‹#›</a:t>
            </a:fld>
            <a:endParaRPr lang="fr-FR"/>
          </a:p>
        </p:txBody>
      </p:sp>
    </p:spTree>
    <p:extLst>
      <p:ext uri="{BB962C8B-B14F-4D97-AF65-F5344CB8AC3E}">
        <p14:creationId xmlns:p14="http://schemas.microsoft.com/office/powerpoint/2010/main" val="821343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Holder 3"/>
          <p:cNvSpPr>
            <a:spLocks noGrp="1"/>
          </p:cNvSpPr>
          <p:nvPr>
            <p:ph type="body" idx="1"/>
          </p:nvPr>
        </p:nvSpPr>
        <p:spPr>
          <a:xfrm>
            <a:off x="569807" y="762000"/>
            <a:ext cx="11002941" cy="4221480"/>
          </a:xfrm>
        </p:spPr>
        <p:txBody>
          <a:bodyPr lIns="0" tIns="0" rIns="0" bIns="0"/>
          <a:lstStyle>
            <a:lvl1pPr>
              <a:defRPr sz="1800" b="0" i="0">
                <a:solidFill>
                  <a:srgbClr val="548ED4"/>
                </a:solidFill>
                <a:latin typeface="Calibri"/>
                <a:cs typeface="Calibri"/>
              </a:defRPr>
            </a:lvl1pPr>
          </a:lstStyle>
          <a:p>
            <a:endParaRPr dirty="0"/>
          </a:p>
        </p:txBody>
      </p:sp>
      <p:sp>
        <p:nvSpPr>
          <p:cNvPr id="4" name="Holder 4"/>
          <p:cNvSpPr>
            <a:spLocks noGrp="1"/>
          </p:cNvSpPr>
          <p:nvPr>
            <p:ph type="ftr" sz="quarter" idx="5"/>
          </p:nvPr>
        </p:nvSpPr>
        <p:spPr>
          <a:xfrm>
            <a:off x="3362961" y="6313868"/>
            <a:ext cx="5466927" cy="215444"/>
          </a:xfrm>
        </p:spPr>
        <p:txBody>
          <a:bodyPr lIns="0" tIns="0" rIns="0" bIns="0"/>
          <a:lstStyle>
            <a:lvl1pPr>
              <a:defRPr sz="1400" b="0" i="0" baseline="0">
                <a:solidFill>
                  <a:srgbClr val="548ED4"/>
                </a:solidFill>
                <a:latin typeface="Calibri"/>
                <a:cs typeface="Calibri"/>
              </a:defRPr>
            </a:lvl1pPr>
          </a:lstStyle>
          <a:p>
            <a:pPr marL="12700"/>
            <a:r>
              <a:rPr lang="en-US" spc="-10" smtClean="0"/>
              <a:t>RRS-15-Américas; El Salvador, 27-31 Julio2015</a:t>
            </a:r>
            <a:endParaRPr lang="en-US" spc="-10" dirty="0"/>
          </a:p>
        </p:txBody>
      </p:sp>
      <p:sp>
        <p:nvSpPr>
          <p:cNvPr id="6" name="Holder 6"/>
          <p:cNvSpPr>
            <a:spLocks noGrp="1"/>
          </p:cNvSpPr>
          <p:nvPr>
            <p:ph type="sldNum" sz="quarter" idx="7"/>
          </p:nvPr>
        </p:nvSpPr>
        <p:spPr>
          <a:xfrm>
            <a:off x="11572749" y="6704966"/>
            <a:ext cx="517652" cy="153034"/>
          </a:xfrm>
        </p:spPr>
        <p:txBody>
          <a:bodyPr lIns="0" tIns="0" rIns="0" bIns="0"/>
          <a:lstStyle>
            <a:lvl1pPr>
              <a:defRPr sz="1000" b="0" i="0">
                <a:solidFill>
                  <a:srgbClr val="EDEBE0"/>
                </a:solidFill>
                <a:latin typeface="Calibri"/>
                <a:cs typeface="Calibri"/>
              </a:defRPr>
            </a:lvl1pPr>
          </a:lstStyle>
          <a:p>
            <a:pPr marL="25400"/>
            <a:fld id="{81D60167-4931-47E6-BA6A-407CBD079E47}" type="slidenum">
              <a:rPr lang="en-GB" smtClean="0"/>
              <a:pPr marL="25400"/>
              <a:t>‹#›</a:t>
            </a:fld>
            <a:endParaRPr lang="en-GB" dirty="0"/>
          </a:p>
        </p:txBody>
      </p:sp>
    </p:spTree>
    <p:extLst>
      <p:ext uri="{BB962C8B-B14F-4D97-AF65-F5344CB8AC3E}">
        <p14:creationId xmlns:p14="http://schemas.microsoft.com/office/powerpoint/2010/main" val="241509594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Holder 3"/>
          <p:cNvSpPr>
            <a:spLocks noGrp="1"/>
          </p:cNvSpPr>
          <p:nvPr>
            <p:ph type="body" idx="1"/>
          </p:nvPr>
        </p:nvSpPr>
        <p:spPr>
          <a:xfrm>
            <a:off x="569807" y="762000"/>
            <a:ext cx="11002941" cy="4221480"/>
          </a:xfrm>
        </p:spPr>
        <p:txBody>
          <a:bodyPr lIns="0" tIns="0" rIns="0" bIns="0"/>
          <a:lstStyle>
            <a:lvl1pPr>
              <a:defRPr sz="1800" b="0" i="0">
                <a:solidFill>
                  <a:srgbClr val="548ED4"/>
                </a:solidFill>
                <a:latin typeface="Calibri"/>
                <a:cs typeface="Calibri"/>
              </a:defRPr>
            </a:lvl1pPr>
          </a:lstStyle>
          <a:p>
            <a:endParaRPr dirty="0"/>
          </a:p>
        </p:txBody>
      </p:sp>
      <p:sp>
        <p:nvSpPr>
          <p:cNvPr id="4" name="Holder 4"/>
          <p:cNvSpPr>
            <a:spLocks noGrp="1"/>
          </p:cNvSpPr>
          <p:nvPr>
            <p:ph type="ftr" sz="quarter" idx="5"/>
          </p:nvPr>
        </p:nvSpPr>
        <p:spPr>
          <a:xfrm>
            <a:off x="3362961" y="6313868"/>
            <a:ext cx="5466927" cy="215444"/>
          </a:xfrm>
        </p:spPr>
        <p:txBody>
          <a:bodyPr lIns="0" tIns="0" rIns="0" bIns="0"/>
          <a:lstStyle>
            <a:lvl1pPr>
              <a:defRPr sz="1400" b="0" i="0" baseline="0">
                <a:solidFill>
                  <a:srgbClr val="548ED4"/>
                </a:solidFill>
                <a:latin typeface="Calibri"/>
                <a:cs typeface="Calibri"/>
              </a:defRPr>
            </a:lvl1pPr>
          </a:lstStyle>
          <a:p>
            <a:pPr marL="12700"/>
            <a:r>
              <a:rPr lang="en-US" spc="-10" smtClean="0"/>
              <a:t>RRS-15-Américas; El Salvador, 27-31 Julio2015</a:t>
            </a:r>
            <a:endParaRPr lang="en-US" spc="-10" dirty="0"/>
          </a:p>
        </p:txBody>
      </p:sp>
      <p:sp>
        <p:nvSpPr>
          <p:cNvPr id="6" name="Holder 6"/>
          <p:cNvSpPr>
            <a:spLocks noGrp="1"/>
          </p:cNvSpPr>
          <p:nvPr>
            <p:ph type="sldNum" sz="quarter" idx="7"/>
          </p:nvPr>
        </p:nvSpPr>
        <p:spPr>
          <a:xfrm>
            <a:off x="11572749" y="6704966"/>
            <a:ext cx="517652" cy="153034"/>
          </a:xfrm>
        </p:spPr>
        <p:txBody>
          <a:bodyPr lIns="0" tIns="0" rIns="0" bIns="0"/>
          <a:lstStyle>
            <a:lvl1pPr>
              <a:defRPr sz="1000" b="0" i="0">
                <a:solidFill>
                  <a:srgbClr val="EDEBE0"/>
                </a:solidFill>
                <a:latin typeface="Calibri"/>
                <a:cs typeface="Calibri"/>
              </a:defRPr>
            </a:lvl1pPr>
          </a:lstStyle>
          <a:p>
            <a:pPr marL="25400"/>
            <a:fld id="{81D60167-4931-47E6-BA6A-407CBD079E47}" type="slidenum">
              <a:rPr lang="en-GB" smtClean="0"/>
              <a:pPr marL="25400"/>
              <a:t>‹#›</a:t>
            </a:fld>
            <a:endParaRPr lang="en-GB" dirty="0"/>
          </a:p>
        </p:txBody>
      </p:sp>
    </p:spTree>
    <p:extLst>
      <p:ext uri="{BB962C8B-B14F-4D97-AF65-F5344CB8AC3E}">
        <p14:creationId xmlns:p14="http://schemas.microsoft.com/office/powerpoint/2010/main" val="384135873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Holder 3"/>
          <p:cNvSpPr>
            <a:spLocks noGrp="1"/>
          </p:cNvSpPr>
          <p:nvPr>
            <p:ph type="body" idx="1"/>
          </p:nvPr>
        </p:nvSpPr>
        <p:spPr>
          <a:xfrm>
            <a:off x="569807" y="762000"/>
            <a:ext cx="11002941" cy="4221480"/>
          </a:xfrm>
        </p:spPr>
        <p:txBody>
          <a:bodyPr lIns="0" tIns="0" rIns="0" bIns="0"/>
          <a:lstStyle>
            <a:lvl1pPr>
              <a:defRPr sz="1800" b="0" i="0">
                <a:solidFill>
                  <a:srgbClr val="548ED4"/>
                </a:solidFill>
                <a:latin typeface="Calibri"/>
                <a:cs typeface="Calibri"/>
              </a:defRPr>
            </a:lvl1pPr>
          </a:lstStyle>
          <a:p>
            <a:endParaRPr dirty="0"/>
          </a:p>
        </p:txBody>
      </p:sp>
      <p:sp>
        <p:nvSpPr>
          <p:cNvPr id="4" name="Holder 4"/>
          <p:cNvSpPr>
            <a:spLocks noGrp="1"/>
          </p:cNvSpPr>
          <p:nvPr>
            <p:ph type="ftr" sz="quarter" idx="5"/>
          </p:nvPr>
        </p:nvSpPr>
        <p:spPr>
          <a:xfrm>
            <a:off x="3362961" y="6313868"/>
            <a:ext cx="5466927" cy="215444"/>
          </a:xfrm>
        </p:spPr>
        <p:txBody>
          <a:bodyPr lIns="0" tIns="0" rIns="0" bIns="0"/>
          <a:lstStyle>
            <a:lvl1pPr>
              <a:defRPr sz="1400" b="0" i="0" baseline="0">
                <a:solidFill>
                  <a:srgbClr val="548ED4"/>
                </a:solidFill>
                <a:latin typeface="Calibri"/>
                <a:cs typeface="Calibri"/>
              </a:defRPr>
            </a:lvl1pPr>
          </a:lstStyle>
          <a:p>
            <a:pPr marL="12700"/>
            <a:r>
              <a:rPr lang="en-US" spc="-10" smtClean="0"/>
              <a:t>RRS-15-Américas; El Salvador, 27-31 Julio2015</a:t>
            </a:r>
            <a:endParaRPr lang="en-US" spc="-10" dirty="0"/>
          </a:p>
        </p:txBody>
      </p:sp>
      <p:sp>
        <p:nvSpPr>
          <p:cNvPr id="6" name="Holder 6"/>
          <p:cNvSpPr>
            <a:spLocks noGrp="1"/>
          </p:cNvSpPr>
          <p:nvPr>
            <p:ph type="sldNum" sz="quarter" idx="7"/>
          </p:nvPr>
        </p:nvSpPr>
        <p:spPr>
          <a:xfrm>
            <a:off x="11572749" y="6704966"/>
            <a:ext cx="517652" cy="153034"/>
          </a:xfrm>
        </p:spPr>
        <p:txBody>
          <a:bodyPr lIns="0" tIns="0" rIns="0" bIns="0"/>
          <a:lstStyle>
            <a:lvl1pPr>
              <a:defRPr sz="1000" b="0" i="0">
                <a:solidFill>
                  <a:srgbClr val="EDEBE0"/>
                </a:solidFill>
                <a:latin typeface="Calibri"/>
                <a:cs typeface="Calibri"/>
              </a:defRPr>
            </a:lvl1pPr>
          </a:lstStyle>
          <a:p>
            <a:pPr marL="25400"/>
            <a:fld id="{81D60167-4931-47E6-BA6A-407CBD079E47}" type="slidenum">
              <a:rPr lang="en-GB" smtClean="0"/>
              <a:pPr marL="25400"/>
              <a:t>‹#›</a:t>
            </a:fld>
            <a:endParaRPr lang="en-GB" dirty="0"/>
          </a:p>
        </p:txBody>
      </p:sp>
    </p:spTree>
    <p:extLst>
      <p:ext uri="{BB962C8B-B14F-4D97-AF65-F5344CB8AC3E}">
        <p14:creationId xmlns:p14="http://schemas.microsoft.com/office/powerpoint/2010/main" val="236209582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Holder 3"/>
          <p:cNvSpPr>
            <a:spLocks noGrp="1"/>
          </p:cNvSpPr>
          <p:nvPr>
            <p:ph type="body" idx="1"/>
          </p:nvPr>
        </p:nvSpPr>
        <p:spPr>
          <a:xfrm>
            <a:off x="569807" y="762000"/>
            <a:ext cx="11002941" cy="4221480"/>
          </a:xfrm>
        </p:spPr>
        <p:txBody>
          <a:bodyPr lIns="0" tIns="0" rIns="0" bIns="0"/>
          <a:lstStyle>
            <a:lvl1pPr>
              <a:defRPr sz="1800" b="0" i="0">
                <a:solidFill>
                  <a:srgbClr val="548ED4"/>
                </a:solidFill>
                <a:latin typeface="Calibri"/>
                <a:cs typeface="Calibri"/>
              </a:defRPr>
            </a:lvl1pPr>
          </a:lstStyle>
          <a:p>
            <a:endParaRPr dirty="0"/>
          </a:p>
        </p:txBody>
      </p:sp>
      <p:sp>
        <p:nvSpPr>
          <p:cNvPr id="4" name="Holder 4"/>
          <p:cNvSpPr>
            <a:spLocks noGrp="1"/>
          </p:cNvSpPr>
          <p:nvPr>
            <p:ph type="ftr" sz="quarter" idx="5"/>
          </p:nvPr>
        </p:nvSpPr>
        <p:spPr>
          <a:xfrm>
            <a:off x="3362961" y="6313868"/>
            <a:ext cx="5466927" cy="215444"/>
          </a:xfrm>
        </p:spPr>
        <p:txBody>
          <a:bodyPr lIns="0" tIns="0" rIns="0" bIns="0"/>
          <a:lstStyle>
            <a:lvl1pPr>
              <a:defRPr sz="1400" b="0" i="0" baseline="0">
                <a:solidFill>
                  <a:srgbClr val="548ED4"/>
                </a:solidFill>
                <a:latin typeface="Calibri"/>
                <a:cs typeface="Calibri"/>
              </a:defRPr>
            </a:lvl1pPr>
          </a:lstStyle>
          <a:p>
            <a:pPr marL="12700"/>
            <a:r>
              <a:rPr lang="en-US" spc="-10" smtClean="0"/>
              <a:t>RRS-15-Américas; El Salvador, 27-31 Julio2015</a:t>
            </a:r>
            <a:endParaRPr lang="en-US" spc="-10" dirty="0"/>
          </a:p>
        </p:txBody>
      </p:sp>
      <p:sp>
        <p:nvSpPr>
          <p:cNvPr id="6" name="Holder 6"/>
          <p:cNvSpPr>
            <a:spLocks noGrp="1"/>
          </p:cNvSpPr>
          <p:nvPr>
            <p:ph type="sldNum" sz="quarter" idx="7"/>
          </p:nvPr>
        </p:nvSpPr>
        <p:spPr>
          <a:xfrm>
            <a:off x="11572749" y="6704966"/>
            <a:ext cx="517652" cy="153034"/>
          </a:xfrm>
        </p:spPr>
        <p:txBody>
          <a:bodyPr lIns="0" tIns="0" rIns="0" bIns="0"/>
          <a:lstStyle>
            <a:lvl1pPr>
              <a:defRPr sz="1000" b="0" i="0">
                <a:solidFill>
                  <a:srgbClr val="EDEBE0"/>
                </a:solidFill>
                <a:latin typeface="Calibri"/>
                <a:cs typeface="Calibri"/>
              </a:defRPr>
            </a:lvl1pPr>
          </a:lstStyle>
          <a:p>
            <a:pPr marL="25400"/>
            <a:fld id="{81D60167-4931-47E6-BA6A-407CBD079E47}" type="slidenum">
              <a:rPr lang="en-GB" smtClean="0"/>
              <a:pPr marL="25400"/>
              <a:t>‹#›</a:t>
            </a:fld>
            <a:endParaRPr lang="en-GB" dirty="0"/>
          </a:p>
        </p:txBody>
      </p:sp>
    </p:spTree>
    <p:extLst>
      <p:ext uri="{BB962C8B-B14F-4D97-AF65-F5344CB8AC3E}">
        <p14:creationId xmlns:p14="http://schemas.microsoft.com/office/powerpoint/2010/main" val="94269711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Holder 3"/>
          <p:cNvSpPr>
            <a:spLocks noGrp="1"/>
          </p:cNvSpPr>
          <p:nvPr>
            <p:ph type="body" idx="1"/>
          </p:nvPr>
        </p:nvSpPr>
        <p:spPr>
          <a:xfrm>
            <a:off x="569807" y="762000"/>
            <a:ext cx="11002941" cy="4221480"/>
          </a:xfrm>
        </p:spPr>
        <p:txBody>
          <a:bodyPr lIns="0" tIns="0" rIns="0" bIns="0"/>
          <a:lstStyle>
            <a:lvl1pPr>
              <a:defRPr sz="1800" b="0" i="0">
                <a:solidFill>
                  <a:srgbClr val="548ED4"/>
                </a:solidFill>
                <a:latin typeface="Calibri"/>
                <a:cs typeface="Calibri"/>
              </a:defRPr>
            </a:lvl1pPr>
          </a:lstStyle>
          <a:p>
            <a:endParaRPr dirty="0"/>
          </a:p>
        </p:txBody>
      </p:sp>
      <p:sp>
        <p:nvSpPr>
          <p:cNvPr id="4" name="Holder 4"/>
          <p:cNvSpPr>
            <a:spLocks noGrp="1"/>
          </p:cNvSpPr>
          <p:nvPr>
            <p:ph type="ftr" sz="quarter" idx="5"/>
          </p:nvPr>
        </p:nvSpPr>
        <p:spPr>
          <a:xfrm>
            <a:off x="3362961" y="6313868"/>
            <a:ext cx="5466927" cy="215444"/>
          </a:xfrm>
        </p:spPr>
        <p:txBody>
          <a:bodyPr lIns="0" tIns="0" rIns="0" bIns="0"/>
          <a:lstStyle>
            <a:lvl1pPr>
              <a:defRPr sz="1400" b="0" i="0" baseline="0">
                <a:solidFill>
                  <a:srgbClr val="548ED4"/>
                </a:solidFill>
                <a:latin typeface="Calibri"/>
                <a:cs typeface="Calibri"/>
              </a:defRPr>
            </a:lvl1pPr>
          </a:lstStyle>
          <a:p>
            <a:pPr marL="12700"/>
            <a:r>
              <a:rPr lang="en-US" spc="-10" smtClean="0"/>
              <a:t>RRS-15-Américas; El Salvador, 27-31 Julio2015</a:t>
            </a:r>
            <a:endParaRPr lang="en-US" spc="-10" dirty="0"/>
          </a:p>
        </p:txBody>
      </p:sp>
      <p:sp>
        <p:nvSpPr>
          <p:cNvPr id="6" name="Holder 6"/>
          <p:cNvSpPr>
            <a:spLocks noGrp="1"/>
          </p:cNvSpPr>
          <p:nvPr>
            <p:ph type="sldNum" sz="quarter" idx="7"/>
          </p:nvPr>
        </p:nvSpPr>
        <p:spPr>
          <a:xfrm>
            <a:off x="11572749" y="6704966"/>
            <a:ext cx="517652" cy="153034"/>
          </a:xfrm>
        </p:spPr>
        <p:txBody>
          <a:bodyPr lIns="0" tIns="0" rIns="0" bIns="0"/>
          <a:lstStyle>
            <a:lvl1pPr>
              <a:defRPr sz="1000" b="0" i="0">
                <a:solidFill>
                  <a:srgbClr val="EDEBE0"/>
                </a:solidFill>
                <a:latin typeface="Calibri"/>
                <a:cs typeface="Calibri"/>
              </a:defRPr>
            </a:lvl1pPr>
          </a:lstStyle>
          <a:p>
            <a:pPr marL="25400"/>
            <a:fld id="{81D60167-4931-47E6-BA6A-407CBD079E47}" type="slidenum">
              <a:rPr lang="en-GB" smtClean="0"/>
              <a:pPr marL="25400"/>
              <a:t>‹#›</a:t>
            </a:fld>
            <a:endParaRPr lang="en-GB" dirty="0"/>
          </a:p>
        </p:txBody>
      </p:sp>
    </p:spTree>
    <p:extLst>
      <p:ext uri="{BB962C8B-B14F-4D97-AF65-F5344CB8AC3E}">
        <p14:creationId xmlns:p14="http://schemas.microsoft.com/office/powerpoint/2010/main" val="305156947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3" name="Holder 3"/>
          <p:cNvSpPr>
            <a:spLocks noGrp="1"/>
          </p:cNvSpPr>
          <p:nvPr>
            <p:ph type="body" idx="1"/>
          </p:nvPr>
        </p:nvSpPr>
        <p:spPr>
          <a:xfrm>
            <a:off x="569807" y="762000"/>
            <a:ext cx="11002941" cy="4221480"/>
          </a:xfrm>
        </p:spPr>
        <p:txBody>
          <a:bodyPr lIns="0" tIns="0" rIns="0" bIns="0"/>
          <a:lstStyle>
            <a:lvl1pPr>
              <a:defRPr sz="1800" b="0" i="0">
                <a:solidFill>
                  <a:srgbClr val="548ED4"/>
                </a:solidFill>
                <a:latin typeface="Calibri"/>
                <a:cs typeface="Calibri"/>
              </a:defRPr>
            </a:lvl1pPr>
          </a:lstStyle>
          <a:p>
            <a:endParaRPr dirty="0"/>
          </a:p>
        </p:txBody>
      </p:sp>
      <p:sp>
        <p:nvSpPr>
          <p:cNvPr id="4" name="Holder 4"/>
          <p:cNvSpPr>
            <a:spLocks noGrp="1"/>
          </p:cNvSpPr>
          <p:nvPr>
            <p:ph type="ftr" sz="quarter" idx="5"/>
          </p:nvPr>
        </p:nvSpPr>
        <p:spPr>
          <a:xfrm>
            <a:off x="3362961" y="6313868"/>
            <a:ext cx="5466927" cy="215444"/>
          </a:xfrm>
        </p:spPr>
        <p:txBody>
          <a:bodyPr lIns="0" tIns="0" rIns="0" bIns="0"/>
          <a:lstStyle>
            <a:lvl1pPr>
              <a:defRPr sz="1400" b="0" i="0" baseline="0">
                <a:solidFill>
                  <a:srgbClr val="548ED4"/>
                </a:solidFill>
                <a:latin typeface="Calibri"/>
                <a:cs typeface="Calibri"/>
              </a:defRPr>
            </a:lvl1pPr>
          </a:lstStyle>
          <a:p>
            <a:pPr marL="12700"/>
            <a:r>
              <a:rPr lang="en-US" spc="-10" smtClean="0"/>
              <a:t>RRS-15-Américas; El Salvador, 27-31 Julio2015</a:t>
            </a:r>
            <a:endParaRPr lang="en-US" spc="-10" dirty="0"/>
          </a:p>
        </p:txBody>
      </p:sp>
      <p:sp>
        <p:nvSpPr>
          <p:cNvPr id="6" name="Holder 6"/>
          <p:cNvSpPr>
            <a:spLocks noGrp="1"/>
          </p:cNvSpPr>
          <p:nvPr>
            <p:ph type="sldNum" sz="quarter" idx="7"/>
          </p:nvPr>
        </p:nvSpPr>
        <p:spPr>
          <a:xfrm>
            <a:off x="11572749" y="6704966"/>
            <a:ext cx="517652" cy="153034"/>
          </a:xfrm>
        </p:spPr>
        <p:txBody>
          <a:bodyPr lIns="0" tIns="0" rIns="0" bIns="0"/>
          <a:lstStyle>
            <a:lvl1pPr>
              <a:defRPr sz="1000" b="0" i="0">
                <a:solidFill>
                  <a:srgbClr val="EDEBE0"/>
                </a:solidFill>
                <a:latin typeface="Calibri"/>
                <a:cs typeface="Calibri"/>
              </a:defRPr>
            </a:lvl1pPr>
          </a:lstStyle>
          <a:p>
            <a:pPr marL="25400"/>
            <a:fld id="{81D60167-4931-47E6-BA6A-407CBD079E47}" type="slidenum">
              <a:rPr lang="en-GB" smtClean="0"/>
              <a:pPr marL="25400"/>
              <a:t>‹#›</a:t>
            </a:fld>
            <a:endParaRPr lang="en-GB" dirty="0"/>
          </a:p>
        </p:txBody>
      </p:sp>
    </p:spTree>
    <p:extLst>
      <p:ext uri="{BB962C8B-B14F-4D97-AF65-F5344CB8AC3E}">
        <p14:creationId xmlns:p14="http://schemas.microsoft.com/office/powerpoint/2010/main" val="299042485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B57D3F05-DD69-B947-B39E-40A7E647560F}" type="datetimeFigureOut">
              <a:rPr lang="fr-FR" smtClean="0"/>
              <a:t>05/09/2017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7B11582-FEA9-8A4A-A779-6DBBB3C1D4EB}" type="slidenum">
              <a:rPr lang="fr-FR" smtClean="0"/>
              <a:t>‹#›</a:t>
            </a:fld>
            <a:endParaRPr lang="fr-FR"/>
          </a:p>
        </p:txBody>
      </p:sp>
    </p:spTree>
    <p:extLst>
      <p:ext uri="{BB962C8B-B14F-4D97-AF65-F5344CB8AC3E}">
        <p14:creationId xmlns:p14="http://schemas.microsoft.com/office/powerpoint/2010/main" val="692188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Cliquez et modifiez le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B57D3F05-DD69-B947-B39E-40A7E647560F}" type="datetimeFigureOut">
              <a:rPr lang="fr-FR" smtClean="0"/>
              <a:t>05/09/2017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7B11582-FEA9-8A4A-A779-6DBBB3C1D4EB}" type="slidenum">
              <a:rPr lang="fr-FR" smtClean="0"/>
              <a:t>‹#›</a:t>
            </a:fld>
            <a:endParaRPr lang="fr-FR"/>
          </a:p>
        </p:txBody>
      </p:sp>
    </p:spTree>
    <p:extLst>
      <p:ext uri="{BB962C8B-B14F-4D97-AF65-F5344CB8AC3E}">
        <p14:creationId xmlns:p14="http://schemas.microsoft.com/office/powerpoint/2010/main" val="6982962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B57D3F05-DD69-B947-B39E-40A7E647560F}" type="datetimeFigureOut">
              <a:rPr lang="fr-FR" smtClean="0"/>
              <a:t>05/09/2017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7B11582-FEA9-8A4A-A779-6DBBB3C1D4EB}" type="slidenum">
              <a:rPr lang="fr-FR" smtClean="0"/>
              <a:t>‹#›</a:t>
            </a:fld>
            <a:endParaRPr lang="fr-FR"/>
          </a:p>
        </p:txBody>
      </p:sp>
    </p:spTree>
    <p:extLst>
      <p:ext uri="{BB962C8B-B14F-4D97-AF65-F5344CB8AC3E}">
        <p14:creationId xmlns:p14="http://schemas.microsoft.com/office/powerpoint/2010/main" val="266472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Cliquez et modifiez le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B57D3F05-DD69-B947-B39E-40A7E647560F}" type="datetimeFigureOut">
              <a:rPr lang="fr-FR" smtClean="0"/>
              <a:t>05/09/2017</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57B11582-FEA9-8A4A-A779-6DBBB3C1D4EB}" type="slidenum">
              <a:rPr lang="fr-FR" smtClean="0"/>
              <a:t>‹#›</a:t>
            </a:fld>
            <a:endParaRPr lang="fr-FR"/>
          </a:p>
        </p:txBody>
      </p:sp>
    </p:spTree>
    <p:extLst>
      <p:ext uri="{BB962C8B-B14F-4D97-AF65-F5344CB8AC3E}">
        <p14:creationId xmlns:p14="http://schemas.microsoft.com/office/powerpoint/2010/main" val="1096525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e la date 2"/>
          <p:cNvSpPr>
            <a:spLocks noGrp="1"/>
          </p:cNvSpPr>
          <p:nvPr>
            <p:ph type="dt" sz="half" idx="10"/>
          </p:nvPr>
        </p:nvSpPr>
        <p:spPr/>
        <p:txBody>
          <a:bodyPr/>
          <a:lstStyle/>
          <a:p>
            <a:fld id="{B57D3F05-DD69-B947-B39E-40A7E647560F}" type="datetimeFigureOut">
              <a:rPr lang="fr-FR" smtClean="0"/>
              <a:t>05/09/2017</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57B11582-FEA9-8A4A-A779-6DBBB3C1D4EB}" type="slidenum">
              <a:rPr lang="fr-FR" smtClean="0"/>
              <a:t>‹#›</a:t>
            </a:fld>
            <a:endParaRPr lang="fr-FR"/>
          </a:p>
        </p:txBody>
      </p:sp>
    </p:spTree>
    <p:extLst>
      <p:ext uri="{BB962C8B-B14F-4D97-AF65-F5344CB8AC3E}">
        <p14:creationId xmlns:p14="http://schemas.microsoft.com/office/powerpoint/2010/main" val="17435085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B57D3F05-DD69-B947-B39E-40A7E647560F}" type="datetimeFigureOut">
              <a:rPr lang="fr-FR" smtClean="0"/>
              <a:t>05/09/2017</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57B11582-FEA9-8A4A-A779-6DBBB3C1D4EB}" type="slidenum">
              <a:rPr lang="fr-FR" smtClean="0"/>
              <a:t>‹#›</a:t>
            </a:fld>
            <a:endParaRPr lang="fr-FR"/>
          </a:p>
        </p:txBody>
      </p:sp>
    </p:spTree>
    <p:extLst>
      <p:ext uri="{BB962C8B-B14F-4D97-AF65-F5344CB8AC3E}">
        <p14:creationId xmlns:p14="http://schemas.microsoft.com/office/powerpoint/2010/main" val="734323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Cliquez et modifiez le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B57D3F05-DD69-B947-B39E-40A7E647560F}" type="datetimeFigureOut">
              <a:rPr lang="fr-FR" smtClean="0"/>
              <a:t>05/09/2017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7B11582-FEA9-8A4A-A779-6DBBB3C1D4EB}" type="slidenum">
              <a:rPr lang="fr-FR" smtClean="0"/>
              <a:t>‹#›</a:t>
            </a:fld>
            <a:endParaRPr lang="fr-FR"/>
          </a:p>
        </p:txBody>
      </p:sp>
    </p:spTree>
    <p:extLst>
      <p:ext uri="{BB962C8B-B14F-4D97-AF65-F5344CB8AC3E}">
        <p14:creationId xmlns:p14="http://schemas.microsoft.com/office/powerpoint/2010/main" val="193906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Cliquez et modifiez le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B57D3F05-DD69-B947-B39E-40A7E647560F}" type="datetimeFigureOut">
              <a:rPr lang="fr-FR" smtClean="0"/>
              <a:t>05/09/2017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7B11582-FEA9-8A4A-A779-6DBBB3C1D4EB}" type="slidenum">
              <a:rPr lang="fr-FR" smtClean="0"/>
              <a:t>‹#›</a:t>
            </a:fld>
            <a:endParaRPr lang="fr-FR"/>
          </a:p>
        </p:txBody>
      </p:sp>
    </p:spTree>
    <p:extLst>
      <p:ext uri="{BB962C8B-B14F-4D97-AF65-F5344CB8AC3E}">
        <p14:creationId xmlns:p14="http://schemas.microsoft.com/office/powerpoint/2010/main" val="12564917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Cliquez et modifiez le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7D3F05-DD69-B947-B39E-40A7E647560F}" type="datetimeFigureOut">
              <a:rPr lang="fr-FR" smtClean="0"/>
              <a:t>05/09/2017</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B11582-FEA9-8A4A-A779-6DBBB3C1D4EB}" type="slidenum">
              <a:rPr lang="fr-FR" smtClean="0"/>
              <a:t>‹#›</a:t>
            </a:fld>
            <a:endParaRPr lang="fr-FR"/>
          </a:p>
        </p:txBody>
      </p:sp>
    </p:spTree>
    <p:extLst>
      <p:ext uri="{BB962C8B-B14F-4D97-AF65-F5344CB8AC3E}">
        <p14:creationId xmlns:p14="http://schemas.microsoft.com/office/powerpoint/2010/main" val="17866973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 id="2147483664" r:id="rId14"/>
    <p:sldLayoutId id="2147483665" r:id="rId15"/>
    <p:sldLayoutId id="2147483666" r:id="rId16"/>
    <p:sldLayoutId id="2147483667"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hyperlink" Target="http://www.itu.int/publications/publications.aspx?lang=en&amp;parent=R-REG-RR-2008" TargetMode="External"/><Relationship Id="rId3" Type="http://schemas.openxmlformats.org/officeDocument/2006/relationships/diagramLayout" Target="../diagrams/layout1.xml"/><Relationship Id="rId7" Type="http://schemas.openxmlformats.org/officeDocument/2006/relationships/image" Target="../media/image6.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openxmlformats.org/officeDocument/2006/relationships/image" Target="../media/image8.png"/><Relationship Id="rId5" Type="http://schemas.openxmlformats.org/officeDocument/2006/relationships/diagramColors" Target="../diagrams/colors1.xml"/><Relationship Id="rId10" Type="http://schemas.openxmlformats.org/officeDocument/2006/relationships/hyperlink" Target="http://www.aptsec.org/Program/APG/papg.html" TargetMode="External"/><Relationship Id="rId4" Type="http://schemas.openxmlformats.org/officeDocument/2006/relationships/diagramQuickStyle" Target="../diagrams/quickStyle1.xml"/><Relationship Id="rId9" Type="http://schemas.openxmlformats.org/officeDocument/2006/relationships/image" Target="../media/image7.jpeg"/></Relationships>
</file>

<file path=ppt/slides/_rels/slide22.xml.rels><?xml version="1.0" encoding="UTF-8" standalone="yes"?>
<Relationships xmlns="http://schemas.openxmlformats.org/package/2006/relationships"><Relationship Id="rId3" Type="http://schemas.openxmlformats.org/officeDocument/2006/relationships/hyperlink" Target="http://www.itu.int/en/events/Pages/Calendar-Events.aspx?sector=ITU-R"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hyperlink" Target="http://citel.oas.org/ccp2-radio/WRC.asp" TargetMode="External"/><Relationship Id="rId13" Type="http://schemas.openxmlformats.org/officeDocument/2006/relationships/image" Target="../media/image14.jpeg"/><Relationship Id="rId3" Type="http://schemas.openxmlformats.org/officeDocument/2006/relationships/image" Target="../media/image10.png"/><Relationship Id="rId7" Type="http://schemas.openxmlformats.org/officeDocument/2006/relationships/image" Target="../media/image8.png"/><Relationship Id="rId12" Type="http://schemas.openxmlformats.org/officeDocument/2006/relationships/hyperlink" Target="http://www.asmg.ae/" TargetMode="External"/><Relationship Id="rId2" Type="http://schemas.openxmlformats.org/officeDocument/2006/relationships/hyperlink" Target="http://www.atu-uat.org/" TargetMode="External"/><Relationship Id="rId1" Type="http://schemas.openxmlformats.org/officeDocument/2006/relationships/slideLayout" Target="../slideLayouts/slideLayout2.xml"/><Relationship Id="rId6" Type="http://schemas.openxmlformats.org/officeDocument/2006/relationships/hyperlink" Target="http://www.aptsec.org/Program/APG/papg.html" TargetMode="External"/><Relationship Id="rId11" Type="http://schemas.openxmlformats.org/officeDocument/2006/relationships/image" Target="../media/image13.png"/><Relationship Id="rId5" Type="http://schemas.openxmlformats.org/officeDocument/2006/relationships/image" Target="../media/image11.png"/><Relationship Id="rId15" Type="http://schemas.openxmlformats.org/officeDocument/2006/relationships/image" Target="../media/image16.jpeg"/><Relationship Id="rId10" Type="http://schemas.openxmlformats.org/officeDocument/2006/relationships/hyperlink" Target="http://www.ero.dk/cpg" TargetMode="External"/><Relationship Id="rId4" Type="http://schemas.openxmlformats.org/officeDocument/2006/relationships/hyperlink" Target="http://www.rcc.org.ru/index.php?lang=en" TargetMode="External"/><Relationship Id="rId9" Type="http://schemas.openxmlformats.org/officeDocument/2006/relationships/image" Target="../media/image12.png"/><Relationship Id="rId14" Type="http://schemas.openxmlformats.org/officeDocument/2006/relationships/image" Target="../media/image15.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jpg"/><Relationship Id="rId5" Type="http://schemas.openxmlformats.org/officeDocument/2006/relationships/image" Target="../media/image18.png"/><Relationship Id="rId4" Type="http://schemas.openxmlformats.org/officeDocument/2006/relationships/hyperlink" Target="http://www.itu.int/"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5"/>
          <p:cNvSpPr txBox="1">
            <a:spLocks/>
          </p:cNvSpPr>
          <p:nvPr/>
        </p:nvSpPr>
        <p:spPr>
          <a:xfrm>
            <a:off x="363484" y="404664"/>
            <a:ext cx="6157776" cy="1728192"/>
          </a:xfrm>
          <a:prstGeom prst="rect">
            <a:avLst/>
          </a:prstGeom>
          <a:gradFill flip="none" rotWithShape="1">
            <a:gsLst>
              <a:gs pos="0">
                <a:schemeClr val="accent5">
                  <a:lumMod val="17000"/>
                  <a:lumOff val="83000"/>
                </a:schemeClr>
              </a:gs>
              <a:gs pos="97000">
                <a:schemeClr val="accent1">
                  <a:lumMod val="20000"/>
                  <a:lumOff val="80000"/>
                </a:schemeClr>
              </a:gs>
              <a:gs pos="83000">
                <a:schemeClr val="bg1"/>
              </a:gs>
              <a:gs pos="33000">
                <a:srgbClr val="FFFFFF"/>
              </a:gs>
              <a:gs pos="100000">
                <a:schemeClr val="bg2"/>
              </a:gs>
              <a:gs pos="2000">
                <a:schemeClr val="accent5">
                  <a:lumMod val="40000"/>
                  <a:lumOff val="60000"/>
                </a:schemeClr>
              </a:gs>
              <a:gs pos="37000">
                <a:schemeClr val="accent1">
                  <a:lumMod val="20000"/>
                  <a:lumOff val="80000"/>
                </a:schemeClr>
              </a:gs>
              <a:gs pos="80000">
                <a:schemeClr val="tx2">
                  <a:lumMod val="20000"/>
                  <a:lumOff val="80000"/>
                </a:schemeClr>
              </a:gs>
            </a:gsLst>
            <a:lin ang="2700000" scaled="1"/>
            <a:tileRect/>
          </a:gradFill>
          <a:ln>
            <a:solidFill>
              <a:schemeClr val="tx2">
                <a:lumMod val="40000"/>
                <a:lumOff val="6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angle"/>
          </a:sp3d>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a:solidFill>
                  <a:srgbClr val="FF0000"/>
                </a:solidFill>
              </a:rPr>
              <a:t>World Radio Conferences, WRC</a:t>
            </a:r>
          </a:p>
        </p:txBody>
      </p:sp>
      <p:sp>
        <p:nvSpPr>
          <p:cNvPr id="5" name="TextBox 4"/>
          <p:cNvSpPr txBox="1"/>
          <p:nvPr/>
        </p:nvSpPr>
        <p:spPr>
          <a:xfrm>
            <a:off x="1430603" y="2525996"/>
            <a:ext cx="3993199" cy="830997"/>
          </a:xfrm>
          <a:prstGeom prst="rect">
            <a:avLst/>
          </a:prstGeom>
          <a:gradFill>
            <a:gsLst>
              <a:gs pos="0">
                <a:schemeClr val="accent5">
                  <a:lumMod val="20000"/>
                  <a:lumOff val="80000"/>
                </a:schemeClr>
              </a:gs>
              <a:gs pos="66000">
                <a:schemeClr val="accent1">
                  <a:lumMod val="20000"/>
                  <a:lumOff val="80000"/>
                </a:schemeClr>
              </a:gs>
              <a:gs pos="13000">
                <a:schemeClr val="bg1"/>
              </a:gs>
              <a:gs pos="97000">
                <a:srgbClr val="FFFFFF"/>
              </a:gs>
              <a:gs pos="96000">
                <a:schemeClr val="bg2"/>
              </a:gs>
              <a:gs pos="100000">
                <a:schemeClr val="bg2"/>
              </a:gs>
              <a:gs pos="93000">
                <a:schemeClr val="accent1">
                  <a:lumMod val="40000"/>
                  <a:lumOff val="60000"/>
                </a:schemeClr>
              </a:gs>
              <a:gs pos="100000">
                <a:srgbClr val="EAEAEA"/>
              </a:gs>
            </a:gsLst>
            <a:lin ang="5400000" scaled="0"/>
          </a:gradFill>
          <a:ln>
            <a:solidFill>
              <a:schemeClr val="tx2">
                <a:lumMod val="40000"/>
                <a:lumOff val="6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wrap="square" rtlCol="0">
            <a:spAutoFit/>
            <a:scene3d>
              <a:camera prst="perspectiveLeft"/>
              <a:lightRig rig="threePt" dir="t"/>
            </a:scene3d>
            <a:sp3d extrusionH="57150">
              <a:bevelT w="57150" h="38100" prst="artDeco"/>
            </a:sp3d>
          </a:bodyPr>
          <a:lstStyle/>
          <a:p>
            <a:pPr algn="ctr"/>
            <a:r>
              <a:rPr lang="en-US" sz="2800" b="1" dirty="0">
                <a:solidFill>
                  <a:schemeClr val="tx2">
                    <a:lumMod val="75000"/>
                  </a:schemeClr>
                </a:solidFill>
              </a:rPr>
              <a:t>Joaquin RESTREPO</a:t>
            </a:r>
          </a:p>
          <a:p>
            <a:pPr algn="ctr"/>
            <a:r>
              <a:rPr lang="en-US" sz="2000" dirty="0">
                <a:solidFill>
                  <a:schemeClr val="tx2">
                    <a:lumMod val="75000"/>
                  </a:schemeClr>
                </a:solidFill>
              </a:rPr>
              <a:t>Head OPS Division/ IAP/BR</a:t>
            </a:r>
          </a:p>
        </p:txBody>
      </p:sp>
      <p:sp>
        <p:nvSpPr>
          <p:cNvPr id="8" name="Slide Number Placeholder 7"/>
          <p:cNvSpPr>
            <a:spLocks noGrp="1"/>
          </p:cNvSpPr>
          <p:nvPr>
            <p:ph type="sldNum" sz="quarter" idx="12"/>
          </p:nvPr>
        </p:nvSpPr>
        <p:spPr/>
        <p:txBody>
          <a:bodyPr/>
          <a:lstStyle/>
          <a:p>
            <a:fld id="{BA732D6B-85B2-4291-881C-FD8D3E758029}" type="slidenum">
              <a:rPr lang="en-US" smtClean="0"/>
              <a:pPr/>
              <a:t>1</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3644" y="198129"/>
            <a:ext cx="4562312" cy="6438886"/>
          </a:xfrm>
          <a:prstGeom prst="rect">
            <a:avLst/>
          </a:prstGeom>
        </p:spPr>
      </p:pic>
    </p:spTree>
    <p:extLst>
      <p:ext uri="{BB962C8B-B14F-4D97-AF65-F5344CB8AC3E}">
        <p14:creationId xmlns:p14="http://schemas.microsoft.com/office/powerpoint/2010/main" val="15606056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934"/>
            <a:ext cx="10515600" cy="1325563"/>
          </a:xfrm>
        </p:spPr>
        <p:txBody>
          <a:bodyPr>
            <a:normAutofit/>
          </a:bodyPr>
          <a:lstStyle/>
          <a:p>
            <a:r>
              <a:rPr lang="en-US" b="1" dirty="0" smtClean="0">
                <a:solidFill>
                  <a:srgbClr val="FF0000"/>
                </a:solidFill>
              </a:rPr>
              <a:t>Committee </a:t>
            </a:r>
            <a:r>
              <a:rPr lang="en-US" b="1" dirty="0">
                <a:solidFill>
                  <a:srgbClr val="FF0000"/>
                </a:solidFill>
              </a:rPr>
              <a:t>4 (mainly terrestrial issues)</a:t>
            </a:r>
          </a:p>
        </p:txBody>
      </p:sp>
      <p:sp>
        <p:nvSpPr>
          <p:cNvPr id="3" name="Content Placeholder 2"/>
          <p:cNvSpPr>
            <a:spLocks noGrp="1"/>
          </p:cNvSpPr>
          <p:nvPr>
            <p:ph idx="1"/>
          </p:nvPr>
        </p:nvSpPr>
        <p:spPr>
          <a:xfrm>
            <a:off x="1607702" y="1321370"/>
            <a:ext cx="8958698" cy="5092248"/>
          </a:xfrm>
        </p:spPr>
        <p:txBody>
          <a:bodyPr>
            <a:normAutofit fontScale="70000" lnSpcReduction="20000"/>
          </a:bodyPr>
          <a:lstStyle/>
          <a:p>
            <a:r>
              <a:rPr lang="en-US" dirty="0" smtClean="0">
                <a:solidFill>
                  <a:schemeClr val="accent5"/>
                </a:solidFill>
              </a:rPr>
              <a:t>Working </a:t>
            </a:r>
            <a:r>
              <a:rPr lang="en-US" dirty="0">
                <a:solidFill>
                  <a:schemeClr val="accent5"/>
                </a:solidFill>
              </a:rPr>
              <a:t>Group 4A </a:t>
            </a:r>
            <a:r>
              <a:rPr lang="en-US" dirty="0" smtClean="0">
                <a:solidFill>
                  <a:schemeClr val="accent5"/>
                </a:solidFill>
              </a:rPr>
              <a:t>(Aeronautical </a:t>
            </a:r>
            <a:r>
              <a:rPr lang="en-US" dirty="0">
                <a:solidFill>
                  <a:schemeClr val="accent5"/>
                </a:solidFill>
              </a:rPr>
              <a:t>and Radiolocation) </a:t>
            </a:r>
          </a:p>
          <a:p>
            <a:pPr lvl="1"/>
            <a:r>
              <a:rPr lang="en-US" dirty="0" smtClean="0">
                <a:solidFill>
                  <a:schemeClr val="accent5"/>
                </a:solidFill>
              </a:rPr>
              <a:t>Sub-Working </a:t>
            </a:r>
            <a:r>
              <a:rPr lang="en-US" dirty="0">
                <a:solidFill>
                  <a:schemeClr val="accent5"/>
                </a:solidFill>
              </a:rPr>
              <a:t>Group to deal with Agenda item 1.5 (SWG 4A1 </a:t>
            </a:r>
            <a:r>
              <a:rPr lang="en-US" dirty="0" err="1">
                <a:solidFill>
                  <a:schemeClr val="accent5"/>
                </a:solidFill>
              </a:rPr>
              <a:t>a.i</a:t>
            </a:r>
            <a:r>
              <a:rPr lang="en-US" dirty="0">
                <a:solidFill>
                  <a:schemeClr val="accent5"/>
                </a:solidFill>
              </a:rPr>
              <a:t>. 1.5)</a:t>
            </a:r>
          </a:p>
          <a:p>
            <a:pPr lvl="1"/>
            <a:r>
              <a:rPr lang="en-US" dirty="0">
                <a:solidFill>
                  <a:schemeClr val="accent5"/>
                </a:solidFill>
              </a:rPr>
              <a:t>Sub-Working Group to deal with Agenda item 1.17 (SWG 4A2 </a:t>
            </a:r>
            <a:r>
              <a:rPr lang="en-US" dirty="0" err="1">
                <a:solidFill>
                  <a:schemeClr val="accent5"/>
                </a:solidFill>
              </a:rPr>
              <a:t>a.i</a:t>
            </a:r>
            <a:r>
              <a:rPr lang="en-US" dirty="0">
                <a:solidFill>
                  <a:schemeClr val="accent5"/>
                </a:solidFill>
              </a:rPr>
              <a:t>. 1.17)</a:t>
            </a:r>
          </a:p>
          <a:p>
            <a:pPr lvl="1"/>
            <a:r>
              <a:rPr lang="en-US" dirty="0">
                <a:solidFill>
                  <a:schemeClr val="accent5"/>
                </a:solidFill>
              </a:rPr>
              <a:t>Sub-Working Group to deal with Agenda item 1.18 (SWG 4A3 </a:t>
            </a:r>
            <a:r>
              <a:rPr lang="en-US" dirty="0" err="1">
                <a:solidFill>
                  <a:schemeClr val="accent5"/>
                </a:solidFill>
              </a:rPr>
              <a:t>a.i</a:t>
            </a:r>
            <a:r>
              <a:rPr lang="en-US" dirty="0">
                <a:solidFill>
                  <a:schemeClr val="accent5"/>
                </a:solidFill>
              </a:rPr>
              <a:t>. 1.18)</a:t>
            </a:r>
          </a:p>
          <a:p>
            <a:pPr lvl="1"/>
            <a:r>
              <a:rPr lang="en-US" dirty="0">
                <a:solidFill>
                  <a:schemeClr val="accent5"/>
                </a:solidFill>
              </a:rPr>
              <a:t>Sub-Working Group to deal with Agenda item on Global Flight Tracking (GFT) </a:t>
            </a:r>
            <a:r>
              <a:rPr lang="en-US" dirty="0" smtClean="0">
                <a:solidFill>
                  <a:schemeClr val="accent5"/>
                </a:solidFill>
              </a:rPr>
              <a:t>(</a:t>
            </a:r>
            <a:r>
              <a:rPr lang="en-US" dirty="0">
                <a:solidFill>
                  <a:schemeClr val="accent5"/>
                </a:solidFill>
              </a:rPr>
              <a:t>SWG 4A4 - GFT) </a:t>
            </a:r>
          </a:p>
          <a:p>
            <a:endParaRPr lang="en-US" dirty="0">
              <a:solidFill>
                <a:schemeClr val="accent5"/>
              </a:solidFill>
            </a:endParaRPr>
          </a:p>
          <a:p>
            <a:r>
              <a:rPr lang="en-US" dirty="0">
                <a:solidFill>
                  <a:schemeClr val="accent5"/>
                </a:solidFill>
              </a:rPr>
              <a:t>Working Group 4B </a:t>
            </a:r>
            <a:r>
              <a:rPr lang="en-US" dirty="0" smtClean="0">
                <a:solidFill>
                  <a:schemeClr val="accent5"/>
                </a:solidFill>
              </a:rPr>
              <a:t>(Maritime </a:t>
            </a:r>
            <a:r>
              <a:rPr lang="en-US" dirty="0">
                <a:solidFill>
                  <a:schemeClr val="accent5"/>
                </a:solidFill>
              </a:rPr>
              <a:t>and Amateur)</a:t>
            </a:r>
          </a:p>
          <a:p>
            <a:pPr lvl="1"/>
            <a:r>
              <a:rPr lang="en-US" dirty="0" smtClean="0">
                <a:solidFill>
                  <a:schemeClr val="accent5"/>
                </a:solidFill>
              </a:rPr>
              <a:t>Sub-Working </a:t>
            </a:r>
            <a:r>
              <a:rPr lang="en-US" dirty="0">
                <a:solidFill>
                  <a:schemeClr val="accent5"/>
                </a:solidFill>
              </a:rPr>
              <a:t>Group to deal with Agenda item 1.4 (SWG 4B1 </a:t>
            </a:r>
            <a:r>
              <a:rPr lang="en-US" dirty="0" err="1">
                <a:solidFill>
                  <a:schemeClr val="accent5"/>
                </a:solidFill>
              </a:rPr>
              <a:t>a.i</a:t>
            </a:r>
            <a:r>
              <a:rPr lang="en-US" dirty="0">
                <a:solidFill>
                  <a:schemeClr val="accent5"/>
                </a:solidFill>
              </a:rPr>
              <a:t>. 1.4)</a:t>
            </a:r>
          </a:p>
          <a:p>
            <a:pPr lvl="1"/>
            <a:r>
              <a:rPr lang="en-US" dirty="0">
                <a:solidFill>
                  <a:schemeClr val="accent5"/>
                </a:solidFill>
              </a:rPr>
              <a:t>Sub-Working Group to deal with Agenda item 1.16 (SWG 4B2 </a:t>
            </a:r>
            <a:r>
              <a:rPr lang="en-US" dirty="0" err="1">
                <a:solidFill>
                  <a:schemeClr val="accent5"/>
                </a:solidFill>
              </a:rPr>
              <a:t>a.i</a:t>
            </a:r>
            <a:r>
              <a:rPr lang="en-US" dirty="0">
                <a:solidFill>
                  <a:schemeClr val="accent5"/>
                </a:solidFill>
              </a:rPr>
              <a:t>. 1.16)</a:t>
            </a:r>
          </a:p>
          <a:p>
            <a:pPr lvl="1"/>
            <a:r>
              <a:rPr lang="en-US" dirty="0">
                <a:solidFill>
                  <a:schemeClr val="accent5"/>
                </a:solidFill>
              </a:rPr>
              <a:t>Agenda item 1.15 (to consider spectrum demands for on-board communication stations in the maritime mobile service in accordance with Resolution 358 (WRC 12) will be treated directly at the working group level.</a:t>
            </a:r>
          </a:p>
          <a:p>
            <a:endParaRPr lang="en-US" dirty="0">
              <a:solidFill>
                <a:schemeClr val="accent5"/>
              </a:solidFill>
            </a:endParaRPr>
          </a:p>
          <a:p>
            <a:r>
              <a:rPr lang="en-US" dirty="0">
                <a:solidFill>
                  <a:schemeClr val="accent5"/>
                </a:solidFill>
              </a:rPr>
              <a:t>Working Group 4C </a:t>
            </a:r>
            <a:r>
              <a:rPr lang="en-US" dirty="0" smtClean="0">
                <a:solidFill>
                  <a:schemeClr val="accent5"/>
                </a:solidFill>
              </a:rPr>
              <a:t>(Mobile </a:t>
            </a:r>
            <a:r>
              <a:rPr lang="en-US" dirty="0">
                <a:solidFill>
                  <a:schemeClr val="accent5"/>
                </a:solidFill>
              </a:rPr>
              <a:t>and PPDR)</a:t>
            </a:r>
          </a:p>
          <a:p>
            <a:pPr lvl="1"/>
            <a:r>
              <a:rPr lang="en-US" dirty="0" smtClean="0">
                <a:solidFill>
                  <a:schemeClr val="accent5"/>
                </a:solidFill>
              </a:rPr>
              <a:t>Sub-Working </a:t>
            </a:r>
            <a:r>
              <a:rPr lang="en-US" dirty="0">
                <a:solidFill>
                  <a:schemeClr val="accent5"/>
                </a:solidFill>
              </a:rPr>
              <a:t>Group to deal with agenda item 1.1 (SWG 4C1 </a:t>
            </a:r>
            <a:r>
              <a:rPr lang="en-US" dirty="0" err="1">
                <a:solidFill>
                  <a:schemeClr val="accent5"/>
                </a:solidFill>
              </a:rPr>
              <a:t>a.i</a:t>
            </a:r>
            <a:r>
              <a:rPr lang="en-US" dirty="0">
                <a:solidFill>
                  <a:schemeClr val="accent5"/>
                </a:solidFill>
              </a:rPr>
              <a:t>. 1.1)</a:t>
            </a:r>
          </a:p>
          <a:p>
            <a:pPr lvl="1"/>
            <a:r>
              <a:rPr lang="en-US" dirty="0">
                <a:solidFill>
                  <a:schemeClr val="accent5"/>
                </a:solidFill>
              </a:rPr>
              <a:t>Sub-Working Group to deal with agenda item 1.2 (SWG 4C2 </a:t>
            </a:r>
            <a:r>
              <a:rPr lang="en-US" dirty="0" err="1">
                <a:solidFill>
                  <a:schemeClr val="accent5"/>
                </a:solidFill>
              </a:rPr>
              <a:t>a.i</a:t>
            </a:r>
            <a:r>
              <a:rPr lang="en-US" dirty="0">
                <a:solidFill>
                  <a:schemeClr val="accent5"/>
                </a:solidFill>
              </a:rPr>
              <a:t>. 1.2)</a:t>
            </a:r>
          </a:p>
          <a:p>
            <a:pPr lvl="1"/>
            <a:r>
              <a:rPr lang="en-US" dirty="0">
                <a:solidFill>
                  <a:schemeClr val="accent5"/>
                </a:solidFill>
              </a:rPr>
              <a:t>Sub-Working Group to deal with agenda items 1.3 and </a:t>
            </a:r>
            <a:r>
              <a:rPr lang="en-US" dirty="0" smtClean="0">
                <a:solidFill>
                  <a:schemeClr val="accent5"/>
                </a:solidFill>
              </a:rPr>
              <a:t>9.1; 9.1.7 </a:t>
            </a:r>
            <a:r>
              <a:rPr lang="en-US" dirty="0">
                <a:solidFill>
                  <a:schemeClr val="accent5"/>
                </a:solidFill>
              </a:rPr>
              <a:t>(SWG 4C3 </a:t>
            </a:r>
            <a:r>
              <a:rPr lang="en-US" dirty="0" err="1">
                <a:solidFill>
                  <a:schemeClr val="accent5"/>
                </a:solidFill>
              </a:rPr>
              <a:t>a.i</a:t>
            </a:r>
            <a:r>
              <a:rPr lang="en-US" dirty="0">
                <a:solidFill>
                  <a:schemeClr val="accent5"/>
                </a:solidFill>
              </a:rPr>
              <a:t>. 1.3, issue 9.1.7</a:t>
            </a:r>
            <a:r>
              <a:rPr lang="en-US" dirty="0" smtClean="0">
                <a:solidFill>
                  <a:schemeClr val="accent5"/>
                </a:solidFill>
              </a:rPr>
              <a:t>)</a:t>
            </a:r>
            <a:endParaRPr lang="en-US" dirty="0">
              <a:solidFill>
                <a:schemeClr val="accent5"/>
              </a:solidFill>
            </a:endParaRPr>
          </a:p>
        </p:txBody>
      </p:sp>
    </p:spTree>
    <p:extLst>
      <p:ext uri="{BB962C8B-B14F-4D97-AF65-F5344CB8AC3E}">
        <p14:creationId xmlns:p14="http://schemas.microsoft.com/office/powerpoint/2010/main" val="481067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6800" y="36162"/>
            <a:ext cx="8229600" cy="1143000"/>
          </a:xfrm>
        </p:spPr>
        <p:txBody>
          <a:bodyPr>
            <a:normAutofit fontScale="90000"/>
          </a:bodyPr>
          <a:lstStyle/>
          <a:p>
            <a:r>
              <a:rPr lang="en-US" b="1" dirty="0" smtClean="0">
                <a:solidFill>
                  <a:srgbClr val="FF0000"/>
                </a:solidFill>
              </a:rPr>
              <a:t>Committee 5 </a:t>
            </a:r>
            <a:r>
              <a:rPr lang="en-US" b="1" dirty="0">
                <a:solidFill>
                  <a:srgbClr val="FF0000"/>
                </a:solidFill>
              </a:rPr>
              <a:t>(mainly </a:t>
            </a:r>
            <a:r>
              <a:rPr lang="en-US" b="1" dirty="0" smtClean="0">
                <a:solidFill>
                  <a:srgbClr val="FF0000"/>
                </a:solidFill>
              </a:rPr>
              <a:t>satellite </a:t>
            </a:r>
            <a:r>
              <a:rPr lang="en-US" b="1" dirty="0">
                <a:solidFill>
                  <a:srgbClr val="FF0000"/>
                </a:solidFill>
              </a:rPr>
              <a:t>issues)</a:t>
            </a:r>
          </a:p>
        </p:txBody>
      </p:sp>
      <p:sp>
        <p:nvSpPr>
          <p:cNvPr id="3" name="Content Placeholder 2"/>
          <p:cNvSpPr>
            <a:spLocks noGrp="1"/>
          </p:cNvSpPr>
          <p:nvPr>
            <p:ph idx="1"/>
          </p:nvPr>
        </p:nvSpPr>
        <p:spPr>
          <a:xfrm>
            <a:off x="1607702" y="1179012"/>
            <a:ext cx="8958698" cy="5099868"/>
          </a:xfrm>
        </p:spPr>
        <p:txBody>
          <a:bodyPr>
            <a:noAutofit/>
          </a:bodyPr>
          <a:lstStyle/>
          <a:p>
            <a:r>
              <a:rPr lang="en-US" sz="1400" dirty="0">
                <a:solidFill>
                  <a:schemeClr val="accent5"/>
                </a:solidFill>
              </a:rPr>
              <a:t>Working Group 5A (Space Science)</a:t>
            </a:r>
          </a:p>
          <a:p>
            <a:pPr lvl="1"/>
            <a:r>
              <a:rPr lang="en-US" sz="1200" dirty="0">
                <a:solidFill>
                  <a:schemeClr val="accent5"/>
                </a:solidFill>
              </a:rPr>
              <a:t>Plenary to deal with Agenda items 1.13, 5 (Resolution (Rev.WRC-03) 74) and relevant parts of 9.2</a:t>
            </a:r>
          </a:p>
          <a:p>
            <a:pPr lvl="1"/>
            <a:r>
              <a:rPr lang="en-US" sz="1200" dirty="0">
                <a:solidFill>
                  <a:schemeClr val="accent5"/>
                </a:solidFill>
              </a:rPr>
              <a:t>Sub-Working Group to deal with Agenda item 1.11 (SWG 5A1 </a:t>
            </a:r>
            <a:r>
              <a:rPr lang="en-US" sz="1200" dirty="0" err="1">
                <a:solidFill>
                  <a:schemeClr val="accent5"/>
                </a:solidFill>
              </a:rPr>
              <a:t>a.i</a:t>
            </a:r>
            <a:r>
              <a:rPr lang="en-US" sz="1200" dirty="0">
                <a:solidFill>
                  <a:schemeClr val="accent5"/>
                </a:solidFill>
              </a:rPr>
              <a:t>. 1.11)</a:t>
            </a:r>
          </a:p>
          <a:p>
            <a:pPr lvl="1"/>
            <a:r>
              <a:rPr lang="en-US" sz="1200" dirty="0">
                <a:solidFill>
                  <a:schemeClr val="accent5"/>
                </a:solidFill>
              </a:rPr>
              <a:t>Sub-Working Group to deal with Agenda item 1.12 (SWG 5A2 </a:t>
            </a:r>
            <a:r>
              <a:rPr lang="en-US" sz="1200" dirty="0" err="1">
                <a:solidFill>
                  <a:schemeClr val="accent5"/>
                </a:solidFill>
              </a:rPr>
              <a:t>a.i</a:t>
            </a:r>
            <a:r>
              <a:rPr lang="en-US" sz="1200" dirty="0">
                <a:solidFill>
                  <a:schemeClr val="accent5"/>
                </a:solidFill>
              </a:rPr>
              <a:t>. 1.12)</a:t>
            </a:r>
          </a:p>
          <a:p>
            <a:pPr lvl="1"/>
            <a:r>
              <a:rPr lang="en-US" sz="1200" dirty="0">
                <a:solidFill>
                  <a:schemeClr val="accent5"/>
                </a:solidFill>
              </a:rPr>
              <a:t>Sub-Working Group to deal with Agenda item 1.14 (SWG 5A3 </a:t>
            </a:r>
            <a:r>
              <a:rPr lang="en-US" sz="1200" dirty="0" err="1">
                <a:solidFill>
                  <a:schemeClr val="accent5"/>
                </a:solidFill>
              </a:rPr>
              <a:t>a.i</a:t>
            </a:r>
            <a:r>
              <a:rPr lang="en-US" sz="1200" dirty="0">
                <a:solidFill>
                  <a:schemeClr val="accent5"/>
                </a:solidFill>
              </a:rPr>
              <a:t>. 1.14)</a:t>
            </a:r>
          </a:p>
          <a:p>
            <a:endParaRPr lang="en-US" sz="1400" dirty="0">
              <a:solidFill>
                <a:schemeClr val="accent5"/>
              </a:solidFill>
            </a:endParaRPr>
          </a:p>
          <a:p>
            <a:r>
              <a:rPr lang="en-US" sz="1400" dirty="0">
                <a:solidFill>
                  <a:schemeClr val="accent5"/>
                </a:solidFill>
              </a:rPr>
              <a:t>Working Group 5B (Satellite Allocation)</a:t>
            </a:r>
          </a:p>
          <a:p>
            <a:pPr lvl="1"/>
            <a:r>
              <a:rPr lang="en-US" sz="1200" dirty="0">
                <a:solidFill>
                  <a:schemeClr val="accent5"/>
                </a:solidFill>
              </a:rPr>
              <a:t>Sub-Working Group to deal with agenda item 1.6 (SWG 5B1 </a:t>
            </a:r>
            <a:r>
              <a:rPr lang="en-US" sz="1200" dirty="0" err="1">
                <a:solidFill>
                  <a:schemeClr val="accent5"/>
                </a:solidFill>
              </a:rPr>
              <a:t>a.i</a:t>
            </a:r>
            <a:r>
              <a:rPr lang="en-US" sz="1200" dirty="0">
                <a:solidFill>
                  <a:schemeClr val="accent5"/>
                </a:solidFill>
              </a:rPr>
              <a:t>. 1.6)</a:t>
            </a:r>
          </a:p>
          <a:p>
            <a:pPr lvl="1"/>
            <a:r>
              <a:rPr lang="en-US" sz="1200" dirty="0">
                <a:solidFill>
                  <a:schemeClr val="accent5"/>
                </a:solidFill>
              </a:rPr>
              <a:t>Sub-Working Group to deal with agenda item 1.7 (SWG 5B2 </a:t>
            </a:r>
            <a:r>
              <a:rPr lang="en-US" sz="1200" dirty="0" err="1">
                <a:solidFill>
                  <a:schemeClr val="accent5"/>
                </a:solidFill>
              </a:rPr>
              <a:t>a.i</a:t>
            </a:r>
            <a:r>
              <a:rPr lang="en-US" sz="1200" dirty="0">
                <a:solidFill>
                  <a:schemeClr val="accent5"/>
                </a:solidFill>
              </a:rPr>
              <a:t>. 1.7)</a:t>
            </a:r>
          </a:p>
          <a:p>
            <a:pPr lvl="1"/>
            <a:r>
              <a:rPr lang="en-US" sz="1200" dirty="0">
                <a:solidFill>
                  <a:schemeClr val="accent5"/>
                </a:solidFill>
              </a:rPr>
              <a:t>Sub-Working Group to deal with agenda item 1.9.1 (SWG 5B3 </a:t>
            </a:r>
            <a:r>
              <a:rPr lang="en-US" sz="1200" dirty="0" err="1">
                <a:solidFill>
                  <a:schemeClr val="accent5"/>
                </a:solidFill>
              </a:rPr>
              <a:t>a.i</a:t>
            </a:r>
            <a:r>
              <a:rPr lang="en-US" sz="1200" dirty="0">
                <a:solidFill>
                  <a:schemeClr val="accent5"/>
                </a:solidFill>
              </a:rPr>
              <a:t>. 1.9.1)</a:t>
            </a:r>
          </a:p>
          <a:p>
            <a:pPr lvl="1"/>
            <a:r>
              <a:rPr lang="en-US" sz="1200" dirty="0">
                <a:solidFill>
                  <a:schemeClr val="accent5"/>
                </a:solidFill>
              </a:rPr>
              <a:t>Sub-Working Group to deal with agenda item 1.9.2 (SWG 5B4 </a:t>
            </a:r>
            <a:r>
              <a:rPr lang="en-US" sz="1200" dirty="0" err="1">
                <a:solidFill>
                  <a:schemeClr val="accent5"/>
                </a:solidFill>
              </a:rPr>
              <a:t>a.i</a:t>
            </a:r>
            <a:r>
              <a:rPr lang="en-US" sz="1200" dirty="0">
                <a:solidFill>
                  <a:schemeClr val="accent5"/>
                </a:solidFill>
              </a:rPr>
              <a:t>. 1.9.2)</a:t>
            </a:r>
          </a:p>
          <a:p>
            <a:pPr lvl="1"/>
            <a:r>
              <a:rPr lang="en-US" sz="1200" dirty="0">
                <a:solidFill>
                  <a:schemeClr val="accent5"/>
                </a:solidFill>
              </a:rPr>
              <a:t>Sub-Working Group to deal with agenda item 1.10 (SWG 5B5 </a:t>
            </a:r>
            <a:r>
              <a:rPr lang="en-US" sz="1200" dirty="0" err="1">
                <a:solidFill>
                  <a:schemeClr val="accent5"/>
                </a:solidFill>
              </a:rPr>
              <a:t>a.i</a:t>
            </a:r>
            <a:r>
              <a:rPr lang="en-US" sz="1200" dirty="0">
                <a:solidFill>
                  <a:schemeClr val="accent5"/>
                </a:solidFill>
              </a:rPr>
              <a:t>. 1.10)</a:t>
            </a:r>
          </a:p>
          <a:p>
            <a:endParaRPr lang="en-US" sz="1400" dirty="0">
              <a:solidFill>
                <a:schemeClr val="accent5"/>
              </a:solidFill>
            </a:endParaRPr>
          </a:p>
          <a:p>
            <a:r>
              <a:rPr lang="en-US" sz="1400" dirty="0">
                <a:solidFill>
                  <a:schemeClr val="accent5"/>
                </a:solidFill>
              </a:rPr>
              <a:t>Working Group 5C (Satellite Regulatory Issues)</a:t>
            </a:r>
          </a:p>
          <a:p>
            <a:pPr lvl="1"/>
            <a:r>
              <a:rPr lang="en-US" sz="1200" dirty="0">
                <a:solidFill>
                  <a:schemeClr val="accent5"/>
                </a:solidFill>
              </a:rPr>
              <a:t>Sub-Working Group to deal with agenda item 1.8 (SWG 5C1 </a:t>
            </a:r>
            <a:r>
              <a:rPr lang="en-US" sz="1200" dirty="0" err="1">
                <a:solidFill>
                  <a:schemeClr val="accent5"/>
                </a:solidFill>
              </a:rPr>
              <a:t>a.i</a:t>
            </a:r>
            <a:r>
              <a:rPr lang="en-US" sz="1200" dirty="0">
                <a:solidFill>
                  <a:schemeClr val="accent5"/>
                </a:solidFill>
              </a:rPr>
              <a:t>. 1.8)</a:t>
            </a:r>
          </a:p>
          <a:p>
            <a:pPr lvl="1"/>
            <a:r>
              <a:rPr lang="en-US" sz="1200" dirty="0">
                <a:solidFill>
                  <a:schemeClr val="accent5"/>
                </a:solidFill>
              </a:rPr>
              <a:t>Sub-Working Group to deal with agenda item 7 and related parts of agenda items 9.2 and 9.3 (SWG 5C2 </a:t>
            </a:r>
            <a:r>
              <a:rPr lang="en-US" sz="1200" dirty="0" err="1">
                <a:solidFill>
                  <a:schemeClr val="accent5"/>
                </a:solidFill>
              </a:rPr>
              <a:t>a.i</a:t>
            </a:r>
            <a:r>
              <a:rPr lang="en-US" sz="1200" dirty="0">
                <a:solidFill>
                  <a:schemeClr val="accent5"/>
                </a:solidFill>
              </a:rPr>
              <a:t>. 7)</a:t>
            </a:r>
          </a:p>
          <a:p>
            <a:pPr lvl="1"/>
            <a:r>
              <a:rPr lang="en-US" sz="1200" dirty="0">
                <a:solidFill>
                  <a:schemeClr val="accent5"/>
                </a:solidFill>
              </a:rPr>
              <a:t>Sub-Working Group to deal with agenda item 9.1.2 (SWG 5C3 </a:t>
            </a:r>
            <a:r>
              <a:rPr lang="en-US" sz="1200" dirty="0" err="1">
                <a:solidFill>
                  <a:schemeClr val="accent5"/>
                </a:solidFill>
              </a:rPr>
              <a:t>a.i</a:t>
            </a:r>
            <a:r>
              <a:rPr lang="en-US" sz="1200" dirty="0">
                <a:solidFill>
                  <a:schemeClr val="accent5"/>
                </a:solidFill>
              </a:rPr>
              <a:t>. 9.1.2)</a:t>
            </a:r>
          </a:p>
          <a:p>
            <a:pPr lvl="1"/>
            <a:r>
              <a:rPr lang="en-US" sz="1200" dirty="0">
                <a:solidFill>
                  <a:schemeClr val="accent5"/>
                </a:solidFill>
              </a:rPr>
              <a:t>Sub-Working Group to deal with agenda item 9.2  (SWG 5C4 </a:t>
            </a:r>
            <a:r>
              <a:rPr lang="en-US" sz="1200" dirty="0" err="1">
                <a:solidFill>
                  <a:schemeClr val="accent5"/>
                </a:solidFill>
              </a:rPr>
              <a:t>a.i</a:t>
            </a:r>
            <a:r>
              <a:rPr lang="en-US" sz="1200" dirty="0">
                <a:solidFill>
                  <a:schemeClr val="accent5"/>
                </a:solidFill>
              </a:rPr>
              <a:t>. 9.2)</a:t>
            </a:r>
          </a:p>
        </p:txBody>
      </p:sp>
    </p:spTree>
    <p:extLst>
      <p:ext uri="{BB962C8B-B14F-4D97-AF65-F5344CB8AC3E}">
        <p14:creationId xmlns:p14="http://schemas.microsoft.com/office/powerpoint/2010/main" val="2702621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8357" y="116632"/>
            <a:ext cx="8229600" cy="1143000"/>
          </a:xfrm>
        </p:spPr>
        <p:txBody>
          <a:bodyPr>
            <a:normAutofit/>
          </a:bodyPr>
          <a:lstStyle/>
          <a:p>
            <a:r>
              <a:rPr lang="en-US" b="1" dirty="0" smtClean="0">
                <a:solidFill>
                  <a:srgbClr val="FF0000"/>
                </a:solidFill>
              </a:rPr>
              <a:t>Committee 6</a:t>
            </a:r>
            <a:endParaRPr lang="en-US" b="1" dirty="0">
              <a:solidFill>
                <a:srgbClr val="FF0000"/>
              </a:solidFill>
            </a:endParaRPr>
          </a:p>
        </p:txBody>
      </p:sp>
      <p:sp>
        <p:nvSpPr>
          <p:cNvPr id="3" name="Content Placeholder 2"/>
          <p:cNvSpPr>
            <a:spLocks noGrp="1"/>
          </p:cNvSpPr>
          <p:nvPr>
            <p:ph idx="1"/>
          </p:nvPr>
        </p:nvSpPr>
        <p:spPr>
          <a:xfrm>
            <a:off x="1579419" y="1179012"/>
            <a:ext cx="8958698" cy="5107488"/>
          </a:xfrm>
        </p:spPr>
        <p:txBody>
          <a:bodyPr>
            <a:noAutofit/>
          </a:bodyPr>
          <a:lstStyle/>
          <a:p>
            <a:r>
              <a:rPr lang="en-US" sz="2400" dirty="0">
                <a:solidFill>
                  <a:schemeClr val="accent5"/>
                </a:solidFill>
              </a:rPr>
              <a:t>Working Group 6A (WG 6A General Issues)</a:t>
            </a:r>
          </a:p>
          <a:p>
            <a:pPr lvl="1"/>
            <a:r>
              <a:rPr lang="en-US" sz="1600" dirty="0">
                <a:solidFill>
                  <a:schemeClr val="accent5"/>
                </a:solidFill>
              </a:rPr>
              <a:t>Sub-Working Group 6A1 on WRC-15 agenda items 2 and 4 (SWG 6A1 </a:t>
            </a:r>
            <a:r>
              <a:rPr lang="en-US" sz="1600" dirty="0" err="1">
                <a:solidFill>
                  <a:schemeClr val="accent5"/>
                </a:solidFill>
              </a:rPr>
              <a:t>a.i</a:t>
            </a:r>
            <a:r>
              <a:rPr lang="en-US" sz="1600" dirty="0">
                <a:solidFill>
                  <a:schemeClr val="accent5"/>
                </a:solidFill>
              </a:rPr>
              <a:t>. 2, 4 (</a:t>
            </a:r>
            <a:r>
              <a:rPr lang="en-US" sz="1600" dirty="0" err="1">
                <a:solidFill>
                  <a:schemeClr val="accent5"/>
                </a:solidFill>
              </a:rPr>
              <a:t>IbR</a:t>
            </a:r>
            <a:r>
              <a:rPr lang="en-US" sz="1600" dirty="0">
                <a:solidFill>
                  <a:schemeClr val="accent5"/>
                </a:solidFill>
              </a:rPr>
              <a:t> &amp; Res. 95))</a:t>
            </a:r>
          </a:p>
          <a:p>
            <a:pPr lvl="1"/>
            <a:r>
              <a:rPr lang="en-US" sz="1600" dirty="0">
                <a:solidFill>
                  <a:schemeClr val="accent5"/>
                </a:solidFill>
              </a:rPr>
              <a:t>Sub-Working Group 6A2 on WRC-15 agenda item 9.2*, Issues not related to satellite (SWG 6A2 </a:t>
            </a:r>
            <a:r>
              <a:rPr lang="en-US" sz="1600" dirty="0" err="1">
                <a:solidFill>
                  <a:schemeClr val="accent5"/>
                </a:solidFill>
              </a:rPr>
              <a:t>a.i</a:t>
            </a:r>
            <a:r>
              <a:rPr lang="en-US" sz="1600" dirty="0">
                <a:solidFill>
                  <a:schemeClr val="accent5"/>
                </a:solidFill>
              </a:rPr>
              <a:t>. 9.2.NSat)</a:t>
            </a:r>
          </a:p>
          <a:p>
            <a:r>
              <a:rPr lang="en-US" sz="2400" dirty="0">
                <a:solidFill>
                  <a:schemeClr val="accent5"/>
                </a:solidFill>
              </a:rPr>
              <a:t>Working Group 6B (WG 6B Next WRC)</a:t>
            </a:r>
          </a:p>
          <a:p>
            <a:pPr lvl="1"/>
            <a:r>
              <a:rPr lang="en-US" sz="1600" dirty="0">
                <a:solidFill>
                  <a:schemeClr val="accent5"/>
                </a:solidFill>
              </a:rPr>
              <a:t>Agenda of future conferences, </a:t>
            </a:r>
            <a:r>
              <a:rPr lang="en-US" sz="1600" dirty="0" err="1">
                <a:solidFill>
                  <a:schemeClr val="accent5"/>
                </a:solidFill>
              </a:rPr>
              <a:t>a.i</a:t>
            </a:r>
            <a:r>
              <a:rPr lang="en-US" sz="1600" dirty="0">
                <a:solidFill>
                  <a:schemeClr val="accent5"/>
                </a:solidFill>
              </a:rPr>
              <a:t>. 6, 10</a:t>
            </a:r>
          </a:p>
          <a:p>
            <a:pPr lvl="1"/>
            <a:r>
              <a:rPr lang="en-US" sz="1600" dirty="0">
                <a:solidFill>
                  <a:schemeClr val="accent5"/>
                </a:solidFill>
              </a:rPr>
              <a:t>1	Ad-Hoc Group (AHG) 6B1 </a:t>
            </a:r>
          </a:p>
          <a:p>
            <a:pPr lvl="1"/>
            <a:r>
              <a:rPr lang="en-US" sz="1600" dirty="0">
                <a:solidFill>
                  <a:schemeClr val="accent5"/>
                </a:solidFill>
              </a:rPr>
              <a:t>2	Ad-Hoc Group (AHG) 6B2 </a:t>
            </a:r>
          </a:p>
          <a:p>
            <a:pPr lvl="1"/>
            <a:r>
              <a:rPr lang="en-US" sz="1600" dirty="0">
                <a:solidFill>
                  <a:schemeClr val="accent5"/>
                </a:solidFill>
              </a:rPr>
              <a:t>3	Ad-Hoc Group (AHG) 6B3 </a:t>
            </a:r>
          </a:p>
          <a:p>
            <a:pPr lvl="1"/>
            <a:r>
              <a:rPr lang="en-US" sz="1600" dirty="0">
                <a:solidFill>
                  <a:schemeClr val="accent5"/>
                </a:solidFill>
              </a:rPr>
              <a:t>4	Ad-Hoc Group (AHG) 6B4 </a:t>
            </a:r>
          </a:p>
          <a:p>
            <a:r>
              <a:rPr lang="en-US" sz="2400" dirty="0">
                <a:solidFill>
                  <a:schemeClr val="accent5"/>
                </a:solidFill>
              </a:rPr>
              <a:t>Note: Contributions for WRC-23 agenda considered separately</a:t>
            </a:r>
          </a:p>
        </p:txBody>
      </p:sp>
    </p:spTree>
    <p:extLst>
      <p:ext uri="{BB962C8B-B14F-4D97-AF65-F5344CB8AC3E}">
        <p14:creationId xmlns:p14="http://schemas.microsoft.com/office/powerpoint/2010/main" val="3231866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545588" y="1052736"/>
            <a:ext cx="8991600" cy="5693866"/>
          </a:xfrm>
        </p:spPr>
        <p:txBody>
          <a:bodyPr>
            <a:normAutofit lnSpcReduction="10000"/>
          </a:bodyPr>
          <a:lstStyle/>
          <a:p>
            <a:pPr marL="285750" indent="-285750" algn="just">
              <a:buFontTx/>
              <a:buChar char="-"/>
            </a:pPr>
            <a:r>
              <a:rPr lang="en-US" sz="2000" b="1" dirty="0"/>
              <a:t>Amateur radio:</a:t>
            </a:r>
          </a:p>
          <a:p>
            <a:pPr algn="just"/>
            <a:r>
              <a:rPr lang="en-US" sz="2000" dirty="0"/>
              <a:t>New allocation in 5351.5 - 5366.5 kHz, to maintain stable communications over various distances, especially to attend disaster situations and for relief operations.</a:t>
            </a:r>
          </a:p>
          <a:p>
            <a:pPr algn="just"/>
            <a:endParaRPr lang="en-US" sz="1000" dirty="0"/>
          </a:p>
          <a:p>
            <a:pPr algn="just"/>
            <a:r>
              <a:rPr lang="en-US" sz="2000" b="1" dirty="0"/>
              <a:t>- Emergency communications and disaster relief</a:t>
            </a:r>
          </a:p>
          <a:p>
            <a:pPr algn="just"/>
            <a:r>
              <a:rPr lang="en-US" sz="2000" dirty="0"/>
              <a:t>Identification of 694-894 MHz to facilitate mobile broadband communications for robust and reliable mission critical emergency services in public protection and disaster relief (PPDR), such as police, fire, ambulances and disaster response teams.</a:t>
            </a:r>
          </a:p>
          <a:p>
            <a:pPr algn="just"/>
            <a:endParaRPr lang="en-US" sz="1000" dirty="0"/>
          </a:p>
          <a:p>
            <a:pPr algn="just"/>
            <a:r>
              <a:rPr lang="en-US" sz="2000" dirty="0"/>
              <a:t>- </a:t>
            </a:r>
            <a:r>
              <a:rPr lang="en-US" sz="2000" b="1" dirty="0"/>
              <a:t>Search and rescue</a:t>
            </a:r>
          </a:p>
          <a:p>
            <a:pPr algn="just"/>
            <a:r>
              <a:rPr lang="en-US" sz="2000" dirty="0"/>
              <a:t>Reinforce protection to Search and Rescue beacons in 406-406.1 MHz to uplink search and rescue satellites, as the </a:t>
            </a:r>
            <a:r>
              <a:rPr lang="en-US" sz="2000" dirty="0" err="1"/>
              <a:t>Cospas-Sarsat</a:t>
            </a:r>
            <a:r>
              <a:rPr lang="en-US" sz="2000" dirty="0"/>
              <a:t> system: as 12/2013, it provided assistance in rescuing over 37,000 persons in over 10,300 incidents worldwide.</a:t>
            </a:r>
          </a:p>
          <a:p>
            <a:pPr algn="just"/>
            <a:endParaRPr lang="en-US" sz="1000" dirty="0"/>
          </a:p>
          <a:p>
            <a:pPr algn="just"/>
            <a:r>
              <a:rPr lang="en-US" sz="2000" dirty="0"/>
              <a:t>- </a:t>
            </a:r>
            <a:r>
              <a:rPr lang="en-US" sz="2000" b="1" dirty="0"/>
              <a:t>Coordinated Universal Time (UTC)</a:t>
            </a:r>
          </a:p>
          <a:p>
            <a:pPr algn="just"/>
            <a:r>
              <a:rPr lang="en-US" sz="2000" dirty="0"/>
              <a:t>Further studies regarding current and potential future reference time-scales, including modification of UTC and suppressing “</a:t>
            </a:r>
            <a:r>
              <a:rPr lang="en-US" sz="2000" i="1" dirty="0"/>
              <a:t>leap second</a:t>
            </a:r>
            <a:r>
              <a:rPr lang="en-US" sz="2000" dirty="0"/>
              <a:t>”. Report will be considered by WRC-23. Until then, UTC shall continue to be applied and as maintained by the International Bureau of Weights and Measures (BIPM).</a:t>
            </a:r>
          </a:p>
          <a:p>
            <a:pPr algn="just"/>
            <a:endParaRPr lang="en-US" sz="2000" dirty="0"/>
          </a:p>
        </p:txBody>
      </p:sp>
      <p:sp>
        <p:nvSpPr>
          <p:cNvPr id="3" name="Rectangle 2"/>
          <p:cNvSpPr/>
          <p:nvPr/>
        </p:nvSpPr>
        <p:spPr>
          <a:xfrm>
            <a:off x="3645477" y="-76200"/>
            <a:ext cx="4791825" cy="584775"/>
          </a:xfrm>
          <a:prstGeom prst="rect">
            <a:avLst/>
          </a:prstGeom>
        </p:spPr>
        <p:txBody>
          <a:bodyPr wrap="none">
            <a:spAutoFit/>
          </a:bodyPr>
          <a:lstStyle/>
          <a:p>
            <a:r>
              <a:rPr lang="en-US" sz="3200" b="1" dirty="0">
                <a:solidFill>
                  <a:srgbClr val="FF0000"/>
                </a:solidFill>
              </a:rPr>
              <a:t>WRC-15  MAIN OUTCOMES</a:t>
            </a:r>
            <a:endParaRPr lang="es-ES" sz="3200" b="1" dirty="0"/>
          </a:p>
        </p:txBody>
      </p:sp>
    </p:spTree>
    <p:extLst>
      <p:ext uri="{BB962C8B-B14F-4D97-AF65-F5344CB8AC3E}">
        <p14:creationId xmlns:p14="http://schemas.microsoft.com/office/powerpoint/2010/main" val="13925633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659888" y="980729"/>
            <a:ext cx="8763000" cy="5400735"/>
          </a:xfrm>
        </p:spPr>
        <p:txBody>
          <a:bodyPr>
            <a:normAutofit fontScale="92500"/>
          </a:bodyPr>
          <a:lstStyle/>
          <a:p>
            <a:pPr algn="just"/>
            <a:r>
              <a:rPr lang="en-US" sz="1900" b="1" dirty="0"/>
              <a:t>- Global flight tracking for civil aviation (GFDT)</a:t>
            </a:r>
          </a:p>
          <a:p>
            <a:pPr algn="just"/>
            <a:r>
              <a:rPr lang="en-US" sz="1900" dirty="0"/>
              <a:t>1087.7-1092.3 MHz allocated to aeronautical mobile-satellite service (Earth-to-space) for reception by space stations of Automatic Dependent Surveillance-Broadcast (ADS-B) from aircraft transmitters. This will facilitate reporting the position of aircraft equipped with ADS-B anywhere in the world, including oceanic, polar and other remote areas. </a:t>
            </a:r>
          </a:p>
          <a:p>
            <a:pPr algn="just"/>
            <a:endParaRPr lang="en-US" sz="1000" dirty="0"/>
          </a:p>
          <a:p>
            <a:pPr algn="just"/>
            <a:r>
              <a:rPr lang="en-US" sz="1900" b="1" dirty="0"/>
              <a:t>- Unmanned aircraft and wireless avionics systems</a:t>
            </a:r>
          </a:p>
          <a:p>
            <a:pPr algn="just"/>
            <a:r>
              <a:rPr lang="en-US" sz="1900" dirty="0"/>
              <a:t>Opened the way to ICAO to develop worldwide standards for unmanned aircraft systems (UAS), and identified regulatory conditions that may apply internationally. It also was agreed on spectrum for wireless avionics intra-communications (WAIC) to replace the heavy and expensive wiring used in aircraft</a:t>
            </a:r>
          </a:p>
          <a:p>
            <a:pPr algn="just"/>
            <a:endParaRPr lang="en-US" sz="1000" dirty="0"/>
          </a:p>
          <a:p>
            <a:pPr algn="just"/>
            <a:r>
              <a:rPr lang="en-US" sz="1900" dirty="0"/>
              <a:t> - </a:t>
            </a:r>
            <a:r>
              <a:rPr lang="en-US" sz="1900" b="1" dirty="0"/>
              <a:t>Enhanced maritime communications systems</a:t>
            </a:r>
          </a:p>
          <a:p>
            <a:pPr algn="just"/>
            <a:r>
              <a:rPr lang="en-US" sz="1900" dirty="0"/>
              <a:t>New allocations in 161.9375-161.9625 MHz and 161.9875-162.0125 MHz to maritime mobile-satellite service. Also enabled new Automatic applications of Identification System (AIS) and other ones to improve maritime radiocommunication. New applications using AIS technology, to improve the safety of navigation. Studies will continue on the compatibility between maritime mobile-satellite service (MMSS) in the downlink in the band 161.7875-161.9375 MHz and incumbent services in same and adjacent bands.</a:t>
            </a:r>
          </a:p>
          <a:p>
            <a:pPr algn="just"/>
            <a:endParaRPr lang="en-US" sz="2000" dirty="0"/>
          </a:p>
          <a:p>
            <a:pPr algn="just"/>
            <a:endParaRPr lang="en-US" sz="2000" dirty="0"/>
          </a:p>
        </p:txBody>
      </p:sp>
      <p:sp>
        <p:nvSpPr>
          <p:cNvPr id="3" name="Rectangle 2"/>
          <p:cNvSpPr/>
          <p:nvPr/>
        </p:nvSpPr>
        <p:spPr>
          <a:xfrm>
            <a:off x="3645477" y="-76200"/>
            <a:ext cx="4791825" cy="584775"/>
          </a:xfrm>
          <a:prstGeom prst="rect">
            <a:avLst/>
          </a:prstGeom>
        </p:spPr>
        <p:txBody>
          <a:bodyPr wrap="none">
            <a:spAutoFit/>
          </a:bodyPr>
          <a:lstStyle/>
          <a:p>
            <a:r>
              <a:rPr lang="en-US" sz="3200" b="1" dirty="0">
                <a:solidFill>
                  <a:srgbClr val="FF0000"/>
                </a:solidFill>
              </a:rPr>
              <a:t>WRC-15  MAIN OUTCOMES</a:t>
            </a:r>
            <a:endParaRPr lang="es-ES" sz="3200" b="1" dirty="0"/>
          </a:p>
        </p:txBody>
      </p:sp>
    </p:spTree>
    <p:extLst>
      <p:ext uri="{BB962C8B-B14F-4D97-AF65-F5344CB8AC3E}">
        <p14:creationId xmlns:p14="http://schemas.microsoft.com/office/powerpoint/2010/main" val="41016605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621788" y="881906"/>
            <a:ext cx="8839200" cy="5859462"/>
          </a:xfrm>
        </p:spPr>
        <p:txBody>
          <a:bodyPr>
            <a:normAutofit fontScale="92500" lnSpcReduction="10000"/>
          </a:bodyPr>
          <a:lstStyle/>
          <a:p>
            <a:pPr algn="just"/>
            <a:r>
              <a:rPr lang="en-US" sz="2000" b="1" dirty="0"/>
              <a:t>- High-Altitude Platform Stations (HAPS)</a:t>
            </a:r>
          </a:p>
          <a:p>
            <a:pPr algn="just"/>
            <a:r>
              <a:rPr lang="en-US" sz="2000" dirty="0"/>
              <a:t>Facilitate access to broadband applications delivered by HAPS. To study possible use of Bands: global level: 38-39.5 GHz; regional level: in Region 2, 21.4-22 GHz and 24.25-27.5 GHz</a:t>
            </a:r>
          </a:p>
          <a:p>
            <a:pPr algn="just"/>
            <a:endParaRPr lang="en-US" sz="1000" dirty="0"/>
          </a:p>
          <a:p>
            <a:pPr algn="just"/>
            <a:r>
              <a:rPr lang="en-US" sz="2000" b="1" dirty="0"/>
              <a:t>- Wireless Access Systems including radio local area networks (WAS/LAN)</a:t>
            </a:r>
          </a:p>
          <a:p>
            <a:pPr algn="just"/>
            <a:r>
              <a:rPr lang="en-US" sz="2000" dirty="0"/>
              <a:t>To study the Band 5 150 MHz and 5 925 MHz for possible use by such systems</a:t>
            </a:r>
          </a:p>
          <a:p>
            <a:pPr algn="just"/>
            <a:endParaRPr lang="en-US" sz="1000" b="1" dirty="0"/>
          </a:p>
          <a:p>
            <a:pPr algn="just"/>
            <a:r>
              <a:rPr lang="en-US" sz="2000" b="1" dirty="0"/>
              <a:t>- Road Safety</a:t>
            </a:r>
          </a:p>
          <a:p>
            <a:pPr algn="just"/>
            <a:r>
              <a:rPr lang="en-US" sz="2000" dirty="0"/>
              <a:t>Frequencies for short-range high-resolution automotive radar allocated in 79 GHz Band. It provides a globally harmonized framework for automotive radar to prevent collisions and improve vehicular safety by reducing accidents.</a:t>
            </a:r>
          </a:p>
          <a:p>
            <a:pPr algn="just"/>
            <a:endParaRPr lang="en-US" sz="1000" b="1" dirty="0"/>
          </a:p>
          <a:p>
            <a:pPr algn="just"/>
            <a:r>
              <a:rPr lang="en-US" sz="2000" b="1" dirty="0"/>
              <a:t>- Intelligent Transportations Systems Applications (ITS) :</a:t>
            </a:r>
          </a:p>
          <a:p>
            <a:pPr algn="just"/>
            <a:r>
              <a:rPr lang="en-US" sz="2000" dirty="0"/>
              <a:t>Studies to consider possible global or regional harmonized bands to implement the evolving ITS under existing mobile-service allocations,</a:t>
            </a:r>
          </a:p>
          <a:p>
            <a:pPr algn="just"/>
            <a:endParaRPr lang="es-ES" sz="1000" dirty="0"/>
          </a:p>
          <a:p>
            <a:pPr algn="just"/>
            <a:r>
              <a:rPr lang="en-US" sz="2000" dirty="0"/>
              <a:t>-</a:t>
            </a:r>
            <a:r>
              <a:rPr lang="en-US" sz="2000" b="1" dirty="0"/>
              <a:t> Railway Communications: </a:t>
            </a:r>
            <a:endParaRPr lang="es-ES" sz="2000" b="1" dirty="0"/>
          </a:p>
          <a:p>
            <a:pPr algn="just"/>
            <a:r>
              <a:rPr lang="en-US" sz="2000" dirty="0"/>
              <a:t>Facilitate global or regional harmonized bands to implement radiocommunication railway systems between train and trackside, within mobile-service allocation</a:t>
            </a:r>
          </a:p>
        </p:txBody>
      </p:sp>
      <p:sp>
        <p:nvSpPr>
          <p:cNvPr id="3" name="Rectangle 2"/>
          <p:cNvSpPr/>
          <p:nvPr/>
        </p:nvSpPr>
        <p:spPr>
          <a:xfrm>
            <a:off x="3645477" y="-76200"/>
            <a:ext cx="4791825" cy="584775"/>
          </a:xfrm>
          <a:prstGeom prst="rect">
            <a:avLst/>
          </a:prstGeom>
        </p:spPr>
        <p:txBody>
          <a:bodyPr wrap="none">
            <a:spAutoFit/>
          </a:bodyPr>
          <a:lstStyle/>
          <a:p>
            <a:r>
              <a:rPr lang="en-US" sz="3200" b="1" dirty="0">
                <a:solidFill>
                  <a:srgbClr val="FF0000"/>
                </a:solidFill>
              </a:rPr>
              <a:t>WRC-15  MAIN OUTCOMES</a:t>
            </a:r>
            <a:endParaRPr lang="es-ES" sz="3200" b="1" dirty="0"/>
          </a:p>
        </p:txBody>
      </p:sp>
    </p:spTree>
    <p:extLst>
      <p:ext uri="{BB962C8B-B14F-4D97-AF65-F5344CB8AC3E}">
        <p14:creationId xmlns:p14="http://schemas.microsoft.com/office/powerpoint/2010/main" val="32817152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600200" y="975494"/>
            <a:ext cx="8915400" cy="5693866"/>
          </a:xfrm>
        </p:spPr>
        <p:txBody>
          <a:bodyPr/>
          <a:lstStyle/>
          <a:p>
            <a:pPr algn="just"/>
            <a:r>
              <a:rPr lang="en-US" sz="2000" b="1" dirty="0"/>
              <a:t>- Operation of broadband satellite systems: Earth Stations in Motion</a:t>
            </a:r>
            <a:endParaRPr lang="en-US" sz="2000" dirty="0"/>
          </a:p>
          <a:p>
            <a:pPr algn="just"/>
            <a:r>
              <a:rPr lang="en-US" sz="2000" dirty="0"/>
              <a:t>Facilitate global deployment of Earth Stations In Motion (ESIM) in the Bands 19.7-20.2 and 29.5-30.0 GHz in the fixed-satellite service (FSS), allowing satellite systems to provide global broadband connectivity for the transportation community. Earth stations on-board moving platforms: ships, trains, airplanes, can communicate with high power multiple spot beam satellites, at rates of 10-50 </a:t>
            </a:r>
            <a:r>
              <a:rPr lang="en-US" sz="2000" dirty="0" err="1"/>
              <a:t>Mbits</a:t>
            </a:r>
            <a:r>
              <a:rPr lang="en-US" sz="2000" dirty="0"/>
              <a:t>/s.</a:t>
            </a:r>
          </a:p>
          <a:p>
            <a:pPr algn="just"/>
            <a:endParaRPr lang="en-US" sz="1000" dirty="0"/>
          </a:p>
          <a:p>
            <a:pPr algn="just"/>
            <a:r>
              <a:rPr lang="en-US" sz="2000" b="1" dirty="0"/>
              <a:t>- Non-GEO Satellite Systems</a:t>
            </a:r>
          </a:p>
          <a:p>
            <a:pPr algn="just"/>
            <a:r>
              <a:rPr lang="en-US" sz="2000" dirty="0"/>
              <a:t>Study of technical and operational issues and regulatory provisions for new Non-GEO satellite orbit systems in Bands: 3 700-4 200 MHz, 4 500-4 800 MHz, 5 925-6 425 MHz and 6 725-7 025 MHz, allocated to the fixed-satellite service</a:t>
            </a:r>
          </a:p>
          <a:p>
            <a:pPr algn="just"/>
            <a:r>
              <a:rPr lang="en-US" sz="2000" dirty="0"/>
              <a:t>To study use for Non-GEO FSS of Bands: 37.5-39.5 GHz (space-to-Earth), 39.5-42.5 GHz (space-to-Earth), 47.2-50.2 GHz (Earth-to-space) and 50.4-51.4 GHz (Earth-to-space)</a:t>
            </a:r>
          </a:p>
          <a:p>
            <a:pPr algn="just"/>
            <a:r>
              <a:rPr lang="en-US" sz="2000" dirty="0"/>
              <a:t>To study accommodation requirements in the space operation service for Non-GEO satellites with short duration missions</a:t>
            </a:r>
          </a:p>
          <a:p>
            <a:pPr algn="just"/>
            <a:endParaRPr lang="en-US" sz="1000" dirty="0"/>
          </a:p>
          <a:p>
            <a:pPr algn="just"/>
            <a:endParaRPr lang="en-US" sz="2000" dirty="0"/>
          </a:p>
          <a:p>
            <a:pPr algn="just"/>
            <a:endParaRPr lang="en-US" sz="1200" dirty="0"/>
          </a:p>
          <a:p>
            <a:endParaRPr lang="es-ES" dirty="0"/>
          </a:p>
        </p:txBody>
      </p:sp>
      <p:sp>
        <p:nvSpPr>
          <p:cNvPr id="3" name="Rectangle 2"/>
          <p:cNvSpPr/>
          <p:nvPr/>
        </p:nvSpPr>
        <p:spPr>
          <a:xfrm>
            <a:off x="3645477" y="-76200"/>
            <a:ext cx="4791825" cy="584775"/>
          </a:xfrm>
          <a:prstGeom prst="rect">
            <a:avLst/>
          </a:prstGeom>
        </p:spPr>
        <p:txBody>
          <a:bodyPr wrap="none">
            <a:spAutoFit/>
          </a:bodyPr>
          <a:lstStyle/>
          <a:p>
            <a:r>
              <a:rPr lang="en-US" sz="3200" b="1" dirty="0">
                <a:solidFill>
                  <a:srgbClr val="FF0000"/>
                </a:solidFill>
              </a:rPr>
              <a:t>WRC-15  MAIN OUTCOMES</a:t>
            </a:r>
            <a:endParaRPr lang="es-ES" sz="3200" b="1" dirty="0"/>
          </a:p>
        </p:txBody>
      </p:sp>
    </p:spTree>
    <p:extLst>
      <p:ext uri="{BB962C8B-B14F-4D97-AF65-F5344CB8AC3E}">
        <p14:creationId xmlns:p14="http://schemas.microsoft.com/office/powerpoint/2010/main" val="32746817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600200" y="966936"/>
            <a:ext cx="8915400" cy="5486400"/>
          </a:xfrm>
        </p:spPr>
        <p:txBody>
          <a:bodyPr>
            <a:normAutofit fontScale="92500" lnSpcReduction="10000"/>
          </a:bodyPr>
          <a:lstStyle/>
          <a:p>
            <a:pPr algn="just"/>
            <a:endParaRPr lang="en-US" sz="1000" dirty="0"/>
          </a:p>
          <a:p>
            <a:pPr algn="just"/>
            <a:r>
              <a:rPr lang="en-US" sz="2400" dirty="0"/>
              <a:t>- </a:t>
            </a:r>
            <a:r>
              <a:rPr lang="en-US" sz="2000" b="1" dirty="0"/>
              <a:t>GEO FSS</a:t>
            </a:r>
          </a:p>
          <a:p>
            <a:pPr algn="just"/>
            <a:r>
              <a:rPr lang="en-US" sz="2000" dirty="0"/>
              <a:t>To determine possible new primary allocations to the FSS 37.5-39.5 GHz (Earth-to-space, limited to FSS feeder links only) for both GSO and non-GSO orbit use</a:t>
            </a:r>
          </a:p>
          <a:p>
            <a:pPr algn="just"/>
            <a:r>
              <a:rPr lang="en-US" sz="2000" dirty="0"/>
              <a:t>- possible allocation of the frequency band 51.4-52.4 GHz to the fixed-satellite service (Earth-to-space)</a:t>
            </a:r>
          </a:p>
          <a:p>
            <a:pPr algn="just"/>
            <a:endParaRPr lang="en-US" sz="1000" dirty="0"/>
          </a:p>
          <a:p>
            <a:pPr algn="just"/>
            <a:r>
              <a:rPr lang="en-US" sz="2000" dirty="0"/>
              <a:t>- </a:t>
            </a:r>
            <a:r>
              <a:rPr lang="en-US" sz="2000" b="1" dirty="0"/>
              <a:t>Procedures for Satellite Networks Filings:</a:t>
            </a:r>
          </a:p>
          <a:p>
            <a:pPr algn="just"/>
            <a:r>
              <a:rPr lang="en-US" sz="2000" dirty="0"/>
              <a:t>- Elimination of the Advance Publication Information (API) by Administrations  for frequency assignments to satellite networks and systems, and Transitional measures - - Modern electronic means of communication for administrative correspondence related to advance publication, coordination and notification of satellite networks including Appendices 30, 30A and 30B, earth stations and radio astronomy stations, - </a:t>
            </a:r>
          </a:p>
          <a:p>
            <a:pPr algn="just"/>
            <a:r>
              <a:rPr lang="en-US" sz="2000" dirty="0"/>
              <a:t>- Electronic submission and publication of satellite network filings</a:t>
            </a:r>
          </a:p>
          <a:p>
            <a:pPr algn="just"/>
            <a:endParaRPr lang="en-US" sz="1000" dirty="0"/>
          </a:p>
          <a:p>
            <a:pPr algn="just"/>
            <a:r>
              <a:rPr lang="en-US" sz="2000" b="1" dirty="0"/>
              <a:t>Earth observation satellites for environmental monitoring</a:t>
            </a:r>
          </a:p>
          <a:p>
            <a:pPr algn="just"/>
            <a:r>
              <a:rPr lang="en-US" sz="2000" dirty="0"/>
              <a:t>New allocations in 7-8 GHz to uplink large amounts of data of future earth-exploration satellite services (EESS). Allocations in the 9-10 GHz range for modern broadband sensing technologies and space-borne radars on active sensing EESS. </a:t>
            </a:r>
          </a:p>
          <a:p>
            <a:pPr algn="just"/>
            <a:endParaRPr lang="en-US" sz="2000" dirty="0"/>
          </a:p>
          <a:p>
            <a:pPr algn="just"/>
            <a:endParaRPr lang="en-US" sz="1200" dirty="0"/>
          </a:p>
          <a:p>
            <a:endParaRPr lang="es-ES" dirty="0"/>
          </a:p>
        </p:txBody>
      </p:sp>
      <p:sp>
        <p:nvSpPr>
          <p:cNvPr id="3" name="Rectangle 2"/>
          <p:cNvSpPr/>
          <p:nvPr/>
        </p:nvSpPr>
        <p:spPr>
          <a:xfrm>
            <a:off x="3645477" y="-76200"/>
            <a:ext cx="4791825" cy="584775"/>
          </a:xfrm>
          <a:prstGeom prst="rect">
            <a:avLst/>
          </a:prstGeom>
        </p:spPr>
        <p:txBody>
          <a:bodyPr wrap="none">
            <a:spAutoFit/>
          </a:bodyPr>
          <a:lstStyle/>
          <a:p>
            <a:r>
              <a:rPr lang="en-US" sz="3200" b="1" dirty="0">
                <a:solidFill>
                  <a:srgbClr val="FF0000"/>
                </a:solidFill>
              </a:rPr>
              <a:t>WRC-15  MAIN OUTCOMES</a:t>
            </a:r>
            <a:endParaRPr lang="es-ES" sz="3200" b="1" dirty="0"/>
          </a:p>
        </p:txBody>
      </p:sp>
    </p:spTree>
    <p:extLst>
      <p:ext uri="{BB962C8B-B14F-4D97-AF65-F5344CB8AC3E}">
        <p14:creationId xmlns:p14="http://schemas.microsoft.com/office/powerpoint/2010/main" val="17874228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3"/>
          <a:stretch>
            <a:fillRect/>
          </a:stretch>
        </p:blipFill>
        <p:spPr>
          <a:xfrm>
            <a:off x="1524000" y="857250"/>
            <a:ext cx="9144000" cy="5143500"/>
          </a:xfrm>
          <a:prstGeom prst="rect">
            <a:avLst/>
          </a:prstGeom>
        </p:spPr>
      </p:pic>
    </p:spTree>
    <p:extLst>
      <p:ext uri="{BB962C8B-B14F-4D97-AF65-F5344CB8AC3E}">
        <p14:creationId xmlns:p14="http://schemas.microsoft.com/office/powerpoint/2010/main" val="8446924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524001" y="857250"/>
            <a:ext cx="9119123" cy="5143500"/>
          </a:xfrm>
          <a:prstGeom prst="rect">
            <a:avLst/>
          </a:prstGeom>
        </p:spPr>
      </p:pic>
      <p:sp>
        <p:nvSpPr>
          <p:cNvPr id="5" name="Ellipse 4"/>
          <p:cNvSpPr/>
          <p:nvPr/>
        </p:nvSpPr>
        <p:spPr>
          <a:xfrm>
            <a:off x="3641027" y="1419383"/>
            <a:ext cx="759516" cy="376627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
        <p:nvSpPr>
          <p:cNvPr id="7" name="Ellipse 6"/>
          <p:cNvSpPr/>
          <p:nvPr/>
        </p:nvSpPr>
        <p:spPr>
          <a:xfrm>
            <a:off x="2479961" y="4644313"/>
            <a:ext cx="1322178" cy="805721"/>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
        <p:nvSpPr>
          <p:cNvPr id="8" name="Ellipse 7"/>
          <p:cNvSpPr/>
          <p:nvPr/>
        </p:nvSpPr>
        <p:spPr>
          <a:xfrm>
            <a:off x="6150382" y="1340685"/>
            <a:ext cx="980981" cy="3844977"/>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
        <p:nvSpPr>
          <p:cNvPr id="9" name="Ellipse 8"/>
          <p:cNvSpPr/>
          <p:nvPr/>
        </p:nvSpPr>
        <p:spPr>
          <a:xfrm>
            <a:off x="8575783" y="3921804"/>
            <a:ext cx="483433" cy="1403453"/>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
        <p:nvSpPr>
          <p:cNvPr id="10" name="Ellipse 9"/>
          <p:cNvSpPr/>
          <p:nvPr/>
        </p:nvSpPr>
        <p:spPr>
          <a:xfrm>
            <a:off x="8805210" y="1537430"/>
            <a:ext cx="1032447" cy="3794385"/>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
        <p:nvSpPr>
          <p:cNvPr id="11" name="Ellipse 10"/>
          <p:cNvSpPr/>
          <p:nvPr/>
        </p:nvSpPr>
        <p:spPr>
          <a:xfrm>
            <a:off x="9424395" y="4727524"/>
            <a:ext cx="1160691" cy="70172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Tree>
    <p:extLst>
      <p:ext uri="{BB962C8B-B14F-4D97-AF65-F5344CB8AC3E}">
        <p14:creationId xmlns:p14="http://schemas.microsoft.com/office/powerpoint/2010/main" val="3964173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2423592" y="116633"/>
            <a:ext cx="7992888" cy="584775"/>
          </a:xfrm>
        </p:spPr>
        <p:txBody>
          <a:bodyPr/>
          <a:lstStyle/>
          <a:p>
            <a:r>
              <a:rPr lang="en-US" sz="3200" b="1" dirty="0">
                <a:solidFill>
                  <a:srgbClr val="FF0000"/>
                </a:solidFill>
              </a:rPr>
              <a:t>World Radio Conferences, WRC</a:t>
            </a:r>
          </a:p>
        </p:txBody>
      </p:sp>
      <p:sp>
        <p:nvSpPr>
          <p:cNvPr id="8195" name="Content Placeholder 2"/>
          <p:cNvSpPr>
            <a:spLocks noGrp="1"/>
          </p:cNvSpPr>
          <p:nvPr>
            <p:ph idx="1"/>
          </p:nvPr>
        </p:nvSpPr>
        <p:spPr>
          <a:xfrm>
            <a:off x="1775520" y="836414"/>
            <a:ext cx="8640960" cy="5400898"/>
          </a:xfrm>
        </p:spPr>
        <p:txBody>
          <a:bodyPr/>
          <a:lstStyle/>
          <a:p>
            <a:pPr marL="0" indent="0" algn="justLow">
              <a:buNone/>
            </a:pPr>
            <a:r>
              <a:rPr lang="en-US" sz="3000" dirty="0">
                <a:solidFill>
                  <a:schemeClr val="accent5"/>
                </a:solidFill>
                <a:latin typeface="Arial Narrow" pitchFamily="34" charset="0"/>
              </a:rPr>
              <a:t>WRC performs a complete and detailed review of the Radio Regulations RR (RR), and its Rules of Procedure (</a:t>
            </a:r>
            <a:r>
              <a:rPr lang="en-US" sz="3000" dirty="0" err="1">
                <a:solidFill>
                  <a:schemeClr val="accent5"/>
                </a:solidFill>
                <a:latin typeface="Arial Narrow" pitchFamily="34" charset="0"/>
              </a:rPr>
              <a:t>RoP</a:t>
            </a:r>
            <a:r>
              <a:rPr lang="en-US" sz="3000" dirty="0">
                <a:solidFill>
                  <a:schemeClr val="accent5"/>
                </a:solidFill>
                <a:latin typeface="Arial Narrow" pitchFamily="34" charset="0"/>
              </a:rPr>
              <a:t>)</a:t>
            </a:r>
          </a:p>
          <a:p>
            <a:pPr marL="0" indent="0" algn="justLow">
              <a:buNone/>
            </a:pPr>
            <a:endParaRPr lang="en-US" sz="1200" dirty="0">
              <a:solidFill>
                <a:schemeClr val="accent5"/>
              </a:solidFill>
              <a:latin typeface="Arial Narrow" pitchFamily="34" charset="0"/>
            </a:endParaRPr>
          </a:p>
          <a:p>
            <a:pPr marL="0" indent="0" algn="justLow">
              <a:buNone/>
            </a:pPr>
            <a:r>
              <a:rPr lang="en-US" sz="3000" dirty="0">
                <a:solidFill>
                  <a:schemeClr val="accent5"/>
                </a:solidFill>
                <a:latin typeface="Arial Narrow" pitchFamily="34" charset="0"/>
              </a:rPr>
              <a:t>WRC updates RR &amp; </a:t>
            </a:r>
            <a:r>
              <a:rPr lang="en-US" sz="3000" dirty="0" err="1">
                <a:solidFill>
                  <a:schemeClr val="accent5"/>
                </a:solidFill>
                <a:latin typeface="Arial Narrow" pitchFamily="34" charset="0"/>
              </a:rPr>
              <a:t>RoP</a:t>
            </a:r>
            <a:r>
              <a:rPr lang="en-US" sz="3000" dirty="0">
                <a:solidFill>
                  <a:schemeClr val="accent5"/>
                </a:solidFill>
                <a:latin typeface="Arial Narrow" pitchFamily="34" charset="0"/>
              </a:rPr>
              <a:t> considering technological developments on Spectrum Radio and sector realities and challenges, to respond early and appropriately to these changes.</a:t>
            </a:r>
          </a:p>
          <a:p>
            <a:pPr marL="0" indent="0" algn="justLow">
              <a:buNone/>
            </a:pPr>
            <a:endParaRPr lang="en-US" sz="1200" dirty="0">
              <a:solidFill>
                <a:schemeClr val="accent5"/>
              </a:solidFill>
              <a:latin typeface="Arial Narrow" pitchFamily="34" charset="0"/>
            </a:endParaRPr>
          </a:p>
          <a:p>
            <a:pPr marL="0" indent="0" algn="justLow">
              <a:buNone/>
            </a:pPr>
            <a:r>
              <a:rPr lang="en-US" sz="3000" dirty="0">
                <a:solidFill>
                  <a:schemeClr val="accent5"/>
                </a:solidFill>
                <a:latin typeface="Arial Narrow" pitchFamily="34" charset="0"/>
              </a:rPr>
              <a:t>WRC have the authority to modify the RR by addenda, modifications or deletions they deem pertinent. These modifications are made by consensus, and only if necessary, would vote (one vote per administration).</a:t>
            </a:r>
          </a:p>
          <a:p>
            <a:pPr marL="0" indent="0" algn="justLow">
              <a:buNone/>
            </a:pPr>
            <a:endParaRPr lang="en-US" dirty="0">
              <a:solidFill>
                <a:schemeClr val="accent5"/>
              </a:solidFill>
              <a:latin typeface="Arial Narrow" pitchFamily="34" charset="0"/>
            </a:endParaRPr>
          </a:p>
        </p:txBody>
      </p:sp>
    </p:spTree>
    <p:extLst>
      <p:ext uri="{BB962C8B-B14F-4D97-AF65-F5344CB8AC3E}">
        <p14:creationId xmlns:p14="http://schemas.microsoft.com/office/powerpoint/2010/main" val="3240129626"/>
      </p:ext>
    </p:extLst>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p:cNvPicPr>
            <a:picLocks noChangeAspect="1"/>
          </p:cNvPicPr>
          <p:nvPr/>
        </p:nvPicPr>
        <p:blipFill>
          <a:blip r:embed="rId3"/>
          <a:stretch>
            <a:fillRect/>
          </a:stretch>
        </p:blipFill>
        <p:spPr>
          <a:xfrm>
            <a:off x="1524000" y="857251"/>
            <a:ext cx="9144000" cy="5143500"/>
          </a:xfrm>
          <a:prstGeom prst="rect">
            <a:avLst/>
          </a:prstGeom>
        </p:spPr>
      </p:pic>
      <p:sp>
        <p:nvSpPr>
          <p:cNvPr id="4" name="Rectangle 3"/>
          <p:cNvSpPr/>
          <p:nvPr/>
        </p:nvSpPr>
        <p:spPr>
          <a:xfrm>
            <a:off x="4967950" y="2261802"/>
            <a:ext cx="5606663" cy="646331"/>
          </a:xfrm>
          <a:prstGeom prst="rect">
            <a:avLst/>
          </a:prstGeom>
        </p:spPr>
        <p:txBody>
          <a:bodyPr wrap="none">
            <a:spAutoFit/>
          </a:bodyPr>
          <a:lstStyle/>
          <a:p>
            <a:pPr marL="214313" indent="-214313">
              <a:buFont typeface="Arial" charset="0"/>
              <a:buChar char="•"/>
            </a:pPr>
            <a:r>
              <a:rPr lang="fr-FR" b="1" dirty="0"/>
              <a:t>33.25 GHz of </a:t>
            </a:r>
            <a:r>
              <a:rPr lang="fr-FR" b="1" dirty="0" err="1"/>
              <a:t>spectrum</a:t>
            </a:r>
            <a:r>
              <a:rPr lang="fr-FR" b="1" dirty="0"/>
              <a:t> </a:t>
            </a:r>
            <a:r>
              <a:rPr lang="fr-FR" b="1" dirty="0" err="1"/>
              <a:t>under</a:t>
            </a:r>
            <a:r>
              <a:rPr lang="fr-FR" b="1" dirty="0"/>
              <a:t> </a:t>
            </a:r>
            <a:r>
              <a:rPr lang="fr-FR" b="1" dirty="0" err="1"/>
              <a:t>study</a:t>
            </a:r>
            <a:r>
              <a:rPr lang="fr-FR" b="1" dirty="0"/>
              <a:t> for IMT</a:t>
            </a:r>
          </a:p>
          <a:p>
            <a:pPr marL="214313" indent="-214313">
              <a:buFont typeface="Arial" charset="0"/>
              <a:buChar char="•"/>
            </a:pPr>
            <a:r>
              <a:rPr lang="fr-FR" b="1" dirty="0"/>
              <a:t>12.25 GHz </a:t>
            </a:r>
            <a:r>
              <a:rPr lang="fr-FR" b="1" dirty="0" err="1"/>
              <a:t>also</a:t>
            </a:r>
            <a:r>
              <a:rPr lang="fr-FR" b="1" dirty="0"/>
              <a:t> </a:t>
            </a:r>
            <a:r>
              <a:rPr lang="fr-FR" b="1" dirty="0" err="1"/>
              <a:t>under</a:t>
            </a:r>
            <a:r>
              <a:rPr lang="fr-FR" b="1" dirty="0"/>
              <a:t> </a:t>
            </a:r>
            <a:r>
              <a:rPr lang="fr-FR" b="1" dirty="0" err="1"/>
              <a:t>study</a:t>
            </a:r>
            <a:r>
              <a:rPr lang="fr-FR" b="1" dirty="0"/>
              <a:t> for HAPS and/or NGSO FSS</a:t>
            </a:r>
          </a:p>
        </p:txBody>
      </p:sp>
    </p:spTree>
    <p:extLst>
      <p:ext uri="{BB962C8B-B14F-4D97-AF65-F5344CB8AC3E}">
        <p14:creationId xmlns:p14="http://schemas.microsoft.com/office/powerpoint/2010/main" val="30574716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95600" y="342107"/>
            <a:ext cx="7715200" cy="1143000"/>
          </a:xfrm>
        </p:spPr>
        <p:txBody>
          <a:bodyPr>
            <a:normAutofit/>
          </a:bodyPr>
          <a:lstStyle/>
          <a:p>
            <a:r>
              <a:rPr lang="en-GB" kern="0" dirty="0" smtClean="0">
                <a:solidFill>
                  <a:srgbClr val="FF0000"/>
                </a:solidFill>
              </a:rPr>
              <a:t>WRC-19 Process</a:t>
            </a:r>
            <a:endParaRPr lang="en-GB" dirty="0"/>
          </a:p>
        </p:txBody>
      </p:sp>
      <p:sp>
        <p:nvSpPr>
          <p:cNvPr id="5" name="Slide Number Placeholder 4"/>
          <p:cNvSpPr>
            <a:spLocks noGrp="1"/>
          </p:cNvSpPr>
          <p:nvPr>
            <p:ph type="sldNum" sz="quarter" idx="12"/>
          </p:nvPr>
        </p:nvSpPr>
        <p:spPr/>
        <p:txBody>
          <a:bodyPr/>
          <a:lstStyle/>
          <a:p>
            <a:fld id="{BA732D6B-85B2-4291-881C-FD8D3E758029}" type="slidenum">
              <a:rPr lang="en-US" smtClean="0"/>
              <a:pPr/>
              <a:t>21</a:t>
            </a:fld>
            <a:endParaRPr lang="en-US" dirty="0"/>
          </a:p>
        </p:txBody>
      </p:sp>
      <p:graphicFrame>
        <p:nvGraphicFramePr>
          <p:cNvPr id="6" name="Diagrama 2"/>
          <p:cNvGraphicFramePr/>
          <p:nvPr>
            <p:extLst/>
          </p:nvPr>
        </p:nvGraphicFramePr>
        <p:xfrm>
          <a:off x="1739900" y="1628800"/>
          <a:ext cx="8786874" cy="4392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2" descr="http://www.itu.int/en/ITU-R/PublishingImages/Conferences/logos/wrc-ra-2015-logo-big.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03512" y="5301208"/>
            <a:ext cx="1245984" cy="92694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061" descr="R-REG-RR-2008-A5-JPG-E">
            <a:hlinkClick r:id="rId8"/>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439276" y="5291528"/>
            <a:ext cx="771525" cy="93662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image003">
            <a:hlinkClick r:id="rId10"/>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582622" y="5496063"/>
            <a:ext cx="761504" cy="692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9724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423541" y="859536"/>
            <a:ext cx="7345204" cy="439103"/>
          </a:xfrm>
          <a:custGeom>
            <a:avLst/>
            <a:gdLst/>
            <a:ahLst/>
            <a:cxnLst/>
            <a:rect l="l" t="t" r="r" b="b"/>
            <a:pathLst>
              <a:path w="9793605" h="585470">
                <a:moveTo>
                  <a:pt x="0" y="585215"/>
                </a:moveTo>
                <a:lnTo>
                  <a:pt x="9793223" y="585215"/>
                </a:lnTo>
                <a:lnTo>
                  <a:pt x="9793223" y="0"/>
                </a:lnTo>
                <a:lnTo>
                  <a:pt x="0" y="0"/>
                </a:lnTo>
                <a:lnTo>
                  <a:pt x="0" y="585215"/>
                </a:lnTo>
                <a:close/>
              </a:path>
            </a:pathLst>
          </a:custGeom>
          <a:solidFill>
            <a:srgbClr val="3333CC"/>
          </a:solidFill>
        </p:spPr>
        <p:txBody>
          <a:bodyPr wrap="square" lIns="0" tIns="0" rIns="0" bIns="0" rtlCol="0"/>
          <a:lstStyle/>
          <a:p>
            <a:endParaRPr sz="1350"/>
          </a:p>
        </p:txBody>
      </p:sp>
      <p:sp>
        <p:nvSpPr>
          <p:cNvPr id="3" name="object 3"/>
          <p:cNvSpPr txBox="1"/>
          <p:nvPr/>
        </p:nvSpPr>
        <p:spPr>
          <a:xfrm>
            <a:off x="2558700" y="934955"/>
            <a:ext cx="7074694" cy="369332"/>
          </a:xfrm>
          <a:prstGeom prst="rect">
            <a:avLst/>
          </a:prstGeom>
        </p:spPr>
        <p:txBody>
          <a:bodyPr vert="horz" wrap="square" lIns="0" tIns="0" rIns="0" bIns="0" rtlCol="0">
            <a:spAutoFit/>
          </a:bodyPr>
          <a:lstStyle/>
          <a:p>
            <a:pPr marL="9525"/>
            <a:r>
              <a:rPr sz="2400" b="1" dirty="0">
                <a:solidFill>
                  <a:srgbClr val="FFFFFF"/>
                </a:solidFill>
                <a:latin typeface="Arial"/>
                <a:cs typeface="Arial"/>
              </a:rPr>
              <a:t>Ov</a:t>
            </a:r>
            <a:r>
              <a:rPr sz="2400" b="1" spc="-11" dirty="0">
                <a:solidFill>
                  <a:srgbClr val="FFFFFF"/>
                </a:solidFill>
                <a:latin typeface="Arial"/>
                <a:cs typeface="Arial"/>
              </a:rPr>
              <a:t>e</a:t>
            </a:r>
            <a:r>
              <a:rPr sz="2400" b="1" spc="-4" dirty="0">
                <a:solidFill>
                  <a:srgbClr val="FFFFFF"/>
                </a:solidFill>
                <a:latin typeface="Arial"/>
                <a:cs typeface="Arial"/>
              </a:rPr>
              <a:t>rvi</a:t>
            </a:r>
            <a:r>
              <a:rPr sz="2400" b="1" spc="-15" dirty="0">
                <a:solidFill>
                  <a:srgbClr val="FFFFFF"/>
                </a:solidFill>
                <a:latin typeface="Arial"/>
                <a:cs typeface="Arial"/>
              </a:rPr>
              <a:t>e</a:t>
            </a:r>
            <a:r>
              <a:rPr sz="2400" b="1" dirty="0">
                <a:solidFill>
                  <a:srgbClr val="FFFFFF"/>
                </a:solidFill>
                <a:latin typeface="Arial"/>
                <a:cs typeface="Arial"/>
              </a:rPr>
              <a:t>w</a:t>
            </a:r>
            <a:r>
              <a:rPr sz="2400" b="1" spc="-19" dirty="0">
                <a:solidFill>
                  <a:srgbClr val="FFFFFF"/>
                </a:solidFill>
                <a:latin typeface="Arial"/>
                <a:cs typeface="Arial"/>
              </a:rPr>
              <a:t> </a:t>
            </a:r>
            <a:r>
              <a:rPr sz="2400" b="1" dirty="0">
                <a:solidFill>
                  <a:srgbClr val="FFFFFF"/>
                </a:solidFill>
                <a:latin typeface="Arial"/>
                <a:cs typeface="Arial"/>
              </a:rPr>
              <a:t>of</a:t>
            </a:r>
            <a:r>
              <a:rPr sz="2400" b="1" spc="-15" dirty="0">
                <a:solidFill>
                  <a:srgbClr val="FFFFFF"/>
                </a:solidFill>
                <a:latin typeface="Arial"/>
                <a:cs typeface="Arial"/>
              </a:rPr>
              <a:t> </a:t>
            </a:r>
            <a:r>
              <a:rPr sz="2400" b="1" dirty="0">
                <a:solidFill>
                  <a:srgbClr val="FFFFFF"/>
                </a:solidFill>
                <a:latin typeface="Arial"/>
                <a:cs typeface="Arial"/>
              </a:rPr>
              <a:t>the</a:t>
            </a:r>
            <a:r>
              <a:rPr sz="2400" b="1" spc="-19" dirty="0">
                <a:solidFill>
                  <a:srgbClr val="FFFFFF"/>
                </a:solidFill>
                <a:latin typeface="Arial"/>
                <a:cs typeface="Arial"/>
              </a:rPr>
              <a:t> </a:t>
            </a:r>
            <a:r>
              <a:rPr sz="2400" b="1" dirty="0">
                <a:solidFill>
                  <a:srgbClr val="FFFFFF"/>
                </a:solidFill>
                <a:latin typeface="Arial"/>
                <a:cs typeface="Arial"/>
              </a:rPr>
              <a:t>IT</a:t>
            </a:r>
            <a:r>
              <a:rPr sz="2400" b="1" spc="-4" dirty="0">
                <a:solidFill>
                  <a:srgbClr val="FFFFFF"/>
                </a:solidFill>
                <a:latin typeface="Arial"/>
                <a:cs typeface="Arial"/>
              </a:rPr>
              <a:t>U</a:t>
            </a:r>
            <a:r>
              <a:rPr sz="2400" b="1" dirty="0">
                <a:solidFill>
                  <a:srgbClr val="FFFFFF"/>
                </a:solidFill>
                <a:latin typeface="Arial"/>
                <a:cs typeface="Arial"/>
              </a:rPr>
              <a:t>-R</a:t>
            </a:r>
            <a:r>
              <a:rPr sz="2400" b="1" spc="-11" dirty="0">
                <a:solidFill>
                  <a:srgbClr val="FFFFFF"/>
                </a:solidFill>
                <a:latin typeface="Arial"/>
                <a:cs typeface="Arial"/>
              </a:rPr>
              <a:t> </a:t>
            </a:r>
            <a:r>
              <a:rPr sz="2400" b="1" spc="-4" dirty="0">
                <a:solidFill>
                  <a:srgbClr val="FFFFFF"/>
                </a:solidFill>
                <a:latin typeface="Arial"/>
                <a:cs typeface="Arial"/>
              </a:rPr>
              <a:t>Cal</a:t>
            </a:r>
            <a:r>
              <a:rPr sz="2400" b="1" spc="-15" dirty="0">
                <a:solidFill>
                  <a:srgbClr val="FFFFFF"/>
                </a:solidFill>
                <a:latin typeface="Arial"/>
                <a:cs typeface="Arial"/>
              </a:rPr>
              <a:t>e</a:t>
            </a:r>
            <a:r>
              <a:rPr sz="2400" b="1" dirty="0">
                <a:solidFill>
                  <a:srgbClr val="FFFFFF"/>
                </a:solidFill>
                <a:latin typeface="Arial"/>
                <a:cs typeface="Arial"/>
              </a:rPr>
              <a:t>nd</a:t>
            </a:r>
            <a:r>
              <a:rPr sz="2400" b="1" spc="-11" dirty="0">
                <a:solidFill>
                  <a:srgbClr val="FFFFFF"/>
                </a:solidFill>
                <a:latin typeface="Arial"/>
                <a:cs typeface="Arial"/>
              </a:rPr>
              <a:t>a</a:t>
            </a:r>
            <a:r>
              <a:rPr sz="2400" b="1" dirty="0">
                <a:solidFill>
                  <a:srgbClr val="FFFFFF"/>
                </a:solidFill>
                <a:latin typeface="Arial"/>
                <a:cs typeface="Arial"/>
              </a:rPr>
              <a:t>r</a:t>
            </a:r>
            <a:r>
              <a:rPr sz="2400" b="1" spc="-19" dirty="0">
                <a:solidFill>
                  <a:srgbClr val="FFFFFF"/>
                </a:solidFill>
                <a:latin typeface="Arial"/>
                <a:cs typeface="Arial"/>
              </a:rPr>
              <a:t> </a:t>
            </a:r>
            <a:r>
              <a:rPr sz="2400" b="1" dirty="0">
                <a:solidFill>
                  <a:srgbClr val="FFFFFF"/>
                </a:solidFill>
                <a:latin typeface="Arial"/>
                <a:cs typeface="Arial"/>
              </a:rPr>
              <a:t>towar</a:t>
            </a:r>
            <a:r>
              <a:rPr sz="2400" b="1" spc="-8" dirty="0">
                <a:solidFill>
                  <a:srgbClr val="FFFFFF"/>
                </a:solidFill>
                <a:latin typeface="Arial"/>
                <a:cs typeface="Arial"/>
              </a:rPr>
              <a:t>d</a:t>
            </a:r>
            <a:r>
              <a:rPr sz="2400" b="1" dirty="0">
                <a:solidFill>
                  <a:srgbClr val="FFFFFF"/>
                </a:solidFill>
                <a:latin typeface="Arial"/>
                <a:cs typeface="Arial"/>
              </a:rPr>
              <a:t>s</a:t>
            </a:r>
            <a:r>
              <a:rPr sz="2400" b="1" spc="-26" dirty="0">
                <a:solidFill>
                  <a:srgbClr val="FFFFFF"/>
                </a:solidFill>
                <a:latin typeface="Arial"/>
                <a:cs typeface="Arial"/>
              </a:rPr>
              <a:t> </a:t>
            </a:r>
            <a:r>
              <a:rPr sz="2400" b="1" dirty="0">
                <a:solidFill>
                  <a:srgbClr val="FFFFFF"/>
                </a:solidFill>
                <a:latin typeface="Arial"/>
                <a:cs typeface="Arial"/>
              </a:rPr>
              <a:t>WRC-</a:t>
            </a:r>
            <a:r>
              <a:rPr sz="2400" b="1" spc="-8" dirty="0">
                <a:solidFill>
                  <a:srgbClr val="FFFFFF"/>
                </a:solidFill>
                <a:latin typeface="Arial"/>
                <a:cs typeface="Arial"/>
              </a:rPr>
              <a:t>19</a:t>
            </a:r>
            <a:endParaRPr sz="2400">
              <a:latin typeface="Arial"/>
              <a:cs typeface="Arial"/>
            </a:endParaRPr>
          </a:p>
        </p:txBody>
      </p:sp>
      <p:sp>
        <p:nvSpPr>
          <p:cNvPr id="4" name="object 4"/>
          <p:cNvSpPr txBox="1"/>
          <p:nvPr/>
        </p:nvSpPr>
        <p:spPr>
          <a:xfrm>
            <a:off x="2807018" y="5514156"/>
            <a:ext cx="6516053" cy="184666"/>
          </a:xfrm>
          <a:prstGeom prst="rect">
            <a:avLst/>
          </a:prstGeom>
        </p:spPr>
        <p:txBody>
          <a:bodyPr vert="horz" wrap="square" lIns="0" tIns="0" rIns="0" bIns="0" rtlCol="0">
            <a:spAutoFit/>
          </a:bodyPr>
          <a:lstStyle/>
          <a:p>
            <a:pPr marL="9525"/>
            <a:r>
              <a:rPr sz="1200" b="1" spc="-11" dirty="0">
                <a:solidFill>
                  <a:srgbClr val="FF3300"/>
                </a:solidFill>
                <a:latin typeface="Times New Roman"/>
                <a:cs typeface="Times New Roman"/>
              </a:rPr>
              <a:t>Up-t</a:t>
            </a:r>
            <a:r>
              <a:rPr sz="1200" b="1" spc="-8" dirty="0">
                <a:solidFill>
                  <a:srgbClr val="FF3300"/>
                </a:solidFill>
                <a:latin typeface="Times New Roman"/>
                <a:cs typeface="Times New Roman"/>
              </a:rPr>
              <a:t>o</a:t>
            </a:r>
            <a:r>
              <a:rPr sz="1200" b="1" spc="-11" dirty="0">
                <a:solidFill>
                  <a:srgbClr val="FF3300"/>
                </a:solidFill>
                <a:latin typeface="Times New Roman"/>
                <a:cs typeface="Times New Roman"/>
              </a:rPr>
              <a:t>-dat</a:t>
            </a:r>
            <a:r>
              <a:rPr sz="1200" b="1" spc="-8" dirty="0">
                <a:solidFill>
                  <a:srgbClr val="FF3300"/>
                </a:solidFill>
                <a:latin typeface="Times New Roman"/>
                <a:cs typeface="Times New Roman"/>
              </a:rPr>
              <a:t>e</a:t>
            </a:r>
            <a:r>
              <a:rPr sz="1200" b="1" spc="19" dirty="0">
                <a:solidFill>
                  <a:srgbClr val="FF3300"/>
                </a:solidFill>
                <a:latin typeface="Times New Roman"/>
                <a:cs typeface="Times New Roman"/>
              </a:rPr>
              <a:t> </a:t>
            </a:r>
            <a:r>
              <a:rPr sz="1200" b="1" spc="-8" dirty="0">
                <a:solidFill>
                  <a:srgbClr val="FF3300"/>
                </a:solidFill>
                <a:latin typeface="Times New Roman"/>
                <a:cs typeface="Times New Roman"/>
              </a:rPr>
              <a:t>in</a:t>
            </a:r>
            <a:r>
              <a:rPr sz="1200" b="1" spc="-15" dirty="0">
                <a:solidFill>
                  <a:srgbClr val="FF3300"/>
                </a:solidFill>
                <a:latin typeface="Times New Roman"/>
                <a:cs typeface="Times New Roman"/>
              </a:rPr>
              <a:t>f</a:t>
            </a:r>
            <a:r>
              <a:rPr sz="1200" b="1" spc="-8" dirty="0">
                <a:solidFill>
                  <a:srgbClr val="FF3300"/>
                </a:solidFill>
                <a:latin typeface="Times New Roman"/>
                <a:cs typeface="Times New Roman"/>
              </a:rPr>
              <a:t>or</a:t>
            </a:r>
            <a:r>
              <a:rPr sz="1200" b="1" spc="-34" dirty="0">
                <a:solidFill>
                  <a:srgbClr val="FF3300"/>
                </a:solidFill>
                <a:latin typeface="Times New Roman"/>
                <a:cs typeface="Times New Roman"/>
              </a:rPr>
              <a:t>m</a:t>
            </a:r>
            <a:r>
              <a:rPr sz="1200" b="1" spc="-8" dirty="0">
                <a:solidFill>
                  <a:srgbClr val="FF3300"/>
                </a:solidFill>
                <a:latin typeface="Times New Roman"/>
                <a:cs typeface="Times New Roman"/>
              </a:rPr>
              <a:t>ation</a:t>
            </a:r>
            <a:r>
              <a:rPr sz="1200" b="1" spc="38" dirty="0">
                <a:solidFill>
                  <a:srgbClr val="FF3300"/>
                </a:solidFill>
                <a:latin typeface="Times New Roman"/>
                <a:cs typeface="Times New Roman"/>
              </a:rPr>
              <a:t> </a:t>
            </a:r>
            <a:r>
              <a:rPr sz="1200" b="1" spc="-8" dirty="0">
                <a:solidFill>
                  <a:srgbClr val="FF3300"/>
                </a:solidFill>
                <a:latin typeface="Times New Roman"/>
                <a:cs typeface="Times New Roman"/>
              </a:rPr>
              <a:t>o</a:t>
            </a:r>
            <a:r>
              <a:rPr sz="1200" b="1" spc="-11" dirty="0">
                <a:solidFill>
                  <a:srgbClr val="FF3300"/>
                </a:solidFill>
                <a:latin typeface="Times New Roman"/>
                <a:cs typeface="Times New Roman"/>
              </a:rPr>
              <a:t>nlin</a:t>
            </a:r>
            <a:r>
              <a:rPr sz="1200" b="1" spc="-8" dirty="0">
                <a:solidFill>
                  <a:srgbClr val="FF3300"/>
                </a:solidFill>
                <a:latin typeface="Times New Roman"/>
                <a:cs typeface="Times New Roman"/>
              </a:rPr>
              <a:t>e</a:t>
            </a:r>
            <a:r>
              <a:rPr sz="1200" b="1" dirty="0">
                <a:solidFill>
                  <a:srgbClr val="FF3300"/>
                </a:solidFill>
                <a:latin typeface="Times New Roman"/>
                <a:cs typeface="Times New Roman"/>
              </a:rPr>
              <a:t> </a:t>
            </a:r>
            <a:r>
              <a:rPr sz="1200" b="1" spc="-4" dirty="0">
                <a:solidFill>
                  <a:srgbClr val="FF3300"/>
                </a:solidFill>
                <a:latin typeface="Times New Roman"/>
                <a:cs typeface="Times New Roman"/>
              </a:rPr>
              <a:t>at</a:t>
            </a:r>
            <a:r>
              <a:rPr sz="1200" b="1" spc="-8" dirty="0">
                <a:solidFill>
                  <a:srgbClr val="FF3300"/>
                </a:solidFill>
                <a:latin typeface="Times New Roman"/>
                <a:cs typeface="Times New Roman"/>
              </a:rPr>
              <a:t>:</a:t>
            </a:r>
            <a:r>
              <a:rPr sz="1200" b="1" spc="11" dirty="0">
                <a:solidFill>
                  <a:srgbClr val="FF3300"/>
                </a:solidFill>
                <a:latin typeface="Times New Roman"/>
                <a:cs typeface="Times New Roman"/>
              </a:rPr>
              <a:t> </a:t>
            </a:r>
            <a:r>
              <a:rPr sz="1200" b="1" u="heavy" spc="-8" dirty="0">
                <a:solidFill>
                  <a:srgbClr val="0000FF"/>
                </a:solidFill>
                <a:latin typeface="Times New Roman"/>
                <a:cs typeface="Times New Roman"/>
                <a:hlinkClick r:id="rId3"/>
              </a:rPr>
              <a:t>ww</a:t>
            </a:r>
            <a:r>
              <a:rPr sz="1200" b="1" u="heavy" spc="-15" dirty="0">
                <a:solidFill>
                  <a:srgbClr val="0000FF"/>
                </a:solidFill>
                <a:latin typeface="Times New Roman"/>
                <a:cs typeface="Times New Roman"/>
                <a:hlinkClick r:id="rId3"/>
              </a:rPr>
              <a:t>w</a:t>
            </a:r>
            <a:r>
              <a:rPr sz="1200" b="1" u="heavy" spc="-11" dirty="0">
                <a:solidFill>
                  <a:srgbClr val="0000FF"/>
                </a:solidFill>
                <a:latin typeface="Times New Roman"/>
                <a:cs typeface="Times New Roman"/>
                <a:hlinkClick r:id="rId3"/>
              </a:rPr>
              <a:t>.</a:t>
            </a:r>
            <a:r>
              <a:rPr sz="1200" b="1" u="heavy" spc="-4" dirty="0">
                <a:solidFill>
                  <a:srgbClr val="0000FF"/>
                </a:solidFill>
                <a:latin typeface="Times New Roman"/>
                <a:cs typeface="Times New Roman"/>
                <a:hlinkClick r:id="rId3"/>
              </a:rPr>
              <a:t>it</a:t>
            </a:r>
            <a:r>
              <a:rPr sz="1200" b="1" u="heavy" spc="-15" dirty="0">
                <a:solidFill>
                  <a:srgbClr val="0000FF"/>
                </a:solidFill>
                <a:latin typeface="Times New Roman"/>
                <a:cs typeface="Times New Roman"/>
                <a:hlinkClick r:id="rId3"/>
              </a:rPr>
              <a:t>u</a:t>
            </a:r>
            <a:r>
              <a:rPr sz="1200" b="1" u="heavy" spc="-8" dirty="0">
                <a:solidFill>
                  <a:srgbClr val="0000FF"/>
                </a:solidFill>
                <a:latin typeface="Times New Roman"/>
                <a:cs typeface="Times New Roman"/>
                <a:hlinkClick r:id="rId3"/>
              </a:rPr>
              <a:t>.in</a:t>
            </a:r>
            <a:r>
              <a:rPr sz="1200" b="1" u="heavy" spc="-15" dirty="0">
                <a:solidFill>
                  <a:srgbClr val="0000FF"/>
                </a:solidFill>
                <a:latin typeface="Times New Roman"/>
                <a:cs typeface="Times New Roman"/>
                <a:hlinkClick r:id="rId3"/>
              </a:rPr>
              <a:t>t</a:t>
            </a:r>
            <a:r>
              <a:rPr sz="1200" b="1" u="heavy" spc="-8" dirty="0">
                <a:solidFill>
                  <a:srgbClr val="0000FF"/>
                </a:solidFill>
                <a:latin typeface="Times New Roman"/>
                <a:cs typeface="Times New Roman"/>
                <a:hlinkClick r:id="rId3"/>
              </a:rPr>
              <a:t>/en/</a:t>
            </a:r>
            <a:r>
              <a:rPr sz="1200" b="1" u="heavy" spc="-11" dirty="0">
                <a:solidFill>
                  <a:srgbClr val="0000FF"/>
                </a:solidFill>
                <a:latin typeface="Times New Roman"/>
                <a:cs typeface="Times New Roman"/>
                <a:hlinkClick r:id="rId3"/>
              </a:rPr>
              <a:t>e</a:t>
            </a:r>
            <a:r>
              <a:rPr sz="1200" b="1" u="heavy" spc="-8" dirty="0">
                <a:solidFill>
                  <a:srgbClr val="0000FF"/>
                </a:solidFill>
                <a:latin typeface="Times New Roman"/>
                <a:cs typeface="Times New Roman"/>
                <a:hlinkClick r:id="rId3"/>
              </a:rPr>
              <a:t>ven</a:t>
            </a:r>
            <a:r>
              <a:rPr sz="1200" b="1" u="heavy" spc="-15" dirty="0">
                <a:solidFill>
                  <a:srgbClr val="0000FF"/>
                </a:solidFill>
                <a:latin typeface="Times New Roman"/>
                <a:cs typeface="Times New Roman"/>
                <a:hlinkClick r:id="rId3"/>
              </a:rPr>
              <a:t>t</a:t>
            </a:r>
            <a:r>
              <a:rPr sz="1200" b="1" u="heavy" spc="-11" dirty="0">
                <a:solidFill>
                  <a:srgbClr val="0000FF"/>
                </a:solidFill>
                <a:latin typeface="Times New Roman"/>
                <a:cs typeface="Times New Roman"/>
                <a:hlinkClick r:id="rId3"/>
              </a:rPr>
              <a:t>s/Pa</a:t>
            </a:r>
            <a:r>
              <a:rPr sz="1200" b="1" u="heavy" spc="-4" dirty="0">
                <a:solidFill>
                  <a:srgbClr val="0000FF"/>
                </a:solidFill>
                <a:latin typeface="Times New Roman"/>
                <a:cs typeface="Times New Roman"/>
                <a:hlinkClick r:id="rId3"/>
              </a:rPr>
              <a:t>g</a:t>
            </a:r>
            <a:r>
              <a:rPr sz="1200" b="1" u="heavy" spc="-8" dirty="0">
                <a:solidFill>
                  <a:srgbClr val="0000FF"/>
                </a:solidFill>
                <a:latin typeface="Times New Roman"/>
                <a:cs typeface="Times New Roman"/>
                <a:hlinkClick r:id="rId3"/>
              </a:rPr>
              <a:t>es/Calenda</a:t>
            </a:r>
            <a:r>
              <a:rPr sz="1200" b="1" u="heavy" dirty="0">
                <a:solidFill>
                  <a:srgbClr val="0000FF"/>
                </a:solidFill>
                <a:latin typeface="Times New Roman"/>
                <a:cs typeface="Times New Roman"/>
                <a:hlinkClick r:id="rId3"/>
              </a:rPr>
              <a:t>r</a:t>
            </a:r>
            <a:r>
              <a:rPr sz="1200" b="1" u="heavy" spc="-11" dirty="0">
                <a:solidFill>
                  <a:srgbClr val="0000FF"/>
                </a:solidFill>
                <a:latin typeface="Times New Roman"/>
                <a:cs typeface="Times New Roman"/>
                <a:hlinkClick r:id="rId3"/>
              </a:rPr>
              <a:t>-</a:t>
            </a:r>
            <a:r>
              <a:rPr sz="1200" b="1" u="heavy" spc="-8" dirty="0">
                <a:solidFill>
                  <a:srgbClr val="0000FF"/>
                </a:solidFill>
                <a:latin typeface="Times New Roman"/>
                <a:cs typeface="Times New Roman"/>
                <a:hlinkClick r:id="rId3"/>
              </a:rPr>
              <a:t>Even</a:t>
            </a:r>
            <a:r>
              <a:rPr sz="1200" b="1" u="heavy" spc="-15" dirty="0">
                <a:solidFill>
                  <a:srgbClr val="0000FF"/>
                </a:solidFill>
                <a:latin typeface="Times New Roman"/>
                <a:cs typeface="Times New Roman"/>
                <a:hlinkClick r:id="rId3"/>
              </a:rPr>
              <a:t>t</a:t>
            </a:r>
            <a:r>
              <a:rPr sz="1200" b="1" u="heavy" dirty="0">
                <a:solidFill>
                  <a:srgbClr val="0000FF"/>
                </a:solidFill>
                <a:latin typeface="Times New Roman"/>
                <a:cs typeface="Times New Roman"/>
                <a:hlinkClick r:id="rId3"/>
              </a:rPr>
              <a:t>s</a:t>
            </a:r>
            <a:r>
              <a:rPr sz="1200" b="1" u="heavy" spc="-8" dirty="0">
                <a:solidFill>
                  <a:srgbClr val="0000FF"/>
                </a:solidFill>
                <a:latin typeface="Times New Roman"/>
                <a:cs typeface="Times New Roman"/>
                <a:hlinkClick r:id="rId3"/>
              </a:rPr>
              <a:t>.asp</a:t>
            </a:r>
            <a:r>
              <a:rPr sz="1200" b="1" u="heavy" spc="-4" dirty="0">
                <a:solidFill>
                  <a:srgbClr val="0000FF"/>
                </a:solidFill>
                <a:latin typeface="Times New Roman"/>
                <a:cs typeface="Times New Roman"/>
                <a:hlinkClick r:id="rId3"/>
              </a:rPr>
              <a:t>x</a:t>
            </a:r>
            <a:r>
              <a:rPr sz="1200" b="1" u="heavy" spc="-8" dirty="0">
                <a:solidFill>
                  <a:srgbClr val="0000FF"/>
                </a:solidFill>
                <a:latin typeface="Times New Roman"/>
                <a:cs typeface="Times New Roman"/>
                <a:hlinkClick r:id="rId3"/>
              </a:rPr>
              <a:t>?</a:t>
            </a:r>
            <a:r>
              <a:rPr sz="1200" b="1" u="heavy" spc="-11" dirty="0">
                <a:solidFill>
                  <a:srgbClr val="0000FF"/>
                </a:solidFill>
                <a:latin typeface="Times New Roman"/>
                <a:cs typeface="Times New Roman"/>
                <a:hlinkClick r:id="rId3"/>
              </a:rPr>
              <a:t>sect</a:t>
            </a:r>
            <a:r>
              <a:rPr sz="1200" b="1" u="heavy" spc="-8" dirty="0">
                <a:solidFill>
                  <a:srgbClr val="0000FF"/>
                </a:solidFill>
                <a:latin typeface="Times New Roman"/>
                <a:cs typeface="Times New Roman"/>
                <a:hlinkClick r:id="rId3"/>
              </a:rPr>
              <a:t>or</a:t>
            </a:r>
            <a:r>
              <a:rPr sz="1200" b="1" u="heavy" spc="-4" dirty="0">
                <a:solidFill>
                  <a:srgbClr val="0000FF"/>
                </a:solidFill>
                <a:latin typeface="Times New Roman"/>
                <a:cs typeface="Times New Roman"/>
                <a:hlinkClick r:id="rId3"/>
              </a:rPr>
              <a:t>=</a:t>
            </a:r>
            <a:r>
              <a:rPr sz="1200" b="1" u="heavy" spc="-11" dirty="0">
                <a:solidFill>
                  <a:srgbClr val="0000FF"/>
                </a:solidFill>
                <a:latin typeface="Times New Roman"/>
                <a:cs typeface="Times New Roman"/>
                <a:hlinkClick r:id="rId3"/>
              </a:rPr>
              <a:t>IT</a:t>
            </a:r>
            <a:r>
              <a:rPr sz="1200" b="1" u="heavy" spc="-4" dirty="0">
                <a:solidFill>
                  <a:srgbClr val="0000FF"/>
                </a:solidFill>
                <a:latin typeface="Times New Roman"/>
                <a:cs typeface="Times New Roman"/>
                <a:hlinkClick r:id="rId3"/>
              </a:rPr>
              <a:t>U</a:t>
            </a:r>
            <a:r>
              <a:rPr sz="1200" b="1" u="heavy" spc="-11" dirty="0">
                <a:solidFill>
                  <a:srgbClr val="0000FF"/>
                </a:solidFill>
                <a:latin typeface="Times New Roman"/>
                <a:cs typeface="Times New Roman"/>
                <a:hlinkClick r:id="rId3"/>
              </a:rPr>
              <a:t>-R</a:t>
            </a:r>
            <a:endParaRPr sz="1200">
              <a:latin typeface="Times New Roman"/>
              <a:cs typeface="Times New Roman"/>
            </a:endParaRPr>
          </a:p>
        </p:txBody>
      </p:sp>
      <p:sp>
        <p:nvSpPr>
          <p:cNvPr id="5" name="object 5"/>
          <p:cNvSpPr/>
          <p:nvPr/>
        </p:nvSpPr>
        <p:spPr>
          <a:xfrm>
            <a:off x="2316099" y="1479041"/>
            <a:ext cx="7562088" cy="3979926"/>
          </a:xfrm>
          <a:prstGeom prst="rect">
            <a:avLst/>
          </a:prstGeom>
          <a:blipFill>
            <a:blip r:embed="rId4" cstate="print"/>
            <a:stretch>
              <a:fillRect/>
            </a:stretch>
          </a:blipFill>
        </p:spPr>
        <p:txBody>
          <a:bodyPr wrap="square" lIns="0" tIns="0" rIns="0" bIns="0" rtlCol="0"/>
          <a:lstStyle/>
          <a:p>
            <a:endParaRPr sz="1350"/>
          </a:p>
        </p:txBody>
      </p:sp>
      <p:sp>
        <p:nvSpPr>
          <p:cNvPr id="7" name="object 7"/>
          <p:cNvSpPr txBox="1"/>
          <p:nvPr/>
        </p:nvSpPr>
        <p:spPr>
          <a:xfrm>
            <a:off x="10449973" y="5860409"/>
            <a:ext cx="115253" cy="115416"/>
          </a:xfrm>
          <a:prstGeom prst="rect">
            <a:avLst/>
          </a:prstGeom>
        </p:spPr>
        <p:txBody>
          <a:bodyPr vert="horz" wrap="square" lIns="0" tIns="0" rIns="0" bIns="0" rtlCol="0">
            <a:spAutoFit/>
          </a:bodyPr>
          <a:lstStyle/>
          <a:p>
            <a:pPr marL="9525"/>
            <a:r>
              <a:rPr sz="750" spc="-8" dirty="0">
                <a:solidFill>
                  <a:srgbClr val="888888"/>
                </a:solidFill>
                <a:latin typeface="Calibri"/>
                <a:cs typeface="Calibri"/>
              </a:rPr>
              <a:t>10</a:t>
            </a:r>
            <a:endParaRPr sz="750">
              <a:latin typeface="Calibri"/>
              <a:cs typeface="Calibri"/>
            </a:endParaRPr>
          </a:p>
        </p:txBody>
      </p:sp>
    </p:spTree>
    <p:extLst>
      <p:ext uri="{BB962C8B-B14F-4D97-AF65-F5344CB8AC3E}">
        <p14:creationId xmlns:p14="http://schemas.microsoft.com/office/powerpoint/2010/main" val="13965356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207514" y="859536"/>
            <a:ext cx="7668578" cy="439103"/>
          </a:xfrm>
          <a:custGeom>
            <a:avLst/>
            <a:gdLst/>
            <a:ahLst/>
            <a:cxnLst/>
            <a:rect l="l" t="t" r="r" b="b"/>
            <a:pathLst>
              <a:path w="10224770" h="585470">
                <a:moveTo>
                  <a:pt x="0" y="585215"/>
                </a:moveTo>
                <a:lnTo>
                  <a:pt x="10224516" y="585215"/>
                </a:lnTo>
                <a:lnTo>
                  <a:pt x="10224516" y="0"/>
                </a:lnTo>
                <a:lnTo>
                  <a:pt x="0" y="0"/>
                </a:lnTo>
                <a:lnTo>
                  <a:pt x="0" y="585215"/>
                </a:lnTo>
                <a:close/>
              </a:path>
            </a:pathLst>
          </a:custGeom>
          <a:solidFill>
            <a:srgbClr val="3333CC"/>
          </a:solidFill>
        </p:spPr>
        <p:txBody>
          <a:bodyPr wrap="square" lIns="0" tIns="0" rIns="0" bIns="0" rtlCol="0"/>
          <a:lstStyle/>
          <a:p>
            <a:endParaRPr sz="1350"/>
          </a:p>
        </p:txBody>
      </p:sp>
      <p:sp>
        <p:nvSpPr>
          <p:cNvPr id="3" name="object 3"/>
          <p:cNvSpPr txBox="1"/>
          <p:nvPr/>
        </p:nvSpPr>
        <p:spPr>
          <a:xfrm>
            <a:off x="2573560" y="934955"/>
            <a:ext cx="6938010" cy="369332"/>
          </a:xfrm>
          <a:prstGeom prst="rect">
            <a:avLst/>
          </a:prstGeom>
        </p:spPr>
        <p:txBody>
          <a:bodyPr vert="horz" wrap="square" lIns="0" tIns="0" rIns="0" bIns="0" rtlCol="0">
            <a:spAutoFit/>
          </a:bodyPr>
          <a:lstStyle/>
          <a:p>
            <a:pPr marL="9525"/>
            <a:r>
              <a:rPr sz="2400" b="1" dirty="0">
                <a:solidFill>
                  <a:srgbClr val="FFFFFF"/>
                </a:solidFill>
                <a:latin typeface="Arial"/>
                <a:cs typeface="Arial"/>
              </a:rPr>
              <a:t>ITU</a:t>
            </a:r>
            <a:r>
              <a:rPr sz="2400" b="1" spc="-19" dirty="0">
                <a:solidFill>
                  <a:srgbClr val="FFFFFF"/>
                </a:solidFill>
                <a:latin typeface="Arial"/>
                <a:cs typeface="Arial"/>
              </a:rPr>
              <a:t> </a:t>
            </a:r>
            <a:r>
              <a:rPr sz="2400" b="1" dirty="0">
                <a:solidFill>
                  <a:srgbClr val="FFFFFF"/>
                </a:solidFill>
                <a:latin typeface="Arial"/>
                <a:cs typeface="Arial"/>
              </a:rPr>
              <a:t>Int</a:t>
            </a:r>
            <a:r>
              <a:rPr sz="2400" b="1" spc="-11" dirty="0">
                <a:solidFill>
                  <a:srgbClr val="FFFFFF"/>
                </a:solidFill>
                <a:latin typeface="Arial"/>
                <a:cs typeface="Arial"/>
              </a:rPr>
              <a:t>e</a:t>
            </a:r>
            <a:r>
              <a:rPr sz="2400" b="1" dirty="0">
                <a:solidFill>
                  <a:srgbClr val="FFFFFF"/>
                </a:solidFill>
                <a:latin typeface="Arial"/>
                <a:cs typeface="Arial"/>
              </a:rPr>
              <a:t>r-</a:t>
            </a:r>
            <a:r>
              <a:rPr sz="2400" b="1" spc="-4" dirty="0">
                <a:solidFill>
                  <a:srgbClr val="FFFFFF"/>
                </a:solidFill>
                <a:latin typeface="Arial"/>
                <a:cs typeface="Arial"/>
              </a:rPr>
              <a:t>Reg</a:t>
            </a:r>
            <a:r>
              <a:rPr sz="2400" b="1" spc="-11" dirty="0">
                <a:solidFill>
                  <a:srgbClr val="FFFFFF"/>
                </a:solidFill>
                <a:latin typeface="Arial"/>
                <a:cs typeface="Arial"/>
              </a:rPr>
              <a:t>i</a:t>
            </a:r>
            <a:r>
              <a:rPr sz="2400" b="1" dirty="0">
                <a:solidFill>
                  <a:srgbClr val="FFFFFF"/>
                </a:solidFill>
                <a:latin typeface="Arial"/>
                <a:cs typeface="Arial"/>
              </a:rPr>
              <a:t>on</a:t>
            </a:r>
            <a:r>
              <a:rPr sz="2400" b="1" spc="-11" dirty="0">
                <a:solidFill>
                  <a:srgbClr val="FFFFFF"/>
                </a:solidFill>
                <a:latin typeface="Arial"/>
                <a:cs typeface="Arial"/>
              </a:rPr>
              <a:t>a</a:t>
            </a:r>
            <a:r>
              <a:rPr sz="2400" b="1" dirty="0">
                <a:solidFill>
                  <a:srgbClr val="FFFFFF"/>
                </a:solidFill>
                <a:latin typeface="Arial"/>
                <a:cs typeface="Arial"/>
              </a:rPr>
              <a:t>l</a:t>
            </a:r>
            <a:r>
              <a:rPr sz="2400" b="1" spc="-30" dirty="0">
                <a:solidFill>
                  <a:srgbClr val="FFFFFF"/>
                </a:solidFill>
                <a:latin typeface="Arial"/>
                <a:cs typeface="Arial"/>
              </a:rPr>
              <a:t> </a:t>
            </a:r>
            <a:r>
              <a:rPr sz="2400" b="1" dirty="0">
                <a:solidFill>
                  <a:srgbClr val="FFFFFF"/>
                </a:solidFill>
                <a:latin typeface="Arial"/>
                <a:cs typeface="Arial"/>
              </a:rPr>
              <a:t>Wor</a:t>
            </a:r>
            <a:r>
              <a:rPr sz="2400" b="1" spc="-11" dirty="0">
                <a:solidFill>
                  <a:srgbClr val="FFFFFF"/>
                </a:solidFill>
                <a:latin typeface="Arial"/>
                <a:cs typeface="Arial"/>
              </a:rPr>
              <a:t>k</a:t>
            </a:r>
            <a:r>
              <a:rPr sz="2400" b="1" spc="-4" dirty="0">
                <a:solidFill>
                  <a:srgbClr val="FFFFFF"/>
                </a:solidFill>
                <a:latin typeface="Arial"/>
                <a:cs typeface="Arial"/>
              </a:rPr>
              <a:t>s</a:t>
            </a:r>
            <a:r>
              <a:rPr sz="2400" b="1" spc="-8" dirty="0">
                <a:solidFill>
                  <a:srgbClr val="FFFFFF"/>
                </a:solidFill>
                <a:latin typeface="Arial"/>
                <a:cs typeface="Arial"/>
              </a:rPr>
              <a:t>h</a:t>
            </a:r>
            <a:r>
              <a:rPr sz="2400" b="1" dirty="0">
                <a:solidFill>
                  <a:srgbClr val="FFFFFF"/>
                </a:solidFill>
                <a:latin typeface="Arial"/>
                <a:cs typeface="Arial"/>
              </a:rPr>
              <a:t>ops</a:t>
            </a:r>
            <a:r>
              <a:rPr sz="2400" b="1" spc="-34" dirty="0">
                <a:solidFill>
                  <a:srgbClr val="FFFFFF"/>
                </a:solidFill>
                <a:latin typeface="Arial"/>
                <a:cs typeface="Arial"/>
              </a:rPr>
              <a:t> </a:t>
            </a:r>
            <a:r>
              <a:rPr sz="2400" b="1" dirty="0">
                <a:solidFill>
                  <a:srgbClr val="FFFFFF"/>
                </a:solidFill>
                <a:latin typeface="Arial"/>
                <a:cs typeface="Arial"/>
              </a:rPr>
              <a:t>on</a:t>
            </a:r>
            <a:r>
              <a:rPr sz="2400" b="1" spc="-15" dirty="0">
                <a:solidFill>
                  <a:srgbClr val="FFFFFF"/>
                </a:solidFill>
                <a:latin typeface="Arial"/>
                <a:cs typeface="Arial"/>
              </a:rPr>
              <a:t> </a:t>
            </a:r>
            <a:r>
              <a:rPr sz="2400" b="1" dirty="0">
                <a:solidFill>
                  <a:srgbClr val="FFFFFF"/>
                </a:solidFill>
                <a:latin typeface="Arial"/>
                <a:cs typeface="Arial"/>
              </a:rPr>
              <a:t>WRC-</a:t>
            </a:r>
            <a:r>
              <a:rPr sz="2400" b="1" spc="-8" dirty="0">
                <a:solidFill>
                  <a:srgbClr val="FFFFFF"/>
                </a:solidFill>
                <a:latin typeface="Arial"/>
                <a:cs typeface="Arial"/>
              </a:rPr>
              <a:t>1</a:t>
            </a:r>
            <a:r>
              <a:rPr sz="2400" b="1" dirty="0">
                <a:solidFill>
                  <a:srgbClr val="FFFFFF"/>
                </a:solidFill>
                <a:latin typeface="Arial"/>
                <a:cs typeface="Arial"/>
              </a:rPr>
              <a:t>9</a:t>
            </a:r>
            <a:r>
              <a:rPr sz="2400" b="1" spc="-26" dirty="0">
                <a:solidFill>
                  <a:srgbClr val="FFFFFF"/>
                </a:solidFill>
                <a:latin typeface="Arial"/>
                <a:cs typeface="Arial"/>
              </a:rPr>
              <a:t> </a:t>
            </a:r>
            <a:r>
              <a:rPr sz="2400" b="1" dirty="0">
                <a:solidFill>
                  <a:srgbClr val="FFFFFF"/>
                </a:solidFill>
                <a:latin typeface="Arial"/>
                <a:cs typeface="Arial"/>
              </a:rPr>
              <a:t>Pre</a:t>
            </a:r>
            <a:r>
              <a:rPr sz="2400" b="1" spc="-11" dirty="0">
                <a:solidFill>
                  <a:srgbClr val="FFFFFF"/>
                </a:solidFill>
                <a:latin typeface="Arial"/>
                <a:cs typeface="Arial"/>
              </a:rPr>
              <a:t>p</a:t>
            </a:r>
            <a:r>
              <a:rPr sz="2400" b="1" dirty="0">
                <a:solidFill>
                  <a:srgbClr val="FFFFFF"/>
                </a:solidFill>
                <a:latin typeface="Arial"/>
                <a:cs typeface="Arial"/>
              </a:rPr>
              <a:t>.</a:t>
            </a:r>
            <a:endParaRPr sz="2400">
              <a:latin typeface="Arial"/>
              <a:cs typeface="Arial"/>
            </a:endParaRPr>
          </a:p>
        </p:txBody>
      </p:sp>
      <p:sp>
        <p:nvSpPr>
          <p:cNvPr id="4" name="object 4"/>
          <p:cNvSpPr txBox="1"/>
          <p:nvPr/>
        </p:nvSpPr>
        <p:spPr>
          <a:xfrm>
            <a:off x="3908298" y="1484756"/>
            <a:ext cx="5563076" cy="1256754"/>
          </a:xfrm>
          <a:prstGeom prst="rect">
            <a:avLst/>
          </a:prstGeom>
          <a:solidFill>
            <a:srgbClr val="CCFFFF"/>
          </a:solidFill>
        </p:spPr>
        <p:txBody>
          <a:bodyPr vert="horz" wrap="square" lIns="0" tIns="0" rIns="0" bIns="0" rtlCol="0">
            <a:spAutoFit/>
          </a:bodyPr>
          <a:lstStyle/>
          <a:p>
            <a:pPr marL="268129" indent="-198596">
              <a:lnSpc>
                <a:spcPts val="2051"/>
              </a:lnSpc>
              <a:buFont typeface="Times New Roman"/>
              <a:buChar char="•"/>
              <a:tabLst>
                <a:tab pos="268605" algn="l"/>
              </a:tabLst>
            </a:pPr>
            <a:r>
              <a:rPr b="1" spc="-184" dirty="0">
                <a:latin typeface="Times New Roman"/>
                <a:cs typeface="Times New Roman"/>
              </a:rPr>
              <a:t>T</a:t>
            </a:r>
            <a:r>
              <a:rPr b="1" dirty="0">
                <a:latin typeface="Times New Roman"/>
                <a:cs typeface="Times New Roman"/>
              </a:rPr>
              <a:t>o </a:t>
            </a:r>
            <a:r>
              <a:rPr b="1" spc="-4" dirty="0">
                <a:latin typeface="Times New Roman"/>
                <a:cs typeface="Times New Roman"/>
              </a:rPr>
              <a:t>b</a:t>
            </a:r>
            <a:r>
              <a:rPr b="1" dirty="0">
                <a:latin typeface="Times New Roman"/>
                <a:cs typeface="Times New Roman"/>
              </a:rPr>
              <a:t>e </a:t>
            </a:r>
            <a:r>
              <a:rPr b="1" spc="-15" dirty="0">
                <a:latin typeface="Times New Roman"/>
                <a:cs typeface="Times New Roman"/>
              </a:rPr>
              <a:t>schedul</a:t>
            </a:r>
            <a:r>
              <a:rPr b="1" spc="-8" dirty="0">
                <a:latin typeface="Times New Roman"/>
                <a:cs typeface="Times New Roman"/>
              </a:rPr>
              <a:t>e</a:t>
            </a:r>
            <a:r>
              <a:rPr b="1" dirty="0">
                <a:latin typeface="Times New Roman"/>
                <a:cs typeface="Times New Roman"/>
              </a:rPr>
              <a:t>d</a:t>
            </a:r>
            <a:r>
              <a:rPr b="1" spc="-4" dirty="0">
                <a:latin typeface="Times New Roman"/>
                <a:cs typeface="Times New Roman"/>
              </a:rPr>
              <a:t> half</a:t>
            </a:r>
            <a:r>
              <a:rPr b="1" spc="-11" dirty="0">
                <a:latin typeface="Times New Roman"/>
                <a:cs typeface="Times New Roman"/>
              </a:rPr>
              <a:t>w</a:t>
            </a:r>
            <a:r>
              <a:rPr b="1" dirty="0">
                <a:latin typeface="Times New Roman"/>
                <a:cs typeface="Times New Roman"/>
              </a:rPr>
              <a:t>ay</a:t>
            </a:r>
            <a:r>
              <a:rPr b="1" spc="11" dirty="0">
                <a:latin typeface="Times New Roman"/>
                <a:cs typeface="Times New Roman"/>
              </a:rPr>
              <a:t> </a:t>
            </a:r>
            <a:r>
              <a:rPr sz="1500" b="1" dirty="0">
                <a:latin typeface="Times New Roman"/>
                <a:cs typeface="Times New Roman"/>
              </a:rPr>
              <a:t>th</a:t>
            </a:r>
            <a:r>
              <a:rPr sz="1500" b="1" spc="-30" dirty="0">
                <a:latin typeface="Times New Roman"/>
                <a:cs typeface="Times New Roman"/>
              </a:rPr>
              <a:t>r</a:t>
            </a:r>
            <a:r>
              <a:rPr sz="1500" b="1" dirty="0">
                <a:latin typeface="Times New Roman"/>
                <a:cs typeface="Times New Roman"/>
              </a:rPr>
              <a:t>o</a:t>
            </a:r>
            <a:r>
              <a:rPr sz="1500" b="1" spc="4" dirty="0">
                <a:latin typeface="Times New Roman"/>
                <a:cs typeface="Times New Roman"/>
              </a:rPr>
              <a:t>u</a:t>
            </a:r>
            <a:r>
              <a:rPr sz="1500" b="1" dirty="0">
                <a:latin typeface="Times New Roman"/>
                <a:cs typeface="Times New Roman"/>
              </a:rPr>
              <a:t>gh</a:t>
            </a:r>
            <a:r>
              <a:rPr sz="1500" b="1" spc="-15" dirty="0">
                <a:latin typeface="Times New Roman"/>
                <a:cs typeface="Times New Roman"/>
              </a:rPr>
              <a:t> </a:t>
            </a:r>
            <a:r>
              <a:rPr b="1" dirty="0">
                <a:latin typeface="Times New Roman"/>
                <a:cs typeface="Times New Roman"/>
              </a:rPr>
              <a:t>the</a:t>
            </a:r>
            <a:r>
              <a:rPr b="1" spc="-8" dirty="0">
                <a:latin typeface="Times New Roman"/>
                <a:cs typeface="Times New Roman"/>
              </a:rPr>
              <a:t> </a:t>
            </a:r>
            <a:r>
              <a:rPr b="1" spc="-4" dirty="0">
                <a:latin typeface="Times New Roman"/>
                <a:cs typeface="Times New Roman"/>
              </a:rPr>
              <a:t>p</a:t>
            </a:r>
            <a:r>
              <a:rPr b="1" spc="-38" dirty="0">
                <a:latin typeface="Times New Roman"/>
                <a:cs typeface="Times New Roman"/>
              </a:rPr>
              <a:t>r</a:t>
            </a:r>
            <a:r>
              <a:rPr b="1" spc="-11" dirty="0">
                <a:latin typeface="Times New Roman"/>
                <a:cs typeface="Times New Roman"/>
              </a:rPr>
              <a:t>eparatory</a:t>
            </a:r>
            <a:r>
              <a:rPr b="1" spc="-8" dirty="0">
                <a:latin typeface="Times New Roman"/>
                <a:cs typeface="Times New Roman"/>
              </a:rPr>
              <a:t> </a:t>
            </a:r>
            <a:r>
              <a:rPr b="1" spc="-11" dirty="0">
                <a:latin typeface="Times New Roman"/>
                <a:cs typeface="Times New Roman"/>
              </a:rPr>
              <a:t>cyc</a:t>
            </a:r>
            <a:r>
              <a:rPr b="1" spc="-4" dirty="0">
                <a:latin typeface="Times New Roman"/>
                <a:cs typeface="Times New Roman"/>
              </a:rPr>
              <a:t>l</a:t>
            </a:r>
            <a:r>
              <a:rPr b="1" spc="-11" dirty="0">
                <a:latin typeface="Times New Roman"/>
                <a:cs typeface="Times New Roman"/>
              </a:rPr>
              <a:t>e</a:t>
            </a:r>
            <a:endParaRPr>
              <a:latin typeface="Times New Roman"/>
              <a:cs typeface="Times New Roman"/>
            </a:endParaRPr>
          </a:p>
          <a:p>
            <a:pPr marL="69533">
              <a:lnSpc>
                <a:spcPts val="1943"/>
              </a:lnSpc>
            </a:pPr>
            <a:r>
              <a:rPr spc="-4" dirty="0">
                <a:solidFill>
                  <a:srgbClr val="FF00FF"/>
                </a:solidFill>
                <a:latin typeface="Wingdings"/>
                <a:cs typeface="Wingdings"/>
              </a:rPr>
              <a:t></a:t>
            </a:r>
            <a:r>
              <a:rPr b="1" spc="-11" dirty="0">
                <a:solidFill>
                  <a:srgbClr val="FF00FF"/>
                </a:solidFill>
                <a:latin typeface="Times New Roman"/>
                <a:cs typeface="Times New Roman"/>
              </a:rPr>
              <a:t>P</a:t>
            </a:r>
            <a:r>
              <a:rPr b="1" spc="-49" dirty="0">
                <a:solidFill>
                  <a:srgbClr val="FF00FF"/>
                </a:solidFill>
                <a:latin typeface="Times New Roman"/>
                <a:cs typeface="Times New Roman"/>
              </a:rPr>
              <a:t>r</a:t>
            </a:r>
            <a:r>
              <a:rPr b="1" dirty="0">
                <a:solidFill>
                  <a:srgbClr val="FF00FF"/>
                </a:solidFill>
                <a:latin typeface="Times New Roman"/>
                <a:cs typeface="Times New Roman"/>
              </a:rPr>
              <a:t>esen</a:t>
            </a:r>
            <a:r>
              <a:rPr b="1" spc="4" dirty="0">
                <a:solidFill>
                  <a:srgbClr val="FF00FF"/>
                </a:solidFill>
                <a:latin typeface="Times New Roman"/>
                <a:cs typeface="Times New Roman"/>
              </a:rPr>
              <a:t>t</a:t>
            </a:r>
            <a:r>
              <a:rPr b="1" spc="-8" dirty="0">
                <a:solidFill>
                  <a:srgbClr val="FF00FF"/>
                </a:solidFill>
                <a:latin typeface="Times New Roman"/>
                <a:cs typeface="Times New Roman"/>
              </a:rPr>
              <a:t>at</a:t>
            </a:r>
            <a:r>
              <a:rPr b="1" spc="-4" dirty="0">
                <a:solidFill>
                  <a:srgbClr val="FF00FF"/>
                </a:solidFill>
                <a:latin typeface="Times New Roman"/>
                <a:cs typeface="Times New Roman"/>
              </a:rPr>
              <a:t>i</a:t>
            </a:r>
            <a:r>
              <a:rPr b="1" dirty="0">
                <a:solidFill>
                  <a:srgbClr val="FF00FF"/>
                </a:solidFill>
                <a:latin typeface="Times New Roman"/>
                <a:cs typeface="Times New Roman"/>
              </a:rPr>
              <a:t>on</a:t>
            </a:r>
            <a:r>
              <a:rPr b="1" spc="-15" dirty="0">
                <a:solidFill>
                  <a:srgbClr val="FF00FF"/>
                </a:solidFill>
                <a:latin typeface="Times New Roman"/>
                <a:cs typeface="Times New Roman"/>
              </a:rPr>
              <a:t> </a:t>
            </a:r>
            <a:r>
              <a:rPr b="1" dirty="0">
                <a:solidFill>
                  <a:srgbClr val="FF00FF"/>
                </a:solidFill>
                <a:latin typeface="Times New Roman"/>
                <a:cs typeface="Times New Roman"/>
              </a:rPr>
              <a:t>and </a:t>
            </a:r>
            <a:r>
              <a:rPr b="1" spc="-49" dirty="0">
                <a:solidFill>
                  <a:srgbClr val="FF00FF"/>
                </a:solidFill>
                <a:latin typeface="Times New Roman"/>
                <a:cs typeface="Times New Roman"/>
              </a:rPr>
              <a:t>r</a:t>
            </a:r>
            <a:r>
              <a:rPr b="1" spc="-8" dirty="0">
                <a:solidFill>
                  <a:srgbClr val="FF00FF"/>
                </a:solidFill>
                <a:latin typeface="Times New Roman"/>
                <a:cs typeface="Times New Roman"/>
              </a:rPr>
              <a:t>evie</a:t>
            </a:r>
            <a:r>
              <a:rPr b="1" dirty="0">
                <a:solidFill>
                  <a:srgbClr val="FF00FF"/>
                </a:solidFill>
                <a:latin typeface="Times New Roman"/>
                <a:cs typeface="Times New Roman"/>
              </a:rPr>
              <a:t>w</a:t>
            </a:r>
            <a:r>
              <a:rPr b="1" spc="-15" dirty="0">
                <a:solidFill>
                  <a:srgbClr val="FF00FF"/>
                </a:solidFill>
                <a:latin typeface="Times New Roman"/>
                <a:cs typeface="Times New Roman"/>
              </a:rPr>
              <a:t> </a:t>
            </a:r>
            <a:r>
              <a:rPr b="1" dirty="0">
                <a:solidFill>
                  <a:srgbClr val="FF00FF"/>
                </a:solidFill>
                <a:latin typeface="Times New Roman"/>
                <a:cs typeface="Times New Roman"/>
              </a:rPr>
              <a:t>of </a:t>
            </a:r>
            <a:r>
              <a:rPr b="1" spc="4" dirty="0">
                <a:solidFill>
                  <a:srgbClr val="FF00FF"/>
                </a:solidFill>
                <a:latin typeface="Times New Roman"/>
                <a:cs typeface="Times New Roman"/>
              </a:rPr>
              <a:t>t</a:t>
            </a:r>
            <a:r>
              <a:rPr b="1" spc="-4" dirty="0">
                <a:solidFill>
                  <a:srgbClr val="FF00FF"/>
                </a:solidFill>
                <a:latin typeface="Times New Roman"/>
                <a:cs typeface="Times New Roman"/>
              </a:rPr>
              <a:t>h</a:t>
            </a:r>
            <a:r>
              <a:rPr b="1" dirty="0">
                <a:solidFill>
                  <a:srgbClr val="FF00FF"/>
                </a:solidFill>
                <a:latin typeface="Times New Roman"/>
                <a:cs typeface="Times New Roman"/>
              </a:rPr>
              <a:t>e</a:t>
            </a:r>
            <a:r>
              <a:rPr b="1" spc="8" dirty="0">
                <a:solidFill>
                  <a:srgbClr val="FF00FF"/>
                </a:solidFill>
                <a:latin typeface="Times New Roman"/>
                <a:cs typeface="Times New Roman"/>
              </a:rPr>
              <a:t> </a:t>
            </a:r>
            <a:r>
              <a:rPr b="1" dirty="0">
                <a:solidFill>
                  <a:srgbClr val="FF00FF"/>
                </a:solidFill>
                <a:latin typeface="Times New Roman"/>
                <a:cs typeface="Times New Roman"/>
              </a:rPr>
              <a:t>o</a:t>
            </a:r>
            <a:r>
              <a:rPr b="1" spc="-4" dirty="0">
                <a:solidFill>
                  <a:srgbClr val="FF00FF"/>
                </a:solidFill>
                <a:latin typeface="Times New Roman"/>
                <a:cs typeface="Times New Roman"/>
              </a:rPr>
              <a:t>n</a:t>
            </a:r>
            <a:r>
              <a:rPr b="1" dirty="0">
                <a:solidFill>
                  <a:srgbClr val="FF00FF"/>
                </a:solidFill>
                <a:latin typeface="Times New Roman"/>
                <a:cs typeface="Times New Roman"/>
              </a:rPr>
              <a:t>-</a:t>
            </a:r>
            <a:r>
              <a:rPr b="1" spc="-11" dirty="0">
                <a:solidFill>
                  <a:srgbClr val="FF00FF"/>
                </a:solidFill>
                <a:latin typeface="Times New Roman"/>
                <a:cs typeface="Times New Roman"/>
              </a:rPr>
              <a:t>going</a:t>
            </a:r>
            <a:r>
              <a:rPr b="1" dirty="0">
                <a:solidFill>
                  <a:srgbClr val="FF00FF"/>
                </a:solidFill>
                <a:latin typeface="Times New Roman"/>
                <a:cs typeface="Times New Roman"/>
              </a:rPr>
              <a:t> </a:t>
            </a:r>
            <a:r>
              <a:rPr b="1" spc="-4" dirty="0">
                <a:solidFill>
                  <a:srgbClr val="FF00FF"/>
                </a:solidFill>
                <a:latin typeface="Times New Roman"/>
                <a:cs typeface="Times New Roman"/>
              </a:rPr>
              <a:t>p</a:t>
            </a:r>
            <a:r>
              <a:rPr b="1" spc="-38" dirty="0">
                <a:solidFill>
                  <a:srgbClr val="FF00FF"/>
                </a:solidFill>
                <a:latin typeface="Times New Roman"/>
                <a:cs typeface="Times New Roman"/>
              </a:rPr>
              <a:t>r</a:t>
            </a:r>
            <a:r>
              <a:rPr b="1" spc="-11" dirty="0">
                <a:solidFill>
                  <a:srgbClr val="FF00FF"/>
                </a:solidFill>
                <a:latin typeface="Times New Roman"/>
                <a:cs typeface="Times New Roman"/>
              </a:rPr>
              <a:t>eparatory</a:t>
            </a:r>
            <a:endParaRPr>
              <a:latin typeface="Times New Roman"/>
              <a:cs typeface="Times New Roman"/>
            </a:endParaRPr>
          </a:p>
          <a:p>
            <a:pPr marL="268129">
              <a:lnSpc>
                <a:spcPts val="1946"/>
              </a:lnSpc>
            </a:pPr>
            <a:r>
              <a:rPr b="1" spc="-4" dirty="0">
                <a:solidFill>
                  <a:srgbClr val="FF00FF"/>
                </a:solidFill>
                <a:latin typeface="Times New Roman"/>
                <a:cs typeface="Times New Roman"/>
              </a:rPr>
              <a:t>studie</a:t>
            </a:r>
            <a:r>
              <a:rPr b="1" dirty="0">
                <a:solidFill>
                  <a:srgbClr val="FF00FF"/>
                </a:solidFill>
                <a:latin typeface="Times New Roman"/>
                <a:cs typeface="Times New Roman"/>
              </a:rPr>
              <a:t>s of</a:t>
            </a:r>
            <a:r>
              <a:rPr b="1" spc="-4" dirty="0">
                <a:solidFill>
                  <a:srgbClr val="FF00FF"/>
                </a:solidFill>
                <a:latin typeface="Times New Roman"/>
                <a:cs typeface="Times New Roman"/>
              </a:rPr>
              <a:t> </a:t>
            </a:r>
            <a:r>
              <a:rPr b="1" dirty="0">
                <a:solidFill>
                  <a:srgbClr val="FF00FF"/>
                </a:solidFill>
                <a:latin typeface="Times New Roman"/>
                <a:cs typeface="Times New Roman"/>
              </a:rPr>
              <a:t>the </a:t>
            </a:r>
            <a:r>
              <a:rPr b="1" spc="-4" dirty="0">
                <a:solidFill>
                  <a:srgbClr val="FF00FF"/>
                </a:solidFill>
                <a:latin typeface="Times New Roman"/>
                <a:cs typeface="Times New Roman"/>
              </a:rPr>
              <a:t>IT</a:t>
            </a:r>
            <a:r>
              <a:rPr b="1" spc="-11" dirty="0">
                <a:solidFill>
                  <a:srgbClr val="FF00FF"/>
                </a:solidFill>
                <a:latin typeface="Times New Roman"/>
                <a:cs typeface="Times New Roman"/>
              </a:rPr>
              <a:t>U</a:t>
            </a:r>
            <a:r>
              <a:rPr b="1" dirty="0">
                <a:solidFill>
                  <a:srgbClr val="FF00FF"/>
                </a:solidFill>
                <a:latin typeface="Times New Roman"/>
                <a:cs typeface="Times New Roman"/>
              </a:rPr>
              <a:t>-R</a:t>
            </a:r>
            <a:r>
              <a:rPr b="1" spc="11" dirty="0">
                <a:solidFill>
                  <a:srgbClr val="FF00FF"/>
                </a:solidFill>
                <a:latin typeface="Times New Roman"/>
                <a:cs typeface="Times New Roman"/>
              </a:rPr>
              <a:t> </a:t>
            </a:r>
            <a:r>
              <a:rPr b="1" spc="-38" dirty="0">
                <a:solidFill>
                  <a:srgbClr val="FF00FF"/>
                </a:solidFill>
                <a:latin typeface="Times New Roman"/>
                <a:cs typeface="Times New Roman"/>
              </a:rPr>
              <a:t>r</a:t>
            </a:r>
            <a:r>
              <a:rPr b="1" dirty="0">
                <a:solidFill>
                  <a:srgbClr val="FF00FF"/>
                </a:solidFill>
                <a:latin typeface="Times New Roman"/>
                <a:cs typeface="Times New Roman"/>
              </a:rPr>
              <a:t>esponsible</a:t>
            </a:r>
            <a:r>
              <a:rPr b="1" spc="-15" dirty="0">
                <a:solidFill>
                  <a:srgbClr val="FF00FF"/>
                </a:solidFill>
                <a:latin typeface="Times New Roman"/>
                <a:cs typeface="Times New Roman"/>
              </a:rPr>
              <a:t> </a:t>
            </a:r>
            <a:r>
              <a:rPr b="1" dirty="0">
                <a:solidFill>
                  <a:srgbClr val="FF00FF"/>
                </a:solidFill>
                <a:latin typeface="Times New Roman"/>
                <a:cs typeface="Times New Roman"/>
              </a:rPr>
              <a:t>g</a:t>
            </a:r>
            <a:r>
              <a:rPr b="1" spc="-38" dirty="0">
                <a:solidFill>
                  <a:srgbClr val="FF00FF"/>
                </a:solidFill>
                <a:latin typeface="Times New Roman"/>
                <a:cs typeface="Times New Roman"/>
              </a:rPr>
              <a:t>r</a:t>
            </a:r>
            <a:r>
              <a:rPr b="1" dirty="0">
                <a:solidFill>
                  <a:srgbClr val="FF00FF"/>
                </a:solidFill>
                <a:latin typeface="Times New Roman"/>
                <a:cs typeface="Times New Roman"/>
              </a:rPr>
              <a:t>ou</a:t>
            </a:r>
            <a:r>
              <a:rPr b="1" spc="-11" dirty="0">
                <a:solidFill>
                  <a:srgbClr val="FF00FF"/>
                </a:solidFill>
                <a:latin typeface="Times New Roman"/>
                <a:cs typeface="Times New Roman"/>
              </a:rPr>
              <a:t>p</a:t>
            </a:r>
            <a:r>
              <a:rPr b="1" dirty="0">
                <a:solidFill>
                  <a:srgbClr val="FF00FF"/>
                </a:solidFill>
                <a:latin typeface="Times New Roman"/>
                <a:cs typeface="Times New Roman"/>
              </a:rPr>
              <a:t>s</a:t>
            </a:r>
            <a:r>
              <a:rPr b="1" spc="4" dirty="0">
                <a:solidFill>
                  <a:srgbClr val="FF00FF"/>
                </a:solidFill>
                <a:latin typeface="Times New Roman"/>
                <a:cs typeface="Times New Roman"/>
              </a:rPr>
              <a:t> </a:t>
            </a:r>
            <a:r>
              <a:rPr b="1" dirty="0">
                <a:solidFill>
                  <a:srgbClr val="FF00FF"/>
                </a:solidFill>
                <a:latin typeface="Times New Roman"/>
                <a:cs typeface="Times New Roman"/>
              </a:rPr>
              <a:t>for</a:t>
            </a:r>
            <a:r>
              <a:rPr b="1" spc="-41" dirty="0">
                <a:solidFill>
                  <a:srgbClr val="FF00FF"/>
                </a:solidFill>
                <a:latin typeface="Times New Roman"/>
                <a:cs typeface="Times New Roman"/>
              </a:rPr>
              <a:t> </a:t>
            </a:r>
            <a:r>
              <a:rPr b="1" spc="-4" dirty="0">
                <a:solidFill>
                  <a:srgbClr val="FF00FF"/>
                </a:solidFill>
                <a:latin typeface="Times New Roman"/>
                <a:cs typeface="Times New Roman"/>
              </a:rPr>
              <a:t>C</a:t>
            </a:r>
            <a:r>
              <a:rPr b="1" spc="-8" dirty="0">
                <a:solidFill>
                  <a:srgbClr val="FF00FF"/>
                </a:solidFill>
                <a:latin typeface="Times New Roman"/>
                <a:cs typeface="Times New Roman"/>
              </a:rPr>
              <a:t>P</a:t>
            </a:r>
            <a:r>
              <a:rPr b="1" spc="4" dirty="0">
                <a:solidFill>
                  <a:srgbClr val="FF00FF"/>
                </a:solidFill>
                <a:latin typeface="Times New Roman"/>
                <a:cs typeface="Times New Roman"/>
              </a:rPr>
              <a:t>M</a:t>
            </a:r>
            <a:r>
              <a:rPr b="1" dirty="0">
                <a:solidFill>
                  <a:srgbClr val="FF00FF"/>
                </a:solidFill>
                <a:latin typeface="Times New Roman"/>
                <a:cs typeface="Times New Roman"/>
              </a:rPr>
              <a:t>-</a:t>
            </a:r>
            <a:r>
              <a:rPr b="1" spc="-4" dirty="0">
                <a:solidFill>
                  <a:srgbClr val="FF00FF"/>
                </a:solidFill>
                <a:latin typeface="Times New Roman"/>
                <a:cs typeface="Times New Roman"/>
              </a:rPr>
              <a:t>19</a:t>
            </a:r>
            <a:endParaRPr>
              <a:latin typeface="Times New Roman"/>
              <a:cs typeface="Times New Roman"/>
            </a:endParaRPr>
          </a:p>
          <a:p>
            <a:pPr marL="268129" marR="237173" indent="-199073">
              <a:lnSpc>
                <a:spcPts val="1943"/>
              </a:lnSpc>
              <a:spcBef>
                <a:spcPts val="139"/>
              </a:spcBef>
            </a:pPr>
            <a:r>
              <a:rPr spc="-4" dirty="0">
                <a:latin typeface="Wingdings"/>
                <a:cs typeface="Wingdings"/>
              </a:rPr>
              <a:t></a:t>
            </a:r>
            <a:r>
              <a:rPr b="1" spc="-11" dirty="0">
                <a:latin typeface="Times New Roman"/>
                <a:cs typeface="Times New Roman"/>
              </a:rPr>
              <a:t>P</a:t>
            </a:r>
            <a:r>
              <a:rPr b="1" spc="-49" dirty="0">
                <a:latin typeface="Times New Roman"/>
                <a:cs typeface="Times New Roman"/>
              </a:rPr>
              <a:t>r</a:t>
            </a:r>
            <a:r>
              <a:rPr b="1" dirty="0">
                <a:latin typeface="Times New Roman"/>
                <a:cs typeface="Times New Roman"/>
              </a:rPr>
              <a:t>esen</a:t>
            </a:r>
            <a:r>
              <a:rPr b="1" spc="4" dirty="0">
                <a:latin typeface="Times New Roman"/>
                <a:cs typeface="Times New Roman"/>
              </a:rPr>
              <a:t>t</a:t>
            </a:r>
            <a:r>
              <a:rPr b="1" spc="-8" dirty="0">
                <a:latin typeface="Times New Roman"/>
                <a:cs typeface="Times New Roman"/>
              </a:rPr>
              <a:t>at</a:t>
            </a:r>
            <a:r>
              <a:rPr b="1" spc="-4" dirty="0">
                <a:latin typeface="Times New Roman"/>
                <a:cs typeface="Times New Roman"/>
              </a:rPr>
              <a:t>i</a:t>
            </a:r>
            <a:r>
              <a:rPr b="1" dirty="0">
                <a:latin typeface="Times New Roman"/>
                <a:cs typeface="Times New Roman"/>
              </a:rPr>
              <a:t>on</a:t>
            </a:r>
            <a:r>
              <a:rPr b="1" spc="-23" dirty="0">
                <a:latin typeface="Times New Roman"/>
                <a:cs typeface="Times New Roman"/>
              </a:rPr>
              <a:t> </a:t>
            </a:r>
            <a:r>
              <a:rPr b="1" dirty="0">
                <a:latin typeface="Times New Roman"/>
                <a:cs typeface="Times New Roman"/>
              </a:rPr>
              <a:t>of </a:t>
            </a:r>
            <a:r>
              <a:rPr b="1" spc="4" dirty="0">
                <a:latin typeface="Times New Roman"/>
                <a:cs typeface="Times New Roman"/>
              </a:rPr>
              <a:t>t</a:t>
            </a:r>
            <a:r>
              <a:rPr b="1" spc="-4" dirty="0">
                <a:latin typeface="Times New Roman"/>
                <a:cs typeface="Times New Roman"/>
              </a:rPr>
              <a:t>h</a:t>
            </a:r>
            <a:r>
              <a:rPr b="1" dirty="0">
                <a:latin typeface="Times New Roman"/>
                <a:cs typeface="Times New Roman"/>
              </a:rPr>
              <a:t>e </a:t>
            </a:r>
            <a:r>
              <a:rPr b="1" spc="-11" dirty="0">
                <a:latin typeface="Times New Roman"/>
                <a:cs typeface="Times New Roman"/>
              </a:rPr>
              <a:t>organi</a:t>
            </a:r>
            <a:r>
              <a:rPr b="1" spc="-26" dirty="0">
                <a:latin typeface="Times New Roman"/>
                <a:cs typeface="Times New Roman"/>
              </a:rPr>
              <a:t>z</a:t>
            </a:r>
            <a:r>
              <a:rPr b="1" spc="-8" dirty="0">
                <a:latin typeface="Times New Roman"/>
                <a:cs typeface="Times New Roman"/>
              </a:rPr>
              <a:t>at</a:t>
            </a:r>
            <a:r>
              <a:rPr b="1" spc="-4" dirty="0">
                <a:latin typeface="Times New Roman"/>
                <a:cs typeface="Times New Roman"/>
              </a:rPr>
              <a:t>i</a:t>
            </a:r>
            <a:r>
              <a:rPr b="1" dirty="0">
                <a:latin typeface="Times New Roman"/>
                <a:cs typeface="Times New Roman"/>
              </a:rPr>
              <a:t>on,</a:t>
            </a:r>
            <a:r>
              <a:rPr b="1" spc="-4" dirty="0">
                <a:latin typeface="Times New Roman"/>
                <a:cs typeface="Times New Roman"/>
              </a:rPr>
              <a:t> p</a:t>
            </a:r>
            <a:r>
              <a:rPr b="1" spc="-38" dirty="0">
                <a:latin typeface="Times New Roman"/>
                <a:cs typeface="Times New Roman"/>
              </a:rPr>
              <a:t>r</a:t>
            </a:r>
            <a:r>
              <a:rPr b="1" spc="-8" dirty="0">
                <a:latin typeface="Times New Roman"/>
                <a:cs typeface="Times New Roman"/>
              </a:rPr>
              <a:t>el</a:t>
            </a:r>
            <a:r>
              <a:rPr b="1" dirty="0">
                <a:latin typeface="Times New Roman"/>
                <a:cs typeface="Times New Roman"/>
              </a:rPr>
              <a:t>i</a:t>
            </a:r>
            <a:r>
              <a:rPr b="1" spc="-15" dirty="0">
                <a:latin typeface="Times New Roman"/>
                <a:cs typeface="Times New Roman"/>
              </a:rPr>
              <a:t>m</a:t>
            </a:r>
            <a:r>
              <a:rPr b="1" spc="-4" dirty="0">
                <a:latin typeface="Times New Roman"/>
                <a:cs typeface="Times New Roman"/>
              </a:rPr>
              <a:t>inar</a:t>
            </a:r>
            <a:r>
              <a:rPr b="1" dirty="0">
                <a:latin typeface="Times New Roman"/>
                <a:cs typeface="Times New Roman"/>
              </a:rPr>
              <a:t>y</a:t>
            </a:r>
            <a:r>
              <a:rPr b="1" spc="-26" dirty="0">
                <a:latin typeface="Times New Roman"/>
                <a:cs typeface="Times New Roman"/>
              </a:rPr>
              <a:t> </a:t>
            </a:r>
            <a:r>
              <a:rPr b="1" spc="-8" dirty="0">
                <a:latin typeface="Times New Roman"/>
                <a:cs typeface="Times New Roman"/>
              </a:rPr>
              <a:t>vie</a:t>
            </a:r>
            <a:r>
              <a:rPr b="1" spc="-23" dirty="0">
                <a:latin typeface="Times New Roman"/>
                <a:cs typeface="Times New Roman"/>
              </a:rPr>
              <a:t>w</a:t>
            </a:r>
            <a:r>
              <a:rPr b="1" spc="-4" dirty="0">
                <a:latin typeface="Times New Roman"/>
                <a:cs typeface="Times New Roman"/>
              </a:rPr>
              <a:t>s, draf</a:t>
            </a:r>
            <a:r>
              <a:rPr b="1" dirty="0">
                <a:latin typeface="Times New Roman"/>
                <a:cs typeface="Times New Roman"/>
              </a:rPr>
              <a:t>t</a:t>
            </a:r>
            <a:r>
              <a:rPr b="1" spc="-4" dirty="0">
                <a:latin typeface="Times New Roman"/>
                <a:cs typeface="Times New Roman"/>
              </a:rPr>
              <a:t> </a:t>
            </a:r>
            <a:r>
              <a:rPr b="1" spc="-15" dirty="0">
                <a:latin typeface="Times New Roman"/>
                <a:cs typeface="Times New Roman"/>
              </a:rPr>
              <a:t>prior</a:t>
            </a:r>
            <a:r>
              <a:rPr b="1" dirty="0">
                <a:latin typeface="Times New Roman"/>
                <a:cs typeface="Times New Roman"/>
              </a:rPr>
              <a:t>i</a:t>
            </a:r>
            <a:r>
              <a:rPr b="1" spc="-8" dirty="0">
                <a:latin typeface="Times New Roman"/>
                <a:cs typeface="Times New Roman"/>
              </a:rPr>
              <a:t>t</a:t>
            </a:r>
            <a:r>
              <a:rPr b="1" spc="-4" dirty="0">
                <a:latin typeface="Times New Roman"/>
                <a:cs typeface="Times New Roman"/>
              </a:rPr>
              <a:t>i</a:t>
            </a:r>
            <a:r>
              <a:rPr b="1" dirty="0">
                <a:latin typeface="Times New Roman"/>
                <a:cs typeface="Times New Roman"/>
              </a:rPr>
              <a:t>es</a:t>
            </a:r>
            <a:r>
              <a:rPr b="1" spc="-19" dirty="0">
                <a:latin typeface="Times New Roman"/>
                <a:cs typeface="Times New Roman"/>
              </a:rPr>
              <a:t> </a:t>
            </a:r>
            <a:r>
              <a:rPr b="1" dirty="0">
                <a:latin typeface="Times New Roman"/>
                <a:cs typeface="Times New Roman"/>
              </a:rPr>
              <a:t>and </a:t>
            </a:r>
            <a:r>
              <a:rPr b="1" spc="-4" dirty="0">
                <a:latin typeface="Times New Roman"/>
                <a:cs typeface="Times New Roman"/>
              </a:rPr>
              <a:t>posi</a:t>
            </a:r>
            <a:r>
              <a:rPr b="1" spc="4" dirty="0">
                <a:latin typeface="Times New Roman"/>
                <a:cs typeface="Times New Roman"/>
              </a:rPr>
              <a:t>t</a:t>
            </a:r>
            <a:r>
              <a:rPr b="1" dirty="0">
                <a:latin typeface="Times New Roman"/>
                <a:cs typeface="Times New Roman"/>
              </a:rPr>
              <a:t>ions</a:t>
            </a:r>
            <a:r>
              <a:rPr b="1" spc="-8" dirty="0">
                <a:latin typeface="Times New Roman"/>
                <a:cs typeface="Times New Roman"/>
              </a:rPr>
              <a:t> </a:t>
            </a:r>
            <a:r>
              <a:rPr b="1" dirty="0">
                <a:latin typeface="Times New Roman"/>
                <a:cs typeface="Times New Roman"/>
              </a:rPr>
              <a:t>of </a:t>
            </a:r>
            <a:r>
              <a:rPr b="1" spc="4" dirty="0">
                <a:latin typeface="Times New Roman"/>
                <a:cs typeface="Times New Roman"/>
              </a:rPr>
              <a:t>t</a:t>
            </a:r>
            <a:r>
              <a:rPr b="1" spc="-4" dirty="0">
                <a:latin typeface="Times New Roman"/>
                <a:cs typeface="Times New Roman"/>
              </a:rPr>
              <a:t>h</a:t>
            </a:r>
            <a:r>
              <a:rPr b="1" dirty="0">
                <a:latin typeface="Times New Roman"/>
                <a:cs typeface="Times New Roman"/>
              </a:rPr>
              <a:t>e</a:t>
            </a:r>
            <a:r>
              <a:rPr b="1" spc="-11" dirty="0">
                <a:latin typeface="Times New Roman"/>
                <a:cs typeface="Times New Roman"/>
              </a:rPr>
              <a:t> </a:t>
            </a:r>
            <a:r>
              <a:rPr b="1" spc="-49" dirty="0">
                <a:latin typeface="Times New Roman"/>
                <a:cs typeface="Times New Roman"/>
              </a:rPr>
              <a:t>r</a:t>
            </a:r>
            <a:r>
              <a:rPr b="1" spc="-11" dirty="0">
                <a:latin typeface="Times New Roman"/>
                <a:cs typeface="Times New Roman"/>
              </a:rPr>
              <a:t>egional</a:t>
            </a:r>
            <a:r>
              <a:rPr b="1" spc="-8" dirty="0">
                <a:latin typeface="Times New Roman"/>
                <a:cs typeface="Times New Roman"/>
              </a:rPr>
              <a:t> </a:t>
            </a:r>
            <a:r>
              <a:rPr b="1" spc="-11" dirty="0">
                <a:latin typeface="Times New Roman"/>
                <a:cs typeface="Times New Roman"/>
              </a:rPr>
              <a:t>g</a:t>
            </a:r>
            <a:r>
              <a:rPr b="1" spc="-49" dirty="0">
                <a:latin typeface="Times New Roman"/>
                <a:cs typeface="Times New Roman"/>
              </a:rPr>
              <a:t>r</a:t>
            </a:r>
            <a:r>
              <a:rPr b="1" dirty="0">
                <a:latin typeface="Times New Roman"/>
                <a:cs typeface="Times New Roman"/>
              </a:rPr>
              <a:t>oups</a:t>
            </a:r>
            <a:endParaRPr>
              <a:latin typeface="Times New Roman"/>
              <a:cs typeface="Times New Roman"/>
            </a:endParaRPr>
          </a:p>
        </p:txBody>
      </p:sp>
      <p:sp>
        <p:nvSpPr>
          <p:cNvPr id="5" name="object 5"/>
          <p:cNvSpPr txBox="1"/>
          <p:nvPr/>
        </p:nvSpPr>
        <p:spPr>
          <a:xfrm>
            <a:off x="2995327" y="1614469"/>
            <a:ext cx="781050" cy="1136208"/>
          </a:xfrm>
          <a:prstGeom prst="rect">
            <a:avLst/>
          </a:prstGeom>
        </p:spPr>
        <p:txBody>
          <a:bodyPr vert="horz" wrap="square" lIns="0" tIns="0" rIns="0" bIns="0" rtlCol="0">
            <a:spAutoFit/>
          </a:bodyPr>
          <a:lstStyle/>
          <a:p>
            <a:pPr marL="9525"/>
            <a:r>
              <a:rPr sz="2700" b="1" baseline="-16203" dirty="0">
                <a:solidFill>
                  <a:srgbClr val="FF0000"/>
                </a:solidFill>
                <a:latin typeface="Times New Roman"/>
                <a:cs typeface="Times New Roman"/>
              </a:rPr>
              <a:t>[</a:t>
            </a:r>
            <a:r>
              <a:rPr sz="2700" b="1" spc="-5" baseline="-16203" dirty="0">
                <a:solidFill>
                  <a:srgbClr val="FF0000"/>
                </a:solidFill>
                <a:latin typeface="Times New Roman"/>
                <a:cs typeface="Times New Roman"/>
              </a:rPr>
              <a:t>1</a:t>
            </a:r>
            <a:r>
              <a:rPr sz="1200" b="1" spc="-8" dirty="0">
                <a:solidFill>
                  <a:srgbClr val="FF0000"/>
                </a:solidFill>
                <a:latin typeface="Times New Roman"/>
                <a:cs typeface="Times New Roman"/>
              </a:rPr>
              <a:t>st</a:t>
            </a:r>
            <a:endParaRPr sz="1200">
              <a:latin typeface="Times New Roman"/>
              <a:cs typeface="Times New Roman"/>
            </a:endParaRPr>
          </a:p>
          <a:p>
            <a:pPr marL="9525">
              <a:lnSpc>
                <a:spcPts val="1613"/>
              </a:lnSpc>
              <a:spcBef>
                <a:spcPts val="559"/>
              </a:spcBef>
            </a:pPr>
            <a:r>
              <a:rPr sz="1350" b="1" spc="-75" dirty="0">
                <a:solidFill>
                  <a:srgbClr val="FF0000"/>
                </a:solidFill>
                <a:latin typeface="Times New Roman"/>
                <a:cs typeface="Times New Roman"/>
              </a:rPr>
              <a:t>W</a:t>
            </a:r>
            <a:r>
              <a:rPr sz="1350" b="1" dirty="0">
                <a:solidFill>
                  <a:srgbClr val="FF0000"/>
                </a:solidFill>
                <a:latin typeface="Times New Roman"/>
                <a:cs typeface="Times New Roman"/>
              </a:rPr>
              <a:t>orks</a:t>
            </a:r>
            <a:r>
              <a:rPr sz="1350" b="1" spc="-8" dirty="0">
                <a:solidFill>
                  <a:srgbClr val="FF0000"/>
                </a:solidFill>
                <a:latin typeface="Times New Roman"/>
                <a:cs typeface="Times New Roman"/>
              </a:rPr>
              <a:t>h</a:t>
            </a:r>
            <a:r>
              <a:rPr sz="1350" b="1" dirty="0">
                <a:solidFill>
                  <a:srgbClr val="FF0000"/>
                </a:solidFill>
                <a:latin typeface="Times New Roman"/>
                <a:cs typeface="Times New Roman"/>
              </a:rPr>
              <a:t>op</a:t>
            </a:r>
            <a:endParaRPr sz="1350">
              <a:latin typeface="Times New Roman"/>
              <a:cs typeface="Times New Roman"/>
            </a:endParaRPr>
          </a:p>
          <a:p>
            <a:pPr marL="9525" marR="174784">
              <a:lnSpc>
                <a:spcPts val="2160"/>
              </a:lnSpc>
              <a:spcBef>
                <a:spcPts val="64"/>
              </a:spcBef>
            </a:pPr>
            <a:r>
              <a:rPr b="1" dirty="0">
                <a:solidFill>
                  <a:srgbClr val="FF0000"/>
                </a:solidFill>
                <a:latin typeface="Times New Roman"/>
                <a:cs typeface="Times New Roman"/>
              </a:rPr>
              <a:t>[N</a:t>
            </a:r>
            <a:r>
              <a:rPr b="1" spc="-4" dirty="0">
                <a:solidFill>
                  <a:srgbClr val="FF0000"/>
                </a:solidFill>
                <a:latin typeface="Times New Roman"/>
                <a:cs typeface="Times New Roman"/>
              </a:rPr>
              <a:t>o</a:t>
            </a:r>
            <a:r>
              <a:rPr b="1" spc="-101" dirty="0">
                <a:solidFill>
                  <a:srgbClr val="FF0000"/>
                </a:solidFill>
                <a:latin typeface="Times New Roman"/>
                <a:cs typeface="Times New Roman"/>
              </a:rPr>
              <a:t>v</a:t>
            </a:r>
            <a:r>
              <a:rPr b="1" dirty="0">
                <a:solidFill>
                  <a:srgbClr val="FF0000"/>
                </a:solidFill>
                <a:latin typeface="Times New Roman"/>
                <a:cs typeface="Times New Roman"/>
              </a:rPr>
              <a:t>.] 2017]</a:t>
            </a:r>
            <a:endParaRPr>
              <a:latin typeface="Times New Roman"/>
              <a:cs typeface="Times New Roman"/>
            </a:endParaRPr>
          </a:p>
        </p:txBody>
      </p:sp>
      <p:sp>
        <p:nvSpPr>
          <p:cNvPr id="6" name="object 6"/>
          <p:cNvSpPr/>
          <p:nvPr/>
        </p:nvSpPr>
        <p:spPr>
          <a:xfrm>
            <a:off x="2829307" y="2844926"/>
            <a:ext cx="6723221" cy="0"/>
          </a:xfrm>
          <a:custGeom>
            <a:avLst/>
            <a:gdLst/>
            <a:ahLst/>
            <a:cxnLst/>
            <a:rect l="l" t="t" r="r" b="b"/>
            <a:pathLst>
              <a:path w="8964295">
                <a:moveTo>
                  <a:pt x="0" y="0"/>
                </a:moveTo>
                <a:lnTo>
                  <a:pt x="8964168" y="0"/>
                </a:lnTo>
              </a:path>
            </a:pathLst>
          </a:custGeom>
          <a:ln w="12192">
            <a:solidFill>
              <a:srgbClr val="000000"/>
            </a:solidFill>
          </a:ln>
        </p:spPr>
        <p:txBody>
          <a:bodyPr wrap="square" lIns="0" tIns="0" rIns="0" bIns="0" rtlCol="0"/>
          <a:lstStyle/>
          <a:p>
            <a:endParaRPr sz="1350"/>
          </a:p>
        </p:txBody>
      </p:sp>
      <p:sp>
        <p:nvSpPr>
          <p:cNvPr id="7" name="object 7"/>
          <p:cNvSpPr/>
          <p:nvPr/>
        </p:nvSpPr>
        <p:spPr>
          <a:xfrm>
            <a:off x="2829307" y="4533138"/>
            <a:ext cx="6723221" cy="0"/>
          </a:xfrm>
          <a:custGeom>
            <a:avLst/>
            <a:gdLst/>
            <a:ahLst/>
            <a:cxnLst/>
            <a:rect l="l" t="t" r="r" b="b"/>
            <a:pathLst>
              <a:path w="8964295">
                <a:moveTo>
                  <a:pt x="0" y="0"/>
                </a:moveTo>
                <a:lnTo>
                  <a:pt x="8964168" y="0"/>
                </a:lnTo>
              </a:path>
            </a:pathLst>
          </a:custGeom>
          <a:ln w="12192">
            <a:solidFill>
              <a:srgbClr val="000000"/>
            </a:solidFill>
          </a:ln>
        </p:spPr>
        <p:txBody>
          <a:bodyPr wrap="square" lIns="0" tIns="0" rIns="0" bIns="0" rtlCol="0"/>
          <a:lstStyle/>
          <a:p>
            <a:endParaRPr sz="1350"/>
          </a:p>
        </p:txBody>
      </p:sp>
      <p:sp>
        <p:nvSpPr>
          <p:cNvPr id="8" name="object 8"/>
          <p:cNvSpPr txBox="1"/>
          <p:nvPr/>
        </p:nvSpPr>
        <p:spPr>
          <a:xfrm>
            <a:off x="3908298" y="2912364"/>
            <a:ext cx="5563076" cy="1530162"/>
          </a:xfrm>
          <a:prstGeom prst="rect">
            <a:avLst/>
          </a:prstGeom>
          <a:solidFill>
            <a:srgbClr val="00FFFF"/>
          </a:solidFill>
        </p:spPr>
        <p:txBody>
          <a:bodyPr vert="horz" wrap="square" lIns="0" tIns="0" rIns="0" bIns="0" rtlCol="0">
            <a:spAutoFit/>
          </a:bodyPr>
          <a:lstStyle/>
          <a:p>
            <a:pPr marL="268129" indent="-198596">
              <a:lnSpc>
                <a:spcPts val="2051"/>
              </a:lnSpc>
              <a:buFont typeface="Times New Roman"/>
              <a:buChar char="•"/>
              <a:tabLst>
                <a:tab pos="268605" algn="l"/>
              </a:tabLst>
            </a:pPr>
            <a:r>
              <a:rPr b="1" spc="-184" dirty="0">
                <a:latin typeface="Times New Roman"/>
                <a:cs typeface="Times New Roman"/>
              </a:rPr>
              <a:t>T</a:t>
            </a:r>
            <a:r>
              <a:rPr b="1" dirty="0">
                <a:latin typeface="Times New Roman"/>
                <a:cs typeface="Times New Roman"/>
              </a:rPr>
              <a:t>o </a:t>
            </a:r>
            <a:r>
              <a:rPr b="1" spc="-4" dirty="0">
                <a:latin typeface="Times New Roman"/>
                <a:cs typeface="Times New Roman"/>
              </a:rPr>
              <a:t>b</a:t>
            </a:r>
            <a:r>
              <a:rPr b="1" dirty="0">
                <a:latin typeface="Times New Roman"/>
                <a:cs typeface="Times New Roman"/>
              </a:rPr>
              <a:t>e </a:t>
            </a:r>
            <a:r>
              <a:rPr b="1" spc="-15" dirty="0">
                <a:latin typeface="Times New Roman"/>
                <a:cs typeface="Times New Roman"/>
              </a:rPr>
              <a:t>schedul</a:t>
            </a:r>
            <a:r>
              <a:rPr b="1" spc="-8" dirty="0">
                <a:latin typeface="Times New Roman"/>
                <a:cs typeface="Times New Roman"/>
              </a:rPr>
              <a:t>e</a:t>
            </a:r>
            <a:r>
              <a:rPr b="1" dirty="0">
                <a:latin typeface="Times New Roman"/>
                <a:cs typeface="Times New Roman"/>
              </a:rPr>
              <a:t>d</a:t>
            </a:r>
            <a:r>
              <a:rPr b="1" spc="-4" dirty="0">
                <a:latin typeface="Times New Roman"/>
                <a:cs typeface="Times New Roman"/>
              </a:rPr>
              <a:t> </a:t>
            </a:r>
            <a:r>
              <a:rPr b="1" dirty="0">
                <a:latin typeface="Times New Roman"/>
                <a:cs typeface="Times New Roman"/>
              </a:rPr>
              <a:t>few</a:t>
            </a:r>
            <a:r>
              <a:rPr b="1" spc="-4" dirty="0">
                <a:latin typeface="Times New Roman"/>
                <a:cs typeface="Times New Roman"/>
              </a:rPr>
              <a:t> </a:t>
            </a:r>
            <a:r>
              <a:rPr b="1" dirty="0">
                <a:latin typeface="Times New Roman"/>
                <a:cs typeface="Times New Roman"/>
              </a:rPr>
              <a:t>mont</a:t>
            </a:r>
            <a:r>
              <a:rPr b="1" spc="-4" dirty="0">
                <a:latin typeface="Times New Roman"/>
                <a:cs typeface="Times New Roman"/>
              </a:rPr>
              <a:t>h</a:t>
            </a:r>
            <a:r>
              <a:rPr b="1" dirty="0">
                <a:latin typeface="Times New Roman"/>
                <a:cs typeface="Times New Roman"/>
              </a:rPr>
              <a:t>s </a:t>
            </a:r>
            <a:r>
              <a:rPr b="1" spc="-15" dirty="0">
                <a:latin typeface="Times New Roman"/>
                <a:cs typeface="Times New Roman"/>
              </a:rPr>
              <a:t>prio</a:t>
            </a:r>
            <a:r>
              <a:rPr b="1" spc="-11" dirty="0">
                <a:latin typeface="Times New Roman"/>
                <a:cs typeface="Times New Roman"/>
              </a:rPr>
              <a:t>r</a:t>
            </a:r>
            <a:r>
              <a:rPr b="1" spc="-41" dirty="0">
                <a:latin typeface="Times New Roman"/>
                <a:cs typeface="Times New Roman"/>
              </a:rPr>
              <a:t> </a:t>
            </a:r>
            <a:r>
              <a:rPr b="1" dirty="0">
                <a:latin typeface="Times New Roman"/>
                <a:cs typeface="Times New Roman"/>
              </a:rPr>
              <a:t>to</a:t>
            </a:r>
            <a:r>
              <a:rPr b="1" spc="11" dirty="0">
                <a:latin typeface="Times New Roman"/>
                <a:cs typeface="Times New Roman"/>
              </a:rPr>
              <a:t> </a:t>
            </a:r>
            <a:r>
              <a:rPr b="1" spc="-4" dirty="0">
                <a:latin typeface="Times New Roman"/>
                <a:cs typeface="Times New Roman"/>
              </a:rPr>
              <a:t>C</a:t>
            </a:r>
            <a:r>
              <a:rPr b="1" spc="-8" dirty="0">
                <a:latin typeface="Times New Roman"/>
                <a:cs typeface="Times New Roman"/>
              </a:rPr>
              <a:t>P</a:t>
            </a:r>
            <a:r>
              <a:rPr b="1" spc="-15" dirty="0">
                <a:latin typeface="Times New Roman"/>
                <a:cs typeface="Times New Roman"/>
              </a:rPr>
              <a:t>M1</a:t>
            </a:r>
            <a:r>
              <a:rPr b="1" spc="-8" dirty="0">
                <a:latin typeface="Times New Roman"/>
                <a:cs typeface="Times New Roman"/>
              </a:rPr>
              <a:t>9</a:t>
            </a:r>
            <a:r>
              <a:rPr b="1" dirty="0">
                <a:latin typeface="Times New Roman"/>
                <a:cs typeface="Times New Roman"/>
              </a:rPr>
              <a:t>-2</a:t>
            </a:r>
            <a:endParaRPr>
              <a:latin typeface="Times New Roman"/>
              <a:cs typeface="Times New Roman"/>
            </a:endParaRPr>
          </a:p>
          <a:p>
            <a:pPr marL="268129" marR="371951" indent="-199073">
              <a:lnSpc>
                <a:spcPct val="90100"/>
              </a:lnSpc>
              <a:spcBef>
                <a:spcPts val="105"/>
              </a:spcBef>
            </a:pPr>
            <a:r>
              <a:rPr spc="-4" dirty="0">
                <a:solidFill>
                  <a:srgbClr val="FF00FF"/>
                </a:solidFill>
                <a:latin typeface="Wingdings"/>
                <a:cs typeface="Wingdings"/>
              </a:rPr>
              <a:t></a:t>
            </a:r>
            <a:r>
              <a:rPr b="1" spc="-11" dirty="0">
                <a:solidFill>
                  <a:srgbClr val="FF00FF"/>
                </a:solidFill>
                <a:latin typeface="Times New Roman"/>
                <a:cs typeface="Times New Roman"/>
              </a:rPr>
              <a:t>P</a:t>
            </a:r>
            <a:r>
              <a:rPr b="1" spc="-49" dirty="0">
                <a:solidFill>
                  <a:srgbClr val="FF00FF"/>
                </a:solidFill>
                <a:latin typeface="Times New Roman"/>
                <a:cs typeface="Times New Roman"/>
              </a:rPr>
              <a:t>r</a:t>
            </a:r>
            <a:r>
              <a:rPr b="1" dirty="0">
                <a:solidFill>
                  <a:srgbClr val="FF00FF"/>
                </a:solidFill>
                <a:latin typeface="Times New Roman"/>
                <a:cs typeface="Times New Roman"/>
              </a:rPr>
              <a:t>esen</a:t>
            </a:r>
            <a:r>
              <a:rPr b="1" spc="4" dirty="0">
                <a:solidFill>
                  <a:srgbClr val="FF00FF"/>
                </a:solidFill>
                <a:latin typeface="Times New Roman"/>
                <a:cs typeface="Times New Roman"/>
              </a:rPr>
              <a:t>t</a:t>
            </a:r>
            <a:r>
              <a:rPr b="1" spc="-8" dirty="0">
                <a:solidFill>
                  <a:srgbClr val="FF00FF"/>
                </a:solidFill>
                <a:latin typeface="Times New Roman"/>
                <a:cs typeface="Times New Roman"/>
              </a:rPr>
              <a:t>at</a:t>
            </a:r>
            <a:r>
              <a:rPr b="1" spc="-4" dirty="0">
                <a:solidFill>
                  <a:srgbClr val="FF00FF"/>
                </a:solidFill>
                <a:latin typeface="Times New Roman"/>
                <a:cs typeface="Times New Roman"/>
              </a:rPr>
              <a:t>i</a:t>
            </a:r>
            <a:r>
              <a:rPr b="1" dirty="0">
                <a:solidFill>
                  <a:srgbClr val="FF00FF"/>
                </a:solidFill>
                <a:latin typeface="Times New Roman"/>
                <a:cs typeface="Times New Roman"/>
              </a:rPr>
              <a:t>on</a:t>
            </a:r>
            <a:r>
              <a:rPr b="1" spc="-23" dirty="0">
                <a:solidFill>
                  <a:srgbClr val="FF00FF"/>
                </a:solidFill>
                <a:latin typeface="Times New Roman"/>
                <a:cs typeface="Times New Roman"/>
              </a:rPr>
              <a:t> </a:t>
            </a:r>
            <a:r>
              <a:rPr b="1" dirty="0">
                <a:solidFill>
                  <a:srgbClr val="FF00FF"/>
                </a:solidFill>
                <a:latin typeface="Times New Roman"/>
                <a:cs typeface="Times New Roman"/>
              </a:rPr>
              <a:t>of </a:t>
            </a:r>
            <a:r>
              <a:rPr b="1" spc="4" dirty="0">
                <a:solidFill>
                  <a:srgbClr val="FF00FF"/>
                </a:solidFill>
                <a:latin typeface="Times New Roman"/>
                <a:cs typeface="Times New Roman"/>
              </a:rPr>
              <a:t>t</a:t>
            </a:r>
            <a:r>
              <a:rPr b="1" spc="-4" dirty="0">
                <a:solidFill>
                  <a:srgbClr val="FF00FF"/>
                </a:solidFill>
                <a:latin typeface="Times New Roman"/>
                <a:cs typeface="Times New Roman"/>
              </a:rPr>
              <a:t>h</a:t>
            </a:r>
            <a:r>
              <a:rPr b="1" dirty="0">
                <a:solidFill>
                  <a:srgbClr val="FF00FF"/>
                </a:solidFill>
                <a:latin typeface="Times New Roman"/>
                <a:cs typeface="Times New Roman"/>
              </a:rPr>
              <a:t>e </a:t>
            </a:r>
            <a:r>
              <a:rPr b="1" spc="-4" dirty="0">
                <a:solidFill>
                  <a:srgbClr val="FF00FF"/>
                </a:solidFill>
                <a:latin typeface="Times New Roman"/>
                <a:cs typeface="Times New Roman"/>
              </a:rPr>
              <a:t>Draf</a:t>
            </a:r>
            <a:r>
              <a:rPr b="1" dirty="0">
                <a:solidFill>
                  <a:srgbClr val="FF00FF"/>
                </a:solidFill>
                <a:latin typeface="Times New Roman"/>
                <a:cs typeface="Times New Roman"/>
              </a:rPr>
              <a:t>t</a:t>
            </a:r>
            <a:r>
              <a:rPr b="1" spc="-8" dirty="0">
                <a:solidFill>
                  <a:srgbClr val="FF00FF"/>
                </a:solidFill>
                <a:latin typeface="Times New Roman"/>
                <a:cs typeface="Times New Roman"/>
              </a:rPr>
              <a:t> </a:t>
            </a:r>
            <a:r>
              <a:rPr b="1" spc="-4" dirty="0">
                <a:solidFill>
                  <a:srgbClr val="FF00FF"/>
                </a:solidFill>
                <a:latin typeface="Times New Roman"/>
                <a:cs typeface="Times New Roman"/>
              </a:rPr>
              <a:t>C</a:t>
            </a:r>
            <a:r>
              <a:rPr b="1" spc="-8" dirty="0">
                <a:solidFill>
                  <a:srgbClr val="FF00FF"/>
                </a:solidFill>
                <a:latin typeface="Times New Roman"/>
                <a:cs typeface="Times New Roman"/>
              </a:rPr>
              <a:t>P</a:t>
            </a:r>
            <a:r>
              <a:rPr b="1" spc="-19" dirty="0">
                <a:solidFill>
                  <a:srgbClr val="FF00FF"/>
                </a:solidFill>
                <a:latin typeface="Times New Roman"/>
                <a:cs typeface="Times New Roman"/>
              </a:rPr>
              <a:t>M</a:t>
            </a:r>
            <a:r>
              <a:rPr b="1" spc="8" dirty="0">
                <a:solidFill>
                  <a:srgbClr val="FF00FF"/>
                </a:solidFill>
                <a:latin typeface="Times New Roman"/>
                <a:cs typeface="Times New Roman"/>
              </a:rPr>
              <a:t> </a:t>
            </a:r>
            <a:r>
              <a:rPr b="1" spc="-4" dirty="0">
                <a:solidFill>
                  <a:srgbClr val="FF00FF"/>
                </a:solidFill>
                <a:latin typeface="Times New Roman"/>
                <a:cs typeface="Times New Roman"/>
              </a:rPr>
              <a:t>Repor</a:t>
            </a:r>
            <a:r>
              <a:rPr b="1" dirty="0">
                <a:solidFill>
                  <a:srgbClr val="FF00FF"/>
                </a:solidFill>
                <a:latin typeface="Times New Roman"/>
                <a:cs typeface="Times New Roman"/>
              </a:rPr>
              <a:t>t to</a:t>
            </a:r>
            <a:r>
              <a:rPr b="1" spc="-23" dirty="0">
                <a:solidFill>
                  <a:srgbClr val="FF00FF"/>
                </a:solidFill>
                <a:latin typeface="Times New Roman"/>
                <a:cs typeface="Times New Roman"/>
              </a:rPr>
              <a:t> </a:t>
            </a:r>
            <a:r>
              <a:rPr b="1" dirty="0">
                <a:solidFill>
                  <a:srgbClr val="FF00FF"/>
                </a:solidFill>
                <a:latin typeface="Times New Roman"/>
                <a:cs typeface="Times New Roman"/>
              </a:rPr>
              <a:t>WR</a:t>
            </a:r>
            <a:r>
              <a:rPr b="1" spc="-8" dirty="0">
                <a:solidFill>
                  <a:srgbClr val="FF00FF"/>
                </a:solidFill>
                <a:latin typeface="Times New Roman"/>
                <a:cs typeface="Times New Roman"/>
              </a:rPr>
              <a:t>C</a:t>
            </a:r>
            <a:r>
              <a:rPr b="1" dirty="0">
                <a:solidFill>
                  <a:srgbClr val="FF00FF"/>
                </a:solidFill>
                <a:latin typeface="Times New Roman"/>
                <a:cs typeface="Times New Roman"/>
              </a:rPr>
              <a:t>-19 (explanation</a:t>
            </a:r>
            <a:r>
              <a:rPr b="1" spc="-11" dirty="0">
                <a:solidFill>
                  <a:srgbClr val="FF00FF"/>
                </a:solidFill>
                <a:latin typeface="Times New Roman"/>
                <a:cs typeface="Times New Roman"/>
              </a:rPr>
              <a:t> </a:t>
            </a:r>
            <a:r>
              <a:rPr b="1" dirty="0">
                <a:solidFill>
                  <a:srgbClr val="FF00FF"/>
                </a:solidFill>
                <a:latin typeface="Times New Roman"/>
                <a:cs typeface="Times New Roman"/>
              </a:rPr>
              <a:t>of</a:t>
            </a:r>
            <a:r>
              <a:rPr b="1" spc="-8" dirty="0">
                <a:solidFill>
                  <a:srgbClr val="FF00FF"/>
                </a:solidFill>
                <a:latin typeface="Times New Roman"/>
                <a:cs typeface="Times New Roman"/>
              </a:rPr>
              <a:t> </a:t>
            </a:r>
            <a:r>
              <a:rPr b="1" dirty="0">
                <a:solidFill>
                  <a:srgbClr val="FF00FF"/>
                </a:solidFill>
                <a:latin typeface="Times New Roman"/>
                <a:cs typeface="Times New Roman"/>
              </a:rPr>
              <a:t>the </a:t>
            </a:r>
            <a:r>
              <a:rPr b="1" spc="-4" dirty="0">
                <a:solidFill>
                  <a:srgbClr val="FF00FF"/>
                </a:solidFill>
                <a:latin typeface="Times New Roman"/>
                <a:cs typeface="Times New Roman"/>
              </a:rPr>
              <a:t>draf</a:t>
            </a:r>
            <a:r>
              <a:rPr b="1" dirty="0">
                <a:solidFill>
                  <a:srgbClr val="FF00FF"/>
                </a:solidFill>
                <a:latin typeface="Times New Roman"/>
                <a:cs typeface="Times New Roman"/>
              </a:rPr>
              <a:t>t Metho</a:t>
            </a:r>
            <a:r>
              <a:rPr b="1" spc="-11" dirty="0">
                <a:solidFill>
                  <a:srgbClr val="FF00FF"/>
                </a:solidFill>
                <a:latin typeface="Times New Roman"/>
                <a:cs typeface="Times New Roman"/>
              </a:rPr>
              <a:t>d</a:t>
            </a:r>
            <a:r>
              <a:rPr b="1" dirty="0">
                <a:solidFill>
                  <a:srgbClr val="FF00FF"/>
                </a:solidFill>
                <a:latin typeface="Times New Roman"/>
                <a:cs typeface="Times New Roman"/>
              </a:rPr>
              <a:t>s to </a:t>
            </a:r>
            <a:r>
              <a:rPr b="1" spc="-4" dirty="0">
                <a:solidFill>
                  <a:srgbClr val="FF00FF"/>
                </a:solidFill>
                <a:latin typeface="Times New Roman"/>
                <a:cs typeface="Times New Roman"/>
              </a:rPr>
              <a:t>sa</a:t>
            </a:r>
            <a:r>
              <a:rPr b="1" spc="4" dirty="0">
                <a:solidFill>
                  <a:srgbClr val="FF00FF"/>
                </a:solidFill>
                <a:latin typeface="Times New Roman"/>
                <a:cs typeface="Times New Roman"/>
              </a:rPr>
              <a:t>t</a:t>
            </a:r>
            <a:r>
              <a:rPr b="1" dirty="0">
                <a:solidFill>
                  <a:srgbClr val="FF00FF"/>
                </a:solidFill>
                <a:latin typeface="Times New Roman"/>
                <a:cs typeface="Times New Roman"/>
              </a:rPr>
              <a:t>is</a:t>
            </a:r>
            <a:r>
              <a:rPr b="1" spc="4" dirty="0">
                <a:solidFill>
                  <a:srgbClr val="FF00FF"/>
                </a:solidFill>
                <a:latin typeface="Times New Roman"/>
                <a:cs typeface="Times New Roman"/>
              </a:rPr>
              <a:t>f</a:t>
            </a:r>
            <a:r>
              <a:rPr b="1" dirty="0">
                <a:solidFill>
                  <a:srgbClr val="FF00FF"/>
                </a:solidFill>
                <a:latin typeface="Times New Roman"/>
                <a:cs typeface="Times New Roman"/>
              </a:rPr>
              <a:t>y</a:t>
            </a:r>
            <a:r>
              <a:rPr b="1" spc="-11" dirty="0">
                <a:solidFill>
                  <a:srgbClr val="FF00FF"/>
                </a:solidFill>
                <a:latin typeface="Times New Roman"/>
                <a:cs typeface="Times New Roman"/>
              </a:rPr>
              <a:t> </a:t>
            </a:r>
            <a:r>
              <a:rPr b="1" dirty="0">
                <a:solidFill>
                  <a:srgbClr val="FF00FF"/>
                </a:solidFill>
                <a:latin typeface="Times New Roman"/>
                <a:cs typeface="Times New Roman"/>
              </a:rPr>
              <a:t>the WR</a:t>
            </a:r>
            <a:r>
              <a:rPr b="1" spc="-11" dirty="0">
                <a:solidFill>
                  <a:srgbClr val="FF00FF"/>
                </a:solidFill>
                <a:latin typeface="Times New Roman"/>
                <a:cs typeface="Times New Roman"/>
              </a:rPr>
              <a:t>C</a:t>
            </a:r>
            <a:r>
              <a:rPr b="1" dirty="0">
                <a:solidFill>
                  <a:srgbClr val="FF00FF"/>
                </a:solidFill>
                <a:latin typeface="Times New Roman"/>
                <a:cs typeface="Times New Roman"/>
              </a:rPr>
              <a:t>-19</a:t>
            </a:r>
            <a:r>
              <a:rPr b="1" spc="4" dirty="0">
                <a:solidFill>
                  <a:srgbClr val="FF00FF"/>
                </a:solidFill>
                <a:latin typeface="Times New Roman"/>
                <a:cs typeface="Times New Roman"/>
              </a:rPr>
              <a:t> </a:t>
            </a:r>
            <a:r>
              <a:rPr b="1" dirty="0">
                <a:solidFill>
                  <a:srgbClr val="FF00FF"/>
                </a:solidFill>
                <a:latin typeface="Times New Roman"/>
                <a:cs typeface="Times New Roman"/>
              </a:rPr>
              <a:t>agenda</a:t>
            </a:r>
            <a:r>
              <a:rPr b="1" spc="4" dirty="0">
                <a:solidFill>
                  <a:srgbClr val="FF00FF"/>
                </a:solidFill>
                <a:latin typeface="Times New Roman"/>
                <a:cs typeface="Times New Roman"/>
              </a:rPr>
              <a:t> </a:t>
            </a:r>
            <a:r>
              <a:rPr b="1" spc="-8" dirty="0">
                <a:solidFill>
                  <a:srgbClr val="FF00FF"/>
                </a:solidFill>
                <a:latin typeface="Times New Roman"/>
                <a:cs typeface="Times New Roman"/>
              </a:rPr>
              <a:t>i</a:t>
            </a:r>
            <a:r>
              <a:rPr b="1" spc="-4" dirty="0">
                <a:solidFill>
                  <a:srgbClr val="FF00FF"/>
                </a:solidFill>
                <a:latin typeface="Times New Roman"/>
                <a:cs typeface="Times New Roman"/>
              </a:rPr>
              <a:t>t</a:t>
            </a:r>
            <a:r>
              <a:rPr b="1" spc="-15" dirty="0">
                <a:solidFill>
                  <a:srgbClr val="FF00FF"/>
                </a:solidFill>
                <a:latin typeface="Times New Roman"/>
                <a:cs typeface="Times New Roman"/>
              </a:rPr>
              <a:t>em</a:t>
            </a:r>
            <a:r>
              <a:rPr b="1" spc="-4" dirty="0">
                <a:solidFill>
                  <a:srgbClr val="FF00FF"/>
                </a:solidFill>
                <a:latin typeface="Times New Roman"/>
                <a:cs typeface="Times New Roman"/>
              </a:rPr>
              <a:t>s)</a:t>
            </a:r>
            <a:endParaRPr>
              <a:latin typeface="Times New Roman"/>
              <a:cs typeface="Times New Roman"/>
            </a:endParaRPr>
          </a:p>
          <a:p>
            <a:pPr marL="69533">
              <a:lnSpc>
                <a:spcPts val="1838"/>
              </a:lnSpc>
            </a:pPr>
            <a:r>
              <a:rPr spc="-4" dirty="0">
                <a:latin typeface="Wingdings"/>
                <a:cs typeface="Wingdings"/>
              </a:rPr>
              <a:t></a:t>
            </a:r>
            <a:r>
              <a:rPr b="1" dirty="0">
                <a:latin typeface="Times New Roman"/>
                <a:cs typeface="Times New Roman"/>
              </a:rPr>
              <a:t>P</a:t>
            </a:r>
            <a:r>
              <a:rPr b="1" spc="-38" dirty="0">
                <a:latin typeface="Times New Roman"/>
                <a:cs typeface="Times New Roman"/>
              </a:rPr>
              <a:t>r</a:t>
            </a:r>
            <a:r>
              <a:rPr b="1" dirty="0">
                <a:latin typeface="Times New Roman"/>
                <a:cs typeface="Times New Roman"/>
              </a:rPr>
              <a:t>esen</a:t>
            </a:r>
            <a:r>
              <a:rPr b="1" spc="4" dirty="0">
                <a:latin typeface="Times New Roman"/>
                <a:cs typeface="Times New Roman"/>
              </a:rPr>
              <a:t>t</a:t>
            </a:r>
            <a:r>
              <a:rPr b="1" dirty="0">
                <a:latin typeface="Times New Roman"/>
                <a:cs typeface="Times New Roman"/>
              </a:rPr>
              <a:t>at</a:t>
            </a:r>
            <a:r>
              <a:rPr b="1" spc="4" dirty="0">
                <a:latin typeface="Times New Roman"/>
                <a:cs typeface="Times New Roman"/>
              </a:rPr>
              <a:t>i</a:t>
            </a:r>
            <a:r>
              <a:rPr b="1" dirty="0">
                <a:latin typeface="Times New Roman"/>
                <a:cs typeface="Times New Roman"/>
              </a:rPr>
              <a:t>on</a:t>
            </a:r>
            <a:r>
              <a:rPr b="1" spc="-23" dirty="0">
                <a:latin typeface="Times New Roman"/>
                <a:cs typeface="Times New Roman"/>
              </a:rPr>
              <a:t> </a:t>
            </a:r>
            <a:r>
              <a:rPr b="1" dirty="0">
                <a:latin typeface="Times New Roman"/>
                <a:cs typeface="Times New Roman"/>
              </a:rPr>
              <a:t>and </a:t>
            </a:r>
            <a:r>
              <a:rPr b="1" spc="-38" dirty="0">
                <a:latin typeface="Times New Roman"/>
                <a:cs typeface="Times New Roman"/>
              </a:rPr>
              <a:t>r</a:t>
            </a:r>
            <a:r>
              <a:rPr b="1" dirty="0">
                <a:latin typeface="Times New Roman"/>
                <a:cs typeface="Times New Roman"/>
              </a:rPr>
              <a:t>evi</a:t>
            </a:r>
            <a:r>
              <a:rPr b="1" spc="4" dirty="0">
                <a:latin typeface="Times New Roman"/>
                <a:cs typeface="Times New Roman"/>
              </a:rPr>
              <a:t>e</a:t>
            </a:r>
            <a:r>
              <a:rPr b="1" dirty="0">
                <a:latin typeface="Times New Roman"/>
                <a:cs typeface="Times New Roman"/>
              </a:rPr>
              <a:t>w</a:t>
            </a:r>
            <a:r>
              <a:rPr b="1" spc="-15" dirty="0">
                <a:latin typeface="Times New Roman"/>
                <a:cs typeface="Times New Roman"/>
              </a:rPr>
              <a:t> </a:t>
            </a:r>
            <a:r>
              <a:rPr b="1" dirty="0">
                <a:latin typeface="Times New Roman"/>
                <a:cs typeface="Times New Roman"/>
              </a:rPr>
              <a:t>of </a:t>
            </a:r>
            <a:r>
              <a:rPr b="1" spc="4" dirty="0">
                <a:latin typeface="Times New Roman"/>
                <a:cs typeface="Times New Roman"/>
              </a:rPr>
              <a:t>t</a:t>
            </a:r>
            <a:r>
              <a:rPr b="1" dirty="0">
                <a:latin typeface="Times New Roman"/>
                <a:cs typeface="Times New Roman"/>
              </a:rPr>
              <a:t>he </a:t>
            </a:r>
            <a:r>
              <a:rPr b="1" spc="-38" dirty="0">
                <a:latin typeface="Times New Roman"/>
                <a:cs typeface="Times New Roman"/>
              </a:rPr>
              <a:t>r</a:t>
            </a:r>
            <a:r>
              <a:rPr b="1" dirty="0">
                <a:latin typeface="Times New Roman"/>
                <a:cs typeface="Times New Roman"/>
              </a:rPr>
              <a:t>egional</a:t>
            </a:r>
            <a:r>
              <a:rPr b="1" spc="-15" dirty="0">
                <a:latin typeface="Times New Roman"/>
                <a:cs typeface="Times New Roman"/>
              </a:rPr>
              <a:t> </a:t>
            </a:r>
            <a:r>
              <a:rPr b="1" dirty="0">
                <a:latin typeface="Times New Roman"/>
                <a:cs typeface="Times New Roman"/>
              </a:rPr>
              <a:t>g</a:t>
            </a:r>
            <a:r>
              <a:rPr b="1" spc="-38" dirty="0">
                <a:latin typeface="Times New Roman"/>
                <a:cs typeface="Times New Roman"/>
              </a:rPr>
              <a:t>r</a:t>
            </a:r>
            <a:r>
              <a:rPr b="1" dirty="0">
                <a:latin typeface="Times New Roman"/>
                <a:cs typeface="Times New Roman"/>
              </a:rPr>
              <a:t>oups’</a:t>
            </a:r>
            <a:r>
              <a:rPr b="1" spc="-127" dirty="0">
                <a:latin typeface="Times New Roman"/>
                <a:cs typeface="Times New Roman"/>
              </a:rPr>
              <a:t> </a:t>
            </a:r>
            <a:r>
              <a:rPr b="1" dirty="0">
                <a:latin typeface="Times New Roman"/>
                <a:cs typeface="Times New Roman"/>
              </a:rPr>
              <a:t>draft</a:t>
            </a:r>
            <a:endParaRPr>
              <a:latin typeface="Times New Roman"/>
              <a:cs typeface="Times New Roman"/>
            </a:endParaRPr>
          </a:p>
          <a:p>
            <a:pPr marL="268129">
              <a:lnSpc>
                <a:spcPts val="2051"/>
              </a:lnSpc>
            </a:pPr>
            <a:r>
              <a:rPr b="1" spc="-8" dirty="0">
                <a:latin typeface="Times New Roman"/>
                <a:cs typeface="Times New Roman"/>
              </a:rPr>
              <a:t>vie</a:t>
            </a:r>
            <a:r>
              <a:rPr b="1" spc="-23" dirty="0">
                <a:latin typeface="Times New Roman"/>
                <a:cs typeface="Times New Roman"/>
              </a:rPr>
              <a:t>w</a:t>
            </a:r>
            <a:r>
              <a:rPr b="1" dirty="0">
                <a:latin typeface="Times New Roman"/>
                <a:cs typeface="Times New Roman"/>
              </a:rPr>
              <a:t>s,</a:t>
            </a:r>
            <a:r>
              <a:rPr b="1" spc="4" dirty="0">
                <a:latin typeface="Times New Roman"/>
                <a:cs typeface="Times New Roman"/>
              </a:rPr>
              <a:t> </a:t>
            </a:r>
            <a:r>
              <a:rPr b="1" spc="-4" dirty="0">
                <a:latin typeface="Times New Roman"/>
                <a:cs typeface="Times New Roman"/>
              </a:rPr>
              <a:t>posi</a:t>
            </a:r>
            <a:r>
              <a:rPr b="1" spc="4" dirty="0">
                <a:latin typeface="Times New Roman"/>
                <a:cs typeface="Times New Roman"/>
              </a:rPr>
              <a:t>t</a:t>
            </a:r>
            <a:r>
              <a:rPr b="1" dirty="0">
                <a:latin typeface="Times New Roman"/>
                <a:cs typeface="Times New Roman"/>
              </a:rPr>
              <a:t>ions</a:t>
            </a:r>
            <a:r>
              <a:rPr b="1" spc="-8" dirty="0">
                <a:latin typeface="Times New Roman"/>
                <a:cs typeface="Times New Roman"/>
              </a:rPr>
              <a:t> </a:t>
            </a:r>
            <a:r>
              <a:rPr b="1" dirty="0">
                <a:latin typeface="Times New Roman"/>
                <a:cs typeface="Times New Roman"/>
              </a:rPr>
              <a:t>and </a:t>
            </a:r>
            <a:r>
              <a:rPr b="1" spc="-11" dirty="0">
                <a:latin typeface="Times New Roman"/>
                <a:cs typeface="Times New Roman"/>
              </a:rPr>
              <a:t>com</a:t>
            </a:r>
            <a:r>
              <a:rPr b="1" dirty="0">
                <a:latin typeface="Times New Roman"/>
                <a:cs typeface="Times New Roman"/>
              </a:rPr>
              <a:t>mon</a:t>
            </a:r>
            <a:r>
              <a:rPr b="1" spc="-8" dirty="0">
                <a:latin typeface="Times New Roman"/>
                <a:cs typeface="Times New Roman"/>
              </a:rPr>
              <a:t> </a:t>
            </a:r>
            <a:r>
              <a:rPr b="1" spc="-4" dirty="0">
                <a:latin typeface="Times New Roman"/>
                <a:cs typeface="Times New Roman"/>
              </a:rPr>
              <a:t>p</a:t>
            </a:r>
            <a:r>
              <a:rPr b="1" spc="-38" dirty="0">
                <a:latin typeface="Times New Roman"/>
                <a:cs typeface="Times New Roman"/>
              </a:rPr>
              <a:t>r</a:t>
            </a:r>
            <a:r>
              <a:rPr b="1" dirty="0">
                <a:latin typeface="Times New Roman"/>
                <a:cs typeface="Times New Roman"/>
              </a:rPr>
              <a:t>oposals</a:t>
            </a:r>
            <a:endParaRPr>
              <a:latin typeface="Times New Roman"/>
              <a:cs typeface="Times New Roman"/>
            </a:endParaRPr>
          </a:p>
        </p:txBody>
      </p:sp>
      <p:sp>
        <p:nvSpPr>
          <p:cNvPr id="13" name="object 13"/>
          <p:cNvSpPr txBox="1">
            <a:spLocks noGrp="1"/>
          </p:cNvSpPr>
          <p:nvPr>
            <p:ph type="sldNum" sz="quarter" idx="4294967295"/>
          </p:nvPr>
        </p:nvSpPr>
        <p:spPr>
          <a:xfrm>
            <a:off x="10440448" y="5640560"/>
            <a:ext cx="134303" cy="553998"/>
          </a:xfrm>
          <a:prstGeom prst="rect">
            <a:avLst/>
          </a:prstGeom>
        </p:spPr>
        <p:txBody>
          <a:bodyPr vert="horz" wrap="square" lIns="0" tIns="0" rIns="0" bIns="0" rtlCol="0" anchor="ctr">
            <a:spAutoFit/>
          </a:bodyPr>
          <a:lstStyle/>
          <a:p>
            <a:pPr marL="19050"/>
            <a:fld id="{81D60167-4931-47E6-BA6A-407CBD079E47}" type="slidenum">
              <a:rPr spc="-4" dirty="0"/>
              <a:pPr marL="19050"/>
              <a:t>23</a:t>
            </a:fld>
            <a:endParaRPr spc="-4" dirty="0"/>
          </a:p>
        </p:txBody>
      </p:sp>
      <p:sp>
        <p:nvSpPr>
          <p:cNvPr id="9" name="object 9"/>
          <p:cNvSpPr txBox="1"/>
          <p:nvPr/>
        </p:nvSpPr>
        <p:spPr>
          <a:xfrm>
            <a:off x="2996469" y="3153323"/>
            <a:ext cx="781050" cy="1118255"/>
          </a:xfrm>
          <a:prstGeom prst="rect">
            <a:avLst/>
          </a:prstGeom>
        </p:spPr>
        <p:txBody>
          <a:bodyPr vert="horz" wrap="square" lIns="0" tIns="0" rIns="0" bIns="0" rtlCol="0">
            <a:spAutoFit/>
          </a:bodyPr>
          <a:lstStyle/>
          <a:p>
            <a:pPr marL="9525"/>
            <a:r>
              <a:rPr sz="2700" b="1" baseline="-16203" dirty="0">
                <a:solidFill>
                  <a:srgbClr val="FF0000"/>
                </a:solidFill>
                <a:latin typeface="Times New Roman"/>
                <a:cs typeface="Times New Roman"/>
              </a:rPr>
              <a:t>[2</a:t>
            </a:r>
            <a:r>
              <a:rPr sz="1200" b="1" spc="-8" dirty="0">
                <a:solidFill>
                  <a:srgbClr val="FF0000"/>
                </a:solidFill>
                <a:latin typeface="Times New Roman"/>
                <a:cs typeface="Times New Roman"/>
              </a:rPr>
              <a:t>nd</a:t>
            </a:r>
            <a:endParaRPr sz="1200">
              <a:latin typeface="Times New Roman"/>
              <a:cs typeface="Times New Roman"/>
            </a:endParaRPr>
          </a:p>
          <a:p>
            <a:pPr marL="9525">
              <a:lnSpc>
                <a:spcPts val="1613"/>
              </a:lnSpc>
              <a:spcBef>
                <a:spcPts val="559"/>
              </a:spcBef>
            </a:pPr>
            <a:r>
              <a:rPr sz="1350" b="1" spc="-75" dirty="0">
                <a:solidFill>
                  <a:srgbClr val="FF0000"/>
                </a:solidFill>
                <a:latin typeface="Times New Roman"/>
                <a:cs typeface="Times New Roman"/>
              </a:rPr>
              <a:t>W</a:t>
            </a:r>
            <a:r>
              <a:rPr sz="1350" b="1" dirty="0">
                <a:solidFill>
                  <a:srgbClr val="FF0000"/>
                </a:solidFill>
                <a:latin typeface="Times New Roman"/>
                <a:cs typeface="Times New Roman"/>
              </a:rPr>
              <a:t>orks</a:t>
            </a:r>
            <a:r>
              <a:rPr sz="1350" b="1" spc="-8" dirty="0">
                <a:solidFill>
                  <a:srgbClr val="FF0000"/>
                </a:solidFill>
                <a:latin typeface="Times New Roman"/>
                <a:cs typeface="Times New Roman"/>
              </a:rPr>
              <a:t>h</a:t>
            </a:r>
            <a:r>
              <a:rPr sz="1350" b="1" dirty="0">
                <a:solidFill>
                  <a:srgbClr val="FF0000"/>
                </a:solidFill>
                <a:latin typeface="Times New Roman"/>
                <a:cs typeface="Times New Roman"/>
              </a:rPr>
              <a:t>op</a:t>
            </a:r>
            <a:endParaRPr sz="1350">
              <a:latin typeface="Times New Roman"/>
              <a:cs typeface="Times New Roman"/>
            </a:endParaRPr>
          </a:p>
          <a:p>
            <a:pPr marL="9525">
              <a:lnSpc>
                <a:spcPts val="2153"/>
              </a:lnSpc>
            </a:pPr>
            <a:r>
              <a:rPr b="1" spc="-11" dirty="0">
                <a:solidFill>
                  <a:srgbClr val="FF0000"/>
                </a:solidFill>
                <a:latin typeface="Times New Roman"/>
                <a:cs typeface="Times New Roman"/>
              </a:rPr>
              <a:t>Q4</a:t>
            </a:r>
            <a:endParaRPr>
              <a:latin typeface="Times New Roman"/>
              <a:cs typeface="Times New Roman"/>
            </a:endParaRPr>
          </a:p>
          <a:p>
            <a:pPr marL="9525"/>
            <a:r>
              <a:rPr b="1" spc="-4" dirty="0">
                <a:solidFill>
                  <a:srgbClr val="FF0000"/>
                </a:solidFill>
                <a:latin typeface="Times New Roman"/>
                <a:cs typeface="Times New Roman"/>
              </a:rPr>
              <a:t>2018]</a:t>
            </a:r>
            <a:endParaRPr>
              <a:latin typeface="Times New Roman"/>
              <a:cs typeface="Times New Roman"/>
            </a:endParaRPr>
          </a:p>
        </p:txBody>
      </p:sp>
      <p:sp>
        <p:nvSpPr>
          <p:cNvPr id="10" name="object 10"/>
          <p:cNvSpPr txBox="1"/>
          <p:nvPr/>
        </p:nvSpPr>
        <p:spPr>
          <a:xfrm>
            <a:off x="3908298" y="4586858"/>
            <a:ext cx="5563076" cy="1025922"/>
          </a:xfrm>
          <a:prstGeom prst="rect">
            <a:avLst/>
          </a:prstGeom>
          <a:solidFill>
            <a:srgbClr val="33CCCC"/>
          </a:solidFill>
        </p:spPr>
        <p:txBody>
          <a:bodyPr vert="horz" wrap="square" lIns="0" tIns="0" rIns="0" bIns="0" rtlCol="0">
            <a:spAutoFit/>
          </a:bodyPr>
          <a:lstStyle/>
          <a:p>
            <a:pPr marL="268129" indent="-198596">
              <a:lnSpc>
                <a:spcPts val="2051"/>
              </a:lnSpc>
              <a:buFont typeface="Times New Roman"/>
              <a:buChar char="•"/>
              <a:tabLst>
                <a:tab pos="268605" algn="l"/>
              </a:tabLst>
            </a:pPr>
            <a:r>
              <a:rPr b="1" spc="-169" dirty="0">
                <a:latin typeface="Times New Roman"/>
                <a:cs typeface="Times New Roman"/>
              </a:rPr>
              <a:t>T</a:t>
            </a:r>
            <a:r>
              <a:rPr b="1" dirty="0">
                <a:latin typeface="Times New Roman"/>
                <a:cs typeface="Times New Roman"/>
              </a:rPr>
              <a:t>o </a:t>
            </a:r>
            <a:r>
              <a:rPr b="1" spc="-4" dirty="0">
                <a:latin typeface="Times New Roman"/>
                <a:cs typeface="Times New Roman"/>
              </a:rPr>
              <a:t>b</a:t>
            </a:r>
            <a:r>
              <a:rPr b="1" dirty="0">
                <a:latin typeface="Times New Roman"/>
                <a:cs typeface="Times New Roman"/>
              </a:rPr>
              <a:t>e </a:t>
            </a:r>
            <a:r>
              <a:rPr b="1" spc="-4" dirty="0">
                <a:latin typeface="Times New Roman"/>
                <a:cs typeface="Times New Roman"/>
              </a:rPr>
              <a:t>sche</a:t>
            </a:r>
            <a:r>
              <a:rPr b="1" spc="-8" dirty="0">
                <a:latin typeface="Times New Roman"/>
                <a:cs typeface="Times New Roman"/>
              </a:rPr>
              <a:t>d</a:t>
            </a:r>
            <a:r>
              <a:rPr b="1" spc="-4" dirty="0">
                <a:latin typeface="Times New Roman"/>
                <a:cs typeface="Times New Roman"/>
              </a:rPr>
              <a:t>ule</a:t>
            </a:r>
            <a:r>
              <a:rPr b="1" dirty="0">
                <a:latin typeface="Times New Roman"/>
                <a:cs typeface="Times New Roman"/>
              </a:rPr>
              <a:t>d few</a:t>
            </a:r>
            <a:r>
              <a:rPr b="1" spc="-8" dirty="0">
                <a:latin typeface="Times New Roman"/>
                <a:cs typeface="Times New Roman"/>
              </a:rPr>
              <a:t> </a:t>
            </a:r>
            <a:r>
              <a:rPr b="1" dirty="0">
                <a:latin typeface="Times New Roman"/>
                <a:cs typeface="Times New Roman"/>
              </a:rPr>
              <a:t>months</a:t>
            </a:r>
            <a:r>
              <a:rPr b="1" spc="-4" dirty="0">
                <a:latin typeface="Times New Roman"/>
                <a:cs typeface="Times New Roman"/>
              </a:rPr>
              <a:t> prio</a:t>
            </a:r>
            <a:r>
              <a:rPr b="1" dirty="0">
                <a:latin typeface="Times New Roman"/>
                <a:cs typeface="Times New Roman"/>
              </a:rPr>
              <a:t>r</a:t>
            </a:r>
            <a:r>
              <a:rPr b="1" spc="-45" dirty="0">
                <a:latin typeface="Times New Roman"/>
                <a:cs typeface="Times New Roman"/>
              </a:rPr>
              <a:t> </a:t>
            </a:r>
            <a:r>
              <a:rPr b="1" dirty="0">
                <a:latin typeface="Times New Roman"/>
                <a:cs typeface="Times New Roman"/>
              </a:rPr>
              <a:t>to</a:t>
            </a:r>
            <a:r>
              <a:rPr b="1" spc="-30" dirty="0">
                <a:latin typeface="Times New Roman"/>
                <a:cs typeface="Times New Roman"/>
              </a:rPr>
              <a:t> </a:t>
            </a:r>
            <a:r>
              <a:rPr b="1" dirty="0">
                <a:latin typeface="Times New Roman"/>
                <a:cs typeface="Times New Roman"/>
              </a:rPr>
              <a:t>W</a:t>
            </a:r>
            <a:r>
              <a:rPr b="1" spc="-8" dirty="0">
                <a:latin typeface="Times New Roman"/>
                <a:cs typeface="Times New Roman"/>
              </a:rPr>
              <a:t>RC</a:t>
            </a:r>
            <a:r>
              <a:rPr b="1" spc="4" dirty="0">
                <a:latin typeface="Times New Roman"/>
                <a:cs typeface="Times New Roman"/>
              </a:rPr>
              <a:t>-</a:t>
            </a:r>
            <a:r>
              <a:rPr b="1" spc="-4" dirty="0">
                <a:latin typeface="Times New Roman"/>
                <a:cs typeface="Times New Roman"/>
              </a:rPr>
              <a:t>19</a:t>
            </a:r>
            <a:endParaRPr>
              <a:latin typeface="Times New Roman"/>
              <a:cs typeface="Times New Roman"/>
            </a:endParaRPr>
          </a:p>
          <a:p>
            <a:pPr marL="69533">
              <a:lnSpc>
                <a:spcPts val="1946"/>
              </a:lnSpc>
            </a:pPr>
            <a:r>
              <a:rPr spc="-4" dirty="0">
                <a:solidFill>
                  <a:srgbClr val="FF00FF"/>
                </a:solidFill>
                <a:latin typeface="Wingdings"/>
                <a:cs typeface="Wingdings"/>
              </a:rPr>
              <a:t></a:t>
            </a:r>
            <a:r>
              <a:rPr b="1" spc="-11" dirty="0">
                <a:solidFill>
                  <a:srgbClr val="FF00FF"/>
                </a:solidFill>
                <a:latin typeface="Times New Roman"/>
                <a:cs typeface="Times New Roman"/>
              </a:rPr>
              <a:t>P</a:t>
            </a:r>
            <a:r>
              <a:rPr b="1" spc="-49" dirty="0">
                <a:solidFill>
                  <a:srgbClr val="FF00FF"/>
                </a:solidFill>
                <a:latin typeface="Times New Roman"/>
                <a:cs typeface="Times New Roman"/>
              </a:rPr>
              <a:t>r</a:t>
            </a:r>
            <a:r>
              <a:rPr b="1" dirty="0">
                <a:solidFill>
                  <a:srgbClr val="FF00FF"/>
                </a:solidFill>
                <a:latin typeface="Times New Roman"/>
                <a:cs typeface="Times New Roman"/>
              </a:rPr>
              <a:t>esen</a:t>
            </a:r>
            <a:r>
              <a:rPr b="1" spc="4" dirty="0">
                <a:solidFill>
                  <a:srgbClr val="FF00FF"/>
                </a:solidFill>
                <a:latin typeface="Times New Roman"/>
                <a:cs typeface="Times New Roman"/>
              </a:rPr>
              <a:t>t</a:t>
            </a:r>
            <a:r>
              <a:rPr b="1" spc="-8" dirty="0">
                <a:solidFill>
                  <a:srgbClr val="FF00FF"/>
                </a:solidFill>
                <a:latin typeface="Times New Roman"/>
                <a:cs typeface="Times New Roman"/>
              </a:rPr>
              <a:t>at</a:t>
            </a:r>
            <a:r>
              <a:rPr b="1" spc="-4" dirty="0">
                <a:solidFill>
                  <a:srgbClr val="FF00FF"/>
                </a:solidFill>
                <a:latin typeface="Times New Roman"/>
                <a:cs typeface="Times New Roman"/>
              </a:rPr>
              <a:t>i</a:t>
            </a:r>
            <a:r>
              <a:rPr b="1" dirty="0">
                <a:solidFill>
                  <a:srgbClr val="FF00FF"/>
                </a:solidFill>
                <a:latin typeface="Times New Roman"/>
                <a:cs typeface="Times New Roman"/>
              </a:rPr>
              <a:t>on</a:t>
            </a:r>
            <a:r>
              <a:rPr b="1" spc="-23" dirty="0">
                <a:solidFill>
                  <a:srgbClr val="FF00FF"/>
                </a:solidFill>
                <a:latin typeface="Times New Roman"/>
                <a:cs typeface="Times New Roman"/>
              </a:rPr>
              <a:t> </a:t>
            </a:r>
            <a:r>
              <a:rPr b="1" dirty="0">
                <a:solidFill>
                  <a:srgbClr val="FF00FF"/>
                </a:solidFill>
                <a:latin typeface="Times New Roman"/>
                <a:cs typeface="Times New Roman"/>
              </a:rPr>
              <a:t>of </a:t>
            </a:r>
            <a:r>
              <a:rPr b="1" spc="4" dirty="0">
                <a:solidFill>
                  <a:srgbClr val="FF00FF"/>
                </a:solidFill>
                <a:latin typeface="Times New Roman"/>
                <a:cs typeface="Times New Roman"/>
              </a:rPr>
              <a:t>t</a:t>
            </a:r>
            <a:r>
              <a:rPr b="1" spc="-4" dirty="0">
                <a:solidFill>
                  <a:srgbClr val="FF00FF"/>
                </a:solidFill>
                <a:latin typeface="Times New Roman"/>
                <a:cs typeface="Times New Roman"/>
              </a:rPr>
              <a:t>h</a:t>
            </a:r>
            <a:r>
              <a:rPr b="1" dirty="0">
                <a:solidFill>
                  <a:srgbClr val="FF00FF"/>
                </a:solidFill>
                <a:latin typeface="Times New Roman"/>
                <a:cs typeface="Times New Roman"/>
              </a:rPr>
              <a:t>e </a:t>
            </a:r>
            <a:r>
              <a:rPr b="1" spc="-4" dirty="0">
                <a:solidFill>
                  <a:srgbClr val="FF00FF"/>
                </a:solidFill>
                <a:latin typeface="Times New Roman"/>
                <a:cs typeface="Times New Roman"/>
              </a:rPr>
              <a:t>C</a:t>
            </a:r>
            <a:r>
              <a:rPr b="1" spc="-8" dirty="0">
                <a:solidFill>
                  <a:srgbClr val="FF00FF"/>
                </a:solidFill>
                <a:latin typeface="Times New Roman"/>
                <a:cs typeface="Times New Roman"/>
              </a:rPr>
              <a:t>P</a:t>
            </a:r>
            <a:r>
              <a:rPr b="1" spc="-19" dirty="0">
                <a:solidFill>
                  <a:srgbClr val="FF00FF"/>
                </a:solidFill>
                <a:latin typeface="Times New Roman"/>
                <a:cs typeface="Times New Roman"/>
              </a:rPr>
              <a:t>M</a:t>
            </a:r>
            <a:r>
              <a:rPr b="1" dirty="0">
                <a:solidFill>
                  <a:srgbClr val="FF00FF"/>
                </a:solidFill>
                <a:latin typeface="Times New Roman"/>
                <a:cs typeface="Times New Roman"/>
              </a:rPr>
              <a:t> &amp; </a:t>
            </a:r>
            <a:r>
              <a:rPr b="1" spc="-4" dirty="0">
                <a:solidFill>
                  <a:srgbClr val="FF00FF"/>
                </a:solidFill>
                <a:latin typeface="Times New Roman"/>
                <a:cs typeface="Times New Roman"/>
              </a:rPr>
              <a:t>Di</a:t>
            </a:r>
            <a:r>
              <a:rPr b="1" spc="-172" dirty="0">
                <a:solidFill>
                  <a:srgbClr val="FF00FF"/>
                </a:solidFill>
                <a:latin typeface="Times New Roman"/>
                <a:cs typeface="Times New Roman"/>
              </a:rPr>
              <a:t>r</a:t>
            </a:r>
            <a:r>
              <a:rPr b="1" dirty="0">
                <a:solidFill>
                  <a:srgbClr val="FF00FF"/>
                </a:solidFill>
                <a:latin typeface="Times New Roman"/>
                <a:cs typeface="Times New Roman"/>
              </a:rPr>
              <a:t>.</a:t>
            </a:r>
            <a:r>
              <a:rPr b="1" spc="-11" dirty="0">
                <a:solidFill>
                  <a:srgbClr val="FF00FF"/>
                </a:solidFill>
                <a:latin typeface="Times New Roman"/>
                <a:cs typeface="Times New Roman"/>
              </a:rPr>
              <a:t> </a:t>
            </a:r>
            <a:r>
              <a:rPr b="1" spc="-4" dirty="0">
                <a:solidFill>
                  <a:srgbClr val="FF00FF"/>
                </a:solidFill>
                <a:latin typeface="Times New Roman"/>
                <a:cs typeface="Times New Roman"/>
              </a:rPr>
              <a:t>Report</a:t>
            </a:r>
            <a:r>
              <a:rPr b="1" dirty="0">
                <a:solidFill>
                  <a:srgbClr val="FF00FF"/>
                </a:solidFill>
                <a:latin typeface="Times New Roman"/>
                <a:cs typeface="Times New Roman"/>
              </a:rPr>
              <a:t>s </a:t>
            </a:r>
            <a:r>
              <a:rPr b="1" spc="4" dirty="0">
                <a:solidFill>
                  <a:srgbClr val="FF00FF"/>
                </a:solidFill>
                <a:latin typeface="Times New Roman"/>
                <a:cs typeface="Times New Roman"/>
              </a:rPr>
              <a:t>t</a:t>
            </a:r>
            <a:r>
              <a:rPr b="1" dirty="0">
                <a:solidFill>
                  <a:srgbClr val="FF00FF"/>
                </a:solidFill>
                <a:latin typeface="Times New Roman"/>
                <a:cs typeface="Times New Roman"/>
              </a:rPr>
              <a:t>o</a:t>
            </a:r>
            <a:r>
              <a:rPr b="1" spc="-23" dirty="0">
                <a:solidFill>
                  <a:srgbClr val="FF00FF"/>
                </a:solidFill>
                <a:latin typeface="Times New Roman"/>
                <a:cs typeface="Times New Roman"/>
              </a:rPr>
              <a:t> </a:t>
            </a:r>
            <a:r>
              <a:rPr b="1" dirty="0">
                <a:solidFill>
                  <a:srgbClr val="FF00FF"/>
                </a:solidFill>
                <a:latin typeface="Times New Roman"/>
                <a:cs typeface="Times New Roman"/>
              </a:rPr>
              <a:t>WR</a:t>
            </a:r>
            <a:r>
              <a:rPr b="1" spc="-11" dirty="0">
                <a:solidFill>
                  <a:srgbClr val="FF00FF"/>
                </a:solidFill>
                <a:latin typeface="Times New Roman"/>
                <a:cs typeface="Times New Roman"/>
              </a:rPr>
              <a:t>C</a:t>
            </a:r>
            <a:r>
              <a:rPr b="1" dirty="0">
                <a:solidFill>
                  <a:srgbClr val="FF00FF"/>
                </a:solidFill>
                <a:latin typeface="Times New Roman"/>
                <a:cs typeface="Times New Roman"/>
              </a:rPr>
              <a:t>-19</a:t>
            </a:r>
            <a:endParaRPr>
              <a:latin typeface="Times New Roman"/>
              <a:cs typeface="Times New Roman"/>
            </a:endParaRPr>
          </a:p>
          <a:p>
            <a:pPr marL="69533">
              <a:lnSpc>
                <a:spcPts val="1943"/>
              </a:lnSpc>
            </a:pPr>
            <a:r>
              <a:rPr spc="-4" dirty="0">
                <a:latin typeface="Wingdings"/>
                <a:cs typeface="Wingdings"/>
              </a:rPr>
              <a:t></a:t>
            </a:r>
            <a:r>
              <a:rPr b="1" dirty="0">
                <a:latin typeface="Times New Roman"/>
                <a:cs typeface="Times New Roman"/>
              </a:rPr>
              <a:t>P</a:t>
            </a:r>
            <a:r>
              <a:rPr b="1" spc="-38" dirty="0">
                <a:latin typeface="Times New Roman"/>
                <a:cs typeface="Times New Roman"/>
              </a:rPr>
              <a:t>r</a:t>
            </a:r>
            <a:r>
              <a:rPr b="1" dirty="0">
                <a:latin typeface="Times New Roman"/>
                <a:cs typeface="Times New Roman"/>
              </a:rPr>
              <a:t>esen</a:t>
            </a:r>
            <a:r>
              <a:rPr b="1" spc="4" dirty="0">
                <a:latin typeface="Times New Roman"/>
                <a:cs typeface="Times New Roman"/>
              </a:rPr>
              <a:t>t</a:t>
            </a:r>
            <a:r>
              <a:rPr b="1" dirty="0">
                <a:latin typeface="Times New Roman"/>
                <a:cs typeface="Times New Roman"/>
              </a:rPr>
              <a:t>at</a:t>
            </a:r>
            <a:r>
              <a:rPr b="1" spc="4" dirty="0">
                <a:latin typeface="Times New Roman"/>
                <a:cs typeface="Times New Roman"/>
              </a:rPr>
              <a:t>i</a:t>
            </a:r>
            <a:r>
              <a:rPr b="1" dirty="0">
                <a:latin typeface="Times New Roman"/>
                <a:cs typeface="Times New Roman"/>
              </a:rPr>
              <a:t>on</a:t>
            </a:r>
            <a:r>
              <a:rPr b="1" spc="-23" dirty="0">
                <a:latin typeface="Times New Roman"/>
                <a:cs typeface="Times New Roman"/>
              </a:rPr>
              <a:t> </a:t>
            </a:r>
            <a:r>
              <a:rPr b="1" dirty="0">
                <a:latin typeface="Times New Roman"/>
                <a:cs typeface="Times New Roman"/>
              </a:rPr>
              <a:t>and </a:t>
            </a:r>
            <a:r>
              <a:rPr b="1" spc="-38" dirty="0">
                <a:latin typeface="Times New Roman"/>
                <a:cs typeface="Times New Roman"/>
              </a:rPr>
              <a:t>r</a:t>
            </a:r>
            <a:r>
              <a:rPr b="1" dirty="0">
                <a:latin typeface="Times New Roman"/>
                <a:cs typeface="Times New Roman"/>
              </a:rPr>
              <a:t>evi</a:t>
            </a:r>
            <a:r>
              <a:rPr b="1" spc="4" dirty="0">
                <a:latin typeface="Times New Roman"/>
                <a:cs typeface="Times New Roman"/>
              </a:rPr>
              <a:t>e</a:t>
            </a:r>
            <a:r>
              <a:rPr b="1" dirty="0">
                <a:latin typeface="Times New Roman"/>
                <a:cs typeface="Times New Roman"/>
              </a:rPr>
              <a:t>w</a:t>
            </a:r>
            <a:r>
              <a:rPr b="1" spc="-15" dirty="0">
                <a:latin typeface="Times New Roman"/>
                <a:cs typeface="Times New Roman"/>
              </a:rPr>
              <a:t> </a:t>
            </a:r>
            <a:r>
              <a:rPr b="1" dirty="0">
                <a:latin typeface="Times New Roman"/>
                <a:cs typeface="Times New Roman"/>
              </a:rPr>
              <a:t>of </a:t>
            </a:r>
            <a:r>
              <a:rPr b="1" spc="4" dirty="0">
                <a:latin typeface="Times New Roman"/>
                <a:cs typeface="Times New Roman"/>
              </a:rPr>
              <a:t>t</a:t>
            </a:r>
            <a:r>
              <a:rPr b="1" dirty="0">
                <a:latin typeface="Times New Roman"/>
                <a:cs typeface="Times New Roman"/>
              </a:rPr>
              <a:t>he </a:t>
            </a:r>
            <a:r>
              <a:rPr b="1" spc="-38" dirty="0">
                <a:latin typeface="Times New Roman"/>
                <a:cs typeface="Times New Roman"/>
              </a:rPr>
              <a:t>r</a:t>
            </a:r>
            <a:r>
              <a:rPr b="1" dirty="0">
                <a:latin typeface="Times New Roman"/>
                <a:cs typeface="Times New Roman"/>
              </a:rPr>
              <a:t>egional</a:t>
            </a:r>
            <a:r>
              <a:rPr b="1" spc="-15" dirty="0">
                <a:latin typeface="Times New Roman"/>
                <a:cs typeface="Times New Roman"/>
              </a:rPr>
              <a:t> </a:t>
            </a:r>
            <a:r>
              <a:rPr b="1" dirty="0">
                <a:latin typeface="Times New Roman"/>
                <a:cs typeface="Times New Roman"/>
              </a:rPr>
              <a:t>g</a:t>
            </a:r>
            <a:r>
              <a:rPr b="1" spc="-38" dirty="0">
                <a:latin typeface="Times New Roman"/>
                <a:cs typeface="Times New Roman"/>
              </a:rPr>
              <a:t>r</a:t>
            </a:r>
            <a:r>
              <a:rPr b="1" dirty="0">
                <a:latin typeface="Times New Roman"/>
                <a:cs typeface="Times New Roman"/>
              </a:rPr>
              <a:t>oups’</a:t>
            </a:r>
            <a:r>
              <a:rPr b="1" spc="-127" dirty="0">
                <a:latin typeface="Times New Roman"/>
                <a:cs typeface="Times New Roman"/>
              </a:rPr>
              <a:t> </a:t>
            </a:r>
            <a:r>
              <a:rPr b="1" dirty="0">
                <a:latin typeface="Times New Roman"/>
                <a:cs typeface="Times New Roman"/>
              </a:rPr>
              <a:t>draft</a:t>
            </a:r>
            <a:endParaRPr>
              <a:latin typeface="Times New Roman"/>
              <a:cs typeface="Times New Roman"/>
            </a:endParaRPr>
          </a:p>
          <a:p>
            <a:pPr marL="268129">
              <a:lnSpc>
                <a:spcPts val="2051"/>
              </a:lnSpc>
            </a:pPr>
            <a:r>
              <a:rPr b="1" spc="-8" dirty="0">
                <a:latin typeface="Times New Roman"/>
                <a:cs typeface="Times New Roman"/>
              </a:rPr>
              <a:t>vie</a:t>
            </a:r>
            <a:r>
              <a:rPr b="1" spc="-23" dirty="0">
                <a:latin typeface="Times New Roman"/>
                <a:cs typeface="Times New Roman"/>
              </a:rPr>
              <a:t>w</a:t>
            </a:r>
            <a:r>
              <a:rPr b="1" spc="-4" dirty="0">
                <a:latin typeface="Times New Roman"/>
                <a:cs typeface="Times New Roman"/>
              </a:rPr>
              <a:t>s</a:t>
            </a:r>
            <a:r>
              <a:rPr b="1" dirty="0">
                <a:latin typeface="Times New Roman"/>
                <a:cs typeface="Times New Roman"/>
              </a:rPr>
              <a:t>,</a:t>
            </a:r>
            <a:r>
              <a:rPr b="1" spc="8" dirty="0">
                <a:latin typeface="Times New Roman"/>
                <a:cs typeface="Times New Roman"/>
              </a:rPr>
              <a:t> </a:t>
            </a:r>
            <a:r>
              <a:rPr b="1" spc="-4" dirty="0">
                <a:latin typeface="Times New Roman"/>
                <a:cs typeface="Times New Roman"/>
              </a:rPr>
              <a:t>posi</a:t>
            </a:r>
            <a:r>
              <a:rPr b="1" spc="4" dirty="0">
                <a:latin typeface="Times New Roman"/>
                <a:cs typeface="Times New Roman"/>
              </a:rPr>
              <a:t>t</a:t>
            </a:r>
            <a:r>
              <a:rPr b="1" dirty="0">
                <a:latin typeface="Times New Roman"/>
                <a:cs typeface="Times New Roman"/>
              </a:rPr>
              <a:t>ions</a:t>
            </a:r>
            <a:r>
              <a:rPr b="1" spc="-8" dirty="0">
                <a:latin typeface="Times New Roman"/>
                <a:cs typeface="Times New Roman"/>
              </a:rPr>
              <a:t> </a:t>
            </a:r>
            <a:r>
              <a:rPr b="1" dirty="0">
                <a:latin typeface="Times New Roman"/>
                <a:cs typeface="Times New Roman"/>
              </a:rPr>
              <a:t>and </a:t>
            </a:r>
            <a:r>
              <a:rPr b="1" spc="-11" dirty="0">
                <a:latin typeface="Times New Roman"/>
                <a:cs typeface="Times New Roman"/>
              </a:rPr>
              <a:t>com</a:t>
            </a:r>
            <a:r>
              <a:rPr b="1" dirty="0">
                <a:latin typeface="Times New Roman"/>
                <a:cs typeface="Times New Roman"/>
              </a:rPr>
              <a:t>mon</a:t>
            </a:r>
            <a:r>
              <a:rPr b="1" spc="-8" dirty="0">
                <a:latin typeface="Times New Roman"/>
                <a:cs typeface="Times New Roman"/>
              </a:rPr>
              <a:t> </a:t>
            </a:r>
            <a:r>
              <a:rPr b="1" spc="-4" dirty="0">
                <a:latin typeface="Times New Roman"/>
                <a:cs typeface="Times New Roman"/>
              </a:rPr>
              <a:t>p</a:t>
            </a:r>
            <a:r>
              <a:rPr b="1" spc="-38" dirty="0">
                <a:latin typeface="Times New Roman"/>
                <a:cs typeface="Times New Roman"/>
              </a:rPr>
              <a:t>r</a:t>
            </a:r>
            <a:r>
              <a:rPr b="1" dirty="0">
                <a:latin typeface="Times New Roman"/>
                <a:cs typeface="Times New Roman"/>
              </a:rPr>
              <a:t>oposals</a:t>
            </a:r>
            <a:endParaRPr>
              <a:latin typeface="Times New Roman"/>
              <a:cs typeface="Times New Roman"/>
            </a:endParaRPr>
          </a:p>
        </p:txBody>
      </p:sp>
      <p:sp>
        <p:nvSpPr>
          <p:cNvPr id="11" name="object 11"/>
          <p:cNvSpPr txBox="1"/>
          <p:nvPr/>
        </p:nvSpPr>
        <p:spPr>
          <a:xfrm>
            <a:off x="2995327" y="4594931"/>
            <a:ext cx="781050" cy="1136208"/>
          </a:xfrm>
          <a:prstGeom prst="rect">
            <a:avLst/>
          </a:prstGeom>
        </p:spPr>
        <p:txBody>
          <a:bodyPr vert="horz" wrap="square" lIns="0" tIns="0" rIns="0" bIns="0" rtlCol="0">
            <a:spAutoFit/>
          </a:bodyPr>
          <a:lstStyle/>
          <a:p>
            <a:pPr marL="9525"/>
            <a:r>
              <a:rPr sz="2700" b="1" baseline="-16203" dirty="0">
                <a:solidFill>
                  <a:srgbClr val="FF0000"/>
                </a:solidFill>
                <a:latin typeface="Times New Roman"/>
                <a:cs typeface="Times New Roman"/>
              </a:rPr>
              <a:t>[3</a:t>
            </a:r>
            <a:r>
              <a:rPr sz="1200" b="1" spc="-11" dirty="0">
                <a:solidFill>
                  <a:srgbClr val="FF0000"/>
                </a:solidFill>
                <a:latin typeface="Times New Roman"/>
                <a:cs typeface="Times New Roman"/>
              </a:rPr>
              <a:t>rd</a:t>
            </a:r>
            <a:endParaRPr sz="1200">
              <a:latin typeface="Times New Roman"/>
              <a:cs typeface="Times New Roman"/>
            </a:endParaRPr>
          </a:p>
          <a:p>
            <a:pPr marL="9525">
              <a:lnSpc>
                <a:spcPts val="1613"/>
              </a:lnSpc>
              <a:spcBef>
                <a:spcPts val="555"/>
              </a:spcBef>
            </a:pPr>
            <a:r>
              <a:rPr sz="1350" b="1" spc="-75" dirty="0">
                <a:solidFill>
                  <a:srgbClr val="FF0000"/>
                </a:solidFill>
                <a:latin typeface="Times New Roman"/>
                <a:cs typeface="Times New Roman"/>
              </a:rPr>
              <a:t>W</a:t>
            </a:r>
            <a:r>
              <a:rPr sz="1350" b="1" dirty="0">
                <a:solidFill>
                  <a:srgbClr val="FF0000"/>
                </a:solidFill>
                <a:latin typeface="Times New Roman"/>
                <a:cs typeface="Times New Roman"/>
              </a:rPr>
              <a:t>orks</a:t>
            </a:r>
            <a:r>
              <a:rPr sz="1350" b="1" spc="-8" dirty="0">
                <a:solidFill>
                  <a:srgbClr val="FF0000"/>
                </a:solidFill>
                <a:latin typeface="Times New Roman"/>
                <a:cs typeface="Times New Roman"/>
              </a:rPr>
              <a:t>h</a:t>
            </a:r>
            <a:r>
              <a:rPr sz="1350" b="1" dirty="0">
                <a:solidFill>
                  <a:srgbClr val="FF0000"/>
                </a:solidFill>
                <a:latin typeface="Times New Roman"/>
                <a:cs typeface="Times New Roman"/>
              </a:rPr>
              <a:t>op</a:t>
            </a:r>
            <a:endParaRPr sz="1350">
              <a:latin typeface="Times New Roman"/>
              <a:cs typeface="Times New Roman"/>
            </a:endParaRPr>
          </a:p>
          <a:p>
            <a:pPr marL="9525" marR="231934">
              <a:lnSpc>
                <a:spcPts val="2160"/>
              </a:lnSpc>
              <a:spcBef>
                <a:spcPts val="60"/>
              </a:spcBef>
            </a:pPr>
            <a:r>
              <a:rPr b="1" spc="-8" dirty="0">
                <a:solidFill>
                  <a:srgbClr val="FF0000"/>
                </a:solidFill>
                <a:latin typeface="Times New Roman"/>
                <a:cs typeface="Times New Roman"/>
              </a:rPr>
              <a:t>Q3 </a:t>
            </a:r>
            <a:r>
              <a:rPr b="1" dirty="0">
                <a:solidFill>
                  <a:srgbClr val="FF0000"/>
                </a:solidFill>
                <a:latin typeface="Times New Roman"/>
                <a:cs typeface="Times New Roman"/>
              </a:rPr>
              <a:t>2019]</a:t>
            </a:r>
            <a:endParaRPr>
              <a:latin typeface="Times New Roman"/>
              <a:cs typeface="Times New Roman"/>
            </a:endParaRPr>
          </a:p>
        </p:txBody>
      </p:sp>
    </p:spTree>
    <p:extLst>
      <p:ext uri="{BB962C8B-B14F-4D97-AF65-F5344CB8AC3E}">
        <p14:creationId xmlns:p14="http://schemas.microsoft.com/office/powerpoint/2010/main" val="125115544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eta para a direita 1"/>
          <p:cNvSpPr/>
          <p:nvPr/>
        </p:nvSpPr>
        <p:spPr>
          <a:xfrm>
            <a:off x="3863752" y="3425288"/>
            <a:ext cx="720080" cy="334101"/>
          </a:xfrm>
          <a:prstGeom prst="rightArrow">
            <a:avLst/>
          </a:prstGeom>
          <a:noFill/>
          <a:ln>
            <a:solidFill>
              <a:schemeClr val="tx1"/>
            </a:solidFill>
          </a:ln>
        </p:spPr>
        <p:txBody>
          <a:bodyPr wrap="none" anchor="ctr"/>
          <a:lstStyle/>
          <a:p>
            <a:endParaRPr lang="en-US"/>
          </a:p>
        </p:txBody>
      </p:sp>
      <p:sp>
        <p:nvSpPr>
          <p:cNvPr id="22" name="Seta para a direita 25"/>
          <p:cNvSpPr/>
          <p:nvPr/>
        </p:nvSpPr>
        <p:spPr>
          <a:xfrm rot="9005266">
            <a:off x="7294405" y="2538370"/>
            <a:ext cx="720080" cy="334101"/>
          </a:xfrm>
          <a:prstGeom prst="rightArrow">
            <a:avLst/>
          </a:prstGeom>
          <a:noFill/>
          <a:ln>
            <a:solidFill>
              <a:schemeClr val="tx1"/>
            </a:solidFill>
          </a:ln>
        </p:spPr>
        <p:txBody>
          <a:bodyPr wrap="none" anchor="ctr"/>
          <a:lstStyle/>
          <a:p>
            <a:endParaRPr lang="en-US"/>
          </a:p>
        </p:txBody>
      </p:sp>
      <p:sp>
        <p:nvSpPr>
          <p:cNvPr id="23" name="Seta para a direita 26"/>
          <p:cNvSpPr/>
          <p:nvPr/>
        </p:nvSpPr>
        <p:spPr>
          <a:xfrm rot="2221416">
            <a:off x="4446976" y="2387982"/>
            <a:ext cx="720080" cy="334101"/>
          </a:xfrm>
          <a:prstGeom prst="rightArrow">
            <a:avLst/>
          </a:prstGeom>
          <a:noFill/>
          <a:ln>
            <a:solidFill>
              <a:schemeClr val="tx1"/>
            </a:solidFill>
          </a:ln>
        </p:spPr>
        <p:txBody>
          <a:bodyPr wrap="none" anchor="ctr"/>
          <a:lstStyle/>
          <a:p>
            <a:endParaRPr lang="en-US"/>
          </a:p>
        </p:txBody>
      </p:sp>
      <p:sp>
        <p:nvSpPr>
          <p:cNvPr id="24" name="Seta para a direita 27"/>
          <p:cNvSpPr/>
          <p:nvPr/>
        </p:nvSpPr>
        <p:spPr>
          <a:xfrm rot="19381537">
            <a:off x="4139891" y="4600834"/>
            <a:ext cx="720080" cy="334101"/>
          </a:xfrm>
          <a:prstGeom prst="rightArrow">
            <a:avLst/>
          </a:prstGeom>
          <a:noFill/>
          <a:ln>
            <a:solidFill>
              <a:schemeClr val="tx1"/>
            </a:solidFill>
          </a:ln>
        </p:spPr>
        <p:txBody>
          <a:bodyPr wrap="none" anchor="ctr"/>
          <a:lstStyle/>
          <a:p>
            <a:endParaRPr lang="en-US"/>
          </a:p>
        </p:txBody>
      </p:sp>
      <p:sp>
        <p:nvSpPr>
          <p:cNvPr id="26" name="Seta para a direita 29"/>
          <p:cNvSpPr/>
          <p:nvPr/>
        </p:nvSpPr>
        <p:spPr>
          <a:xfrm rot="13514353">
            <a:off x="7339746" y="4496642"/>
            <a:ext cx="720080" cy="334101"/>
          </a:xfrm>
          <a:prstGeom prst="rightArrow">
            <a:avLst/>
          </a:prstGeom>
          <a:noFill/>
          <a:ln>
            <a:solidFill>
              <a:schemeClr val="tx1"/>
            </a:solidFill>
          </a:ln>
        </p:spPr>
        <p:txBody>
          <a:bodyPr wrap="none" anchor="ctr"/>
          <a:lstStyle/>
          <a:p>
            <a:endParaRPr lang="en-US"/>
          </a:p>
        </p:txBody>
      </p:sp>
      <p:sp>
        <p:nvSpPr>
          <p:cNvPr id="2" name="Title 1"/>
          <p:cNvSpPr>
            <a:spLocks noGrp="1"/>
          </p:cNvSpPr>
          <p:nvPr>
            <p:ph type="title"/>
          </p:nvPr>
        </p:nvSpPr>
        <p:spPr>
          <a:xfrm>
            <a:off x="2495600" y="274638"/>
            <a:ext cx="7715200" cy="1143000"/>
          </a:xfrm>
        </p:spPr>
        <p:txBody>
          <a:bodyPr/>
          <a:lstStyle/>
          <a:p>
            <a:r>
              <a:rPr lang="en-GB" kern="0" dirty="0" smtClean="0">
                <a:solidFill>
                  <a:srgbClr val="FF0000"/>
                </a:solidFill>
              </a:rPr>
              <a:t>WRC-19 </a:t>
            </a:r>
            <a:r>
              <a:rPr lang="en-GB" kern="0" dirty="0">
                <a:solidFill>
                  <a:srgbClr val="FF0000"/>
                </a:solidFill>
              </a:rPr>
              <a:t>Process</a:t>
            </a:r>
            <a:endParaRPr lang="en-GB" dirty="0"/>
          </a:p>
        </p:txBody>
      </p:sp>
      <p:sp>
        <p:nvSpPr>
          <p:cNvPr id="5" name="Slide Number Placeholder 4"/>
          <p:cNvSpPr>
            <a:spLocks noGrp="1"/>
          </p:cNvSpPr>
          <p:nvPr>
            <p:ph type="sldNum" sz="quarter" idx="12"/>
          </p:nvPr>
        </p:nvSpPr>
        <p:spPr/>
        <p:txBody>
          <a:bodyPr/>
          <a:lstStyle/>
          <a:p>
            <a:fld id="{BA732D6B-85B2-4291-881C-FD8D3E758029}" type="slidenum">
              <a:rPr lang="en-US" smtClean="0"/>
              <a:pPr/>
              <a:t>24</a:t>
            </a:fld>
            <a:endParaRPr lang="en-US" dirty="0"/>
          </a:p>
        </p:txBody>
      </p:sp>
      <p:cxnSp>
        <p:nvCxnSpPr>
          <p:cNvPr id="6" name="Conector reto 3"/>
          <p:cNvCxnSpPr/>
          <p:nvPr/>
        </p:nvCxnSpPr>
        <p:spPr>
          <a:xfrm>
            <a:off x="1952625" y="1625634"/>
            <a:ext cx="8286750" cy="1587"/>
          </a:xfrm>
          <a:prstGeom prst="line">
            <a:avLst/>
          </a:prstGeom>
          <a:ln w="6350">
            <a:solidFill>
              <a:srgbClr val="2966BA"/>
            </a:solidFill>
          </a:ln>
        </p:spPr>
        <p:style>
          <a:lnRef idx="1">
            <a:schemeClr val="accent1"/>
          </a:lnRef>
          <a:fillRef idx="0">
            <a:schemeClr val="accent1"/>
          </a:fillRef>
          <a:effectRef idx="0">
            <a:schemeClr val="accent1"/>
          </a:effectRef>
          <a:fontRef idx="minor">
            <a:schemeClr val="tx1"/>
          </a:fontRef>
        </p:style>
      </p:cxnSp>
      <p:cxnSp>
        <p:nvCxnSpPr>
          <p:cNvPr id="7" name="Conector reto 4"/>
          <p:cNvCxnSpPr/>
          <p:nvPr/>
        </p:nvCxnSpPr>
        <p:spPr>
          <a:xfrm>
            <a:off x="1952625" y="1665320"/>
            <a:ext cx="8286750" cy="1588"/>
          </a:xfrm>
          <a:prstGeom prst="line">
            <a:avLst/>
          </a:prstGeom>
          <a:ln w="6350">
            <a:solidFill>
              <a:srgbClr val="1E9D1E"/>
            </a:solidFill>
          </a:ln>
        </p:spPr>
        <p:style>
          <a:lnRef idx="1">
            <a:schemeClr val="accent1"/>
          </a:lnRef>
          <a:fillRef idx="0">
            <a:schemeClr val="accent1"/>
          </a:fillRef>
          <a:effectRef idx="0">
            <a:schemeClr val="accent1"/>
          </a:effectRef>
          <a:fontRef idx="minor">
            <a:schemeClr val="tx1"/>
          </a:fontRef>
        </p:style>
      </p:cxnSp>
      <p:pic>
        <p:nvPicPr>
          <p:cNvPr id="8" name="Picture 3" descr="atu_logo">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92924" y="4371780"/>
            <a:ext cx="904012" cy="90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logo_mini_en3">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11077" y="4645959"/>
            <a:ext cx="572556" cy="842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descr="image003">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64352" y="1876405"/>
            <a:ext cx="761504" cy="692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citel_logo4">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80100" y="1867991"/>
            <a:ext cx="1599395" cy="458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7" descr="cept_logo">
            <a:hlinkClick r:id="rId10"/>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11076" y="3250604"/>
            <a:ext cx="768720" cy="76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14"/>
          <p:cNvSpPr txBox="1">
            <a:spLocks noChangeArrowheads="1"/>
          </p:cNvSpPr>
          <p:nvPr/>
        </p:nvSpPr>
        <p:spPr bwMode="auto">
          <a:xfrm>
            <a:off x="2172936" y="5415608"/>
            <a:ext cx="24108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rgbClr val="000066"/>
                </a:solidFill>
                <a:latin typeface="Tahoma" pitchFamily="34" charset="0"/>
                <a:cs typeface="Arial" pitchFamily="34" charset="0"/>
              </a:defRPr>
            </a:lvl1pPr>
            <a:lvl2pPr marL="742950" indent="-285750" eaLnBrk="0" hangingPunct="0">
              <a:defRPr sz="2000" b="1">
                <a:solidFill>
                  <a:srgbClr val="000066"/>
                </a:solidFill>
                <a:latin typeface="Tahoma" pitchFamily="34" charset="0"/>
                <a:cs typeface="Arial" pitchFamily="34" charset="0"/>
              </a:defRPr>
            </a:lvl2pPr>
            <a:lvl3pPr marL="1143000" indent="-228600" eaLnBrk="0" hangingPunct="0">
              <a:defRPr sz="2000" b="1">
                <a:solidFill>
                  <a:srgbClr val="000066"/>
                </a:solidFill>
                <a:latin typeface="Tahoma" pitchFamily="34" charset="0"/>
                <a:cs typeface="Arial" pitchFamily="34" charset="0"/>
              </a:defRPr>
            </a:lvl3pPr>
            <a:lvl4pPr marL="1600200" indent="-228600" eaLnBrk="0" hangingPunct="0">
              <a:defRPr sz="2000" b="1">
                <a:solidFill>
                  <a:srgbClr val="000066"/>
                </a:solidFill>
                <a:latin typeface="Tahoma" pitchFamily="34" charset="0"/>
                <a:cs typeface="Arial" pitchFamily="34" charset="0"/>
              </a:defRPr>
            </a:lvl4pPr>
            <a:lvl5pPr marL="2057400" indent="-228600" eaLnBrk="0" hangingPunct="0">
              <a:defRPr sz="2000" b="1">
                <a:solidFill>
                  <a:srgbClr val="000066"/>
                </a:solidFill>
                <a:latin typeface="Tahoma" pitchFamily="34" charset="0"/>
                <a:cs typeface="Arial" pitchFamily="34" charset="0"/>
              </a:defRPr>
            </a:lvl5pPr>
            <a:lvl6pPr marL="2514600" indent="-228600" eaLnBrk="0" fontAlgn="base" hangingPunct="0">
              <a:spcBef>
                <a:spcPct val="0"/>
              </a:spcBef>
              <a:spcAft>
                <a:spcPct val="0"/>
              </a:spcAft>
              <a:defRPr sz="2000" b="1">
                <a:solidFill>
                  <a:srgbClr val="000066"/>
                </a:solidFill>
                <a:latin typeface="Tahoma" pitchFamily="34" charset="0"/>
                <a:cs typeface="Arial" pitchFamily="34" charset="0"/>
              </a:defRPr>
            </a:lvl6pPr>
            <a:lvl7pPr marL="2971800" indent="-228600" eaLnBrk="0" fontAlgn="base" hangingPunct="0">
              <a:spcBef>
                <a:spcPct val="0"/>
              </a:spcBef>
              <a:spcAft>
                <a:spcPct val="0"/>
              </a:spcAft>
              <a:defRPr sz="2000" b="1">
                <a:solidFill>
                  <a:srgbClr val="000066"/>
                </a:solidFill>
                <a:latin typeface="Tahoma" pitchFamily="34" charset="0"/>
                <a:cs typeface="Arial" pitchFamily="34" charset="0"/>
              </a:defRPr>
            </a:lvl7pPr>
            <a:lvl8pPr marL="3429000" indent="-228600" eaLnBrk="0" fontAlgn="base" hangingPunct="0">
              <a:spcBef>
                <a:spcPct val="0"/>
              </a:spcBef>
              <a:spcAft>
                <a:spcPct val="0"/>
              </a:spcAft>
              <a:defRPr sz="2000" b="1">
                <a:solidFill>
                  <a:srgbClr val="000066"/>
                </a:solidFill>
                <a:latin typeface="Tahoma" pitchFamily="34" charset="0"/>
                <a:cs typeface="Arial" pitchFamily="34" charset="0"/>
              </a:defRPr>
            </a:lvl8pPr>
            <a:lvl9pPr marL="3886200" indent="-228600" eaLnBrk="0" fontAlgn="base" hangingPunct="0">
              <a:spcBef>
                <a:spcPct val="0"/>
              </a:spcBef>
              <a:spcAft>
                <a:spcPct val="0"/>
              </a:spcAft>
              <a:defRPr sz="2000" b="1">
                <a:solidFill>
                  <a:srgbClr val="000066"/>
                </a:solidFill>
                <a:latin typeface="Tahoma" pitchFamily="34" charset="0"/>
                <a:cs typeface="Arial" pitchFamily="34" charset="0"/>
              </a:defRPr>
            </a:lvl9pPr>
          </a:lstStyle>
          <a:p>
            <a:pPr eaLnBrk="1" hangingPunct="1"/>
            <a:r>
              <a:rPr lang="en-US" sz="1200" dirty="0">
                <a:solidFill>
                  <a:srgbClr val="000000"/>
                </a:solidFill>
                <a:latin typeface="+mn-lt"/>
                <a:cs typeface="Times New Roman" pitchFamily="18" charset="0"/>
              </a:rPr>
              <a:t>Regional Commonwealth in the field of Communications</a:t>
            </a:r>
          </a:p>
        </p:txBody>
      </p:sp>
      <p:sp>
        <p:nvSpPr>
          <p:cNvPr id="14" name="Text Box 15"/>
          <p:cNvSpPr txBox="1">
            <a:spLocks noChangeArrowheads="1"/>
          </p:cNvSpPr>
          <p:nvPr/>
        </p:nvSpPr>
        <p:spPr bwMode="auto">
          <a:xfrm>
            <a:off x="8112576" y="2750850"/>
            <a:ext cx="191328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rgbClr val="000066"/>
                </a:solidFill>
                <a:latin typeface="Tahoma" pitchFamily="34" charset="0"/>
                <a:cs typeface="Arial" pitchFamily="34" charset="0"/>
              </a:defRPr>
            </a:lvl1pPr>
            <a:lvl2pPr marL="742950" indent="-285750" eaLnBrk="0" hangingPunct="0">
              <a:defRPr sz="2000" b="1">
                <a:solidFill>
                  <a:srgbClr val="000066"/>
                </a:solidFill>
                <a:latin typeface="Tahoma" pitchFamily="34" charset="0"/>
                <a:cs typeface="Arial" pitchFamily="34" charset="0"/>
              </a:defRPr>
            </a:lvl2pPr>
            <a:lvl3pPr marL="1143000" indent="-228600" eaLnBrk="0" hangingPunct="0">
              <a:defRPr sz="2000" b="1">
                <a:solidFill>
                  <a:srgbClr val="000066"/>
                </a:solidFill>
                <a:latin typeface="Tahoma" pitchFamily="34" charset="0"/>
                <a:cs typeface="Arial" pitchFamily="34" charset="0"/>
              </a:defRPr>
            </a:lvl3pPr>
            <a:lvl4pPr marL="1600200" indent="-228600" eaLnBrk="0" hangingPunct="0">
              <a:defRPr sz="2000" b="1">
                <a:solidFill>
                  <a:srgbClr val="000066"/>
                </a:solidFill>
                <a:latin typeface="Tahoma" pitchFamily="34" charset="0"/>
                <a:cs typeface="Arial" pitchFamily="34" charset="0"/>
              </a:defRPr>
            </a:lvl4pPr>
            <a:lvl5pPr marL="2057400" indent="-228600" eaLnBrk="0" hangingPunct="0">
              <a:defRPr sz="2000" b="1">
                <a:solidFill>
                  <a:srgbClr val="000066"/>
                </a:solidFill>
                <a:latin typeface="Tahoma" pitchFamily="34" charset="0"/>
                <a:cs typeface="Arial" pitchFamily="34" charset="0"/>
              </a:defRPr>
            </a:lvl5pPr>
            <a:lvl6pPr marL="2514600" indent="-228600" eaLnBrk="0" fontAlgn="base" hangingPunct="0">
              <a:spcBef>
                <a:spcPct val="0"/>
              </a:spcBef>
              <a:spcAft>
                <a:spcPct val="0"/>
              </a:spcAft>
              <a:defRPr sz="2000" b="1">
                <a:solidFill>
                  <a:srgbClr val="000066"/>
                </a:solidFill>
                <a:latin typeface="Tahoma" pitchFamily="34" charset="0"/>
                <a:cs typeface="Arial" pitchFamily="34" charset="0"/>
              </a:defRPr>
            </a:lvl6pPr>
            <a:lvl7pPr marL="2971800" indent="-228600" eaLnBrk="0" fontAlgn="base" hangingPunct="0">
              <a:spcBef>
                <a:spcPct val="0"/>
              </a:spcBef>
              <a:spcAft>
                <a:spcPct val="0"/>
              </a:spcAft>
              <a:defRPr sz="2000" b="1">
                <a:solidFill>
                  <a:srgbClr val="000066"/>
                </a:solidFill>
                <a:latin typeface="Tahoma" pitchFamily="34" charset="0"/>
                <a:cs typeface="Arial" pitchFamily="34" charset="0"/>
              </a:defRPr>
            </a:lvl7pPr>
            <a:lvl8pPr marL="3429000" indent="-228600" eaLnBrk="0" fontAlgn="base" hangingPunct="0">
              <a:spcBef>
                <a:spcPct val="0"/>
              </a:spcBef>
              <a:spcAft>
                <a:spcPct val="0"/>
              </a:spcAft>
              <a:defRPr sz="2000" b="1">
                <a:solidFill>
                  <a:srgbClr val="000066"/>
                </a:solidFill>
                <a:latin typeface="Tahoma" pitchFamily="34" charset="0"/>
                <a:cs typeface="Arial" pitchFamily="34" charset="0"/>
              </a:defRPr>
            </a:lvl8pPr>
            <a:lvl9pPr marL="3886200" indent="-228600" eaLnBrk="0" fontAlgn="base" hangingPunct="0">
              <a:spcBef>
                <a:spcPct val="0"/>
              </a:spcBef>
              <a:spcAft>
                <a:spcPct val="0"/>
              </a:spcAft>
              <a:defRPr sz="2000" b="1">
                <a:solidFill>
                  <a:srgbClr val="000066"/>
                </a:solidFill>
                <a:latin typeface="Tahoma" pitchFamily="34" charset="0"/>
                <a:cs typeface="Arial" pitchFamily="34" charset="0"/>
              </a:defRPr>
            </a:lvl9pPr>
          </a:lstStyle>
          <a:p>
            <a:pPr eaLnBrk="1" hangingPunct="1"/>
            <a:r>
              <a:rPr lang="en-US" sz="1200" dirty="0">
                <a:solidFill>
                  <a:srgbClr val="000000"/>
                </a:solidFill>
                <a:latin typeface="+mn-lt"/>
                <a:cs typeface="Times New Roman" pitchFamily="18" charset="0"/>
              </a:rPr>
              <a:t>Asia Pacific </a:t>
            </a:r>
            <a:r>
              <a:rPr lang="en-US" sz="1200" dirty="0" err="1">
                <a:solidFill>
                  <a:srgbClr val="000000"/>
                </a:solidFill>
                <a:latin typeface="+mn-lt"/>
                <a:cs typeface="Times New Roman" pitchFamily="18" charset="0"/>
              </a:rPr>
              <a:t>Telecommunity</a:t>
            </a:r>
            <a:endParaRPr lang="en-US" sz="1200" dirty="0">
              <a:solidFill>
                <a:srgbClr val="000000"/>
              </a:solidFill>
              <a:latin typeface="+mn-lt"/>
              <a:cs typeface="Times New Roman" pitchFamily="18" charset="0"/>
            </a:endParaRPr>
          </a:p>
        </p:txBody>
      </p:sp>
      <p:sp>
        <p:nvSpPr>
          <p:cNvPr id="15" name="Text Box 16"/>
          <p:cNvSpPr txBox="1">
            <a:spLocks noChangeArrowheads="1"/>
          </p:cNvSpPr>
          <p:nvPr/>
        </p:nvSpPr>
        <p:spPr bwMode="auto">
          <a:xfrm>
            <a:off x="7607538" y="5385802"/>
            <a:ext cx="241482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rgbClr val="000066"/>
                </a:solidFill>
                <a:latin typeface="Tahoma" pitchFamily="34" charset="0"/>
                <a:cs typeface="Arial" pitchFamily="34" charset="0"/>
              </a:defRPr>
            </a:lvl1pPr>
            <a:lvl2pPr marL="742950" indent="-285750" eaLnBrk="0" hangingPunct="0">
              <a:defRPr sz="2000" b="1">
                <a:solidFill>
                  <a:srgbClr val="000066"/>
                </a:solidFill>
                <a:latin typeface="Tahoma" pitchFamily="34" charset="0"/>
                <a:cs typeface="Arial" pitchFamily="34" charset="0"/>
              </a:defRPr>
            </a:lvl2pPr>
            <a:lvl3pPr marL="1143000" indent="-228600" eaLnBrk="0" hangingPunct="0">
              <a:defRPr sz="2000" b="1">
                <a:solidFill>
                  <a:srgbClr val="000066"/>
                </a:solidFill>
                <a:latin typeface="Tahoma" pitchFamily="34" charset="0"/>
                <a:cs typeface="Arial" pitchFamily="34" charset="0"/>
              </a:defRPr>
            </a:lvl3pPr>
            <a:lvl4pPr marL="1600200" indent="-228600" eaLnBrk="0" hangingPunct="0">
              <a:defRPr sz="2000" b="1">
                <a:solidFill>
                  <a:srgbClr val="000066"/>
                </a:solidFill>
                <a:latin typeface="Tahoma" pitchFamily="34" charset="0"/>
                <a:cs typeface="Arial" pitchFamily="34" charset="0"/>
              </a:defRPr>
            </a:lvl4pPr>
            <a:lvl5pPr marL="2057400" indent="-228600" eaLnBrk="0" hangingPunct="0">
              <a:defRPr sz="2000" b="1">
                <a:solidFill>
                  <a:srgbClr val="000066"/>
                </a:solidFill>
                <a:latin typeface="Tahoma" pitchFamily="34" charset="0"/>
                <a:cs typeface="Arial" pitchFamily="34" charset="0"/>
              </a:defRPr>
            </a:lvl5pPr>
            <a:lvl6pPr marL="2514600" indent="-228600" eaLnBrk="0" fontAlgn="base" hangingPunct="0">
              <a:spcBef>
                <a:spcPct val="0"/>
              </a:spcBef>
              <a:spcAft>
                <a:spcPct val="0"/>
              </a:spcAft>
              <a:defRPr sz="2000" b="1">
                <a:solidFill>
                  <a:srgbClr val="000066"/>
                </a:solidFill>
                <a:latin typeface="Tahoma" pitchFamily="34" charset="0"/>
                <a:cs typeface="Arial" pitchFamily="34" charset="0"/>
              </a:defRPr>
            </a:lvl6pPr>
            <a:lvl7pPr marL="2971800" indent="-228600" eaLnBrk="0" fontAlgn="base" hangingPunct="0">
              <a:spcBef>
                <a:spcPct val="0"/>
              </a:spcBef>
              <a:spcAft>
                <a:spcPct val="0"/>
              </a:spcAft>
              <a:defRPr sz="2000" b="1">
                <a:solidFill>
                  <a:srgbClr val="000066"/>
                </a:solidFill>
                <a:latin typeface="Tahoma" pitchFamily="34" charset="0"/>
                <a:cs typeface="Arial" pitchFamily="34" charset="0"/>
              </a:defRPr>
            </a:lvl7pPr>
            <a:lvl8pPr marL="3429000" indent="-228600" eaLnBrk="0" fontAlgn="base" hangingPunct="0">
              <a:spcBef>
                <a:spcPct val="0"/>
              </a:spcBef>
              <a:spcAft>
                <a:spcPct val="0"/>
              </a:spcAft>
              <a:defRPr sz="2000" b="1">
                <a:solidFill>
                  <a:srgbClr val="000066"/>
                </a:solidFill>
                <a:latin typeface="Tahoma" pitchFamily="34" charset="0"/>
                <a:cs typeface="Arial" pitchFamily="34" charset="0"/>
              </a:defRPr>
            </a:lvl8pPr>
            <a:lvl9pPr marL="3886200" indent="-228600" eaLnBrk="0" fontAlgn="base" hangingPunct="0">
              <a:spcBef>
                <a:spcPct val="0"/>
              </a:spcBef>
              <a:spcAft>
                <a:spcPct val="0"/>
              </a:spcAft>
              <a:defRPr sz="2000" b="1">
                <a:solidFill>
                  <a:srgbClr val="000066"/>
                </a:solidFill>
                <a:latin typeface="Tahoma" pitchFamily="34" charset="0"/>
                <a:cs typeface="Arial" pitchFamily="34" charset="0"/>
              </a:defRPr>
            </a:lvl9pPr>
          </a:lstStyle>
          <a:p>
            <a:pPr eaLnBrk="1" hangingPunct="1"/>
            <a:r>
              <a:rPr lang="en-US" sz="1200" dirty="0">
                <a:solidFill>
                  <a:srgbClr val="000000"/>
                </a:solidFill>
                <a:latin typeface="+mn-lt"/>
                <a:cs typeface="Times New Roman" pitchFamily="18" charset="0"/>
              </a:rPr>
              <a:t>African Telecommunications Union</a:t>
            </a:r>
          </a:p>
        </p:txBody>
      </p:sp>
      <p:sp>
        <p:nvSpPr>
          <p:cNvPr id="16" name="Text Box 17"/>
          <p:cNvSpPr txBox="1">
            <a:spLocks noChangeArrowheads="1"/>
          </p:cNvSpPr>
          <p:nvPr/>
        </p:nvSpPr>
        <p:spPr bwMode="auto">
          <a:xfrm>
            <a:off x="2162222" y="4019325"/>
            <a:ext cx="32111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rgbClr val="000066"/>
                </a:solidFill>
                <a:latin typeface="Tahoma" pitchFamily="34" charset="0"/>
                <a:cs typeface="Arial" pitchFamily="34" charset="0"/>
              </a:defRPr>
            </a:lvl1pPr>
            <a:lvl2pPr marL="742950" indent="-285750" eaLnBrk="0" hangingPunct="0">
              <a:defRPr sz="2000" b="1">
                <a:solidFill>
                  <a:srgbClr val="000066"/>
                </a:solidFill>
                <a:latin typeface="Tahoma" pitchFamily="34" charset="0"/>
                <a:cs typeface="Arial" pitchFamily="34" charset="0"/>
              </a:defRPr>
            </a:lvl2pPr>
            <a:lvl3pPr marL="1143000" indent="-228600" eaLnBrk="0" hangingPunct="0">
              <a:defRPr sz="2000" b="1">
                <a:solidFill>
                  <a:srgbClr val="000066"/>
                </a:solidFill>
                <a:latin typeface="Tahoma" pitchFamily="34" charset="0"/>
                <a:cs typeface="Arial" pitchFamily="34" charset="0"/>
              </a:defRPr>
            </a:lvl3pPr>
            <a:lvl4pPr marL="1600200" indent="-228600" eaLnBrk="0" hangingPunct="0">
              <a:defRPr sz="2000" b="1">
                <a:solidFill>
                  <a:srgbClr val="000066"/>
                </a:solidFill>
                <a:latin typeface="Tahoma" pitchFamily="34" charset="0"/>
                <a:cs typeface="Arial" pitchFamily="34" charset="0"/>
              </a:defRPr>
            </a:lvl4pPr>
            <a:lvl5pPr marL="2057400" indent="-228600" eaLnBrk="0" hangingPunct="0">
              <a:defRPr sz="2000" b="1">
                <a:solidFill>
                  <a:srgbClr val="000066"/>
                </a:solidFill>
                <a:latin typeface="Tahoma" pitchFamily="34" charset="0"/>
                <a:cs typeface="Arial" pitchFamily="34" charset="0"/>
              </a:defRPr>
            </a:lvl5pPr>
            <a:lvl6pPr marL="2514600" indent="-228600" eaLnBrk="0" fontAlgn="base" hangingPunct="0">
              <a:spcBef>
                <a:spcPct val="0"/>
              </a:spcBef>
              <a:spcAft>
                <a:spcPct val="0"/>
              </a:spcAft>
              <a:defRPr sz="2000" b="1">
                <a:solidFill>
                  <a:srgbClr val="000066"/>
                </a:solidFill>
                <a:latin typeface="Tahoma" pitchFamily="34" charset="0"/>
                <a:cs typeface="Arial" pitchFamily="34" charset="0"/>
              </a:defRPr>
            </a:lvl6pPr>
            <a:lvl7pPr marL="2971800" indent="-228600" eaLnBrk="0" fontAlgn="base" hangingPunct="0">
              <a:spcBef>
                <a:spcPct val="0"/>
              </a:spcBef>
              <a:spcAft>
                <a:spcPct val="0"/>
              </a:spcAft>
              <a:defRPr sz="2000" b="1">
                <a:solidFill>
                  <a:srgbClr val="000066"/>
                </a:solidFill>
                <a:latin typeface="Tahoma" pitchFamily="34" charset="0"/>
                <a:cs typeface="Arial" pitchFamily="34" charset="0"/>
              </a:defRPr>
            </a:lvl7pPr>
            <a:lvl8pPr marL="3429000" indent="-228600" eaLnBrk="0" fontAlgn="base" hangingPunct="0">
              <a:spcBef>
                <a:spcPct val="0"/>
              </a:spcBef>
              <a:spcAft>
                <a:spcPct val="0"/>
              </a:spcAft>
              <a:defRPr sz="2000" b="1">
                <a:solidFill>
                  <a:srgbClr val="000066"/>
                </a:solidFill>
                <a:latin typeface="Tahoma" pitchFamily="34" charset="0"/>
                <a:cs typeface="Arial" pitchFamily="34" charset="0"/>
              </a:defRPr>
            </a:lvl8pPr>
            <a:lvl9pPr marL="3886200" indent="-228600" eaLnBrk="0" fontAlgn="base" hangingPunct="0">
              <a:spcBef>
                <a:spcPct val="0"/>
              </a:spcBef>
              <a:spcAft>
                <a:spcPct val="0"/>
              </a:spcAft>
              <a:defRPr sz="2000" b="1">
                <a:solidFill>
                  <a:srgbClr val="000066"/>
                </a:solidFill>
                <a:latin typeface="Tahoma" pitchFamily="34" charset="0"/>
                <a:cs typeface="Arial" pitchFamily="34" charset="0"/>
              </a:defRPr>
            </a:lvl9pPr>
          </a:lstStyle>
          <a:p>
            <a:pPr eaLnBrk="1" hangingPunct="1"/>
            <a:r>
              <a:rPr lang="en-US" sz="1200" dirty="0">
                <a:solidFill>
                  <a:srgbClr val="000000"/>
                </a:solidFill>
                <a:latin typeface="+mn-lt"/>
                <a:cs typeface="Times New Roman" pitchFamily="18" charset="0"/>
              </a:rPr>
              <a:t>European Conference of Postal and Telecommunications Administrations</a:t>
            </a:r>
            <a:r>
              <a:rPr lang="en-US" sz="1200" b="0" dirty="0">
                <a:solidFill>
                  <a:srgbClr val="000000"/>
                </a:solidFill>
                <a:latin typeface="+mn-lt"/>
                <a:cs typeface="Times New Roman" pitchFamily="18" charset="0"/>
              </a:rPr>
              <a:t> </a:t>
            </a:r>
          </a:p>
        </p:txBody>
      </p:sp>
      <p:sp>
        <p:nvSpPr>
          <p:cNvPr id="17" name="Text Box 18"/>
          <p:cNvSpPr txBox="1">
            <a:spLocks noChangeArrowheads="1"/>
          </p:cNvSpPr>
          <p:nvPr/>
        </p:nvSpPr>
        <p:spPr bwMode="auto">
          <a:xfrm>
            <a:off x="2099905" y="2412214"/>
            <a:ext cx="27071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rgbClr val="000066"/>
                </a:solidFill>
                <a:latin typeface="Tahoma" pitchFamily="34" charset="0"/>
                <a:cs typeface="Arial" pitchFamily="34" charset="0"/>
              </a:defRPr>
            </a:lvl1pPr>
            <a:lvl2pPr marL="742950" indent="-285750" eaLnBrk="0" hangingPunct="0">
              <a:defRPr sz="2000" b="1">
                <a:solidFill>
                  <a:srgbClr val="000066"/>
                </a:solidFill>
                <a:latin typeface="Tahoma" pitchFamily="34" charset="0"/>
                <a:cs typeface="Arial" pitchFamily="34" charset="0"/>
              </a:defRPr>
            </a:lvl2pPr>
            <a:lvl3pPr marL="1143000" indent="-228600" eaLnBrk="0" hangingPunct="0">
              <a:defRPr sz="2000" b="1">
                <a:solidFill>
                  <a:srgbClr val="000066"/>
                </a:solidFill>
                <a:latin typeface="Tahoma" pitchFamily="34" charset="0"/>
                <a:cs typeface="Arial" pitchFamily="34" charset="0"/>
              </a:defRPr>
            </a:lvl3pPr>
            <a:lvl4pPr marL="1600200" indent="-228600" eaLnBrk="0" hangingPunct="0">
              <a:defRPr sz="2000" b="1">
                <a:solidFill>
                  <a:srgbClr val="000066"/>
                </a:solidFill>
                <a:latin typeface="Tahoma" pitchFamily="34" charset="0"/>
                <a:cs typeface="Arial" pitchFamily="34" charset="0"/>
              </a:defRPr>
            </a:lvl4pPr>
            <a:lvl5pPr marL="2057400" indent="-228600" eaLnBrk="0" hangingPunct="0">
              <a:defRPr sz="2000" b="1">
                <a:solidFill>
                  <a:srgbClr val="000066"/>
                </a:solidFill>
                <a:latin typeface="Tahoma" pitchFamily="34" charset="0"/>
                <a:cs typeface="Arial" pitchFamily="34" charset="0"/>
              </a:defRPr>
            </a:lvl5pPr>
            <a:lvl6pPr marL="2514600" indent="-228600" eaLnBrk="0" fontAlgn="base" hangingPunct="0">
              <a:spcBef>
                <a:spcPct val="0"/>
              </a:spcBef>
              <a:spcAft>
                <a:spcPct val="0"/>
              </a:spcAft>
              <a:defRPr sz="2000" b="1">
                <a:solidFill>
                  <a:srgbClr val="000066"/>
                </a:solidFill>
                <a:latin typeface="Tahoma" pitchFamily="34" charset="0"/>
                <a:cs typeface="Arial" pitchFamily="34" charset="0"/>
              </a:defRPr>
            </a:lvl6pPr>
            <a:lvl7pPr marL="2971800" indent="-228600" eaLnBrk="0" fontAlgn="base" hangingPunct="0">
              <a:spcBef>
                <a:spcPct val="0"/>
              </a:spcBef>
              <a:spcAft>
                <a:spcPct val="0"/>
              </a:spcAft>
              <a:defRPr sz="2000" b="1">
                <a:solidFill>
                  <a:srgbClr val="000066"/>
                </a:solidFill>
                <a:latin typeface="Tahoma" pitchFamily="34" charset="0"/>
                <a:cs typeface="Arial" pitchFamily="34" charset="0"/>
              </a:defRPr>
            </a:lvl7pPr>
            <a:lvl8pPr marL="3429000" indent="-228600" eaLnBrk="0" fontAlgn="base" hangingPunct="0">
              <a:spcBef>
                <a:spcPct val="0"/>
              </a:spcBef>
              <a:spcAft>
                <a:spcPct val="0"/>
              </a:spcAft>
              <a:defRPr sz="2000" b="1">
                <a:solidFill>
                  <a:srgbClr val="000066"/>
                </a:solidFill>
                <a:latin typeface="Tahoma" pitchFamily="34" charset="0"/>
                <a:cs typeface="Arial" pitchFamily="34" charset="0"/>
              </a:defRPr>
            </a:lvl8pPr>
            <a:lvl9pPr marL="3886200" indent="-228600" eaLnBrk="0" fontAlgn="base" hangingPunct="0">
              <a:spcBef>
                <a:spcPct val="0"/>
              </a:spcBef>
              <a:spcAft>
                <a:spcPct val="0"/>
              </a:spcAft>
              <a:defRPr sz="2000" b="1">
                <a:solidFill>
                  <a:srgbClr val="000066"/>
                </a:solidFill>
                <a:latin typeface="Tahoma" pitchFamily="34" charset="0"/>
                <a:cs typeface="Arial" pitchFamily="34" charset="0"/>
              </a:defRPr>
            </a:lvl9pPr>
          </a:lstStyle>
          <a:p>
            <a:pPr eaLnBrk="1" hangingPunct="1"/>
            <a:r>
              <a:rPr lang="en-US" sz="1200" dirty="0">
                <a:solidFill>
                  <a:srgbClr val="000000"/>
                </a:solidFill>
                <a:latin typeface="+mn-lt"/>
                <a:cs typeface="Times New Roman" pitchFamily="18" charset="0"/>
              </a:rPr>
              <a:t>Inter-American Telecommunication Commission</a:t>
            </a:r>
            <a:endParaRPr lang="en-US" sz="1200" b="0" dirty="0">
              <a:solidFill>
                <a:srgbClr val="000000"/>
              </a:solidFill>
              <a:latin typeface="+mn-lt"/>
              <a:cs typeface="Times New Roman" pitchFamily="18" charset="0"/>
            </a:endParaRPr>
          </a:p>
        </p:txBody>
      </p:sp>
      <p:pic>
        <p:nvPicPr>
          <p:cNvPr id="18" name="Picture 2" descr="ASMG">
            <a:hlinkClick r:id="rId12"/>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112576" y="3278373"/>
            <a:ext cx="1913281" cy="590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16"/>
          <p:cNvSpPr txBox="1">
            <a:spLocks noChangeArrowheads="1"/>
          </p:cNvSpPr>
          <p:nvPr/>
        </p:nvSpPr>
        <p:spPr bwMode="auto">
          <a:xfrm>
            <a:off x="7620091" y="4012385"/>
            <a:ext cx="24606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rgbClr val="000066"/>
                </a:solidFill>
                <a:latin typeface="Tahoma" pitchFamily="34" charset="0"/>
                <a:cs typeface="Arial" pitchFamily="34" charset="0"/>
              </a:defRPr>
            </a:lvl1pPr>
            <a:lvl2pPr marL="742950" indent="-285750" eaLnBrk="0" hangingPunct="0">
              <a:defRPr sz="2000" b="1">
                <a:solidFill>
                  <a:srgbClr val="000066"/>
                </a:solidFill>
                <a:latin typeface="Tahoma" pitchFamily="34" charset="0"/>
                <a:cs typeface="Arial" pitchFamily="34" charset="0"/>
              </a:defRPr>
            </a:lvl2pPr>
            <a:lvl3pPr marL="1143000" indent="-228600" eaLnBrk="0" hangingPunct="0">
              <a:defRPr sz="2000" b="1">
                <a:solidFill>
                  <a:srgbClr val="000066"/>
                </a:solidFill>
                <a:latin typeface="Tahoma" pitchFamily="34" charset="0"/>
                <a:cs typeface="Arial" pitchFamily="34" charset="0"/>
              </a:defRPr>
            </a:lvl3pPr>
            <a:lvl4pPr marL="1600200" indent="-228600" eaLnBrk="0" hangingPunct="0">
              <a:defRPr sz="2000" b="1">
                <a:solidFill>
                  <a:srgbClr val="000066"/>
                </a:solidFill>
                <a:latin typeface="Tahoma" pitchFamily="34" charset="0"/>
                <a:cs typeface="Arial" pitchFamily="34" charset="0"/>
              </a:defRPr>
            </a:lvl4pPr>
            <a:lvl5pPr marL="2057400" indent="-228600" eaLnBrk="0" hangingPunct="0">
              <a:defRPr sz="2000" b="1">
                <a:solidFill>
                  <a:srgbClr val="000066"/>
                </a:solidFill>
                <a:latin typeface="Tahoma" pitchFamily="34" charset="0"/>
                <a:cs typeface="Arial" pitchFamily="34" charset="0"/>
              </a:defRPr>
            </a:lvl5pPr>
            <a:lvl6pPr marL="2514600" indent="-228600" eaLnBrk="0" fontAlgn="base" hangingPunct="0">
              <a:spcBef>
                <a:spcPct val="0"/>
              </a:spcBef>
              <a:spcAft>
                <a:spcPct val="0"/>
              </a:spcAft>
              <a:defRPr sz="2000" b="1">
                <a:solidFill>
                  <a:srgbClr val="000066"/>
                </a:solidFill>
                <a:latin typeface="Tahoma" pitchFamily="34" charset="0"/>
                <a:cs typeface="Arial" pitchFamily="34" charset="0"/>
              </a:defRPr>
            </a:lvl6pPr>
            <a:lvl7pPr marL="2971800" indent="-228600" eaLnBrk="0" fontAlgn="base" hangingPunct="0">
              <a:spcBef>
                <a:spcPct val="0"/>
              </a:spcBef>
              <a:spcAft>
                <a:spcPct val="0"/>
              </a:spcAft>
              <a:defRPr sz="2000" b="1">
                <a:solidFill>
                  <a:srgbClr val="000066"/>
                </a:solidFill>
                <a:latin typeface="Tahoma" pitchFamily="34" charset="0"/>
                <a:cs typeface="Arial" pitchFamily="34" charset="0"/>
              </a:defRPr>
            </a:lvl7pPr>
            <a:lvl8pPr marL="3429000" indent="-228600" eaLnBrk="0" fontAlgn="base" hangingPunct="0">
              <a:spcBef>
                <a:spcPct val="0"/>
              </a:spcBef>
              <a:spcAft>
                <a:spcPct val="0"/>
              </a:spcAft>
              <a:defRPr sz="2000" b="1">
                <a:solidFill>
                  <a:srgbClr val="000066"/>
                </a:solidFill>
                <a:latin typeface="Tahoma" pitchFamily="34" charset="0"/>
                <a:cs typeface="Arial" pitchFamily="34" charset="0"/>
              </a:defRPr>
            </a:lvl8pPr>
            <a:lvl9pPr marL="3886200" indent="-228600" eaLnBrk="0" fontAlgn="base" hangingPunct="0">
              <a:spcBef>
                <a:spcPct val="0"/>
              </a:spcBef>
              <a:spcAft>
                <a:spcPct val="0"/>
              </a:spcAft>
              <a:defRPr sz="2000" b="1">
                <a:solidFill>
                  <a:srgbClr val="000066"/>
                </a:solidFill>
                <a:latin typeface="Tahoma" pitchFamily="34" charset="0"/>
                <a:cs typeface="Arial" pitchFamily="34" charset="0"/>
              </a:defRPr>
            </a:lvl9pPr>
          </a:lstStyle>
          <a:p>
            <a:pPr eaLnBrk="1" hangingPunct="1"/>
            <a:r>
              <a:rPr lang="en-US" sz="1200" dirty="0">
                <a:solidFill>
                  <a:srgbClr val="000000"/>
                </a:solidFill>
                <a:latin typeface="+mn-lt"/>
                <a:cs typeface="Times New Roman" pitchFamily="18" charset="0"/>
              </a:rPr>
              <a:t>Arab Spectrum Management Group</a:t>
            </a:r>
          </a:p>
        </p:txBody>
      </p:sp>
      <p:pic>
        <p:nvPicPr>
          <p:cNvPr id="27" name="Imagem 2"/>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736431" y="5085185"/>
            <a:ext cx="719138" cy="914401"/>
          </a:xfrm>
          <a:prstGeom prst="rect">
            <a:avLst/>
          </a:prstGeom>
        </p:spPr>
      </p:pic>
      <p:sp>
        <p:nvSpPr>
          <p:cNvPr id="28" name="Text Box 16"/>
          <p:cNvSpPr txBox="1">
            <a:spLocks noChangeArrowheads="1"/>
          </p:cNvSpPr>
          <p:nvPr/>
        </p:nvSpPr>
        <p:spPr bwMode="auto">
          <a:xfrm>
            <a:off x="4799856" y="6021288"/>
            <a:ext cx="2766402" cy="540874"/>
          </a:xfrm>
          <a:prstGeom prst="rect">
            <a:avLst/>
          </a:prstGeom>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pt-BR"/>
            </a:defPPr>
            <a:lvl1pPr algn="ctr">
              <a:defRPr b="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pt-BR" dirty="0"/>
              <a:t>Radio Regulations</a:t>
            </a:r>
            <a:endParaRPr lang="en-US" dirty="0"/>
          </a:p>
        </p:txBody>
      </p:sp>
      <p:sp>
        <p:nvSpPr>
          <p:cNvPr id="29" name="Seta para a direita 30"/>
          <p:cNvSpPr/>
          <p:nvPr/>
        </p:nvSpPr>
        <p:spPr>
          <a:xfrm rot="5400000">
            <a:off x="5742239" y="4251161"/>
            <a:ext cx="815880" cy="467705"/>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Seta para a direita 28"/>
          <p:cNvSpPr/>
          <p:nvPr/>
        </p:nvSpPr>
        <p:spPr>
          <a:xfrm rot="10800000">
            <a:off x="7607538" y="3429001"/>
            <a:ext cx="720080" cy="334101"/>
          </a:xfrm>
          <a:prstGeom prst="rightArrow">
            <a:avLst/>
          </a:prstGeom>
          <a:noFill/>
          <a:ln>
            <a:solidFill>
              <a:schemeClr val="tx1"/>
            </a:solidFill>
          </a:ln>
        </p:spPr>
        <p:txBody>
          <a:bodyPr wrap="none" anchor="ctr"/>
          <a:lstStyle/>
          <a:p>
            <a:endParaRPr lang="en-US"/>
          </a:p>
        </p:txBody>
      </p:sp>
      <p:pic>
        <p:nvPicPr>
          <p:cNvPr id="30" name="Picture 2" descr="http://www.itu.int/en/ITU-R/PublishingImages/Conferences/logos/wrc-ra-2015-logo-big.jp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366001" y="2701232"/>
            <a:ext cx="1771760" cy="13180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37967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5"/>
          <p:cNvSpPr txBox="1"/>
          <p:nvPr/>
        </p:nvSpPr>
        <p:spPr>
          <a:xfrm>
            <a:off x="1905000" y="-35379"/>
            <a:ext cx="8534400" cy="553998"/>
          </a:xfrm>
          <a:prstGeom prst="rect">
            <a:avLst/>
          </a:prstGeom>
        </p:spPr>
        <p:txBody>
          <a:bodyPr vert="horz" wrap="square" lIns="0" tIns="0" rIns="0" bIns="0" rtlCol="0">
            <a:spAutoFit/>
          </a:bodyPr>
          <a:lstStyle/>
          <a:p>
            <a:pPr marL="12700"/>
            <a:r>
              <a:rPr lang="es-ES" sz="3600" b="1" dirty="0">
                <a:solidFill>
                  <a:srgbClr val="FF0000"/>
                </a:solidFill>
              </a:rPr>
              <a:t>Dispositivos “No licenciados”</a:t>
            </a:r>
          </a:p>
        </p:txBody>
      </p:sp>
      <p:sp>
        <p:nvSpPr>
          <p:cNvPr id="12" name="object 7"/>
          <p:cNvSpPr txBox="1"/>
          <p:nvPr/>
        </p:nvSpPr>
        <p:spPr>
          <a:xfrm>
            <a:off x="1524000" y="872878"/>
            <a:ext cx="8915400" cy="4985980"/>
          </a:xfrm>
          <a:prstGeom prst="rect">
            <a:avLst/>
          </a:prstGeom>
        </p:spPr>
        <p:txBody>
          <a:bodyPr vert="horz" wrap="square" lIns="0" tIns="0" rIns="0" bIns="0" rtlCol="0">
            <a:spAutoFit/>
          </a:bodyPr>
          <a:lstStyle/>
          <a:p>
            <a:pPr algn="just"/>
            <a:r>
              <a:rPr lang="es-ES" sz="2200" dirty="0">
                <a:solidFill>
                  <a:srgbClr val="548ED4"/>
                </a:solidFill>
                <a:cs typeface="Calibri"/>
              </a:rPr>
              <a:t>Los "dispositivos sin licencia" se </a:t>
            </a:r>
            <a:r>
              <a:rPr lang="es-ES" sz="2200" dirty="0" err="1">
                <a:solidFill>
                  <a:srgbClr val="548ED4"/>
                </a:solidFill>
                <a:cs typeface="Calibri"/>
              </a:rPr>
              <a:t>preconfiguran</a:t>
            </a:r>
            <a:r>
              <a:rPr lang="es-ES" sz="2200" dirty="0">
                <a:solidFill>
                  <a:srgbClr val="548ED4"/>
                </a:solidFill>
                <a:cs typeface="Calibri"/>
              </a:rPr>
              <a:t> para cumplir con las especificaciones de su LG, y poder operar sin ajustes realizados por su usuario final antes o durante el funcionamiento (</a:t>
            </a:r>
            <a:r>
              <a:rPr lang="es-ES" sz="2200" i="1" dirty="0" err="1">
                <a:solidFill>
                  <a:srgbClr val="548ED4"/>
                </a:solidFill>
                <a:cs typeface="Calibri"/>
              </a:rPr>
              <a:t>plug</a:t>
            </a:r>
            <a:r>
              <a:rPr lang="es-ES" sz="2200" i="1" dirty="0">
                <a:solidFill>
                  <a:srgbClr val="548ED4"/>
                </a:solidFill>
                <a:cs typeface="Calibri"/>
              </a:rPr>
              <a:t> and </a:t>
            </a:r>
            <a:r>
              <a:rPr lang="es-ES" sz="2200" i="1" dirty="0" err="1">
                <a:solidFill>
                  <a:srgbClr val="548ED4"/>
                </a:solidFill>
                <a:cs typeface="Calibri"/>
              </a:rPr>
              <a:t>play</a:t>
            </a:r>
            <a:r>
              <a:rPr lang="es-ES" sz="2200" dirty="0">
                <a:solidFill>
                  <a:srgbClr val="548ED4"/>
                </a:solidFill>
                <a:cs typeface="Calibri"/>
              </a:rPr>
              <a:t>). Son comúnmente etiquetados como "X conforme" para indicar al comprador este cumplimiento.</a:t>
            </a:r>
          </a:p>
          <a:p>
            <a:pPr algn="just"/>
            <a:endParaRPr lang="es-ES" sz="800" dirty="0">
              <a:solidFill>
                <a:srgbClr val="548ED4"/>
              </a:solidFill>
              <a:cs typeface="Calibri"/>
            </a:endParaRPr>
          </a:p>
          <a:p>
            <a:pPr algn="just"/>
            <a:r>
              <a:rPr lang="es-ES" sz="2200" dirty="0">
                <a:solidFill>
                  <a:srgbClr val="548ED4"/>
                </a:solidFill>
                <a:cs typeface="Calibri"/>
              </a:rPr>
              <a:t>La expresión "sin licencia" no debe mal interpretarse como un permiso para operar estos dispositivos de una manera libre. Cualquier alteración de los parámetros de </a:t>
            </a:r>
            <a:r>
              <a:rPr lang="es-ES" sz="2200" dirty="0" err="1">
                <a:solidFill>
                  <a:srgbClr val="548ED4"/>
                </a:solidFill>
                <a:cs typeface="Calibri"/>
              </a:rPr>
              <a:t>preconfiguración</a:t>
            </a:r>
            <a:r>
              <a:rPr lang="es-ES" sz="2200" dirty="0">
                <a:solidFill>
                  <a:srgbClr val="548ED4"/>
                </a:solidFill>
                <a:cs typeface="Calibri"/>
              </a:rPr>
              <a:t> autorizadas es una infracción de ese LG.</a:t>
            </a:r>
          </a:p>
          <a:p>
            <a:pPr algn="just"/>
            <a:endParaRPr lang="es-ES" sz="800" dirty="0">
              <a:solidFill>
                <a:srgbClr val="548ED4"/>
              </a:solidFill>
              <a:cs typeface="Calibri"/>
            </a:endParaRPr>
          </a:p>
          <a:p>
            <a:pPr marL="342900" indent="-342900" algn="just">
              <a:buFontTx/>
              <a:buChar char="-"/>
            </a:pPr>
            <a:r>
              <a:rPr lang="es-ES" sz="2200" dirty="0">
                <a:solidFill>
                  <a:srgbClr val="548ED4"/>
                </a:solidFill>
                <a:cs typeface="Calibri"/>
              </a:rPr>
              <a:t>operan en un régimen de “NI/NP" a estaciones de otros servicios</a:t>
            </a:r>
          </a:p>
          <a:p>
            <a:pPr marL="342900" indent="-342900" algn="just">
              <a:buFontTx/>
              <a:buChar char="-"/>
            </a:pPr>
            <a:r>
              <a:rPr lang="es-ES" sz="2200" dirty="0">
                <a:solidFill>
                  <a:srgbClr val="548ED4"/>
                </a:solidFill>
                <a:cs typeface="Calibri"/>
              </a:rPr>
              <a:t>comparten frecuencias con otros dispositivos similares, todos con igual derecho: ninguno de ellos tiene ninguna prioridad </a:t>
            </a:r>
          </a:p>
          <a:p>
            <a:pPr marL="342900" indent="-342900" algn="just">
              <a:buFontTx/>
              <a:buChar char="-"/>
            </a:pPr>
            <a:r>
              <a:rPr lang="es-ES" sz="2200" dirty="0">
                <a:solidFill>
                  <a:srgbClr val="548ED4"/>
                </a:solidFill>
                <a:cs typeface="Calibri"/>
              </a:rPr>
              <a:t>Sin un límite a la cantidad de dispositivos que funcionen simultáneamente en una misma zona, el ancho de banda utilizado promedio no se puede garantizar (los niveles de calidad de servicio no se puede garantizar)</a:t>
            </a:r>
          </a:p>
          <a:p>
            <a:pPr marL="342900" indent="-342900" algn="just">
              <a:buFontTx/>
              <a:buChar char="-"/>
            </a:pPr>
            <a:r>
              <a:rPr lang="es-ES" sz="2200" dirty="0">
                <a:solidFill>
                  <a:srgbClr val="548ED4"/>
                </a:solidFill>
                <a:cs typeface="Calibri"/>
              </a:rPr>
              <a:t>Como no tienen licencia particular, no tienen protección ni se registran</a:t>
            </a:r>
          </a:p>
        </p:txBody>
      </p:sp>
      <p:sp>
        <p:nvSpPr>
          <p:cNvPr id="5" name="Holder 4"/>
          <p:cNvSpPr>
            <a:spLocks noGrp="1"/>
          </p:cNvSpPr>
          <p:nvPr>
            <p:ph type="ftr" sz="quarter" idx="5"/>
          </p:nvPr>
        </p:nvSpPr>
        <p:spPr>
          <a:xfrm>
            <a:off x="4046221" y="6313868"/>
            <a:ext cx="4100195" cy="215444"/>
          </a:xfrm>
        </p:spPr>
        <p:txBody>
          <a:bodyPr vert="horz" lIns="0" tIns="0" rIns="0" bIns="0" rtlCol="0" anchor="ctr"/>
          <a:lstStyle>
            <a:lvl1pPr>
              <a:defRPr sz="1400" b="0" i="0" baseline="0">
                <a:solidFill>
                  <a:srgbClr val="548ED4"/>
                </a:solidFill>
                <a:latin typeface="Calibri"/>
                <a:cs typeface="Calibri"/>
              </a:defRPr>
            </a:lvl1pPr>
          </a:lstStyle>
          <a:p>
            <a:pPr marL="12700"/>
            <a:r>
              <a:rPr lang="en-US" spc="-10" dirty="0" smtClean="0"/>
              <a:t>RRS-17-Américas</a:t>
            </a:r>
            <a:r>
              <a:rPr lang="en-US" spc="-10" dirty="0"/>
              <a:t>; </a:t>
            </a:r>
            <a:r>
              <a:rPr lang="en-US" spc="-10" dirty="0" smtClean="0"/>
              <a:t>Lima, </a:t>
            </a:r>
            <a:r>
              <a:rPr lang="en-US" spc="-10" dirty="0" err="1" smtClean="0"/>
              <a:t>Perú</a:t>
            </a:r>
            <a:r>
              <a:rPr lang="en-US" spc="-10" dirty="0" smtClean="0"/>
              <a:t>; 11-15 </a:t>
            </a:r>
            <a:r>
              <a:rPr lang="en-US" spc="-10" dirty="0" err="1" smtClean="0"/>
              <a:t>Septiembre</a:t>
            </a:r>
            <a:r>
              <a:rPr lang="en-US" spc="-10" dirty="0" smtClean="0"/>
              <a:t> 2017</a:t>
            </a:r>
            <a:endParaRPr lang="en-US" spc="-10" dirty="0"/>
          </a:p>
        </p:txBody>
      </p:sp>
    </p:spTree>
    <p:extLst>
      <p:ext uri="{BB962C8B-B14F-4D97-AF65-F5344CB8AC3E}">
        <p14:creationId xmlns:p14="http://schemas.microsoft.com/office/powerpoint/2010/main" val="1391026509"/>
      </p:ext>
    </p:extLst>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977119" y="6474015"/>
            <a:ext cx="153670" cy="152400"/>
          </a:xfrm>
          <a:prstGeom prst="rect">
            <a:avLst/>
          </a:prstGeom>
        </p:spPr>
        <p:txBody>
          <a:bodyPr vert="horz" wrap="square" lIns="0" tIns="0" rIns="0" bIns="0" rtlCol="0">
            <a:spAutoFit/>
          </a:bodyPr>
          <a:lstStyle/>
          <a:p>
            <a:pPr marL="12700"/>
            <a:r>
              <a:rPr sz="1000" spc="-10" dirty="0">
                <a:solidFill>
                  <a:srgbClr val="8A8A8A"/>
                </a:solidFill>
                <a:latin typeface="Calibri"/>
                <a:cs typeface="Calibri"/>
              </a:rPr>
              <a:t>34</a:t>
            </a:r>
            <a:endParaRPr sz="1000">
              <a:latin typeface="Calibri"/>
              <a:cs typeface="Calibri"/>
            </a:endParaRPr>
          </a:p>
        </p:txBody>
      </p:sp>
      <p:sp>
        <p:nvSpPr>
          <p:cNvPr id="3" name="object 3"/>
          <p:cNvSpPr/>
          <p:nvPr/>
        </p:nvSpPr>
        <p:spPr>
          <a:xfrm>
            <a:off x="1981201" y="3263320"/>
            <a:ext cx="4102607" cy="775715"/>
          </a:xfrm>
          <a:prstGeom prst="rect">
            <a:avLst/>
          </a:prstGeom>
          <a:blipFill>
            <a:blip r:embed="rId3" cstate="print"/>
            <a:stretch>
              <a:fillRect/>
            </a:stretch>
          </a:blipFill>
        </p:spPr>
        <p:txBody>
          <a:bodyPr wrap="square" lIns="0" tIns="0" rIns="0" bIns="0" rtlCol="0"/>
          <a:lstStyle/>
          <a:p>
            <a:endParaRPr/>
          </a:p>
        </p:txBody>
      </p:sp>
      <p:sp>
        <p:nvSpPr>
          <p:cNvPr id="4" name="object 4"/>
          <p:cNvSpPr txBox="1"/>
          <p:nvPr/>
        </p:nvSpPr>
        <p:spPr>
          <a:xfrm>
            <a:off x="3402283" y="3456766"/>
            <a:ext cx="1782445" cy="369332"/>
          </a:xfrm>
          <a:prstGeom prst="rect">
            <a:avLst/>
          </a:prstGeom>
        </p:spPr>
        <p:txBody>
          <a:bodyPr vert="horz" wrap="square" lIns="0" tIns="0" rIns="0" bIns="0" rtlCol="0">
            <a:spAutoFit/>
          </a:bodyPr>
          <a:lstStyle/>
          <a:p>
            <a:pPr marL="12700"/>
            <a:r>
              <a:rPr sz="2400" dirty="0">
                <a:solidFill>
                  <a:srgbClr val="FFFFFF"/>
                </a:solidFill>
                <a:latin typeface="Verdana"/>
                <a:cs typeface="Verdana"/>
                <a:hlinkClick r:id="rId4"/>
              </a:rPr>
              <a:t>ww</a:t>
            </a:r>
            <a:r>
              <a:rPr sz="2400" spc="-80" dirty="0">
                <a:solidFill>
                  <a:srgbClr val="FFFFFF"/>
                </a:solidFill>
                <a:latin typeface="Verdana"/>
                <a:cs typeface="Verdana"/>
                <a:hlinkClick r:id="rId4"/>
              </a:rPr>
              <a:t>w</a:t>
            </a:r>
            <a:r>
              <a:rPr sz="2400" dirty="0">
                <a:solidFill>
                  <a:srgbClr val="FFFFFF"/>
                </a:solidFill>
                <a:latin typeface="Verdana"/>
                <a:cs typeface="Verdana"/>
                <a:hlinkClick r:id="rId4"/>
              </a:rPr>
              <a:t>.itu.int</a:t>
            </a:r>
            <a:endParaRPr sz="2400">
              <a:latin typeface="Verdana"/>
              <a:cs typeface="Verdana"/>
            </a:endParaRPr>
          </a:p>
        </p:txBody>
      </p:sp>
      <p:sp>
        <p:nvSpPr>
          <p:cNvPr id="5" name="object 5"/>
          <p:cNvSpPr/>
          <p:nvPr/>
        </p:nvSpPr>
        <p:spPr>
          <a:xfrm>
            <a:off x="1676401" y="2514600"/>
            <a:ext cx="4495800" cy="726948"/>
          </a:xfrm>
          <a:prstGeom prst="rect">
            <a:avLst/>
          </a:prstGeom>
          <a:blipFill>
            <a:blip r:embed="rId5" cstate="print"/>
            <a:stretch>
              <a:fillRect/>
            </a:stretch>
          </a:blipFill>
        </p:spPr>
        <p:txBody>
          <a:bodyPr wrap="square" lIns="0" tIns="0" rIns="0" bIns="0" rtlCol="0"/>
          <a:lstStyle/>
          <a:p>
            <a:endParaRPr/>
          </a:p>
        </p:txBody>
      </p:sp>
      <p:sp>
        <p:nvSpPr>
          <p:cNvPr id="6" name="object 6"/>
          <p:cNvSpPr txBox="1"/>
          <p:nvPr/>
        </p:nvSpPr>
        <p:spPr>
          <a:xfrm>
            <a:off x="3317653" y="2663741"/>
            <a:ext cx="1934210" cy="369332"/>
          </a:xfrm>
          <a:prstGeom prst="rect">
            <a:avLst/>
          </a:prstGeom>
        </p:spPr>
        <p:txBody>
          <a:bodyPr vert="horz" wrap="square" lIns="0" tIns="0" rIns="0" bIns="0" rtlCol="0">
            <a:spAutoFit/>
          </a:bodyPr>
          <a:lstStyle/>
          <a:p>
            <a:pPr marL="12700"/>
            <a:r>
              <a:rPr lang="en-US" sz="2400" b="1" spc="-5" dirty="0">
                <a:solidFill>
                  <a:srgbClr val="FFFFFF"/>
                </a:solidFill>
                <a:latin typeface="Arial"/>
                <a:cs typeface="Arial"/>
              </a:rPr>
              <a:t>GRACIAS!</a:t>
            </a:r>
            <a:endParaRPr sz="2400" dirty="0">
              <a:latin typeface="Arial"/>
              <a:cs typeface="Arial"/>
            </a:endParaRPr>
          </a:p>
        </p:txBody>
      </p:sp>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03644" y="198129"/>
            <a:ext cx="4562312" cy="6438886"/>
          </a:xfrm>
          <a:prstGeom prst="rect">
            <a:avLst/>
          </a:prstGeom>
        </p:spPr>
      </p:pic>
    </p:spTree>
    <p:extLst>
      <p:ext uri="{BB962C8B-B14F-4D97-AF65-F5344CB8AC3E}">
        <p14:creationId xmlns:p14="http://schemas.microsoft.com/office/powerpoint/2010/main" val="28199153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txBox="1">
            <a:spLocks noChangeArrowheads="1"/>
          </p:cNvSpPr>
          <p:nvPr/>
        </p:nvSpPr>
        <p:spPr bwMode="auto">
          <a:xfrm>
            <a:off x="1524001" y="1052736"/>
            <a:ext cx="9090485" cy="5584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77" tIns="34289" rIns="68577" bIns="34289" numCol="1" anchor="t" anchorCtr="0" compatLnSpc="1">
            <a:prstTxWarp prst="textNoShape">
              <a:avLst/>
            </a:prstTxWarp>
            <a:spAutoFit/>
          </a:bodyPr>
          <a:lstStyle>
            <a:lvl1pPr marL="342900" indent="-342900" algn="l" rtl="0" eaLnBrk="0" fontAlgn="base" hangingPunct="0">
              <a:spcBef>
                <a:spcPct val="20000"/>
              </a:spcBef>
              <a:spcAft>
                <a:spcPct val="0"/>
              </a:spcAft>
              <a:buClr>
                <a:srgbClr val="0E438A"/>
              </a:buClr>
              <a:buSzPct val="110000"/>
              <a:buFont typeface="Wingdings" pitchFamily="2" charset="2"/>
              <a:buChar char="§"/>
              <a:tabLst>
                <a:tab pos="1069975" algn="l"/>
              </a:tabLst>
              <a:defRPr sz="3200">
                <a:solidFill>
                  <a:srgbClr val="5C5C5C"/>
                </a:solidFill>
                <a:latin typeface="Verdana" pitchFamily="34" charset="0"/>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tabLst>
                <a:tab pos="1069975" algn="l"/>
              </a:tabLst>
              <a:defRPr sz="2800">
                <a:solidFill>
                  <a:srgbClr val="5C5C5C"/>
                </a:solidFill>
                <a:latin typeface="Verdana" pitchFamily="34" charset="0"/>
              </a:defRPr>
            </a:lvl2pPr>
            <a:lvl3pPr marL="1143000" indent="-228600" algn="l" rtl="0" eaLnBrk="0" fontAlgn="base" hangingPunct="0">
              <a:spcBef>
                <a:spcPct val="20000"/>
              </a:spcBef>
              <a:spcAft>
                <a:spcPct val="0"/>
              </a:spcAft>
              <a:buClr>
                <a:srgbClr val="0099CC"/>
              </a:buClr>
              <a:buFont typeface="Wingdings" pitchFamily="2" charset="2"/>
              <a:buChar char="§"/>
              <a:tabLst>
                <a:tab pos="1069975" algn="l"/>
              </a:tabLst>
              <a:defRPr sz="2400">
                <a:solidFill>
                  <a:srgbClr val="5C5C5C"/>
                </a:solidFill>
                <a:latin typeface="Verdana" pitchFamily="34" charset="0"/>
              </a:defRPr>
            </a:lvl3pPr>
            <a:lvl4pPr marL="1600200" indent="-228600" algn="l" rtl="0" eaLnBrk="0" fontAlgn="base" hangingPunct="0">
              <a:spcBef>
                <a:spcPct val="20000"/>
              </a:spcBef>
              <a:spcAft>
                <a:spcPct val="0"/>
              </a:spcAft>
              <a:buFont typeface="Verdana" pitchFamily="34" charset="0"/>
              <a:buChar char="–"/>
              <a:tabLst>
                <a:tab pos="1069975" algn="l"/>
              </a:tabLst>
              <a:defRPr sz="2000">
                <a:solidFill>
                  <a:srgbClr val="5C5C5C"/>
                </a:solidFill>
                <a:latin typeface="Verdana" pitchFamily="34" charset="0"/>
              </a:defRPr>
            </a:lvl4pPr>
            <a:lvl5pPr marL="2057400" indent="-228600" algn="l" rtl="0" eaLnBrk="0" fontAlgn="base" hangingPunct="0">
              <a:spcBef>
                <a:spcPct val="20000"/>
              </a:spcBef>
              <a:spcAft>
                <a:spcPct val="0"/>
              </a:spcAft>
              <a:buFont typeface="Verdana" pitchFamily="34" charset="0"/>
              <a:buChar char="–"/>
              <a:tabLst>
                <a:tab pos="1069975" algn="l"/>
              </a:tabLst>
              <a:defRPr sz="2000">
                <a:solidFill>
                  <a:srgbClr val="5C5C5C"/>
                </a:solidFill>
                <a:latin typeface="Verdana" pitchFamily="34" charset="0"/>
              </a:defRPr>
            </a:lvl5pPr>
            <a:lvl6pPr marL="2514600" indent="-228600" algn="l" rtl="0" eaLnBrk="0" fontAlgn="base" hangingPunct="0">
              <a:spcBef>
                <a:spcPct val="20000"/>
              </a:spcBef>
              <a:spcAft>
                <a:spcPct val="0"/>
              </a:spcAft>
              <a:buFont typeface="Verdana" pitchFamily="34" charset="0"/>
              <a:buChar char="–"/>
              <a:tabLst>
                <a:tab pos="1069975" algn="l"/>
              </a:tabLst>
              <a:defRPr sz="2000">
                <a:solidFill>
                  <a:srgbClr val="5C5C5C"/>
                </a:solidFill>
                <a:latin typeface="Verdana" pitchFamily="34" charset="0"/>
              </a:defRPr>
            </a:lvl6pPr>
            <a:lvl7pPr marL="2971800" indent="-228600" algn="l" rtl="0" eaLnBrk="0" fontAlgn="base" hangingPunct="0">
              <a:spcBef>
                <a:spcPct val="20000"/>
              </a:spcBef>
              <a:spcAft>
                <a:spcPct val="0"/>
              </a:spcAft>
              <a:buFont typeface="Verdana" pitchFamily="34" charset="0"/>
              <a:buChar char="–"/>
              <a:tabLst>
                <a:tab pos="1069975" algn="l"/>
              </a:tabLst>
              <a:defRPr sz="2000">
                <a:solidFill>
                  <a:srgbClr val="5C5C5C"/>
                </a:solidFill>
                <a:latin typeface="Verdana" pitchFamily="34" charset="0"/>
              </a:defRPr>
            </a:lvl7pPr>
            <a:lvl8pPr marL="3429000" indent="-228600" algn="l" rtl="0" eaLnBrk="0" fontAlgn="base" hangingPunct="0">
              <a:spcBef>
                <a:spcPct val="20000"/>
              </a:spcBef>
              <a:spcAft>
                <a:spcPct val="0"/>
              </a:spcAft>
              <a:buFont typeface="Verdana" pitchFamily="34" charset="0"/>
              <a:buChar char="–"/>
              <a:tabLst>
                <a:tab pos="1069975" algn="l"/>
              </a:tabLst>
              <a:defRPr sz="2000">
                <a:solidFill>
                  <a:srgbClr val="5C5C5C"/>
                </a:solidFill>
                <a:latin typeface="Verdana" pitchFamily="34" charset="0"/>
              </a:defRPr>
            </a:lvl8pPr>
            <a:lvl9pPr marL="3886200" indent="-228600" algn="l" rtl="0" eaLnBrk="0" fontAlgn="base" hangingPunct="0">
              <a:spcBef>
                <a:spcPct val="20000"/>
              </a:spcBef>
              <a:spcAft>
                <a:spcPct val="0"/>
              </a:spcAft>
              <a:buFont typeface="Verdana" pitchFamily="34" charset="0"/>
              <a:buChar char="–"/>
              <a:tabLst>
                <a:tab pos="1069975" algn="l"/>
              </a:tabLst>
              <a:defRPr sz="2000">
                <a:solidFill>
                  <a:srgbClr val="5C5C5C"/>
                </a:solidFill>
                <a:latin typeface="Verdana" pitchFamily="34" charset="0"/>
              </a:defRPr>
            </a:lvl9pPr>
          </a:lstStyle>
          <a:p>
            <a:pPr marL="514350" indent="-514350" algn="just">
              <a:buFont typeface="+mj-lt"/>
              <a:buAutoNum type="arabicPeriod"/>
            </a:pPr>
            <a:r>
              <a:rPr lang="en-US" sz="2800" dirty="0">
                <a:solidFill>
                  <a:schemeClr val="accent5"/>
                </a:solidFill>
                <a:latin typeface="Arial Narrow" pitchFamily="34" charset="0"/>
              </a:rPr>
              <a:t>Create regulatory certainty for a multi-trillion dollars activity that provides </a:t>
            </a:r>
            <a:r>
              <a:rPr lang="en-US" sz="2800" dirty="0" err="1">
                <a:solidFill>
                  <a:schemeClr val="accent5"/>
                </a:solidFill>
                <a:latin typeface="Arial Narrow" pitchFamily="34" charset="0"/>
              </a:rPr>
              <a:t>radiocommunications</a:t>
            </a:r>
            <a:r>
              <a:rPr lang="en-US" sz="2800" dirty="0">
                <a:solidFill>
                  <a:schemeClr val="accent5"/>
                </a:solidFill>
                <a:latin typeface="Arial Narrow" pitchFamily="34" charset="0"/>
              </a:rPr>
              <a:t>-based services to billions of people in  all countries worldwide, playing a increasingly important role in the development of our societies</a:t>
            </a:r>
          </a:p>
          <a:p>
            <a:pPr marL="514350" indent="-514350" algn="just">
              <a:buFont typeface="+mj-lt"/>
              <a:buAutoNum type="arabicPeriod"/>
            </a:pPr>
            <a:r>
              <a:rPr lang="en-US" sz="2800" dirty="0">
                <a:solidFill>
                  <a:schemeClr val="accent5"/>
                </a:solidFill>
                <a:latin typeface="Arial Narrow" pitchFamily="34" charset="0"/>
              </a:rPr>
              <a:t>Strike the right balance between the spectrum requirements of all radiocommunication services </a:t>
            </a:r>
          </a:p>
          <a:p>
            <a:pPr marL="514350" indent="-514350" algn="just">
              <a:buFont typeface="+mj-lt"/>
              <a:buAutoNum type="arabicPeriod"/>
            </a:pPr>
            <a:r>
              <a:rPr lang="en-US" sz="2800" dirty="0">
                <a:solidFill>
                  <a:schemeClr val="accent5"/>
                </a:solidFill>
                <a:latin typeface="Arial Narrow" pitchFamily="34" charset="0"/>
              </a:rPr>
              <a:t>Creating certainty requires consensus in order to achieve stable results on a sustainable use of orbit/spectrum resources</a:t>
            </a:r>
          </a:p>
          <a:p>
            <a:pPr marL="514350" indent="-514350" algn="just">
              <a:buFont typeface="+mj-lt"/>
              <a:buAutoNum type="arabicPeriod"/>
            </a:pPr>
            <a:r>
              <a:rPr lang="en-US" sz="2800" dirty="0">
                <a:solidFill>
                  <a:schemeClr val="accent5"/>
                </a:solidFill>
                <a:latin typeface="Arial Narrow" pitchFamily="34" charset="0"/>
              </a:rPr>
              <a:t>Reaching consensus requires time, efforts and patience.</a:t>
            </a:r>
          </a:p>
          <a:p>
            <a:pPr marL="514350" indent="-514350" algn="just">
              <a:buFont typeface="+mj-lt"/>
              <a:buAutoNum type="arabicPeriod"/>
            </a:pPr>
            <a:r>
              <a:rPr lang="en-US" sz="2800" dirty="0">
                <a:solidFill>
                  <a:schemeClr val="accent5"/>
                </a:solidFill>
                <a:latin typeface="Arial Narrow" pitchFamily="34" charset="0"/>
              </a:rPr>
              <a:t>This is the price to pay for developing and maintaining a sustainable ecosystem for radiocommunications and avoid massive disruptions</a:t>
            </a:r>
            <a:r>
              <a:rPr lang="en-US" sz="2800" dirty="0">
                <a:solidFill>
                  <a:schemeClr val="accent5"/>
                </a:solidFill>
                <a:latin typeface="Arial" panose="020B0604020202020204" pitchFamily="34" charset="0"/>
                <a:cs typeface="Arial" panose="020B0604020202020204" pitchFamily="34" charset="0"/>
              </a:rPr>
              <a:t>.</a:t>
            </a:r>
          </a:p>
        </p:txBody>
      </p:sp>
      <p:sp>
        <p:nvSpPr>
          <p:cNvPr id="2" name="Rectangle 1"/>
          <p:cNvSpPr/>
          <p:nvPr/>
        </p:nvSpPr>
        <p:spPr>
          <a:xfrm>
            <a:off x="4295800" y="260649"/>
            <a:ext cx="3607270" cy="584775"/>
          </a:xfrm>
          <a:prstGeom prst="rect">
            <a:avLst/>
          </a:prstGeom>
        </p:spPr>
        <p:txBody>
          <a:bodyPr wrap="none">
            <a:spAutoFit/>
          </a:bodyPr>
          <a:lstStyle/>
          <a:p>
            <a:r>
              <a:rPr lang="en-US" sz="3200" b="1" dirty="0">
                <a:ln w="50800"/>
                <a:solidFill>
                  <a:srgbClr val="FF0000"/>
                </a:solidFill>
              </a:rPr>
              <a:t>Purpose of ITU WRC</a:t>
            </a:r>
          </a:p>
        </p:txBody>
      </p:sp>
    </p:spTree>
    <p:extLst>
      <p:ext uri="{BB962C8B-B14F-4D97-AF65-F5344CB8AC3E}">
        <p14:creationId xmlns:p14="http://schemas.microsoft.com/office/powerpoint/2010/main" val="19009388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2423592" y="116633"/>
            <a:ext cx="7992888" cy="584775"/>
          </a:xfrm>
        </p:spPr>
        <p:txBody>
          <a:bodyPr/>
          <a:lstStyle/>
          <a:p>
            <a:r>
              <a:rPr lang="en-US" sz="3200" b="1" dirty="0">
                <a:solidFill>
                  <a:srgbClr val="FF0000"/>
                </a:solidFill>
              </a:rPr>
              <a:t>WRC Duties</a:t>
            </a:r>
          </a:p>
        </p:txBody>
      </p:sp>
      <p:sp>
        <p:nvSpPr>
          <p:cNvPr id="8195" name="Content Placeholder 2"/>
          <p:cNvSpPr>
            <a:spLocks noGrp="1"/>
          </p:cNvSpPr>
          <p:nvPr>
            <p:ph idx="1"/>
          </p:nvPr>
        </p:nvSpPr>
        <p:spPr>
          <a:xfrm>
            <a:off x="1596008" y="836414"/>
            <a:ext cx="8892480" cy="5400898"/>
          </a:xfrm>
        </p:spPr>
        <p:txBody>
          <a:bodyPr>
            <a:normAutofit/>
          </a:bodyPr>
          <a:lstStyle/>
          <a:p>
            <a:pPr marL="0" indent="0" algn="justLow">
              <a:buNone/>
            </a:pPr>
            <a:r>
              <a:rPr lang="en-US" dirty="0">
                <a:latin typeface="Arial Narrow" pitchFamily="34" charset="0"/>
              </a:rPr>
              <a:t>1</a:t>
            </a:r>
            <a:r>
              <a:rPr lang="en-US" dirty="0">
                <a:solidFill>
                  <a:schemeClr val="accent5"/>
                </a:solidFill>
                <a:latin typeface="Arial Narrow" pitchFamily="34" charset="0"/>
              </a:rPr>
              <a:t>. </a:t>
            </a:r>
            <a:r>
              <a:rPr lang="en-US" dirty="0" smtClean="0">
                <a:solidFill>
                  <a:schemeClr val="accent5"/>
                </a:solidFill>
                <a:latin typeface="Arial Narrow" pitchFamily="34" charset="0"/>
              </a:rPr>
              <a:t>Consider </a:t>
            </a:r>
            <a:r>
              <a:rPr lang="en-US" dirty="0">
                <a:solidFill>
                  <a:schemeClr val="accent5"/>
                </a:solidFill>
                <a:latin typeface="Arial Narrow" pitchFamily="34" charset="0"/>
              </a:rPr>
              <a:t>any radiocommunication matter of worldwide </a:t>
            </a:r>
            <a:r>
              <a:rPr lang="en-US" dirty="0" smtClean="0">
                <a:solidFill>
                  <a:schemeClr val="accent5"/>
                </a:solidFill>
                <a:latin typeface="Arial Narrow" pitchFamily="34" charset="0"/>
              </a:rPr>
              <a:t>character</a:t>
            </a:r>
          </a:p>
          <a:p>
            <a:pPr marL="0" indent="0" algn="justLow">
              <a:buNone/>
            </a:pPr>
            <a:endParaRPr lang="en-US" sz="1200" dirty="0">
              <a:solidFill>
                <a:schemeClr val="accent5"/>
              </a:solidFill>
              <a:latin typeface="Arial Narrow" pitchFamily="34" charset="0"/>
            </a:endParaRPr>
          </a:p>
          <a:p>
            <a:pPr marL="0" indent="0" algn="justLow">
              <a:buNone/>
            </a:pPr>
            <a:r>
              <a:rPr lang="en-US" dirty="0" smtClean="0">
                <a:solidFill>
                  <a:schemeClr val="accent5"/>
                </a:solidFill>
                <a:latin typeface="Arial Narrow" pitchFamily="34" charset="0"/>
              </a:rPr>
              <a:t>2. Develop </a:t>
            </a:r>
            <a:r>
              <a:rPr lang="en-US" dirty="0">
                <a:solidFill>
                  <a:schemeClr val="accent5"/>
                </a:solidFill>
                <a:latin typeface="Arial Narrow" pitchFamily="34" charset="0"/>
              </a:rPr>
              <a:t>instructions to the Radio Regulations Board and the Radiocommunication Bureau, and review their </a:t>
            </a:r>
            <a:r>
              <a:rPr lang="en-US" dirty="0" smtClean="0">
                <a:solidFill>
                  <a:schemeClr val="accent5"/>
                </a:solidFill>
                <a:latin typeface="Arial Narrow" pitchFamily="34" charset="0"/>
              </a:rPr>
              <a:t>activities</a:t>
            </a:r>
          </a:p>
          <a:p>
            <a:pPr marL="0" indent="0" algn="justLow">
              <a:buNone/>
            </a:pPr>
            <a:endParaRPr lang="en-US" sz="1200" dirty="0">
              <a:solidFill>
                <a:schemeClr val="accent5"/>
              </a:solidFill>
              <a:latin typeface="Arial Narrow" pitchFamily="34" charset="0"/>
            </a:endParaRPr>
          </a:p>
          <a:p>
            <a:pPr marL="0" indent="0" algn="justLow">
              <a:buNone/>
            </a:pPr>
            <a:r>
              <a:rPr lang="en-US" dirty="0" smtClean="0">
                <a:solidFill>
                  <a:schemeClr val="accent5"/>
                </a:solidFill>
                <a:latin typeface="Arial Narrow" pitchFamily="34" charset="0"/>
              </a:rPr>
              <a:t>3. Determine issues considered </a:t>
            </a:r>
            <a:r>
              <a:rPr lang="en-US" dirty="0">
                <a:solidFill>
                  <a:schemeClr val="accent5"/>
                </a:solidFill>
                <a:latin typeface="Arial Narrow" pitchFamily="34" charset="0"/>
              </a:rPr>
              <a:t>by </a:t>
            </a:r>
            <a:r>
              <a:rPr lang="en-US" dirty="0" smtClean="0">
                <a:solidFill>
                  <a:schemeClr val="accent5"/>
                </a:solidFill>
                <a:latin typeface="Arial Narrow" pitchFamily="34" charset="0"/>
              </a:rPr>
              <a:t>Radiocommunication </a:t>
            </a:r>
            <a:r>
              <a:rPr lang="en-US" dirty="0">
                <a:solidFill>
                  <a:schemeClr val="accent5"/>
                </a:solidFill>
                <a:latin typeface="Arial Narrow" pitchFamily="34" charset="0"/>
              </a:rPr>
              <a:t>Assembly and Study </a:t>
            </a:r>
            <a:r>
              <a:rPr lang="en-US" dirty="0" smtClean="0">
                <a:solidFill>
                  <a:schemeClr val="accent5"/>
                </a:solidFill>
                <a:latin typeface="Arial Narrow" pitchFamily="34" charset="0"/>
              </a:rPr>
              <a:t>Groups as </a:t>
            </a:r>
            <a:r>
              <a:rPr lang="en-US" dirty="0">
                <a:solidFill>
                  <a:schemeClr val="accent5"/>
                </a:solidFill>
                <a:latin typeface="Arial Narrow" pitchFamily="34" charset="0"/>
              </a:rPr>
              <a:t>part of the preparatory work for WRC </a:t>
            </a:r>
            <a:r>
              <a:rPr lang="en-US" dirty="0" smtClean="0">
                <a:solidFill>
                  <a:schemeClr val="accent5"/>
                </a:solidFill>
                <a:latin typeface="Arial Narrow" pitchFamily="34" charset="0"/>
              </a:rPr>
              <a:t>future</a:t>
            </a:r>
          </a:p>
          <a:p>
            <a:pPr marL="0" indent="0" algn="justLow">
              <a:buNone/>
            </a:pPr>
            <a:endParaRPr lang="en-US" sz="1200" dirty="0">
              <a:solidFill>
                <a:schemeClr val="accent5"/>
              </a:solidFill>
              <a:latin typeface="Arial Narrow" pitchFamily="34" charset="0"/>
            </a:endParaRPr>
          </a:p>
          <a:p>
            <a:pPr marL="0" indent="0" algn="justLow">
              <a:buNone/>
            </a:pPr>
            <a:r>
              <a:rPr lang="en-US" dirty="0">
                <a:solidFill>
                  <a:schemeClr val="accent5"/>
                </a:solidFill>
                <a:latin typeface="Arial Narrow" pitchFamily="34" charset="0"/>
              </a:rPr>
              <a:t>4 </a:t>
            </a:r>
            <a:r>
              <a:rPr lang="en-US" dirty="0" smtClean="0">
                <a:solidFill>
                  <a:schemeClr val="accent5"/>
                </a:solidFill>
                <a:latin typeface="Arial Narrow" pitchFamily="34" charset="0"/>
              </a:rPr>
              <a:t>. Set agenda of next </a:t>
            </a:r>
            <a:r>
              <a:rPr lang="en-US" dirty="0">
                <a:solidFill>
                  <a:schemeClr val="accent5"/>
                </a:solidFill>
                <a:latin typeface="Arial Narrow" pitchFamily="34" charset="0"/>
              </a:rPr>
              <a:t>WRC, and </a:t>
            </a:r>
            <a:r>
              <a:rPr lang="en-US" dirty="0" smtClean="0">
                <a:solidFill>
                  <a:schemeClr val="accent5"/>
                </a:solidFill>
                <a:latin typeface="Arial Narrow" pitchFamily="34" charset="0"/>
              </a:rPr>
              <a:t>subsequent </a:t>
            </a:r>
            <a:r>
              <a:rPr lang="en-US" dirty="0">
                <a:solidFill>
                  <a:schemeClr val="accent5"/>
                </a:solidFill>
                <a:latin typeface="Arial Narrow" pitchFamily="34" charset="0"/>
              </a:rPr>
              <a:t>draft.</a:t>
            </a:r>
          </a:p>
        </p:txBody>
      </p:sp>
    </p:spTree>
    <p:extLst>
      <p:ext uri="{BB962C8B-B14F-4D97-AF65-F5344CB8AC3E}">
        <p14:creationId xmlns:p14="http://schemas.microsoft.com/office/powerpoint/2010/main" val="512193546"/>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2279576" y="116633"/>
            <a:ext cx="8136904" cy="584775"/>
          </a:xfrm>
        </p:spPr>
        <p:txBody>
          <a:bodyPr/>
          <a:lstStyle/>
          <a:p>
            <a:r>
              <a:rPr lang="en-US" sz="3200" b="1" dirty="0">
                <a:solidFill>
                  <a:srgbClr val="FF0000"/>
                </a:solidFill>
              </a:rPr>
              <a:t>WRC Calendar</a:t>
            </a:r>
          </a:p>
        </p:txBody>
      </p:sp>
      <p:sp>
        <p:nvSpPr>
          <p:cNvPr id="8195" name="Content Placeholder 2"/>
          <p:cNvSpPr>
            <a:spLocks noGrp="1"/>
          </p:cNvSpPr>
          <p:nvPr>
            <p:ph idx="1"/>
          </p:nvPr>
        </p:nvSpPr>
        <p:spPr>
          <a:xfrm>
            <a:off x="1596008" y="836414"/>
            <a:ext cx="8892480" cy="5400898"/>
          </a:xfrm>
        </p:spPr>
        <p:txBody>
          <a:bodyPr>
            <a:normAutofit/>
          </a:bodyPr>
          <a:lstStyle/>
          <a:p>
            <a:pPr marL="0" indent="0" algn="justLow">
              <a:buNone/>
            </a:pPr>
            <a:r>
              <a:rPr lang="en-US" dirty="0">
                <a:solidFill>
                  <a:schemeClr val="accent5"/>
                </a:solidFill>
                <a:latin typeface="Arial Narrow" pitchFamily="34" charset="0"/>
              </a:rPr>
              <a:t>WRCs performs every 4 years; normally is held at Geneva, Switzerland, with a typical duration of 4 weeks</a:t>
            </a:r>
          </a:p>
          <a:p>
            <a:pPr marL="0" indent="0" algn="justLow">
              <a:buNone/>
            </a:pPr>
            <a:r>
              <a:rPr lang="en-US" dirty="0">
                <a:solidFill>
                  <a:schemeClr val="accent5"/>
                </a:solidFill>
                <a:latin typeface="Arial Narrow" pitchFamily="34" charset="0"/>
              </a:rPr>
              <a:t>Last WRC: Geneva, Switzerland 2-27 November 2015 (WRC-15)</a:t>
            </a:r>
          </a:p>
          <a:p>
            <a:pPr marL="0" indent="0" algn="justLow">
              <a:buNone/>
            </a:pPr>
            <a:r>
              <a:rPr lang="en-US" dirty="0">
                <a:solidFill>
                  <a:schemeClr val="accent5"/>
                </a:solidFill>
                <a:latin typeface="Arial Narrow" pitchFamily="34" charset="0"/>
              </a:rPr>
              <a:t>Next WRC: </a:t>
            </a:r>
          </a:p>
          <a:p>
            <a:pPr marL="0" indent="0" algn="justLow">
              <a:buNone/>
            </a:pPr>
            <a:r>
              <a:rPr lang="en-GB" u="sng" dirty="0">
                <a:solidFill>
                  <a:schemeClr val="accent5"/>
                </a:solidFill>
                <a:latin typeface="Arial Narrow" pitchFamily="34" charset="0"/>
              </a:rPr>
              <a:t>- </a:t>
            </a:r>
            <a:r>
              <a:rPr lang="en-GB" u="sng" dirty="0" err="1">
                <a:solidFill>
                  <a:schemeClr val="accent5"/>
                </a:solidFill>
                <a:latin typeface="Arial Narrow" pitchFamily="34" charset="0"/>
              </a:rPr>
              <a:t>Sharm</a:t>
            </a:r>
            <a:r>
              <a:rPr lang="en-GB" u="sng" dirty="0">
                <a:solidFill>
                  <a:schemeClr val="accent5"/>
                </a:solidFill>
                <a:latin typeface="Arial Narrow" pitchFamily="34" charset="0"/>
              </a:rPr>
              <a:t> el-Sheikh (Egypt) 28/10 – 22/11 </a:t>
            </a:r>
            <a:r>
              <a:rPr lang="en-US" u="sng" dirty="0">
                <a:solidFill>
                  <a:schemeClr val="accent5"/>
                </a:solidFill>
                <a:latin typeface="Arial Narrow" pitchFamily="34" charset="0"/>
              </a:rPr>
              <a:t>2019 (WRC-19)</a:t>
            </a:r>
          </a:p>
          <a:p>
            <a:pPr algn="justLow">
              <a:buFontTx/>
              <a:buChar char="-"/>
            </a:pPr>
            <a:r>
              <a:rPr lang="en-US" dirty="0">
                <a:solidFill>
                  <a:schemeClr val="accent5"/>
                </a:solidFill>
                <a:latin typeface="Arial Narrow" pitchFamily="34" charset="0"/>
              </a:rPr>
              <a:t>Geneva, Switzerland (tbc) 2023 (WRC-23)</a:t>
            </a:r>
          </a:p>
          <a:p>
            <a:pPr marL="0" indent="0" algn="justLow">
              <a:buNone/>
            </a:pPr>
            <a:r>
              <a:rPr lang="en-US" dirty="0">
                <a:solidFill>
                  <a:schemeClr val="accent5"/>
                </a:solidFill>
                <a:latin typeface="Arial Narrow" pitchFamily="34" charset="0"/>
              </a:rPr>
              <a:t>Inter WRC preparatory meetings (CPM) are held, typically two: </a:t>
            </a:r>
          </a:p>
          <a:p>
            <a:pPr marL="0" indent="0" algn="justLow">
              <a:buNone/>
            </a:pPr>
            <a:r>
              <a:rPr lang="en-US" dirty="0">
                <a:solidFill>
                  <a:schemeClr val="accent5"/>
                </a:solidFill>
                <a:latin typeface="Arial Narrow" pitchFamily="34" charset="0"/>
              </a:rPr>
              <a:t>1</a:t>
            </a:r>
            <a:r>
              <a:rPr lang="en-US" baseline="30000" dirty="0">
                <a:solidFill>
                  <a:schemeClr val="accent5"/>
                </a:solidFill>
                <a:latin typeface="Arial Narrow" pitchFamily="34" charset="0"/>
              </a:rPr>
              <a:t>st</a:t>
            </a:r>
            <a:r>
              <a:rPr lang="en-US" dirty="0">
                <a:solidFill>
                  <a:schemeClr val="accent5"/>
                </a:solidFill>
                <a:latin typeface="Arial Narrow" pitchFamily="34" charset="0"/>
              </a:rPr>
              <a:t> : the week after the WRC; 2</a:t>
            </a:r>
            <a:r>
              <a:rPr lang="en-US" baseline="30000" dirty="0">
                <a:solidFill>
                  <a:schemeClr val="accent5"/>
                </a:solidFill>
                <a:latin typeface="Arial Narrow" pitchFamily="34" charset="0"/>
              </a:rPr>
              <a:t>nd</a:t>
            </a:r>
            <a:r>
              <a:rPr lang="en-US" dirty="0">
                <a:solidFill>
                  <a:schemeClr val="accent5"/>
                </a:solidFill>
                <a:latin typeface="Arial Narrow" pitchFamily="34" charset="0"/>
              </a:rPr>
              <a:t>  : ~ 6 months before next WRC. </a:t>
            </a:r>
          </a:p>
          <a:p>
            <a:pPr marL="0" indent="0" algn="justLow">
              <a:buNone/>
            </a:pPr>
            <a:r>
              <a:rPr lang="en-US" dirty="0">
                <a:solidFill>
                  <a:schemeClr val="accent5"/>
                </a:solidFill>
                <a:latin typeface="Arial Narrow" pitchFamily="34" charset="0"/>
              </a:rPr>
              <a:t>Regional conferences are held, usually one for each regional ICT Organization, 6 to 12 months before each WRC. </a:t>
            </a:r>
          </a:p>
        </p:txBody>
      </p:sp>
    </p:spTree>
    <p:extLst>
      <p:ext uri="{BB962C8B-B14F-4D97-AF65-F5344CB8AC3E}">
        <p14:creationId xmlns:p14="http://schemas.microsoft.com/office/powerpoint/2010/main" val="3316771851"/>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itu.int/en/ITU-R/study-groups/rcpm/PublishingImages/CPM15-2-Photo-01.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501580" y="1124744"/>
            <a:ext cx="9161618" cy="39624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a:xfrm>
            <a:off x="2279576" y="116633"/>
            <a:ext cx="8136904" cy="5847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a:solidFill>
                  <a:srgbClr val="FF0000"/>
                </a:solidFill>
              </a:rPr>
              <a:t>WRC-15 numbers</a:t>
            </a:r>
            <a:endParaRPr lang="en-US" sz="3200" b="1" dirty="0">
              <a:solidFill>
                <a:srgbClr val="FF0000"/>
              </a:solidFill>
            </a:endParaRPr>
          </a:p>
        </p:txBody>
      </p:sp>
    </p:spTree>
    <p:extLst>
      <p:ext uri="{BB962C8B-B14F-4D97-AF65-F5344CB8AC3E}">
        <p14:creationId xmlns:p14="http://schemas.microsoft.com/office/powerpoint/2010/main" val="32978741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7702" y="1052736"/>
            <a:ext cx="8736770" cy="5616624"/>
          </a:xfrm>
        </p:spPr>
        <p:txBody>
          <a:bodyPr>
            <a:normAutofit/>
          </a:bodyPr>
          <a:lstStyle/>
          <a:p>
            <a:pPr marL="0" indent="0">
              <a:buNone/>
            </a:pPr>
            <a:endParaRPr lang="en-US" dirty="0"/>
          </a:p>
          <a:p>
            <a:r>
              <a:rPr lang="en-US" dirty="0" smtClean="0">
                <a:solidFill>
                  <a:srgbClr val="FF0000"/>
                </a:solidFill>
              </a:rPr>
              <a:t>4 weeks</a:t>
            </a:r>
            <a:r>
              <a:rPr lang="en-US" dirty="0" smtClean="0">
                <a:solidFill>
                  <a:schemeClr val="accent5"/>
                </a:solidFill>
              </a:rPr>
              <a:t>; preceded </a:t>
            </a:r>
            <a:r>
              <a:rPr lang="en-US" dirty="0">
                <a:solidFill>
                  <a:schemeClr val="accent5"/>
                </a:solidFill>
              </a:rPr>
              <a:t>from ITU Radio Assembly </a:t>
            </a:r>
            <a:r>
              <a:rPr lang="en-US" dirty="0">
                <a:solidFill>
                  <a:srgbClr val="FF0000"/>
                </a:solidFill>
              </a:rPr>
              <a:t>RA-15</a:t>
            </a:r>
            <a:r>
              <a:rPr lang="en-US" dirty="0"/>
              <a:t> </a:t>
            </a:r>
            <a:r>
              <a:rPr lang="en-US" dirty="0">
                <a:solidFill>
                  <a:schemeClr val="accent5"/>
                </a:solidFill>
              </a:rPr>
              <a:t>(1 </a:t>
            </a:r>
            <a:r>
              <a:rPr lang="en-US" dirty="0" smtClean="0">
                <a:solidFill>
                  <a:schemeClr val="accent5"/>
                </a:solidFill>
              </a:rPr>
              <a:t>week); followed </a:t>
            </a:r>
            <a:r>
              <a:rPr lang="en-US" dirty="0">
                <a:solidFill>
                  <a:schemeClr val="accent5"/>
                </a:solidFill>
              </a:rPr>
              <a:t>by </a:t>
            </a:r>
            <a:r>
              <a:rPr lang="en-US" dirty="0">
                <a:solidFill>
                  <a:srgbClr val="FF0000"/>
                </a:solidFill>
              </a:rPr>
              <a:t>WRC-19 CPM-1 </a:t>
            </a:r>
            <a:r>
              <a:rPr lang="en-US" dirty="0">
                <a:solidFill>
                  <a:schemeClr val="accent5"/>
                </a:solidFill>
              </a:rPr>
              <a:t>(2 days</a:t>
            </a:r>
            <a:r>
              <a:rPr lang="en-US" dirty="0" smtClean="0">
                <a:solidFill>
                  <a:schemeClr val="accent5"/>
                </a:solidFill>
              </a:rPr>
              <a:t>)</a:t>
            </a:r>
            <a:endParaRPr lang="en-US" dirty="0">
              <a:solidFill>
                <a:schemeClr val="accent5"/>
              </a:solidFill>
            </a:endParaRPr>
          </a:p>
          <a:p>
            <a:r>
              <a:rPr lang="en-US" dirty="0" smtClean="0">
                <a:solidFill>
                  <a:schemeClr val="accent5"/>
                </a:solidFill>
              </a:rPr>
              <a:t>Around</a:t>
            </a:r>
            <a:r>
              <a:rPr lang="en-US" dirty="0" smtClean="0"/>
              <a:t> </a:t>
            </a:r>
            <a:r>
              <a:rPr lang="en-US" dirty="0" smtClean="0">
                <a:solidFill>
                  <a:srgbClr val="FF0000"/>
                </a:solidFill>
              </a:rPr>
              <a:t>3300</a:t>
            </a:r>
            <a:r>
              <a:rPr lang="en-US" dirty="0" smtClean="0">
                <a:solidFill>
                  <a:schemeClr val="accent6"/>
                </a:solidFill>
              </a:rPr>
              <a:t> </a:t>
            </a:r>
            <a:r>
              <a:rPr lang="en-US" dirty="0" smtClean="0">
                <a:solidFill>
                  <a:schemeClr val="accent5"/>
                </a:solidFill>
              </a:rPr>
              <a:t>participants from </a:t>
            </a:r>
            <a:r>
              <a:rPr lang="en-US" dirty="0" smtClean="0">
                <a:solidFill>
                  <a:srgbClr val="FF0000"/>
                </a:solidFill>
              </a:rPr>
              <a:t>162 </a:t>
            </a:r>
            <a:r>
              <a:rPr lang="en-US" dirty="0">
                <a:solidFill>
                  <a:schemeClr val="accent5"/>
                </a:solidFill>
              </a:rPr>
              <a:t>Member States</a:t>
            </a:r>
            <a:r>
              <a:rPr lang="en-US" dirty="0" smtClean="0">
                <a:solidFill>
                  <a:schemeClr val="accent5"/>
                </a:solidFill>
              </a:rPr>
              <a:t>,</a:t>
            </a:r>
          </a:p>
          <a:p>
            <a:r>
              <a:rPr lang="en-US" dirty="0" smtClean="0">
                <a:solidFill>
                  <a:schemeClr val="accent5"/>
                </a:solidFill>
              </a:rPr>
              <a:t>Around</a:t>
            </a:r>
            <a:r>
              <a:rPr lang="en-US" dirty="0" smtClean="0"/>
              <a:t> </a:t>
            </a:r>
            <a:r>
              <a:rPr lang="en-US" dirty="0">
                <a:solidFill>
                  <a:srgbClr val="FF0000"/>
                </a:solidFill>
              </a:rPr>
              <a:t>500 </a:t>
            </a:r>
            <a:r>
              <a:rPr lang="en-US" dirty="0">
                <a:solidFill>
                  <a:schemeClr val="accent5"/>
                </a:solidFill>
              </a:rPr>
              <a:t>participants representing </a:t>
            </a:r>
            <a:r>
              <a:rPr lang="en-US" dirty="0">
                <a:solidFill>
                  <a:srgbClr val="FF0000"/>
                </a:solidFill>
              </a:rPr>
              <a:t>130</a:t>
            </a:r>
            <a:r>
              <a:rPr lang="en-US" dirty="0"/>
              <a:t> </a:t>
            </a:r>
            <a:r>
              <a:rPr lang="en-US" dirty="0">
                <a:solidFill>
                  <a:schemeClr val="accent5"/>
                </a:solidFill>
              </a:rPr>
              <a:t>other entities, including industry, also attended the conference as </a:t>
            </a:r>
            <a:r>
              <a:rPr lang="en-US" dirty="0" smtClean="0">
                <a:solidFill>
                  <a:schemeClr val="accent5"/>
                </a:solidFill>
              </a:rPr>
              <a:t>observers</a:t>
            </a:r>
          </a:p>
          <a:p>
            <a:r>
              <a:rPr lang="en-US" dirty="0">
                <a:solidFill>
                  <a:srgbClr val="FF0000"/>
                </a:solidFill>
              </a:rPr>
              <a:t>667</a:t>
            </a:r>
            <a:r>
              <a:rPr lang="en-US" dirty="0">
                <a:solidFill>
                  <a:schemeClr val="accent6"/>
                </a:solidFill>
              </a:rPr>
              <a:t> </a:t>
            </a:r>
            <a:r>
              <a:rPr lang="en-US" dirty="0" smtClean="0">
                <a:solidFill>
                  <a:schemeClr val="accent5"/>
                </a:solidFill>
              </a:rPr>
              <a:t>Documents </a:t>
            </a:r>
            <a:r>
              <a:rPr lang="en-US" dirty="0">
                <a:solidFill>
                  <a:schemeClr val="accent5"/>
                </a:solidFill>
              </a:rPr>
              <a:t>submitted before </a:t>
            </a:r>
            <a:r>
              <a:rPr lang="en-US" dirty="0" smtClean="0">
                <a:solidFill>
                  <a:schemeClr val="accent5"/>
                </a:solidFill>
              </a:rPr>
              <a:t>WRC-15 which </a:t>
            </a:r>
            <a:r>
              <a:rPr lang="en-US" dirty="0">
                <a:solidFill>
                  <a:schemeClr val="accent5"/>
                </a:solidFill>
              </a:rPr>
              <a:t>include </a:t>
            </a:r>
            <a:r>
              <a:rPr lang="en-US" dirty="0">
                <a:solidFill>
                  <a:srgbClr val="FF0000"/>
                </a:solidFill>
              </a:rPr>
              <a:t>2700</a:t>
            </a:r>
            <a:r>
              <a:rPr lang="en-US" dirty="0"/>
              <a:t> </a:t>
            </a:r>
            <a:r>
              <a:rPr lang="en-US" dirty="0" smtClean="0">
                <a:solidFill>
                  <a:schemeClr val="accent5"/>
                </a:solidFill>
              </a:rPr>
              <a:t>proposals</a:t>
            </a:r>
          </a:p>
          <a:p>
            <a:r>
              <a:rPr lang="en-US" dirty="0" smtClean="0">
                <a:solidFill>
                  <a:schemeClr val="accent5"/>
                </a:solidFill>
              </a:rPr>
              <a:t>WRC-15 </a:t>
            </a:r>
            <a:r>
              <a:rPr lang="en-US" dirty="0">
                <a:solidFill>
                  <a:schemeClr val="accent5"/>
                </a:solidFill>
              </a:rPr>
              <a:t>addressed over </a:t>
            </a:r>
            <a:r>
              <a:rPr lang="en-US" dirty="0">
                <a:solidFill>
                  <a:srgbClr val="FF0000"/>
                </a:solidFill>
              </a:rPr>
              <a:t>40 topics </a:t>
            </a:r>
            <a:r>
              <a:rPr lang="en-US" dirty="0">
                <a:solidFill>
                  <a:schemeClr val="accent5"/>
                </a:solidFill>
              </a:rPr>
              <a:t>related to frequency allocation and frequency sharing for the efficient use of spectrum and orbital resources. </a:t>
            </a:r>
            <a:endParaRPr lang="en-US" dirty="0" smtClean="0">
              <a:solidFill>
                <a:schemeClr val="accent5"/>
              </a:solidFill>
            </a:endParaRPr>
          </a:p>
          <a:p>
            <a:endParaRPr lang="en-US" dirty="0" smtClean="0"/>
          </a:p>
          <a:p>
            <a:endParaRPr lang="en-US" dirty="0" smtClean="0"/>
          </a:p>
          <a:p>
            <a:endParaRPr lang="en-US" dirty="0" smtClean="0"/>
          </a:p>
          <a:p>
            <a:endParaRPr lang="en-US" dirty="0" smtClean="0"/>
          </a:p>
          <a:p>
            <a:endParaRPr lang="en-US" dirty="0" smtClean="0"/>
          </a:p>
          <a:p>
            <a:endParaRPr lang="en-US" dirty="0"/>
          </a:p>
          <a:p>
            <a:endParaRPr lang="en-US" dirty="0"/>
          </a:p>
        </p:txBody>
      </p:sp>
      <p:sp>
        <p:nvSpPr>
          <p:cNvPr id="5" name="Title 1"/>
          <p:cNvSpPr>
            <a:spLocks noGrp="1"/>
          </p:cNvSpPr>
          <p:nvPr>
            <p:ph type="title"/>
          </p:nvPr>
        </p:nvSpPr>
        <p:spPr>
          <a:xfrm>
            <a:off x="2279576" y="116633"/>
            <a:ext cx="8136904" cy="584775"/>
          </a:xfrm>
        </p:spPr>
        <p:txBody>
          <a:bodyPr/>
          <a:lstStyle/>
          <a:p>
            <a:r>
              <a:rPr lang="en-US" sz="3200" b="1" dirty="0">
                <a:solidFill>
                  <a:srgbClr val="FF0000"/>
                </a:solidFill>
              </a:rPr>
              <a:t>WRC-15 numbers</a:t>
            </a:r>
          </a:p>
        </p:txBody>
      </p:sp>
    </p:spTree>
    <p:extLst>
      <p:ext uri="{BB962C8B-B14F-4D97-AF65-F5344CB8AC3E}">
        <p14:creationId xmlns:p14="http://schemas.microsoft.com/office/powerpoint/2010/main" val="183338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txBox="1">
            <a:spLocks noGrp="1"/>
          </p:cNvSpPr>
          <p:nvPr>
            <p:ph type="sldNum" sz="quarter" idx="4294967295"/>
          </p:nvPr>
        </p:nvSpPr>
        <p:spPr>
          <a:xfrm>
            <a:off x="10440448" y="5640560"/>
            <a:ext cx="134303" cy="553998"/>
          </a:xfrm>
          <a:prstGeom prst="rect">
            <a:avLst/>
          </a:prstGeom>
        </p:spPr>
        <p:txBody>
          <a:bodyPr vert="horz" wrap="square" lIns="0" tIns="0" rIns="0" bIns="0" rtlCol="0" anchor="ctr">
            <a:spAutoFit/>
          </a:bodyPr>
          <a:lstStyle/>
          <a:p>
            <a:pPr marL="66675"/>
            <a:fld id="{81D60167-4931-47E6-BA6A-407CBD079E47}" type="slidenum">
              <a:rPr spc="-4" dirty="0"/>
              <a:pPr marL="66675"/>
              <a:t>8</a:t>
            </a:fld>
            <a:endParaRPr spc="-4" dirty="0"/>
          </a:p>
        </p:txBody>
      </p:sp>
      <p:sp>
        <p:nvSpPr>
          <p:cNvPr id="4" name="object 4"/>
          <p:cNvSpPr txBox="1"/>
          <p:nvPr/>
        </p:nvSpPr>
        <p:spPr>
          <a:xfrm>
            <a:off x="1631505" y="1412776"/>
            <a:ext cx="8943246" cy="3441968"/>
          </a:xfrm>
          <a:prstGeom prst="rect">
            <a:avLst/>
          </a:prstGeom>
        </p:spPr>
        <p:txBody>
          <a:bodyPr vert="horz" wrap="square" lIns="0" tIns="0" rIns="0" bIns="0" rtlCol="0">
            <a:spAutoFit/>
          </a:bodyPr>
          <a:lstStyle/>
          <a:p>
            <a:pPr marL="352425" marR="154305" indent="-342900">
              <a:buClr>
                <a:srgbClr val="0D4389"/>
              </a:buClr>
              <a:buSzPct val="110416"/>
              <a:buFont typeface="+mj-lt"/>
              <a:buAutoNum type="arabicPeriod"/>
              <a:tabLst>
                <a:tab pos="267176" algn="l"/>
              </a:tabLst>
            </a:pPr>
            <a:r>
              <a:rPr sz="2300" dirty="0">
                <a:solidFill>
                  <a:schemeClr val="accent5"/>
                </a:solidFill>
                <a:latin typeface="Arial"/>
                <a:cs typeface="Arial"/>
              </a:rPr>
              <a:t>Pro</a:t>
            </a:r>
            <a:r>
              <a:rPr sz="2300" spc="-8" dirty="0">
                <a:solidFill>
                  <a:schemeClr val="accent5"/>
                </a:solidFill>
                <a:latin typeface="Arial"/>
                <a:cs typeface="Arial"/>
              </a:rPr>
              <a:t>v</a:t>
            </a:r>
            <a:r>
              <a:rPr sz="2300" spc="-11" dirty="0">
                <a:solidFill>
                  <a:schemeClr val="accent5"/>
                </a:solidFill>
                <a:latin typeface="Arial"/>
                <a:cs typeface="Arial"/>
              </a:rPr>
              <a:t>iding</a:t>
            </a:r>
            <a:r>
              <a:rPr sz="2300" spc="-15" dirty="0">
                <a:solidFill>
                  <a:schemeClr val="accent5"/>
                </a:solidFill>
                <a:latin typeface="Arial"/>
                <a:cs typeface="Arial"/>
              </a:rPr>
              <a:t> </a:t>
            </a:r>
            <a:r>
              <a:rPr sz="2300" spc="-4" dirty="0">
                <a:solidFill>
                  <a:srgbClr val="FF0000"/>
                </a:solidFill>
                <a:latin typeface="Arial"/>
                <a:cs typeface="Arial"/>
              </a:rPr>
              <a:t>sp</a:t>
            </a:r>
            <a:r>
              <a:rPr sz="2300" spc="-8" dirty="0">
                <a:solidFill>
                  <a:srgbClr val="FF0000"/>
                </a:solidFill>
                <a:latin typeface="Arial"/>
                <a:cs typeface="Arial"/>
              </a:rPr>
              <a:t>e</a:t>
            </a:r>
            <a:r>
              <a:rPr sz="2300" spc="-4" dirty="0">
                <a:solidFill>
                  <a:srgbClr val="FF0000"/>
                </a:solidFill>
                <a:latin typeface="Arial"/>
                <a:cs typeface="Arial"/>
              </a:rPr>
              <a:t>ctru</a:t>
            </a:r>
            <a:r>
              <a:rPr sz="2300" dirty="0">
                <a:solidFill>
                  <a:srgbClr val="FF0000"/>
                </a:solidFill>
                <a:latin typeface="Arial"/>
                <a:cs typeface="Arial"/>
              </a:rPr>
              <a:t>m</a:t>
            </a:r>
            <a:r>
              <a:rPr sz="2300" spc="4" dirty="0">
                <a:solidFill>
                  <a:srgbClr val="FF0000"/>
                </a:solidFill>
                <a:latin typeface="Arial"/>
                <a:cs typeface="Arial"/>
              </a:rPr>
              <a:t> </a:t>
            </a:r>
            <a:r>
              <a:rPr sz="2300" dirty="0">
                <a:solidFill>
                  <a:srgbClr val="FF0000"/>
                </a:solidFill>
                <a:latin typeface="Arial"/>
                <a:cs typeface="Arial"/>
              </a:rPr>
              <a:t>for </a:t>
            </a:r>
            <a:r>
              <a:rPr sz="2300" spc="-15" dirty="0">
                <a:solidFill>
                  <a:srgbClr val="FF0000"/>
                </a:solidFill>
                <a:latin typeface="Arial"/>
                <a:cs typeface="Arial"/>
              </a:rPr>
              <a:t>mobil</a:t>
            </a:r>
            <a:r>
              <a:rPr sz="2300" spc="-11" dirty="0">
                <a:solidFill>
                  <a:srgbClr val="FF0000"/>
                </a:solidFill>
                <a:latin typeface="Arial"/>
                <a:cs typeface="Arial"/>
              </a:rPr>
              <a:t>e broa</a:t>
            </a:r>
            <a:r>
              <a:rPr sz="2300" spc="-19" dirty="0">
                <a:solidFill>
                  <a:srgbClr val="FF0000"/>
                </a:solidFill>
                <a:latin typeface="Arial"/>
                <a:cs typeface="Arial"/>
              </a:rPr>
              <a:t>d</a:t>
            </a:r>
            <a:r>
              <a:rPr sz="2300" spc="-11" dirty="0">
                <a:solidFill>
                  <a:srgbClr val="FF0000"/>
                </a:solidFill>
                <a:latin typeface="Arial"/>
                <a:cs typeface="Arial"/>
              </a:rPr>
              <a:t>ba</a:t>
            </a:r>
            <a:r>
              <a:rPr sz="2300" spc="-19" dirty="0">
                <a:solidFill>
                  <a:srgbClr val="FF0000"/>
                </a:solidFill>
                <a:latin typeface="Arial"/>
                <a:cs typeface="Arial"/>
              </a:rPr>
              <a:t>n</a:t>
            </a:r>
            <a:r>
              <a:rPr sz="2300" spc="-11" dirty="0">
                <a:solidFill>
                  <a:srgbClr val="FF0000"/>
                </a:solidFill>
                <a:latin typeface="Arial"/>
                <a:cs typeface="Arial"/>
              </a:rPr>
              <a:t>d</a:t>
            </a:r>
            <a:r>
              <a:rPr sz="2300" dirty="0">
                <a:solidFill>
                  <a:srgbClr val="FF0000"/>
                </a:solidFill>
                <a:latin typeface="Arial"/>
                <a:cs typeface="Arial"/>
              </a:rPr>
              <a:t> (</a:t>
            </a:r>
            <a:r>
              <a:rPr sz="2300" spc="-8" dirty="0">
                <a:solidFill>
                  <a:srgbClr val="FF0000"/>
                </a:solidFill>
                <a:latin typeface="Arial"/>
                <a:cs typeface="Arial"/>
              </a:rPr>
              <a:t>I</a:t>
            </a:r>
            <a:r>
              <a:rPr sz="2300" spc="-11" dirty="0">
                <a:solidFill>
                  <a:srgbClr val="FF0000"/>
                </a:solidFill>
                <a:latin typeface="Arial"/>
                <a:cs typeface="Arial"/>
              </a:rPr>
              <a:t>MT) </a:t>
            </a:r>
            <a:r>
              <a:rPr sz="2300" spc="-11" dirty="0">
                <a:solidFill>
                  <a:schemeClr val="accent5"/>
                </a:solidFill>
                <a:latin typeface="Arial"/>
                <a:cs typeface="Arial"/>
              </a:rPr>
              <a:t>on </a:t>
            </a:r>
            <a:r>
              <a:rPr sz="2300" dirty="0">
                <a:solidFill>
                  <a:schemeClr val="accent5"/>
                </a:solidFill>
                <a:latin typeface="Arial"/>
                <a:cs typeface="Arial"/>
              </a:rPr>
              <a:t>a </a:t>
            </a:r>
            <a:r>
              <a:rPr sz="2300" spc="-11" dirty="0">
                <a:solidFill>
                  <a:schemeClr val="accent5"/>
                </a:solidFill>
                <a:latin typeface="Arial"/>
                <a:cs typeface="Arial"/>
              </a:rPr>
              <a:t>global</a:t>
            </a:r>
            <a:r>
              <a:rPr sz="2300" spc="-19" dirty="0">
                <a:solidFill>
                  <a:schemeClr val="accent5"/>
                </a:solidFill>
                <a:latin typeface="Arial"/>
                <a:cs typeface="Arial"/>
              </a:rPr>
              <a:t> </a:t>
            </a:r>
            <a:r>
              <a:rPr sz="2300" dirty="0">
                <a:solidFill>
                  <a:schemeClr val="accent5"/>
                </a:solidFill>
                <a:latin typeface="Arial"/>
                <a:cs typeface="Arial"/>
              </a:rPr>
              <a:t>ba</a:t>
            </a:r>
            <a:r>
              <a:rPr sz="2300" spc="-8" dirty="0">
                <a:solidFill>
                  <a:schemeClr val="accent5"/>
                </a:solidFill>
                <a:latin typeface="Arial"/>
                <a:cs typeface="Arial"/>
              </a:rPr>
              <a:t>sis</a:t>
            </a:r>
            <a:endParaRPr sz="2300" dirty="0">
              <a:solidFill>
                <a:schemeClr val="accent5"/>
              </a:solidFill>
              <a:latin typeface="Arial"/>
              <a:cs typeface="Arial"/>
            </a:endParaRPr>
          </a:p>
          <a:p>
            <a:pPr marL="352425" indent="-342900">
              <a:spcBef>
                <a:spcPts val="431"/>
              </a:spcBef>
              <a:buClr>
                <a:srgbClr val="0D4389"/>
              </a:buClr>
              <a:buSzPct val="110416"/>
              <a:buFont typeface="+mj-lt"/>
              <a:buAutoNum type="arabicPeriod"/>
              <a:tabLst>
                <a:tab pos="267176" algn="l"/>
              </a:tabLst>
            </a:pPr>
            <a:r>
              <a:rPr sz="2300" dirty="0">
                <a:solidFill>
                  <a:schemeClr val="accent5"/>
                </a:solidFill>
                <a:latin typeface="Arial"/>
                <a:cs typeface="Arial"/>
              </a:rPr>
              <a:t>Pro</a:t>
            </a:r>
            <a:r>
              <a:rPr sz="2300" spc="-8" dirty="0">
                <a:solidFill>
                  <a:schemeClr val="accent5"/>
                </a:solidFill>
                <a:latin typeface="Arial"/>
                <a:cs typeface="Arial"/>
              </a:rPr>
              <a:t>v</a:t>
            </a:r>
            <a:r>
              <a:rPr sz="2300" spc="-11" dirty="0">
                <a:solidFill>
                  <a:schemeClr val="accent5"/>
                </a:solidFill>
                <a:latin typeface="Arial"/>
                <a:cs typeface="Arial"/>
              </a:rPr>
              <a:t>iding</a:t>
            </a:r>
            <a:r>
              <a:rPr sz="2300" spc="-15" dirty="0">
                <a:solidFill>
                  <a:schemeClr val="accent5"/>
                </a:solidFill>
                <a:latin typeface="Arial"/>
                <a:cs typeface="Arial"/>
              </a:rPr>
              <a:t> </a:t>
            </a:r>
            <a:r>
              <a:rPr sz="2300" dirty="0">
                <a:solidFill>
                  <a:srgbClr val="FF0000"/>
                </a:solidFill>
                <a:latin typeface="Arial"/>
                <a:cs typeface="Arial"/>
              </a:rPr>
              <a:t>fr</a:t>
            </a:r>
            <a:r>
              <a:rPr sz="2300" spc="-15" dirty="0">
                <a:solidFill>
                  <a:srgbClr val="FF0000"/>
                </a:solidFill>
                <a:latin typeface="Arial"/>
                <a:cs typeface="Arial"/>
              </a:rPr>
              <a:t>eq</a:t>
            </a:r>
            <a:r>
              <a:rPr sz="2300" spc="-19" dirty="0">
                <a:solidFill>
                  <a:srgbClr val="FF0000"/>
                </a:solidFill>
                <a:latin typeface="Arial"/>
                <a:cs typeface="Arial"/>
              </a:rPr>
              <a:t>u</a:t>
            </a:r>
            <a:r>
              <a:rPr sz="2300" spc="-4" dirty="0">
                <a:solidFill>
                  <a:srgbClr val="FF0000"/>
                </a:solidFill>
                <a:latin typeface="Arial"/>
                <a:cs typeface="Arial"/>
              </a:rPr>
              <a:t>en</a:t>
            </a:r>
            <a:r>
              <a:rPr sz="2300" spc="-8" dirty="0">
                <a:solidFill>
                  <a:srgbClr val="FF0000"/>
                </a:solidFill>
                <a:latin typeface="Arial"/>
                <a:cs typeface="Arial"/>
              </a:rPr>
              <a:t>c</a:t>
            </a:r>
            <a:r>
              <a:rPr sz="2300" dirty="0">
                <a:solidFill>
                  <a:srgbClr val="FF0000"/>
                </a:solidFill>
                <a:latin typeface="Arial"/>
                <a:cs typeface="Arial"/>
              </a:rPr>
              <a:t>ies</a:t>
            </a:r>
            <a:r>
              <a:rPr sz="2300" spc="-4" dirty="0">
                <a:solidFill>
                  <a:srgbClr val="FF0000"/>
                </a:solidFill>
                <a:latin typeface="Arial"/>
                <a:cs typeface="Arial"/>
              </a:rPr>
              <a:t> </a:t>
            </a:r>
            <a:r>
              <a:rPr sz="2300" spc="4" dirty="0">
                <a:solidFill>
                  <a:srgbClr val="FF0000"/>
                </a:solidFill>
                <a:latin typeface="Arial"/>
                <a:cs typeface="Arial"/>
              </a:rPr>
              <a:t>f</a:t>
            </a:r>
            <a:r>
              <a:rPr sz="2300" dirty="0">
                <a:solidFill>
                  <a:srgbClr val="FF0000"/>
                </a:solidFill>
                <a:latin typeface="Arial"/>
                <a:cs typeface="Arial"/>
              </a:rPr>
              <a:t>or</a:t>
            </a:r>
            <a:r>
              <a:rPr sz="2300" spc="-8" dirty="0">
                <a:solidFill>
                  <a:srgbClr val="FF0000"/>
                </a:solidFill>
                <a:latin typeface="Arial"/>
                <a:cs typeface="Arial"/>
              </a:rPr>
              <a:t> </a:t>
            </a:r>
            <a:r>
              <a:rPr sz="2300" spc="-15" dirty="0">
                <a:solidFill>
                  <a:srgbClr val="FF0000"/>
                </a:solidFill>
                <a:latin typeface="Arial"/>
                <a:cs typeface="Arial"/>
              </a:rPr>
              <a:t>G</a:t>
            </a:r>
            <a:r>
              <a:rPr sz="2300" spc="-4" dirty="0">
                <a:solidFill>
                  <a:srgbClr val="FF0000"/>
                </a:solidFill>
                <a:latin typeface="Arial"/>
                <a:cs typeface="Arial"/>
              </a:rPr>
              <a:t>l</a:t>
            </a:r>
            <a:r>
              <a:rPr sz="2300" spc="-11" dirty="0">
                <a:solidFill>
                  <a:srgbClr val="FF0000"/>
                </a:solidFill>
                <a:latin typeface="Arial"/>
                <a:cs typeface="Arial"/>
              </a:rPr>
              <a:t>obal</a:t>
            </a:r>
            <a:r>
              <a:rPr sz="2300" spc="-26" dirty="0">
                <a:solidFill>
                  <a:srgbClr val="FF0000"/>
                </a:solidFill>
                <a:latin typeface="Arial"/>
                <a:cs typeface="Arial"/>
              </a:rPr>
              <a:t> </a:t>
            </a:r>
            <a:r>
              <a:rPr sz="2300" spc="-11" dirty="0">
                <a:solidFill>
                  <a:srgbClr val="FF0000"/>
                </a:solidFill>
                <a:latin typeface="Arial"/>
                <a:cs typeface="Arial"/>
              </a:rPr>
              <a:t>Flight </a:t>
            </a:r>
            <a:r>
              <a:rPr sz="2300" spc="-113" dirty="0">
                <a:solidFill>
                  <a:srgbClr val="FF0000"/>
                </a:solidFill>
                <a:latin typeface="Arial"/>
                <a:cs typeface="Arial"/>
              </a:rPr>
              <a:t>T</a:t>
            </a:r>
            <a:r>
              <a:rPr sz="2300" spc="-4" dirty="0">
                <a:solidFill>
                  <a:srgbClr val="FF0000"/>
                </a:solidFill>
                <a:latin typeface="Arial"/>
                <a:cs typeface="Arial"/>
              </a:rPr>
              <a:t>racking</a:t>
            </a:r>
            <a:endParaRPr sz="2300" dirty="0">
              <a:latin typeface="Arial"/>
              <a:cs typeface="Arial"/>
            </a:endParaRPr>
          </a:p>
          <a:p>
            <a:pPr marL="352425" indent="-342900">
              <a:spcBef>
                <a:spcPts val="431"/>
              </a:spcBef>
              <a:buClr>
                <a:srgbClr val="0D4389"/>
              </a:buClr>
              <a:buSzPct val="110416"/>
              <a:buFont typeface="+mj-lt"/>
              <a:buAutoNum type="arabicPeriod"/>
              <a:tabLst>
                <a:tab pos="267176" algn="l"/>
              </a:tabLst>
            </a:pPr>
            <a:r>
              <a:rPr sz="2300" spc="-11" dirty="0">
                <a:solidFill>
                  <a:schemeClr val="accent5"/>
                </a:solidFill>
                <a:latin typeface="Arial"/>
                <a:cs typeface="Arial"/>
              </a:rPr>
              <a:t>Making</a:t>
            </a:r>
            <a:r>
              <a:rPr sz="2300" spc="-8" dirty="0">
                <a:solidFill>
                  <a:schemeClr val="accent5"/>
                </a:solidFill>
                <a:latin typeface="Arial"/>
                <a:cs typeface="Arial"/>
              </a:rPr>
              <a:t> </a:t>
            </a:r>
            <a:r>
              <a:rPr sz="2300" spc="-15" dirty="0">
                <a:solidFill>
                  <a:srgbClr val="FF0000"/>
                </a:solidFill>
                <a:latin typeface="Arial"/>
                <a:cs typeface="Arial"/>
              </a:rPr>
              <a:t>new</a:t>
            </a:r>
            <a:r>
              <a:rPr sz="2300" spc="-8" dirty="0">
                <a:solidFill>
                  <a:srgbClr val="FF0000"/>
                </a:solidFill>
                <a:latin typeface="Arial"/>
                <a:cs typeface="Arial"/>
              </a:rPr>
              <a:t> </a:t>
            </a:r>
            <a:r>
              <a:rPr sz="2300" spc="-11" dirty="0">
                <a:solidFill>
                  <a:srgbClr val="FF0000"/>
                </a:solidFill>
                <a:latin typeface="Arial"/>
                <a:cs typeface="Arial"/>
              </a:rPr>
              <a:t>al</a:t>
            </a:r>
            <a:r>
              <a:rPr sz="2300" spc="-4" dirty="0">
                <a:solidFill>
                  <a:srgbClr val="FF0000"/>
                </a:solidFill>
                <a:latin typeface="Arial"/>
                <a:cs typeface="Arial"/>
              </a:rPr>
              <a:t>l</a:t>
            </a:r>
            <a:r>
              <a:rPr sz="2300" dirty="0">
                <a:solidFill>
                  <a:srgbClr val="FF0000"/>
                </a:solidFill>
                <a:latin typeface="Arial"/>
                <a:cs typeface="Arial"/>
              </a:rPr>
              <a:t>oc</a:t>
            </a:r>
            <a:r>
              <a:rPr sz="2300" spc="-8" dirty="0">
                <a:solidFill>
                  <a:srgbClr val="FF0000"/>
                </a:solidFill>
                <a:latin typeface="Arial"/>
                <a:cs typeface="Arial"/>
              </a:rPr>
              <a:t>at</a:t>
            </a:r>
            <a:r>
              <a:rPr sz="2300" spc="-4" dirty="0">
                <a:solidFill>
                  <a:srgbClr val="FF0000"/>
                </a:solidFill>
                <a:latin typeface="Arial"/>
                <a:cs typeface="Arial"/>
              </a:rPr>
              <a:t>i</a:t>
            </a:r>
            <a:r>
              <a:rPr sz="2300" spc="-11" dirty="0">
                <a:solidFill>
                  <a:srgbClr val="FF0000"/>
                </a:solidFill>
                <a:latin typeface="Arial"/>
                <a:cs typeface="Arial"/>
              </a:rPr>
              <a:t>ons</a:t>
            </a:r>
            <a:r>
              <a:rPr sz="2300" spc="-23" dirty="0">
                <a:solidFill>
                  <a:srgbClr val="FF0000"/>
                </a:solidFill>
                <a:latin typeface="Arial"/>
                <a:cs typeface="Arial"/>
              </a:rPr>
              <a:t> </a:t>
            </a:r>
            <a:r>
              <a:rPr sz="2300" spc="-11" dirty="0">
                <a:solidFill>
                  <a:srgbClr val="FF0000"/>
                </a:solidFill>
                <a:latin typeface="Arial"/>
                <a:cs typeface="Arial"/>
              </a:rPr>
              <a:t>to</a:t>
            </a:r>
            <a:r>
              <a:rPr sz="2300" spc="-4" dirty="0">
                <a:solidFill>
                  <a:srgbClr val="FF0000"/>
                </a:solidFill>
                <a:latin typeface="Arial"/>
                <a:cs typeface="Arial"/>
              </a:rPr>
              <a:t> </a:t>
            </a:r>
            <a:r>
              <a:rPr sz="2300" dirty="0">
                <a:solidFill>
                  <a:srgbClr val="FF0000"/>
                </a:solidFill>
                <a:latin typeface="Arial"/>
                <a:cs typeface="Arial"/>
              </a:rPr>
              <a:t>the</a:t>
            </a:r>
            <a:r>
              <a:rPr sz="2300" spc="-8" dirty="0">
                <a:solidFill>
                  <a:srgbClr val="FF0000"/>
                </a:solidFill>
                <a:latin typeface="Arial"/>
                <a:cs typeface="Arial"/>
              </a:rPr>
              <a:t> </a:t>
            </a:r>
            <a:r>
              <a:rPr sz="2300" spc="-15" dirty="0">
                <a:solidFill>
                  <a:srgbClr val="FF0000"/>
                </a:solidFill>
                <a:latin typeface="Arial"/>
                <a:cs typeface="Arial"/>
              </a:rPr>
              <a:t>FS</a:t>
            </a:r>
            <a:r>
              <a:rPr sz="2300" spc="-26" dirty="0">
                <a:solidFill>
                  <a:srgbClr val="FF0000"/>
                </a:solidFill>
                <a:latin typeface="Arial"/>
                <a:cs typeface="Arial"/>
              </a:rPr>
              <a:t>S</a:t>
            </a:r>
            <a:r>
              <a:rPr sz="2300" spc="-8" dirty="0">
                <a:solidFill>
                  <a:srgbClr val="FF0000"/>
                </a:solidFill>
                <a:latin typeface="Arial"/>
                <a:cs typeface="Arial"/>
              </a:rPr>
              <a:t>,</a:t>
            </a:r>
            <a:r>
              <a:rPr sz="2300" dirty="0">
                <a:solidFill>
                  <a:srgbClr val="FF0000"/>
                </a:solidFill>
                <a:latin typeface="Arial"/>
                <a:cs typeface="Arial"/>
              </a:rPr>
              <a:t> MM</a:t>
            </a:r>
            <a:r>
              <a:rPr sz="2300" spc="-15" dirty="0">
                <a:solidFill>
                  <a:srgbClr val="FF0000"/>
                </a:solidFill>
                <a:latin typeface="Arial"/>
                <a:cs typeface="Arial"/>
              </a:rPr>
              <a:t>SS</a:t>
            </a:r>
            <a:r>
              <a:rPr sz="2300" spc="-8" dirty="0">
                <a:solidFill>
                  <a:srgbClr val="FF0000"/>
                </a:solidFill>
                <a:latin typeface="Arial"/>
                <a:cs typeface="Arial"/>
              </a:rPr>
              <a:t> </a:t>
            </a:r>
            <a:r>
              <a:rPr sz="2300" spc="-15" dirty="0">
                <a:solidFill>
                  <a:srgbClr val="FF0000"/>
                </a:solidFill>
                <a:latin typeface="Arial"/>
                <a:cs typeface="Arial"/>
              </a:rPr>
              <a:t>an</a:t>
            </a:r>
            <a:r>
              <a:rPr sz="2300" spc="-11" dirty="0">
                <a:solidFill>
                  <a:srgbClr val="FF0000"/>
                </a:solidFill>
                <a:latin typeface="Arial"/>
                <a:cs typeface="Arial"/>
              </a:rPr>
              <a:t>d</a:t>
            </a:r>
            <a:r>
              <a:rPr sz="2300" spc="-8" dirty="0">
                <a:solidFill>
                  <a:srgbClr val="FF0000"/>
                </a:solidFill>
                <a:latin typeface="Arial"/>
                <a:cs typeface="Arial"/>
              </a:rPr>
              <a:t> </a:t>
            </a:r>
            <a:r>
              <a:rPr sz="2300" spc="-19" dirty="0">
                <a:solidFill>
                  <a:srgbClr val="FF0000"/>
                </a:solidFill>
                <a:latin typeface="Arial"/>
                <a:cs typeface="Arial"/>
              </a:rPr>
              <a:t>EEESS</a:t>
            </a:r>
            <a:endParaRPr sz="2300" dirty="0">
              <a:latin typeface="Arial"/>
              <a:cs typeface="Arial"/>
            </a:endParaRPr>
          </a:p>
          <a:p>
            <a:pPr marL="352425" marR="113348" indent="-342900">
              <a:spcBef>
                <a:spcPts val="431"/>
              </a:spcBef>
              <a:buClr>
                <a:srgbClr val="0D4389"/>
              </a:buClr>
              <a:buSzPct val="110416"/>
              <a:buFont typeface="+mj-lt"/>
              <a:buAutoNum type="arabicPeriod"/>
              <a:tabLst>
                <a:tab pos="267176" algn="l"/>
              </a:tabLst>
            </a:pPr>
            <a:r>
              <a:rPr sz="2300" spc="-4" dirty="0">
                <a:solidFill>
                  <a:schemeClr val="accent5"/>
                </a:solidFill>
                <a:latin typeface="Arial"/>
                <a:cs typeface="Arial"/>
              </a:rPr>
              <a:t>A</a:t>
            </a:r>
            <a:r>
              <a:rPr sz="2300" spc="-8" dirty="0">
                <a:solidFill>
                  <a:schemeClr val="accent5"/>
                </a:solidFill>
                <a:latin typeface="Arial"/>
                <a:cs typeface="Arial"/>
              </a:rPr>
              <a:t>u</a:t>
            </a:r>
            <a:r>
              <a:rPr sz="2300" spc="-11" dirty="0">
                <a:solidFill>
                  <a:schemeClr val="accent5"/>
                </a:solidFill>
                <a:latin typeface="Arial"/>
                <a:cs typeface="Arial"/>
              </a:rPr>
              <a:t>thor</a:t>
            </a:r>
            <a:r>
              <a:rPr sz="2300" spc="-4" dirty="0">
                <a:solidFill>
                  <a:schemeClr val="accent5"/>
                </a:solidFill>
                <a:latin typeface="Arial"/>
                <a:cs typeface="Arial"/>
              </a:rPr>
              <a:t>i</a:t>
            </a:r>
            <a:r>
              <a:rPr sz="2300" spc="-11" dirty="0">
                <a:solidFill>
                  <a:schemeClr val="accent5"/>
                </a:solidFill>
                <a:latin typeface="Arial"/>
                <a:cs typeface="Arial"/>
              </a:rPr>
              <a:t>zing</a:t>
            </a:r>
            <a:r>
              <a:rPr sz="2300" spc="-15" dirty="0">
                <a:solidFill>
                  <a:schemeClr val="accent5"/>
                </a:solidFill>
                <a:latin typeface="Arial"/>
                <a:cs typeface="Arial"/>
              </a:rPr>
              <a:t> </a:t>
            </a:r>
            <a:r>
              <a:rPr sz="2300" dirty="0">
                <a:solidFill>
                  <a:schemeClr val="accent5"/>
                </a:solidFill>
                <a:latin typeface="Arial"/>
                <a:cs typeface="Arial"/>
              </a:rPr>
              <a:t>fr</a:t>
            </a:r>
            <a:r>
              <a:rPr sz="2300" spc="-15" dirty="0">
                <a:solidFill>
                  <a:schemeClr val="accent5"/>
                </a:solidFill>
                <a:latin typeface="Arial"/>
                <a:cs typeface="Arial"/>
              </a:rPr>
              <a:t>eq</a:t>
            </a:r>
            <a:r>
              <a:rPr sz="2300" spc="-19" dirty="0">
                <a:solidFill>
                  <a:schemeClr val="accent5"/>
                </a:solidFill>
                <a:latin typeface="Arial"/>
                <a:cs typeface="Arial"/>
              </a:rPr>
              <a:t>u</a:t>
            </a:r>
            <a:r>
              <a:rPr sz="2300" spc="-4" dirty="0">
                <a:solidFill>
                  <a:schemeClr val="accent5"/>
                </a:solidFill>
                <a:latin typeface="Arial"/>
                <a:cs typeface="Arial"/>
              </a:rPr>
              <a:t>en</a:t>
            </a:r>
            <a:r>
              <a:rPr sz="2300" spc="-8" dirty="0">
                <a:solidFill>
                  <a:schemeClr val="accent5"/>
                </a:solidFill>
                <a:latin typeface="Arial"/>
                <a:cs typeface="Arial"/>
              </a:rPr>
              <a:t>c</a:t>
            </a:r>
            <a:r>
              <a:rPr sz="2300" dirty="0">
                <a:solidFill>
                  <a:schemeClr val="accent5"/>
                </a:solidFill>
                <a:latin typeface="Arial"/>
                <a:cs typeface="Arial"/>
              </a:rPr>
              <a:t>y</a:t>
            </a:r>
            <a:r>
              <a:rPr sz="2300" spc="-4" dirty="0">
                <a:solidFill>
                  <a:schemeClr val="accent5"/>
                </a:solidFill>
                <a:latin typeface="Arial"/>
                <a:cs typeface="Arial"/>
              </a:rPr>
              <a:t> </a:t>
            </a:r>
            <a:r>
              <a:rPr sz="2300" spc="-11" dirty="0">
                <a:solidFill>
                  <a:schemeClr val="accent5"/>
                </a:solidFill>
                <a:latin typeface="Arial"/>
                <a:cs typeface="Arial"/>
              </a:rPr>
              <a:t>ba</a:t>
            </a:r>
            <a:r>
              <a:rPr sz="2300" spc="-19" dirty="0">
                <a:solidFill>
                  <a:schemeClr val="accent5"/>
                </a:solidFill>
                <a:latin typeface="Arial"/>
                <a:cs typeface="Arial"/>
              </a:rPr>
              <a:t>n</a:t>
            </a:r>
            <a:r>
              <a:rPr sz="2300" spc="-11" dirty="0">
                <a:solidFill>
                  <a:schemeClr val="accent5"/>
                </a:solidFill>
                <a:latin typeface="Arial"/>
                <a:cs typeface="Arial"/>
              </a:rPr>
              <a:t>ds</a:t>
            </a:r>
            <a:r>
              <a:rPr sz="2300" spc="-4" dirty="0">
                <a:solidFill>
                  <a:schemeClr val="accent5"/>
                </a:solidFill>
                <a:latin typeface="Arial"/>
                <a:cs typeface="Arial"/>
              </a:rPr>
              <a:t> </a:t>
            </a:r>
            <a:r>
              <a:rPr sz="2300" spc="-15" dirty="0">
                <a:solidFill>
                  <a:schemeClr val="accent5"/>
                </a:solidFill>
                <a:latin typeface="Arial"/>
                <a:cs typeface="Arial"/>
              </a:rPr>
              <a:t>an</a:t>
            </a:r>
            <a:r>
              <a:rPr sz="2300" spc="-11" dirty="0">
                <a:solidFill>
                  <a:schemeClr val="accent5"/>
                </a:solidFill>
                <a:latin typeface="Arial"/>
                <a:cs typeface="Arial"/>
              </a:rPr>
              <a:t>d </a:t>
            </a:r>
            <a:r>
              <a:rPr sz="2300" spc="-15" dirty="0">
                <a:solidFill>
                  <a:schemeClr val="accent5"/>
                </a:solidFill>
                <a:latin typeface="Arial"/>
                <a:cs typeface="Arial"/>
              </a:rPr>
              <a:t>establishing</a:t>
            </a:r>
            <a:r>
              <a:rPr sz="2300" spc="-11" dirty="0">
                <a:solidFill>
                  <a:schemeClr val="accent5"/>
                </a:solidFill>
                <a:latin typeface="Arial"/>
                <a:cs typeface="Arial"/>
              </a:rPr>
              <a:t> </a:t>
            </a:r>
            <a:r>
              <a:rPr sz="2300" spc="-4" dirty="0">
                <a:solidFill>
                  <a:schemeClr val="accent5"/>
                </a:solidFill>
                <a:latin typeface="Arial"/>
                <a:cs typeface="Arial"/>
              </a:rPr>
              <a:t>regulator</a:t>
            </a:r>
            <a:r>
              <a:rPr sz="2300" dirty="0">
                <a:solidFill>
                  <a:schemeClr val="accent5"/>
                </a:solidFill>
                <a:latin typeface="Arial"/>
                <a:cs typeface="Arial"/>
              </a:rPr>
              <a:t>y</a:t>
            </a:r>
            <a:r>
              <a:rPr sz="2300" spc="-8" dirty="0">
                <a:solidFill>
                  <a:schemeClr val="accent5"/>
                </a:solidFill>
                <a:latin typeface="Arial"/>
                <a:cs typeface="Arial"/>
              </a:rPr>
              <a:t> </a:t>
            </a:r>
            <a:r>
              <a:rPr sz="2300" spc="-15" dirty="0">
                <a:solidFill>
                  <a:schemeClr val="accent5"/>
                </a:solidFill>
                <a:latin typeface="Arial"/>
                <a:cs typeface="Arial"/>
              </a:rPr>
              <a:t>co</a:t>
            </a:r>
            <a:r>
              <a:rPr sz="2300" spc="-19" dirty="0">
                <a:solidFill>
                  <a:schemeClr val="accent5"/>
                </a:solidFill>
                <a:latin typeface="Arial"/>
                <a:cs typeface="Arial"/>
              </a:rPr>
              <a:t>n</a:t>
            </a:r>
            <a:r>
              <a:rPr sz="2300" spc="-11" dirty="0">
                <a:solidFill>
                  <a:schemeClr val="accent5"/>
                </a:solidFill>
                <a:latin typeface="Arial"/>
                <a:cs typeface="Arial"/>
              </a:rPr>
              <a:t>ditions</a:t>
            </a:r>
            <a:r>
              <a:rPr sz="2300" spc="-19" dirty="0">
                <a:solidFill>
                  <a:schemeClr val="accent5"/>
                </a:solidFill>
                <a:latin typeface="Arial"/>
                <a:cs typeface="Arial"/>
              </a:rPr>
              <a:t> </a:t>
            </a:r>
            <a:r>
              <a:rPr sz="2300" dirty="0">
                <a:solidFill>
                  <a:schemeClr val="accent5"/>
                </a:solidFill>
                <a:latin typeface="Arial"/>
                <a:cs typeface="Arial"/>
              </a:rPr>
              <a:t>for</a:t>
            </a:r>
            <a:r>
              <a:rPr sz="2300" spc="4" dirty="0">
                <a:solidFill>
                  <a:schemeClr val="accent5"/>
                </a:solidFill>
                <a:latin typeface="Arial"/>
                <a:cs typeface="Arial"/>
              </a:rPr>
              <a:t> </a:t>
            </a:r>
            <a:r>
              <a:rPr sz="2300" spc="-15" dirty="0">
                <a:solidFill>
                  <a:srgbClr val="FF0000"/>
                </a:solidFill>
                <a:latin typeface="Arial"/>
                <a:cs typeface="Arial"/>
              </a:rPr>
              <a:t>unma</a:t>
            </a:r>
            <a:r>
              <a:rPr sz="2300" spc="-19" dirty="0">
                <a:solidFill>
                  <a:srgbClr val="FF0000"/>
                </a:solidFill>
                <a:latin typeface="Arial"/>
                <a:cs typeface="Arial"/>
              </a:rPr>
              <a:t>n</a:t>
            </a:r>
            <a:r>
              <a:rPr sz="2300" spc="-11" dirty="0">
                <a:solidFill>
                  <a:srgbClr val="FF0000"/>
                </a:solidFill>
                <a:latin typeface="Arial"/>
                <a:cs typeface="Arial"/>
              </a:rPr>
              <a:t>ned</a:t>
            </a:r>
            <a:r>
              <a:rPr sz="2300" spc="-8" dirty="0">
                <a:solidFill>
                  <a:srgbClr val="FF0000"/>
                </a:solidFill>
                <a:latin typeface="Arial"/>
                <a:cs typeface="Arial"/>
              </a:rPr>
              <a:t> a</a:t>
            </a:r>
            <a:r>
              <a:rPr sz="2300" dirty="0">
                <a:solidFill>
                  <a:srgbClr val="FF0000"/>
                </a:solidFill>
                <a:latin typeface="Arial"/>
                <a:cs typeface="Arial"/>
              </a:rPr>
              <a:t>ircraft</a:t>
            </a:r>
            <a:r>
              <a:rPr sz="2300" spc="8" dirty="0">
                <a:solidFill>
                  <a:srgbClr val="FF0000"/>
                </a:solidFill>
                <a:latin typeface="Arial"/>
                <a:cs typeface="Arial"/>
              </a:rPr>
              <a:t> </a:t>
            </a:r>
            <a:r>
              <a:rPr sz="2300" spc="-4" dirty="0">
                <a:solidFill>
                  <a:srgbClr val="FF0000"/>
                </a:solidFill>
                <a:latin typeface="Arial"/>
                <a:cs typeface="Arial"/>
              </a:rPr>
              <a:t>s</a:t>
            </a:r>
            <a:r>
              <a:rPr sz="2300" spc="-19" dirty="0">
                <a:solidFill>
                  <a:srgbClr val="FF0000"/>
                </a:solidFill>
                <a:latin typeface="Arial"/>
                <a:cs typeface="Arial"/>
              </a:rPr>
              <a:t>y</a:t>
            </a:r>
            <a:r>
              <a:rPr sz="2300" spc="-4" dirty="0">
                <a:solidFill>
                  <a:srgbClr val="FF0000"/>
                </a:solidFill>
                <a:latin typeface="Arial"/>
                <a:cs typeface="Arial"/>
              </a:rPr>
              <a:t>ste</a:t>
            </a:r>
            <a:r>
              <a:rPr sz="2300" spc="4" dirty="0">
                <a:solidFill>
                  <a:srgbClr val="FF0000"/>
                </a:solidFill>
                <a:latin typeface="Arial"/>
                <a:cs typeface="Arial"/>
              </a:rPr>
              <a:t>m</a:t>
            </a:r>
            <a:r>
              <a:rPr sz="2300" dirty="0">
                <a:solidFill>
                  <a:srgbClr val="FF0000"/>
                </a:solidFill>
                <a:latin typeface="Arial"/>
                <a:cs typeface="Arial"/>
              </a:rPr>
              <a:t>s</a:t>
            </a:r>
            <a:endParaRPr sz="2300" dirty="0">
              <a:latin typeface="Arial"/>
              <a:cs typeface="Arial"/>
            </a:endParaRPr>
          </a:p>
          <a:p>
            <a:pPr marL="352425" indent="-342900">
              <a:spcBef>
                <a:spcPts val="431"/>
              </a:spcBef>
              <a:buClr>
                <a:srgbClr val="0D4389"/>
              </a:buClr>
              <a:buSzPct val="110416"/>
              <a:buFont typeface="+mj-lt"/>
              <a:buAutoNum type="arabicPeriod"/>
              <a:tabLst>
                <a:tab pos="267176" algn="l"/>
              </a:tabLst>
            </a:pPr>
            <a:r>
              <a:rPr sz="2300" dirty="0">
                <a:solidFill>
                  <a:schemeClr val="accent5"/>
                </a:solidFill>
                <a:latin typeface="Arial"/>
                <a:cs typeface="Arial"/>
              </a:rPr>
              <a:t>Pr</a:t>
            </a:r>
            <a:r>
              <a:rPr sz="2300" spc="-8" dirty="0">
                <a:solidFill>
                  <a:schemeClr val="accent5"/>
                </a:solidFill>
                <a:latin typeface="Arial"/>
                <a:cs typeface="Arial"/>
              </a:rPr>
              <a:t>o</a:t>
            </a:r>
            <a:r>
              <a:rPr sz="2300" spc="-4" dirty="0">
                <a:solidFill>
                  <a:schemeClr val="accent5"/>
                </a:solidFill>
                <a:latin typeface="Arial"/>
                <a:cs typeface="Arial"/>
              </a:rPr>
              <a:t>vidin</a:t>
            </a:r>
            <a:r>
              <a:rPr sz="2300" dirty="0">
                <a:solidFill>
                  <a:schemeClr val="accent5"/>
                </a:solidFill>
                <a:latin typeface="Arial"/>
                <a:cs typeface="Arial"/>
              </a:rPr>
              <a:t>g</a:t>
            </a:r>
            <a:r>
              <a:rPr sz="2300" spc="-19" dirty="0">
                <a:solidFill>
                  <a:schemeClr val="accent5"/>
                </a:solidFill>
                <a:latin typeface="Arial"/>
                <a:cs typeface="Arial"/>
              </a:rPr>
              <a:t> </a:t>
            </a:r>
            <a:r>
              <a:rPr sz="2300" spc="-4" dirty="0">
                <a:solidFill>
                  <a:schemeClr val="accent5"/>
                </a:solidFill>
                <a:latin typeface="Arial"/>
                <a:cs typeface="Arial"/>
              </a:rPr>
              <a:t>req</a:t>
            </a:r>
            <a:r>
              <a:rPr sz="2300" spc="-8" dirty="0">
                <a:solidFill>
                  <a:schemeClr val="accent5"/>
                </a:solidFill>
                <a:latin typeface="Arial"/>
                <a:cs typeface="Arial"/>
              </a:rPr>
              <a:t>u</a:t>
            </a:r>
            <a:r>
              <a:rPr sz="2300" dirty="0">
                <a:solidFill>
                  <a:schemeClr val="accent5"/>
                </a:solidFill>
                <a:latin typeface="Arial"/>
                <a:cs typeface="Arial"/>
              </a:rPr>
              <a:t>ired</a:t>
            </a:r>
            <a:r>
              <a:rPr sz="2300" spc="-8" dirty="0">
                <a:solidFill>
                  <a:schemeClr val="accent5"/>
                </a:solidFill>
                <a:latin typeface="Arial"/>
                <a:cs typeface="Arial"/>
              </a:rPr>
              <a:t> </a:t>
            </a:r>
            <a:r>
              <a:rPr sz="2300" spc="-4" dirty="0">
                <a:solidFill>
                  <a:srgbClr val="FF0000"/>
                </a:solidFill>
                <a:latin typeface="Arial"/>
                <a:cs typeface="Arial"/>
              </a:rPr>
              <a:t>s</a:t>
            </a:r>
            <a:r>
              <a:rPr sz="2300" spc="-8" dirty="0">
                <a:solidFill>
                  <a:srgbClr val="FF0000"/>
                </a:solidFill>
                <a:latin typeface="Arial"/>
                <a:cs typeface="Arial"/>
              </a:rPr>
              <a:t>p</a:t>
            </a:r>
            <a:r>
              <a:rPr sz="2300" spc="-4" dirty="0">
                <a:solidFill>
                  <a:srgbClr val="FF0000"/>
                </a:solidFill>
                <a:latin typeface="Arial"/>
                <a:cs typeface="Arial"/>
              </a:rPr>
              <a:t>e</a:t>
            </a:r>
            <a:r>
              <a:rPr sz="2300" spc="-8" dirty="0">
                <a:solidFill>
                  <a:srgbClr val="FF0000"/>
                </a:solidFill>
                <a:latin typeface="Arial"/>
                <a:cs typeface="Arial"/>
              </a:rPr>
              <a:t>c</a:t>
            </a:r>
            <a:r>
              <a:rPr sz="2300" dirty="0">
                <a:solidFill>
                  <a:srgbClr val="FF0000"/>
                </a:solidFill>
                <a:latin typeface="Arial"/>
                <a:cs typeface="Arial"/>
              </a:rPr>
              <a:t>trum</a:t>
            </a:r>
            <a:r>
              <a:rPr sz="2300" spc="8" dirty="0">
                <a:solidFill>
                  <a:srgbClr val="FF0000"/>
                </a:solidFill>
                <a:latin typeface="Arial"/>
                <a:cs typeface="Arial"/>
              </a:rPr>
              <a:t> </a:t>
            </a:r>
            <a:r>
              <a:rPr sz="2300" dirty="0">
                <a:solidFill>
                  <a:srgbClr val="FF0000"/>
                </a:solidFill>
                <a:latin typeface="Arial"/>
                <a:cs typeface="Arial"/>
              </a:rPr>
              <a:t>for</a:t>
            </a:r>
            <a:r>
              <a:rPr sz="2300" spc="-11" dirty="0">
                <a:solidFill>
                  <a:srgbClr val="FF0000"/>
                </a:solidFill>
                <a:latin typeface="Arial"/>
                <a:cs typeface="Arial"/>
              </a:rPr>
              <a:t> </a:t>
            </a:r>
            <a:r>
              <a:rPr sz="2300" spc="-101" dirty="0">
                <a:solidFill>
                  <a:srgbClr val="FF0000"/>
                </a:solidFill>
                <a:latin typeface="Arial"/>
                <a:cs typeface="Arial"/>
              </a:rPr>
              <a:t>W</a:t>
            </a:r>
            <a:r>
              <a:rPr sz="2300" spc="-4" dirty="0">
                <a:solidFill>
                  <a:srgbClr val="FF0000"/>
                </a:solidFill>
                <a:latin typeface="Arial"/>
                <a:cs typeface="Arial"/>
              </a:rPr>
              <a:t>AI</a:t>
            </a:r>
            <a:r>
              <a:rPr sz="2300" dirty="0">
                <a:solidFill>
                  <a:srgbClr val="FF0000"/>
                </a:solidFill>
                <a:latin typeface="Arial"/>
                <a:cs typeface="Arial"/>
              </a:rPr>
              <a:t>C</a:t>
            </a:r>
            <a:r>
              <a:rPr sz="2300" spc="-4" dirty="0">
                <a:solidFill>
                  <a:srgbClr val="FF0000"/>
                </a:solidFill>
                <a:latin typeface="Arial"/>
                <a:cs typeface="Arial"/>
              </a:rPr>
              <a:t> </a:t>
            </a:r>
            <a:r>
              <a:rPr sz="2300" spc="-4" dirty="0">
                <a:solidFill>
                  <a:schemeClr val="accent5"/>
                </a:solidFill>
                <a:latin typeface="Arial"/>
                <a:cs typeface="Arial"/>
              </a:rPr>
              <a:t>a</a:t>
            </a:r>
            <a:r>
              <a:rPr sz="2300" dirty="0">
                <a:solidFill>
                  <a:schemeClr val="accent5"/>
                </a:solidFill>
                <a:latin typeface="Arial"/>
                <a:cs typeface="Arial"/>
              </a:rPr>
              <a:t>s</a:t>
            </a:r>
            <a:r>
              <a:rPr sz="2300" spc="-8" dirty="0">
                <a:solidFill>
                  <a:schemeClr val="accent5"/>
                </a:solidFill>
                <a:latin typeface="Arial"/>
                <a:cs typeface="Arial"/>
              </a:rPr>
              <a:t> </a:t>
            </a:r>
            <a:r>
              <a:rPr sz="2300" spc="19" dirty="0">
                <a:solidFill>
                  <a:schemeClr val="accent5"/>
                </a:solidFill>
                <a:latin typeface="Arial"/>
                <a:cs typeface="Arial"/>
              </a:rPr>
              <a:t>w</a:t>
            </a:r>
            <a:r>
              <a:rPr sz="2300" spc="-4" dirty="0">
                <a:solidFill>
                  <a:schemeClr val="accent5"/>
                </a:solidFill>
                <a:latin typeface="Arial"/>
                <a:cs typeface="Arial"/>
              </a:rPr>
              <a:t>el</a:t>
            </a:r>
            <a:r>
              <a:rPr sz="2300" dirty="0">
                <a:solidFill>
                  <a:schemeClr val="accent5"/>
                </a:solidFill>
                <a:latin typeface="Arial"/>
                <a:cs typeface="Arial"/>
              </a:rPr>
              <a:t>l</a:t>
            </a:r>
            <a:r>
              <a:rPr sz="2300" spc="-38" dirty="0">
                <a:solidFill>
                  <a:schemeClr val="accent5"/>
                </a:solidFill>
                <a:latin typeface="Arial"/>
                <a:cs typeface="Arial"/>
              </a:rPr>
              <a:t> </a:t>
            </a:r>
            <a:r>
              <a:rPr sz="2300" spc="-4" dirty="0">
                <a:solidFill>
                  <a:schemeClr val="accent5"/>
                </a:solidFill>
                <a:latin typeface="Arial"/>
                <a:cs typeface="Arial"/>
              </a:rPr>
              <a:t>a</a:t>
            </a:r>
            <a:r>
              <a:rPr sz="2300" dirty="0">
                <a:solidFill>
                  <a:schemeClr val="accent5"/>
                </a:solidFill>
                <a:latin typeface="Arial"/>
                <a:cs typeface="Arial"/>
              </a:rPr>
              <a:t>s</a:t>
            </a:r>
            <a:r>
              <a:rPr sz="2300" spc="-8" dirty="0">
                <a:solidFill>
                  <a:schemeClr val="accent5"/>
                </a:solidFill>
                <a:latin typeface="Arial"/>
                <a:cs typeface="Arial"/>
              </a:rPr>
              <a:t> </a:t>
            </a:r>
            <a:r>
              <a:rPr sz="2300" dirty="0">
                <a:solidFill>
                  <a:schemeClr val="accent5"/>
                </a:solidFill>
                <a:latin typeface="Arial"/>
                <a:cs typeface="Arial"/>
              </a:rPr>
              <a:t>for</a:t>
            </a:r>
          </a:p>
          <a:p>
            <a:pPr marL="609600" indent="-342900">
              <a:buFont typeface="+mj-lt"/>
              <a:buAutoNum type="arabicPeriod"/>
            </a:pPr>
            <a:r>
              <a:rPr sz="2300" spc="-15" dirty="0">
                <a:solidFill>
                  <a:srgbClr val="FF0000"/>
                </a:solidFill>
                <a:latin typeface="Arial"/>
                <a:cs typeface="Arial"/>
              </a:rPr>
              <a:t>automot</a:t>
            </a:r>
            <a:r>
              <a:rPr sz="2300" spc="-4" dirty="0">
                <a:solidFill>
                  <a:srgbClr val="FF0000"/>
                </a:solidFill>
                <a:latin typeface="Arial"/>
                <a:cs typeface="Arial"/>
              </a:rPr>
              <a:t>iv</a:t>
            </a:r>
            <a:r>
              <a:rPr sz="2300" dirty="0">
                <a:solidFill>
                  <a:srgbClr val="FF0000"/>
                </a:solidFill>
                <a:latin typeface="Arial"/>
                <a:cs typeface="Arial"/>
              </a:rPr>
              <a:t>e</a:t>
            </a:r>
            <a:r>
              <a:rPr sz="2300" spc="-8" dirty="0">
                <a:solidFill>
                  <a:srgbClr val="FF0000"/>
                </a:solidFill>
                <a:latin typeface="Arial"/>
                <a:cs typeface="Arial"/>
              </a:rPr>
              <a:t> </a:t>
            </a:r>
            <a:r>
              <a:rPr sz="2300" spc="-15" dirty="0">
                <a:solidFill>
                  <a:srgbClr val="FF0000"/>
                </a:solidFill>
                <a:latin typeface="Arial"/>
                <a:cs typeface="Arial"/>
              </a:rPr>
              <a:t>an</a:t>
            </a:r>
            <a:r>
              <a:rPr sz="2300" spc="-11" dirty="0">
                <a:solidFill>
                  <a:srgbClr val="FF0000"/>
                </a:solidFill>
                <a:latin typeface="Arial"/>
                <a:cs typeface="Arial"/>
              </a:rPr>
              <a:t>d</a:t>
            </a:r>
            <a:r>
              <a:rPr sz="2300" spc="-8" dirty="0">
                <a:solidFill>
                  <a:srgbClr val="FF0000"/>
                </a:solidFill>
                <a:latin typeface="Arial"/>
                <a:cs typeface="Arial"/>
              </a:rPr>
              <a:t> </a:t>
            </a:r>
            <a:r>
              <a:rPr sz="2300" spc="-4" dirty="0">
                <a:solidFill>
                  <a:srgbClr val="FF0000"/>
                </a:solidFill>
                <a:latin typeface="Arial"/>
                <a:cs typeface="Arial"/>
              </a:rPr>
              <a:t>m</a:t>
            </a:r>
            <a:r>
              <a:rPr sz="2300" spc="-8" dirty="0">
                <a:solidFill>
                  <a:srgbClr val="FF0000"/>
                </a:solidFill>
                <a:latin typeface="Arial"/>
                <a:cs typeface="Arial"/>
              </a:rPr>
              <a:t>a</a:t>
            </a:r>
            <a:r>
              <a:rPr sz="2300" spc="-4" dirty="0">
                <a:solidFill>
                  <a:srgbClr val="FF0000"/>
                </a:solidFill>
                <a:latin typeface="Arial"/>
                <a:cs typeface="Arial"/>
              </a:rPr>
              <a:t>ri</a:t>
            </a:r>
            <a:r>
              <a:rPr sz="2300" spc="8" dirty="0">
                <a:solidFill>
                  <a:srgbClr val="FF0000"/>
                </a:solidFill>
                <a:latin typeface="Arial"/>
                <a:cs typeface="Arial"/>
              </a:rPr>
              <a:t>t</a:t>
            </a:r>
            <a:r>
              <a:rPr sz="2300" dirty="0">
                <a:solidFill>
                  <a:srgbClr val="FF0000"/>
                </a:solidFill>
                <a:latin typeface="Arial"/>
                <a:cs typeface="Arial"/>
              </a:rPr>
              <a:t>ime tr</a:t>
            </a:r>
            <a:r>
              <a:rPr sz="2300" spc="-4" dirty="0">
                <a:solidFill>
                  <a:srgbClr val="FF0000"/>
                </a:solidFill>
                <a:latin typeface="Arial"/>
                <a:cs typeface="Arial"/>
              </a:rPr>
              <a:t>an</a:t>
            </a:r>
            <a:r>
              <a:rPr sz="2300" spc="-8" dirty="0">
                <a:solidFill>
                  <a:srgbClr val="FF0000"/>
                </a:solidFill>
                <a:latin typeface="Arial"/>
                <a:cs typeface="Arial"/>
              </a:rPr>
              <a:t>s</a:t>
            </a:r>
            <a:r>
              <a:rPr sz="2300" dirty="0">
                <a:solidFill>
                  <a:srgbClr val="FF0000"/>
                </a:solidFill>
                <a:latin typeface="Arial"/>
                <a:cs typeface="Arial"/>
              </a:rPr>
              <a:t>ports</a:t>
            </a:r>
            <a:endParaRPr sz="2300" dirty="0">
              <a:latin typeface="Arial"/>
              <a:cs typeface="Arial"/>
            </a:endParaRPr>
          </a:p>
          <a:p>
            <a:pPr marL="352425" marR="807244" indent="-342900">
              <a:spcBef>
                <a:spcPts val="431"/>
              </a:spcBef>
              <a:buClr>
                <a:srgbClr val="0D4389"/>
              </a:buClr>
              <a:buSzPct val="110416"/>
              <a:buFont typeface="+mj-lt"/>
              <a:buAutoNum type="arabicPeriod"/>
              <a:tabLst>
                <a:tab pos="267176" algn="l"/>
              </a:tabLst>
            </a:pPr>
            <a:r>
              <a:rPr sz="2300" spc="-11" dirty="0">
                <a:solidFill>
                  <a:schemeClr val="accent5"/>
                </a:solidFill>
                <a:latin typeface="Arial"/>
                <a:cs typeface="Arial"/>
              </a:rPr>
              <a:t>Improving</a:t>
            </a:r>
            <a:r>
              <a:rPr sz="2300" spc="-23" dirty="0">
                <a:solidFill>
                  <a:schemeClr val="accent5"/>
                </a:solidFill>
                <a:latin typeface="Arial"/>
                <a:cs typeface="Arial"/>
              </a:rPr>
              <a:t> </a:t>
            </a:r>
            <a:r>
              <a:rPr sz="2300" dirty="0">
                <a:solidFill>
                  <a:schemeClr val="accent5"/>
                </a:solidFill>
                <a:latin typeface="Arial"/>
                <a:cs typeface="Arial"/>
              </a:rPr>
              <a:t>the</a:t>
            </a:r>
            <a:r>
              <a:rPr sz="2300" spc="-4" dirty="0">
                <a:solidFill>
                  <a:schemeClr val="accent5"/>
                </a:solidFill>
                <a:latin typeface="Arial"/>
                <a:cs typeface="Arial"/>
              </a:rPr>
              <a:t> </a:t>
            </a:r>
            <a:r>
              <a:rPr sz="2300" spc="-4" dirty="0">
                <a:solidFill>
                  <a:srgbClr val="FF0000"/>
                </a:solidFill>
                <a:latin typeface="Arial"/>
                <a:cs typeface="Arial"/>
              </a:rPr>
              <a:t>sate</a:t>
            </a:r>
            <a:r>
              <a:rPr sz="2300" spc="4" dirty="0">
                <a:solidFill>
                  <a:srgbClr val="FF0000"/>
                </a:solidFill>
                <a:latin typeface="Arial"/>
                <a:cs typeface="Arial"/>
              </a:rPr>
              <a:t>l</a:t>
            </a:r>
            <a:r>
              <a:rPr sz="2300" spc="-8" dirty="0">
                <a:solidFill>
                  <a:srgbClr val="FF0000"/>
                </a:solidFill>
                <a:latin typeface="Arial"/>
                <a:cs typeface="Arial"/>
              </a:rPr>
              <a:t>l</a:t>
            </a:r>
            <a:r>
              <a:rPr sz="2300" spc="-4" dirty="0">
                <a:solidFill>
                  <a:srgbClr val="FF0000"/>
                </a:solidFill>
                <a:latin typeface="Arial"/>
                <a:cs typeface="Arial"/>
              </a:rPr>
              <a:t>i</a:t>
            </a:r>
            <a:r>
              <a:rPr sz="2300" dirty="0">
                <a:solidFill>
                  <a:srgbClr val="FF0000"/>
                </a:solidFill>
                <a:latin typeface="Arial"/>
                <a:cs typeface="Arial"/>
              </a:rPr>
              <a:t>te</a:t>
            </a:r>
            <a:r>
              <a:rPr sz="2300" spc="-11" dirty="0">
                <a:solidFill>
                  <a:srgbClr val="FF0000"/>
                </a:solidFill>
                <a:latin typeface="Arial"/>
                <a:cs typeface="Arial"/>
              </a:rPr>
              <a:t> </a:t>
            </a:r>
            <a:r>
              <a:rPr sz="2300" dirty="0">
                <a:solidFill>
                  <a:srgbClr val="FF0000"/>
                </a:solidFill>
                <a:latin typeface="Arial"/>
                <a:cs typeface="Arial"/>
              </a:rPr>
              <a:t>fr</a:t>
            </a:r>
            <a:r>
              <a:rPr sz="2300" spc="-4" dirty="0">
                <a:solidFill>
                  <a:srgbClr val="FF0000"/>
                </a:solidFill>
                <a:latin typeface="Arial"/>
                <a:cs typeface="Arial"/>
              </a:rPr>
              <a:t>equenc</a:t>
            </a:r>
            <a:r>
              <a:rPr sz="2300" dirty="0">
                <a:solidFill>
                  <a:srgbClr val="FF0000"/>
                </a:solidFill>
                <a:latin typeface="Arial"/>
                <a:cs typeface="Arial"/>
              </a:rPr>
              <a:t>y</a:t>
            </a:r>
            <a:r>
              <a:rPr sz="2300" spc="11" dirty="0">
                <a:solidFill>
                  <a:srgbClr val="FF0000"/>
                </a:solidFill>
                <a:latin typeface="Arial"/>
                <a:cs typeface="Arial"/>
              </a:rPr>
              <a:t> </a:t>
            </a:r>
            <a:r>
              <a:rPr sz="2300" spc="-4" dirty="0">
                <a:solidFill>
                  <a:srgbClr val="FF0000"/>
                </a:solidFill>
                <a:latin typeface="Arial"/>
                <a:cs typeface="Arial"/>
              </a:rPr>
              <a:t>assign</a:t>
            </a:r>
            <a:r>
              <a:rPr sz="2300" spc="4" dirty="0">
                <a:solidFill>
                  <a:srgbClr val="FF0000"/>
                </a:solidFill>
                <a:latin typeface="Arial"/>
                <a:cs typeface="Arial"/>
              </a:rPr>
              <a:t>m</a:t>
            </a:r>
            <a:r>
              <a:rPr sz="2300" spc="-4" dirty="0">
                <a:solidFill>
                  <a:srgbClr val="FF0000"/>
                </a:solidFill>
                <a:latin typeface="Arial"/>
                <a:cs typeface="Arial"/>
              </a:rPr>
              <a:t>ents regulator</a:t>
            </a:r>
            <a:r>
              <a:rPr sz="2300" dirty="0">
                <a:solidFill>
                  <a:srgbClr val="FF0000"/>
                </a:solidFill>
                <a:latin typeface="Arial"/>
                <a:cs typeface="Arial"/>
              </a:rPr>
              <a:t>y</a:t>
            </a:r>
            <a:r>
              <a:rPr sz="2300" spc="-4" dirty="0">
                <a:solidFill>
                  <a:srgbClr val="FF0000"/>
                </a:solidFill>
                <a:latin typeface="Arial"/>
                <a:cs typeface="Arial"/>
              </a:rPr>
              <a:t> </a:t>
            </a:r>
            <a:r>
              <a:rPr sz="2300" dirty="0">
                <a:solidFill>
                  <a:srgbClr val="FF0000"/>
                </a:solidFill>
                <a:latin typeface="Arial"/>
                <a:cs typeface="Arial"/>
              </a:rPr>
              <a:t>proc</a:t>
            </a:r>
            <a:r>
              <a:rPr sz="2300" spc="-8" dirty="0">
                <a:solidFill>
                  <a:srgbClr val="FF0000"/>
                </a:solidFill>
                <a:latin typeface="Arial"/>
                <a:cs typeface="Arial"/>
              </a:rPr>
              <a:t>e</a:t>
            </a:r>
            <a:r>
              <a:rPr sz="2300" dirty="0">
                <a:solidFill>
                  <a:srgbClr val="FF0000"/>
                </a:solidFill>
                <a:latin typeface="Arial"/>
                <a:cs typeface="Arial"/>
              </a:rPr>
              <a:t>dures</a:t>
            </a:r>
            <a:endParaRPr sz="2300" dirty="0">
              <a:latin typeface="Arial"/>
              <a:cs typeface="Arial"/>
            </a:endParaRPr>
          </a:p>
        </p:txBody>
      </p:sp>
      <p:sp>
        <p:nvSpPr>
          <p:cNvPr id="5" name="object 5"/>
          <p:cNvSpPr txBox="1"/>
          <p:nvPr/>
        </p:nvSpPr>
        <p:spPr>
          <a:xfrm>
            <a:off x="1784221" y="5086562"/>
            <a:ext cx="8637815" cy="1107996"/>
          </a:xfrm>
          <a:prstGeom prst="rect">
            <a:avLst/>
          </a:prstGeom>
          <a:solidFill>
            <a:srgbClr val="FCEADA"/>
          </a:solidFill>
        </p:spPr>
        <p:txBody>
          <a:bodyPr vert="horz" wrap="square" lIns="0" tIns="0" rIns="0" bIns="0" rtlCol="0">
            <a:spAutoFit/>
          </a:bodyPr>
          <a:lstStyle/>
          <a:p>
            <a:pPr marL="68104" marR="147638"/>
            <a:r>
              <a:rPr sz="2400" spc="-15" dirty="0">
                <a:solidFill>
                  <a:schemeClr val="accent5"/>
                </a:solidFill>
                <a:latin typeface="Calibri"/>
                <a:cs typeface="Calibri"/>
              </a:rPr>
              <a:t>Thes</a:t>
            </a:r>
            <a:r>
              <a:rPr sz="2400" spc="-11" dirty="0">
                <a:solidFill>
                  <a:schemeClr val="accent5"/>
                </a:solidFill>
                <a:latin typeface="Calibri"/>
                <a:cs typeface="Calibri"/>
              </a:rPr>
              <a:t>e</a:t>
            </a:r>
            <a:r>
              <a:rPr sz="2400" spc="11" dirty="0">
                <a:solidFill>
                  <a:schemeClr val="accent5"/>
                </a:solidFill>
                <a:latin typeface="Calibri"/>
                <a:cs typeface="Calibri"/>
              </a:rPr>
              <a:t> </a:t>
            </a:r>
            <a:r>
              <a:rPr sz="2400" spc="-34" dirty="0">
                <a:solidFill>
                  <a:schemeClr val="accent5"/>
                </a:solidFill>
                <a:latin typeface="Calibri"/>
                <a:cs typeface="Calibri"/>
              </a:rPr>
              <a:t>r</a:t>
            </a:r>
            <a:r>
              <a:rPr sz="2400" dirty="0">
                <a:solidFill>
                  <a:schemeClr val="accent5"/>
                </a:solidFill>
                <a:latin typeface="Calibri"/>
                <a:cs typeface="Calibri"/>
              </a:rPr>
              <a:t>esults</a:t>
            </a:r>
            <a:r>
              <a:rPr sz="2400" spc="-8" dirty="0">
                <a:solidFill>
                  <a:schemeClr val="accent5"/>
                </a:solidFill>
                <a:latin typeface="Calibri"/>
                <a:cs typeface="Calibri"/>
              </a:rPr>
              <a:t> </a:t>
            </a:r>
            <a:r>
              <a:rPr sz="2400" spc="-4" dirty="0">
                <a:solidFill>
                  <a:schemeClr val="accent5"/>
                </a:solidFill>
                <a:latin typeface="Calibri"/>
                <a:cs typeface="Calibri"/>
              </a:rPr>
              <a:t>h</a:t>
            </a:r>
            <a:r>
              <a:rPr sz="2400" spc="-26" dirty="0">
                <a:solidFill>
                  <a:schemeClr val="accent5"/>
                </a:solidFill>
                <a:latin typeface="Calibri"/>
                <a:cs typeface="Calibri"/>
              </a:rPr>
              <a:t>a</a:t>
            </a:r>
            <a:r>
              <a:rPr sz="2400" spc="-34" dirty="0">
                <a:solidFill>
                  <a:schemeClr val="accent5"/>
                </a:solidFill>
                <a:latin typeface="Calibri"/>
                <a:cs typeface="Calibri"/>
              </a:rPr>
              <a:t>v</a:t>
            </a:r>
            <a:r>
              <a:rPr sz="2400" spc="-11" dirty="0">
                <a:solidFill>
                  <a:schemeClr val="accent5"/>
                </a:solidFill>
                <a:latin typeface="Calibri"/>
                <a:cs typeface="Calibri"/>
              </a:rPr>
              <a:t>e</a:t>
            </a:r>
            <a:r>
              <a:rPr sz="2400" dirty="0">
                <a:solidFill>
                  <a:schemeClr val="accent5"/>
                </a:solidFill>
                <a:latin typeface="Calibri"/>
                <a:cs typeface="Calibri"/>
              </a:rPr>
              <a:t> </a:t>
            </a:r>
            <a:r>
              <a:rPr sz="2400" spc="-15" dirty="0">
                <a:solidFill>
                  <a:schemeClr val="accent5"/>
                </a:solidFill>
                <a:latin typeface="Calibri"/>
                <a:cs typeface="Calibri"/>
              </a:rPr>
              <a:t>d</a:t>
            </a:r>
            <a:r>
              <a:rPr sz="2400" spc="-8" dirty="0">
                <a:solidFill>
                  <a:schemeClr val="accent5"/>
                </a:solidFill>
                <a:latin typeface="Calibri"/>
                <a:cs typeface="Calibri"/>
              </a:rPr>
              <a:t>e</a:t>
            </a:r>
            <a:r>
              <a:rPr sz="2400" dirty="0">
                <a:solidFill>
                  <a:schemeClr val="accent5"/>
                </a:solidFill>
                <a:latin typeface="Calibri"/>
                <a:cs typeface="Calibri"/>
              </a:rPr>
              <a:t>mon</a:t>
            </a:r>
            <a:r>
              <a:rPr sz="2400" spc="-26" dirty="0">
                <a:solidFill>
                  <a:schemeClr val="accent5"/>
                </a:solidFill>
                <a:latin typeface="Calibri"/>
                <a:cs typeface="Calibri"/>
              </a:rPr>
              <a:t>s</a:t>
            </a:r>
            <a:r>
              <a:rPr sz="2400" spc="-8" dirty="0">
                <a:solidFill>
                  <a:schemeClr val="accent5"/>
                </a:solidFill>
                <a:latin typeface="Calibri"/>
                <a:cs typeface="Calibri"/>
              </a:rPr>
              <a:t>t</a:t>
            </a:r>
            <a:r>
              <a:rPr sz="2400" spc="-41" dirty="0">
                <a:solidFill>
                  <a:schemeClr val="accent5"/>
                </a:solidFill>
                <a:latin typeface="Calibri"/>
                <a:cs typeface="Calibri"/>
              </a:rPr>
              <a:t>r</a:t>
            </a:r>
            <a:r>
              <a:rPr sz="2400" spc="-19" dirty="0">
                <a:solidFill>
                  <a:schemeClr val="accent5"/>
                </a:solidFill>
                <a:latin typeface="Calibri"/>
                <a:cs typeface="Calibri"/>
              </a:rPr>
              <a:t>a</a:t>
            </a:r>
            <a:r>
              <a:rPr sz="2400" spc="-26" dirty="0">
                <a:solidFill>
                  <a:schemeClr val="accent5"/>
                </a:solidFill>
                <a:latin typeface="Calibri"/>
                <a:cs typeface="Calibri"/>
              </a:rPr>
              <a:t>t</a:t>
            </a:r>
            <a:r>
              <a:rPr sz="2400" spc="-11" dirty="0">
                <a:solidFill>
                  <a:schemeClr val="accent5"/>
                </a:solidFill>
                <a:latin typeface="Calibri"/>
                <a:cs typeface="Calibri"/>
              </a:rPr>
              <a:t>ed</a:t>
            </a:r>
            <a:r>
              <a:rPr sz="2400" spc="-8" dirty="0">
                <a:solidFill>
                  <a:schemeClr val="accent5"/>
                </a:solidFill>
                <a:latin typeface="Calibri"/>
                <a:cs typeface="Calibri"/>
              </a:rPr>
              <a:t> </a:t>
            </a:r>
            <a:r>
              <a:rPr sz="2400" spc="-4" dirty="0">
                <a:solidFill>
                  <a:schemeClr val="accent5"/>
                </a:solidFill>
                <a:latin typeface="Calibri"/>
                <a:cs typeface="Calibri"/>
              </a:rPr>
              <a:t>onc</a:t>
            </a:r>
            <a:r>
              <a:rPr sz="2400" dirty="0">
                <a:solidFill>
                  <a:schemeClr val="accent5"/>
                </a:solidFill>
                <a:latin typeface="Calibri"/>
                <a:cs typeface="Calibri"/>
              </a:rPr>
              <a:t>e</a:t>
            </a:r>
            <a:r>
              <a:rPr sz="2400" spc="-4" dirty="0">
                <a:solidFill>
                  <a:schemeClr val="accent5"/>
                </a:solidFill>
                <a:latin typeface="Calibri"/>
                <a:cs typeface="Calibri"/>
              </a:rPr>
              <a:t> </a:t>
            </a:r>
            <a:r>
              <a:rPr sz="2400" spc="-11" dirty="0">
                <a:solidFill>
                  <a:schemeClr val="accent5"/>
                </a:solidFill>
                <a:latin typeface="Calibri"/>
                <a:cs typeface="Calibri"/>
              </a:rPr>
              <a:t>a</a:t>
            </a:r>
            <a:r>
              <a:rPr sz="2400" spc="-49" dirty="0">
                <a:solidFill>
                  <a:schemeClr val="accent5"/>
                </a:solidFill>
                <a:latin typeface="Calibri"/>
                <a:cs typeface="Calibri"/>
              </a:rPr>
              <a:t>g</a:t>
            </a:r>
            <a:r>
              <a:rPr sz="2400" dirty="0">
                <a:solidFill>
                  <a:schemeClr val="accent5"/>
                </a:solidFill>
                <a:latin typeface="Calibri"/>
                <a:cs typeface="Calibri"/>
              </a:rPr>
              <a:t>ain </a:t>
            </a:r>
            <a:r>
              <a:rPr sz="2400" spc="-11" dirty="0">
                <a:solidFill>
                  <a:schemeClr val="accent5"/>
                </a:solidFill>
                <a:latin typeface="Calibri"/>
                <a:cs typeface="Calibri"/>
              </a:rPr>
              <a:t>the</a:t>
            </a:r>
            <a:r>
              <a:rPr sz="2400" dirty="0">
                <a:solidFill>
                  <a:schemeClr val="accent5"/>
                </a:solidFill>
                <a:latin typeface="Calibri"/>
                <a:cs typeface="Calibri"/>
              </a:rPr>
              <a:t> </a:t>
            </a:r>
            <a:r>
              <a:rPr sz="2400" b="1" spc="-11" dirty="0">
                <a:solidFill>
                  <a:schemeClr val="accent5"/>
                </a:solidFill>
                <a:latin typeface="Calibri"/>
                <a:cs typeface="Calibri"/>
              </a:rPr>
              <a:t>ITU</a:t>
            </a:r>
            <a:r>
              <a:rPr sz="2400" b="1" spc="-15" dirty="0">
                <a:solidFill>
                  <a:schemeClr val="accent5"/>
                </a:solidFill>
                <a:latin typeface="Calibri"/>
                <a:cs typeface="Calibri"/>
              </a:rPr>
              <a:t> </a:t>
            </a:r>
            <a:r>
              <a:rPr sz="2400" b="1" spc="-11" dirty="0">
                <a:solidFill>
                  <a:schemeClr val="accent5"/>
                </a:solidFill>
                <a:latin typeface="Calibri"/>
                <a:cs typeface="Calibri"/>
              </a:rPr>
              <a:t>abi</a:t>
            </a:r>
            <a:r>
              <a:rPr sz="2400" b="1" spc="-15" dirty="0">
                <a:solidFill>
                  <a:schemeClr val="accent5"/>
                </a:solidFill>
                <a:latin typeface="Calibri"/>
                <a:cs typeface="Calibri"/>
              </a:rPr>
              <a:t>l</a:t>
            </a:r>
            <a:r>
              <a:rPr sz="2400" b="1" spc="-8" dirty="0">
                <a:solidFill>
                  <a:schemeClr val="accent5"/>
                </a:solidFill>
                <a:latin typeface="Calibri"/>
                <a:cs typeface="Calibri"/>
              </a:rPr>
              <a:t>i</a:t>
            </a:r>
            <a:r>
              <a:rPr sz="2400" b="1" spc="-15" dirty="0">
                <a:solidFill>
                  <a:schemeClr val="accent5"/>
                </a:solidFill>
                <a:latin typeface="Calibri"/>
                <a:cs typeface="Calibri"/>
              </a:rPr>
              <a:t>t</a:t>
            </a:r>
            <a:r>
              <a:rPr sz="2400" b="1" spc="-11" dirty="0">
                <a:solidFill>
                  <a:schemeClr val="accent5"/>
                </a:solidFill>
                <a:latin typeface="Calibri"/>
                <a:cs typeface="Calibri"/>
              </a:rPr>
              <a:t>y</a:t>
            </a:r>
            <a:r>
              <a:rPr sz="2400" b="1" spc="-8" dirty="0">
                <a:solidFill>
                  <a:schemeClr val="accent5"/>
                </a:solidFill>
                <a:latin typeface="Calibri"/>
                <a:cs typeface="Calibri"/>
              </a:rPr>
              <a:t>  </a:t>
            </a:r>
            <a:r>
              <a:rPr sz="2400" spc="-26" dirty="0">
                <a:solidFill>
                  <a:schemeClr val="accent5"/>
                </a:solidFill>
                <a:latin typeface="Calibri"/>
                <a:cs typeface="Calibri"/>
              </a:rPr>
              <a:t>t</a:t>
            </a:r>
            <a:r>
              <a:rPr sz="2400" dirty="0">
                <a:solidFill>
                  <a:schemeClr val="accent5"/>
                </a:solidFill>
                <a:latin typeface="Calibri"/>
                <a:cs typeface="Calibri"/>
              </a:rPr>
              <a:t>o</a:t>
            </a:r>
            <a:r>
              <a:rPr sz="2400" spc="-8" dirty="0">
                <a:solidFill>
                  <a:schemeClr val="accent5"/>
                </a:solidFill>
                <a:latin typeface="Calibri"/>
                <a:cs typeface="Calibri"/>
              </a:rPr>
              <a:t> </a:t>
            </a:r>
            <a:r>
              <a:rPr sz="2400" b="1" spc="-56" dirty="0">
                <a:solidFill>
                  <a:schemeClr val="accent5"/>
                </a:solidFill>
                <a:latin typeface="Calibri"/>
                <a:cs typeface="Calibri"/>
              </a:rPr>
              <a:t>k</a:t>
            </a:r>
            <a:r>
              <a:rPr sz="2400" b="1" spc="-4" dirty="0">
                <a:solidFill>
                  <a:schemeClr val="accent5"/>
                </a:solidFill>
                <a:latin typeface="Calibri"/>
                <a:cs typeface="Calibri"/>
              </a:rPr>
              <a:t>e</a:t>
            </a:r>
            <a:r>
              <a:rPr sz="2400" b="1" spc="4" dirty="0">
                <a:solidFill>
                  <a:schemeClr val="accent5"/>
                </a:solidFill>
                <a:latin typeface="Calibri"/>
                <a:cs typeface="Calibri"/>
              </a:rPr>
              <a:t>e</a:t>
            </a:r>
            <a:r>
              <a:rPr sz="2400" b="1" spc="-11" dirty="0">
                <a:solidFill>
                  <a:schemeClr val="accent5"/>
                </a:solidFill>
                <a:latin typeface="Calibri"/>
                <a:cs typeface="Calibri"/>
              </a:rPr>
              <a:t>p</a:t>
            </a:r>
            <a:r>
              <a:rPr sz="2400" b="1" spc="-15" dirty="0">
                <a:solidFill>
                  <a:schemeClr val="accent5"/>
                </a:solidFill>
                <a:latin typeface="Calibri"/>
                <a:cs typeface="Calibri"/>
              </a:rPr>
              <a:t> </a:t>
            </a:r>
            <a:r>
              <a:rPr sz="2400" b="1" spc="-11" dirty="0">
                <a:solidFill>
                  <a:schemeClr val="accent5"/>
                </a:solidFill>
                <a:latin typeface="Calibri"/>
                <a:cs typeface="Calibri"/>
              </a:rPr>
              <a:t>up</a:t>
            </a:r>
            <a:r>
              <a:rPr sz="2400" b="1" spc="-4" dirty="0">
                <a:solidFill>
                  <a:schemeClr val="accent5"/>
                </a:solidFill>
                <a:latin typeface="Calibri"/>
                <a:cs typeface="Calibri"/>
              </a:rPr>
              <a:t> </a:t>
            </a:r>
            <a:r>
              <a:rPr sz="2400" b="1" spc="-15" dirty="0">
                <a:solidFill>
                  <a:schemeClr val="accent5"/>
                </a:solidFill>
                <a:latin typeface="Calibri"/>
                <a:cs typeface="Calibri"/>
              </a:rPr>
              <a:t>wit</a:t>
            </a:r>
            <a:r>
              <a:rPr sz="2400" b="1" spc="-11" dirty="0">
                <a:solidFill>
                  <a:schemeClr val="accent5"/>
                </a:solidFill>
                <a:latin typeface="Calibri"/>
                <a:cs typeface="Calibri"/>
              </a:rPr>
              <a:t>h</a:t>
            </a:r>
            <a:r>
              <a:rPr sz="2400" b="1" spc="-8" dirty="0">
                <a:solidFill>
                  <a:schemeClr val="accent5"/>
                </a:solidFill>
                <a:latin typeface="Calibri"/>
                <a:cs typeface="Calibri"/>
              </a:rPr>
              <a:t> t</a:t>
            </a:r>
            <a:r>
              <a:rPr sz="2400" b="1" spc="-19" dirty="0">
                <a:solidFill>
                  <a:schemeClr val="accent5"/>
                </a:solidFill>
                <a:latin typeface="Calibri"/>
                <a:cs typeface="Calibri"/>
              </a:rPr>
              <a:t>h</a:t>
            </a:r>
            <a:r>
              <a:rPr sz="2400" b="1" dirty="0">
                <a:solidFill>
                  <a:schemeClr val="accent5"/>
                </a:solidFill>
                <a:latin typeface="Calibri"/>
                <a:cs typeface="Calibri"/>
              </a:rPr>
              <a:t>e</a:t>
            </a:r>
            <a:r>
              <a:rPr sz="2400" b="1" spc="8" dirty="0">
                <a:solidFill>
                  <a:schemeClr val="accent5"/>
                </a:solidFill>
                <a:latin typeface="Calibri"/>
                <a:cs typeface="Calibri"/>
              </a:rPr>
              <a:t> </a:t>
            </a:r>
            <a:r>
              <a:rPr sz="2400" b="1" dirty="0">
                <a:solidFill>
                  <a:schemeClr val="accent5"/>
                </a:solidFill>
                <a:latin typeface="Calibri"/>
                <a:cs typeface="Calibri"/>
              </a:rPr>
              <a:t>pace</a:t>
            </a:r>
            <a:r>
              <a:rPr sz="2400" b="1" spc="-8" dirty="0">
                <a:solidFill>
                  <a:schemeClr val="accent5"/>
                </a:solidFill>
                <a:latin typeface="Calibri"/>
                <a:cs typeface="Calibri"/>
              </a:rPr>
              <a:t> o</a:t>
            </a:r>
            <a:r>
              <a:rPr sz="2400" b="1" dirty="0">
                <a:solidFill>
                  <a:schemeClr val="accent5"/>
                </a:solidFill>
                <a:latin typeface="Calibri"/>
                <a:cs typeface="Calibri"/>
              </a:rPr>
              <a:t>f</a:t>
            </a:r>
            <a:r>
              <a:rPr sz="2400" b="1" spc="-15" dirty="0">
                <a:solidFill>
                  <a:schemeClr val="accent5"/>
                </a:solidFill>
                <a:latin typeface="Calibri"/>
                <a:cs typeface="Calibri"/>
              </a:rPr>
              <a:t> </a:t>
            </a:r>
            <a:r>
              <a:rPr sz="2400" b="1" spc="-30" dirty="0">
                <a:solidFill>
                  <a:schemeClr val="accent5"/>
                </a:solidFill>
                <a:latin typeface="Calibri"/>
                <a:cs typeface="Calibri"/>
              </a:rPr>
              <a:t>t</a:t>
            </a:r>
            <a:r>
              <a:rPr sz="2400" b="1" spc="-4" dirty="0">
                <a:solidFill>
                  <a:schemeClr val="accent5"/>
                </a:solidFill>
                <a:latin typeface="Calibri"/>
                <a:cs typeface="Calibri"/>
              </a:rPr>
              <a:t>e</a:t>
            </a:r>
            <a:r>
              <a:rPr sz="2400" b="1" spc="4" dirty="0">
                <a:solidFill>
                  <a:schemeClr val="accent5"/>
                </a:solidFill>
                <a:latin typeface="Calibri"/>
                <a:cs typeface="Calibri"/>
              </a:rPr>
              <a:t>c</a:t>
            </a:r>
            <a:r>
              <a:rPr sz="2400" b="1" spc="-11" dirty="0">
                <a:solidFill>
                  <a:schemeClr val="accent5"/>
                </a:solidFill>
                <a:latin typeface="Calibri"/>
                <a:cs typeface="Calibri"/>
              </a:rPr>
              <a:t>h</a:t>
            </a:r>
            <a:r>
              <a:rPr sz="2400" b="1" spc="-19" dirty="0">
                <a:solidFill>
                  <a:schemeClr val="accent5"/>
                </a:solidFill>
                <a:latin typeface="Calibri"/>
                <a:cs typeface="Calibri"/>
              </a:rPr>
              <a:t>n</a:t>
            </a:r>
            <a:r>
              <a:rPr sz="2400" b="1" spc="-8" dirty="0">
                <a:solidFill>
                  <a:schemeClr val="accent5"/>
                </a:solidFill>
                <a:latin typeface="Calibri"/>
                <a:cs typeface="Calibri"/>
              </a:rPr>
              <a:t>olo</a:t>
            </a:r>
            <a:r>
              <a:rPr sz="2400" b="1" spc="-4" dirty="0">
                <a:solidFill>
                  <a:schemeClr val="accent5"/>
                </a:solidFill>
                <a:latin typeface="Calibri"/>
                <a:cs typeface="Calibri"/>
              </a:rPr>
              <a:t>gi</a:t>
            </a:r>
            <a:r>
              <a:rPr sz="2400" b="1" spc="-8" dirty="0">
                <a:solidFill>
                  <a:schemeClr val="accent5"/>
                </a:solidFill>
                <a:latin typeface="Calibri"/>
                <a:cs typeface="Calibri"/>
              </a:rPr>
              <a:t>cal</a:t>
            </a:r>
            <a:r>
              <a:rPr sz="2400" b="1" spc="-23" dirty="0">
                <a:solidFill>
                  <a:schemeClr val="accent5"/>
                </a:solidFill>
                <a:latin typeface="Calibri"/>
                <a:cs typeface="Calibri"/>
              </a:rPr>
              <a:t> </a:t>
            </a:r>
            <a:r>
              <a:rPr sz="2400" b="1" spc="-11" dirty="0">
                <a:solidFill>
                  <a:schemeClr val="accent5"/>
                </a:solidFill>
                <a:latin typeface="Calibri"/>
                <a:cs typeface="Calibri"/>
              </a:rPr>
              <a:t>ad</a:t>
            </a:r>
            <a:r>
              <a:rPr sz="2400" b="1" spc="-38" dirty="0">
                <a:solidFill>
                  <a:schemeClr val="accent5"/>
                </a:solidFill>
                <a:latin typeface="Calibri"/>
                <a:cs typeface="Calibri"/>
              </a:rPr>
              <a:t>v</a:t>
            </a:r>
            <a:r>
              <a:rPr sz="2400" b="1" dirty="0">
                <a:solidFill>
                  <a:schemeClr val="accent5"/>
                </a:solidFill>
                <a:latin typeface="Calibri"/>
                <a:cs typeface="Calibri"/>
              </a:rPr>
              <a:t>ancem</a:t>
            </a:r>
            <a:r>
              <a:rPr sz="2400" b="1" spc="-4" dirty="0">
                <a:solidFill>
                  <a:schemeClr val="accent5"/>
                </a:solidFill>
                <a:latin typeface="Calibri"/>
                <a:cs typeface="Calibri"/>
              </a:rPr>
              <a:t>e</a:t>
            </a:r>
            <a:r>
              <a:rPr sz="2400" b="1" spc="-19" dirty="0">
                <a:solidFill>
                  <a:schemeClr val="accent5"/>
                </a:solidFill>
                <a:latin typeface="Calibri"/>
                <a:cs typeface="Calibri"/>
              </a:rPr>
              <a:t>n</a:t>
            </a:r>
            <a:r>
              <a:rPr sz="2400" b="1" spc="-8" dirty="0">
                <a:solidFill>
                  <a:schemeClr val="accent5"/>
                </a:solidFill>
                <a:latin typeface="Calibri"/>
                <a:cs typeface="Calibri"/>
              </a:rPr>
              <a:t>ts</a:t>
            </a:r>
            <a:r>
              <a:rPr sz="2400" b="1" spc="15" dirty="0">
                <a:solidFill>
                  <a:schemeClr val="accent5"/>
                </a:solidFill>
                <a:latin typeface="Calibri"/>
                <a:cs typeface="Calibri"/>
              </a:rPr>
              <a:t> </a:t>
            </a:r>
            <a:r>
              <a:rPr sz="2400" dirty="0">
                <a:solidFill>
                  <a:schemeClr val="accent5"/>
                </a:solidFill>
                <a:latin typeface="Calibri"/>
                <a:cs typeface="Calibri"/>
              </a:rPr>
              <a:t>and </a:t>
            </a:r>
            <a:r>
              <a:rPr sz="2400" spc="-26" dirty="0">
                <a:solidFill>
                  <a:schemeClr val="accent5"/>
                </a:solidFill>
                <a:latin typeface="Calibri"/>
                <a:cs typeface="Calibri"/>
              </a:rPr>
              <a:t>t</a:t>
            </a:r>
            <a:r>
              <a:rPr sz="2400" dirty="0">
                <a:solidFill>
                  <a:schemeClr val="accent5"/>
                </a:solidFill>
                <a:latin typeface="Calibri"/>
                <a:cs typeface="Calibri"/>
              </a:rPr>
              <a:t>o</a:t>
            </a:r>
            <a:r>
              <a:rPr sz="2400" spc="-8" dirty="0">
                <a:solidFill>
                  <a:schemeClr val="accent5"/>
                </a:solidFill>
                <a:latin typeface="Calibri"/>
                <a:cs typeface="Calibri"/>
              </a:rPr>
              <a:t> </a:t>
            </a:r>
            <a:r>
              <a:rPr sz="2400" b="1" spc="-8" dirty="0">
                <a:solidFill>
                  <a:schemeClr val="accent5"/>
                </a:solidFill>
                <a:latin typeface="Calibri"/>
                <a:cs typeface="Calibri"/>
              </a:rPr>
              <a:t>t</a:t>
            </a:r>
            <a:r>
              <a:rPr sz="2400" b="1" spc="-15" dirty="0">
                <a:solidFill>
                  <a:schemeClr val="accent5"/>
                </a:solidFill>
                <a:latin typeface="Calibri"/>
                <a:cs typeface="Calibri"/>
              </a:rPr>
              <a:t>i</a:t>
            </a:r>
            <a:r>
              <a:rPr sz="2400" b="1" spc="-4" dirty="0">
                <a:solidFill>
                  <a:schemeClr val="accent5"/>
                </a:solidFill>
                <a:latin typeface="Calibri"/>
                <a:cs typeface="Calibri"/>
              </a:rPr>
              <a:t>m</a:t>
            </a:r>
            <a:r>
              <a:rPr sz="2400" b="1" spc="4" dirty="0">
                <a:solidFill>
                  <a:schemeClr val="accent5"/>
                </a:solidFill>
                <a:latin typeface="Calibri"/>
                <a:cs typeface="Calibri"/>
              </a:rPr>
              <a:t>e</a:t>
            </a:r>
            <a:r>
              <a:rPr sz="2400" b="1" spc="-8" dirty="0">
                <a:solidFill>
                  <a:schemeClr val="accent5"/>
                </a:solidFill>
                <a:latin typeface="Calibri"/>
                <a:cs typeface="Calibri"/>
              </a:rPr>
              <a:t>ly</a:t>
            </a:r>
            <a:r>
              <a:rPr sz="2400" b="1" dirty="0">
                <a:solidFill>
                  <a:schemeClr val="accent5"/>
                </a:solidFill>
                <a:latin typeface="Calibri"/>
                <a:cs typeface="Calibri"/>
              </a:rPr>
              <a:t> </a:t>
            </a:r>
            <a:r>
              <a:rPr sz="2400" b="1" spc="-23" dirty="0">
                <a:solidFill>
                  <a:schemeClr val="accent5"/>
                </a:solidFill>
                <a:latin typeface="Calibri"/>
                <a:cs typeface="Calibri"/>
              </a:rPr>
              <a:t>r</a:t>
            </a:r>
            <a:r>
              <a:rPr sz="2400" b="1" spc="-15" dirty="0">
                <a:solidFill>
                  <a:schemeClr val="accent5"/>
                </a:solidFill>
                <a:latin typeface="Calibri"/>
                <a:cs typeface="Calibri"/>
              </a:rPr>
              <a:t>esp</a:t>
            </a:r>
            <a:r>
              <a:rPr sz="2400" b="1" spc="-8" dirty="0">
                <a:solidFill>
                  <a:schemeClr val="accent5"/>
                </a:solidFill>
                <a:latin typeface="Calibri"/>
                <a:cs typeface="Calibri"/>
              </a:rPr>
              <a:t>o</a:t>
            </a:r>
            <a:r>
              <a:rPr sz="2400" b="1" spc="-11" dirty="0">
                <a:solidFill>
                  <a:schemeClr val="accent5"/>
                </a:solidFill>
                <a:latin typeface="Calibri"/>
                <a:cs typeface="Calibri"/>
              </a:rPr>
              <a:t>nd</a:t>
            </a:r>
            <a:r>
              <a:rPr sz="2400" b="1" spc="-19" dirty="0">
                <a:solidFill>
                  <a:schemeClr val="accent5"/>
                </a:solidFill>
                <a:latin typeface="Calibri"/>
                <a:cs typeface="Calibri"/>
              </a:rPr>
              <a:t> </a:t>
            </a:r>
            <a:r>
              <a:rPr sz="2400" b="1" spc="-30" dirty="0">
                <a:solidFill>
                  <a:schemeClr val="accent5"/>
                </a:solidFill>
                <a:latin typeface="Calibri"/>
                <a:cs typeface="Calibri"/>
              </a:rPr>
              <a:t>t</a:t>
            </a:r>
            <a:r>
              <a:rPr sz="2400" b="1" spc="-11" dirty="0">
                <a:solidFill>
                  <a:schemeClr val="accent5"/>
                </a:solidFill>
                <a:latin typeface="Calibri"/>
                <a:cs typeface="Calibri"/>
              </a:rPr>
              <a:t>o</a:t>
            </a:r>
            <a:r>
              <a:rPr sz="2400" b="1" dirty="0">
                <a:solidFill>
                  <a:schemeClr val="accent5"/>
                </a:solidFill>
                <a:latin typeface="Calibri"/>
                <a:cs typeface="Calibri"/>
              </a:rPr>
              <a:t> </a:t>
            </a:r>
            <a:r>
              <a:rPr sz="2400" b="1" spc="-8" dirty="0">
                <a:solidFill>
                  <a:schemeClr val="accent5"/>
                </a:solidFill>
                <a:latin typeface="Calibri"/>
                <a:cs typeface="Calibri"/>
              </a:rPr>
              <a:t>t</a:t>
            </a:r>
            <a:r>
              <a:rPr sz="2400" b="1" spc="-19" dirty="0">
                <a:solidFill>
                  <a:schemeClr val="accent5"/>
                </a:solidFill>
                <a:latin typeface="Calibri"/>
                <a:cs typeface="Calibri"/>
              </a:rPr>
              <a:t>h</a:t>
            </a:r>
            <a:r>
              <a:rPr sz="2400" b="1" dirty="0">
                <a:solidFill>
                  <a:schemeClr val="accent5"/>
                </a:solidFill>
                <a:latin typeface="Calibri"/>
                <a:cs typeface="Calibri"/>
              </a:rPr>
              <a:t>e</a:t>
            </a:r>
            <a:r>
              <a:rPr sz="2400" b="1" spc="8" dirty="0">
                <a:solidFill>
                  <a:schemeClr val="accent5"/>
                </a:solidFill>
                <a:latin typeface="Calibri"/>
                <a:cs typeface="Calibri"/>
              </a:rPr>
              <a:t> </a:t>
            </a:r>
            <a:r>
              <a:rPr sz="2400" b="1" dirty="0">
                <a:solidFill>
                  <a:schemeClr val="accent5"/>
                </a:solidFill>
                <a:latin typeface="Calibri"/>
                <a:cs typeface="Calibri"/>
              </a:rPr>
              <a:t>u</a:t>
            </a:r>
            <a:r>
              <a:rPr sz="2400" b="1" spc="-23" dirty="0">
                <a:solidFill>
                  <a:schemeClr val="accent5"/>
                </a:solidFill>
                <a:latin typeface="Calibri"/>
                <a:cs typeface="Calibri"/>
              </a:rPr>
              <a:t>r</a:t>
            </a:r>
            <a:r>
              <a:rPr sz="2400" b="1" spc="-19" dirty="0">
                <a:solidFill>
                  <a:schemeClr val="accent5"/>
                </a:solidFill>
                <a:latin typeface="Calibri"/>
                <a:cs typeface="Calibri"/>
              </a:rPr>
              <a:t>g</a:t>
            </a:r>
            <a:r>
              <a:rPr sz="2400" b="1" spc="-4" dirty="0">
                <a:solidFill>
                  <a:schemeClr val="accent5"/>
                </a:solidFill>
                <a:latin typeface="Calibri"/>
                <a:cs typeface="Calibri"/>
              </a:rPr>
              <a:t>e</a:t>
            </a:r>
            <a:r>
              <a:rPr sz="2400" b="1" spc="-19" dirty="0">
                <a:solidFill>
                  <a:schemeClr val="accent5"/>
                </a:solidFill>
                <a:latin typeface="Calibri"/>
                <a:cs typeface="Calibri"/>
              </a:rPr>
              <a:t>n</a:t>
            </a:r>
            <a:r>
              <a:rPr sz="2400" b="1" spc="-8" dirty="0">
                <a:solidFill>
                  <a:schemeClr val="accent5"/>
                </a:solidFill>
                <a:latin typeface="Calibri"/>
                <a:cs typeface="Calibri"/>
              </a:rPr>
              <a:t>t</a:t>
            </a:r>
            <a:r>
              <a:rPr sz="2400" b="1" dirty="0">
                <a:solidFill>
                  <a:schemeClr val="accent5"/>
                </a:solidFill>
                <a:latin typeface="Calibri"/>
                <a:cs typeface="Calibri"/>
              </a:rPr>
              <a:t> nee</a:t>
            </a:r>
            <a:r>
              <a:rPr sz="2400" b="1" spc="-11" dirty="0">
                <a:solidFill>
                  <a:schemeClr val="accent5"/>
                </a:solidFill>
                <a:latin typeface="Calibri"/>
                <a:cs typeface="Calibri"/>
              </a:rPr>
              <a:t>ds</a:t>
            </a:r>
            <a:r>
              <a:rPr sz="2400" b="1" spc="-4" dirty="0">
                <a:solidFill>
                  <a:schemeClr val="accent5"/>
                </a:solidFill>
                <a:latin typeface="Calibri"/>
                <a:cs typeface="Calibri"/>
              </a:rPr>
              <a:t> </a:t>
            </a:r>
            <a:r>
              <a:rPr sz="2400" b="1" dirty="0">
                <a:solidFill>
                  <a:schemeClr val="accent5"/>
                </a:solidFill>
                <a:latin typeface="Calibri"/>
                <a:cs typeface="Calibri"/>
              </a:rPr>
              <a:t>of</a:t>
            </a:r>
            <a:r>
              <a:rPr sz="2400" b="1" spc="-4" dirty="0">
                <a:solidFill>
                  <a:schemeClr val="accent5"/>
                </a:solidFill>
                <a:latin typeface="Calibri"/>
                <a:cs typeface="Calibri"/>
              </a:rPr>
              <a:t> </a:t>
            </a:r>
            <a:r>
              <a:rPr sz="2400" b="1" spc="-15" dirty="0">
                <a:solidFill>
                  <a:schemeClr val="accent5"/>
                </a:solidFill>
                <a:latin typeface="Calibri"/>
                <a:cs typeface="Calibri"/>
              </a:rPr>
              <a:t>t</a:t>
            </a:r>
            <a:r>
              <a:rPr sz="2400" b="1" dirty="0">
                <a:solidFill>
                  <a:schemeClr val="accent5"/>
                </a:solidFill>
                <a:latin typeface="Calibri"/>
                <a:cs typeface="Calibri"/>
              </a:rPr>
              <a:t>he</a:t>
            </a:r>
            <a:r>
              <a:rPr sz="2400" b="1" spc="15" dirty="0">
                <a:solidFill>
                  <a:schemeClr val="accent5"/>
                </a:solidFill>
                <a:latin typeface="Calibri"/>
                <a:cs typeface="Calibri"/>
              </a:rPr>
              <a:t> </a:t>
            </a:r>
            <a:r>
              <a:rPr sz="2400" b="1" dirty="0">
                <a:solidFill>
                  <a:schemeClr val="accent5"/>
                </a:solidFill>
                <a:latin typeface="Calibri"/>
                <a:cs typeface="Calibri"/>
              </a:rPr>
              <a:t>Me</a:t>
            </a:r>
            <a:r>
              <a:rPr sz="2400" b="1" spc="4" dirty="0">
                <a:solidFill>
                  <a:schemeClr val="accent5"/>
                </a:solidFill>
                <a:latin typeface="Calibri"/>
                <a:cs typeface="Calibri"/>
              </a:rPr>
              <a:t>m</a:t>
            </a:r>
            <a:r>
              <a:rPr sz="2400" b="1" dirty="0">
                <a:solidFill>
                  <a:schemeClr val="accent5"/>
                </a:solidFill>
                <a:latin typeface="Calibri"/>
                <a:cs typeface="Calibri"/>
              </a:rPr>
              <a:t>be</a:t>
            </a:r>
            <a:r>
              <a:rPr sz="2400" b="1" spc="-23" dirty="0">
                <a:solidFill>
                  <a:schemeClr val="accent5"/>
                </a:solidFill>
                <a:latin typeface="Calibri"/>
                <a:cs typeface="Calibri"/>
              </a:rPr>
              <a:t>r</a:t>
            </a:r>
            <a:r>
              <a:rPr sz="2400" b="1" spc="-11" dirty="0">
                <a:solidFill>
                  <a:schemeClr val="accent5"/>
                </a:solidFill>
                <a:latin typeface="Calibri"/>
                <a:cs typeface="Calibri"/>
              </a:rPr>
              <a:t>ship</a:t>
            </a:r>
            <a:endParaRPr sz="2400" dirty="0">
              <a:solidFill>
                <a:schemeClr val="accent5"/>
              </a:solidFill>
              <a:latin typeface="Calibri"/>
              <a:cs typeface="Calibri"/>
            </a:endParaRPr>
          </a:p>
        </p:txBody>
      </p:sp>
      <p:sp>
        <p:nvSpPr>
          <p:cNvPr id="8" name="Rectangle 7"/>
          <p:cNvSpPr/>
          <p:nvPr/>
        </p:nvSpPr>
        <p:spPr>
          <a:xfrm>
            <a:off x="2855640" y="332657"/>
            <a:ext cx="6480720" cy="584775"/>
          </a:xfrm>
          <a:prstGeom prst="rect">
            <a:avLst/>
          </a:prstGeom>
        </p:spPr>
        <p:txBody>
          <a:bodyPr wrap="square">
            <a:spAutoFit/>
          </a:bodyPr>
          <a:lstStyle/>
          <a:p>
            <a:pPr marL="659606"/>
            <a:r>
              <a:rPr lang="en-US" sz="3200" b="1" dirty="0">
                <a:solidFill>
                  <a:srgbClr val="FF0000"/>
                </a:solidFill>
              </a:rPr>
              <a:t>Main WR</a:t>
            </a:r>
            <a:r>
              <a:rPr lang="en-US" sz="3200" b="1" spc="-4" dirty="0">
                <a:solidFill>
                  <a:srgbClr val="FF0000"/>
                </a:solidFill>
              </a:rPr>
              <a:t>C</a:t>
            </a:r>
            <a:r>
              <a:rPr lang="en-US" sz="3200" b="1" dirty="0">
                <a:solidFill>
                  <a:srgbClr val="FF0000"/>
                </a:solidFill>
              </a:rPr>
              <a:t>-15</a:t>
            </a:r>
            <a:r>
              <a:rPr lang="en-US" sz="3200" b="1" spc="-11" dirty="0">
                <a:solidFill>
                  <a:srgbClr val="FF0000"/>
                </a:solidFill>
              </a:rPr>
              <a:t> </a:t>
            </a:r>
            <a:r>
              <a:rPr lang="en-US" sz="3200" b="1" spc="-4" dirty="0">
                <a:solidFill>
                  <a:srgbClr val="FF0000"/>
                </a:solidFill>
              </a:rPr>
              <a:t>ke</a:t>
            </a:r>
            <a:r>
              <a:rPr lang="en-US" sz="3200" b="1" dirty="0">
                <a:solidFill>
                  <a:srgbClr val="FF0000"/>
                </a:solidFill>
              </a:rPr>
              <a:t>y </a:t>
            </a:r>
            <a:r>
              <a:rPr lang="en-US" sz="3200" b="1" spc="-4" dirty="0">
                <a:solidFill>
                  <a:srgbClr val="FF0000"/>
                </a:solidFill>
              </a:rPr>
              <a:t>achievements</a:t>
            </a:r>
            <a:endParaRPr lang="en-US" sz="3200" b="1" dirty="0">
              <a:solidFill>
                <a:srgbClr val="FF0000"/>
              </a:solidFill>
            </a:endParaRPr>
          </a:p>
        </p:txBody>
      </p:sp>
    </p:spTree>
    <p:extLst>
      <p:ext uri="{BB962C8B-B14F-4D97-AF65-F5344CB8AC3E}">
        <p14:creationId xmlns:p14="http://schemas.microsoft.com/office/powerpoint/2010/main" val="15969837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04709" y="188640"/>
            <a:ext cx="8229600" cy="1143000"/>
          </a:xfrm>
        </p:spPr>
        <p:txBody>
          <a:bodyPr/>
          <a:lstStyle/>
          <a:p>
            <a:r>
              <a:rPr lang="pt-BR" b="1" dirty="0" smtClean="0">
                <a:solidFill>
                  <a:srgbClr val="FF0000"/>
                </a:solidFill>
              </a:rPr>
              <a:t>Structure</a:t>
            </a:r>
            <a:endParaRPr lang="en-US" b="1" dirty="0">
              <a:solidFill>
                <a:srgbClr val="FF0000"/>
              </a:solidFill>
            </a:endParaRPr>
          </a:p>
        </p:txBody>
      </p:sp>
      <p:sp>
        <p:nvSpPr>
          <p:cNvPr id="3" name="Content Placeholder 2"/>
          <p:cNvSpPr>
            <a:spLocks noGrp="1"/>
          </p:cNvSpPr>
          <p:nvPr>
            <p:ph idx="1"/>
          </p:nvPr>
        </p:nvSpPr>
        <p:spPr/>
        <p:txBody>
          <a:bodyPr>
            <a:normAutofit/>
          </a:bodyPr>
          <a:lstStyle/>
          <a:p>
            <a:r>
              <a:rPr lang="en-US" dirty="0">
                <a:solidFill>
                  <a:schemeClr val="accent5"/>
                </a:solidFill>
              </a:rPr>
              <a:t>Committee 1</a:t>
            </a:r>
            <a:r>
              <a:rPr lang="en-US" b="0" dirty="0">
                <a:solidFill>
                  <a:schemeClr val="accent5"/>
                </a:solidFill>
              </a:rPr>
              <a:t>: </a:t>
            </a:r>
            <a:r>
              <a:rPr lang="en-US" b="0" i="1" dirty="0">
                <a:solidFill>
                  <a:schemeClr val="accent5"/>
                </a:solidFill>
              </a:rPr>
              <a:t>Steering Committee</a:t>
            </a:r>
          </a:p>
          <a:p>
            <a:r>
              <a:rPr lang="en-US" dirty="0">
                <a:solidFill>
                  <a:schemeClr val="accent5"/>
                </a:solidFill>
              </a:rPr>
              <a:t>Committee 2: </a:t>
            </a:r>
            <a:r>
              <a:rPr lang="en-US" b="0" i="1" dirty="0">
                <a:solidFill>
                  <a:schemeClr val="accent5"/>
                </a:solidFill>
              </a:rPr>
              <a:t>Credentials Committee</a:t>
            </a:r>
          </a:p>
          <a:p>
            <a:r>
              <a:rPr lang="en-US" dirty="0">
                <a:solidFill>
                  <a:schemeClr val="accent5"/>
                </a:solidFill>
              </a:rPr>
              <a:t>Committee 3: </a:t>
            </a:r>
            <a:r>
              <a:rPr lang="en-US" b="0" i="1" dirty="0">
                <a:solidFill>
                  <a:schemeClr val="accent5"/>
                </a:solidFill>
              </a:rPr>
              <a:t>Budget Control Committee</a:t>
            </a:r>
          </a:p>
          <a:p>
            <a:r>
              <a:rPr lang="en-US" dirty="0">
                <a:solidFill>
                  <a:schemeClr val="accent5"/>
                </a:solidFill>
              </a:rPr>
              <a:t>Committee 4, 5 and 6: </a:t>
            </a:r>
            <a:r>
              <a:rPr lang="en-US" b="0" i="1" dirty="0">
                <a:solidFill>
                  <a:schemeClr val="accent5"/>
                </a:solidFill>
              </a:rPr>
              <a:t>Specified Agenda Items Committees</a:t>
            </a:r>
          </a:p>
          <a:p>
            <a:r>
              <a:rPr lang="en-US" dirty="0">
                <a:solidFill>
                  <a:schemeClr val="accent5"/>
                </a:solidFill>
              </a:rPr>
              <a:t>Committee 7: </a:t>
            </a:r>
            <a:r>
              <a:rPr lang="en-US" b="0" i="1" dirty="0">
                <a:solidFill>
                  <a:schemeClr val="accent5"/>
                </a:solidFill>
              </a:rPr>
              <a:t>Editorial </a:t>
            </a:r>
            <a:r>
              <a:rPr lang="en-US" b="0" i="1" dirty="0" smtClean="0">
                <a:solidFill>
                  <a:schemeClr val="accent5"/>
                </a:solidFill>
              </a:rPr>
              <a:t>Committee</a:t>
            </a:r>
            <a:endParaRPr lang="en-US" b="0" i="1" dirty="0">
              <a:solidFill>
                <a:schemeClr val="accent5"/>
              </a:solidFill>
            </a:endParaRPr>
          </a:p>
        </p:txBody>
      </p:sp>
    </p:spTree>
    <p:extLst>
      <p:ext uri="{BB962C8B-B14F-4D97-AF65-F5344CB8AC3E}">
        <p14:creationId xmlns:p14="http://schemas.microsoft.com/office/powerpoint/2010/main" val="1216291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Bureau">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Bureau">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TotalTime>
  <Words>2455</Words>
  <Application>Microsoft Office PowerPoint</Application>
  <PresentationFormat>Widescreen</PresentationFormat>
  <Paragraphs>238</Paragraphs>
  <Slides>26</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Arial</vt:lpstr>
      <vt:lpstr>Arial Narrow</vt:lpstr>
      <vt:lpstr>Calibri</vt:lpstr>
      <vt:lpstr>Calibri Light</vt:lpstr>
      <vt:lpstr>Times New Roman</vt:lpstr>
      <vt:lpstr>Verdana</vt:lpstr>
      <vt:lpstr>Wingdings</vt:lpstr>
      <vt:lpstr>Thème Office</vt:lpstr>
      <vt:lpstr>PowerPoint Presentation</vt:lpstr>
      <vt:lpstr>World Radio Conferences, WRC</vt:lpstr>
      <vt:lpstr>PowerPoint Presentation</vt:lpstr>
      <vt:lpstr>WRC Duties</vt:lpstr>
      <vt:lpstr>WRC Calendar</vt:lpstr>
      <vt:lpstr>PowerPoint Presentation</vt:lpstr>
      <vt:lpstr>WRC-15 numbers</vt:lpstr>
      <vt:lpstr>PowerPoint Presentation</vt:lpstr>
      <vt:lpstr>Structure</vt:lpstr>
      <vt:lpstr>Committee 4 (mainly terrestrial issues)</vt:lpstr>
      <vt:lpstr>Committee 5 (mainly satellite issues)</vt:lpstr>
      <vt:lpstr>Committee 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WRC-19 Process</vt:lpstr>
      <vt:lpstr>PowerPoint Presentation</vt:lpstr>
      <vt:lpstr>PowerPoint Presentation</vt:lpstr>
      <vt:lpstr>WRC-19 Process</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François Rancy</dc:creator>
  <cp:lastModifiedBy>Restrepo, Joaquin</cp:lastModifiedBy>
  <cp:revision>79</cp:revision>
  <dcterms:created xsi:type="dcterms:W3CDTF">2016-02-08T15:11:23Z</dcterms:created>
  <dcterms:modified xsi:type="dcterms:W3CDTF">2017-09-05T02:08:17Z</dcterms:modified>
</cp:coreProperties>
</file>