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5143500" type="screen16x9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5" autoAdjust="0"/>
    <p:restoredTop sz="94660"/>
  </p:normalViewPr>
  <p:slideViewPr>
    <p:cSldViewPr>
      <p:cViewPr varScale="1">
        <p:scale>
          <a:sx n="92" d="100"/>
          <a:sy n="92" d="100"/>
        </p:scale>
        <p:origin x="-86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0DDE4-3EDE-4028-BB14-91174175F821}" type="datetimeFigureOut">
              <a:rPr lang="en-US" smtClean="0"/>
              <a:t>21/9/2016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44B37-EF32-4EDA-8F7A-25C3D6EF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13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16000">
              <a:schemeClr val="bg1"/>
            </a:gs>
            <a:gs pos="3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416D-3068-43B1-9639-4D829B1086A5}" type="datetime1">
              <a:rPr lang="en-US" smtClean="0"/>
              <a:t>21/9/2016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19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gradFill>
          <a:gsLst>
            <a:gs pos="10000">
              <a:schemeClr val="bg1"/>
            </a:gs>
            <a:gs pos="3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2650-E772-4BC1-ADAC-E1ACB3EB243B}" type="datetime1">
              <a:rPr lang="en-US" smtClean="0"/>
              <a:t>21/9/2016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gradFill>
          <a:gsLst>
            <a:gs pos="10000">
              <a:schemeClr val="bg1"/>
            </a:gs>
            <a:gs pos="3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5D-722D-4BE1-933E-56353FA8E2B2}" type="datetime1">
              <a:rPr lang="en-US" smtClean="0"/>
              <a:t>21/9/2016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70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88000">
                <a:schemeClr val="bg1"/>
              </a:gs>
              <a:gs pos="23000">
                <a:schemeClr val="bg1"/>
              </a:gs>
              <a:gs pos="62000">
                <a:schemeClr val="accent1">
                  <a:tint val="44500"/>
                  <a:satMod val="160000"/>
                </a:schemeClr>
              </a:gs>
              <a:gs pos="92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gradFill>
            <a:gsLst>
              <a:gs pos="16000">
                <a:schemeClr val="bg1"/>
              </a:gs>
              <a:gs pos="8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/>
          <a:lstStyle/>
          <a:p>
            <a:pPr lvl="0"/>
            <a:r>
              <a:rPr lang="en-US" dirty="0" smtClean="0"/>
              <a:t>Click to edit M</a:t>
            </a:r>
            <a:fld id="{8BE6700F-21BC-4D03-A775-FB92A629DCE6}" type="slidenum">
              <a:rPr lang="en-US" smtClean="0"/>
              <a:t>‹#›</a:t>
            </a:fld>
            <a:r>
              <a:rPr lang="en-US" dirty="0" smtClean="0"/>
              <a:t>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A57E-551C-4EC0-A289-07C856DFF1C0}" type="datetime1">
              <a:rPr lang="en-US" smtClean="0"/>
              <a:t>21/9/2016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4210" cy="5629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0566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2000">
              <a:schemeClr val="bg1"/>
            </a:gs>
            <a:gs pos="84000">
              <a:schemeClr val="accent1">
                <a:tint val="44500"/>
                <a:satMod val="160000"/>
              </a:schemeClr>
            </a:gs>
            <a:gs pos="15000">
              <a:srgbClr val="F1F5FB"/>
            </a:gs>
            <a:gs pos="36000">
              <a:srgbClr val="E1E8F6"/>
            </a:gs>
            <a:gs pos="96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FA72-1F40-45F6-9FFB-0E847A775930}" type="datetime1">
              <a:rPr lang="en-US" smtClean="0"/>
              <a:t>21/9/2016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4210" cy="562928"/>
          </a:xfrm>
          <a:prstGeom prst="rect">
            <a:avLst/>
          </a:prstGeom>
          <a:noFill/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712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gradFill>
            <a:gsLst>
              <a:gs pos="10000">
                <a:schemeClr val="bg1"/>
              </a:gs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gradFill>
            <a:gsLst>
              <a:gs pos="10000">
                <a:schemeClr val="bg1"/>
              </a:gs>
              <a:gs pos="8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93E-8B40-46B2-8AE1-DB102048ADEB}" type="datetime1">
              <a:rPr lang="en-US" smtClean="0"/>
              <a:t>21/9/2016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gradFill>
            <a:gsLst>
              <a:gs pos="10000">
                <a:schemeClr val="bg1"/>
              </a:gs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gradFill>
            <a:gsLst>
              <a:gs pos="10000">
                <a:schemeClr val="bg1"/>
              </a:gs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3558-139B-4D6A-BC9A-45B520BA6A12}" type="datetime1">
              <a:rPr lang="en-US" smtClean="0"/>
              <a:t>21/9/2016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01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10000">
              <a:schemeClr val="bg1"/>
            </a:gs>
            <a:gs pos="88000">
              <a:schemeClr val="accent1">
                <a:tint val="44500"/>
                <a:satMod val="1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5E6B-2FB7-429B-94D4-DA44457958D5}" type="datetime1">
              <a:rPr lang="en-US" smtClean="0"/>
              <a:t>21/9/2016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24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10000">
              <a:schemeClr val="bg1"/>
            </a:gs>
            <a:gs pos="3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2752-5406-4D3B-9A6F-7F6252FCDF17}" type="datetime1">
              <a:rPr lang="en-US" smtClean="0"/>
              <a:t>21/9/2016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66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gradFill>
          <a:gsLst>
            <a:gs pos="10000">
              <a:schemeClr val="bg1"/>
            </a:gs>
            <a:gs pos="3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0AE3-2CD1-4693-8F6A-D4C7ECE7A70D}" type="datetime1">
              <a:rPr lang="en-US" smtClean="0"/>
              <a:t>21/9/2016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34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gradFill>
            <a:gsLst>
              <a:gs pos="10000">
                <a:schemeClr val="bg1"/>
              </a:gs>
              <a:gs pos="3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4369-CF47-4B75-B313-7BD90FED290E}" type="datetime1">
              <a:rPr lang="en-US" smtClean="0"/>
              <a:t>21/9/2016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BA732D6B-85B2-4291-881C-FD8D3E758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/>
            </a:gs>
            <a:gs pos="3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gradFill>
            <a:gsLst>
              <a:gs pos="2000">
                <a:schemeClr val="bg1"/>
              </a:gs>
              <a:gs pos="99000">
                <a:schemeClr val="accent5">
                  <a:lumMod val="20000"/>
                  <a:lumOff val="80000"/>
                </a:schemeClr>
              </a:gs>
              <a:gs pos="88000">
                <a:schemeClr val="accent1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8751C-7160-4F42-82FB-36212111D584}" type="datetime1">
              <a:rPr lang="en-US" smtClean="0"/>
              <a:t>21/9/2016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4210" cy="562928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033" y="87474"/>
            <a:ext cx="773265" cy="57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71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chemeClr val="accent1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Samoa\Forum\DSO-Stat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4" y="699542"/>
            <a:ext cx="9130745" cy="4267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9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2D6B-85B2-4291-881C-FD8D3E758029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918" y="627534"/>
            <a:ext cx="2755034" cy="390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627534"/>
            <a:ext cx="271197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2933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BDD17F07E7EA40805AF6CD69001672" ma:contentTypeVersion="1" ma:contentTypeDescription="Create a new document." ma:contentTypeScope="" ma:versionID="7f0f8f44425e397719f3c29dcafb455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d3f6895e192e4d0f2d1045cf66136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8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B81861-D3E0-4966-BDD8-57E0DEECF289}"/>
</file>

<file path=customXml/itemProps2.xml><?xml version="1.0" encoding="utf-8"?>
<ds:datastoreItem xmlns:ds="http://schemas.openxmlformats.org/officeDocument/2006/customXml" ds:itemID="{51DD3FE4-F303-4FBC-BC78-23F6BC994670}"/>
</file>

<file path=customXml/itemProps3.xml><?xml version="1.0" encoding="utf-8"?>
<ds:datastoreItem xmlns:ds="http://schemas.openxmlformats.org/officeDocument/2006/customXml" ds:itemID="{84D4D787-33C5-4AD6-870F-BF16B3A78C0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1</Words>
  <Application>Microsoft Office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4- Digital Dividend DTT</dc:subject>
  <dc:creator>Contin-Abou Chanab, Nicole</dc:creator>
  <cp:lastModifiedBy>Home</cp:lastModifiedBy>
  <cp:revision>46</cp:revision>
  <cp:lastPrinted>2016-02-25T09:06:23Z</cp:lastPrinted>
  <dcterms:created xsi:type="dcterms:W3CDTF">2014-10-01T14:35:51Z</dcterms:created>
  <dcterms:modified xsi:type="dcterms:W3CDTF">2016-09-21T01:22:29Z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0x01010028BDD17F07E7EA40805AF6CD69001672</vt:lpwstr>
  </property>
</Properties>
</file>