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4" r:id="rId1"/>
    <p:sldMasterId id="2147483706" r:id="rId2"/>
    <p:sldMasterId id="2147483720" r:id="rId3"/>
    <p:sldMasterId id="2147483722" r:id="rId4"/>
  </p:sldMasterIdLst>
  <p:notesMasterIdLst>
    <p:notesMasterId r:id="rId25"/>
  </p:notesMasterIdLst>
  <p:sldIdLst>
    <p:sldId id="256" r:id="rId5"/>
    <p:sldId id="2706" r:id="rId6"/>
    <p:sldId id="2691" r:id="rId7"/>
    <p:sldId id="2692" r:id="rId8"/>
    <p:sldId id="2667" r:id="rId9"/>
    <p:sldId id="2703" r:id="rId10"/>
    <p:sldId id="2704" r:id="rId11"/>
    <p:sldId id="2693" r:id="rId12"/>
    <p:sldId id="2694" r:id="rId13"/>
    <p:sldId id="2669" r:id="rId14"/>
    <p:sldId id="2695" r:id="rId15"/>
    <p:sldId id="2696" r:id="rId16"/>
    <p:sldId id="2697" r:id="rId17"/>
    <p:sldId id="2698" r:id="rId18"/>
    <p:sldId id="2699" r:id="rId19"/>
    <p:sldId id="2700" r:id="rId20"/>
    <p:sldId id="2701" r:id="rId21"/>
    <p:sldId id="2705" r:id="rId22"/>
    <p:sldId id="2702" r:id="rId23"/>
    <p:sldId id="2689" r:id="rId24"/>
  </p:sldIdLst>
  <p:sldSz cx="20104100" cy="11309350"/>
  <p:notesSz cx="20104100" cy="11309350"/>
  <p:embeddedFontLst>
    <p:embeddedFont>
      <p:font typeface="Aptos Narrow" panose="020B0004020202020204" pitchFamily="34" charset="0"/>
      <p:regular r:id="rId26"/>
      <p:bold r:id="rId27"/>
      <p:italic r:id="rId28"/>
      <p:boldItalic r:id="rId29"/>
    </p:embeddedFont>
    <p:embeddedFont>
      <p:font typeface="Arial Black" panose="020B0A04020102020204" pitchFamily="34" charset="0"/>
      <p:bold r:id="rId30"/>
    </p:embeddedFont>
    <p:embeddedFont>
      <p:font typeface="Gill Sans MT" panose="020B0502020104020203" pitchFamily="34" charset="0"/>
      <p:regular r:id="rId31"/>
      <p:bold r:id="rId32"/>
      <p:italic r:id="rId33"/>
      <p:boldItalic r:id="rId34"/>
    </p:embeddedFont>
  </p:embeddedFontLst>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67E208-46DC-41C4-9324-22F7C96C0C77}" v="35" dt="2023-06-16T07:05:40.616"/>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15" autoAdjust="0"/>
    <p:restoredTop sz="94660"/>
  </p:normalViewPr>
  <p:slideViewPr>
    <p:cSldViewPr>
      <p:cViewPr varScale="1">
        <p:scale>
          <a:sx n="64" d="100"/>
          <a:sy n="64" d="100"/>
        </p:scale>
        <p:origin x="78" y="528"/>
      </p:cViewPr>
      <p:guideLst>
        <p:guide orient="horz" pos="2880"/>
        <p:guide pos="216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font" Target="fonts/font9.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ore, Bangaly-Fodé" userId="5e49aacf-8a49-4790-b783-b9011c71d20d" providerId="ADAL" clId="{BC67E208-46DC-41C4-9324-22F7C96C0C77}"/>
    <pc:docChg chg="undo custSel addSld delSld modSld addMainMaster delMainMaster">
      <pc:chgData name="Traore, Bangaly-Fodé" userId="5e49aacf-8a49-4790-b783-b9011c71d20d" providerId="ADAL" clId="{BC67E208-46DC-41C4-9324-22F7C96C0C77}" dt="2023-06-16T07:05:55.370" v="226" actId="1076"/>
      <pc:docMkLst>
        <pc:docMk/>
      </pc:docMkLst>
      <pc:sldChg chg="add del">
        <pc:chgData name="Traore, Bangaly-Fodé" userId="5e49aacf-8a49-4790-b783-b9011c71d20d" providerId="ADAL" clId="{BC67E208-46DC-41C4-9324-22F7C96C0C77}" dt="2023-06-15T10:34:44.600" v="26" actId="47"/>
        <pc:sldMkLst>
          <pc:docMk/>
          <pc:sldMk cId="0" sldId="256"/>
        </pc:sldMkLst>
      </pc:sldChg>
      <pc:sldChg chg="addSp delSp modSp add del mod">
        <pc:chgData name="Traore, Bangaly-Fodé" userId="5e49aacf-8a49-4790-b783-b9011c71d20d" providerId="ADAL" clId="{BC67E208-46DC-41C4-9324-22F7C96C0C77}" dt="2023-06-15T10:36:38.389" v="41" actId="1076"/>
        <pc:sldMkLst>
          <pc:docMk/>
          <pc:sldMk cId="35390313" sldId="257"/>
        </pc:sldMkLst>
        <pc:spChg chg="del">
          <ac:chgData name="Traore, Bangaly-Fodé" userId="5e49aacf-8a49-4790-b783-b9011c71d20d" providerId="ADAL" clId="{BC67E208-46DC-41C4-9324-22F7C96C0C77}" dt="2023-06-15T10:34:15.945" v="14" actId="478"/>
          <ac:spMkLst>
            <pc:docMk/>
            <pc:sldMk cId="35390313" sldId="257"/>
            <ac:spMk id="5" creationId="{1FB94CEB-4294-0BDE-96D7-1DE2A1417F26}"/>
          </ac:spMkLst>
        </pc:spChg>
        <pc:spChg chg="del">
          <ac:chgData name="Traore, Bangaly-Fodé" userId="5e49aacf-8a49-4790-b783-b9011c71d20d" providerId="ADAL" clId="{BC67E208-46DC-41C4-9324-22F7C96C0C77}" dt="2023-06-15T10:34:11.343" v="12" actId="478"/>
          <ac:spMkLst>
            <pc:docMk/>
            <pc:sldMk cId="35390313" sldId="257"/>
            <ac:spMk id="7" creationId="{85F1150F-6E7D-76DA-AB9B-B935AFCE9F7F}"/>
          </ac:spMkLst>
        </pc:spChg>
        <pc:picChg chg="add mod">
          <ac:chgData name="Traore, Bangaly-Fodé" userId="5e49aacf-8a49-4790-b783-b9011c71d20d" providerId="ADAL" clId="{BC67E208-46DC-41C4-9324-22F7C96C0C77}" dt="2023-06-15T10:36:38.389" v="41" actId="1076"/>
          <ac:picMkLst>
            <pc:docMk/>
            <pc:sldMk cId="35390313" sldId="257"/>
            <ac:picMk id="2" creationId="{90FB56A9-50D8-E36F-8232-DD70F106A6C4}"/>
          </ac:picMkLst>
        </pc:picChg>
        <pc:cxnChg chg="del">
          <ac:chgData name="Traore, Bangaly-Fodé" userId="5e49aacf-8a49-4790-b783-b9011c71d20d" providerId="ADAL" clId="{BC67E208-46DC-41C4-9324-22F7C96C0C77}" dt="2023-06-15T10:34:13.713" v="13" actId="478"/>
          <ac:cxnSpMkLst>
            <pc:docMk/>
            <pc:sldMk cId="35390313" sldId="257"/>
            <ac:cxnSpMk id="6" creationId="{28AE279B-F514-B8EF-FB9F-CE2F627CE6B3}"/>
          </ac:cxnSpMkLst>
        </pc:cxnChg>
      </pc:sldChg>
      <pc:sldChg chg="add del">
        <pc:chgData name="Traore, Bangaly-Fodé" userId="5e49aacf-8a49-4790-b783-b9011c71d20d" providerId="ADAL" clId="{BC67E208-46DC-41C4-9324-22F7C96C0C77}" dt="2023-06-16T07:05:29.636" v="221" actId="2696"/>
        <pc:sldMkLst>
          <pc:docMk/>
          <pc:sldMk cId="1495946215" sldId="305"/>
        </pc:sldMkLst>
      </pc:sldChg>
      <pc:sldChg chg="addSp delSp modSp add del mod">
        <pc:chgData name="Traore, Bangaly-Fodé" userId="5e49aacf-8a49-4790-b783-b9011c71d20d" providerId="ADAL" clId="{BC67E208-46DC-41C4-9324-22F7C96C0C77}" dt="2023-06-15T10:37:24.851" v="48" actId="1076"/>
        <pc:sldMkLst>
          <pc:docMk/>
          <pc:sldMk cId="1329851835" sldId="2654"/>
        </pc:sldMkLst>
        <pc:spChg chg="del">
          <ac:chgData name="Traore, Bangaly-Fodé" userId="5e49aacf-8a49-4790-b783-b9011c71d20d" providerId="ADAL" clId="{BC67E208-46DC-41C4-9324-22F7C96C0C77}" dt="2023-06-15T10:34:28.082" v="16" actId="478"/>
          <ac:spMkLst>
            <pc:docMk/>
            <pc:sldMk cId="1329851835" sldId="2654"/>
            <ac:spMk id="3" creationId="{E7C5D06F-DA01-480F-A437-F4CAC1C6F5F8}"/>
          </ac:spMkLst>
        </pc:spChg>
        <pc:spChg chg="del">
          <ac:chgData name="Traore, Bangaly-Fodé" userId="5e49aacf-8a49-4790-b783-b9011c71d20d" providerId="ADAL" clId="{BC67E208-46DC-41C4-9324-22F7C96C0C77}" dt="2023-06-15T10:34:24.524" v="15" actId="478"/>
          <ac:spMkLst>
            <pc:docMk/>
            <pc:sldMk cId="1329851835" sldId="2654"/>
            <ac:spMk id="4" creationId="{43933FA5-F997-4175-9503-D3A46EF60E4D}"/>
          </ac:spMkLst>
        </pc:spChg>
        <pc:spChg chg="add del mod">
          <ac:chgData name="Traore, Bangaly-Fodé" userId="5e49aacf-8a49-4790-b783-b9011c71d20d" providerId="ADAL" clId="{BC67E208-46DC-41C4-9324-22F7C96C0C77}" dt="2023-06-15T10:34:34.911" v="17" actId="478"/>
          <ac:spMkLst>
            <pc:docMk/>
            <pc:sldMk cId="1329851835" sldId="2654"/>
            <ac:spMk id="5" creationId="{688DEC11-50D4-21D6-1B7C-0E4AAD73A674}"/>
          </ac:spMkLst>
        </pc:spChg>
        <pc:spChg chg="add del mod">
          <ac:chgData name="Traore, Bangaly-Fodé" userId="5e49aacf-8a49-4790-b783-b9011c71d20d" providerId="ADAL" clId="{BC67E208-46DC-41C4-9324-22F7C96C0C77}" dt="2023-06-15T10:34:34.911" v="17" actId="478"/>
          <ac:spMkLst>
            <pc:docMk/>
            <pc:sldMk cId="1329851835" sldId="2654"/>
            <ac:spMk id="7" creationId="{2740D211-24E6-CB21-B34A-98AC7C7DC0C9}"/>
          </ac:spMkLst>
        </pc:spChg>
        <pc:picChg chg="add mod">
          <ac:chgData name="Traore, Bangaly-Fodé" userId="5e49aacf-8a49-4790-b783-b9011c71d20d" providerId="ADAL" clId="{BC67E208-46DC-41C4-9324-22F7C96C0C77}" dt="2023-06-15T10:37:24.851" v="48" actId="1076"/>
          <ac:picMkLst>
            <pc:docMk/>
            <pc:sldMk cId="1329851835" sldId="2654"/>
            <ac:picMk id="8" creationId="{6426805E-A59B-9FE6-35A2-C2803B605F6A}"/>
          </ac:picMkLst>
        </pc:picChg>
      </pc:sldChg>
      <pc:sldChg chg="del">
        <pc:chgData name="Traore, Bangaly-Fodé" userId="5e49aacf-8a49-4790-b783-b9011c71d20d" providerId="ADAL" clId="{BC67E208-46DC-41C4-9324-22F7C96C0C77}" dt="2023-06-15T10:34:39.235" v="19" actId="47"/>
        <pc:sldMkLst>
          <pc:docMk/>
          <pc:sldMk cId="2727855218" sldId="2655"/>
        </pc:sldMkLst>
      </pc:sldChg>
      <pc:sldChg chg="del">
        <pc:chgData name="Traore, Bangaly-Fodé" userId="5e49aacf-8a49-4790-b783-b9011c71d20d" providerId="ADAL" clId="{BC67E208-46DC-41C4-9324-22F7C96C0C77}" dt="2023-06-15T10:34:38.729" v="18" actId="47"/>
        <pc:sldMkLst>
          <pc:docMk/>
          <pc:sldMk cId="625635525" sldId="2657"/>
        </pc:sldMkLst>
      </pc:sldChg>
      <pc:sldChg chg="del">
        <pc:chgData name="Traore, Bangaly-Fodé" userId="5e49aacf-8a49-4790-b783-b9011c71d20d" providerId="ADAL" clId="{BC67E208-46DC-41C4-9324-22F7C96C0C77}" dt="2023-06-15T10:34:39.256" v="20" actId="47"/>
        <pc:sldMkLst>
          <pc:docMk/>
          <pc:sldMk cId="1641090538" sldId="2660"/>
        </pc:sldMkLst>
      </pc:sldChg>
      <pc:sldChg chg="addSp delSp modSp add del mod">
        <pc:chgData name="Traore, Bangaly-Fodé" userId="5e49aacf-8a49-4790-b783-b9011c71d20d" providerId="ADAL" clId="{BC67E208-46DC-41C4-9324-22F7C96C0C77}" dt="2023-06-15T10:34:45.725" v="27" actId="47"/>
        <pc:sldMkLst>
          <pc:docMk/>
          <pc:sldMk cId="2645887007" sldId="2661"/>
        </pc:sldMkLst>
        <pc:spChg chg="del">
          <ac:chgData name="Traore, Bangaly-Fodé" userId="5e49aacf-8a49-4790-b783-b9011c71d20d" providerId="ADAL" clId="{BC67E208-46DC-41C4-9324-22F7C96C0C77}" dt="2023-06-15T10:31:52.759" v="0" actId="478"/>
          <ac:spMkLst>
            <pc:docMk/>
            <pc:sldMk cId="2645887007" sldId="2661"/>
            <ac:spMk id="2" creationId="{0D561378-ADDB-4D81-B6BA-8E0B9798BAF1}"/>
          </ac:spMkLst>
        </pc:spChg>
        <pc:spChg chg="add mod">
          <ac:chgData name="Traore, Bangaly-Fodé" userId="5e49aacf-8a49-4790-b783-b9011c71d20d" providerId="ADAL" clId="{BC67E208-46DC-41C4-9324-22F7C96C0C77}" dt="2023-06-15T10:33:43.174" v="11" actId="1076"/>
          <ac:spMkLst>
            <pc:docMk/>
            <pc:sldMk cId="2645887007" sldId="2661"/>
            <ac:spMk id="5" creationId="{029BBA62-2940-A087-5325-1E61A4C35FC1}"/>
          </ac:spMkLst>
        </pc:spChg>
        <pc:picChg chg="add mod">
          <ac:chgData name="Traore, Bangaly-Fodé" userId="5e49aacf-8a49-4790-b783-b9011c71d20d" providerId="ADAL" clId="{BC67E208-46DC-41C4-9324-22F7C96C0C77}" dt="2023-06-15T10:33:39.087" v="10" actId="1076"/>
          <ac:picMkLst>
            <pc:docMk/>
            <pc:sldMk cId="2645887007" sldId="2661"/>
            <ac:picMk id="3" creationId="{EEBDFB55-A64D-D860-A713-9AB054015673}"/>
          </ac:picMkLst>
        </pc:picChg>
      </pc:sldChg>
      <pc:sldChg chg="addSp modSp add mod">
        <pc:chgData name="Traore, Bangaly-Fodé" userId="5e49aacf-8a49-4790-b783-b9011c71d20d" providerId="ADAL" clId="{BC67E208-46DC-41C4-9324-22F7C96C0C77}" dt="2023-06-15T10:52:05.211" v="55" actId="14100"/>
        <pc:sldMkLst>
          <pc:docMk/>
          <pc:sldMk cId="2602459822" sldId="2662"/>
        </pc:sldMkLst>
        <pc:picChg chg="add mod">
          <ac:chgData name="Traore, Bangaly-Fodé" userId="5e49aacf-8a49-4790-b783-b9011c71d20d" providerId="ADAL" clId="{BC67E208-46DC-41C4-9324-22F7C96C0C77}" dt="2023-06-15T10:52:05.211" v="55" actId="14100"/>
          <ac:picMkLst>
            <pc:docMk/>
            <pc:sldMk cId="2602459822" sldId="2662"/>
            <ac:picMk id="2" creationId="{D6258046-E585-55D6-C1FE-6ACA90A2D0CF}"/>
          </ac:picMkLst>
        </pc:picChg>
      </pc:sldChg>
      <pc:sldChg chg="addSp modSp add mod replId">
        <pc:chgData name="Traore, Bangaly-Fodé" userId="5e49aacf-8a49-4790-b783-b9011c71d20d" providerId="ADAL" clId="{BC67E208-46DC-41C4-9324-22F7C96C0C77}" dt="2023-06-15T11:03:49.964" v="142" actId="14100"/>
        <pc:sldMkLst>
          <pc:docMk/>
          <pc:sldMk cId="155638300" sldId="2663"/>
        </pc:sldMkLst>
        <pc:picChg chg="add mod">
          <ac:chgData name="Traore, Bangaly-Fodé" userId="5e49aacf-8a49-4790-b783-b9011c71d20d" providerId="ADAL" clId="{BC67E208-46DC-41C4-9324-22F7C96C0C77}" dt="2023-06-15T11:03:49.964" v="142" actId="14100"/>
          <ac:picMkLst>
            <pc:docMk/>
            <pc:sldMk cId="155638300" sldId="2663"/>
            <ac:picMk id="2" creationId="{339D2A3D-E216-7E43-FD1E-C4DBBA357799}"/>
          </ac:picMkLst>
        </pc:picChg>
      </pc:sldChg>
      <pc:sldChg chg="addSp modSp add mod">
        <pc:chgData name="Traore, Bangaly-Fodé" userId="5e49aacf-8a49-4790-b783-b9011c71d20d" providerId="ADAL" clId="{BC67E208-46DC-41C4-9324-22F7C96C0C77}" dt="2023-06-15T10:53:02.261" v="59" actId="14100"/>
        <pc:sldMkLst>
          <pc:docMk/>
          <pc:sldMk cId="707086342" sldId="2664"/>
        </pc:sldMkLst>
        <pc:picChg chg="add mod">
          <ac:chgData name="Traore, Bangaly-Fodé" userId="5e49aacf-8a49-4790-b783-b9011c71d20d" providerId="ADAL" clId="{BC67E208-46DC-41C4-9324-22F7C96C0C77}" dt="2023-06-15T10:53:02.261" v="59" actId="14100"/>
          <ac:picMkLst>
            <pc:docMk/>
            <pc:sldMk cId="707086342" sldId="2664"/>
            <ac:picMk id="2" creationId="{2012217B-4C1C-C669-4774-B52D632DE211}"/>
          </ac:picMkLst>
        </pc:picChg>
      </pc:sldChg>
      <pc:sldChg chg="addSp modSp add mod replId">
        <pc:chgData name="Traore, Bangaly-Fodé" userId="5e49aacf-8a49-4790-b783-b9011c71d20d" providerId="ADAL" clId="{BC67E208-46DC-41C4-9324-22F7C96C0C77}" dt="2023-06-15T11:01:13.635" v="123" actId="14100"/>
        <pc:sldMkLst>
          <pc:docMk/>
          <pc:sldMk cId="3930744647" sldId="2665"/>
        </pc:sldMkLst>
        <pc:picChg chg="add mod">
          <ac:chgData name="Traore, Bangaly-Fodé" userId="5e49aacf-8a49-4790-b783-b9011c71d20d" providerId="ADAL" clId="{BC67E208-46DC-41C4-9324-22F7C96C0C77}" dt="2023-06-15T11:01:13.635" v="123" actId="14100"/>
          <ac:picMkLst>
            <pc:docMk/>
            <pc:sldMk cId="3930744647" sldId="2665"/>
            <ac:picMk id="2" creationId="{49506BB6-0F8D-EB74-00A4-DED7E0992289}"/>
          </ac:picMkLst>
        </pc:picChg>
      </pc:sldChg>
      <pc:sldChg chg="addSp modSp add mod replId">
        <pc:chgData name="Traore, Bangaly-Fodé" userId="5e49aacf-8a49-4790-b783-b9011c71d20d" providerId="ADAL" clId="{BC67E208-46DC-41C4-9324-22F7C96C0C77}" dt="2023-06-15T11:02:44.087" v="137" actId="1076"/>
        <pc:sldMkLst>
          <pc:docMk/>
          <pc:sldMk cId="24379667" sldId="2666"/>
        </pc:sldMkLst>
        <pc:picChg chg="add mod">
          <ac:chgData name="Traore, Bangaly-Fodé" userId="5e49aacf-8a49-4790-b783-b9011c71d20d" providerId="ADAL" clId="{BC67E208-46DC-41C4-9324-22F7C96C0C77}" dt="2023-06-15T11:02:26.088" v="134" actId="1076"/>
          <ac:picMkLst>
            <pc:docMk/>
            <pc:sldMk cId="24379667" sldId="2666"/>
            <ac:picMk id="2" creationId="{D331F2C3-90A5-0AC9-176F-33BA452F6351}"/>
          </ac:picMkLst>
        </pc:picChg>
        <pc:picChg chg="add mod">
          <ac:chgData name="Traore, Bangaly-Fodé" userId="5e49aacf-8a49-4790-b783-b9011c71d20d" providerId="ADAL" clId="{BC67E208-46DC-41C4-9324-22F7C96C0C77}" dt="2023-06-15T11:02:44.087" v="137" actId="1076"/>
          <ac:picMkLst>
            <pc:docMk/>
            <pc:sldMk cId="24379667" sldId="2666"/>
            <ac:picMk id="3" creationId="{F6D2BCAC-DD06-8259-7D77-3ED059916602}"/>
          </ac:picMkLst>
        </pc:picChg>
      </pc:sldChg>
      <pc:sldChg chg="addSp delSp modSp add mod">
        <pc:chgData name="Traore, Bangaly-Fodé" userId="5e49aacf-8a49-4790-b783-b9011c71d20d" providerId="ADAL" clId="{BC67E208-46DC-41C4-9324-22F7C96C0C77}" dt="2023-06-15T10:56:30.972" v="95" actId="14100"/>
        <pc:sldMkLst>
          <pc:docMk/>
          <pc:sldMk cId="1896484128" sldId="2667"/>
        </pc:sldMkLst>
        <pc:spChg chg="add mod">
          <ac:chgData name="Traore, Bangaly-Fodé" userId="5e49aacf-8a49-4790-b783-b9011c71d20d" providerId="ADAL" clId="{BC67E208-46DC-41C4-9324-22F7C96C0C77}" dt="2023-06-15T10:56:30.972" v="95" actId="14100"/>
          <ac:spMkLst>
            <pc:docMk/>
            <pc:sldMk cId="1896484128" sldId="2667"/>
            <ac:spMk id="4" creationId="{1307E5E9-9506-86BB-300D-EFA5954B76FA}"/>
          </ac:spMkLst>
        </pc:spChg>
        <pc:picChg chg="add del mod">
          <ac:chgData name="Traore, Bangaly-Fodé" userId="5e49aacf-8a49-4790-b783-b9011c71d20d" providerId="ADAL" clId="{BC67E208-46DC-41C4-9324-22F7C96C0C77}" dt="2023-06-15T10:54:41.727" v="75"/>
          <ac:picMkLst>
            <pc:docMk/>
            <pc:sldMk cId="1896484128" sldId="2667"/>
            <ac:picMk id="2" creationId="{4283A211-ECF3-8326-2F73-A5575E1A207D}"/>
          </ac:picMkLst>
        </pc:picChg>
        <pc:picChg chg="add mod">
          <ac:chgData name="Traore, Bangaly-Fodé" userId="5e49aacf-8a49-4790-b783-b9011c71d20d" providerId="ADAL" clId="{BC67E208-46DC-41C4-9324-22F7C96C0C77}" dt="2023-06-15T10:55:03.348" v="79" actId="1076"/>
          <ac:picMkLst>
            <pc:docMk/>
            <pc:sldMk cId="1896484128" sldId="2667"/>
            <ac:picMk id="3" creationId="{440FC509-93CD-E1B3-74AD-46152C88311A}"/>
          </ac:picMkLst>
        </pc:picChg>
      </pc:sldChg>
      <pc:sldChg chg="addSp modSp add mod replId">
        <pc:chgData name="Traore, Bangaly-Fodé" userId="5e49aacf-8a49-4790-b783-b9011c71d20d" providerId="ADAL" clId="{BC67E208-46DC-41C4-9324-22F7C96C0C77}" dt="2023-06-15T10:58:07.609" v="103" actId="14100"/>
        <pc:sldMkLst>
          <pc:docMk/>
          <pc:sldMk cId="2549953582" sldId="2668"/>
        </pc:sldMkLst>
        <pc:picChg chg="add mod">
          <ac:chgData name="Traore, Bangaly-Fodé" userId="5e49aacf-8a49-4790-b783-b9011c71d20d" providerId="ADAL" clId="{BC67E208-46DC-41C4-9324-22F7C96C0C77}" dt="2023-06-15T10:58:07.609" v="103" actId="14100"/>
          <ac:picMkLst>
            <pc:docMk/>
            <pc:sldMk cId="2549953582" sldId="2668"/>
            <ac:picMk id="2" creationId="{95C46242-56DA-EE93-79DF-ED653043FF2A}"/>
          </ac:picMkLst>
        </pc:picChg>
      </pc:sldChg>
      <pc:sldChg chg="addSp delSp modSp add mod replId">
        <pc:chgData name="Traore, Bangaly-Fodé" userId="5e49aacf-8a49-4790-b783-b9011c71d20d" providerId="ADAL" clId="{BC67E208-46DC-41C4-9324-22F7C96C0C77}" dt="2023-06-15T10:59:28.031" v="110" actId="14100"/>
        <pc:sldMkLst>
          <pc:docMk/>
          <pc:sldMk cId="822432030" sldId="2669"/>
        </pc:sldMkLst>
        <pc:picChg chg="add del">
          <ac:chgData name="Traore, Bangaly-Fodé" userId="5e49aacf-8a49-4790-b783-b9011c71d20d" providerId="ADAL" clId="{BC67E208-46DC-41C4-9324-22F7C96C0C77}" dt="2023-06-15T10:58:56.465" v="105"/>
          <ac:picMkLst>
            <pc:docMk/>
            <pc:sldMk cId="822432030" sldId="2669"/>
            <ac:picMk id="2" creationId="{BEA045DE-2852-5D1B-F3E9-038A38A6D13D}"/>
          </ac:picMkLst>
        </pc:picChg>
        <pc:picChg chg="add mod">
          <ac:chgData name="Traore, Bangaly-Fodé" userId="5e49aacf-8a49-4790-b783-b9011c71d20d" providerId="ADAL" clId="{BC67E208-46DC-41C4-9324-22F7C96C0C77}" dt="2023-06-15T10:59:28.031" v="110" actId="14100"/>
          <ac:picMkLst>
            <pc:docMk/>
            <pc:sldMk cId="822432030" sldId="2669"/>
            <ac:picMk id="3" creationId="{2491A407-494D-0DCB-0D4F-DFF872D863C7}"/>
          </ac:picMkLst>
        </pc:picChg>
      </pc:sldChg>
      <pc:sldChg chg="addSp modSp add mod replId">
        <pc:chgData name="Traore, Bangaly-Fodé" userId="5e49aacf-8a49-4790-b783-b9011c71d20d" providerId="ADAL" clId="{BC67E208-46DC-41C4-9324-22F7C96C0C77}" dt="2023-06-15T11:00:34.836" v="117" actId="1076"/>
        <pc:sldMkLst>
          <pc:docMk/>
          <pc:sldMk cId="3938794160" sldId="2670"/>
        </pc:sldMkLst>
        <pc:picChg chg="add mod">
          <ac:chgData name="Traore, Bangaly-Fodé" userId="5e49aacf-8a49-4790-b783-b9011c71d20d" providerId="ADAL" clId="{BC67E208-46DC-41C4-9324-22F7C96C0C77}" dt="2023-06-15T11:00:34.836" v="117" actId="1076"/>
          <ac:picMkLst>
            <pc:docMk/>
            <pc:sldMk cId="3938794160" sldId="2670"/>
            <ac:picMk id="2" creationId="{7A561405-06E9-E525-D1F8-D141B70C12F7}"/>
          </ac:picMkLst>
        </pc:picChg>
      </pc:sldChg>
      <pc:sldChg chg="addSp modSp add mod">
        <pc:chgData name="Traore, Bangaly-Fodé" userId="5e49aacf-8a49-4790-b783-b9011c71d20d" providerId="ADAL" clId="{BC67E208-46DC-41C4-9324-22F7C96C0C77}" dt="2023-06-15T11:04:35.915" v="146" actId="1076"/>
        <pc:sldMkLst>
          <pc:docMk/>
          <pc:sldMk cId="1653750989" sldId="2671"/>
        </pc:sldMkLst>
        <pc:picChg chg="add mod">
          <ac:chgData name="Traore, Bangaly-Fodé" userId="5e49aacf-8a49-4790-b783-b9011c71d20d" providerId="ADAL" clId="{BC67E208-46DC-41C4-9324-22F7C96C0C77}" dt="2023-06-15T11:04:35.915" v="146" actId="1076"/>
          <ac:picMkLst>
            <pc:docMk/>
            <pc:sldMk cId="1653750989" sldId="2671"/>
            <ac:picMk id="2" creationId="{3993B36C-B605-CEAE-CE56-7AE120AF6A69}"/>
          </ac:picMkLst>
        </pc:picChg>
      </pc:sldChg>
      <pc:sldChg chg="addSp modSp add mod replId">
        <pc:chgData name="Traore, Bangaly-Fodé" userId="5e49aacf-8a49-4790-b783-b9011c71d20d" providerId="ADAL" clId="{BC67E208-46DC-41C4-9324-22F7C96C0C77}" dt="2023-06-15T11:05:28.137" v="152" actId="14100"/>
        <pc:sldMkLst>
          <pc:docMk/>
          <pc:sldMk cId="1873433052" sldId="2672"/>
        </pc:sldMkLst>
        <pc:picChg chg="add mod">
          <ac:chgData name="Traore, Bangaly-Fodé" userId="5e49aacf-8a49-4790-b783-b9011c71d20d" providerId="ADAL" clId="{BC67E208-46DC-41C4-9324-22F7C96C0C77}" dt="2023-06-15T11:05:28.137" v="152" actId="14100"/>
          <ac:picMkLst>
            <pc:docMk/>
            <pc:sldMk cId="1873433052" sldId="2672"/>
            <ac:picMk id="2" creationId="{67606954-28AD-6DF7-5D4E-E716B67A2DD9}"/>
          </ac:picMkLst>
        </pc:picChg>
      </pc:sldChg>
      <pc:sldChg chg="addSp modSp add mod replId">
        <pc:chgData name="Traore, Bangaly-Fodé" userId="5e49aacf-8a49-4790-b783-b9011c71d20d" providerId="ADAL" clId="{BC67E208-46DC-41C4-9324-22F7C96C0C77}" dt="2023-06-15T11:06:30.703" v="156" actId="1076"/>
        <pc:sldMkLst>
          <pc:docMk/>
          <pc:sldMk cId="4249823808" sldId="2673"/>
        </pc:sldMkLst>
        <pc:picChg chg="add mod">
          <ac:chgData name="Traore, Bangaly-Fodé" userId="5e49aacf-8a49-4790-b783-b9011c71d20d" providerId="ADAL" clId="{BC67E208-46DC-41C4-9324-22F7C96C0C77}" dt="2023-06-15T11:06:30.703" v="156" actId="1076"/>
          <ac:picMkLst>
            <pc:docMk/>
            <pc:sldMk cId="4249823808" sldId="2673"/>
            <ac:picMk id="2" creationId="{B67F780F-A16E-2B7D-15A9-B852FA2CB890}"/>
          </ac:picMkLst>
        </pc:picChg>
      </pc:sldChg>
      <pc:sldChg chg="addSp modSp add mod replId">
        <pc:chgData name="Traore, Bangaly-Fodé" userId="5e49aacf-8a49-4790-b783-b9011c71d20d" providerId="ADAL" clId="{BC67E208-46DC-41C4-9324-22F7C96C0C77}" dt="2023-06-15T11:07:02.373" v="160" actId="1076"/>
        <pc:sldMkLst>
          <pc:docMk/>
          <pc:sldMk cId="2285198199" sldId="2674"/>
        </pc:sldMkLst>
        <pc:picChg chg="add mod">
          <ac:chgData name="Traore, Bangaly-Fodé" userId="5e49aacf-8a49-4790-b783-b9011c71d20d" providerId="ADAL" clId="{BC67E208-46DC-41C4-9324-22F7C96C0C77}" dt="2023-06-15T11:07:02.373" v="160" actId="1076"/>
          <ac:picMkLst>
            <pc:docMk/>
            <pc:sldMk cId="2285198199" sldId="2674"/>
            <ac:picMk id="2" creationId="{C91A052E-AFCB-6F9A-1192-2EC2C0420B57}"/>
          </ac:picMkLst>
        </pc:picChg>
      </pc:sldChg>
      <pc:sldChg chg="addSp modSp add mod replId">
        <pc:chgData name="Traore, Bangaly-Fodé" userId="5e49aacf-8a49-4790-b783-b9011c71d20d" providerId="ADAL" clId="{BC67E208-46DC-41C4-9324-22F7C96C0C77}" dt="2023-06-15T11:07:46.773" v="166" actId="1076"/>
        <pc:sldMkLst>
          <pc:docMk/>
          <pc:sldMk cId="2278841549" sldId="2675"/>
        </pc:sldMkLst>
        <pc:picChg chg="add mod">
          <ac:chgData name="Traore, Bangaly-Fodé" userId="5e49aacf-8a49-4790-b783-b9011c71d20d" providerId="ADAL" clId="{BC67E208-46DC-41C4-9324-22F7C96C0C77}" dt="2023-06-15T11:07:46.773" v="166" actId="1076"/>
          <ac:picMkLst>
            <pc:docMk/>
            <pc:sldMk cId="2278841549" sldId="2675"/>
            <ac:picMk id="2" creationId="{3EB8432E-09F0-D900-F5FD-E35D587F007E}"/>
          </ac:picMkLst>
        </pc:picChg>
      </pc:sldChg>
      <pc:sldChg chg="addSp modSp add mod replId">
        <pc:chgData name="Traore, Bangaly-Fodé" userId="5e49aacf-8a49-4790-b783-b9011c71d20d" providerId="ADAL" clId="{BC67E208-46DC-41C4-9324-22F7C96C0C77}" dt="2023-06-15T11:08:13.797" v="171" actId="1076"/>
        <pc:sldMkLst>
          <pc:docMk/>
          <pc:sldMk cId="3944255879" sldId="2676"/>
        </pc:sldMkLst>
        <pc:picChg chg="add mod">
          <ac:chgData name="Traore, Bangaly-Fodé" userId="5e49aacf-8a49-4790-b783-b9011c71d20d" providerId="ADAL" clId="{BC67E208-46DC-41C4-9324-22F7C96C0C77}" dt="2023-06-15T11:08:13.797" v="171" actId="1076"/>
          <ac:picMkLst>
            <pc:docMk/>
            <pc:sldMk cId="3944255879" sldId="2676"/>
            <ac:picMk id="2" creationId="{3ADF8F27-C091-CFA5-8FCB-4D4B407C90F3}"/>
          </ac:picMkLst>
        </pc:picChg>
      </pc:sldChg>
      <pc:sldChg chg="addSp modSp add mod replId">
        <pc:chgData name="Traore, Bangaly-Fodé" userId="5e49aacf-8a49-4790-b783-b9011c71d20d" providerId="ADAL" clId="{BC67E208-46DC-41C4-9324-22F7C96C0C77}" dt="2023-06-15T11:09:35.003" v="182" actId="1076"/>
        <pc:sldMkLst>
          <pc:docMk/>
          <pc:sldMk cId="1538544116" sldId="2677"/>
        </pc:sldMkLst>
        <pc:picChg chg="add mod">
          <ac:chgData name="Traore, Bangaly-Fodé" userId="5e49aacf-8a49-4790-b783-b9011c71d20d" providerId="ADAL" clId="{BC67E208-46DC-41C4-9324-22F7C96C0C77}" dt="2023-06-15T11:09:35.003" v="182" actId="1076"/>
          <ac:picMkLst>
            <pc:docMk/>
            <pc:sldMk cId="1538544116" sldId="2677"/>
            <ac:picMk id="2" creationId="{D3C01406-86BD-7FAF-DAEA-1FAC484C9207}"/>
          </ac:picMkLst>
        </pc:picChg>
      </pc:sldChg>
      <pc:sldChg chg="addSp modSp add mod replId">
        <pc:chgData name="Traore, Bangaly-Fodé" userId="5e49aacf-8a49-4790-b783-b9011c71d20d" providerId="ADAL" clId="{BC67E208-46DC-41C4-9324-22F7C96C0C77}" dt="2023-06-15T11:10:17.730" v="187" actId="14100"/>
        <pc:sldMkLst>
          <pc:docMk/>
          <pc:sldMk cId="223699572" sldId="2678"/>
        </pc:sldMkLst>
        <pc:picChg chg="add mod">
          <ac:chgData name="Traore, Bangaly-Fodé" userId="5e49aacf-8a49-4790-b783-b9011c71d20d" providerId="ADAL" clId="{BC67E208-46DC-41C4-9324-22F7C96C0C77}" dt="2023-06-15T11:10:17.730" v="187" actId="14100"/>
          <ac:picMkLst>
            <pc:docMk/>
            <pc:sldMk cId="223699572" sldId="2678"/>
            <ac:picMk id="2" creationId="{F81F3F8F-7968-0654-9D6B-7BB3E5012E35}"/>
          </ac:picMkLst>
        </pc:picChg>
      </pc:sldChg>
      <pc:sldChg chg="addSp modSp add mod replId">
        <pc:chgData name="Traore, Bangaly-Fodé" userId="5e49aacf-8a49-4790-b783-b9011c71d20d" providerId="ADAL" clId="{BC67E208-46DC-41C4-9324-22F7C96C0C77}" dt="2023-06-15T13:49:03.265" v="194" actId="14100"/>
        <pc:sldMkLst>
          <pc:docMk/>
          <pc:sldMk cId="3438260633" sldId="2679"/>
        </pc:sldMkLst>
        <pc:picChg chg="add mod">
          <ac:chgData name="Traore, Bangaly-Fodé" userId="5e49aacf-8a49-4790-b783-b9011c71d20d" providerId="ADAL" clId="{BC67E208-46DC-41C4-9324-22F7C96C0C77}" dt="2023-06-15T13:49:03.265" v="194" actId="14100"/>
          <ac:picMkLst>
            <pc:docMk/>
            <pc:sldMk cId="3438260633" sldId="2679"/>
            <ac:picMk id="2" creationId="{71420001-8A00-6C8C-13F6-649E62C9F409}"/>
          </ac:picMkLst>
        </pc:picChg>
      </pc:sldChg>
      <pc:sldChg chg="addSp modSp add mod replId">
        <pc:chgData name="Traore, Bangaly-Fodé" userId="5e49aacf-8a49-4790-b783-b9011c71d20d" providerId="ADAL" clId="{BC67E208-46DC-41C4-9324-22F7C96C0C77}" dt="2023-06-15T13:49:43.340" v="198" actId="1076"/>
        <pc:sldMkLst>
          <pc:docMk/>
          <pc:sldMk cId="4036596626" sldId="2680"/>
        </pc:sldMkLst>
        <pc:picChg chg="add mod">
          <ac:chgData name="Traore, Bangaly-Fodé" userId="5e49aacf-8a49-4790-b783-b9011c71d20d" providerId="ADAL" clId="{BC67E208-46DC-41C4-9324-22F7C96C0C77}" dt="2023-06-15T13:49:43.340" v="198" actId="1076"/>
          <ac:picMkLst>
            <pc:docMk/>
            <pc:sldMk cId="4036596626" sldId="2680"/>
            <ac:picMk id="2" creationId="{F9B5B2CF-8825-170E-7A1F-5093E93E4886}"/>
          </ac:picMkLst>
        </pc:picChg>
      </pc:sldChg>
      <pc:sldChg chg="addSp modSp add mod replId">
        <pc:chgData name="Traore, Bangaly-Fodé" userId="5e49aacf-8a49-4790-b783-b9011c71d20d" providerId="ADAL" clId="{BC67E208-46DC-41C4-9324-22F7C96C0C77}" dt="2023-06-15T13:50:46.952" v="205" actId="1076"/>
        <pc:sldMkLst>
          <pc:docMk/>
          <pc:sldMk cId="3882397087" sldId="2681"/>
        </pc:sldMkLst>
        <pc:picChg chg="add mod">
          <ac:chgData name="Traore, Bangaly-Fodé" userId="5e49aacf-8a49-4790-b783-b9011c71d20d" providerId="ADAL" clId="{BC67E208-46DC-41C4-9324-22F7C96C0C77}" dt="2023-06-15T13:50:46.952" v="205" actId="1076"/>
          <ac:picMkLst>
            <pc:docMk/>
            <pc:sldMk cId="3882397087" sldId="2681"/>
            <ac:picMk id="2" creationId="{F01C5AAA-BFD4-210B-534B-799074BE600F}"/>
          </ac:picMkLst>
        </pc:picChg>
      </pc:sldChg>
      <pc:sldChg chg="addSp modSp add mod">
        <pc:chgData name="Traore, Bangaly-Fodé" userId="5e49aacf-8a49-4790-b783-b9011c71d20d" providerId="ADAL" clId="{BC67E208-46DC-41C4-9324-22F7C96C0C77}" dt="2023-06-15T13:51:33.069" v="210" actId="14100"/>
        <pc:sldMkLst>
          <pc:docMk/>
          <pc:sldMk cId="3342909108" sldId="2682"/>
        </pc:sldMkLst>
        <pc:picChg chg="add mod">
          <ac:chgData name="Traore, Bangaly-Fodé" userId="5e49aacf-8a49-4790-b783-b9011c71d20d" providerId="ADAL" clId="{BC67E208-46DC-41C4-9324-22F7C96C0C77}" dt="2023-06-15T13:51:33.069" v="210" actId="14100"/>
          <ac:picMkLst>
            <pc:docMk/>
            <pc:sldMk cId="3342909108" sldId="2682"/>
            <ac:picMk id="2" creationId="{40863805-6BD7-C105-D7E8-55FA5BFD4700}"/>
          </ac:picMkLst>
        </pc:picChg>
      </pc:sldChg>
      <pc:sldChg chg="addSp modSp add mod">
        <pc:chgData name="Traore, Bangaly-Fodé" userId="5e49aacf-8a49-4790-b783-b9011c71d20d" providerId="ADAL" clId="{BC67E208-46DC-41C4-9324-22F7C96C0C77}" dt="2023-06-15T13:51:59.654" v="214" actId="1076"/>
        <pc:sldMkLst>
          <pc:docMk/>
          <pc:sldMk cId="2672719903" sldId="2683"/>
        </pc:sldMkLst>
        <pc:picChg chg="add mod">
          <ac:chgData name="Traore, Bangaly-Fodé" userId="5e49aacf-8a49-4790-b783-b9011c71d20d" providerId="ADAL" clId="{BC67E208-46DC-41C4-9324-22F7C96C0C77}" dt="2023-06-15T13:51:59.654" v="214" actId="1076"/>
          <ac:picMkLst>
            <pc:docMk/>
            <pc:sldMk cId="2672719903" sldId="2683"/>
            <ac:picMk id="2" creationId="{61FF345A-99BE-84B3-F55B-908F55710709}"/>
          </ac:picMkLst>
        </pc:picChg>
      </pc:sldChg>
      <pc:sldChg chg="addSp delSp modSp add mod replId">
        <pc:chgData name="Traore, Bangaly-Fodé" userId="5e49aacf-8a49-4790-b783-b9011c71d20d" providerId="ADAL" clId="{BC67E208-46DC-41C4-9324-22F7C96C0C77}" dt="2023-06-16T07:05:55.370" v="226" actId="1076"/>
        <pc:sldMkLst>
          <pc:docMk/>
          <pc:sldMk cId="2752656055" sldId="2684"/>
        </pc:sldMkLst>
        <pc:picChg chg="add del mod">
          <ac:chgData name="Traore, Bangaly-Fodé" userId="5e49aacf-8a49-4790-b783-b9011c71d20d" providerId="ADAL" clId="{BC67E208-46DC-41C4-9324-22F7C96C0C77}" dt="2023-06-16T07:05:38.107" v="222" actId="478"/>
          <ac:picMkLst>
            <pc:docMk/>
            <pc:sldMk cId="2752656055" sldId="2684"/>
            <ac:picMk id="2" creationId="{A9D2B9B8-2F51-50FA-3893-025490BDCBB1}"/>
          </ac:picMkLst>
        </pc:picChg>
        <pc:picChg chg="add mod">
          <ac:chgData name="Traore, Bangaly-Fodé" userId="5e49aacf-8a49-4790-b783-b9011c71d20d" providerId="ADAL" clId="{BC67E208-46DC-41C4-9324-22F7C96C0C77}" dt="2023-06-16T07:05:55.370" v="226" actId="1076"/>
          <ac:picMkLst>
            <pc:docMk/>
            <pc:sldMk cId="2752656055" sldId="2684"/>
            <ac:picMk id="3" creationId="{F33DFC36-5A8B-E69C-FD52-E9499A160B79}"/>
          </ac:picMkLst>
        </pc:picChg>
      </pc:sldChg>
      <pc:sldChg chg="add del">
        <pc:chgData name="Traore, Bangaly-Fodé" userId="5e49aacf-8a49-4790-b783-b9011c71d20d" providerId="ADAL" clId="{BC67E208-46DC-41C4-9324-22F7C96C0C77}" dt="2023-06-15T13:52:42.772" v="220" actId="2696"/>
        <pc:sldMkLst>
          <pc:docMk/>
          <pc:sldMk cId="1816834594" sldId="2685"/>
        </pc:sldMkLst>
      </pc:sldChg>
      <pc:sldChg chg="add del replId">
        <pc:chgData name="Traore, Bangaly-Fodé" userId="5e49aacf-8a49-4790-b783-b9011c71d20d" providerId="ADAL" clId="{BC67E208-46DC-41C4-9324-22F7C96C0C77}" dt="2023-06-15T13:52:42.772" v="220" actId="2696"/>
        <pc:sldMkLst>
          <pc:docMk/>
          <pc:sldMk cId="3452589040" sldId="2686"/>
        </pc:sldMkLst>
      </pc:sldChg>
      <pc:sldChg chg="add del replId">
        <pc:chgData name="Traore, Bangaly-Fodé" userId="5e49aacf-8a49-4790-b783-b9011c71d20d" providerId="ADAL" clId="{BC67E208-46DC-41C4-9324-22F7C96C0C77}" dt="2023-06-16T07:05:29.636" v="221" actId="2696"/>
        <pc:sldMkLst>
          <pc:docMk/>
          <pc:sldMk cId="1144416578" sldId="2687"/>
        </pc:sldMkLst>
      </pc:sldChg>
      <pc:sldChg chg="add del replId">
        <pc:chgData name="Traore, Bangaly-Fodé" userId="5e49aacf-8a49-4790-b783-b9011c71d20d" providerId="ADAL" clId="{BC67E208-46DC-41C4-9324-22F7C96C0C77}" dt="2023-06-16T07:05:29.636" v="221" actId="2696"/>
        <pc:sldMkLst>
          <pc:docMk/>
          <pc:sldMk cId="3283508951" sldId="2688"/>
        </pc:sldMkLst>
      </pc:sldChg>
      <pc:sldMasterChg chg="add del addSldLayout delSldLayout">
        <pc:chgData name="Traore, Bangaly-Fodé" userId="5e49aacf-8a49-4790-b783-b9011c71d20d" providerId="ADAL" clId="{BC67E208-46DC-41C4-9324-22F7C96C0C77}" dt="2023-06-16T07:05:29.636" v="221" actId="2696"/>
        <pc:sldMasterMkLst>
          <pc:docMk/>
          <pc:sldMasterMk cId="0" sldId="2147483648"/>
        </pc:sldMasterMkLst>
        <pc:sldLayoutChg chg="add del">
          <pc:chgData name="Traore, Bangaly-Fodé" userId="5e49aacf-8a49-4790-b783-b9011c71d20d" providerId="ADAL" clId="{BC67E208-46DC-41C4-9324-22F7C96C0C77}" dt="2023-06-15T10:34:47.043" v="28" actId="47"/>
          <pc:sldLayoutMkLst>
            <pc:docMk/>
            <pc:sldMasterMk cId="0" sldId="2147483648"/>
            <pc:sldLayoutMk cId="0" sldId="2147483661"/>
          </pc:sldLayoutMkLst>
        </pc:sldLayoutChg>
        <pc:sldLayoutChg chg="add del">
          <pc:chgData name="Traore, Bangaly-Fodé" userId="5e49aacf-8a49-4790-b783-b9011c71d20d" providerId="ADAL" clId="{BC67E208-46DC-41C4-9324-22F7C96C0C77}" dt="2023-06-15T10:34:47.043" v="28" actId="47"/>
          <pc:sldLayoutMkLst>
            <pc:docMk/>
            <pc:sldMasterMk cId="0" sldId="2147483648"/>
            <pc:sldLayoutMk cId="0" sldId="2147483662"/>
          </pc:sldLayoutMkLst>
        </pc:sldLayoutChg>
        <pc:sldLayoutChg chg="add del">
          <pc:chgData name="Traore, Bangaly-Fodé" userId="5e49aacf-8a49-4790-b783-b9011c71d20d" providerId="ADAL" clId="{BC67E208-46DC-41C4-9324-22F7C96C0C77}" dt="2023-06-15T10:34:47.043" v="28" actId="47"/>
          <pc:sldLayoutMkLst>
            <pc:docMk/>
            <pc:sldMasterMk cId="0" sldId="2147483648"/>
            <pc:sldLayoutMk cId="0" sldId="2147483663"/>
          </pc:sldLayoutMkLst>
        </pc:sldLayoutChg>
        <pc:sldLayoutChg chg="add del">
          <pc:chgData name="Traore, Bangaly-Fodé" userId="5e49aacf-8a49-4790-b783-b9011c71d20d" providerId="ADAL" clId="{BC67E208-46DC-41C4-9324-22F7C96C0C77}" dt="2023-06-15T10:34:47.043" v="28" actId="47"/>
          <pc:sldLayoutMkLst>
            <pc:docMk/>
            <pc:sldMasterMk cId="0" sldId="2147483648"/>
            <pc:sldLayoutMk cId="0" sldId="2147483664"/>
          </pc:sldLayoutMkLst>
        </pc:sldLayoutChg>
        <pc:sldLayoutChg chg="add del">
          <pc:chgData name="Traore, Bangaly-Fodé" userId="5e49aacf-8a49-4790-b783-b9011c71d20d" providerId="ADAL" clId="{BC67E208-46DC-41C4-9324-22F7C96C0C77}" dt="2023-06-15T10:34:47.043" v="28" actId="47"/>
          <pc:sldLayoutMkLst>
            <pc:docMk/>
            <pc:sldMasterMk cId="0" sldId="2147483648"/>
            <pc:sldLayoutMk cId="0" sldId="2147483665"/>
          </pc:sldLayoutMkLst>
        </pc:sldLayoutChg>
        <pc:sldLayoutChg chg="add del">
          <pc:chgData name="Traore, Bangaly-Fodé" userId="5e49aacf-8a49-4790-b783-b9011c71d20d" providerId="ADAL" clId="{BC67E208-46DC-41C4-9324-22F7C96C0C77}" dt="2023-06-15T10:34:47.790" v="29" actId="47"/>
          <pc:sldLayoutMkLst>
            <pc:docMk/>
            <pc:sldMasterMk cId="0" sldId="2147483648"/>
            <pc:sldLayoutMk cId="3278241737" sldId="2147483678"/>
          </pc:sldLayoutMkLst>
        </pc:sldLayoutChg>
        <pc:sldLayoutChg chg="del">
          <pc:chgData name="Traore, Bangaly-Fodé" userId="5e49aacf-8a49-4790-b783-b9011c71d20d" providerId="ADAL" clId="{BC67E208-46DC-41C4-9324-22F7C96C0C77}" dt="2023-06-15T10:34:39.235" v="19" actId="47"/>
          <pc:sldLayoutMkLst>
            <pc:docMk/>
            <pc:sldMasterMk cId="0" sldId="2147483648"/>
            <pc:sldLayoutMk cId="2490354299" sldId="2147483679"/>
          </pc:sldLayoutMkLst>
        </pc:sldLayoutChg>
        <pc:sldLayoutChg chg="del">
          <pc:chgData name="Traore, Bangaly-Fodé" userId="5e49aacf-8a49-4790-b783-b9011c71d20d" providerId="ADAL" clId="{BC67E208-46DC-41C4-9324-22F7C96C0C77}" dt="2023-06-15T10:34:39.256" v="20" actId="47"/>
          <pc:sldLayoutMkLst>
            <pc:docMk/>
            <pc:sldMasterMk cId="0" sldId="2147483648"/>
            <pc:sldLayoutMk cId="3277218187" sldId="2147483680"/>
          </pc:sldLayoutMkLst>
        </pc:sldLayoutChg>
        <pc:sldLayoutChg chg="add del">
          <pc:chgData name="Traore, Bangaly-Fodé" userId="5e49aacf-8a49-4790-b783-b9011c71d20d" providerId="ADAL" clId="{BC67E208-46DC-41C4-9324-22F7C96C0C77}" dt="2023-06-16T07:05:29.636" v="221" actId="2696"/>
          <pc:sldLayoutMkLst>
            <pc:docMk/>
            <pc:sldMasterMk cId="0" sldId="2147483648"/>
            <pc:sldLayoutMk cId="3732695939" sldId="2147483681"/>
          </pc:sldLayoutMkLst>
        </pc:sldLayoutChg>
      </pc:sldMasterChg>
      <pc:sldMasterChg chg="add del addSldLayout delSldLayout">
        <pc:chgData name="Traore, Bangaly-Fodé" userId="5e49aacf-8a49-4790-b783-b9011c71d20d" providerId="ADAL" clId="{BC67E208-46DC-41C4-9324-22F7C96C0C77}" dt="2023-06-15T10:34:45.725" v="27" actId="47"/>
        <pc:sldMasterMkLst>
          <pc:docMk/>
          <pc:sldMasterMk cId="773125757" sldId="2147483692"/>
        </pc:sldMasterMkLst>
        <pc:sldLayoutChg chg="add del">
          <pc:chgData name="Traore, Bangaly-Fodé" userId="5e49aacf-8a49-4790-b783-b9011c71d20d" providerId="ADAL" clId="{BC67E208-46DC-41C4-9324-22F7C96C0C77}" dt="2023-06-15T10:34:45.725" v="27" actId="47"/>
          <pc:sldLayoutMkLst>
            <pc:docMk/>
            <pc:sldMasterMk cId="773125757" sldId="2147483692"/>
            <pc:sldLayoutMk cId="2831555285" sldId="2147483693"/>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6C08C5BC-761F-481C-9665-0DE5959F78FB}" type="datetimeFigureOut">
              <a:rPr lang="en-GB" smtClean="0"/>
              <a:t>01/10/2024</a:t>
            </a:fld>
            <a:endParaRPr lang="en-GB"/>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08C782C1-9403-490E-BAE6-1BB3227A1E15}" type="slidenum">
              <a:rPr lang="en-GB" smtClean="0"/>
              <a:t>‹#›</a:t>
            </a:fld>
            <a:endParaRPr lang="en-GB"/>
          </a:p>
        </p:txBody>
      </p:sp>
    </p:spTree>
    <p:extLst>
      <p:ext uri="{BB962C8B-B14F-4D97-AF65-F5344CB8AC3E}">
        <p14:creationId xmlns:p14="http://schemas.microsoft.com/office/powerpoint/2010/main" val="25876377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7687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F4DBB38-DB49-8D83-5D2D-E362BD148EFE}"/>
              </a:ext>
            </a:extLst>
          </p:cNvPr>
          <p:cNvSpPr/>
          <p:nvPr userDrawn="1"/>
        </p:nvSpPr>
        <p:spPr>
          <a:xfrm>
            <a:off x="144985" y="145759"/>
            <a:ext cx="306858" cy="906851"/>
          </a:xfrm>
          <a:prstGeom prst="rect">
            <a:avLst/>
          </a:prstGeom>
          <a:solidFill>
            <a:srgbClr val="007CC3"/>
          </a:solidFill>
          <a:ln w="25400" cap="flat" cmpd="sng" algn="ctr">
            <a:noFill/>
            <a:prstDash val="solid"/>
          </a:ln>
          <a:effectLst/>
        </p:spPr>
        <p:txBody>
          <a:bodyPr rtlCol="0" anchor="ctr"/>
          <a:lstStyle/>
          <a:p>
            <a:pPr marL="0" marR="0" lvl="0" indent="0" algn="ctr" defTabSz="1507885" eaLnBrk="1" fontAlgn="auto" latinLnBrk="0" hangingPunct="1">
              <a:lnSpc>
                <a:spcPct val="100000"/>
              </a:lnSpc>
              <a:spcBef>
                <a:spcPts val="0"/>
              </a:spcBef>
              <a:spcAft>
                <a:spcPts val="0"/>
              </a:spcAft>
              <a:buClrTx/>
              <a:buSzTx/>
              <a:buFontTx/>
              <a:buNone/>
              <a:tabLst/>
              <a:defRPr/>
            </a:pPr>
            <a:endParaRPr kumimoji="0" lang="fr-LU" sz="2968" b="0" i="0" u="none" strike="noStrike" kern="0" cap="none" spc="0" normalizeH="0" baseline="0" noProof="0">
              <a:ln>
                <a:noFill/>
              </a:ln>
              <a:solidFill>
                <a:prstClr val="white"/>
              </a:solidFill>
              <a:effectLst/>
              <a:uLnTx/>
              <a:uFillTx/>
              <a:latin typeface="Gill Sans MT"/>
              <a:ea typeface="+mn-ea"/>
              <a:cs typeface="+mn-cs"/>
            </a:endParaRPr>
          </a:p>
        </p:txBody>
      </p:sp>
      <p:cxnSp>
        <p:nvCxnSpPr>
          <p:cNvPr id="3" name="Connecteur droit 14">
            <a:extLst>
              <a:ext uri="{FF2B5EF4-FFF2-40B4-BE49-F238E27FC236}">
                <a16:creationId xmlns:a16="http://schemas.microsoft.com/office/drawing/2014/main" id="{1552FE1A-FEC1-CE33-CCFC-5C35E5E734F9}"/>
              </a:ext>
            </a:extLst>
          </p:cNvPr>
          <p:cNvCxnSpPr/>
          <p:nvPr userDrawn="1"/>
        </p:nvCxnSpPr>
        <p:spPr>
          <a:xfrm>
            <a:off x="0" y="1178191"/>
            <a:ext cx="20104100" cy="0"/>
          </a:xfrm>
          <a:prstGeom prst="line">
            <a:avLst/>
          </a:prstGeom>
          <a:noFill/>
          <a:ln w="12700" cap="flat" cmpd="sng" algn="ctr">
            <a:solidFill>
              <a:sysClr val="window" lastClr="FFFFFF">
                <a:lumMod val="75000"/>
              </a:sysClr>
            </a:solidFill>
            <a:prstDash val="solid"/>
          </a:ln>
          <a:effectLst/>
        </p:spPr>
      </p:cxnSp>
      <p:sp>
        <p:nvSpPr>
          <p:cNvPr id="4" name="Titre">
            <a:extLst>
              <a:ext uri="{FF2B5EF4-FFF2-40B4-BE49-F238E27FC236}">
                <a16:creationId xmlns:a16="http://schemas.microsoft.com/office/drawing/2014/main" id="{ED37F083-09A7-DBEE-0442-3517A0A730ED}"/>
              </a:ext>
            </a:extLst>
          </p:cNvPr>
          <p:cNvSpPr>
            <a:spLocks noGrp="1"/>
          </p:cNvSpPr>
          <p:nvPr>
            <p:ph type="body" sz="quarter" idx="13"/>
          </p:nvPr>
        </p:nvSpPr>
        <p:spPr>
          <a:xfrm>
            <a:off x="710414" y="145757"/>
            <a:ext cx="19245487" cy="906851"/>
          </a:xfrm>
        </p:spPr>
        <p:txBody>
          <a:bodyPr>
            <a:normAutofit/>
          </a:bodyPr>
          <a:lstStyle>
            <a:lvl1pPr marL="0" indent="0">
              <a:buFontTx/>
              <a:buNone/>
              <a:defRPr lang="fr-FR" sz="3958" b="0" kern="1200" dirty="0" smtClean="0">
                <a:solidFill>
                  <a:srgbClr val="007CC3"/>
                </a:solidFill>
                <a:latin typeface="Gill Sans MT" panose="020B0502020104020203" pitchFamily="34" charset="0"/>
                <a:ea typeface="+mj-ea"/>
                <a:cs typeface="Calibri" panose="020F0502020204030204" pitchFamily="34" charset="0"/>
              </a:defRPr>
            </a:lvl1pPr>
          </a:lstStyle>
          <a:p>
            <a:pPr lvl="0"/>
            <a:r>
              <a:rPr lang="fr-FR" dirty="0"/>
              <a:t>Modifier les styles du texte du masque</a:t>
            </a:r>
          </a:p>
        </p:txBody>
      </p:sp>
      <p:pic>
        <p:nvPicPr>
          <p:cNvPr id="5" name="Picture 4" descr="A picture containing drawing&#10;&#10;Description automatically generated">
            <a:extLst>
              <a:ext uri="{FF2B5EF4-FFF2-40B4-BE49-F238E27FC236}">
                <a16:creationId xmlns:a16="http://schemas.microsoft.com/office/drawing/2014/main" id="{6000D57B-CAB2-5243-63DE-576808B2248F}"/>
              </a:ext>
            </a:extLst>
          </p:cNvPr>
          <p:cNvPicPr>
            <a:picLocks noChangeAspect="1"/>
          </p:cNvPicPr>
          <p:nvPr userDrawn="1"/>
        </p:nvPicPr>
        <p:blipFill>
          <a:blip r:embed="rId2"/>
          <a:stretch>
            <a:fillRect/>
          </a:stretch>
        </p:blipFill>
        <p:spPr>
          <a:xfrm>
            <a:off x="19135322" y="10267766"/>
            <a:ext cx="948006" cy="970767"/>
          </a:xfrm>
          <a:prstGeom prst="rect">
            <a:avLst/>
          </a:prstGeom>
        </p:spPr>
      </p:pic>
      <p:pic>
        <p:nvPicPr>
          <p:cNvPr id="6" name="Picture 5" descr="Logo&#10;&#10;Description automatically generated with low confidence">
            <a:extLst>
              <a:ext uri="{FF2B5EF4-FFF2-40B4-BE49-F238E27FC236}">
                <a16:creationId xmlns:a16="http://schemas.microsoft.com/office/drawing/2014/main" id="{C9BE21BA-FD1A-F390-A74F-C6A6CD2AFDF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772" y="10131159"/>
            <a:ext cx="2543233" cy="1070835"/>
          </a:xfrm>
          <a:prstGeom prst="rect">
            <a:avLst/>
          </a:prstGeom>
        </p:spPr>
      </p:pic>
    </p:spTree>
    <p:extLst>
      <p:ext uri="{BB962C8B-B14F-4D97-AF65-F5344CB8AC3E}">
        <p14:creationId xmlns:p14="http://schemas.microsoft.com/office/powerpoint/2010/main" val="27528643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F4DBB38-DB49-8D83-5D2D-E362BD148EFE}"/>
              </a:ext>
            </a:extLst>
          </p:cNvPr>
          <p:cNvSpPr/>
          <p:nvPr userDrawn="1"/>
        </p:nvSpPr>
        <p:spPr>
          <a:xfrm>
            <a:off x="144985" y="145759"/>
            <a:ext cx="306858" cy="906851"/>
          </a:xfrm>
          <a:prstGeom prst="rect">
            <a:avLst/>
          </a:prstGeom>
          <a:solidFill>
            <a:srgbClr val="007CC3"/>
          </a:solidFill>
          <a:ln w="25400" cap="flat" cmpd="sng" algn="ctr">
            <a:noFill/>
            <a:prstDash val="solid"/>
          </a:ln>
          <a:effectLst/>
        </p:spPr>
        <p:txBody>
          <a:bodyPr rtlCol="0" anchor="ctr"/>
          <a:lstStyle/>
          <a:p>
            <a:pPr marL="0" marR="0" lvl="0" indent="0" algn="ctr" defTabSz="1507885" eaLnBrk="1" fontAlgn="auto" latinLnBrk="0" hangingPunct="1">
              <a:lnSpc>
                <a:spcPct val="100000"/>
              </a:lnSpc>
              <a:spcBef>
                <a:spcPts val="0"/>
              </a:spcBef>
              <a:spcAft>
                <a:spcPts val="0"/>
              </a:spcAft>
              <a:buClrTx/>
              <a:buSzTx/>
              <a:buFontTx/>
              <a:buNone/>
              <a:tabLst/>
              <a:defRPr/>
            </a:pPr>
            <a:endParaRPr kumimoji="0" lang="fr-LU" sz="2968" b="0" i="0" u="none" strike="noStrike" kern="0" cap="none" spc="0" normalizeH="0" baseline="0" noProof="0">
              <a:ln>
                <a:noFill/>
              </a:ln>
              <a:solidFill>
                <a:prstClr val="white"/>
              </a:solidFill>
              <a:effectLst/>
              <a:uLnTx/>
              <a:uFillTx/>
              <a:latin typeface="Gill Sans MT"/>
              <a:ea typeface="+mn-ea"/>
              <a:cs typeface="+mn-cs"/>
            </a:endParaRPr>
          </a:p>
        </p:txBody>
      </p:sp>
      <p:cxnSp>
        <p:nvCxnSpPr>
          <p:cNvPr id="3" name="Connecteur droit 14">
            <a:extLst>
              <a:ext uri="{FF2B5EF4-FFF2-40B4-BE49-F238E27FC236}">
                <a16:creationId xmlns:a16="http://schemas.microsoft.com/office/drawing/2014/main" id="{1552FE1A-FEC1-CE33-CCFC-5C35E5E734F9}"/>
              </a:ext>
            </a:extLst>
          </p:cNvPr>
          <p:cNvCxnSpPr/>
          <p:nvPr userDrawn="1"/>
        </p:nvCxnSpPr>
        <p:spPr>
          <a:xfrm>
            <a:off x="0" y="1178191"/>
            <a:ext cx="20104100" cy="0"/>
          </a:xfrm>
          <a:prstGeom prst="line">
            <a:avLst/>
          </a:prstGeom>
          <a:noFill/>
          <a:ln w="12700" cap="flat" cmpd="sng" algn="ctr">
            <a:solidFill>
              <a:sysClr val="window" lastClr="FFFFFF">
                <a:lumMod val="75000"/>
              </a:sysClr>
            </a:solidFill>
            <a:prstDash val="solid"/>
          </a:ln>
          <a:effectLst/>
        </p:spPr>
      </p:cxnSp>
      <p:sp>
        <p:nvSpPr>
          <p:cNvPr id="4" name="Titre">
            <a:extLst>
              <a:ext uri="{FF2B5EF4-FFF2-40B4-BE49-F238E27FC236}">
                <a16:creationId xmlns:a16="http://schemas.microsoft.com/office/drawing/2014/main" id="{ED37F083-09A7-DBEE-0442-3517A0A730ED}"/>
              </a:ext>
            </a:extLst>
          </p:cNvPr>
          <p:cNvSpPr>
            <a:spLocks noGrp="1"/>
          </p:cNvSpPr>
          <p:nvPr>
            <p:ph type="body" sz="quarter" idx="13"/>
          </p:nvPr>
        </p:nvSpPr>
        <p:spPr>
          <a:xfrm>
            <a:off x="710414" y="145757"/>
            <a:ext cx="19245487" cy="906851"/>
          </a:xfrm>
        </p:spPr>
        <p:txBody>
          <a:bodyPr>
            <a:normAutofit/>
          </a:bodyPr>
          <a:lstStyle>
            <a:lvl1pPr marL="0" indent="0">
              <a:buFontTx/>
              <a:buNone/>
              <a:defRPr lang="fr-FR" sz="3958" b="0" kern="1200" dirty="0" smtClean="0">
                <a:solidFill>
                  <a:srgbClr val="007CC3"/>
                </a:solidFill>
                <a:latin typeface="Gill Sans MT" panose="020B0502020104020203" pitchFamily="34" charset="0"/>
                <a:ea typeface="+mj-ea"/>
                <a:cs typeface="Calibri" panose="020F0502020204030204" pitchFamily="34" charset="0"/>
              </a:defRPr>
            </a:lvl1pPr>
          </a:lstStyle>
          <a:p>
            <a:pPr lvl="0"/>
            <a:r>
              <a:rPr lang="fr-FR" dirty="0"/>
              <a:t>Modifier les styles du texte du masque</a:t>
            </a:r>
          </a:p>
        </p:txBody>
      </p:sp>
      <p:pic>
        <p:nvPicPr>
          <p:cNvPr id="5" name="Picture 4" descr="A picture containing drawing&#10;&#10;Description automatically generated">
            <a:extLst>
              <a:ext uri="{FF2B5EF4-FFF2-40B4-BE49-F238E27FC236}">
                <a16:creationId xmlns:a16="http://schemas.microsoft.com/office/drawing/2014/main" id="{6000D57B-CAB2-5243-63DE-576808B2248F}"/>
              </a:ext>
            </a:extLst>
          </p:cNvPr>
          <p:cNvPicPr>
            <a:picLocks noChangeAspect="1"/>
          </p:cNvPicPr>
          <p:nvPr userDrawn="1"/>
        </p:nvPicPr>
        <p:blipFill>
          <a:blip r:embed="rId2"/>
          <a:stretch>
            <a:fillRect/>
          </a:stretch>
        </p:blipFill>
        <p:spPr>
          <a:xfrm>
            <a:off x="19135322" y="10267766"/>
            <a:ext cx="948006" cy="970767"/>
          </a:xfrm>
          <a:prstGeom prst="rect">
            <a:avLst/>
          </a:prstGeom>
        </p:spPr>
      </p:pic>
      <p:pic>
        <p:nvPicPr>
          <p:cNvPr id="6" name="Picture 5" descr="Logo&#10;&#10;Description automatically generated with low confidence">
            <a:extLst>
              <a:ext uri="{FF2B5EF4-FFF2-40B4-BE49-F238E27FC236}">
                <a16:creationId xmlns:a16="http://schemas.microsoft.com/office/drawing/2014/main" id="{C9BE21BA-FD1A-F390-A74F-C6A6CD2AFDF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772" y="10131159"/>
            <a:ext cx="2543233" cy="1070835"/>
          </a:xfrm>
          <a:prstGeom prst="rect">
            <a:avLst/>
          </a:prstGeom>
        </p:spPr>
      </p:pic>
    </p:spTree>
    <p:extLst>
      <p:ext uri="{BB962C8B-B14F-4D97-AF65-F5344CB8AC3E}">
        <p14:creationId xmlns:p14="http://schemas.microsoft.com/office/powerpoint/2010/main" val="1314913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29976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47351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Body Text (White 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20EB37B9-0614-41D6-8AFE-EB91B451A9F5}"/>
              </a:ext>
            </a:extLst>
          </p:cNvPr>
          <p:cNvCxnSpPr/>
          <p:nvPr userDrawn="1"/>
        </p:nvCxnSpPr>
        <p:spPr>
          <a:xfrm>
            <a:off x="1013752" y="585111"/>
            <a:ext cx="0" cy="617098"/>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CFE8CDBB-5A4D-4444-85CC-7578EF050F69}"/>
              </a:ext>
            </a:extLst>
          </p:cNvPr>
          <p:cNvSpPr>
            <a:spLocks noGrp="1"/>
          </p:cNvSpPr>
          <p:nvPr>
            <p:ph type="body" sz="quarter" idx="12"/>
          </p:nvPr>
        </p:nvSpPr>
        <p:spPr>
          <a:xfrm>
            <a:off x="1013751" y="585520"/>
            <a:ext cx="13330791" cy="617098"/>
          </a:xfrm>
          <a:prstGeom prst="rect">
            <a:avLst/>
          </a:prstGeom>
        </p:spPr>
        <p:txBody>
          <a:bodyPr anchor="ctr">
            <a:noAutofit/>
          </a:bodyPr>
          <a:lstStyle>
            <a:lvl1pPr marL="150785" indent="0">
              <a:lnSpc>
                <a:spcPct val="100000"/>
              </a:lnSpc>
              <a:spcBef>
                <a:spcPts val="0"/>
              </a:spcBef>
              <a:buNone/>
              <a:defRPr lang="en-US" sz="5277" dirty="0">
                <a:solidFill>
                  <a:schemeClr val="accent2"/>
                </a:solidFill>
                <a:latin typeface="Arial" panose="020B0604020202020204" pitchFamily="34" charset="0"/>
              </a:defRPr>
            </a:lvl1pPr>
          </a:lstStyle>
          <a:p>
            <a:pPr lvl="0"/>
            <a:r>
              <a:rPr lang="en-US" dirty="0"/>
              <a:t>Click to edit Master text styles</a:t>
            </a:r>
          </a:p>
        </p:txBody>
      </p:sp>
      <p:sp>
        <p:nvSpPr>
          <p:cNvPr id="3" name="Text Placeholder 2">
            <a:extLst>
              <a:ext uri="{FF2B5EF4-FFF2-40B4-BE49-F238E27FC236}">
                <a16:creationId xmlns:a16="http://schemas.microsoft.com/office/drawing/2014/main" id="{A78F5977-859D-5931-640D-746C2D37562F}"/>
              </a:ext>
            </a:extLst>
          </p:cNvPr>
          <p:cNvSpPr>
            <a:spLocks noGrp="1"/>
          </p:cNvSpPr>
          <p:nvPr>
            <p:ph type="body" sz="quarter" idx="13"/>
          </p:nvPr>
        </p:nvSpPr>
        <p:spPr>
          <a:xfrm>
            <a:off x="1013059" y="1968665"/>
            <a:ext cx="18656499" cy="7840627"/>
          </a:xfrm>
          <a:prstGeom prst="rect">
            <a:avLst/>
          </a:prstGeom>
        </p:spPr>
        <p:txBody>
          <a:bodyPr/>
          <a:lstStyle>
            <a:lvl1pPr marL="621986" indent="-471202">
              <a:buFont typeface="Arial" panose="020B0604020202020204" pitchFamily="34" charset="0"/>
              <a:buChar char="•"/>
              <a:defRPr sz="4617">
                <a:solidFill>
                  <a:schemeClr val="tx1"/>
                </a:solidFill>
                <a:latin typeface="Arial" panose="020B0604020202020204" pitchFamily="34" charset="0"/>
              </a:defRPr>
            </a:lvl1pPr>
            <a:lvl2pPr>
              <a:defRPr sz="4617">
                <a:solidFill>
                  <a:schemeClr val="tx1"/>
                </a:solidFill>
                <a:latin typeface="Arial" panose="020B0604020202020204" pitchFamily="34" charset="0"/>
              </a:defRPr>
            </a:lvl2pPr>
            <a:lvl3pPr>
              <a:defRPr sz="4617">
                <a:solidFill>
                  <a:schemeClr val="tx1"/>
                </a:solidFill>
                <a:latin typeface="Arial" panose="020B0604020202020204" pitchFamily="34" charset="0"/>
              </a:defRPr>
            </a:lvl3pPr>
            <a:lvl4pPr>
              <a:defRPr sz="4617">
                <a:solidFill>
                  <a:schemeClr val="tx1"/>
                </a:solidFill>
                <a:latin typeface="Arial" panose="020B0604020202020204" pitchFamily="34" charset="0"/>
              </a:defRPr>
            </a:lvl4pPr>
            <a:lvl5pPr>
              <a:defRPr sz="4617">
                <a:solidFill>
                  <a:schemeClr val="tx1"/>
                </a:solidFill>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FR" dirty="0"/>
          </a:p>
        </p:txBody>
      </p:sp>
    </p:spTree>
    <p:extLst>
      <p:ext uri="{BB962C8B-B14F-4D97-AF65-F5344CB8AC3E}">
        <p14:creationId xmlns:p14="http://schemas.microsoft.com/office/powerpoint/2010/main" val="1937107083"/>
      </p:ext>
    </p:extLst>
  </p:cSld>
  <p:clrMapOvr>
    <a:masterClrMapping/>
  </p:clrMapOvr>
  <p:extLst>
    <p:ext uri="{DCECCB84-F9BA-43D5-87BE-67443E8EF086}">
      <p15:sldGuideLst xmlns:p15="http://schemas.microsoft.com/office/powerpoint/2012/main">
        <p15:guide id="1" orient="horz" pos="2160">
          <p15:clr>
            <a:srgbClr val="FBAE40"/>
          </p15:clr>
        </p15:guide>
        <p15:guide id="2" pos="393">
          <p15:clr>
            <a:srgbClr val="FBAE40"/>
          </p15:clr>
        </p15:guide>
        <p15:guide id="3" pos="7287">
          <p15:clr>
            <a:srgbClr val="FBAE40"/>
          </p15:clr>
        </p15:guide>
        <p15:guide id="4" orient="horz" pos="346">
          <p15:clr>
            <a:srgbClr val="FBAE40"/>
          </p15:clr>
        </p15:guide>
        <p15:guide id="5" orient="horz" pos="397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g"/><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Picture 13" descr="A close up of a logo&#10;&#10;Description automatically generated">
            <a:extLst>
              <a:ext uri="{FF2B5EF4-FFF2-40B4-BE49-F238E27FC236}">
                <a16:creationId xmlns:a16="http://schemas.microsoft.com/office/drawing/2014/main" id="{5F81F683-DE67-4363-97E3-94ADF262A914}"/>
              </a:ext>
            </a:extLst>
          </p:cNvPr>
          <p:cNvPicPr>
            <a:picLocks noChangeAspect="1"/>
          </p:cNvPicPr>
          <p:nvPr userDrawn="1"/>
        </p:nvPicPr>
        <p:blipFill>
          <a:blip r:embed="rId4"/>
          <a:stretch>
            <a:fillRect/>
          </a:stretch>
        </p:blipFill>
        <p:spPr>
          <a:xfrm>
            <a:off x="15062186" y="583049"/>
            <a:ext cx="10172696" cy="10143252"/>
          </a:xfrm>
          <a:prstGeom prst="rect">
            <a:avLst/>
          </a:prstGeom>
        </p:spPr>
      </p:pic>
      <p:pic>
        <p:nvPicPr>
          <p:cNvPr id="2" name="Picture 1" descr="A picture containing drawing&#10;&#10;Description automatically generated">
            <a:extLst>
              <a:ext uri="{FF2B5EF4-FFF2-40B4-BE49-F238E27FC236}">
                <a16:creationId xmlns:a16="http://schemas.microsoft.com/office/drawing/2014/main" id="{55D7C319-DCFC-4C73-946B-43BDDC8451EC}"/>
              </a:ext>
            </a:extLst>
          </p:cNvPr>
          <p:cNvPicPr>
            <a:picLocks noChangeAspect="1"/>
          </p:cNvPicPr>
          <p:nvPr userDrawn="1"/>
        </p:nvPicPr>
        <p:blipFill rotWithShape="1">
          <a:blip r:embed="rId5"/>
          <a:srcRect t="84668" r="79843" b="3800"/>
          <a:stretch/>
        </p:blipFill>
        <p:spPr>
          <a:xfrm>
            <a:off x="382932" y="10559476"/>
            <a:ext cx="2232846" cy="514892"/>
          </a:xfrm>
          <a:prstGeom prst="rect">
            <a:avLst/>
          </a:prstGeom>
        </p:spPr>
      </p:pic>
      <p:sp>
        <p:nvSpPr>
          <p:cNvPr id="10" name="TextBox 9">
            <a:extLst>
              <a:ext uri="{FF2B5EF4-FFF2-40B4-BE49-F238E27FC236}">
                <a16:creationId xmlns:a16="http://schemas.microsoft.com/office/drawing/2014/main" id="{E3742B0E-0264-D528-E76A-3F04ABF2C800}"/>
              </a:ext>
            </a:extLst>
          </p:cNvPr>
          <p:cNvSpPr txBox="1"/>
          <p:nvPr userDrawn="1"/>
        </p:nvSpPr>
        <p:spPr>
          <a:xfrm>
            <a:off x="3542024" y="691515"/>
            <a:ext cx="12619079" cy="650627"/>
          </a:xfrm>
          <a:prstGeom prst="rect">
            <a:avLst/>
          </a:prstGeom>
          <a:noFill/>
        </p:spPr>
        <p:txBody>
          <a:bodyPr wrap="square">
            <a:spAutoFit/>
          </a:bodyPr>
          <a:lstStyle/>
          <a:p>
            <a:pPr algn="ctr"/>
            <a:r>
              <a:rPr lang="en-US" sz="3628" dirty="0">
                <a:latin typeface="Calibri" panose="020F0502020204030204" pitchFamily="34" charset="0"/>
              </a:rPr>
              <a:t>31</a:t>
            </a:r>
            <a:r>
              <a:rPr lang="en-US" sz="3628" baseline="30000" dirty="0">
                <a:latin typeface="Calibri" panose="020F0502020204030204" pitchFamily="34" charset="0"/>
              </a:rPr>
              <a:t>TH</a:t>
            </a:r>
            <a:r>
              <a:rPr lang="en-US" sz="3628" dirty="0">
                <a:latin typeface="Calibri" panose="020F0502020204030204" pitchFamily="34" charset="0"/>
              </a:rPr>
              <a:t> WORLD RADIOCOMMUNICATION SEMINAR</a:t>
            </a:r>
            <a:endParaRPr lang="en-GB" sz="3628" dirty="0">
              <a:latin typeface="Calibri" panose="020F0502020204030204" pitchFamily="34" charset="0"/>
            </a:endParaRPr>
          </a:p>
        </p:txBody>
      </p:sp>
      <p:sp>
        <p:nvSpPr>
          <p:cNvPr id="8" name="TextBox 7">
            <a:extLst>
              <a:ext uri="{FF2B5EF4-FFF2-40B4-BE49-F238E27FC236}">
                <a16:creationId xmlns:a16="http://schemas.microsoft.com/office/drawing/2014/main" id="{E90A2E68-0AC5-2E49-7C35-7B1C818E020F}"/>
              </a:ext>
            </a:extLst>
          </p:cNvPr>
          <p:cNvSpPr txBox="1"/>
          <p:nvPr userDrawn="1"/>
        </p:nvSpPr>
        <p:spPr>
          <a:xfrm>
            <a:off x="5584553" y="1705179"/>
            <a:ext cx="8534021" cy="1242776"/>
          </a:xfrm>
          <a:prstGeom prst="rect">
            <a:avLst/>
          </a:prstGeom>
          <a:noFill/>
        </p:spPr>
        <p:txBody>
          <a:bodyPr wrap="square" rtlCol="0">
            <a:spAutoFit/>
          </a:bodyPr>
          <a:lstStyle/>
          <a:p>
            <a:pPr marL="0" marR="0" lvl="0" indent="0" algn="ctr" defTabSz="1507846" rtl="0" eaLnBrk="1" fontAlgn="auto" latinLnBrk="0" hangingPunct="1">
              <a:lnSpc>
                <a:spcPct val="100000"/>
              </a:lnSpc>
              <a:spcBef>
                <a:spcPts val="0"/>
              </a:spcBef>
              <a:spcAft>
                <a:spcPts val="0"/>
              </a:spcAft>
              <a:buClrTx/>
              <a:buSzTx/>
              <a:buFontTx/>
              <a:buNone/>
              <a:tabLst/>
              <a:defRPr/>
            </a:pPr>
            <a:r>
              <a:rPr lang="de-DE" sz="5607" b="0" i="0" u="none" strike="noStrike" baseline="30000" dirty="0">
                <a:solidFill>
                  <a:srgbClr val="000000"/>
                </a:solidFill>
                <a:latin typeface="Calibri" panose="020F0502020204030204" pitchFamily="34" charset="0"/>
              </a:rPr>
              <a:t>2 – 6 December 2024</a:t>
            </a:r>
            <a:br>
              <a:rPr lang="de-DE" sz="5607" b="0" i="0" u="none" strike="noStrike" baseline="30000" dirty="0">
                <a:solidFill>
                  <a:srgbClr val="000000"/>
                </a:solidFill>
                <a:latin typeface="Calibri" panose="020F0502020204030204" pitchFamily="34" charset="0"/>
              </a:rPr>
            </a:br>
            <a:r>
              <a:rPr lang="de-DE" sz="5607" b="0" i="0" u="none" strike="noStrike" baseline="30000" dirty="0">
                <a:solidFill>
                  <a:srgbClr val="000000"/>
                </a:solidFill>
                <a:latin typeface="Calibri" panose="020F0502020204030204" pitchFamily="34" charset="0"/>
              </a:rPr>
              <a:t>Geneva, Switzerland</a:t>
            </a:r>
          </a:p>
        </p:txBody>
      </p:sp>
      <p:sp>
        <p:nvSpPr>
          <p:cNvPr id="11" name="TextBox 10">
            <a:extLst>
              <a:ext uri="{FF2B5EF4-FFF2-40B4-BE49-F238E27FC236}">
                <a16:creationId xmlns:a16="http://schemas.microsoft.com/office/drawing/2014/main" id="{A34EFCE4-A6FF-6C01-6CA2-2A2AC94C39BB}"/>
              </a:ext>
            </a:extLst>
          </p:cNvPr>
          <p:cNvSpPr txBox="1"/>
          <p:nvPr userDrawn="1"/>
        </p:nvSpPr>
        <p:spPr>
          <a:xfrm>
            <a:off x="746858" y="10066489"/>
            <a:ext cx="6515236" cy="599844"/>
          </a:xfrm>
          <a:prstGeom prst="rect">
            <a:avLst/>
          </a:prstGeom>
          <a:noFill/>
        </p:spPr>
        <p:txBody>
          <a:bodyPr wrap="square" rtlCol="0">
            <a:spAutoFit/>
          </a:bodyPr>
          <a:lstStyle/>
          <a:p>
            <a:pPr marL="0" marR="0" lvl="0" indent="0" algn="l" defTabSz="1507846" rtl="0" eaLnBrk="1" fontAlgn="auto" latinLnBrk="0" hangingPunct="1">
              <a:lnSpc>
                <a:spcPct val="100000"/>
              </a:lnSpc>
              <a:spcBef>
                <a:spcPts val="0"/>
              </a:spcBef>
              <a:spcAft>
                <a:spcPts val="0"/>
              </a:spcAft>
              <a:buClrTx/>
              <a:buSzTx/>
              <a:buFontTx/>
              <a:buNone/>
              <a:tabLst/>
              <a:defRPr/>
            </a:pPr>
            <a:r>
              <a:rPr lang="en-US" sz="4947" b="0" i="0" u="none" strike="noStrike" baseline="30000" dirty="0">
                <a:solidFill>
                  <a:srgbClr val="000000"/>
                </a:solidFill>
                <a:latin typeface="Arial Black" panose="020B0A04020102020204" pitchFamily="34" charset="0"/>
              </a:rPr>
              <a:t>www.itu.int/go/wrs-24</a:t>
            </a:r>
          </a:p>
        </p:txBody>
      </p:sp>
      <p:pic>
        <p:nvPicPr>
          <p:cNvPr id="13" name="Picture 12" descr="Sunburst chart&#10;&#10;Description automatically generated">
            <a:extLst>
              <a:ext uri="{FF2B5EF4-FFF2-40B4-BE49-F238E27FC236}">
                <a16:creationId xmlns:a16="http://schemas.microsoft.com/office/drawing/2014/main" id="{BBD9DF0D-0AE8-F5FF-EE83-8ED07F37ABCB}"/>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21147" t="3446" r="21417" b="6399"/>
          <a:stretch/>
        </p:blipFill>
        <p:spPr>
          <a:xfrm>
            <a:off x="842973" y="234984"/>
            <a:ext cx="2846516" cy="3227217"/>
          </a:xfrm>
          <a:prstGeom prst="rect">
            <a:avLst/>
          </a:prstGeom>
        </p:spPr>
      </p:pic>
    </p:spTree>
    <p:extLst>
      <p:ext uri="{BB962C8B-B14F-4D97-AF65-F5344CB8AC3E}">
        <p14:creationId xmlns:p14="http://schemas.microsoft.com/office/powerpoint/2010/main" val="715139593"/>
      </p:ext>
    </p:extLst>
  </p:cSld>
  <p:clrMap bg1="lt1" tx1="dk1" bg2="lt2" tx2="dk2" accent1="accent1" accent2="accent2" accent3="accent3" accent4="accent4" accent5="accent5" accent6="accent6" hlink="hlink" folHlink="folHlink"/>
  <p:sldLayoutIdLst>
    <p:sldLayoutId id="2147483695" r:id="rId1"/>
    <p:sldLayoutId id="2147483702" r:id="rId2"/>
  </p:sldLayoutIdLst>
  <p:txStyles>
    <p:titleStyle>
      <a:lvl1pPr algn="l" defTabSz="1507846" rtl="0" eaLnBrk="1" latinLnBrk="0" hangingPunct="1">
        <a:lnSpc>
          <a:spcPct val="90000"/>
        </a:lnSpc>
        <a:spcBef>
          <a:spcPct val="0"/>
        </a:spcBef>
        <a:buNone/>
        <a:defRPr sz="7256" kern="1200">
          <a:solidFill>
            <a:schemeClr val="tx1"/>
          </a:solidFill>
          <a:latin typeface="+mj-lt"/>
          <a:ea typeface="+mj-ea"/>
          <a:cs typeface="+mj-cs"/>
        </a:defRPr>
      </a:lvl1pPr>
    </p:titleStyle>
    <p:bodyStyle>
      <a:lvl1pPr marL="376961" indent="-376961" algn="l" defTabSz="1507846" rtl="0" eaLnBrk="1" latinLnBrk="0" hangingPunct="1">
        <a:lnSpc>
          <a:spcPct val="90000"/>
        </a:lnSpc>
        <a:spcBef>
          <a:spcPts val="1649"/>
        </a:spcBef>
        <a:buFont typeface="Arial" panose="020B0604020202020204" pitchFamily="34" charset="0"/>
        <a:buChar char="•"/>
        <a:defRPr lang="en-US" sz="4617" kern="1200" smtClean="0">
          <a:solidFill>
            <a:schemeClr val="tx1"/>
          </a:solidFill>
          <a:latin typeface="+mn-lt"/>
          <a:ea typeface="+mn-ea"/>
          <a:cs typeface="+mn-cs"/>
        </a:defRPr>
      </a:lvl1pPr>
      <a:lvl2pPr marL="1130884" indent="-376961" algn="l" defTabSz="1507846" rtl="0" eaLnBrk="1" latinLnBrk="0" hangingPunct="1">
        <a:lnSpc>
          <a:spcPct val="90000"/>
        </a:lnSpc>
        <a:spcBef>
          <a:spcPts val="824"/>
        </a:spcBef>
        <a:buFont typeface="Arial" panose="020B0604020202020204" pitchFamily="34" charset="0"/>
        <a:buChar char="•"/>
        <a:defRPr lang="en-US" sz="3958" kern="1200" smtClean="0">
          <a:solidFill>
            <a:schemeClr val="tx1"/>
          </a:solidFill>
          <a:latin typeface="+mn-lt"/>
          <a:ea typeface="+mn-ea"/>
          <a:cs typeface="+mn-cs"/>
        </a:defRPr>
      </a:lvl2pPr>
      <a:lvl3pPr marL="1884807" indent="-376961" algn="l" defTabSz="1507846" rtl="0" eaLnBrk="1" latinLnBrk="0" hangingPunct="1">
        <a:lnSpc>
          <a:spcPct val="90000"/>
        </a:lnSpc>
        <a:spcBef>
          <a:spcPts val="824"/>
        </a:spcBef>
        <a:buFont typeface="Arial" panose="020B0604020202020204" pitchFamily="34" charset="0"/>
        <a:buChar char="•"/>
        <a:defRPr lang="en-US" sz="3298" kern="1200" smtClean="0">
          <a:solidFill>
            <a:schemeClr val="tx1"/>
          </a:solidFill>
          <a:latin typeface="+mn-lt"/>
          <a:ea typeface="+mn-ea"/>
          <a:cs typeface="+mn-cs"/>
        </a:defRPr>
      </a:lvl3pPr>
      <a:lvl4pPr marL="2638730" indent="-376961" algn="l" defTabSz="1507846" rtl="0" eaLnBrk="1" latinLnBrk="0" hangingPunct="1">
        <a:lnSpc>
          <a:spcPct val="90000"/>
        </a:lnSpc>
        <a:spcBef>
          <a:spcPts val="824"/>
        </a:spcBef>
        <a:buFont typeface="Arial" panose="020B0604020202020204" pitchFamily="34" charset="0"/>
        <a:buChar char="•"/>
        <a:defRPr lang="en-US" sz="2968" kern="1200" smtClean="0">
          <a:solidFill>
            <a:schemeClr val="tx1"/>
          </a:solidFill>
          <a:latin typeface="+mn-lt"/>
          <a:ea typeface="+mn-ea"/>
          <a:cs typeface="+mn-cs"/>
        </a:defRPr>
      </a:lvl4pPr>
      <a:lvl5pPr marL="3392653" indent="-376961" algn="l" defTabSz="1507846" rtl="0" eaLnBrk="1" latinLnBrk="0" hangingPunct="1">
        <a:lnSpc>
          <a:spcPct val="90000"/>
        </a:lnSpc>
        <a:spcBef>
          <a:spcPts val="824"/>
        </a:spcBef>
        <a:buFont typeface="Arial" panose="020B0604020202020204" pitchFamily="34" charset="0"/>
        <a:buChar char="•"/>
        <a:defRPr lang="en-GB" sz="2968" kern="1200" smtClean="0">
          <a:solidFill>
            <a:schemeClr val="tx1"/>
          </a:solidFill>
          <a:latin typeface="+mn-lt"/>
          <a:ea typeface="+mn-ea"/>
          <a:cs typeface="+mn-cs"/>
        </a:defRPr>
      </a:lvl5pPr>
      <a:lvl6pPr marL="4146575"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6pPr>
      <a:lvl7pPr marL="4900498"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7pPr>
      <a:lvl8pPr marL="5654421"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8pPr>
      <a:lvl9pPr marL="6408344"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9pPr>
    </p:bodyStyle>
    <p:otherStyle>
      <a:defPPr>
        <a:defRPr lang="en-US"/>
      </a:defPPr>
      <a:lvl1pPr marL="0" algn="l" defTabSz="1507846" rtl="0" eaLnBrk="1" latinLnBrk="0" hangingPunct="1">
        <a:defRPr sz="2968" kern="1200">
          <a:solidFill>
            <a:schemeClr val="tx1"/>
          </a:solidFill>
          <a:latin typeface="+mn-lt"/>
          <a:ea typeface="+mn-ea"/>
          <a:cs typeface="+mn-cs"/>
        </a:defRPr>
      </a:lvl1pPr>
      <a:lvl2pPr marL="753923" algn="l" defTabSz="1507846" rtl="0" eaLnBrk="1" latinLnBrk="0" hangingPunct="1">
        <a:defRPr sz="2968" kern="1200">
          <a:solidFill>
            <a:schemeClr val="tx1"/>
          </a:solidFill>
          <a:latin typeface="+mn-lt"/>
          <a:ea typeface="+mn-ea"/>
          <a:cs typeface="+mn-cs"/>
        </a:defRPr>
      </a:lvl2pPr>
      <a:lvl3pPr marL="1507846" algn="l" defTabSz="1507846" rtl="0" eaLnBrk="1" latinLnBrk="0" hangingPunct="1">
        <a:defRPr sz="2968" kern="1200">
          <a:solidFill>
            <a:schemeClr val="tx1"/>
          </a:solidFill>
          <a:latin typeface="+mn-lt"/>
          <a:ea typeface="+mn-ea"/>
          <a:cs typeface="+mn-cs"/>
        </a:defRPr>
      </a:lvl3pPr>
      <a:lvl4pPr marL="2261768" algn="l" defTabSz="1507846" rtl="0" eaLnBrk="1" latinLnBrk="0" hangingPunct="1">
        <a:defRPr sz="2968" kern="1200">
          <a:solidFill>
            <a:schemeClr val="tx1"/>
          </a:solidFill>
          <a:latin typeface="+mn-lt"/>
          <a:ea typeface="+mn-ea"/>
          <a:cs typeface="+mn-cs"/>
        </a:defRPr>
      </a:lvl4pPr>
      <a:lvl5pPr marL="3015691" algn="l" defTabSz="1507846" rtl="0" eaLnBrk="1" latinLnBrk="0" hangingPunct="1">
        <a:defRPr sz="2968" kern="1200">
          <a:solidFill>
            <a:schemeClr val="tx1"/>
          </a:solidFill>
          <a:latin typeface="+mn-lt"/>
          <a:ea typeface="+mn-ea"/>
          <a:cs typeface="+mn-cs"/>
        </a:defRPr>
      </a:lvl5pPr>
      <a:lvl6pPr marL="3769614" algn="l" defTabSz="1507846" rtl="0" eaLnBrk="1" latinLnBrk="0" hangingPunct="1">
        <a:defRPr sz="2968" kern="1200">
          <a:solidFill>
            <a:schemeClr val="tx1"/>
          </a:solidFill>
          <a:latin typeface="+mn-lt"/>
          <a:ea typeface="+mn-ea"/>
          <a:cs typeface="+mn-cs"/>
        </a:defRPr>
      </a:lvl6pPr>
      <a:lvl7pPr marL="4523537" algn="l" defTabSz="1507846" rtl="0" eaLnBrk="1" latinLnBrk="0" hangingPunct="1">
        <a:defRPr sz="2968" kern="1200">
          <a:solidFill>
            <a:schemeClr val="tx1"/>
          </a:solidFill>
          <a:latin typeface="+mn-lt"/>
          <a:ea typeface="+mn-ea"/>
          <a:cs typeface="+mn-cs"/>
        </a:defRPr>
      </a:lvl7pPr>
      <a:lvl8pPr marL="5277460" algn="l" defTabSz="1507846" rtl="0" eaLnBrk="1" latinLnBrk="0" hangingPunct="1">
        <a:defRPr sz="2968" kern="1200">
          <a:solidFill>
            <a:schemeClr val="tx1"/>
          </a:solidFill>
          <a:latin typeface="+mn-lt"/>
          <a:ea typeface="+mn-ea"/>
          <a:cs typeface="+mn-cs"/>
        </a:defRPr>
      </a:lvl8pPr>
      <a:lvl9pPr marL="6031382" algn="l" defTabSz="1507846" rtl="0" eaLnBrk="1" latinLnBrk="0" hangingPunct="1">
        <a:defRPr sz="2968"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062880"/>
      </p:ext>
    </p:extLst>
  </p:cSld>
  <p:clrMap bg1="lt1" tx1="dk1" bg2="lt2" tx2="dk2" accent1="accent1" accent2="accent2" accent3="accent3" accent4="accent4" accent5="accent5" accent6="accent6" hlink="hlink" folHlink="folHlink"/>
  <p:sldLayoutIdLst>
    <p:sldLayoutId id="2147483718" r:id="rId1"/>
    <p:sldLayoutId id="214748371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562">
          <p15:clr>
            <a:srgbClr val="F26B43"/>
          </p15:clr>
        </p15:guide>
        <p15:guide id="2" pos="6332">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01124E9-9858-C45D-8B93-5A91557CDCB7}"/>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42465" y="234983"/>
            <a:ext cx="4100066" cy="4100353"/>
          </a:xfrm>
          <a:prstGeom prst="rect">
            <a:avLst/>
          </a:prstGeom>
        </p:spPr>
      </p:pic>
      <p:sp>
        <p:nvSpPr>
          <p:cNvPr id="10" name="TextBox 9">
            <a:extLst>
              <a:ext uri="{FF2B5EF4-FFF2-40B4-BE49-F238E27FC236}">
                <a16:creationId xmlns:a16="http://schemas.microsoft.com/office/drawing/2014/main" id="{E3742B0E-0264-D528-E76A-3F04ABF2C800}"/>
              </a:ext>
            </a:extLst>
          </p:cNvPr>
          <p:cNvSpPr txBox="1"/>
          <p:nvPr userDrawn="1"/>
        </p:nvSpPr>
        <p:spPr>
          <a:xfrm>
            <a:off x="3742511" y="1085474"/>
            <a:ext cx="12619079" cy="650627"/>
          </a:xfrm>
          <a:prstGeom prst="rect">
            <a:avLst/>
          </a:prstGeom>
          <a:noFill/>
        </p:spPr>
        <p:txBody>
          <a:bodyPr wrap="square">
            <a:spAutoFit/>
          </a:bodyPr>
          <a:lstStyle/>
          <a:p>
            <a:pPr algn="ctr"/>
            <a:r>
              <a:rPr lang="en-US" sz="3628" dirty="0">
                <a:latin typeface="Arial" panose="020B0604020202020204" pitchFamily="34" charset="0"/>
              </a:rPr>
              <a:t>31</a:t>
            </a:r>
            <a:r>
              <a:rPr lang="en-US" sz="3628" baseline="30000" dirty="0">
                <a:latin typeface="Arial" panose="020B0604020202020204" pitchFamily="34" charset="0"/>
              </a:rPr>
              <a:t>TH</a:t>
            </a:r>
            <a:r>
              <a:rPr lang="en-US" sz="3628" dirty="0">
                <a:latin typeface="Arial" panose="020B0604020202020204" pitchFamily="34" charset="0"/>
              </a:rPr>
              <a:t> WORLD RADIOCOMMUNICATION SEMINAR</a:t>
            </a:r>
            <a:endParaRPr lang="en-GB" sz="3628" dirty="0">
              <a:latin typeface="Arial" panose="020B0604020202020204" pitchFamily="34" charset="0"/>
            </a:endParaRPr>
          </a:p>
        </p:txBody>
      </p:sp>
      <p:sp>
        <p:nvSpPr>
          <p:cNvPr id="6" name="TextBox 5">
            <a:extLst>
              <a:ext uri="{FF2B5EF4-FFF2-40B4-BE49-F238E27FC236}">
                <a16:creationId xmlns:a16="http://schemas.microsoft.com/office/drawing/2014/main" id="{88171B21-793D-D752-9808-DF21260C64D5}"/>
              </a:ext>
            </a:extLst>
          </p:cNvPr>
          <p:cNvSpPr txBox="1"/>
          <p:nvPr userDrawn="1"/>
        </p:nvSpPr>
        <p:spPr>
          <a:xfrm>
            <a:off x="18831220" y="10463432"/>
            <a:ext cx="913061" cy="422295"/>
          </a:xfrm>
          <a:prstGeom prst="rect">
            <a:avLst/>
          </a:prstGeom>
          <a:noFill/>
        </p:spPr>
        <p:txBody>
          <a:bodyPr wrap="square" rtlCol="0">
            <a:spAutoFit/>
          </a:bodyPr>
          <a:lstStyle/>
          <a:p>
            <a:pPr algn="r"/>
            <a:fld id="{D88FE18D-1554-4525-B2E9-CBAFE9755A5A}" type="slidenum">
              <a:rPr lang="en-US" sz="2144" smtClean="0">
                <a:solidFill>
                  <a:prstClr val="black"/>
                </a:solidFill>
                <a:latin typeface="Arial" panose="020B0604020202020204" pitchFamily="34" charset="0"/>
              </a:rPr>
              <a:pPr algn="r"/>
              <a:t>‹#›</a:t>
            </a:fld>
            <a:endParaRPr lang="en-US" sz="2144" dirty="0">
              <a:solidFill>
                <a:prstClr val="black"/>
              </a:solidFill>
              <a:latin typeface="Arial" panose="020B0604020202020204" pitchFamily="34" charset="0"/>
            </a:endParaRPr>
          </a:p>
        </p:txBody>
      </p:sp>
      <p:sp>
        <p:nvSpPr>
          <p:cNvPr id="7" name="TextBox 6">
            <a:extLst>
              <a:ext uri="{FF2B5EF4-FFF2-40B4-BE49-F238E27FC236}">
                <a16:creationId xmlns:a16="http://schemas.microsoft.com/office/drawing/2014/main" id="{C2E33919-BA56-F64B-9EEF-C8DF3BE237EE}"/>
              </a:ext>
            </a:extLst>
          </p:cNvPr>
          <p:cNvSpPr txBox="1"/>
          <p:nvPr userDrawn="1"/>
        </p:nvSpPr>
        <p:spPr>
          <a:xfrm>
            <a:off x="10667894" y="10460292"/>
            <a:ext cx="8412156" cy="447687"/>
          </a:xfrm>
          <a:prstGeom prst="rect">
            <a:avLst/>
          </a:prstGeom>
          <a:noFill/>
        </p:spPr>
        <p:txBody>
          <a:bodyPr wrap="square" rtlCol="0">
            <a:spAutoFit/>
          </a:bodyPr>
          <a:lstStyle/>
          <a:p>
            <a:pPr algn="r">
              <a:defRPr/>
            </a:pPr>
            <a:r>
              <a:rPr lang="en-US" sz="2309" spc="82" dirty="0">
                <a:solidFill>
                  <a:srgbClr val="757070"/>
                </a:solidFill>
                <a:latin typeface="Arial" panose="020B0604020202020204" pitchFamily="34" charset="0"/>
                <a:cs typeface="Arial" panose="020B0604020202020204" pitchFamily="34" charset="0"/>
              </a:rPr>
              <a:t>www.itu.int/wrs-24</a:t>
            </a:r>
          </a:p>
        </p:txBody>
      </p:sp>
    </p:spTree>
    <p:extLst>
      <p:ext uri="{BB962C8B-B14F-4D97-AF65-F5344CB8AC3E}">
        <p14:creationId xmlns:p14="http://schemas.microsoft.com/office/powerpoint/2010/main" val="3087181478"/>
      </p:ext>
    </p:extLst>
  </p:cSld>
  <p:clrMap bg1="lt1" tx1="dk1" bg2="lt2" tx2="dk2" accent1="accent1" accent2="accent2" accent3="accent3" accent4="accent4" accent5="accent5" accent6="accent6" hlink="hlink" folHlink="folHlink"/>
  <p:sldLayoutIdLst>
    <p:sldLayoutId id="2147483721" r:id="rId1"/>
  </p:sldLayoutIdLst>
  <p:txStyles>
    <p:titleStyle>
      <a:lvl1pPr algn="l" defTabSz="1507846" rtl="0" eaLnBrk="1" latinLnBrk="0" hangingPunct="1">
        <a:lnSpc>
          <a:spcPct val="90000"/>
        </a:lnSpc>
        <a:spcBef>
          <a:spcPct val="0"/>
        </a:spcBef>
        <a:buNone/>
        <a:defRPr sz="7256" kern="1200">
          <a:solidFill>
            <a:schemeClr val="tx1"/>
          </a:solidFill>
          <a:latin typeface="+mj-lt"/>
          <a:ea typeface="+mj-ea"/>
          <a:cs typeface="+mj-cs"/>
        </a:defRPr>
      </a:lvl1pPr>
    </p:titleStyle>
    <p:bodyStyle>
      <a:lvl1pPr marL="376961" indent="-376961" algn="l" defTabSz="1507846" rtl="0" eaLnBrk="1" latinLnBrk="0" hangingPunct="1">
        <a:lnSpc>
          <a:spcPct val="90000"/>
        </a:lnSpc>
        <a:spcBef>
          <a:spcPts val="1649"/>
        </a:spcBef>
        <a:buFont typeface="Arial" panose="020B0604020202020204" pitchFamily="34" charset="0"/>
        <a:buChar char="•"/>
        <a:defRPr lang="en-US" sz="4617" kern="1200" smtClean="0">
          <a:solidFill>
            <a:schemeClr val="tx1"/>
          </a:solidFill>
          <a:latin typeface="+mn-lt"/>
          <a:ea typeface="+mn-ea"/>
          <a:cs typeface="+mn-cs"/>
        </a:defRPr>
      </a:lvl1pPr>
      <a:lvl2pPr marL="1130884" indent="-376961" algn="l" defTabSz="1507846" rtl="0" eaLnBrk="1" latinLnBrk="0" hangingPunct="1">
        <a:lnSpc>
          <a:spcPct val="90000"/>
        </a:lnSpc>
        <a:spcBef>
          <a:spcPts val="824"/>
        </a:spcBef>
        <a:buFont typeface="Arial" panose="020B0604020202020204" pitchFamily="34" charset="0"/>
        <a:buChar char="•"/>
        <a:defRPr lang="en-US" sz="3958" kern="1200" smtClean="0">
          <a:solidFill>
            <a:schemeClr val="tx1"/>
          </a:solidFill>
          <a:latin typeface="+mn-lt"/>
          <a:ea typeface="+mn-ea"/>
          <a:cs typeface="+mn-cs"/>
        </a:defRPr>
      </a:lvl2pPr>
      <a:lvl3pPr marL="1884807" indent="-376961" algn="l" defTabSz="1507846" rtl="0" eaLnBrk="1" latinLnBrk="0" hangingPunct="1">
        <a:lnSpc>
          <a:spcPct val="90000"/>
        </a:lnSpc>
        <a:spcBef>
          <a:spcPts val="824"/>
        </a:spcBef>
        <a:buFont typeface="Arial" panose="020B0604020202020204" pitchFamily="34" charset="0"/>
        <a:buChar char="•"/>
        <a:defRPr lang="en-US" sz="3298" kern="1200" smtClean="0">
          <a:solidFill>
            <a:schemeClr val="tx1"/>
          </a:solidFill>
          <a:latin typeface="+mn-lt"/>
          <a:ea typeface="+mn-ea"/>
          <a:cs typeface="+mn-cs"/>
        </a:defRPr>
      </a:lvl3pPr>
      <a:lvl4pPr marL="2638730" indent="-376961" algn="l" defTabSz="1507846" rtl="0" eaLnBrk="1" latinLnBrk="0" hangingPunct="1">
        <a:lnSpc>
          <a:spcPct val="90000"/>
        </a:lnSpc>
        <a:spcBef>
          <a:spcPts val="824"/>
        </a:spcBef>
        <a:buFont typeface="Arial" panose="020B0604020202020204" pitchFamily="34" charset="0"/>
        <a:buChar char="•"/>
        <a:defRPr lang="en-US" sz="2968" kern="1200" smtClean="0">
          <a:solidFill>
            <a:schemeClr val="tx1"/>
          </a:solidFill>
          <a:latin typeface="+mn-lt"/>
          <a:ea typeface="+mn-ea"/>
          <a:cs typeface="+mn-cs"/>
        </a:defRPr>
      </a:lvl4pPr>
      <a:lvl5pPr marL="3392653" indent="-376961" algn="l" defTabSz="1507846" rtl="0" eaLnBrk="1" latinLnBrk="0" hangingPunct="1">
        <a:lnSpc>
          <a:spcPct val="90000"/>
        </a:lnSpc>
        <a:spcBef>
          <a:spcPts val="824"/>
        </a:spcBef>
        <a:buFont typeface="Arial" panose="020B0604020202020204" pitchFamily="34" charset="0"/>
        <a:buChar char="•"/>
        <a:defRPr lang="en-GB" sz="2968" kern="1200" smtClean="0">
          <a:solidFill>
            <a:schemeClr val="tx1"/>
          </a:solidFill>
          <a:latin typeface="+mn-lt"/>
          <a:ea typeface="+mn-ea"/>
          <a:cs typeface="+mn-cs"/>
        </a:defRPr>
      </a:lvl5pPr>
      <a:lvl6pPr marL="4146575"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6pPr>
      <a:lvl7pPr marL="4900498"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7pPr>
      <a:lvl8pPr marL="5654421"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8pPr>
      <a:lvl9pPr marL="6408344"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9pPr>
    </p:bodyStyle>
    <p:otherStyle>
      <a:defPPr>
        <a:defRPr lang="en-US"/>
      </a:defPPr>
      <a:lvl1pPr marL="0" algn="l" defTabSz="1507846" rtl="0" eaLnBrk="1" latinLnBrk="0" hangingPunct="1">
        <a:defRPr sz="2968" kern="1200">
          <a:solidFill>
            <a:schemeClr val="tx1"/>
          </a:solidFill>
          <a:latin typeface="+mn-lt"/>
          <a:ea typeface="+mn-ea"/>
          <a:cs typeface="+mn-cs"/>
        </a:defRPr>
      </a:lvl1pPr>
      <a:lvl2pPr marL="753923" algn="l" defTabSz="1507846" rtl="0" eaLnBrk="1" latinLnBrk="0" hangingPunct="1">
        <a:defRPr sz="2968" kern="1200">
          <a:solidFill>
            <a:schemeClr val="tx1"/>
          </a:solidFill>
          <a:latin typeface="+mn-lt"/>
          <a:ea typeface="+mn-ea"/>
          <a:cs typeface="+mn-cs"/>
        </a:defRPr>
      </a:lvl2pPr>
      <a:lvl3pPr marL="1507846" algn="l" defTabSz="1507846" rtl="0" eaLnBrk="1" latinLnBrk="0" hangingPunct="1">
        <a:defRPr sz="2968" kern="1200">
          <a:solidFill>
            <a:schemeClr val="tx1"/>
          </a:solidFill>
          <a:latin typeface="+mn-lt"/>
          <a:ea typeface="+mn-ea"/>
          <a:cs typeface="+mn-cs"/>
        </a:defRPr>
      </a:lvl3pPr>
      <a:lvl4pPr marL="2261768" algn="l" defTabSz="1507846" rtl="0" eaLnBrk="1" latinLnBrk="0" hangingPunct="1">
        <a:defRPr sz="2968" kern="1200">
          <a:solidFill>
            <a:schemeClr val="tx1"/>
          </a:solidFill>
          <a:latin typeface="+mn-lt"/>
          <a:ea typeface="+mn-ea"/>
          <a:cs typeface="+mn-cs"/>
        </a:defRPr>
      </a:lvl4pPr>
      <a:lvl5pPr marL="3015691" algn="l" defTabSz="1507846" rtl="0" eaLnBrk="1" latinLnBrk="0" hangingPunct="1">
        <a:defRPr sz="2968" kern="1200">
          <a:solidFill>
            <a:schemeClr val="tx1"/>
          </a:solidFill>
          <a:latin typeface="+mn-lt"/>
          <a:ea typeface="+mn-ea"/>
          <a:cs typeface="+mn-cs"/>
        </a:defRPr>
      </a:lvl5pPr>
      <a:lvl6pPr marL="3769614" algn="l" defTabSz="1507846" rtl="0" eaLnBrk="1" latinLnBrk="0" hangingPunct="1">
        <a:defRPr sz="2968" kern="1200">
          <a:solidFill>
            <a:schemeClr val="tx1"/>
          </a:solidFill>
          <a:latin typeface="+mn-lt"/>
          <a:ea typeface="+mn-ea"/>
          <a:cs typeface="+mn-cs"/>
        </a:defRPr>
      </a:lvl6pPr>
      <a:lvl7pPr marL="4523537" algn="l" defTabSz="1507846" rtl="0" eaLnBrk="1" latinLnBrk="0" hangingPunct="1">
        <a:defRPr sz="2968" kern="1200">
          <a:solidFill>
            <a:schemeClr val="tx1"/>
          </a:solidFill>
          <a:latin typeface="+mn-lt"/>
          <a:ea typeface="+mn-ea"/>
          <a:cs typeface="+mn-cs"/>
        </a:defRPr>
      </a:lvl7pPr>
      <a:lvl8pPr marL="5277460" algn="l" defTabSz="1507846" rtl="0" eaLnBrk="1" latinLnBrk="0" hangingPunct="1">
        <a:defRPr sz="2968" kern="1200">
          <a:solidFill>
            <a:schemeClr val="tx1"/>
          </a:solidFill>
          <a:latin typeface="+mn-lt"/>
          <a:ea typeface="+mn-ea"/>
          <a:cs typeface="+mn-cs"/>
        </a:defRPr>
      </a:lvl8pPr>
      <a:lvl9pPr marL="6031382" algn="l" defTabSz="1507846" rtl="0" eaLnBrk="1" latinLnBrk="0" hangingPunct="1">
        <a:defRPr sz="2968"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788CDD6-B1EF-EE50-1636-DEF6169094E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5350219" y="34361"/>
            <a:ext cx="4184852" cy="1759663"/>
          </a:xfrm>
          <a:prstGeom prst="rect">
            <a:avLst/>
          </a:prstGeom>
        </p:spPr>
      </p:pic>
      <p:sp>
        <p:nvSpPr>
          <p:cNvPr id="7" name="TextBox 6">
            <a:extLst>
              <a:ext uri="{FF2B5EF4-FFF2-40B4-BE49-F238E27FC236}">
                <a16:creationId xmlns:a16="http://schemas.microsoft.com/office/drawing/2014/main" id="{130D4DA1-6863-4E39-E617-0279F62260A0}"/>
              </a:ext>
            </a:extLst>
          </p:cNvPr>
          <p:cNvSpPr txBox="1"/>
          <p:nvPr userDrawn="1"/>
        </p:nvSpPr>
        <p:spPr>
          <a:xfrm>
            <a:off x="10667894" y="10460292"/>
            <a:ext cx="8412156" cy="447687"/>
          </a:xfrm>
          <a:prstGeom prst="rect">
            <a:avLst/>
          </a:prstGeom>
          <a:noFill/>
        </p:spPr>
        <p:txBody>
          <a:bodyPr wrap="square" rtlCol="0">
            <a:spAutoFit/>
          </a:bodyPr>
          <a:lstStyle/>
          <a:p>
            <a:pPr marL="0" marR="0" lvl="0" indent="0" algn="r" defTabSz="1507846" rtl="0" eaLnBrk="1" fontAlgn="auto" latinLnBrk="0" hangingPunct="1">
              <a:lnSpc>
                <a:spcPct val="100000"/>
              </a:lnSpc>
              <a:spcBef>
                <a:spcPts val="0"/>
              </a:spcBef>
              <a:spcAft>
                <a:spcPts val="0"/>
              </a:spcAft>
              <a:buClrTx/>
              <a:buSzTx/>
              <a:buFontTx/>
              <a:buNone/>
              <a:tabLst/>
              <a:defRPr/>
            </a:pPr>
            <a:r>
              <a:rPr kumimoji="0" lang="en-US" sz="2309" b="0" i="0" u="none" strike="noStrike" kern="1200" cap="none" spc="82" normalizeH="0" baseline="0" noProof="0" dirty="0">
                <a:ln>
                  <a:noFill/>
                </a:ln>
                <a:solidFill>
                  <a:srgbClr val="757070"/>
                </a:solidFill>
                <a:effectLst/>
                <a:uLnTx/>
                <a:uFillTx/>
                <a:latin typeface="Arial" panose="020B0604020202020204" pitchFamily="34" charset="0"/>
                <a:ea typeface="+mn-ea"/>
                <a:cs typeface="Arial" panose="020B0604020202020204" pitchFamily="34" charset="0"/>
              </a:rPr>
              <a:t>www.itu.int/wrs-24</a:t>
            </a:r>
          </a:p>
        </p:txBody>
      </p:sp>
      <p:sp>
        <p:nvSpPr>
          <p:cNvPr id="2" name="TextBox 1">
            <a:extLst>
              <a:ext uri="{FF2B5EF4-FFF2-40B4-BE49-F238E27FC236}">
                <a16:creationId xmlns:a16="http://schemas.microsoft.com/office/drawing/2014/main" id="{50F22AD8-1A28-0331-EAB9-545F472E9633}"/>
              </a:ext>
            </a:extLst>
          </p:cNvPr>
          <p:cNvSpPr txBox="1"/>
          <p:nvPr userDrawn="1"/>
        </p:nvSpPr>
        <p:spPr>
          <a:xfrm>
            <a:off x="18831220" y="10463432"/>
            <a:ext cx="913061" cy="422295"/>
          </a:xfrm>
          <a:prstGeom prst="rect">
            <a:avLst/>
          </a:prstGeom>
          <a:noFill/>
        </p:spPr>
        <p:txBody>
          <a:bodyPr wrap="square" rtlCol="0">
            <a:spAutoFit/>
          </a:bodyPr>
          <a:lstStyle/>
          <a:p>
            <a:pPr algn="r"/>
            <a:fld id="{D88FE18D-1554-4525-B2E9-CBAFE9755A5A}" type="slidenum">
              <a:rPr lang="en-US" sz="2144" smtClean="0">
                <a:solidFill>
                  <a:prstClr val="black"/>
                </a:solidFill>
                <a:latin typeface="Arial" panose="020B0604020202020204" pitchFamily="34" charset="0"/>
              </a:rPr>
              <a:pPr algn="r"/>
              <a:t>‹#›</a:t>
            </a:fld>
            <a:endParaRPr lang="en-US" sz="2144" dirty="0">
              <a:solidFill>
                <a:prstClr val="black"/>
              </a:solidFill>
              <a:latin typeface="Arial" panose="020B0604020202020204" pitchFamily="34" charset="0"/>
            </a:endParaRPr>
          </a:p>
        </p:txBody>
      </p:sp>
    </p:spTree>
    <p:extLst>
      <p:ext uri="{BB962C8B-B14F-4D97-AF65-F5344CB8AC3E}">
        <p14:creationId xmlns:p14="http://schemas.microsoft.com/office/powerpoint/2010/main" val="3903034923"/>
      </p:ext>
    </p:extLst>
  </p:cSld>
  <p:clrMap bg1="lt1" tx1="dk1" bg2="lt2" tx2="dk2" accent1="accent1" accent2="accent2" accent3="accent3" accent4="accent4" accent5="accent5" accent6="accent6" hlink="hlink" folHlink="folHlink"/>
  <p:sldLayoutIdLst>
    <p:sldLayoutId id="2147483723" r:id="rId1"/>
  </p:sldLayoutIdLst>
  <p:hf hdr="0" ftr="0" dt="0"/>
  <p:txStyles>
    <p:titleStyle>
      <a:lvl1pPr algn="l" defTabSz="1507846" rtl="0" eaLnBrk="1" latinLnBrk="0" hangingPunct="1">
        <a:lnSpc>
          <a:spcPct val="90000"/>
        </a:lnSpc>
        <a:spcBef>
          <a:spcPct val="0"/>
        </a:spcBef>
        <a:buNone/>
        <a:defRPr sz="4617" b="1" kern="1200">
          <a:solidFill>
            <a:schemeClr val="tx1"/>
          </a:solidFill>
          <a:latin typeface="Avenir Nxt2 W1G" panose="020B0503020202020204" pitchFamily="34" charset="0"/>
          <a:ea typeface="+mj-ea"/>
          <a:cs typeface="Arial" panose="020B0604020202020204" pitchFamily="34" charset="0"/>
        </a:defRPr>
      </a:lvl1pPr>
    </p:titleStyle>
    <p:bodyStyle>
      <a:lvl1pPr marL="150785" indent="0" algn="l" defTabSz="1507846" rtl="0" eaLnBrk="1" latinLnBrk="0" hangingPunct="1">
        <a:lnSpc>
          <a:spcPts val="3628"/>
        </a:lnSpc>
        <a:spcBef>
          <a:spcPts val="1649"/>
        </a:spcBef>
        <a:buClr>
          <a:srgbClr val="009CD6"/>
        </a:buClr>
        <a:buSzPct val="110000"/>
        <a:buFont typeface="Arial" panose="020B0604020202020204" pitchFamily="34" charset="0"/>
        <a:buNone/>
        <a:defRPr sz="2968" kern="1200" spc="0">
          <a:solidFill>
            <a:schemeClr val="tx1"/>
          </a:solidFill>
          <a:latin typeface="Avenir Nxt2 W1G" panose="020B0503020202020204" pitchFamily="34" charset="0"/>
          <a:ea typeface="+mn-ea"/>
          <a:cs typeface="Arial" panose="020B0604020202020204" pitchFamily="34" charset="0"/>
        </a:defRPr>
      </a:lvl1pPr>
      <a:lvl2pPr marL="1375909" indent="-471202" algn="l" defTabSz="1507846" rtl="0" eaLnBrk="1" latinLnBrk="0" hangingPunct="1">
        <a:lnSpc>
          <a:spcPts val="3628"/>
        </a:lnSpc>
        <a:spcBef>
          <a:spcPts val="824"/>
        </a:spcBef>
        <a:buClr>
          <a:srgbClr val="009CD6"/>
        </a:buClr>
        <a:buSzPct val="110000"/>
        <a:buFont typeface="Arial" panose="020B0604020202020204" pitchFamily="34" charset="0"/>
        <a:buChar char="•"/>
        <a:defRPr sz="2968" kern="1200" spc="0">
          <a:solidFill>
            <a:schemeClr val="tx1"/>
          </a:solidFill>
          <a:latin typeface="Avenir Nxt2 W1G" panose="020B0503020202020204" pitchFamily="34" charset="0"/>
          <a:ea typeface="+mn-ea"/>
          <a:cs typeface="Arial" panose="020B0604020202020204" pitchFamily="34" charset="0"/>
        </a:defRPr>
      </a:lvl2pPr>
      <a:lvl3pPr marL="2129832" indent="-471202" algn="l" defTabSz="1507846" rtl="0" eaLnBrk="1" latinLnBrk="0" hangingPunct="1">
        <a:lnSpc>
          <a:spcPts val="3628"/>
        </a:lnSpc>
        <a:spcBef>
          <a:spcPts val="824"/>
        </a:spcBef>
        <a:buClr>
          <a:srgbClr val="009CD6"/>
        </a:buClr>
        <a:buSzPct val="110000"/>
        <a:buFont typeface="Arial" panose="020B0604020202020204" pitchFamily="34" charset="0"/>
        <a:buChar char="•"/>
        <a:defRPr sz="2968" kern="1200" spc="0" baseline="0">
          <a:solidFill>
            <a:schemeClr val="tx1"/>
          </a:solidFill>
          <a:latin typeface="Avenir Nxt2 W1G" panose="020B0503020202020204" pitchFamily="34" charset="0"/>
          <a:ea typeface="+mn-ea"/>
          <a:cs typeface="Arial" panose="020B0604020202020204" pitchFamily="34" charset="0"/>
        </a:defRPr>
      </a:lvl3pPr>
      <a:lvl4pPr marL="2883755" indent="-471202" algn="l" defTabSz="1507846" rtl="0" eaLnBrk="1" latinLnBrk="0" hangingPunct="1">
        <a:lnSpc>
          <a:spcPts val="3628"/>
        </a:lnSpc>
        <a:spcBef>
          <a:spcPts val="824"/>
        </a:spcBef>
        <a:buClr>
          <a:srgbClr val="009CD6"/>
        </a:buClr>
        <a:buSzPct val="110000"/>
        <a:buFont typeface="Arial" panose="020B0604020202020204" pitchFamily="34" charset="0"/>
        <a:buChar char="•"/>
        <a:defRPr sz="2968" kern="1200" spc="0" baseline="0">
          <a:solidFill>
            <a:schemeClr val="tx1"/>
          </a:solidFill>
          <a:latin typeface="Avenir Nxt2 W1G" panose="020B0503020202020204" pitchFamily="34" charset="0"/>
          <a:ea typeface="+mn-ea"/>
          <a:cs typeface="Arial" panose="020B0604020202020204" pitchFamily="34" charset="0"/>
        </a:defRPr>
      </a:lvl4pPr>
      <a:lvl5pPr marL="3392653" indent="-376961" algn="l" defTabSz="1507846" rtl="0" eaLnBrk="1" latinLnBrk="0" hangingPunct="1">
        <a:lnSpc>
          <a:spcPts val="3628"/>
        </a:lnSpc>
        <a:spcBef>
          <a:spcPts val="824"/>
        </a:spcBef>
        <a:buClr>
          <a:srgbClr val="00B0F0"/>
        </a:buClr>
        <a:buFont typeface="Arial" panose="020B0604020202020204" pitchFamily="34" charset="0"/>
        <a:buChar char="•"/>
        <a:defRPr sz="2968" kern="1200" spc="49" baseline="0">
          <a:solidFill>
            <a:schemeClr val="tx1"/>
          </a:solidFill>
          <a:latin typeface="Avenir Nxt2 W1G" panose="020B0503020202020204" pitchFamily="34" charset="0"/>
          <a:ea typeface="+mn-ea"/>
          <a:cs typeface="Arial" panose="020B0604020202020204" pitchFamily="34" charset="0"/>
        </a:defRPr>
      </a:lvl5pPr>
      <a:lvl6pPr marL="4146575"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6pPr>
      <a:lvl7pPr marL="4900498"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7pPr>
      <a:lvl8pPr marL="5654421"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8pPr>
      <a:lvl9pPr marL="6408344" indent="-376961" algn="l" defTabSz="1507846" rtl="0" eaLnBrk="1" latinLnBrk="0" hangingPunct="1">
        <a:lnSpc>
          <a:spcPct val="90000"/>
        </a:lnSpc>
        <a:spcBef>
          <a:spcPts val="824"/>
        </a:spcBef>
        <a:buFont typeface="Arial" panose="020B0604020202020204" pitchFamily="34" charset="0"/>
        <a:buChar char="•"/>
        <a:defRPr sz="2968" kern="1200">
          <a:solidFill>
            <a:schemeClr val="tx1"/>
          </a:solidFill>
          <a:latin typeface="+mn-lt"/>
          <a:ea typeface="+mn-ea"/>
          <a:cs typeface="+mn-cs"/>
        </a:defRPr>
      </a:lvl9pPr>
    </p:bodyStyle>
    <p:otherStyle>
      <a:defPPr>
        <a:defRPr lang="en-US"/>
      </a:defPPr>
      <a:lvl1pPr marL="0" algn="l" defTabSz="1507846" rtl="0" eaLnBrk="1" latinLnBrk="0" hangingPunct="1">
        <a:defRPr sz="2968" kern="1200">
          <a:solidFill>
            <a:schemeClr val="tx1"/>
          </a:solidFill>
          <a:latin typeface="+mn-lt"/>
          <a:ea typeface="+mn-ea"/>
          <a:cs typeface="+mn-cs"/>
        </a:defRPr>
      </a:lvl1pPr>
      <a:lvl2pPr marL="753923" algn="l" defTabSz="1507846" rtl="0" eaLnBrk="1" latinLnBrk="0" hangingPunct="1">
        <a:defRPr sz="2968" kern="1200">
          <a:solidFill>
            <a:schemeClr val="tx1"/>
          </a:solidFill>
          <a:latin typeface="+mn-lt"/>
          <a:ea typeface="+mn-ea"/>
          <a:cs typeface="+mn-cs"/>
        </a:defRPr>
      </a:lvl2pPr>
      <a:lvl3pPr marL="1507846" algn="l" defTabSz="1507846" rtl="0" eaLnBrk="1" latinLnBrk="0" hangingPunct="1">
        <a:defRPr sz="2968" kern="1200">
          <a:solidFill>
            <a:schemeClr val="tx1"/>
          </a:solidFill>
          <a:latin typeface="+mn-lt"/>
          <a:ea typeface="+mn-ea"/>
          <a:cs typeface="+mn-cs"/>
        </a:defRPr>
      </a:lvl3pPr>
      <a:lvl4pPr marL="2261768" algn="l" defTabSz="1507846" rtl="0" eaLnBrk="1" latinLnBrk="0" hangingPunct="1">
        <a:defRPr sz="2968" kern="1200">
          <a:solidFill>
            <a:schemeClr val="tx1"/>
          </a:solidFill>
          <a:latin typeface="+mn-lt"/>
          <a:ea typeface="+mn-ea"/>
          <a:cs typeface="+mn-cs"/>
        </a:defRPr>
      </a:lvl4pPr>
      <a:lvl5pPr marL="3015691" algn="l" defTabSz="1507846" rtl="0" eaLnBrk="1" latinLnBrk="0" hangingPunct="1">
        <a:defRPr sz="2968" kern="1200">
          <a:solidFill>
            <a:schemeClr val="tx1"/>
          </a:solidFill>
          <a:latin typeface="+mn-lt"/>
          <a:ea typeface="+mn-ea"/>
          <a:cs typeface="+mn-cs"/>
        </a:defRPr>
      </a:lvl5pPr>
      <a:lvl6pPr marL="3769614" algn="l" defTabSz="1507846" rtl="0" eaLnBrk="1" latinLnBrk="0" hangingPunct="1">
        <a:defRPr sz="2968" kern="1200">
          <a:solidFill>
            <a:schemeClr val="tx1"/>
          </a:solidFill>
          <a:latin typeface="+mn-lt"/>
          <a:ea typeface="+mn-ea"/>
          <a:cs typeface="+mn-cs"/>
        </a:defRPr>
      </a:lvl6pPr>
      <a:lvl7pPr marL="4523537" algn="l" defTabSz="1507846" rtl="0" eaLnBrk="1" latinLnBrk="0" hangingPunct="1">
        <a:defRPr sz="2968" kern="1200">
          <a:solidFill>
            <a:schemeClr val="tx1"/>
          </a:solidFill>
          <a:latin typeface="+mn-lt"/>
          <a:ea typeface="+mn-ea"/>
          <a:cs typeface="+mn-cs"/>
        </a:defRPr>
      </a:lvl7pPr>
      <a:lvl8pPr marL="5277460" algn="l" defTabSz="1507846" rtl="0" eaLnBrk="1" latinLnBrk="0" hangingPunct="1">
        <a:defRPr sz="2968" kern="1200">
          <a:solidFill>
            <a:schemeClr val="tx1"/>
          </a:solidFill>
          <a:latin typeface="+mn-lt"/>
          <a:ea typeface="+mn-ea"/>
          <a:cs typeface="+mn-cs"/>
        </a:defRPr>
      </a:lvl8pPr>
      <a:lvl9pPr marL="6031382" algn="l" defTabSz="1507846" rtl="0" eaLnBrk="1" latinLnBrk="0" hangingPunct="1">
        <a:defRPr sz="296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7287">
          <p15:clr>
            <a:srgbClr val="F26B43"/>
          </p15:clr>
        </p15:guide>
        <p15:guide id="4" pos="393">
          <p15:clr>
            <a:srgbClr val="F26B43"/>
          </p15:clr>
        </p15:guide>
        <p15:guide id="5" orient="horz" pos="3974">
          <p15:clr>
            <a:srgbClr val="F26B43"/>
          </p15:clr>
        </p15:guide>
        <p15:guide id="6" orient="horz" pos="34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itu.int/ITU-R/eTerrestrial/eBroadcasting/ECalculations" TargetMode="Externa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hyperlink" Target="https://www.itu.int/ITU-R/eTerrestrial/eBroadcasting/ECalculations" TargetMode="Externa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hyperlink" Target="mailto:brmail@itu.int" TargetMode="External"/><Relationship Id="rId2" Type="http://schemas.openxmlformats.org/officeDocument/2006/relationships/hyperlink" Target="mailto:brbcd@itu.int"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hyperlink" Target="https://www.itu.int/ITU-R/eTerrestrial/eBroadcasting/ECalculations" TargetMode="External"/><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hyperlink" Target="https://www.itu.int/ITU-R/eTerrestrial/eValidation" TargetMode="Externa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61378-ADDB-4D81-B6BA-8E0B9798BAF1}"/>
              </a:ext>
            </a:extLst>
          </p:cNvPr>
          <p:cNvSpPr>
            <a:spLocks noGrp="1"/>
          </p:cNvSpPr>
          <p:nvPr>
            <p:ph type="ctrTitle" idx="4294967295"/>
          </p:nvPr>
        </p:nvSpPr>
        <p:spPr>
          <a:xfrm>
            <a:off x="2584450" y="4054475"/>
            <a:ext cx="15137203" cy="3200400"/>
          </a:xfrm>
          <a:prstGeom prst="rect">
            <a:avLst/>
          </a:prstGeom>
        </p:spPr>
        <p:txBody>
          <a:bodyPr/>
          <a:lstStyle/>
          <a:p>
            <a:pPr algn="ctr">
              <a:lnSpc>
                <a:spcPct val="100000"/>
              </a:lnSpc>
            </a:pPr>
            <a:r>
              <a:rPr lang="fr-FR" sz="6600" b="1" dirty="0">
                <a:solidFill>
                  <a:srgbClr val="00B0F0"/>
                </a:solidFill>
                <a:latin typeface="Calibri" panose="020F0502020204030204" pitchFamily="34" charset="0"/>
                <a:cs typeface="Calibri" panose="020F0502020204030204" pitchFamily="34" charset="0"/>
              </a:rPr>
              <a:t>Outils Logiciels</a:t>
            </a:r>
            <a:br>
              <a:rPr lang="fr-FR" sz="6600" b="1" dirty="0">
                <a:solidFill>
                  <a:srgbClr val="00B0F0"/>
                </a:solidFill>
                <a:latin typeface="Calibri" panose="020F0502020204030204" pitchFamily="34" charset="0"/>
                <a:cs typeface="Calibri" panose="020F0502020204030204" pitchFamily="34" charset="0"/>
              </a:rPr>
            </a:br>
            <a:r>
              <a:rPr lang="fr-FR" sz="6600" b="1" dirty="0">
                <a:solidFill>
                  <a:srgbClr val="00B0F0"/>
                </a:solidFill>
                <a:latin typeface="Calibri" panose="020F0502020204030204" pitchFamily="34" charset="0"/>
                <a:cs typeface="Calibri" panose="020F0502020204030204" pitchFamily="34" charset="0"/>
              </a:rPr>
              <a:t>Analyse de Compatibilité GE84 &amp; </a:t>
            </a:r>
            <a:br>
              <a:rPr lang="fr-FR" sz="6600" b="1" dirty="0">
                <a:solidFill>
                  <a:srgbClr val="00B0F0"/>
                </a:solidFill>
                <a:latin typeface="Calibri" panose="020F0502020204030204" pitchFamily="34" charset="0"/>
                <a:cs typeface="Calibri" panose="020F0502020204030204" pitchFamily="34" charset="0"/>
              </a:rPr>
            </a:br>
            <a:r>
              <a:rPr lang="fr-FR" sz="6600" b="1" dirty="0">
                <a:solidFill>
                  <a:srgbClr val="00B0F0"/>
                </a:solidFill>
                <a:latin typeface="Calibri" panose="020F0502020204030204" pitchFamily="34" charset="0"/>
                <a:cs typeface="Calibri" panose="020F0502020204030204" pitchFamily="34" charset="0"/>
              </a:rPr>
              <a:t>Optimisation GE84</a:t>
            </a:r>
            <a:r>
              <a:rPr lang="en-GB" sz="4400" b="1" dirty="0">
                <a:solidFill>
                  <a:srgbClr val="00B0F0"/>
                </a:solidFill>
                <a:latin typeface="Arial" panose="020B0604020202020204" pitchFamily="34" charset="0"/>
                <a:cs typeface="Arial" panose="020B0604020202020204" pitchFamily="34" charset="0"/>
              </a:rPr>
              <a:t> </a:t>
            </a:r>
            <a:endParaRPr lang="en-GB" sz="6600" b="1" dirty="0">
              <a:solidFill>
                <a:srgbClr val="00B0F0"/>
              </a:solidFill>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CB144CC2-A0D7-4D0B-82D8-5114F1F1FD51}"/>
              </a:ext>
            </a:extLst>
          </p:cNvPr>
          <p:cNvSpPr>
            <a:spLocks noGrp="1"/>
          </p:cNvSpPr>
          <p:nvPr>
            <p:ph type="subTitle" idx="4294967295"/>
          </p:nvPr>
        </p:nvSpPr>
        <p:spPr>
          <a:xfrm>
            <a:off x="679984" y="8324751"/>
            <a:ext cx="15078075" cy="1633458"/>
          </a:xfrm>
          <a:prstGeom prst="rect">
            <a:avLst/>
          </a:prstGeom>
        </p:spPr>
        <p:txBody>
          <a:bodyPr/>
          <a:lstStyle/>
          <a:p>
            <a:pPr marL="0" indent="0">
              <a:buNone/>
              <a:defRPr/>
            </a:pPr>
            <a:r>
              <a:rPr lang="en-GB" altLang="zh-CN" sz="3793" b="1" kern="0" dirty="0">
                <a:solidFill>
                  <a:prstClr val="black"/>
                </a:solidFill>
                <a:latin typeface="Calibri" panose="020F0502020204030204"/>
                <a:ea typeface="宋体" panose="02010600030101010101" pitchFamily="2" charset="-122"/>
                <a:cs typeface="Arial"/>
              </a:rPr>
              <a:t>Hakim Ebdelli</a:t>
            </a:r>
            <a:br>
              <a:rPr lang="en-GB" altLang="zh-CN" sz="3793" b="1" kern="0" dirty="0">
                <a:solidFill>
                  <a:prstClr val="black"/>
                </a:solidFill>
                <a:latin typeface="Calibri" panose="020F0502020204030204"/>
                <a:ea typeface="宋体" panose="02010600030101010101" pitchFamily="2" charset="-122"/>
                <a:cs typeface="Arial"/>
              </a:rPr>
            </a:br>
            <a:r>
              <a:rPr lang="en-GB" altLang="zh-CN" sz="3793" b="1" kern="0" dirty="0">
                <a:solidFill>
                  <a:prstClr val="black"/>
                </a:solidFill>
                <a:latin typeface="Calibri" panose="020F0502020204030204"/>
                <a:ea typeface="宋体" panose="02010600030101010101" pitchFamily="2" charset="-122"/>
                <a:cs typeface="Arial"/>
              </a:rPr>
              <a:t>Broadcasting Services Division</a:t>
            </a:r>
            <a:br>
              <a:rPr lang="en-GB" altLang="zh-CN" sz="3793" b="1" kern="0" dirty="0">
                <a:solidFill>
                  <a:prstClr val="black"/>
                </a:solidFill>
                <a:latin typeface="Calibri" panose="020F0502020204030204"/>
                <a:ea typeface="宋体" panose="02010600030101010101" pitchFamily="2" charset="-122"/>
                <a:cs typeface="Arial"/>
              </a:rPr>
            </a:br>
            <a:r>
              <a:rPr lang="en-GB" altLang="zh-CN" sz="3793" b="1" kern="0" dirty="0">
                <a:solidFill>
                  <a:prstClr val="black"/>
                </a:solidFill>
                <a:latin typeface="Calibri" panose="020F0502020204030204"/>
                <a:ea typeface="宋体" panose="02010600030101010101" pitchFamily="2" charset="-122"/>
                <a:cs typeface="Arial"/>
              </a:rPr>
              <a:t>ITU/BR</a:t>
            </a:r>
            <a:endParaRPr lang="en-GB" sz="5277" b="1" dirty="0">
              <a:solidFill>
                <a:prstClr val="black"/>
              </a:solidFill>
              <a:latin typeface="Arial" panose="020B0604020202020204" pitchFamily="34" charset="0"/>
              <a:cs typeface="Arial" panose="020B0604020202020204" pitchFamily="34" charset="0"/>
            </a:endParaRPr>
          </a:p>
          <a:p>
            <a:pPr algn="l"/>
            <a:endParaRPr lang="en-GB" sz="5277"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12693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5D47929-DF91-4C9C-FAC7-A150299529FF}"/>
              </a:ext>
            </a:extLst>
          </p:cNvPr>
          <p:cNvSpPr>
            <a:spLocks noGrp="1"/>
          </p:cNvSpPr>
          <p:nvPr>
            <p:ph type="body" sz="quarter" idx="12"/>
          </p:nvPr>
        </p:nvSpPr>
        <p:spPr/>
        <p:txBody>
          <a:bodyPr>
            <a:normAutofit fontScale="40000" lnSpcReduction="20000"/>
          </a:bodyPr>
          <a:lstStyle/>
          <a:p>
            <a:r>
              <a:rPr lang="en-US" dirty="0"/>
              <a:t>Analyses de </a:t>
            </a:r>
            <a:r>
              <a:rPr lang="en-US" dirty="0" err="1"/>
              <a:t>Compatibilité</a:t>
            </a:r>
            <a:r>
              <a:rPr lang="en-US" dirty="0"/>
              <a:t> GE84 – </a:t>
            </a:r>
            <a:r>
              <a:rPr lang="en-US" dirty="0" err="1"/>
              <a:t>Exercice</a:t>
            </a:r>
            <a:r>
              <a:rPr lang="en-US" dirty="0"/>
              <a:t> – Données </a:t>
            </a:r>
            <a:r>
              <a:rPr lang="en-US" dirty="0" err="1"/>
              <a:t>d’entrée</a:t>
            </a:r>
            <a:endParaRPr lang="en-US" dirty="0"/>
          </a:p>
          <a:p>
            <a:r>
              <a:rPr lang="en-US" dirty="0" err="1"/>
              <a:t>Création</a:t>
            </a:r>
            <a:r>
              <a:rPr lang="en-US" dirty="0"/>
              <a:t> et validation</a:t>
            </a:r>
          </a:p>
        </p:txBody>
      </p:sp>
      <p:pic>
        <p:nvPicPr>
          <p:cNvPr id="4" name="Picture 3">
            <a:extLst>
              <a:ext uri="{FF2B5EF4-FFF2-40B4-BE49-F238E27FC236}">
                <a16:creationId xmlns:a16="http://schemas.microsoft.com/office/drawing/2014/main" id="{3A7590B1-B1F9-239F-B49E-97442C4CD7BF}"/>
              </a:ext>
            </a:extLst>
          </p:cNvPr>
          <p:cNvPicPr>
            <a:picLocks noChangeAspect="1"/>
          </p:cNvPicPr>
          <p:nvPr/>
        </p:nvPicPr>
        <p:blipFill>
          <a:blip r:embed="rId2"/>
          <a:stretch>
            <a:fillRect/>
          </a:stretch>
        </p:blipFill>
        <p:spPr>
          <a:xfrm>
            <a:off x="910820" y="2682875"/>
            <a:ext cx="12494030" cy="7543800"/>
          </a:xfrm>
          <a:prstGeom prst="rect">
            <a:avLst/>
          </a:prstGeom>
          <a:ln>
            <a:solidFill>
              <a:schemeClr val="accent1"/>
            </a:solidFill>
          </a:ln>
        </p:spPr>
      </p:pic>
      <p:pic>
        <p:nvPicPr>
          <p:cNvPr id="6" name="Picture 5">
            <a:extLst>
              <a:ext uri="{FF2B5EF4-FFF2-40B4-BE49-F238E27FC236}">
                <a16:creationId xmlns:a16="http://schemas.microsoft.com/office/drawing/2014/main" id="{F765F741-4F28-8BA4-7E22-E2A216D0A684}"/>
              </a:ext>
            </a:extLst>
          </p:cNvPr>
          <p:cNvPicPr>
            <a:picLocks noChangeAspect="1"/>
          </p:cNvPicPr>
          <p:nvPr/>
        </p:nvPicPr>
        <p:blipFill>
          <a:blip r:embed="rId3"/>
          <a:stretch>
            <a:fillRect/>
          </a:stretch>
        </p:blipFill>
        <p:spPr>
          <a:xfrm>
            <a:off x="14472629" y="1559240"/>
            <a:ext cx="5353780" cy="8667435"/>
          </a:xfrm>
          <a:prstGeom prst="rect">
            <a:avLst/>
          </a:prstGeom>
          <a:ln>
            <a:solidFill>
              <a:schemeClr val="accent1"/>
            </a:solidFill>
          </a:ln>
        </p:spPr>
      </p:pic>
      <p:sp>
        <p:nvSpPr>
          <p:cNvPr id="9" name="TextBox 8">
            <a:extLst>
              <a:ext uri="{FF2B5EF4-FFF2-40B4-BE49-F238E27FC236}">
                <a16:creationId xmlns:a16="http://schemas.microsoft.com/office/drawing/2014/main" id="{4D3CC402-6B38-970B-0A34-AC250D72D397}"/>
              </a:ext>
            </a:extLst>
          </p:cNvPr>
          <p:cNvSpPr txBox="1"/>
          <p:nvPr/>
        </p:nvSpPr>
        <p:spPr>
          <a:xfrm>
            <a:off x="898719" y="1844675"/>
            <a:ext cx="4732754" cy="646331"/>
          </a:xfrm>
          <a:prstGeom prst="rect">
            <a:avLst/>
          </a:prstGeom>
          <a:noFill/>
        </p:spPr>
        <p:txBody>
          <a:bodyPr wrap="square">
            <a:spAutoFit/>
          </a:bodyPr>
          <a:lstStyle/>
          <a:p>
            <a:r>
              <a:rPr lang="en-GB" sz="3600" b="1" dirty="0" err="1">
                <a:latin typeface="Calibri" panose="020F0502020204030204" pitchFamily="34" charset="0"/>
                <a:ea typeface="+mj-ea"/>
                <a:cs typeface="Calibri" panose="020F0502020204030204" pitchFamily="34" charset="0"/>
              </a:rPr>
              <a:t>NoticeGeneration</a:t>
            </a:r>
            <a:endParaRPr lang="fr-FR" sz="3600" b="1" dirty="0">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1783051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5D47929-DF91-4C9C-FAC7-A150299529FF}"/>
              </a:ext>
            </a:extLst>
          </p:cNvPr>
          <p:cNvSpPr>
            <a:spLocks noGrp="1"/>
          </p:cNvSpPr>
          <p:nvPr>
            <p:ph type="body" sz="quarter" idx="12"/>
          </p:nvPr>
        </p:nvSpPr>
        <p:spPr/>
        <p:txBody>
          <a:bodyPr>
            <a:normAutofit fontScale="40000" lnSpcReduction="20000"/>
          </a:bodyPr>
          <a:lstStyle/>
          <a:p>
            <a:r>
              <a:rPr lang="en-US" dirty="0"/>
              <a:t>GE84 Compatibility Analyses – Exercise </a:t>
            </a:r>
          </a:p>
          <a:p>
            <a:r>
              <a:rPr lang="en-US" dirty="0" err="1"/>
              <a:t>Accès</a:t>
            </a:r>
            <a:r>
              <a:rPr lang="en-US" dirty="0"/>
              <a:t> à </a:t>
            </a:r>
            <a:r>
              <a:rPr lang="en-US" dirty="0" err="1"/>
              <a:t>l’outil</a:t>
            </a:r>
            <a:endParaRPr lang="en-US" dirty="0"/>
          </a:p>
        </p:txBody>
      </p:sp>
      <p:sp>
        <p:nvSpPr>
          <p:cNvPr id="7" name="TextBox 6">
            <a:extLst>
              <a:ext uri="{FF2B5EF4-FFF2-40B4-BE49-F238E27FC236}">
                <a16:creationId xmlns:a16="http://schemas.microsoft.com/office/drawing/2014/main" id="{CF1C7065-BE96-B864-BE7B-A8A96685CAE9}"/>
              </a:ext>
            </a:extLst>
          </p:cNvPr>
          <p:cNvSpPr txBox="1"/>
          <p:nvPr/>
        </p:nvSpPr>
        <p:spPr>
          <a:xfrm>
            <a:off x="794925" y="1477433"/>
            <a:ext cx="19202400" cy="1569660"/>
          </a:xfrm>
          <a:prstGeom prst="rect">
            <a:avLst/>
          </a:prstGeom>
          <a:noFill/>
        </p:spPr>
        <p:txBody>
          <a:bodyPr wrap="square" rtlCol="0">
            <a:spAutoFit/>
          </a:bodyPr>
          <a:lstStyle/>
          <a:p>
            <a:pPr marL="742950" indent="-742950">
              <a:buFont typeface="+mj-lt"/>
              <a:buAutoNum type="arabicPeriod"/>
            </a:pPr>
            <a:r>
              <a:rPr lang="en-GB" sz="3200" dirty="0"/>
              <a:t>Login à : </a:t>
            </a:r>
            <a:r>
              <a:rPr lang="en-GB" sz="3200" dirty="0">
                <a:hlinkClick r:id="rId2"/>
              </a:rPr>
              <a:t>https://www.itu.int/ITU-R/eTerrestrial/eBroadcasting/ECalculations</a:t>
            </a:r>
            <a:r>
              <a:rPr lang="en-GB" sz="3200" dirty="0"/>
              <a:t> </a:t>
            </a:r>
          </a:p>
          <a:p>
            <a:pPr marL="742950" indent="-742950">
              <a:buFont typeface="+mj-lt"/>
              <a:buAutoNum type="arabicPeriod"/>
            </a:pPr>
            <a:r>
              <a:rPr lang="en-GB" sz="3200" dirty="0" err="1"/>
              <a:t>Choisir</a:t>
            </a:r>
            <a:r>
              <a:rPr lang="en-GB" sz="3200" dirty="0"/>
              <a:t> les options </a:t>
            </a:r>
            <a:r>
              <a:rPr lang="en-GB" sz="3200" b="1" i="1" dirty="0"/>
              <a:t>GE84</a:t>
            </a:r>
            <a:r>
              <a:rPr lang="en-GB" sz="3200" dirty="0"/>
              <a:t> et </a:t>
            </a:r>
            <a:r>
              <a:rPr lang="en-GB" sz="3200" b="1" i="1" dirty="0"/>
              <a:t>GE84 Compatibility Analyses</a:t>
            </a:r>
          </a:p>
          <a:p>
            <a:pPr marL="742950" indent="-742950">
              <a:buFont typeface="+mj-lt"/>
              <a:buAutoNum type="arabicPeriod"/>
            </a:pPr>
            <a:r>
              <a:rPr lang="en-GB" sz="3200" dirty="0"/>
              <a:t>Cliquer sur le bouton </a:t>
            </a:r>
            <a:r>
              <a:rPr lang="en-GB" sz="3200" b="1" i="1" dirty="0"/>
              <a:t>New Calculation</a:t>
            </a:r>
          </a:p>
        </p:txBody>
      </p:sp>
      <p:grpSp>
        <p:nvGrpSpPr>
          <p:cNvPr id="10" name="Group 9">
            <a:extLst>
              <a:ext uri="{FF2B5EF4-FFF2-40B4-BE49-F238E27FC236}">
                <a16:creationId xmlns:a16="http://schemas.microsoft.com/office/drawing/2014/main" id="{3B5CEC46-58C6-C5CC-C080-F377A3C5994F}"/>
              </a:ext>
            </a:extLst>
          </p:cNvPr>
          <p:cNvGrpSpPr/>
          <p:nvPr/>
        </p:nvGrpSpPr>
        <p:grpSpPr>
          <a:xfrm>
            <a:off x="10052050" y="2644775"/>
            <a:ext cx="9637018" cy="6019800"/>
            <a:chOff x="5022850" y="4614638"/>
            <a:chExt cx="9637018" cy="6019800"/>
          </a:xfrm>
        </p:grpSpPr>
        <p:pic>
          <p:nvPicPr>
            <p:cNvPr id="12" name="Picture 11">
              <a:extLst>
                <a:ext uri="{FF2B5EF4-FFF2-40B4-BE49-F238E27FC236}">
                  <a16:creationId xmlns:a16="http://schemas.microsoft.com/office/drawing/2014/main" id="{B20A57B4-8A27-0494-27BB-8863C40FF830}"/>
                </a:ext>
              </a:extLst>
            </p:cNvPr>
            <p:cNvPicPr>
              <a:picLocks noChangeAspect="1"/>
            </p:cNvPicPr>
            <p:nvPr/>
          </p:nvPicPr>
          <p:blipFill>
            <a:blip r:embed="rId3"/>
            <a:stretch>
              <a:fillRect/>
            </a:stretch>
          </p:blipFill>
          <p:spPr>
            <a:xfrm>
              <a:off x="5022850" y="4614638"/>
              <a:ext cx="9637018" cy="6019800"/>
            </a:xfrm>
            <a:prstGeom prst="rect">
              <a:avLst/>
            </a:prstGeom>
            <a:ln>
              <a:solidFill>
                <a:schemeClr val="accent1"/>
              </a:solidFill>
            </a:ln>
          </p:spPr>
        </p:pic>
        <p:sp>
          <p:nvSpPr>
            <p:cNvPr id="16" name="Oval 15">
              <a:extLst>
                <a:ext uri="{FF2B5EF4-FFF2-40B4-BE49-F238E27FC236}">
                  <a16:creationId xmlns:a16="http://schemas.microsoft.com/office/drawing/2014/main" id="{CA634EE6-D664-BC63-2F70-4660C66032CA}"/>
                </a:ext>
              </a:extLst>
            </p:cNvPr>
            <p:cNvSpPr/>
            <p:nvPr/>
          </p:nvSpPr>
          <p:spPr>
            <a:xfrm>
              <a:off x="6546850" y="6264275"/>
              <a:ext cx="2438400" cy="609600"/>
            </a:xfrm>
            <a:prstGeom prst="ellipse">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1F5A3855-1A93-58BF-A6A7-960122A0D16F}"/>
                </a:ext>
              </a:extLst>
            </p:cNvPr>
            <p:cNvSpPr/>
            <p:nvPr/>
          </p:nvSpPr>
          <p:spPr>
            <a:xfrm>
              <a:off x="8070850" y="7658854"/>
              <a:ext cx="4419600" cy="838200"/>
            </a:xfrm>
            <a:prstGeom prst="ellipse">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B989848-0C4B-FC4A-D53A-CEBEAF26159B}"/>
                </a:ext>
              </a:extLst>
            </p:cNvPr>
            <p:cNvSpPr/>
            <p:nvPr/>
          </p:nvSpPr>
          <p:spPr>
            <a:xfrm>
              <a:off x="12490450" y="7658854"/>
              <a:ext cx="2057400" cy="838200"/>
            </a:xfrm>
            <a:prstGeom prst="ellipse">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Box 18">
            <a:extLst>
              <a:ext uri="{FF2B5EF4-FFF2-40B4-BE49-F238E27FC236}">
                <a16:creationId xmlns:a16="http://schemas.microsoft.com/office/drawing/2014/main" id="{43A5D528-C6B0-E059-DA08-FEC39F30FD86}"/>
              </a:ext>
            </a:extLst>
          </p:cNvPr>
          <p:cNvSpPr txBox="1"/>
          <p:nvPr/>
        </p:nvSpPr>
        <p:spPr>
          <a:xfrm>
            <a:off x="794925" y="3474302"/>
            <a:ext cx="5937250" cy="2554545"/>
          </a:xfrm>
          <a:prstGeom prst="rect">
            <a:avLst/>
          </a:prstGeom>
          <a:noFill/>
        </p:spPr>
        <p:txBody>
          <a:bodyPr wrap="square">
            <a:spAutoFit/>
          </a:bodyPr>
          <a:lstStyle/>
          <a:p>
            <a:pPr rtl="0"/>
            <a:r>
              <a:rPr lang="en-GB" sz="3200" dirty="0"/>
              <a:t>Remarque: </a:t>
            </a:r>
            <a:r>
              <a:rPr lang="fr-FR" sz="3200" dirty="0"/>
              <a:t>la documentation détaillée de l'analyse de compatibilité GE84 est disponible dans </a:t>
            </a:r>
            <a:r>
              <a:rPr lang="en-GB" sz="3200" b="1" i="1" dirty="0"/>
              <a:t>eTools Documentation</a:t>
            </a:r>
          </a:p>
        </p:txBody>
      </p:sp>
      <p:sp>
        <p:nvSpPr>
          <p:cNvPr id="20" name="TextBox 19">
            <a:extLst>
              <a:ext uri="{FF2B5EF4-FFF2-40B4-BE49-F238E27FC236}">
                <a16:creationId xmlns:a16="http://schemas.microsoft.com/office/drawing/2014/main" id="{F16A1281-93F8-8212-F353-A16FAD91E98D}"/>
              </a:ext>
            </a:extLst>
          </p:cNvPr>
          <p:cNvSpPr txBox="1"/>
          <p:nvPr/>
        </p:nvSpPr>
        <p:spPr>
          <a:xfrm>
            <a:off x="566325" y="8754533"/>
            <a:ext cx="5708650" cy="1569660"/>
          </a:xfrm>
          <a:prstGeom prst="rect">
            <a:avLst/>
          </a:prstGeom>
          <a:noFill/>
        </p:spPr>
        <p:txBody>
          <a:bodyPr wrap="square">
            <a:spAutoFit/>
          </a:bodyPr>
          <a:lstStyle/>
          <a:p>
            <a:pPr rtl="0"/>
            <a:r>
              <a:rPr lang="en-GB" sz="3200" b="1" dirty="0"/>
              <a:t>Important</a:t>
            </a:r>
            <a:r>
              <a:rPr lang="en-GB" sz="3200" dirty="0"/>
              <a:t>: </a:t>
            </a:r>
            <a:r>
              <a:rPr lang="en-GB" sz="3200" dirty="0" err="1"/>
              <a:t>Vérifier</a:t>
            </a:r>
            <a:r>
              <a:rPr lang="en-GB" sz="3200" dirty="0"/>
              <a:t> les options sous “</a:t>
            </a:r>
            <a:r>
              <a:rPr lang="en-GB" sz="3200" b="1" dirty="0"/>
              <a:t>Configuration information</a:t>
            </a:r>
            <a:r>
              <a:rPr lang="en-GB" sz="3200" dirty="0"/>
              <a:t>”</a:t>
            </a:r>
            <a:endParaRPr lang="en-GB" sz="3200" b="1" i="1" dirty="0"/>
          </a:p>
        </p:txBody>
      </p:sp>
      <p:pic>
        <p:nvPicPr>
          <p:cNvPr id="21" name="Picture 20">
            <a:extLst>
              <a:ext uri="{FF2B5EF4-FFF2-40B4-BE49-F238E27FC236}">
                <a16:creationId xmlns:a16="http://schemas.microsoft.com/office/drawing/2014/main" id="{0A86BC83-2608-6CA0-B8D0-B545A513C37E}"/>
              </a:ext>
            </a:extLst>
          </p:cNvPr>
          <p:cNvPicPr>
            <a:picLocks noChangeAspect="1"/>
          </p:cNvPicPr>
          <p:nvPr/>
        </p:nvPicPr>
        <p:blipFill>
          <a:blip r:embed="rId4"/>
          <a:stretch>
            <a:fillRect/>
          </a:stretch>
        </p:blipFill>
        <p:spPr>
          <a:xfrm>
            <a:off x="6318250" y="8778875"/>
            <a:ext cx="13382743" cy="1655307"/>
          </a:xfrm>
          <a:prstGeom prst="rect">
            <a:avLst/>
          </a:prstGeom>
          <a:ln>
            <a:solidFill>
              <a:schemeClr val="accent1"/>
            </a:solidFill>
          </a:ln>
        </p:spPr>
      </p:pic>
    </p:spTree>
    <p:extLst>
      <p:ext uri="{BB962C8B-B14F-4D97-AF65-F5344CB8AC3E}">
        <p14:creationId xmlns:p14="http://schemas.microsoft.com/office/powerpoint/2010/main" val="39125610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5D47929-DF91-4C9C-FAC7-A150299529FF}"/>
              </a:ext>
            </a:extLst>
          </p:cNvPr>
          <p:cNvSpPr>
            <a:spLocks noGrp="1"/>
          </p:cNvSpPr>
          <p:nvPr>
            <p:ph type="body" sz="quarter" idx="12"/>
          </p:nvPr>
        </p:nvSpPr>
        <p:spPr/>
        <p:txBody>
          <a:bodyPr>
            <a:normAutofit fontScale="40000" lnSpcReduction="20000"/>
          </a:bodyPr>
          <a:lstStyle/>
          <a:p>
            <a:r>
              <a:rPr lang="en-US" dirty="0"/>
              <a:t>GE84 Compatibility Analyses – Exercise </a:t>
            </a:r>
          </a:p>
          <a:p>
            <a:r>
              <a:rPr lang="en-US" dirty="0" err="1"/>
              <a:t>Soumettre</a:t>
            </a:r>
            <a:r>
              <a:rPr lang="en-US" dirty="0"/>
              <a:t> le </a:t>
            </a:r>
            <a:r>
              <a:rPr lang="en-US" dirty="0" err="1"/>
              <a:t>fichier</a:t>
            </a:r>
            <a:endParaRPr lang="en-US" dirty="0"/>
          </a:p>
        </p:txBody>
      </p:sp>
      <p:grpSp>
        <p:nvGrpSpPr>
          <p:cNvPr id="3" name="Group 2">
            <a:extLst>
              <a:ext uri="{FF2B5EF4-FFF2-40B4-BE49-F238E27FC236}">
                <a16:creationId xmlns:a16="http://schemas.microsoft.com/office/drawing/2014/main" id="{A9C3080E-311B-1AFE-D632-C0A3F66756E5}"/>
              </a:ext>
            </a:extLst>
          </p:cNvPr>
          <p:cNvGrpSpPr/>
          <p:nvPr/>
        </p:nvGrpSpPr>
        <p:grpSpPr>
          <a:xfrm>
            <a:off x="831850" y="1846021"/>
            <a:ext cx="11811000" cy="7617307"/>
            <a:chOff x="1746250" y="1692275"/>
            <a:chExt cx="11811000" cy="7617307"/>
          </a:xfrm>
        </p:grpSpPr>
        <p:pic>
          <p:nvPicPr>
            <p:cNvPr id="5" name="Picture 4">
              <a:extLst>
                <a:ext uri="{FF2B5EF4-FFF2-40B4-BE49-F238E27FC236}">
                  <a16:creationId xmlns:a16="http://schemas.microsoft.com/office/drawing/2014/main" id="{60EFE036-6CAA-D161-D173-6D9B893279DC}"/>
                </a:ext>
              </a:extLst>
            </p:cNvPr>
            <p:cNvPicPr>
              <a:picLocks noChangeAspect="1"/>
            </p:cNvPicPr>
            <p:nvPr/>
          </p:nvPicPr>
          <p:blipFill>
            <a:blip r:embed="rId2"/>
            <a:stretch>
              <a:fillRect/>
            </a:stretch>
          </p:blipFill>
          <p:spPr>
            <a:xfrm>
              <a:off x="1898650" y="1692275"/>
              <a:ext cx="11658600" cy="7617307"/>
            </a:xfrm>
            <a:prstGeom prst="rect">
              <a:avLst/>
            </a:prstGeom>
            <a:ln>
              <a:solidFill>
                <a:schemeClr val="accent1"/>
              </a:solidFill>
            </a:ln>
          </p:spPr>
        </p:pic>
        <p:sp>
          <p:nvSpPr>
            <p:cNvPr id="6" name="Oval 5">
              <a:extLst>
                <a:ext uri="{FF2B5EF4-FFF2-40B4-BE49-F238E27FC236}">
                  <a16:creationId xmlns:a16="http://schemas.microsoft.com/office/drawing/2014/main" id="{FA9920FD-3CD1-F3D1-4505-6EA942364911}"/>
                </a:ext>
              </a:extLst>
            </p:cNvPr>
            <p:cNvSpPr/>
            <p:nvPr/>
          </p:nvSpPr>
          <p:spPr>
            <a:xfrm>
              <a:off x="1746250" y="8093075"/>
              <a:ext cx="3200400" cy="90685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EF18A2BD-7D5F-1385-F299-A1A5CF6AF29C}"/>
              </a:ext>
            </a:extLst>
          </p:cNvPr>
          <p:cNvSpPr txBox="1"/>
          <p:nvPr/>
        </p:nvSpPr>
        <p:spPr>
          <a:xfrm>
            <a:off x="14243050" y="2606675"/>
            <a:ext cx="5638800" cy="2677656"/>
          </a:xfrm>
          <a:prstGeom prst="rect">
            <a:avLst/>
          </a:prstGeom>
          <a:noFill/>
        </p:spPr>
        <p:txBody>
          <a:bodyPr wrap="square">
            <a:spAutoFit/>
          </a:bodyPr>
          <a:lstStyle/>
          <a:p>
            <a:r>
              <a:rPr lang="en-US" sz="2800" b="1" dirty="0"/>
              <a:t>Remarque</a:t>
            </a:r>
            <a:r>
              <a:rPr lang="en-US" sz="2800" dirty="0"/>
              <a:t>: </a:t>
            </a:r>
          </a:p>
          <a:p>
            <a:r>
              <a:rPr lang="fr-FR" sz="2800" dirty="0"/>
              <a:t>Vous serez informé par email dès que les résultats seront prêts</a:t>
            </a:r>
          </a:p>
          <a:p>
            <a:r>
              <a:rPr lang="fr-FR" sz="2800" dirty="0"/>
              <a:t>Vous pouvez également suivre l'exécution de votre tâche dans l'historique des calculs</a:t>
            </a:r>
            <a:endParaRPr lang="en-US" sz="2800" dirty="0"/>
          </a:p>
        </p:txBody>
      </p:sp>
    </p:spTree>
    <p:extLst>
      <p:ext uri="{BB962C8B-B14F-4D97-AF65-F5344CB8AC3E}">
        <p14:creationId xmlns:p14="http://schemas.microsoft.com/office/powerpoint/2010/main" val="33144692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5D47929-DF91-4C9C-FAC7-A150299529FF}"/>
              </a:ext>
            </a:extLst>
          </p:cNvPr>
          <p:cNvSpPr>
            <a:spLocks noGrp="1"/>
          </p:cNvSpPr>
          <p:nvPr>
            <p:ph type="body" sz="quarter" idx="12"/>
          </p:nvPr>
        </p:nvSpPr>
        <p:spPr/>
        <p:txBody>
          <a:bodyPr>
            <a:normAutofit fontScale="40000" lnSpcReduction="20000"/>
          </a:bodyPr>
          <a:lstStyle/>
          <a:p>
            <a:r>
              <a:rPr lang="en-US" dirty="0"/>
              <a:t>GE84 Compatibility Analyses – Exercise</a:t>
            </a:r>
          </a:p>
          <a:p>
            <a:r>
              <a:rPr lang="en-US" dirty="0" err="1"/>
              <a:t>Résultats</a:t>
            </a:r>
            <a:endParaRPr lang="en-US" dirty="0"/>
          </a:p>
        </p:txBody>
      </p:sp>
      <p:pic>
        <p:nvPicPr>
          <p:cNvPr id="4" name="Picture 3">
            <a:extLst>
              <a:ext uri="{FF2B5EF4-FFF2-40B4-BE49-F238E27FC236}">
                <a16:creationId xmlns:a16="http://schemas.microsoft.com/office/drawing/2014/main" id="{19E9B892-0581-7350-A3B0-689E0A96CDAC}"/>
              </a:ext>
            </a:extLst>
          </p:cNvPr>
          <p:cNvPicPr>
            <a:picLocks noChangeAspect="1"/>
          </p:cNvPicPr>
          <p:nvPr/>
        </p:nvPicPr>
        <p:blipFill>
          <a:blip r:embed="rId2"/>
          <a:stretch>
            <a:fillRect/>
          </a:stretch>
        </p:blipFill>
        <p:spPr>
          <a:xfrm>
            <a:off x="1013751" y="1768475"/>
            <a:ext cx="13472789" cy="8716867"/>
          </a:xfrm>
          <a:prstGeom prst="rect">
            <a:avLst/>
          </a:prstGeom>
          <a:ln>
            <a:solidFill>
              <a:schemeClr val="accent1"/>
            </a:solidFill>
          </a:ln>
        </p:spPr>
      </p:pic>
      <p:sp>
        <p:nvSpPr>
          <p:cNvPr id="7" name="TextBox 6">
            <a:extLst>
              <a:ext uri="{FF2B5EF4-FFF2-40B4-BE49-F238E27FC236}">
                <a16:creationId xmlns:a16="http://schemas.microsoft.com/office/drawing/2014/main" id="{0AFC4092-2A08-1E63-D51E-69EB67E43BAA}"/>
              </a:ext>
            </a:extLst>
          </p:cNvPr>
          <p:cNvSpPr txBox="1"/>
          <p:nvPr/>
        </p:nvSpPr>
        <p:spPr>
          <a:xfrm>
            <a:off x="14805951" y="2324872"/>
            <a:ext cx="4390099" cy="5693866"/>
          </a:xfrm>
          <a:prstGeom prst="rect">
            <a:avLst/>
          </a:prstGeom>
          <a:noFill/>
        </p:spPr>
        <p:txBody>
          <a:bodyPr wrap="square">
            <a:spAutoFit/>
          </a:bodyPr>
          <a:lstStyle/>
          <a:p>
            <a:pPr marL="457200" indent="-457200">
              <a:buFont typeface="Arial" panose="020B0604020202020204" pitchFamily="34" charset="0"/>
              <a:buChar char="•"/>
            </a:pPr>
            <a:r>
              <a:rPr lang="fr-FR" sz="2800" dirty="0"/>
              <a:t>Valeur minimale de l'intensité de champ nécessaire pour permettre la réception souhaitée.</a:t>
            </a:r>
          </a:p>
          <a:p>
            <a:pPr marL="457200" indent="-457200">
              <a:buFont typeface="Arial" panose="020B0604020202020204" pitchFamily="34" charset="0"/>
              <a:buChar char="•"/>
            </a:pPr>
            <a:r>
              <a:rPr lang="fr-FR" sz="2800" dirty="0"/>
              <a:t>Eu calculée par la méthode de multiplication simplifiée, en prenant en compte les stations interférentes répertoriées dans la section « brouilleurs »</a:t>
            </a:r>
            <a:endParaRPr lang="en-US" sz="2800" dirty="0"/>
          </a:p>
        </p:txBody>
      </p:sp>
      <p:sp>
        <p:nvSpPr>
          <p:cNvPr id="9" name="Oval 8">
            <a:extLst>
              <a:ext uri="{FF2B5EF4-FFF2-40B4-BE49-F238E27FC236}">
                <a16:creationId xmlns:a16="http://schemas.microsoft.com/office/drawing/2014/main" id="{56CC0003-8826-A6AE-8393-9D8F5525E48E}"/>
              </a:ext>
            </a:extLst>
          </p:cNvPr>
          <p:cNvSpPr/>
          <p:nvPr/>
        </p:nvSpPr>
        <p:spPr>
          <a:xfrm>
            <a:off x="11681751" y="4679109"/>
            <a:ext cx="2286000" cy="121165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1698BF65-A4A4-C10A-204A-E56738F8218B}"/>
              </a:ext>
            </a:extLst>
          </p:cNvPr>
          <p:cNvCxnSpPr/>
          <p:nvPr/>
        </p:nvCxnSpPr>
        <p:spPr>
          <a:xfrm flipH="1">
            <a:off x="13586751" y="3231309"/>
            <a:ext cx="1447800" cy="1447800"/>
          </a:xfrm>
          <a:prstGeom prst="straightConnector1">
            <a:avLst/>
          </a:prstGeom>
          <a:ln w="25400">
            <a:solidFill>
              <a:srgbClr val="FF0000"/>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8248914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5D47929-DF91-4C9C-FAC7-A150299529FF}"/>
              </a:ext>
            </a:extLst>
          </p:cNvPr>
          <p:cNvSpPr>
            <a:spLocks noGrp="1"/>
          </p:cNvSpPr>
          <p:nvPr>
            <p:ph type="body" sz="quarter" idx="12"/>
          </p:nvPr>
        </p:nvSpPr>
        <p:spPr/>
        <p:txBody>
          <a:bodyPr>
            <a:normAutofit fontScale="77500" lnSpcReduction="20000"/>
          </a:bodyPr>
          <a:lstStyle/>
          <a:p>
            <a:r>
              <a:rPr lang="en-US" dirty="0"/>
              <a:t>GE84 Optimization</a:t>
            </a:r>
          </a:p>
        </p:txBody>
      </p:sp>
      <p:sp>
        <p:nvSpPr>
          <p:cNvPr id="4" name="TextBox 3">
            <a:extLst>
              <a:ext uri="{FF2B5EF4-FFF2-40B4-BE49-F238E27FC236}">
                <a16:creationId xmlns:a16="http://schemas.microsoft.com/office/drawing/2014/main" id="{FDE18F4B-7B23-3411-6F00-1FAFB47983B6}"/>
              </a:ext>
            </a:extLst>
          </p:cNvPr>
          <p:cNvSpPr txBox="1"/>
          <p:nvPr/>
        </p:nvSpPr>
        <p:spPr>
          <a:xfrm>
            <a:off x="908050" y="1692275"/>
            <a:ext cx="18059400" cy="7478970"/>
          </a:xfrm>
          <a:prstGeom prst="rect">
            <a:avLst/>
          </a:prstGeom>
          <a:noFill/>
        </p:spPr>
        <p:txBody>
          <a:bodyPr wrap="square" rtlCol="0">
            <a:spAutoFit/>
          </a:bodyPr>
          <a:lstStyle/>
          <a:p>
            <a:pPr marL="285750" indent="-285750">
              <a:buFont typeface="Arial" panose="020B0604020202020204" pitchFamily="34" charset="0"/>
              <a:buChar char="•"/>
            </a:pPr>
            <a:r>
              <a:rPr lang="fr-FR" sz="3200" dirty="0"/>
              <a:t>Utilisé principalement pour rechercher de nouvelles fréquences</a:t>
            </a:r>
          </a:p>
          <a:p>
            <a:pPr marL="285750" indent="-285750">
              <a:buFont typeface="Arial" panose="020B0604020202020204" pitchFamily="34" charset="0"/>
              <a:buChar char="•"/>
            </a:pPr>
            <a:r>
              <a:rPr lang="fr-FR" sz="3200" dirty="0"/>
              <a:t>A été développé pour obtenir une utilisation efficace de la bande 87,5-108 MHz pour la radiodiffusion sonore analogique (FM) et pour attribuer de nouvelles fréquences à la radiodiffusion FM afin de répondre au besoin croissant de fréquences supplémentaires dans toutes les administrations qui font partie de l'accord GE84.</a:t>
            </a:r>
          </a:p>
          <a:p>
            <a:pPr marL="285750" indent="-285750">
              <a:buFont typeface="Arial" panose="020B0604020202020204" pitchFamily="34" charset="0"/>
              <a:buChar char="•"/>
            </a:pPr>
            <a:r>
              <a:rPr lang="fr-FR" sz="3200" dirty="0"/>
              <a:t>Permet d'évaluer l'impact d’un besoin FM vers et depuis d'autres émissions, conformément à l'article 4 de la procédure de l'accord GE84.</a:t>
            </a:r>
          </a:p>
          <a:p>
            <a:pPr marL="285750" indent="-285750">
              <a:buFont typeface="Arial" panose="020B0604020202020204" pitchFamily="34" charset="0"/>
              <a:buChar char="•"/>
            </a:pPr>
            <a:r>
              <a:rPr lang="fr-FR" sz="3200" dirty="0"/>
              <a:t>Il permet à l'utilisateur de soumettre aux calculs des besoins avec des fréquences flexibles (FLEX) ainsi que des besoins avec des fréquences fixes.</a:t>
            </a:r>
          </a:p>
          <a:p>
            <a:pPr marL="285750" indent="-285750">
              <a:buFont typeface="Arial" panose="020B0604020202020204" pitchFamily="34" charset="0"/>
              <a:buChar char="•"/>
            </a:pPr>
            <a:r>
              <a:rPr lang="fr-FR" sz="3200" dirty="0"/>
              <a:t>FLEX (besoin avec fréquence flexible) :</a:t>
            </a:r>
          </a:p>
          <a:p>
            <a:pPr marL="966787" lvl="1" indent="-457200">
              <a:buFont typeface="Wingdings" panose="05000000000000000000" pitchFamily="2" charset="2"/>
              <a:buChar char="§"/>
            </a:pPr>
            <a:r>
              <a:rPr lang="fr-FR" sz="3200" dirty="0"/>
              <a:t>L'ensemble de la bande FM (de 87,6 à 107,9 MHz) est analysé par pas de 100 kHz.</a:t>
            </a:r>
          </a:p>
          <a:p>
            <a:pPr marL="966787" lvl="1" indent="-457200">
              <a:buFont typeface="Wingdings" panose="05000000000000000000" pitchFamily="2" charset="2"/>
              <a:buChar char="§"/>
            </a:pPr>
            <a:r>
              <a:rPr lang="fr-FR" sz="3200" dirty="0"/>
              <a:t>L'objectif est, dans un premier temps, de soumettre des besoins FLEX en vue d'identifier les fréquences les plus adaptées.</a:t>
            </a:r>
          </a:p>
          <a:p>
            <a:pPr marL="966787" lvl="1" indent="-457200">
              <a:buFont typeface="Wingdings" panose="05000000000000000000" pitchFamily="2" charset="2"/>
              <a:buChar char="§"/>
            </a:pPr>
            <a:r>
              <a:rPr lang="fr-FR" sz="3200" dirty="0"/>
              <a:t>Dans les étapes suivantes, l'utilisateur peut commencer à fixer les fréquences une à une jusqu'à ce que tous les besoins FLEX soient assignés une fréquence fixe appropriée.</a:t>
            </a:r>
            <a:endParaRPr lang="en-GB" sz="3200" dirty="0"/>
          </a:p>
        </p:txBody>
      </p:sp>
    </p:spTree>
    <p:extLst>
      <p:ext uri="{BB962C8B-B14F-4D97-AF65-F5344CB8AC3E}">
        <p14:creationId xmlns:p14="http://schemas.microsoft.com/office/powerpoint/2010/main" val="12070290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5D47929-DF91-4C9C-FAC7-A150299529FF}"/>
              </a:ext>
            </a:extLst>
          </p:cNvPr>
          <p:cNvSpPr>
            <a:spLocks noGrp="1"/>
          </p:cNvSpPr>
          <p:nvPr>
            <p:ph type="body" sz="quarter" idx="12"/>
          </p:nvPr>
        </p:nvSpPr>
        <p:spPr/>
        <p:txBody>
          <a:bodyPr>
            <a:normAutofit fontScale="77500" lnSpcReduction="20000"/>
          </a:bodyPr>
          <a:lstStyle/>
          <a:p>
            <a:r>
              <a:rPr lang="en-US" dirty="0"/>
              <a:t>GE84 Optimization</a:t>
            </a:r>
          </a:p>
        </p:txBody>
      </p:sp>
      <p:pic>
        <p:nvPicPr>
          <p:cNvPr id="5" name="Picture 4">
            <a:extLst>
              <a:ext uri="{FF2B5EF4-FFF2-40B4-BE49-F238E27FC236}">
                <a16:creationId xmlns:a16="http://schemas.microsoft.com/office/drawing/2014/main" id="{0DD26654-7251-9B93-5B4C-0E7DB3802596}"/>
              </a:ext>
            </a:extLst>
          </p:cNvPr>
          <p:cNvPicPr>
            <a:picLocks noChangeAspect="1"/>
          </p:cNvPicPr>
          <p:nvPr/>
        </p:nvPicPr>
        <p:blipFill rotWithShape="1">
          <a:blip r:embed="rId2"/>
          <a:srcRect t="16673"/>
          <a:stretch/>
        </p:blipFill>
        <p:spPr>
          <a:xfrm>
            <a:off x="1015214" y="3006423"/>
            <a:ext cx="13304867" cy="6369866"/>
          </a:xfrm>
          <a:prstGeom prst="rect">
            <a:avLst/>
          </a:prstGeom>
          <a:ln>
            <a:solidFill>
              <a:schemeClr val="accent1"/>
            </a:solidFill>
          </a:ln>
        </p:spPr>
      </p:pic>
      <p:sp>
        <p:nvSpPr>
          <p:cNvPr id="6" name="TextBox 5">
            <a:extLst>
              <a:ext uri="{FF2B5EF4-FFF2-40B4-BE49-F238E27FC236}">
                <a16:creationId xmlns:a16="http://schemas.microsoft.com/office/drawing/2014/main" id="{6CE155AA-9789-0FA9-ED4E-BF89F5741A37}"/>
              </a:ext>
            </a:extLst>
          </p:cNvPr>
          <p:cNvSpPr txBox="1"/>
          <p:nvPr/>
        </p:nvSpPr>
        <p:spPr>
          <a:xfrm>
            <a:off x="908050" y="1920875"/>
            <a:ext cx="9144000" cy="584775"/>
          </a:xfrm>
          <a:prstGeom prst="rect">
            <a:avLst/>
          </a:prstGeom>
          <a:noFill/>
        </p:spPr>
        <p:txBody>
          <a:bodyPr wrap="square" rtlCol="0">
            <a:spAutoFit/>
          </a:bodyPr>
          <a:lstStyle/>
          <a:p>
            <a:r>
              <a:rPr lang="en-US" sz="3200" b="1" dirty="0"/>
              <a:t>Comment </a:t>
            </a:r>
            <a:r>
              <a:rPr lang="en-US" sz="3200" b="1" dirty="0" err="1"/>
              <a:t>utiliser</a:t>
            </a:r>
            <a:r>
              <a:rPr lang="en-US" sz="3200" b="1" dirty="0"/>
              <a:t> </a:t>
            </a:r>
            <a:r>
              <a:rPr lang="en-US" sz="3200" b="1" dirty="0" err="1"/>
              <a:t>l’outil</a:t>
            </a:r>
            <a:r>
              <a:rPr lang="en-US" sz="3200" b="1" dirty="0"/>
              <a:t> </a:t>
            </a:r>
            <a:r>
              <a:rPr lang="en-US" sz="3200" b="1" dirty="0" err="1"/>
              <a:t>d’Optimisation</a:t>
            </a:r>
            <a:endParaRPr lang="en-US" sz="3200" b="1" dirty="0"/>
          </a:p>
        </p:txBody>
      </p:sp>
    </p:spTree>
    <p:extLst>
      <p:ext uri="{BB962C8B-B14F-4D97-AF65-F5344CB8AC3E}">
        <p14:creationId xmlns:p14="http://schemas.microsoft.com/office/powerpoint/2010/main" val="7442087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5D47929-DF91-4C9C-FAC7-A150299529FF}"/>
              </a:ext>
            </a:extLst>
          </p:cNvPr>
          <p:cNvSpPr>
            <a:spLocks noGrp="1"/>
          </p:cNvSpPr>
          <p:nvPr>
            <p:ph type="body" sz="quarter" idx="12"/>
          </p:nvPr>
        </p:nvSpPr>
        <p:spPr/>
        <p:txBody>
          <a:bodyPr>
            <a:normAutofit fontScale="77500" lnSpcReduction="20000"/>
          </a:bodyPr>
          <a:lstStyle/>
          <a:p>
            <a:r>
              <a:rPr lang="en-US" dirty="0"/>
              <a:t>GE84 Optimization – Exercise</a:t>
            </a:r>
          </a:p>
        </p:txBody>
      </p:sp>
      <p:sp>
        <p:nvSpPr>
          <p:cNvPr id="6" name="TextBox 5">
            <a:extLst>
              <a:ext uri="{FF2B5EF4-FFF2-40B4-BE49-F238E27FC236}">
                <a16:creationId xmlns:a16="http://schemas.microsoft.com/office/drawing/2014/main" id="{47EB6E77-05BA-85C3-5CCC-5071DB7E9465}"/>
              </a:ext>
            </a:extLst>
          </p:cNvPr>
          <p:cNvSpPr txBox="1"/>
          <p:nvPr/>
        </p:nvSpPr>
        <p:spPr>
          <a:xfrm>
            <a:off x="1038735" y="1920875"/>
            <a:ext cx="6056088" cy="5016758"/>
          </a:xfrm>
          <a:prstGeom prst="rect">
            <a:avLst/>
          </a:prstGeom>
          <a:noFill/>
        </p:spPr>
        <p:txBody>
          <a:bodyPr wrap="square">
            <a:spAutoFit/>
          </a:bodyPr>
          <a:lstStyle/>
          <a:p>
            <a:r>
              <a:rPr lang="fr-FR" sz="3200" dirty="0"/>
              <a:t>Préparez une notice avec une fréquence </a:t>
            </a:r>
            <a:r>
              <a:rPr lang="fr-FR" sz="3200" b="1" dirty="0"/>
              <a:t>FLEX</a:t>
            </a:r>
            <a:r>
              <a:rPr lang="fr-FR" sz="3200" dirty="0"/>
              <a:t> assignée à une station de radiodiffusion sonore sur la base des informations de la notice TASHKENT-96.7 généré précédemment, en utilisant l'outil </a:t>
            </a:r>
            <a:r>
              <a:rPr lang="fr-FR" sz="3200" b="1" dirty="0"/>
              <a:t>TerRaNotices</a:t>
            </a:r>
            <a:r>
              <a:rPr lang="fr-FR" sz="3200" dirty="0"/>
              <a:t> et en sélectionnant l'administration de l'</a:t>
            </a:r>
            <a:r>
              <a:rPr lang="fr-FR" sz="3200" b="1" dirty="0"/>
              <a:t>UZB</a:t>
            </a:r>
            <a:r>
              <a:rPr lang="fr-FR" sz="3200" dirty="0"/>
              <a:t> comme administration notificatrice.</a:t>
            </a:r>
            <a:endParaRPr lang="en-GB" sz="3200" dirty="0"/>
          </a:p>
        </p:txBody>
      </p:sp>
      <p:pic>
        <p:nvPicPr>
          <p:cNvPr id="9" name="Picture 8">
            <a:extLst>
              <a:ext uri="{FF2B5EF4-FFF2-40B4-BE49-F238E27FC236}">
                <a16:creationId xmlns:a16="http://schemas.microsoft.com/office/drawing/2014/main" id="{187539A8-D737-30BB-EBEC-1996329A8621}"/>
              </a:ext>
            </a:extLst>
          </p:cNvPr>
          <p:cNvPicPr>
            <a:picLocks noChangeAspect="1"/>
          </p:cNvPicPr>
          <p:nvPr/>
        </p:nvPicPr>
        <p:blipFill>
          <a:blip r:embed="rId2"/>
          <a:stretch>
            <a:fillRect/>
          </a:stretch>
        </p:blipFill>
        <p:spPr>
          <a:xfrm>
            <a:off x="8451850" y="1539875"/>
            <a:ext cx="11230409" cy="8911526"/>
          </a:xfrm>
          <a:prstGeom prst="rect">
            <a:avLst/>
          </a:prstGeom>
          <a:ln>
            <a:solidFill>
              <a:schemeClr val="accent1"/>
            </a:solidFill>
          </a:ln>
        </p:spPr>
      </p:pic>
      <p:sp>
        <p:nvSpPr>
          <p:cNvPr id="11" name="Oval 10">
            <a:extLst>
              <a:ext uri="{FF2B5EF4-FFF2-40B4-BE49-F238E27FC236}">
                <a16:creationId xmlns:a16="http://schemas.microsoft.com/office/drawing/2014/main" id="{845DC5E9-935E-9E35-A61A-DAC9733ACB6C}"/>
              </a:ext>
            </a:extLst>
          </p:cNvPr>
          <p:cNvSpPr/>
          <p:nvPr/>
        </p:nvSpPr>
        <p:spPr>
          <a:xfrm>
            <a:off x="17443450" y="5122889"/>
            <a:ext cx="2133600" cy="6858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Oval 11">
            <a:extLst>
              <a:ext uri="{FF2B5EF4-FFF2-40B4-BE49-F238E27FC236}">
                <a16:creationId xmlns:a16="http://schemas.microsoft.com/office/drawing/2014/main" id="{BDF4AB8C-946A-3FA0-406D-E4FB2908648E}"/>
              </a:ext>
            </a:extLst>
          </p:cNvPr>
          <p:cNvSpPr/>
          <p:nvPr/>
        </p:nvSpPr>
        <p:spPr>
          <a:xfrm>
            <a:off x="8375650" y="6113489"/>
            <a:ext cx="2133600" cy="6858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TextBox 12">
            <a:extLst>
              <a:ext uri="{FF2B5EF4-FFF2-40B4-BE49-F238E27FC236}">
                <a16:creationId xmlns:a16="http://schemas.microsoft.com/office/drawing/2014/main" id="{61125663-5D31-5C7A-ED7B-B96176A3AF2E}"/>
              </a:ext>
            </a:extLst>
          </p:cNvPr>
          <p:cNvSpPr txBox="1"/>
          <p:nvPr/>
        </p:nvSpPr>
        <p:spPr>
          <a:xfrm>
            <a:off x="1001155" y="7635875"/>
            <a:ext cx="6721712" cy="1569660"/>
          </a:xfrm>
          <a:prstGeom prst="rect">
            <a:avLst/>
          </a:prstGeom>
          <a:noFill/>
        </p:spPr>
        <p:txBody>
          <a:bodyPr wrap="none" rtlCol="0">
            <a:spAutoFit/>
          </a:bodyPr>
          <a:lstStyle/>
          <a:p>
            <a:r>
              <a:rPr lang="fr-FR" sz="3200" dirty="0">
                <a:solidFill>
                  <a:srgbClr val="FF0000"/>
                </a:solidFill>
              </a:rPr>
              <a:t>Important</a:t>
            </a:r>
            <a:r>
              <a:rPr lang="fr-FR" sz="3200" dirty="0"/>
              <a:t>:</a:t>
            </a:r>
          </a:p>
          <a:p>
            <a:r>
              <a:rPr lang="fr-FR" sz="3200" dirty="0" err="1"/>
              <a:t>Assigned</a:t>
            </a:r>
            <a:r>
              <a:rPr lang="fr-FR" sz="3200" dirty="0"/>
              <a:t> </a:t>
            </a:r>
            <a:r>
              <a:rPr lang="fr-FR" sz="3200" dirty="0" err="1"/>
              <a:t>frequency</a:t>
            </a:r>
            <a:r>
              <a:rPr lang="fr-FR" sz="3200" dirty="0"/>
              <a:t>: doit être </a:t>
            </a:r>
            <a:r>
              <a:rPr lang="fr-FR" sz="3200" b="1" dirty="0"/>
              <a:t>87.7</a:t>
            </a:r>
          </a:p>
          <a:p>
            <a:r>
              <a:rPr lang="fr-FR" sz="3200" dirty="0"/>
              <a:t>Station identification: doit être </a:t>
            </a:r>
            <a:r>
              <a:rPr lang="fr-FR" sz="3200" b="1" dirty="0"/>
              <a:t>FLEX</a:t>
            </a:r>
          </a:p>
        </p:txBody>
      </p:sp>
    </p:spTree>
    <p:extLst>
      <p:ext uri="{BB962C8B-B14F-4D97-AF65-F5344CB8AC3E}">
        <p14:creationId xmlns:p14="http://schemas.microsoft.com/office/powerpoint/2010/main" val="33557133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5D47929-DF91-4C9C-FAC7-A150299529FF}"/>
              </a:ext>
            </a:extLst>
          </p:cNvPr>
          <p:cNvSpPr>
            <a:spLocks noGrp="1"/>
          </p:cNvSpPr>
          <p:nvPr>
            <p:ph type="body" sz="quarter" idx="12"/>
          </p:nvPr>
        </p:nvSpPr>
        <p:spPr/>
        <p:txBody>
          <a:bodyPr>
            <a:normAutofit fontScale="40000" lnSpcReduction="20000"/>
          </a:bodyPr>
          <a:lstStyle/>
          <a:p>
            <a:r>
              <a:rPr lang="en-US" dirty="0"/>
              <a:t>GE84 Optimization – Exercise</a:t>
            </a:r>
          </a:p>
          <a:p>
            <a:r>
              <a:rPr lang="en-US" dirty="0"/>
              <a:t>Nouveau </a:t>
            </a:r>
            <a:r>
              <a:rPr lang="en-US" dirty="0" err="1"/>
              <a:t>calcul</a:t>
            </a:r>
            <a:r>
              <a:rPr lang="en-US" dirty="0"/>
              <a:t>, charger et </a:t>
            </a:r>
            <a:r>
              <a:rPr lang="en-US" dirty="0" err="1"/>
              <a:t>soumettre</a:t>
            </a:r>
            <a:endParaRPr lang="en-US" dirty="0"/>
          </a:p>
        </p:txBody>
      </p:sp>
      <p:sp>
        <p:nvSpPr>
          <p:cNvPr id="3" name="TextBox 2">
            <a:extLst>
              <a:ext uri="{FF2B5EF4-FFF2-40B4-BE49-F238E27FC236}">
                <a16:creationId xmlns:a16="http://schemas.microsoft.com/office/drawing/2014/main" id="{47EB6E77-05BA-85C3-5CCC-5071DB7E9465}"/>
              </a:ext>
            </a:extLst>
          </p:cNvPr>
          <p:cNvSpPr txBox="1"/>
          <p:nvPr/>
        </p:nvSpPr>
        <p:spPr>
          <a:xfrm>
            <a:off x="1013751" y="1997075"/>
            <a:ext cx="19086288" cy="6649064"/>
          </a:xfrm>
          <a:prstGeom prst="rect">
            <a:avLst/>
          </a:prstGeom>
          <a:noFill/>
        </p:spPr>
        <p:txBody>
          <a:bodyPr wrap="square">
            <a:spAutoFit/>
          </a:bodyPr>
          <a:lstStyle/>
          <a:p>
            <a:pPr marL="514350" indent="-514350">
              <a:lnSpc>
                <a:spcPct val="150000"/>
              </a:lnSpc>
              <a:buAutoNum type="arabicPeriod"/>
            </a:pPr>
            <a:r>
              <a:rPr lang="en-GB" sz="3200" dirty="0"/>
              <a:t>Login à: </a:t>
            </a:r>
            <a:r>
              <a:rPr lang="en-GB" sz="3200" dirty="0">
                <a:hlinkClick r:id="rId2"/>
              </a:rPr>
              <a:t>https://www.itu.int/ITU-R/eTerrestrial/eBroadcasting/ECalculations</a:t>
            </a:r>
            <a:r>
              <a:rPr lang="en-GB" sz="3200" dirty="0"/>
              <a:t> (</a:t>
            </a:r>
            <a:r>
              <a:rPr lang="en-GB" sz="3200" dirty="0" err="1"/>
              <a:t>Compte</a:t>
            </a:r>
            <a:r>
              <a:rPr lang="en-GB" sz="3200" dirty="0"/>
              <a:t> TIES </a:t>
            </a:r>
            <a:r>
              <a:rPr lang="en-GB" sz="3200" dirty="0" err="1"/>
              <a:t>nécessaire</a:t>
            </a:r>
            <a:r>
              <a:rPr lang="en-GB" sz="3200" dirty="0"/>
              <a:t>) </a:t>
            </a:r>
          </a:p>
          <a:p>
            <a:pPr marL="514350" indent="-514350">
              <a:lnSpc>
                <a:spcPct val="150000"/>
              </a:lnSpc>
              <a:buAutoNum type="arabicPeriod"/>
            </a:pPr>
            <a:r>
              <a:rPr lang="en-GB" sz="3200" dirty="0" err="1"/>
              <a:t>Sélectionner</a:t>
            </a:r>
            <a:r>
              <a:rPr lang="en-GB" sz="3200" dirty="0"/>
              <a:t> </a:t>
            </a:r>
            <a:r>
              <a:rPr lang="en-GB" sz="3200" dirty="0" err="1"/>
              <a:t>l’option</a:t>
            </a:r>
            <a:r>
              <a:rPr lang="en-GB" sz="3200" dirty="0"/>
              <a:t> </a:t>
            </a:r>
            <a:r>
              <a:rPr lang="en-GB" sz="3200" b="1" dirty="0"/>
              <a:t>GE84 Optimization</a:t>
            </a:r>
            <a:r>
              <a:rPr lang="en-GB" sz="3200" dirty="0"/>
              <a:t>.</a:t>
            </a:r>
          </a:p>
          <a:p>
            <a:pPr marL="514350" indent="-514350">
              <a:lnSpc>
                <a:spcPct val="150000"/>
              </a:lnSpc>
              <a:buFont typeface="+mj-lt"/>
              <a:buAutoNum type="arabicPeriod"/>
            </a:pPr>
            <a:r>
              <a:rPr lang="en-GB" sz="3200" dirty="0" err="1"/>
              <a:t>Appuyez</a:t>
            </a:r>
            <a:r>
              <a:rPr lang="en-GB" sz="3200" dirty="0"/>
              <a:t> sur le bouton </a:t>
            </a:r>
            <a:r>
              <a:rPr lang="en-GB" sz="3200" b="1" dirty="0"/>
              <a:t>New Calculation</a:t>
            </a:r>
          </a:p>
          <a:p>
            <a:pPr marL="514350" indent="-514350">
              <a:lnSpc>
                <a:spcPct val="150000"/>
              </a:lnSpc>
              <a:buFont typeface="+mj-lt"/>
              <a:buAutoNum type="arabicPeriod"/>
            </a:pPr>
            <a:r>
              <a:rPr lang="en-GB" sz="3200" dirty="0" err="1"/>
              <a:t>Ajouter</a:t>
            </a:r>
            <a:r>
              <a:rPr lang="en-GB" sz="3200" dirty="0"/>
              <a:t> le </a:t>
            </a:r>
            <a:r>
              <a:rPr lang="en-GB" sz="3200" dirty="0" err="1"/>
              <a:t>fichier</a:t>
            </a:r>
            <a:r>
              <a:rPr lang="en-GB" sz="3200" dirty="0"/>
              <a:t> de notice </a:t>
            </a:r>
            <a:r>
              <a:rPr lang="en-GB" sz="3200" dirty="0" err="1"/>
              <a:t>précédemment</a:t>
            </a:r>
            <a:r>
              <a:rPr lang="en-GB" sz="3200" dirty="0"/>
              <a:t> </a:t>
            </a:r>
            <a:r>
              <a:rPr lang="en-GB" sz="3200" dirty="0" err="1"/>
              <a:t>préparé</a:t>
            </a:r>
            <a:r>
              <a:rPr lang="en-GB" sz="3200" dirty="0"/>
              <a:t>.</a:t>
            </a:r>
            <a:endParaRPr lang="en-GB" sz="3200" b="1" dirty="0"/>
          </a:p>
          <a:p>
            <a:pPr marL="514350" indent="-514350">
              <a:lnSpc>
                <a:spcPct val="150000"/>
              </a:lnSpc>
              <a:buFont typeface="+mj-lt"/>
              <a:buAutoNum type="arabicPeriod"/>
            </a:pPr>
            <a:r>
              <a:rPr lang="en-GB" sz="3200" dirty="0"/>
              <a:t>Charger</a:t>
            </a:r>
            <a:r>
              <a:rPr lang="en-GB" sz="3200" b="1" dirty="0"/>
              <a:t> (Upload File (s))</a:t>
            </a:r>
            <a:r>
              <a:rPr lang="en-GB" sz="3200" dirty="0"/>
              <a:t> le </a:t>
            </a:r>
            <a:r>
              <a:rPr lang="en-GB" sz="3200" dirty="0" err="1"/>
              <a:t>fichier</a:t>
            </a:r>
            <a:r>
              <a:rPr lang="en-GB" sz="3200" dirty="0"/>
              <a:t> de notice</a:t>
            </a:r>
          </a:p>
          <a:p>
            <a:pPr marL="514350" indent="-514350">
              <a:lnSpc>
                <a:spcPct val="150000"/>
              </a:lnSpc>
              <a:buFont typeface="+mj-lt"/>
              <a:buAutoNum type="arabicPeriod"/>
            </a:pPr>
            <a:r>
              <a:rPr lang="en-GB" sz="3200" dirty="0" err="1"/>
              <a:t>Finalement</a:t>
            </a:r>
            <a:r>
              <a:rPr lang="en-GB" sz="3200" dirty="0"/>
              <a:t> </a:t>
            </a:r>
            <a:r>
              <a:rPr lang="en-GB" sz="3200" dirty="0" err="1"/>
              <a:t>Soumettre</a:t>
            </a:r>
            <a:r>
              <a:rPr lang="en-GB" sz="3200" dirty="0"/>
              <a:t> (</a:t>
            </a:r>
            <a:r>
              <a:rPr lang="en-GB" sz="3200" b="1" dirty="0"/>
              <a:t>Submit)</a:t>
            </a:r>
            <a:r>
              <a:rPr lang="en-GB" sz="3200" dirty="0"/>
              <a:t> le </a:t>
            </a:r>
            <a:r>
              <a:rPr lang="en-GB" sz="3200" dirty="0" err="1"/>
              <a:t>fichier</a:t>
            </a:r>
            <a:r>
              <a:rPr lang="en-GB" sz="3200" dirty="0"/>
              <a:t> de notice</a:t>
            </a:r>
          </a:p>
          <a:p>
            <a:pPr marL="514350" indent="-514350">
              <a:lnSpc>
                <a:spcPct val="150000"/>
              </a:lnSpc>
              <a:buFont typeface="+mj-lt"/>
              <a:buAutoNum type="arabicPeriod"/>
            </a:pPr>
            <a:r>
              <a:rPr lang="en-GB" sz="3200" b="1" dirty="0"/>
              <a:t>Important</a:t>
            </a:r>
            <a:r>
              <a:rPr lang="en-GB" sz="3200" dirty="0"/>
              <a:t>: </a:t>
            </a:r>
            <a:r>
              <a:rPr lang="fr-FR" sz="3200" dirty="0"/>
              <a:t>vérifiez les options dans</a:t>
            </a:r>
            <a:r>
              <a:rPr lang="en-GB" sz="3200" dirty="0"/>
              <a:t> </a:t>
            </a:r>
            <a:r>
              <a:rPr lang="en-GB" sz="3200" b="1" dirty="0"/>
              <a:t>Configuration Information</a:t>
            </a:r>
            <a:r>
              <a:rPr lang="en-GB" sz="3200" dirty="0"/>
              <a:t>.</a:t>
            </a:r>
          </a:p>
          <a:p>
            <a:pPr marL="514350" indent="-514350">
              <a:lnSpc>
                <a:spcPct val="150000"/>
              </a:lnSpc>
              <a:buFont typeface="+mj-lt"/>
              <a:buAutoNum type="arabicPeriod"/>
            </a:pPr>
            <a:r>
              <a:rPr lang="fr-FR" sz="3200" dirty="0"/>
              <a:t>Remarque : vous serez averti sur votre compte de messagerie TIES lorsque le calcul sera terminé. Vous pouvez également surveiller l'état de votre soumission dans l'historique des calculs</a:t>
            </a:r>
            <a:r>
              <a:rPr lang="en-GB" sz="3200" dirty="0"/>
              <a:t>.</a:t>
            </a:r>
          </a:p>
        </p:txBody>
      </p:sp>
    </p:spTree>
    <p:extLst>
      <p:ext uri="{BB962C8B-B14F-4D97-AF65-F5344CB8AC3E}">
        <p14:creationId xmlns:p14="http://schemas.microsoft.com/office/powerpoint/2010/main" val="39124288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3A1E3930-3C03-99FC-E785-F5749509C5B0}"/>
              </a:ext>
            </a:extLst>
          </p:cNvPr>
          <p:cNvSpPr>
            <a:spLocks noGrp="1"/>
          </p:cNvSpPr>
          <p:nvPr>
            <p:ph type="body" sz="quarter" idx="12"/>
          </p:nvPr>
        </p:nvSpPr>
        <p:spPr/>
        <p:txBody>
          <a:bodyPr>
            <a:normAutofit fontScale="40000" lnSpcReduction="20000"/>
          </a:bodyPr>
          <a:lstStyle/>
          <a:p>
            <a:r>
              <a:rPr lang="en-US" dirty="0"/>
              <a:t>GE84 Optimization – Exercise</a:t>
            </a:r>
          </a:p>
          <a:p>
            <a:r>
              <a:rPr lang="en-US" dirty="0"/>
              <a:t>Nouveau </a:t>
            </a:r>
            <a:r>
              <a:rPr lang="en-US" dirty="0" err="1"/>
              <a:t>calcul</a:t>
            </a:r>
            <a:r>
              <a:rPr lang="en-US" dirty="0"/>
              <a:t>, charger et </a:t>
            </a:r>
            <a:r>
              <a:rPr lang="en-US" dirty="0" err="1"/>
              <a:t>soumettre</a:t>
            </a:r>
            <a:endParaRPr lang="en-US" dirty="0"/>
          </a:p>
        </p:txBody>
      </p:sp>
      <p:grpSp>
        <p:nvGrpSpPr>
          <p:cNvPr id="3" name="Group 2">
            <a:extLst>
              <a:ext uri="{FF2B5EF4-FFF2-40B4-BE49-F238E27FC236}">
                <a16:creationId xmlns:a16="http://schemas.microsoft.com/office/drawing/2014/main" id="{A3EBAC9F-B56B-8207-29E0-D6C2466631C0}"/>
              </a:ext>
            </a:extLst>
          </p:cNvPr>
          <p:cNvGrpSpPr/>
          <p:nvPr/>
        </p:nvGrpSpPr>
        <p:grpSpPr>
          <a:xfrm>
            <a:off x="1212850" y="1844675"/>
            <a:ext cx="18440400" cy="8679981"/>
            <a:chOff x="831850" y="1537741"/>
            <a:chExt cx="18440400" cy="8679981"/>
          </a:xfrm>
        </p:grpSpPr>
        <p:pic>
          <p:nvPicPr>
            <p:cNvPr id="4" name="Picture 3">
              <a:extLst>
                <a:ext uri="{FF2B5EF4-FFF2-40B4-BE49-F238E27FC236}">
                  <a16:creationId xmlns:a16="http://schemas.microsoft.com/office/drawing/2014/main" id="{C4732AD3-23FF-592E-6F3A-4773FA9EE074}"/>
                </a:ext>
              </a:extLst>
            </p:cNvPr>
            <p:cNvPicPr>
              <a:picLocks noChangeAspect="1"/>
            </p:cNvPicPr>
            <p:nvPr/>
          </p:nvPicPr>
          <p:blipFill>
            <a:blip r:embed="rId2"/>
            <a:stretch>
              <a:fillRect/>
            </a:stretch>
          </p:blipFill>
          <p:spPr>
            <a:xfrm>
              <a:off x="831850" y="3137941"/>
              <a:ext cx="7106642" cy="1419423"/>
            </a:xfrm>
            <a:prstGeom prst="rect">
              <a:avLst/>
            </a:prstGeom>
            <a:ln>
              <a:solidFill>
                <a:schemeClr val="accent1"/>
              </a:solidFill>
            </a:ln>
          </p:spPr>
        </p:pic>
        <p:pic>
          <p:nvPicPr>
            <p:cNvPr id="5" name="Picture 4">
              <a:extLst>
                <a:ext uri="{FF2B5EF4-FFF2-40B4-BE49-F238E27FC236}">
                  <a16:creationId xmlns:a16="http://schemas.microsoft.com/office/drawing/2014/main" id="{32A88195-055C-BDAD-8523-303051635260}"/>
                </a:ext>
              </a:extLst>
            </p:cNvPr>
            <p:cNvPicPr>
              <a:picLocks noChangeAspect="1"/>
            </p:cNvPicPr>
            <p:nvPr/>
          </p:nvPicPr>
          <p:blipFill>
            <a:blip r:embed="rId3"/>
            <a:stretch>
              <a:fillRect/>
            </a:stretch>
          </p:blipFill>
          <p:spPr>
            <a:xfrm>
              <a:off x="8339207" y="1537741"/>
              <a:ext cx="10933043" cy="8382000"/>
            </a:xfrm>
            <a:prstGeom prst="rect">
              <a:avLst/>
            </a:prstGeom>
            <a:ln>
              <a:solidFill>
                <a:schemeClr val="accent1"/>
              </a:solidFill>
            </a:ln>
          </p:spPr>
        </p:pic>
        <p:sp>
          <p:nvSpPr>
            <p:cNvPr id="7" name="Oval 6">
              <a:extLst>
                <a:ext uri="{FF2B5EF4-FFF2-40B4-BE49-F238E27FC236}">
                  <a16:creationId xmlns:a16="http://schemas.microsoft.com/office/drawing/2014/main" id="{19720BA6-6343-4809-766E-34CCFEDB20D5}"/>
                </a:ext>
              </a:extLst>
            </p:cNvPr>
            <p:cNvSpPr/>
            <p:nvPr/>
          </p:nvSpPr>
          <p:spPr>
            <a:xfrm>
              <a:off x="6165850" y="4052341"/>
              <a:ext cx="1676400" cy="6096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072CBDD5-2ED5-127E-E7FC-B807F5228503}"/>
                </a:ext>
              </a:extLst>
            </p:cNvPr>
            <p:cNvSpPr/>
            <p:nvPr/>
          </p:nvSpPr>
          <p:spPr>
            <a:xfrm>
              <a:off x="8528050" y="9005341"/>
              <a:ext cx="1458939" cy="6096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DE6BBB1-619E-A547-9408-7DC08C14AD41}"/>
                </a:ext>
              </a:extLst>
            </p:cNvPr>
            <p:cNvPicPr>
              <a:picLocks noChangeAspect="1"/>
            </p:cNvPicPr>
            <p:nvPr/>
          </p:nvPicPr>
          <p:blipFill>
            <a:blip r:embed="rId4"/>
            <a:stretch>
              <a:fillRect/>
            </a:stretch>
          </p:blipFill>
          <p:spPr>
            <a:xfrm>
              <a:off x="852982" y="7166526"/>
              <a:ext cx="7127774" cy="2755349"/>
            </a:xfrm>
            <a:prstGeom prst="rect">
              <a:avLst/>
            </a:prstGeom>
            <a:ln>
              <a:solidFill>
                <a:schemeClr val="accent1"/>
              </a:solidFill>
            </a:ln>
          </p:spPr>
        </p:pic>
        <p:sp>
          <p:nvSpPr>
            <p:cNvPr id="21" name="Oval 20">
              <a:extLst>
                <a:ext uri="{FF2B5EF4-FFF2-40B4-BE49-F238E27FC236}">
                  <a16:creationId xmlns:a16="http://schemas.microsoft.com/office/drawing/2014/main" id="{8B594A3C-421D-2D3E-0A01-1FA1A80E9B19}"/>
                </a:ext>
              </a:extLst>
            </p:cNvPr>
            <p:cNvSpPr/>
            <p:nvPr/>
          </p:nvSpPr>
          <p:spPr>
            <a:xfrm>
              <a:off x="6623050" y="4816475"/>
              <a:ext cx="533400" cy="45933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22" name="Oval 21">
              <a:extLst>
                <a:ext uri="{FF2B5EF4-FFF2-40B4-BE49-F238E27FC236}">
                  <a16:creationId xmlns:a16="http://schemas.microsoft.com/office/drawing/2014/main" id="{F5F81493-2581-4C98-F646-C6180BC478F5}"/>
                </a:ext>
              </a:extLst>
            </p:cNvPr>
            <p:cNvSpPr/>
            <p:nvPr/>
          </p:nvSpPr>
          <p:spPr>
            <a:xfrm>
              <a:off x="2203450" y="6649355"/>
              <a:ext cx="533400" cy="45933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4</a:t>
              </a:r>
            </a:p>
          </p:txBody>
        </p:sp>
        <p:sp>
          <p:nvSpPr>
            <p:cNvPr id="23" name="Oval 22">
              <a:extLst>
                <a:ext uri="{FF2B5EF4-FFF2-40B4-BE49-F238E27FC236}">
                  <a16:creationId xmlns:a16="http://schemas.microsoft.com/office/drawing/2014/main" id="{E87F3937-BE53-A9BB-C01E-3A5A757ADC9D}"/>
                </a:ext>
              </a:extLst>
            </p:cNvPr>
            <p:cNvSpPr/>
            <p:nvPr/>
          </p:nvSpPr>
          <p:spPr>
            <a:xfrm>
              <a:off x="8990819" y="9758388"/>
              <a:ext cx="533400" cy="45933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24" name="Oval 23">
              <a:extLst>
                <a:ext uri="{FF2B5EF4-FFF2-40B4-BE49-F238E27FC236}">
                  <a16:creationId xmlns:a16="http://schemas.microsoft.com/office/drawing/2014/main" id="{19CA70CB-9085-486F-4BF0-E17A7FDB9149}"/>
                </a:ext>
              </a:extLst>
            </p:cNvPr>
            <p:cNvSpPr/>
            <p:nvPr/>
          </p:nvSpPr>
          <p:spPr>
            <a:xfrm>
              <a:off x="12185650" y="7483475"/>
              <a:ext cx="533400" cy="45933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25" name="Oval 24">
              <a:extLst>
                <a:ext uri="{FF2B5EF4-FFF2-40B4-BE49-F238E27FC236}">
                  <a16:creationId xmlns:a16="http://schemas.microsoft.com/office/drawing/2014/main" id="{794B86E6-A1C2-FD7B-67E8-C1A165129723}"/>
                </a:ext>
              </a:extLst>
            </p:cNvPr>
            <p:cNvSpPr/>
            <p:nvPr/>
          </p:nvSpPr>
          <p:spPr>
            <a:xfrm>
              <a:off x="2203449" y="7712075"/>
              <a:ext cx="533401" cy="5334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6024861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3A1E3930-3C03-99FC-E785-F5749509C5B0}"/>
              </a:ext>
            </a:extLst>
          </p:cNvPr>
          <p:cNvSpPr>
            <a:spLocks noGrp="1"/>
          </p:cNvSpPr>
          <p:nvPr>
            <p:ph type="body" sz="quarter" idx="12"/>
          </p:nvPr>
        </p:nvSpPr>
        <p:spPr/>
        <p:txBody>
          <a:bodyPr>
            <a:normAutofit fontScale="40000" lnSpcReduction="20000"/>
          </a:bodyPr>
          <a:lstStyle/>
          <a:p>
            <a:r>
              <a:rPr lang="en-US" dirty="0"/>
              <a:t>GE84 Optimization – Exercise</a:t>
            </a:r>
          </a:p>
          <a:p>
            <a:r>
              <a:rPr lang="en-US" dirty="0" err="1"/>
              <a:t>Résultats</a:t>
            </a:r>
            <a:endParaRPr lang="en-US" dirty="0"/>
          </a:p>
        </p:txBody>
      </p:sp>
      <p:pic>
        <p:nvPicPr>
          <p:cNvPr id="5" name="Picture 4">
            <a:extLst>
              <a:ext uri="{FF2B5EF4-FFF2-40B4-BE49-F238E27FC236}">
                <a16:creationId xmlns:a16="http://schemas.microsoft.com/office/drawing/2014/main" id="{52A4A783-4A5B-031E-EFAA-FBE7046E1525}"/>
              </a:ext>
            </a:extLst>
          </p:cNvPr>
          <p:cNvPicPr>
            <a:picLocks noChangeAspect="1"/>
          </p:cNvPicPr>
          <p:nvPr/>
        </p:nvPicPr>
        <p:blipFill>
          <a:blip r:embed="rId2"/>
          <a:stretch>
            <a:fillRect/>
          </a:stretch>
        </p:blipFill>
        <p:spPr>
          <a:xfrm>
            <a:off x="916300" y="2225675"/>
            <a:ext cx="9135750" cy="3200847"/>
          </a:xfrm>
          <a:prstGeom prst="rect">
            <a:avLst/>
          </a:prstGeom>
          <a:ln>
            <a:solidFill>
              <a:schemeClr val="accent1"/>
            </a:solidFill>
          </a:ln>
        </p:spPr>
      </p:pic>
      <p:sp>
        <p:nvSpPr>
          <p:cNvPr id="6" name="Oval 5">
            <a:extLst>
              <a:ext uri="{FF2B5EF4-FFF2-40B4-BE49-F238E27FC236}">
                <a16:creationId xmlns:a16="http://schemas.microsoft.com/office/drawing/2014/main" id="{E9D9047D-2D24-E75C-CCCF-4176088A58A8}"/>
              </a:ext>
            </a:extLst>
          </p:cNvPr>
          <p:cNvSpPr/>
          <p:nvPr/>
        </p:nvSpPr>
        <p:spPr>
          <a:xfrm>
            <a:off x="5533537" y="4435476"/>
            <a:ext cx="914400" cy="99104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D2AA43B6-551B-F91A-E4F7-6A4E39CA0B86}"/>
              </a:ext>
            </a:extLst>
          </p:cNvPr>
          <p:cNvPicPr>
            <a:picLocks noChangeAspect="1"/>
          </p:cNvPicPr>
          <p:nvPr/>
        </p:nvPicPr>
        <p:blipFill>
          <a:blip r:embed="rId3"/>
          <a:stretch>
            <a:fillRect/>
          </a:stretch>
        </p:blipFill>
        <p:spPr>
          <a:xfrm>
            <a:off x="10257936" y="2225675"/>
            <a:ext cx="9030960" cy="7678222"/>
          </a:xfrm>
          <a:prstGeom prst="rect">
            <a:avLst/>
          </a:prstGeom>
          <a:ln>
            <a:solidFill>
              <a:schemeClr val="accent1"/>
            </a:solidFill>
          </a:ln>
        </p:spPr>
      </p:pic>
      <p:cxnSp>
        <p:nvCxnSpPr>
          <p:cNvPr id="9" name="Straight Arrow Connector 8">
            <a:extLst>
              <a:ext uri="{FF2B5EF4-FFF2-40B4-BE49-F238E27FC236}">
                <a16:creationId xmlns:a16="http://schemas.microsoft.com/office/drawing/2014/main" id="{A55DDFFB-2068-70A8-7673-35E5E7A8F6A0}"/>
              </a:ext>
            </a:extLst>
          </p:cNvPr>
          <p:cNvCxnSpPr/>
          <p:nvPr/>
        </p:nvCxnSpPr>
        <p:spPr>
          <a:xfrm flipH="1">
            <a:off x="14773416" y="1920875"/>
            <a:ext cx="513720" cy="1371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2861953E-007E-C731-AC54-52ED2E81A9DC}"/>
              </a:ext>
            </a:extLst>
          </p:cNvPr>
          <p:cNvSpPr txBox="1"/>
          <p:nvPr/>
        </p:nvSpPr>
        <p:spPr>
          <a:xfrm>
            <a:off x="15314514" y="1703943"/>
            <a:ext cx="889987" cy="369332"/>
          </a:xfrm>
          <a:prstGeom prst="rect">
            <a:avLst/>
          </a:prstGeom>
          <a:noFill/>
        </p:spPr>
        <p:txBody>
          <a:bodyPr wrap="none" rtlCol="0">
            <a:spAutoFit/>
          </a:bodyPr>
          <a:lstStyle/>
          <a:p>
            <a:r>
              <a:rPr lang="en-US" dirty="0" err="1"/>
              <a:t>Besoin</a:t>
            </a:r>
            <a:endParaRPr lang="en-US" dirty="0"/>
          </a:p>
        </p:txBody>
      </p:sp>
      <p:pic>
        <p:nvPicPr>
          <p:cNvPr id="11" name="Picture 10">
            <a:extLst>
              <a:ext uri="{FF2B5EF4-FFF2-40B4-BE49-F238E27FC236}">
                <a16:creationId xmlns:a16="http://schemas.microsoft.com/office/drawing/2014/main" id="{3E7F9DA6-1694-14F9-FB61-768B513027C7}"/>
              </a:ext>
            </a:extLst>
          </p:cNvPr>
          <p:cNvPicPr>
            <a:picLocks noChangeAspect="1"/>
          </p:cNvPicPr>
          <p:nvPr/>
        </p:nvPicPr>
        <p:blipFill rotWithShape="1">
          <a:blip r:embed="rId4"/>
          <a:srcRect l="3729" r="667"/>
          <a:stretch/>
        </p:blipFill>
        <p:spPr>
          <a:xfrm>
            <a:off x="844622" y="6156353"/>
            <a:ext cx="9173596" cy="1702920"/>
          </a:xfrm>
          <a:prstGeom prst="rect">
            <a:avLst/>
          </a:prstGeom>
          <a:ln>
            <a:solidFill>
              <a:schemeClr val="accent1"/>
            </a:solidFill>
          </a:ln>
        </p:spPr>
      </p:pic>
      <p:sp>
        <p:nvSpPr>
          <p:cNvPr id="13" name="TextBox 12">
            <a:extLst>
              <a:ext uri="{FF2B5EF4-FFF2-40B4-BE49-F238E27FC236}">
                <a16:creationId xmlns:a16="http://schemas.microsoft.com/office/drawing/2014/main" id="{B2EC1125-8BB5-393A-13E5-78305935DBB9}"/>
              </a:ext>
            </a:extLst>
          </p:cNvPr>
          <p:cNvSpPr txBox="1"/>
          <p:nvPr/>
        </p:nvSpPr>
        <p:spPr>
          <a:xfrm>
            <a:off x="916300" y="8474075"/>
            <a:ext cx="3070071" cy="369332"/>
          </a:xfrm>
          <a:prstGeom prst="rect">
            <a:avLst/>
          </a:prstGeom>
          <a:noFill/>
        </p:spPr>
        <p:txBody>
          <a:bodyPr wrap="none" rtlCol="0">
            <a:spAutoFit/>
          </a:bodyPr>
          <a:lstStyle/>
          <a:p>
            <a:r>
              <a:rPr lang="en-US" dirty="0"/>
              <a:t>Vert: </a:t>
            </a:r>
            <a:r>
              <a:rPr lang="en-US" dirty="0" err="1"/>
              <a:t>Fréquence</a:t>
            </a:r>
            <a:r>
              <a:rPr lang="en-US" dirty="0"/>
              <a:t> assignable</a:t>
            </a:r>
          </a:p>
        </p:txBody>
      </p:sp>
      <p:cxnSp>
        <p:nvCxnSpPr>
          <p:cNvPr id="15" name="Straight Arrow Connector 14">
            <a:extLst>
              <a:ext uri="{FF2B5EF4-FFF2-40B4-BE49-F238E27FC236}">
                <a16:creationId xmlns:a16="http://schemas.microsoft.com/office/drawing/2014/main" id="{7B401D18-A0CF-E773-FAD1-45C380D45B86}"/>
              </a:ext>
            </a:extLst>
          </p:cNvPr>
          <p:cNvCxnSpPr/>
          <p:nvPr/>
        </p:nvCxnSpPr>
        <p:spPr>
          <a:xfrm>
            <a:off x="1113936" y="6873875"/>
            <a:ext cx="838200" cy="1600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34102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AA3CD60-11CC-4F50-0201-C7D3C40612E6}"/>
              </a:ext>
            </a:extLst>
          </p:cNvPr>
          <p:cNvSpPr>
            <a:spLocks noGrp="1"/>
          </p:cNvSpPr>
          <p:nvPr>
            <p:ph type="body" sz="quarter" idx="12"/>
          </p:nvPr>
        </p:nvSpPr>
        <p:spPr>
          <a:xfrm>
            <a:off x="1013751" y="585875"/>
            <a:ext cx="13330791" cy="617055"/>
          </a:xfrm>
        </p:spPr>
        <p:txBody>
          <a:bodyPr/>
          <a:lstStyle/>
          <a:p>
            <a:r>
              <a:rPr lang="en-US" dirty="0" err="1"/>
              <a:t>Contenu</a:t>
            </a:r>
            <a:endParaRPr lang="en-US" dirty="0"/>
          </a:p>
        </p:txBody>
      </p:sp>
      <p:sp>
        <p:nvSpPr>
          <p:cNvPr id="7" name="Text Placeholder 6">
            <a:extLst>
              <a:ext uri="{FF2B5EF4-FFF2-40B4-BE49-F238E27FC236}">
                <a16:creationId xmlns:a16="http://schemas.microsoft.com/office/drawing/2014/main" id="{95D0E42F-DE5D-F59D-95D7-E38468184C18}"/>
              </a:ext>
            </a:extLst>
          </p:cNvPr>
          <p:cNvSpPr>
            <a:spLocks noGrp="1"/>
          </p:cNvSpPr>
          <p:nvPr>
            <p:ph type="body" sz="quarter" idx="13"/>
          </p:nvPr>
        </p:nvSpPr>
        <p:spPr/>
        <p:txBody>
          <a:bodyPr/>
          <a:lstStyle/>
          <a:p>
            <a:pPr marL="1667530" marR="0" lvl="1" indent="-1225125" defTabSz="1633532" eaLnBrk="1" fontAlgn="auto" latinLnBrk="0" hangingPunct="1">
              <a:lnSpc>
                <a:spcPct val="120000"/>
              </a:lnSpc>
              <a:spcBef>
                <a:spcPct val="20000"/>
              </a:spcBef>
              <a:spcAft>
                <a:spcPts val="0"/>
              </a:spcAft>
              <a:buClrTx/>
              <a:buSzTx/>
              <a:buFont typeface="+mj-lt"/>
              <a:buAutoNum type="arabicPeriod"/>
              <a:tabLst/>
              <a:defRPr/>
            </a:pPr>
            <a:r>
              <a:rPr kumimoji="0" lang="fr-FR" sz="5277" b="0" i="0" u="none" strike="noStrike" kern="0" cap="none" spc="0" normalizeH="0" baseline="0" noProof="0" dirty="0">
                <a:ln>
                  <a:noFill/>
                </a:ln>
                <a:solidFill>
                  <a:sysClr val="windowText" lastClr="000000"/>
                </a:solidFill>
                <a:effectLst/>
                <a:uLnTx/>
                <a:uFillTx/>
                <a:latin typeface="Calibri" panose="020F0502020204030204" pitchFamily="34" charset="0"/>
                <a:ea typeface="+mj-ea"/>
                <a:cs typeface="Calibri" panose="020F0502020204030204" pitchFamily="34" charset="0"/>
              </a:rPr>
              <a:t>Exercice Analyses de Compatibilité GE84</a:t>
            </a:r>
          </a:p>
          <a:p>
            <a:pPr marL="1667530" marR="0" lvl="1" indent="-1225125" defTabSz="1633532" eaLnBrk="1" fontAlgn="auto" latinLnBrk="0" hangingPunct="1">
              <a:lnSpc>
                <a:spcPct val="120000"/>
              </a:lnSpc>
              <a:spcBef>
                <a:spcPct val="20000"/>
              </a:spcBef>
              <a:spcAft>
                <a:spcPts val="0"/>
              </a:spcAft>
              <a:buClrTx/>
              <a:buSzTx/>
              <a:buFont typeface="+mj-lt"/>
              <a:buAutoNum type="arabicPeriod"/>
              <a:tabLst/>
              <a:defRPr/>
            </a:pPr>
            <a:r>
              <a:rPr kumimoji="0" lang="fr-FR" sz="5277" b="0" i="0" u="none" strike="noStrike" kern="0" cap="none" spc="0" normalizeH="0" baseline="0" noProof="0" dirty="0">
                <a:ln>
                  <a:noFill/>
                </a:ln>
                <a:solidFill>
                  <a:sysClr val="windowText" lastClr="000000"/>
                </a:solidFill>
                <a:effectLst/>
                <a:uLnTx/>
                <a:uFillTx/>
                <a:latin typeface="Calibri" panose="020F0502020204030204" pitchFamily="34" charset="0"/>
                <a:ea typeface="+mj-ea"/>
                <a:cs typeface="Calibri" panose="020F0502020204030204" pitchFamily="34" charset="0"/>
              </a:rPr>
              <a:t>Exercice Optimisation GE84</a:t>
            </a:r>
          </a:p>
        </p:txBody>
      </p:sp>
    </p:spTree>
    <p:extLst>
      <p:ext uri="{BB962C8B-B14F-4D97-AF65-F5344CB8AC3E}">
        <p14:creationId xmlns:p14="http://schemas.microsoft.com/office/powerpoint/2010/main" val="33106967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69811189-462E-DC4F-A930-42F53F8066B8}"/>
              </a:ext>
            </a:extLst>
          </p:cNvPr>
          <p:cNvSpPr txBox="1">
            <a:spLocks/>
          </p:cNvSpPr>
          <p:nvPr/>
        </p:nvSpPr>
        <p:spPr>
          <a:xfrm>
            <a:off x="3879850" y="2911475"/>
            <a:ext cx="11964670" cy="6172836"/>
          </a:xfrm>
          <a:prstGeom prst="rect">
            <a:avLst/>
          </a:prstGeom>
        </p:spPr>
        <p:txBody>
          <a:bodyPr lIns="51435" tIns="25718" rIns="51435" bIns="25718" anchor="t"/>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br>
              <a:rPr lang="en-US" sz="4400" dirty="0">
                <a:solidFill>
                  <a:srgbClr val="0070C0"/>
                </a:solidFill>
              </a:rPr>
            </a:br>
            <a:r>
              <a:rPr lang="en-US" sz="7200" b="1" dirty="0">
                <a:solidFill>
                  <a:srgbClr val="00B0F0"/>
                </a:solidFill>
                <a:latin typeface="Arial"/>
                <a:cs typeface="Arial"/>
              </a:rPr>
              <a:t>Merci!</a:t>
            </a:r>
          </a:p>
          <a:p>
            <a:endParaRPr lang="en-US" sz="4400" dirty="0">
              <a:solidFill>
                <a:srgbClr val="0070C0"/>
              </a:solidFill>
            </a:endParaRPr>
          </a:p>
          <a:p>
            <a:r>
              <a:rPr lang="fr-CH" sz="4400" dirty="0">
                <a:solidFill>
                  <a:srgbClr val="000000"/>
                </a:solidFill>
                <a:latin typeface="Arial" panose="020B0604020202020204" pitchFamily="34" charset="0"/>
                <a:cs typeface="Arial" panose="020B0604020202020204" pitchFamily="34" charset="0"/>
              </a:rPr>
              <a:t>ITU – Radiocommunication Bureau</a:t>
            </a:r>
          </a:p>
          <a:p>
            <a:r>
              <a:rPr lang="en-GB" sz="4400" dirty="0">
                <a:solidFill>
                  <a:srgbClr val="000000"/>
                </a:solidFill>
                <a:latin typeface="Arial"/>
                <a:cs typeface="Arial"/>
              </a:rPr>
              <a:t>Questions à:</a:t>
            </a:r>
          </a:p>
          <a:p>
            <a:r>
              <a:rPr lang="en-GB" sz="4400" dirty="0">
                <a:solidFill>
                  <a:srgbClr val="000000"/>
                </a:solidFill>
                <a:latin typeface="Calibri" panose="020F0502020204030204" pitchFamily="34" charset="0"/>
                <a:hlinkClick r:id="rId2"/>
              </a:rPr>
              <a:t>brbcd@itu.int</a:t>
            </a:r>
            <a:endParaRPr lang="en-GB" sz="4400" dirty="0">
              <a:solidFill>
                <a:srgbClr val="000000"/>
              </a:solidFill>
              <a:latin typeface="Calibri" panose="020F0502020204030204" pitchFamily="34" charset="0"/>
            </a:endParaRPr>
          </a:p>
          <a:p>
            <a:r>
              <a:rPr lang="en-GB" sz="4400" dirty="0">
                <a:solidFill>
                  <a:srgbClr val="000000"/>
                </a:solidFill>
                <a:latin typeface="Arial"/>
                <a:cs typeface="Arial"/>
              </a:rPr>
              <a:t> </a:t>
            </a:r>
            <a:r>
              <a:rPr lang="en-GB" sz="4400" dirty="0">
                <a:solidFill>
                  <a:srgbClr val="00B0F0"/>
                </a:solidFill>
                <a:latin typeface="Arial"/>
                <a:cs typeface="Arial"/>
                <a:hlinkClick r:id="rId3">
                  <a:extLst>
                    <a:ext uri="{A12FA001-AC4F-418D-AE19-62706E023703}">
                      <ahyp:hlinkClr xmlns:ahyp="http://schemas.microsoft.com/office/drawing/2018/hyperlinkcolor" val="tx"/>
                    </a:ext>
                  </a:extLst>
                </a:hlinkClick>
              </a:rPr>
              <a:t>brmail@itu.int</a:t>
            </a:r>
            <a:endParaRPr lang="en-GB" sz="4400" dirty="0">
              <a:solidFill>
                <a:srgbClr val="00B0F0"/>
              </a:solidFill>
              <a:latin typeface="Arial"/>
              <a:cs typeface="Arial"/>
            </a:endParaRPr>
          </a:p>
        </p:txBody>
      </p:sp>
    </p:spTree>
    <p:extLst>
      <p:ext uri="{BB962C8B-B14F-4D97-AF65-F5344CB8AC3E}">
        <p14:creationId xmlns:p14="http://schemas.microsoft.com/office/powerpoint/2010/main" val="18860248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47EFA1F-EA05-6D78-F359-D734D51B4A53}"/>
              </a:ext>
            </a:extLst>
          </p:cNvPr>
          <p:cNvSpPr>
            <a:spLocks noGrp="1"/>
          </p:cNvSpPr>
          <p:nvPr>
            <p:ph type="body" sz="quarter" idx="12"/>
          </p:nvPr>
        </p:nvSpPr>
        <p:spPr/>
        <p:txBody>
          <a:bodyPr/>
          <a:lstStyle/>
          <a:p>
            <a:r>
              <a:rPr lang="fr-FR" dirty="0"/>
              <a:t>Accès</a:t>
            </a:r>
            <a:r>
              <a:rPr lang="en-US" dirty="0"/>
              <a:t> à eTools</a:t>
            </a:r>
          </a:p>
        </p:txBody>
      </p:sp>
      <p:pic>
        <p:nvPicPr>
          <p:cNvPr id="6" name="Picture 5">
            <a:extLst>
              <a:ext uri="{FF2B5EF4-FFF2-40B4-BE49-F238E27FC236}">
                <a16:creationId xmlns:a16="http://schemas.microsoft.com/office/drawing/2014/main" id="{5E93134E-6D48-D25F-7346-C00668CAC743}"/>
              </a:ext>
            </a:extLst>
          </p:cNvPr>
          <p:cNvPicPr>
            <a:picLocks noChangeAspect="1"/>
          </p:cNvPicPr>
          <p:nvPr/>
        </p:nvPicPr>
        <p:blipFill>
          <a:blip r:embed="rId2"/>
          <a:stretch>
            <a:fillRect/>
          </a:stretch>
        </p:blipFill>
        <p:spPr>
          <a:xfrm>
            <a:off x="927992" y="2140106"/>
            <a:ext cx="13298562" cy="9143896"/>
          </a:xfrm>
          <a:prstGeom prst="rect">
            <a:avLst/>
          </a:prstGeom>
        </p:spPr>
      </p:pic>
      <p:sp>
        <p:nvSpPr>
          <p:cNvPr id="7" name="TextBox 6">
            <a:extLst>
              <a:ext uri="{FF2B5EF4-FFF2-40B4-BE49-F238E27FC236}">
                <a16:creationId xmlns:a16="http://schemas.microsoft.com/office/drawing/2014/main" id="{0B69E279-0E86-9F45-1AAD-6A4E24834281}"/>
              </a:ext>
            </a:extLst>
          </p:cNvPr>
          <p:cNvSpPr txBox="1"/>
          <p:nvPr/>
        </p:nvSpPr>
        <p:spPr>
          <a:xfrm>
            <a:off x="927992" y="1409752"/>
            <a:ext cx="14173200" cy="523220"/>
          </a:xfrm>
          <a:prstGeom prst="rect">
            <a:avLst/>
          </a:prstGeom>
          <a:noFill/>
        </p:spPr>
        <p:txBody>
          <a:bodyPr wrap="square">
            <a:spAutoFit/>
          </a:bodyPr>
          <a:lstStyle/>
          <a:p>
            <a:r>
              <a:rPr lang="en-US" sz="2800" dirty="0">
                <a:hlinkClick r:id="rId3"/>
              </a:rPr>
              <a:t>https://www.itu.int/ITU-R/eTerrestrial/eBroadcasting/ECalculations</a:t>
            </a:r>
            <a:r>
              <a:rPr lang="en-US" sz="2800" dirty="0"/>
              <a:t> </a:t>
            </a:r>
          </a:p>
        </p:txBody>
      </p:sp>
    </p:spTree>
    <p:extLst>
      <p:ext uri="{BB962C8B-B14F-4D97-AF65-F5344CB8AC3E}">
        <p14:creationId xmlns:p14="http://schemas.microsoft.com/office/powerpoint/2010/main" val="3908821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C5F2FC-288F-E49D-DB39-E82EEF047480}"/>
              </a:ext>
            </a:extLst>
          </p:cNvPr>
          <p:cNvSpPr>
            <a:spLocks noGrp="1"/>
          </p:cNvSpPr>
          <p:nvPr>
            <p:ph type="body" sz="quarter" idx="12"/>
          </p:nvPr>
        </p:nvSpPr>
        <p:spPr/>
        <p:txBody>
          <a:bodyPr/>
          <a:lstStyle/>
          <a:p>
            <a:r>
              <a:rPr lang="en-US" dirty="0"/>
              <a:t>Analyses de </a:t>
            </a:r>
            <a:r>
              <a:rPr lang="en-US" dirty="0" err="1"/>
              <a:t>Compatibilité</a:t>
            </a:r>
            <a:r>
              <a:rPr lang="en-US" dirty="0"/>
              <a:t> GE84</a:t>
            </a:r>
          </a:p>
        </p:txBody>
      </p:sp>
      <p:sp>
        <p:nvSpPr>
          <p:cNvPr id="6" name="TextBox 5">
            <a:extLst>
              <a:ext uri="{FF2B5EF4-FFF2-40B4-BE49-F238E27FC236}">
                <a16:creationId xmlns:a16="http://schemas.microsoft.com/office/drawing/2014/main" id="{B994287A-E470-C2B3-38F7-34BA5AAE8073}"/>
              </a:ext>
            </a:extLst>
          </p:cNvPr>
          <p:cNvSpPr txBox="1"/>
          <p:nvPr/>
        </p:nvSpPr>
        <p:spPr>
          <a:xfrm>
            <a:off x="527050" y="1347637"/>
            <a:ext cx="18333236" cy="5663602"/>
          </a:xfrm>
          <a:prstGeom prst="rect">
            <a:avLst/>
          </a:prstGeom>
          <a:noFill/>
        </p:spPr>
        <p:txBody>
          <a:bodyPr wrap="square" rtlCol="0">
            <a:spAutoFit/>
          </a:bodyPr>
          <a:lstStyle/>
          <a:p>
            <a:pPr marL="442405" lvl="1" defTabSz="1633532">
              <a:lnSpc>
                <a:spcPct val="120000"/>
              </a:lnSpc>
              <a:spcBef>
                <a:spcPct val="20000"/>
              </a:spcBef>
            </a:pPr>
            <a:r>
              <a:rPr lang="fr-FR" sz="3200" dirty="0">
                <a:latin typeface="Calibri" panose="020F0502020204030204" pitchFamily="34" charset="0"/>
                <a:ea typeface="+mj-ea"/>
                <a:cs typeface="Calibri" panose="020F0502020204030204" pitchFamily="34" charset="0"/>
              </a:rPr>
              <a:t>Les fonctionnalités de l'outil d'analyse de compatibilité GE84 peuvent être utilisées dans les contextes suivants :</a:t>
            </a:r>
          </a:p>
          <a:p>
            <a:pPr marL="956755" lvl="1" indent="-514350" defTabSz="1633532">
              <a:lnSpc>
                <a:spcPct val="120000"/>
              </a:lnSpc>
              <a:spcBef>
                <a:spcPct val="20000"/>
              </a:spcBef>
              <a:buFont typeface="+mj-lt"/>
              <a:buAutoNum type="arabicPeriod"/>
            </a:pPr>
            <a:r>
              <a:rPr lang="fr-FR" sz="3200" dirty="0">
                <a:latin typeface="Calibri" panose="020F0502020204030204" pitchFamily="34" charset="0"/>
                <a:ea typeface="+mj-ea"/>
                <a:cs typeface="Calibri" panose="020F0502020204030204" pitchFamily="34" charset="0"/>
              </a:rPr>
              <a:t>Lors de la coordination avec les administrations concernées, vous souhaiterez effectuer un examen plus précis afin d'identifier les stations potentiellement affectées et les administrations avec lesquelles vous devez rechercher un accord.</a:t>
            </a:r>
          </a:p>
          <a:p>
            <a:pPr marL="956755" lvl="1" indent="-514350" defTabSz="1633532">
              <a:lnSpc>
                <a:spcPct val="120000"/>
              </a:lnSpc>
              <a:spcBef>
                <a:spcPct val="20000"/>
              </a:spcBef>
              <a:buFont typeface="+mj-lt"/>
              <a:buAutoNum type="arabicPeriod"/>
            </a:pPr>
            <a:r>
              <a:rPr lang="fr-FR" sz="3200" dirty="0">
                <a:latin typeface="Calibri" panose="020F0502020204030204" pitchFamily="34" charset="0"/>
                <a:ea typeface="+mj-ea"/>
                <a:cs typeface="Calibri" panose="020F0502020204030204" pitchFamily="34" charset="0"/>
              </a:rPr>
              <a:t>Pour effectuer une analyse détaillée des assignations de fréquences publiées dans la partie A de la section spéciale GE84 afin d'évaluer leur impact sur vos propres assignations de fréquences.</a:t>
            </a:r>
          </a:p>
          <a:p>
            <a:pPr marL="956755" lvl="1" indent="-514350" defTabSz="1633532">
              <a:lnSpc>
                <a:spcPct val="120000"/>
              </a:lnSpc>
              <a:spcBef>
                <a:spcPct val="20000"/>
              </a:spcBef>
              <a:buFont typeface="+mj-lt"/>
              <a:buAutoNum type="arabicPeriod"/>
            </a:pPr>
            <a:r>
              <a:rPr lang="fr-FR" sz="3200" dirty="0">
                <a:latin typeface="Calibri" panose="020F0502020204030204" pitchFamily="34" charset="0"/>
                <a:ea typeface="+mj-ea"/>
                <a:cs typeface="Calibri" panose="020F0502020204030204" pitchFamily="34" charset="0"/>
              </a:rPr>
              <a:t>Pour analyser, dans votre processus de planification, les fréquences disponibles pour les nouveaux services de radiodiffusion sonore créés à l'aide de l'outil GE84_Optimization.</a:t>
            </a:r>
            <a:endParaRPr lang="en-US" sz="2000" dirty="0"/>
          </a:p>
        </p:txBody>
      </p:sp>
      <p:sp>
        <p:nvSpPr>
          <p:cNvPr id="7" name="TextBox 6">
            <a:extLst>
              <a:ext uri="{FF2B5EF4-FFF2-40B4-BE49-F238E27FC236}">
                <a16:creationId xmlns:a16="http://schemas.microsoft.com/office/drawing/2014/main" id="{98B9AD3F-7D34-6008-BC97-A2F8B4BC4496}"/>
              </a:ext>
            </a:extLst>
          </p:cNvPr>
          <p:cNvSpPr txBox="1"/>
          <p:nvPr/>
        </p:nvSpPr>
        <p:spPr>
          <a:xfrm>
            <a:off x="3803650" y="7178675"/>
            <a:ext cx="13868400" cy="3355277"/>
          </a:xfrm>
          <a:prstGeom prst="rect">
            <a:avLst/>
          </a:prstGeom>
          <a:noFill/>
        </p:spPr>
        <p:txBody>
          <a:bodyPr wrap="square" rtlCol="0">
            <a:spAutoFit/>
          </a:bodyPr>
          <a:lstStyle/>
          <a:p>
            <a:pPr marL="442405" lvl="1" defTabSz="1633532">
              <a:lnSpc>
                <a:spcPct val="120000"/>
              </a:lnSpc>
              <a:spcBef>
                <a:spcPts val="1200"/>
              </a:spcBef>
              <a:spcAft>
                <a:spcPts val="1200"/>
              </a:spcAft>
            </a:pPr>
            <a:r>
              <a:rPr lang="fr-FR" sz="3200" b="1" dirty="0">
                <a:latin typeface="Calibri" panose="020F0502020204030204" pitchFamily="34" charset="0"/>
                <a:ea typeface="+mj-ea"/>
                <a:cs typeface="Calibri" panose="020F0502020204030204" pitchFamily="34" charset="0"/>
              </a:rPr>
              <a:t>Objectif :</a:t>
            </a:r>
          </a:p>
          <a:p>
            <a:pPr marL="442405" lvl="1" defTabSz="1633532">
              <a:lnSpc>
                <a:spcPct val="120000"/>
              </a:lnSpc>
              <a:spcBef>
                <a:spcPct val="20000"/>
              </a:spcBef>
            </a:pPr>
            <a:r>
              <a:rPr lang="fr-FR" sz="3200" dirty="0">
                <a:latin typeface="Calibri" panose="020F0502020204030204" pitchFamily="34" charset="0"/>
                <a:ea typeface="+mj-ea"/>
                <a:cs typeface="Calibri" panose="020F0502020204030204" pitchFamily="34" charset="0"/>
              </a:rPr>
              <a:t>Pour évaluer l'impact sur les autres émissions d'un service FM nouveau ou existant, conformément à la procédure prévue à l'article 4 de l'Accord.</a:t>
            </a:r>
          </a:p>
          <a:p>
            <a:pPr marL="442405" lvl="1" defTabSz="1633532">
              <a:lnSpc>
                <a:spcPct val="120000"/>
              </a:lnSpc>
              <a:spcBef>
                <a:spcPct val="20000"/>
              </a:spcBef>
            </a:pPr>
            <a:r>
              <a:rPr lang="fr-FR" sz="3200" dirty="0">
                <a:latin typeface="Calibri" panose="020F0502020204030204" pitchFamily="34" charset="0"/>
                <a:ea typeface="+mj-ea"/>
                <a:cs typeface="Calibri" panose="020F0502020204030204" pitchFamily="34" charset="0"/>
              </a:rPr>
              <a:t>Les valeurs sont calculées selon la méthode figurant à l'annexe 2, chapitre 4, sur le site des stations susceptibles d'être affectées.</a:t>
            </a:r>
            <a:endParaRPr lang="en-US" sz="2000" dirty="0"/>
          </a:p>
        </p:txBody>
      </p:sp>
    </p:spTree>
    <p:extLst>
      <p:ext uri="{BB962C8B-B14F-4D97-AF65-F5344CB8AC3E}">
        <p14:creationId xmlns:p14="http://schemas.microsoft.com/office/powerpoint/2010/main" val="3264046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AC455C-4745-C974-9E01-60D9F311A4F8}"/>
              </a:ext>
            </a:extLst>
          </p:cNvPr>
          <p:cNvSpPr>
            <a:spLocks noGrp="1"/>
          </p:cNvSpPr>
          <p:nvPr>
            <p:ph type="body" sz="quarter" idx="12"/>
          </p:nvPr>
        </p:nvSpPr>
        <p:spPr/>
        <p:txBody>
          <a:bodyPr/>
          <a:lstStyle/>
          <a:p>
            <a:r>
              <a:rPr lang="en-US" dirty="0"/>
              <a:t>Analyses de </a:t>
            </a:r>
            <a:r>
              <a:rPr lang="en-US" dirty="0" err="1"/>
              <a:t>Compatibilité</a:t>
            </a:r>
            <a:r>
              <a:rPr lang="en-US" dirty="0"/>
              <a:t> GE84 – </a:t>
            </a:r>
            <a:r>
              <a:rPr lang="en-US" dirty="0" err="1"/>
              <a:t>Exercice</a:t>
            </a:r>
            <a:endParaRPr lang="en-US" dirty="0"/>
          </a:p>
        </p:txBody>
      </p:sp>
      <p:graphicFrame>
        <p:nvGraphicFramePr>
          <p:cNvPr id="4" name="Table 3">
            <a:extLst>
              <a:ext uri="{FF2B5EF4-FFF2-40B4-BE49-F238E27FC236}">
                <a16:creationId xmlns:a16="http://schemas.microsoft.com/office/drawing/2014/main" id="{B5815BC4-C492-775C-6A05-3396A596B8F8}"/>
              </a:ext>
            </a:extLst>
          </p:cNvPr>
          <p:cNvGraphicFramePr>
            <a:graphicFrameLocks noGrp="1"/>
          </p:cNvGraphicFramePr>
          <p:nvPr>
            <p:extLst>
              <p:ext uri="{D42A27DB-BD31-4B8C-83A1-F6EECF244321}">
                <p14:modId xmlns:p14="http://schemas.microsoft.com/office/powerpoint/2010/main" val="2270403478"/>
              </p:ext>
            </p:extLst>
          </p:nvPr>
        </p:nvGraphicFramePr>
        <p:xfrm>
          <a:off x="13570112" y="1719054"/>
          <a:ext cx="6019800" cy="6781808"/>
        </p:xfrm>
        <a:graphic>
          <a:graphicData uri="http://schemas.openxmlformats.org/drawingml/2006/table">
            <a:tbl>
              <a:tblPr/>
              <a:tblGrid>
                <a:gridCol w="3652180">
                  <a:extLst>
                    <a:ext uri="{9D8B030D-6E8A-4147-A177-3AD203B41FA5}">
                      <a16:colId xmlns:a16="http://schemas.microsoft.com/office/drawing/2014/main" val="2281225935"/>
                    </a:ext>
                  </a:extLst>
                </a:gridCol>
                <a:gridCol w="2367620">
                  <a:extLst>
                    <a:ext uri="{9D8B030D-6E8A-4147-A177-3AD203B41FA5}">
                      <a16:colId xmlns:a16="http://schemas.microsoft.com/office/drawing/2014/main" val="2456569655"/>
                    </a:ext>
                  </a:extLst>
                </a:gridCol>
              </a:tblGrid>
              <a:tr h="423863">
                <a:tc>
                  <a:txBody>
                    <a:bodyPr/>
                    <a:lstStyle/>
                    <a:p>
                      <a:pPr algn="l" fontAlgn="ctr"/>
                      <a:r>
                        <a:rPr lang="en-GB" sz="2400" b="0" i="0" u="none" strike="noStrike">
                          <a:solidFill>
                            <a:srgbClr val="FFFFFF"/>
                          </a:solidFill>
                          <a:effectLst/>
                          <a:highlight>
                            <a:srgbClr val="156082"/>
                          </a:highlight>
                          <a:latin typeface="Aptos Narrow" panose="020B0004020202020204" pitchFamily="34" charset="0"/>
                        </a:rPr>
                        <a:t>Parameter</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156082"/>
                    </a:solidFill>
                  </a:tcPr>
                </a:tc>
                <a:tc>
                  <a:txBody>
                    <a:bodyPr/>
                    <a:lstStyle/>
                    <a:p>
                      <a:pPr algn="l" fontAlgn="ctr"/>
                      <a:r>
                        <a:rPr lang="en-GB" sz="2400" b="0" i="0" u="none" strike="noStrike">
                          <a:solidFill>
                            <a:srgbClr val="FFFFFF"/>
                          </a:solidFill>
                          <a:effectLst/>
                          <a:highlight>
                            <a:srgbClr val="156082"/>
                          </a:highlight>
                          <a:latin typeface="Aptos Narrow" panose="020B0004020202020204" pitchFamily="34" charset="0"/>
                        </a:rPr>
                        <a:t>Value</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156082"/>
                    </a:solidFill>
                  </a:tcPr>
                </a:tc>
                <a:extLst>
                  <a:ext uri="{0D108BD9-81ED-4DB2-BD59-A6C34878D82A}">
                    <a16:rowId xmlns:a16="http://schemas.microsoft.com/office/drawing/2014/main" val="3624605915"/>
                  </a:ext>
                </a:extLst>
              </a:tr>
              <a:tr h="423863">
                <a:tc>
                  <a:txBody>
                    <a:bodyPr/>
                    <a:lstStyle/>
                    <a:p>
                      <a:pPr algn="l" fontAlgn="ctr"/>
                      <a:r>
                        <a:rPr lang="en-GB" sz="2400" b="0" i="0" u="none" strike="noStrike">
                          <a:solidFill>
                            <a:srgbClr val="000000"/>
                          </a:solidFill>
                          <a:effectLst/>
                          <a:highlight>
                            <a:srgbClr val="92D050"/>
                          </a:highlight>
                          <a:latin typeface="Aptos Narrow" panose="020B0004020202020204" pitchFamily="34" charset="0"/>
                        </a:rPr>
                        <a:t>Administration/Country</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tc>
                  <a:txBody>
                    <a:bodyPr/>
                    <a:lstStyle/>
                    <a:p>
                      <a:pPr algn="l" fontAlgn="ctr"/>
                      <a:r>
                        <a:rPr lang="en-GB" sz="2400" b="0" i="0" u="none" strike="noStrike">
                          <a:solidFill>
                            <a:srgbClr val="000000"/>
                          </a:solidFill>
                          <a:effectLst/>
                          <a:highlight>
                            <a:srgbClr val="92D050"/>
                          </a:highlight>
                          <a:latin typeface="Aptos Narrow" panose="020B0004020202020204" pitchFamily="34" charset="0"/>
                        </a:rPr>
                        <a:t>UZB</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extLst>
                  <a:ext uri="{0D108BD9-81ED-4DB2-BD59-A6C34878D82A}">
                    <a16:rowId xmlns:a16="http://schemas.microsoft.com/office/drawing/2014/main" val="1149484415"/>
                  </a:ext>
                </a:extLst>
              </a:tr>
              <a:tr h="423863">
                <a:tc>
                  <a:txBody>
                    <a:bodyPr/>
                    <a:lstStyle/>
                    <a:p>
                      <a:pPr algn="l" fontAlgn="ctr"/>
                      <a:r>
                        <a:rPr lang="en-GB" sz="2400" b="0" i="0" u="none" strike="noStrike">
                          <a:solidFill>
                            <a:srgbClr val="000000"/>
                          </a:solidFill>
                          <a:effectLst/>
                          <a:highlight>
                            <a:srgbClr val="92D050"/>
                          </a:highlight>
                          <a:latin typeface="Aptos Narrow" panose="020B0004020202020204" pitchFamily="34" charset="0"/>
                        </a:rPr>
                        <a:t>Notice Type</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tc>
                  <a:txBody>
                    <a:bodyPr/>
                    <a:lstStyle/>
                    <a:p>
                      <a:pPr algn="l" fontAlgn="ctr"/>
                      <a:r>
                        <a:rPr lang="en-GB" sz="2400" b="0" i="0" u="none" strike="noStrike">
                          <a:solidFill>
                            <a:srgbClr val="000000"/>
                          </a:solidFill>
                          <a:effectLst/>
                          <a:highlight>
                            <a:srgbClr val="92D050"/>
                          </a:highlight>
                          <a:latin typeface="Aptos Narrow" panose="020B0004020202020204" pitchFamily="34" charset="0"/>
                        </a:rPr>
                        <a:t>T01</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extLst>
                  <a:ext uri="{0D108BD9-81ED-4DB2-BD59-A6C34878D82A}">
                    <a16:rowId xmlns:a16="http://schemas.microsoft.com/office/drawing/2014/main" val="500182923"/>
                  </a:ext>
                </a:extLst>
              </a:tr>
              <a:tr h="423863">
                <a:tc>
                  <a:txBody>
                    <a:bodyPr/>
                    <a:lstStyle/>
                    <a:p>
                      <a:pPr algn="l" fontAlgn="ctr"/>
                      <a:r>
                        <a:rPr lang="en-GB" sz="2400" b="0" i="0" u="none" strike="noStrike">
                          <a:solidFill>
                            <a:srgbClr val="000000"/>
                          </a:solidFill>
                          <a:effectLst/>
                          <a:highlight>
                            <a:srgbClr val="92D050"/>
                          </a:highlight>
                          <a:latin typeface="Aptos Narrow" panose="020B0004020202020204" pitchFamily="34" charset="0"/>
                        </a:rPr>
                        <a:t>Intent</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tc>
                  <a:txBody>
                    <a:bodyPr/>
                    <a:lstStyle/>
                    <a:p>
                      <a:pPr algn="l" fontAlgn="ctr"/>
                      <a:r>
                        <a:rPr lang="en-GB" sz="2400" b="0" i="0" u="none" strike="noStrike">
                          <a:solidFill>
                            <a:srgbClr val="000000"/>
                          </a:solidFill>
                          <a:effectLst/>
                          <a:highlight>
                            <a:srgbClr val="92D050"/>
                          </a:highlight>
                          <a:latin typeface="Aptos Narrow" panose="020B0004020202020204" pitchFamily="34" charset="0"/>
                        </a:rPr>
                        <a:t>ADD</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extLst>
                  <a:ext uri="{0D108BD9-81ED-4DB2-BD59-A6C34878D82A}">
                    <a16:rowId xmlns:a16="http://schemas.microsoft.com/office/drawing/2014/main" val="1945586922"/>
                  </a:ext>
                </a:extLst>
              </a:tr>
              <a:tr h="423863">
                <a:tc>
                  <a:txBody>
                    <a:bodyPr/>
                    <a:lstStyle/>
                    <a:p>
                      <a:pPr algn="l" fontAlgn="ctr"/>
                      <a:r>
                        <a:rPr lang="en-GB" sz="2400" b="0" i="0" u="none" strike="noStrike">
                          <a:solidFill>
                            <a:srgbClr val="000000"/>
                          </a:solidFill>
                          <a:effectLst/>
                          <a:highlight>
                            <a:srgbClr val="92D050"/>
                          </a:highlight>
                          <a:latin typeface="Aptos Narrow" panose="020B0004020202020204" pitchFamily="34" charset="0"/>
                        </a:rPr>
                        <a:t>Fragment</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tc>
                  <a:txBody>
                    <a:bodyPr/>
                    <a:lstStyle/>
                    <a:p>
                      <a:pPr algn="l" fontAlgn="ctr"/>
                      <a:r>
                        <a:rPr lang="en-GB" sz="2400" b="0" i="0" u="none" strike="noStrike">
                          <a:solidFill>
                            <a:srgbClr val="000000"/>
                          </a:solidFill>
                          <a:effectLst/>
                          <a:highlight>
                            <a:srgbClr val="92D050"/>
                          </a:highlight>
                          <a:latin typeface="Aptos Narrow" panose="020B0004020202020204" pitchFamily="34" charset="0"/>
                        </a:rPr>
                        <a:t>GE84</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extLst>
                  <a:ext uri="{0D108BD9-81ED-4DB2-BD59-A6C34878D82A}">
                    <a16:rowId xmlns:a16="http://schemas.microsoft.com/office/drawing/2014/main" val="150159446"/>
                  </a:ext>
                </a:extLst>
              </a:tr>
              <a:tr h="423863">
                <a:tc>
                  <a:txBody>
                    <a:bodyPr/>
                    <a:lstStyle/>
                    <a:p>
                      <a:pPr algn="l" fontAlgn="ctr"/>
                      <a:r>
                        <a:rPr lang="en-GB" sz="2400" b="0" i="0" u="none" strike="noStrike">
                          <a:solidFill>
                            <a:srgbClr val="000000"/>
                          </a:solidFill>
                          <a:effectLst/>
                          <a:highlight>
                            <a:srgbClr val="92D050"/>
                          </a:highlight>
                          <a:latin typeface="Aptos Narrow" panose="020B0004020202020204" pitchFamily="34" charset="0"/>
                        </a:rPr>
                        <a:t>Adm Ref Id</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tc>
                  <a:txBody>
                    <a:bodyPr/>
                    <a:lstStyle/>
                    <a:p>
                      <a:pPr algn="l" fontAlgn="ctr"/>
                      <a:r>
                        <a:rPr lang="en-GB" sz="2400" b="0" i="0" u="none" strike="noStrike">
                          <a:solidFill>
                            <a:srgbClr val="000000"/>
                          </a:solidFill>
                          <a:effectLst/>
                          <a:highlight>
                            <a:srgbClr val="92D050"/>
                          </a:highlight>
                          <a:latin typeface="Aptos Narrow" panose="020B0004020202020204" pitchFamily="34" charset="0"/>
                        </a:rPr>
                        <a:t>GE84-T01-UZB</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extLst>
                  <a:ext uri="{0D108BD9-81ED-4DB2-BD59-A6C34878D82A}">
                    <a16:rowId xmlns:a16="http://schemas.microsoft.com/office/drawing/2014/main" val="1286611116"/>
                  </a:ext>
                </a:extLst>
              </a:tr>
              <a:tr h="423863">
                <a:tc>
                  <a:txBody>
                    <a:bodyPr/>
                    <a:lstStyle/>
                    <a:p>
                      <a:pPr algn="l" fontAlgn="ctr"/>
                      <a:r>
                        <a:rPr lang="en-GB" sz="2400" b="0" i="0" u="none" strike="noStrike">
                          <a:solidFill>
                            <a:srgbClr val="000000"/>
                          </a:solidFill>
                          <a:effectLst/>
                          <a:highlight>
                            <a:srgbClr val="92D050"/>
                          </a:highlight>
                          <a:latin typeface="Aptos Narrow" panose="020B0004020202020204" pitchFamily="34" charset="0"/>
                        </a:rPr>
                        <a:t>Site name</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tc>
                  <a:txBody>
                    <a:bodyPr/>
                    <a:lstStyle/>
                    <a:p>
                      <a:pPr algn="l" fontAlgn="ctr"/>
                      <a:r>
                        <a:rPr lang="en-GB" sz="2400" b="0" i="0" u="none" strike="noStrike">
                          <a:solidFill>
                            <a:srgbClr val="000000"/>
                          </a:solidFill>
                          <a:effectLst/>
                          <a:highlight>
                            <a:srgbClr val="92D050"/>
                          </a:highlight>
                          <a:latin typeface="Aptos Narrow" panose="020B0004020202020204" pitchFamily="34" charset="0"/>
                        </a:rPr>
                        <a:t>TASHKENT</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92D050"/>
                    </a:solidFill>
                  </a:tcPr>
                </a:tc>
                <a:extLst>
                  <a:ext uri="{0D108BD9-81ED-4DB2-BD59-A6C34878D82A}">
                    <a16:rowId xmlns:a16="http://schemas.microsoft.com/office/drawing/2014/main" val="2320809532"/>
                  </a:ext>
                </a:extLst>
              </a:tr>
              <a:tr h="423863">
                <a:tc>
                  <a:txBody>
                    <a:bodyPr/>
                    <a:lstStyle/>
                    <a:p>
                      <a:pPr algn="l" fontAlgn="ctr"/>
                      <a:r>
                        <a:rPr lang="en-GB" sz="2400" b="0" i="0" u="none" strike="noStrike" dirty="0">
                          <a:solidFill>
                            <a:srgbClr val="000000"/>
                          </a:solidFill>
                          <a:effectLst/>
                          <a:highlight>
                            <a:srgbClr val="DAE9F8"/>
                          </a:highlight>
                          <a:latin typeface="Aptos Narrow" panose="020B0004020202020204" pitchFamily="34" charset="0"/>
                        </a:rPr>
                        <a:t>Frequency[MHz]</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tc>
                  <a:txBody>
                    <a:bodyPr/>
                    <a:lstStyle/>
                    <a:p>
                      <a:pPr algn="l" fontAlgn="ctr"/>
                      <a:r>
                        <a:rPr lang="en-GB" sz="2400" b="0" i="0" u="none" strike="noStrike">
                          <a:solidFill>
                            <a:srgbClr val="000000"/>
                          </a:solidFill>
                          <a:effectLst/>
                          <a:highlight>
                            <a:srgbClr val="DAE9F8"/>
                          </a:highlight>
                          <a:latin typeface="Aptos Narrow" panose="020B0004020202020204" pitchFamily="34" charset="0"/>
                        </a:rPr>
                        <a:t>96.7</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extLst>
                  <a:ext uri="{0D108BD9-81ED-4DB2-BD59-A6C34878D82A}">
                    <a16:rowId xmlns:a16="http://schemas.microsoft.com/office/drawing/2014/main" val="3153174659"/>
                  </a:ext>
                </a:extLst>
              </a:tr>
              <a:tr h="423863">
                <a:tc>
                  <a:txBody>
                    <a:bodyPr/>
                    <a:lstStyle/>
                    <a:p>
                      <a:pPr algn="l" fontAlgn="ctr"/>
                      <a:r>
                        <a:rPr lang="en-GB" sz="2400" b="0" i="0" u="none" strike="noStrike" dirty="0">
                          <a:solidFill>
                            <a:srgbClr val="000000"/>
                          </a:solidFill>
                          <a:effectLst/>
                          <a:highlight>
                            <a:srgbClr val="DAE9F8"/>
                          </a:highlight>
                          <a:latin typeface="Aptos Narrow" panose="020B0004020202020204" pitchFamily="34" charset="0"/>
                        </a:rPr>
                        <a:t>Longitude[DDDMMSS]</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tc>
                  <a:txBody>
                    <a:bodyPr/>
                    <a:lstStyle/>
                    <a:p>
                      <a:pPr algn="l" fontAlgn="ctr"/>
                      <a:r>
                        <a:rPr lang="en-GB" sz="2400" b="0" i="0" u="none" strike="noStrike">
                          <a:solidFill>
                            <a:srgbClr val="000000"/>
                          </a:solidFill>
                          <a:effectLst/>
                          <a:highlight>
                            <a:srgbClr val="DAE9F8"/>
                          </a:highlight>
                          <a:latin typeface="Aptos Narrow" panose="020B0004020202020204" pitchFamily="34" charset="0"/>
                        </a:rPr>
                        <a:t>+0691400</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extLst>
                  <a:ext uri="{0D108BD9-81ED-4DB2-BD59-A6C34878D82A}">
                    <a16:rowId xmlns:a16="http://schemas.microsoft.com/office/drawing/2014/main" val="4217016379"/>
                  </a:ext>
                </a:extLst>
              </a:tr>
              <a:tr h="423863">
                <a:tc>
                  <a:txBody>
                    <a:bodyPr/>
                    <a:lstStyle/>
                    <a:p>
                      <a:pPr algn="l" fontAlgn="ctr"/>
                      <a:r>
                        <a:rPr lang="en-GB" sz="2400" b="0" i="0" u="none" strike="noStrike">
                          <a:solidFill>
                            <a:srgbClr val="000000"/>
                          </a:solidFill>
                          <a:effectLst/>
                          <a:highlight>
                            <a:srgbClr val="DAE9F8"/>
                          </a:highlight>
                          <a:latin typeface="Aptos Narrow" panose="020B0004020202020204" pitchFamily="34" charset="0"/>
                        </a:rPr>
                        <a:t>Latitude[DDMMSS]</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tc>
                  <a:txBody>
                    <a:bodyPr/>
                    <a:lstStyle/>
                    <a:p>
                      <a:pPr algn="l" fontAlgn="ctr"/>
                      <a:r>
                        <a:rPr lang="en-GB" sz="2400" b="0" i="0" u="none" strike="noStrike">
                          <a:solidFill>
                            <a:srgbClr val="000000"/>
                          </a:solidFill>
                          <a:effectLst/>
                          <a:highlight>
                            <a:srgbClr val="DAE9F8"/>
                          </a:highlight>
                          <a:latin typeface="Aptos Narrow" panose="020B0004020202020204" pitchFamily="34" charset="0"/>
                        </a:rPr>
                        <a:t>+411800</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extLst>
                  <a:ext uri="{0D108BD9-81ED-4DB2-BD59-A6C34878D82A}">
                    <a16:rowId xmlns:a16="http://schemas.microsoft.com/office/drawing/2014/main" val="3696694141"/>
                  </a:ext>
                </a:extLst>
              </a:tr>
              <a:tr h="423863">
                <a:tc>
                  <a:txBody>
                    <a:bodyPr/>
                    <a:lstStyle/>
                    <a:p>
                      <a:pPr algn="l" fontAlgn="ctr"/>
                      <a:r>
                        <a:rPr lang="en-GB" sz="2400" b="0" i="0" u="none" strike="noStrike" dirty="0">
                          <a:solidFill>
                            <a:srgbClr val="000000"/>
                          </a:solidFill>
                          <a:effectLst/>
                          <a:highlight>
                            <a:srgbClr val="DAE9F8"/>
                          </a:highlight>
                          <a:latin typeface="Aptos Narrow" panose="020B0004020202020204" pitchFamily="34" charset="0"/>
                        </a:rPr>
                        <a:t>ERP[</a:t>
                      </a:r>
                      <a:r>
                        <a:rPr lang="en-GB" sz="2400" b="0" i="0" u="none" strike="noStrike" dirty="0" err="1">
                          <a:solidFill>
                            <a:srgbClr val="000000"/>
                          </a:solidFill>
                          <a:effectLst/>
                          <a:highlight>
                            <a:srgbClr val="DAE9F8"/>
                          </a:highlight>
                          <a:latin typeface="Aptos Narrow" panose="020B0004020202020204" pitchFamily="34" charset="0"/>
                        </a:rPr>
                        <a:t>dBW</a:t>
                      </a:r>
                      <a:r>
                        <a:rPr lang="en-GB" sz="2400" b="0" i="0" u="none" strike="noStrike" dirty="0">
                          <a:solidFill>
                            <a:srgbClr val="000000"/>
                          </a:solidFill>
                          <a:effectLst/>
                          <a:highlight>
                            <a:srgbClr val="DAE9F8"/>
                          </a:highlight>
                          <a:latin typeface="Aptos Narrow" panose="020B0004020202020204" pitchFamily="34" charset="0"/>
                        </a:rPr>
                        <a:t>]</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tc>
                  <a:txBody>
                    <a:bodyPr/>
                    <a:lstStyle/>
                    <a:p>
                      <a:pPr algn="l" fontAlgn="ctr"/>
                      <a:r>
                        <a:rPr lang="en-GB" sz="2400" b="0" i="0" u="none" strike="noStrike">
                          <a:solidFill>
                            <a:srgbClr val="000000"/>
                          </a:solidFill>
                          <a:effectLst/>
                          <a:highlight>
                            <a:srgbClr val="DAE9F8"/>
                          </a:highlight>
                          <a:latin typeface="Aptos Narrow" panose="020B0004020202020204" pitchFamily="34" charset="0"/>
                        </a:rPr>
                        <a:t>34</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extLst>
                  <a:ext uri="{0D108BD9-81ED-4DB2-BD59-A6C34878D82A}">
                    <a16:rowId xmlns:a16="http://schemas.microsoft.com/office/drawing/2014/main" val="1305324053"/>
                  </a:ext>
                </a:extLst>
              </a:tr>
              <a:tr h="423863">
                <a:tc>
                  <a:txBody>
                    <a:bodyPr/>
                    <a:lstStyle/>
                    <a:p>
                      <a:pPr algn="l" fontAlgn="ctr"/>
                      <a:r>
                        <a:rPr lang="en-GB" sz="2400" b="0" i="0" u="none" strike="noStrike">
                          <a:solidFill>
                            <a:srgbClr val="000000"/>
                          </a:solidFill>
                          <a:effectLst/>
                          <a:highlight>
                            <a:srgbClr val="DAE9F8"/>
                          </a:highlight>
                          <a:latin typeface="Aptos Narrow" panose="020B0004020202020204" pitchFamily="34" charset="0"/>
                        </a:rPr>
                        <a:t>Polarization</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tc>
                  <a:txBody>
                    <a:bodyPr/>
                    <a:lstStyle/>
                    <a:p>
                      <a:pPr algn="l" fontAlgn="ctr"/>
                      <a:r>
                        <a:rPr lang="en-GB" sz="2400" b="0" i="0" u="none" strike="noStrike">
                          <a:solidFill>
                            <a:srgbClr val="000000"/>
                          </a:solidFill>
                          <a:effectLst/>
                          <a:highlight>
                            <a:srgbClr val="DAE9F8"/>
                          </a:highlight>
                          <a:latin typeface="Aptos Narrow" panose="020B0004020202020204" pitchFamily="34" charset="0"/>
                        </a:rPr>
                        <a:t>V</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extLst>
                  <a:ext uri="{0D108BD9-81ED-4DB2-BD59-A6C34878D82A}">
                    <a16:rowId xmlns:a16="http://schemas.microsoft.com/office/drawing/2014/main" val="1147847053"/>
                  </a:ext>
                </a:extLst>
              </a:tr>
              <a:tr h="423863">
                <a:tc>
                  <a:txBody>
                    <a:bodyPr/>
                    <a:lstStyle/>
                    <a:p>
                      <a:pPr algn="l" fontAlgn="ctr"/>
                      <a:r>
                        <a:rPr lang="en-GB" sz="2400" b="0" i="0" u="none" strike="noStrike">
                          <a:solidFill>
                            <a:srgbClr val="000000"/>
                          </a:solidFill>
                          <a:effectLst/>
                          <a:highlight>
                            <a:srgbClr val="DAE9F8"/>
                          </a:highlight>
                          <a:latin typeface="Aptos Narrow" panose="020B0004020202020204" pitchFamily="34" charset="0"/>
                        </a:rPr>
                        <a:t>Antenna directivity</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tc>
                  <a:txBody>
                    <a:bodyPr/>
                    <a:lstStyle/>
                    <a:p>
                      <a:pPr algn="l" fontAlgn="ctr"/>
                      <a:r>
                        <a:rPr lang="en-GB" sz="2400" b="0" i="0" u="none" strike="noStrike">
                          <a:solidFill>
                            <a:srgbClr val="000000"/>
                          </a:solidFill>
                          <a:effectLst/>
                          <a:highlight>
                            <a:srgbClr val="DAE9F8"/>
                          </a:highlight>
                          <a:latin typeface="Aptos Narrow" panose="020B0004020202020204" pitchFamily="34" charset="0"/>
                        </a:rPr>
                        <a:t>ND</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extLst>
                  <a:ext uri="{0D108BD9-81ED-4DB2-BD59-A6C34878D82A}">
                    <a16:rowId xmlns:a16="http://schemas.microsoft.com/office/drawing/2014/main" val="903050079"/>
                  </a:ext>
                </a:extLst>
              </a:tr>
              <a:tr h="423863">
                <a:tc>
                  <a:txBody>
                    <a:bodyPr/>
                    <a:lstStyle/>
                    <a:p>
                      <a:pPr algn="l" fontAlgn="ctr"/>
                      <a:r>
                        <a:rPr lang="en-GB" sz="2400" b="0" i="0" u="none" strike="noStrike">
                          <a:solidFill>
                            <a:srgbClr val="000000"/>
                          </a:solidFill>
                          <a:effectLst/>
                          <a:highlight>
                            <a:srgbClr val="DAE9F8"/>
                          </a:highlight>
                          <a:latin typeface="Aptos Narrow" panose="020B0004020202020204" pitchFamily="34" charset="0"/>
                        </a:rPr>
                        <a:t>Antenna height AGL[m]</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tc>
                  <a:txBody>
                    <a:bodyPr/>
                    <a:lstStyle/>
                    <a:p>
                      <a:pPr algn="l" fontAlgn="ctr"/>
                      <a:r>
                        <a:rPr lang="en-GB" sz="2400" b="0" i="0" u="none" strike="noStrike">
                          <a:solidFill>
                            <a:srgbClr val="000000"/>
                          </a:solidFill>
                          <a:effectLst/>
                          <a:highlight>
                            <a:srgbClr val="DAE9F8"/>
                          </a:highlight>
                          <a:latin typeface="Aptos Narrow" panose="020B0004020202020204" pitchFamily="34" charset="0"/>
                        </a:rPr>
                        <a:t>160</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extLst>
                  <a:ext uri="{0D108BD9-81ED-4DB2-BD59-A6C34878D82A}">
                    <a16:rowId xmlns:a16="http://schemas.microsoft.com/office/drawing/2014/main" val="3958028097"/>
                  </a:ext>
                </a:extLst>
              </a:tr>
              <a:tr h="423863">
                <a:tc>
                  <a:txBody>
                    <a:bodyPr/>
                    <a:lstStyle/>
                    <a:p>
                      <a:pPr algn="l" fontAlgn="ctr"/>
                      <a:r>
                        <a:rPr lang="en-GB" sz="2400" b="0" i="0" u="none" strike="noStrike">
                          <a:solidFill>
                            <a:srgbClr val="000000"/>
                          </a:solidFill>
                          <a:effectLst/>
                          <a:highlight>
                            <a:srgbClr val="DAE9F8"/>
                          </a:highlight>
                          <a:latin typeface="Aptos Narrow" panose="020B0004020202020204" pitchFamily="34" charset="0"/>
                        </a:rPr>
                        <a:t>Bandwidth[KHz]</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tc>
                  <a:txBody>
                    <a:bodyPr/>
                    <a:lstStyle/>
                    <a:p>
                      <a:pPr algn="l" fontAlgn="ctr"/>
                      <a:r>
                        <a:rPr lang="en-GB" sz="2400" b="0" i="0" u="none" strike="noStrike">
                          <a:solidFill>
                            <a:srgbClr val="000000"/>
                          </a:solidFill>
                          <a:effectLst/>
                          <a:highlight>
                            <a:srgbClr val="DAE9F8"/>
                          </a:highlight>
                          <a:latin typeface="Aptos Narrow" panose="020B0004020202020204" pitchFamily="34" charset="0"/>
                        </a:rPr>
                        <a:t>300</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extLst>
                  <a:ext uri="{0D108BD9-81ED-4DB2-BD59-A6C34878D82A}">
                    <a16:rowId xmlns:a16="http://schemas.microsoft.com/office/drawing/2014/main" val="2726403537"/>
                  </a:ext>
                </a:extLst>
              </a:tr>
              <a:tr h="423863">
                <a:tc>
                  <a:txBody>
                    <a:bodyPr/>
                    <a:lstStyle/>
                    <a:p>
                      <a:pPr algn="l" fontAlgn="ctr"/>
                      <a:r>
                        <a:rPr lang="en-GB" sz="2400" b="0" i="0" u="none" strike="noStrike">
                          <a:solidFill>
                            <a:srgbClr val="000000"/>
                          </a:solidFill>
                          <a:effectLst/>
                          <a:highlight>
                            <a:srgbClr val="DAE9F8"/>
                          </a:highlight>
                          <a:latin typeface="Aptos Narrow" panose="020B0004020202020204" pitchFamily="34" charset="0"/>
                        </a:rPr>
                        <a:t>Transmission system</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tc>
                  <a:txBody>
                    <a:bodyPr/>
                    <a:lstStyle/>
                    <a:p>
                      <a:pPr algn="l" fontAlgn="ctr"/>
                      <a:r>
                        <a:rPr lang="en-GB" sz="2400" b="0" i="0" u="none" strike="noStrike" dirty="0">
                          <a:solidFill>
                            <a:srgbClr val="000000"/>
                          </a:solidFill>
                          <a:effectLst/>
                          <a:highlight>
                            <a:srgbClr val="DAE9F8"/>
                          </a:highlight>
                          <a:latin typeface="Aptos Narrow" panose="020B0004020202020204" pitchFamily="34" charset="0"/>
                        </a:rPr>
                        <a:t>4</a:t>
                      </a:r>
                    </a:p>
                  </a:txBody>
                  <a:tcPr marL="9525" marR="9525" marT="9525" marB="0" anchor="ctr">
                    <a:lnL w="6350" cap="flat" cmpd="sng" algn="ctr">
                      <a:solidFill>
                        <a:srgbClr val="4F81BD"/>
                      </a:solidFill>
                      <a:prstDash val="solid"/>
                      <a:round/>
                      <a:headEnd type="none" w="med" len="med"/>
                      <a:tailEnd type="none" w="med" len="med"/>
                    </a:lnL>
                    <a:lnR w="6350" cap="flat" cmpd="sng" algn="ctr">
                      <a:solidFill>
                        <a:srgbClr val="4F81BD"/>
                      </a:solidFill>
                      <a:prstDash val="solid"/>
                      <a:round/>
                      <a:headEnd type="none" w="med" len="med"/>
                      <a:tailEnd type="none" w="med" len="med"/>
                    </a:lnR>
                    <a:lnT w="6350" cap="flat" cmpd="sng" algn="ctr">
                      <a:solidFill>
                        <a:srgbClr val="4F81BD"/>
                      </a:solidFill>
                      <a:prstDash val="solid"/>
                      <a:round/>
                      <a:headEnd type="none" w="med" len="med"/>
                      <a:tailEnd type="none" w="med" len="med"/>
                    </a:lnT>
                    <a:lnB w="6350" cap="flat" cmpd="sng" algn="ctr">
                      <a:solidFill>
                        <a:srgbClr val="4F81BD"/>
                      </a:solidFill>
                      <a:prstDash val="solid"/>
                      <a:round/>
                      <a:headEnd type="none" w="med" len="med"/>
                      <a:tailEnd type="none" w="med" len="med"/>
                    </a:lnB>
                    <a:solidFill>
                      <a:srgbClr val="DAE9F8"/>
                    </a:solidFill>
                  </a:tcPr>
                </a:tc>
                <a:extLst>
                  <a:ext uri="{0D108BD9-81ED-4DB2-BD59-A6C34878D82A}">
                    <a16:rowId xmlns:a16="http://schemas.microsoft.com/office/drawing/2014/main" val="1773290600"/>
                  </a:ext>
                </a:extLst>
              </a:tr>
            </a:tbl>
          </a:graphicData>
        </a:graphic>
      </p:graphicFrame>
      <p:sp>
        <p:nvSpPr>
          <p:cNvPr id="7" name="TextBox 6">
            <a:extLst>
              <a:ext uri="{FF2B5EF4-FFF2-40B4-BE49-F238E27FC236}">
                <a16:creationId xmlns:a16="http://schemas.microsoft.com/office/drawing/2014/main" id="{CFC3552E-57DB-6BE9-466C-FE1BFD5FC322}"/>
              </a:ext>
            </a:extLst>
          </p:cNvPr>
          <p:cNvSpPr txBox="1"/>
          <p:nvPr/>
        </p:nvSpPr>
        <p:spPr>
          <a:xfrm>
            <a:off x="13570112" y="9034254"/>
            <a:ext cx="6039683" cy="1323439"/>
          </a:xfrm>
          <a:prstGeom prst="rect">
            <a:avLst/>
          </a:prstGeom>
          <a:noFill/>
        </p:spPr>
        <p:txBody>
          <a:bodyPr wrap="square" rtlCol="0">
            <a:spAutoFit/>
          </a:bodyPr>
          <a:lstStyle/>
          <a:p>
            <a:r>
              <a:rPr lang="fr-FR" sz="3200" b="1" dirty="0"/>
              <a:t>Eu</a:t>
            </a:r>
            <a:r>
              <a:rPr lang="fr-FR" sz="3200" dirty="0"/>
              <a:t>: </a:t>
            </a:r>
            <a:r>
              <a:rPr lang="fr-FR" sz="2400" dirty="0"/>
              <a:t>Valeur minimale de l'intensité du champ nécessaire pour permettre la réception souhaitée</a:t>
            </a:r>
          </a:p>
        </p:txBody>
      </p:sp>
      <p:sp>
        <p:nvSpPr>
          <p:cNvPr id="9" name="TextBox 8">
            <a:extLst>
              <a:ext uri="{FF2B5EF4-FFF2-40B4-BE49-F238E27FC236}">
                <a16:creationId xmlns:a16="http://schemas.microsoft.com/office/drawing/2014/main" id="{7B5564B7-69C6-F9D5-A646-32E86B1850D1}"/>
              </a:ext>
            </a:extLst>
          </p:cNvPr>
          <p:cNvSpPr txBox="1"/>
          <p:nvPr/>
        </p:nvSpPr>
        <p:spPr>
          <a:xfrm>
            <a:off x="679450" y="1616075"/>
            <a:ext cx="11976261" cy="7294305"/>
          </a:xfrm>
          <a:prstGeom prst="rect">
            <a:avLst/>
          </a:prstGeom>
          <a:noFill/>
        </p:spPr>
        <p:txBody>
          <a:bodyPr wrap="square">
            <a:spAutoFit/>
          </a:bodyPr>
          <a:lstStyle/>
          <a:p>
            <a:pPr marL="742950" indent="-742950">
              <a:spcBef>
                <a:spcPts val="1800"/>
              </a:spcBef>
              <a:spcAft>
                <a:spcPts val="1800"/>
              </a:spcAft>
              <a:buFont typeface="+mj-lt"/>
              <a:buAutoNum type="arabicPeriod"/>
            </a:pPr>
            <a:r>
              <a:rPr lang="fr-FR" sz="4000" dirty="0"/>
              <a:t>Préparer un nouveau besoin (notice) au plan GE84, assigné à une station de radiodiffusion sonore située dans la ville de TACHKENT à 96.7 MHz, en polarisation verticale</a:t>
            </a:r>
          </a:p>
          <a:p>
            <a:pPr marL="742950" indent="-742950">
              <a:spcBef>
                <a:spcPts val="1800"/>
              </a:spcBef>
              <a:spcAft>
                <a:spcPts val="1800"/>
              </a:spcAft>
              <a:buFont typeface="+mj-lt"/>
              <a:buAutoNum type="arabicPeriod"/>
            </a:pPr>
            <a:r>
              <a:rPr lang="fr-FR" sz="4000" dirty="0"/>
              <a:t>Évaluer, pour cette modification proposée :</a:t>
            </a:r>
          </a:p>
          <a:p>
            <a:pPr marL="1603375" indent="-568325">
              <a:buFont typeface="Arial" panose="020B0604020202020204" pitchFamily="34" charset="0"/>
              <a:buChar char="•"/>
            </a:pPr>
            <a:r>
              <a:rPr lang="fr-FR" sz="3200" dirty="0"/>
              <a:t>L'intensité du champ utilisable (Eu) de la modification proposée.</a:t>
            </a:r>
          </a:p>
          <a:p>
            <a:pPr marL="1603375" indent="-568325">
              <a:buFont typeface="Arial" panose="020B0604020202020204" pitchFamily="34" charset="0"/>
              <a:buChar char="•"/>
            </a:pPr>
            <a:r>
              <a:rPr lang="fr-FR" sz="3200" dirty="0"/>
              <a:t>Eu actuel et proposé des assignations potentiellement affectées, enregistrées dans le plan.</a:t>
            </a:r>
          </a:p>
          <a:p>
            <a:pPr marL="742950" indent="-742950">
              <a:spcBef>
                <a:spcPts val="1800"/>
              </a:spcBef>
              <a:spcAft>
                <a:spcPts val="1800"/>
              </a:spcAft>
              <a:buFont typeface="+mj-lt"/>
              <a:buAutoNum type="arabicPeriod" startAt="3"/>
            </a:pPr>
            <a:r>
              <a:rPr lang="fr-FR" sz="4000" dirty="0"/>
              <a:t>Trouver des solutions pour résoudre les interférences.</a:t>
            </a:r>
          </a:p>
        </p:txBody>
      </p:sp>
    </p:spTree>
    <p:extLst>
      <p:ext uri="{BB962C8B-B14F-4D97-AF65-F5344CB8AC3E}">
        <p14:creationId xmlns:p14="http://schemas.microsoft.com/office/powerpoint/2010/main" val="18964841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C5F2FC-288F-E49D-DB39-E82EEF047480}"/>
              </a:ext>
            </a:extLst>
          </p:cNvPr>
          <p:cNvSpPr>
            <a:spLocks noGrp="1"/>
          </p:cNvSpPr>
          <p:nvPr>
            <p:ph type="body" sz="quarter" idx="12"/>
          </p:nvPr>
        </p:nvSpPr>
        <p:spPr>
          <a:xfrm>
            <a:off x="1013751" y="585520"/>
            <a:ext cx="14524699" cy="617098"/>
          </a:xfrm>
        </p:spPr>
        <p:txBody>
          <a:bodyPr/>
          <a:lstStyle/>
          <a:p>
            <a:r>
              <a:rPr lang="en-US" sz="3600" dirty="0"/>
              <a:t>Analyses de </a:t>
            </a:r>
            <a:r>
              <a:rPr lang="en-US" sz="3600" dirty="0" err="1"/>
              <a:t>Compatibilité</a:t>
            </a:r>
            <a:r>
              <a:rPr lang="en-US" sz="3600" dirty="0"/>
              <a:t> GE84 – </a:t>
            </a:r>
            <a:r>
              <a:rPr lang="en-US" sz="3600" dirty="0" err="1"/>
              <a:t>Exercice</a:t>
            </a:r>
            <a:r>
              <a:rPr lang="en-US" sz="3600" dirty="0"/>
              <a:t> – Données </a:t>
            </a:r>
            <a:r>
              <a:rPr lang="en-US" sz="3600" dirty="0" err="1"/>
              <a:t>d’entrée</a:t>
            </a:r>
            <a:endParaRPr lang="en-US" sz="3600" dirty="0"/>
          </a:p>
        </p:txBody>
      </p:sp>
      <p:sp>
        <p:nvSpPr>
          <p:cNvPr id="5" name="TextBox 4">
            <a:extLst>
              <a:ext uri="{FF2B5EF4-FFF2-40B4-BE49-F238E27FC236}">
                <a16:creationId xmlns:a16="http://schemas.microsoft.com/office/drawing/2014/main" id="{B994287A-E470-C2B3-38F7-34BA5AAE8073}"/>
              </a:ext>
            </a:extLst>
          </p:cNvPr>
          <p:cNvSpPr txBox="1"/>
          <p:nvPr/>
        </p:nvSpPr>
        <p:spPr>
          <a:xfrm>
            <a:off x="679450" y="1920875"/>
            <a:ext cx="18333236" cy="7254935"/>
          </a:xfrm>
          <a:prstGeom prst="rect">
            <a:avLst/>
          </a:prstGeom>
          <a:noFill/>
        </p:spPr>
        <p:txBody>
          <a:bodyPr wrap="square" rtlCol="0">
            <a:spAutoFit/>
          </a:bodyPr>
          <a:lstStyle/>
          <a:p>
            <a:pPr marL="442405" lvl="1" defTabSz="1633532">
              <a:lnSpc>
                <a:spcPct val="150000"/>
              </a:lnSpc>
              <a:spcBef>
                <a:spcPct val="20000"/>
              </a:spcBef>
            </a:pPr>
            <a:r>
              <a:rPr lang="fr-FR" sz="3200" dirty="0">
                <a:latin typeface="Calibri" panose="020F0502020204030204" pitchFamily="34" charset="0"/>
                <a:ea typeface="+mj-ea"/>
                <a:cs typeface="Calibri" panose="020F0502020204030204" pitchFamily="34" charset="0"/>
              </a:rPr>
              <a:t>Préparation du fichier de notice électronique (un fichier par tâche). Le fichier peut être créé à l'aide de :</a:t>
            </a:r>
          </a:p>
          <a:p>
            <a:pPr marL="899605" lvl="1" indent="-457200" defTabSz="1633532">
              <a:lnSpc>
                <a:spcPct val="150000"/>
              </a:lnSpc>
              <a:spcBef>
                <a:spcPct val="20000"/>
              </a:spcBef>
              <a:buFont typeface="Arial" panose="020B0604020202020204" pitchFamily="34" charset="0"/>
              <a:buChar char="•"/>
            </a:pPr>
            <a:r>
              <a:rPr lang="fr-FR" sz="3200" dirty="0">
                <a:latin typeface="Calibri" panose="020F0502020204030204" pitchFamily="34" charset="0"/>
                <a:ea typeface="+mj-ea"/>
                <a:cs typeface="Calibri" panose="020F0502020204030204" pitchFamily="34" charset="0"/>
              </a:rPr>
              <a:t>l'outil </a:t>
            </a:r>
            <a:r>
              <a:rPr lang="fr-FR" sz="3200" b="1" dirty="0">
                <a:latin typeface="Calibri" panose="020F0502020204030204" pitchFamily="34" charset="0"/>
                <a:ea typeface="+mj-ea"/>
                <a:cs typeface="Calibri" panose="020F0502020204030204" pitchFamily="34" charset="0"/>
              </a:rPr>
              <a:t>TerRaNotices</a:t>
            </a:r>
            <a:r>
              <a:rPr lang="fr-FR" sz="3200" dirty="0">
                <a:latin typeface="Calibri" panose="020F0502020204030204" pitchFamily="34" charset="0"/>
                <a:ea typeface="+mj-ea"/>
                <a:cs typeface="Calibri" panose="020F0502020204030204" pitchFamily="34" charset="0"/>
              </a:rPr>
              <a:t> disponible sur le DVD BRIFIC ou,</a:t>
            </a:r>
          </a:p>
          <a:p>
            <a:pPr marL="899605" lvl="1" indent="-457200" defTabSz="1633532">
              <a:lnSpc>
                <a:spcPct val="150000"/>
              </a:lnSpc>
              <a:spcBef>
                <a:spcPct val="20000"/>
              </a:spcBef>
              <a:buFont typeface="Arial" panose="020B0604020202020204" pitchFamily="34" charset="0"/>
              <a:buChar char="•"/>
            </a:pPr>
            <a:r>
              <a:rPr lang="fr-FR" sz="3200" dirty="0">
                <a:latin typeface="Calibri" panose="020F0502020204030204" pitchFamily="34" charset="0"/>
                <a:ea typeface="+mj-ea"/>
                <a:cs typeface="Calibri" panose="020F0502020204030204" pitchFamily="34" charset="0"/>
              </a:rPr>
              <a:t>des outils </a:t>
            </a:r>
            <a:r>
              <a:rPr lang="fr-FR" sz="3200" b="1" dirty="0">
                <a:latin typeface="Calibri" panose="020F0502020204030204" pitchFamily="34" charset="0"/>
                <a:ea typeface="+mj-ea"/>
                <a:cs typeface="Calibri" panose="020F0502020204030204" pitchFamily="34" charset="0"/>
              </a:rPr>
              <a:t>myAdmin</a:t>
            </a:r>
            <a:r>
              <a:rPr lang="fr-FR" sz="3200" dirty="0">
                <a:latin typeface="Calibri" panose="020F0502020204030204" pitchFamily="34" charset="0"/>
                <a:ea typeface="+mj-ea"/>
                <a:cs typeface="Calibri" panose="020F0502020204030204" pitchFamily="34" charset="0"/>
              </a:rPr>
              <a:t> ou </a:t>
            </a:r>
            <a:r>
              <a:rPr lang="fr-FR" sz="3200" b="1" dirty="0">
                <a:latin typeface="Calibri" panose="020F0502020204030204" pitchFamily="34" charset="0"/>
                <a:ea typeface="+mj-ea"/>
                <a:cs typeface="Calibri" panose="020F0502020204030204" pitchFamily="34" charset="0"/>
              </a:rPr>
              <a:t>eQuery</a:t>
            </a:r>
            <a:r>
              <a:rPr lang="fr-FR" sz="3200" dirty="0">
                <a:latin typeface="Calibri" panose="020F0502020204030204" pitchFamily="34" charset="0"/>
                <a:ea typeface="+mj-ea"/>
                <a:cs typeface="Calibri" panose="020F0502020204030204" pitchFamily="34" charset="0"/>
              </a:rPr>
              <a:t> sur la plateforme </a:t>
            </a:r>
            <a:r>
              <a:rPr lang="fr-FR" sz="3200" b="1" dirty="0">
                <a:latin typeface="Calibri" panose="020F0502020204030204" pitchFamily="34" charset="0"/>
                <a:ea typeface="+mj-ea"/>
                <a:cs typeface="Calibri" panose="020F0502020204030204" pitchFamily="34" charset="0"/>
              </a:rPr>
              <a:t>eBroadcasting</a:t>
            </a:r>
            <a:r>
              <a:rPr lang="fr-FR" sz="3200" dirty="0">
                <a:latin typeface="Calibri" panose="020F0502020204030204" pitchFamily="34" charset="0"/>
                <a:ea typeface="+mj-ea"/>
                <a:cs typeface="Calibri" panose="020F0502020204030204" pitchFamily="34" charset="0"/>
              </a:rPr>
              <a:t>.</a:t>
            </a:r>
          </a:p>
          <a:p>
            <a:pPr marL="442405" lvl="1" defTabSz="1633532">
              <a:lnSpc>
                <a:spcPct val="150000"/>
              </a:lnSpc>
              <a:spcBef>
                <a:spcPct val="20000"/>
              </a:spcBef>
            </a:pPr>
            <a:r>
              <a:rPr lang="fr-FR" sz="3200" b="1" dirty="0">
                <a:latin typeface="Calibri" panose="020F0502020204030204" pitchFamily="34" charset="0"/>
                <a:ea typeface="+mj-ea"/>
                <a:cs typeface="Calibri" panose="020F0502020204030204" pitchFamily="34" charset="0"/>
              </a:rPr>
              <a:t>Remarque</a:t>
            </a:r>
            <a:r>
              <a:rPr lang="fr-FR" sz="3200" dirty="0">
                <a:latin typeface="Calibri" panose="020F0502020204030204" pitchFamily="34" charset="0"/>
                <a:ea typeface="+mj-ea"/>
                <a:cs typeface="Calibri" panose="020F0502020204030204" pitchFamily="34" charset="0"/>
              </a:rPr>
              <a:t> : Cette préparation du fichier de notice des données d'entrée est valable pour les outils d’</a:t>
            </a:r>
            <a:r>
              <a:rPr lang="fr-FR" sz="3200" b="1" dirty="0">
                <a:latin typeface="Calibri" panose="020F0502020204030204" pitchFamily="34" charset="0"/>
                <a:ea typeface="+mj-ea"/>
                <a:cs typeface="Calibri" panose="020F0502020204030204" pitchFamily="34" charset="0"/>
              </a:rPr>
              <a:t>Analyse de compatibilité</a:t>
            </a:r>
            <a:r>
              <a:rPr lang="fr-FR" sz="3200" dirty="0">
                <a:latin typeface="Calibri" panose="020F0502020204030204" pitchFamily="34" charset="0"/>
                <a:ea typeface="+mj-ea"/>
                <a:cs typeface="Calibri" panose="020F0502020204030204" pitchFamily="34" charset="0"/>
              </a:rPr>
              <a:t> et d’</a:t>
            </a:r>
            <a:r>
              <a:rPr lang="fr-FR" sz="3200" b="1" dirty="0">
                <a:latin typeface="Calibri" panose="020F0502020204030204" pitchFamily="34" charset="0"/>
                <a:ea typeface="+mj-ea"/>
                <a:cs typeface="Calibri" panose="020F0502020204030204" pitchFamily="34" charset="0"/>
              </a:rPr>
              <a:t>Optimisation GE84</a:t>
            </a:r>
            <a:r>
              <a:rPr lang="fr-FR" sz="3200" dirty="0">
                <a:latin typeface="Calibri" panose="020F0502020204030204" pitchFamily="34" charset="0"/>
                <a:ea typeface="+mj-ea"/>
                <a:cs typeface="Calibri" panose="020F0502020204030204" pitchFamily="34" charset="0"/>
              </a:rPr>
              <a:t>.</a:t>
            </a:r>
          </a:p>
          <a:p>
            <a:pPr marL="442405" lvl="1" defTabSz="1633532">
              <a:lnSpc>
                <a:spcPct val="150000"/>
              </a:lnSpc>
              <a:spcBef>
                <a:spcPct val="20000"/>
              </a:spcBef>
            </a:pPr>
            <a:r>
              <a:rPr lang="fr-FR" sz="3200" dirty="0">
                <a:latin typeface="Calibri" panose="020F0502020204030204" pitchFamily="34" charset="0"/>
                <a:ea typeface="+mj-ea"/>
                <a:cs typeface="Calibri" panose="020F0502020204030204" pitchFamily="34" charset="0"/>
              </a:rPr>
              <a:t>Les outils valident automatiquement le fichier avant sa soumission aux calculs.</a:t>
            </a:r>
          </a:p>
          <a:p>
            <a:pPr marL="442405" lvl="1" defTabSz="1633532">
              <a:lnSpc>
                <a:spcPct val="150000"/>
              </a:lnSpc>
              <a:spcBef>
                <a:spcPct val="20000"/>
              </a:spcBef>
            </a:pPr>
            <a:r>
              <a:rPr lang="fr-FR" sz="3200" dirty="0">
                <a:latin typeface="Calibri" panose="020F0502020204030204" pitchFamily="34" charset="0"/>
                <a:ea typeface="+mj-ea"/>
                <a:cs typeface="Calibri" panose="020F0502020204030204" pitchFamily="34" charset="0"/>
              </a:rPr>
              <a:t>Pour tout autre objectif, un outil de validation est disponible dans </a:t>
            </a:r>
            <a:r>
              <a:rPr lang="fr-FR" sz="3200" b="1" dirty="0">
                <a:latin typeface="Calibri" panose="020F0502020204030204" pitchFamily="34" charset="0"/>
                <a:ea typeface="+mj-ea"/>
                <a:cs typeface="Calibri" panose="020F0502020204030204" pitchFamily="34" charset="0"/>
              </a:rPr>
              <a:t>TerRaNotices</a:t>
            </a:r>
            <a:r>
              <a:rPr lang="fr-FR" sz="3200" dirty="0">
                <a:latin typeface="Calibri" panose="020F0502020204030204" pitchFamily="34" charset="0"/>
                <a:ea typeface="+mj-ea"/>
                <a:cs typeface="Calibri" panose="020F0502020204030204" pitchFamily="34" charset="0"/>
              </a:rPr>
              <a:t> ou en ligne par </a:t>
            </a:r>
            <a:r>
              <a:rPr lang="fr-FR" sz="3200" b="1" dirty="0">
                <a:latin typeface="Calibri" panose="020F0502020204030204" pitchFamily="34" charset="0"/>
                <a:ea typeface="+mj-ea"/>
                <a:cs typeface="Calibri" panose="020F0502020204030204" pitchFamily="34" charset="0"/>
              </a:rPr>
              <a:t>eValidation</a:t>
            </a:r>
            <a:r>
              <a:rPr lang="fr-FR" sz="3200" dirty="0">
                <a:latin typeface="Calibri" panose="020F0502020204030204" pitchFamily="34" charset="0"/>
                <a:ea typeface="+mj-ea"/>
                <a:cs typeface="Calibri" panose="020F0502020204030204" pitchFamily="34" charset="0"/>
              </a:rPr>
              <a:t> à l'adresse</a:t>
            </a:r>
            <a:r>
              <a:rPr lang="en-GB" sz="3200" dirty="0">
                <a:latin typeface="Calibri" panose="020F0502020204030204" pitchFamily="34" charset="0"/>
                <a:ea typeface="+mj-ea"/>
                <a:cs typeface="Calibri" panose="020F0502020204030204" pitchFamily="34" charset="0"/>
              </a:rPr>
              <a:t>:</a:t>
            </a:r>
          </a:p>
          <a:p>
            <a:pPr marL="442405" lvl="1" defTabSz="1633532">
              <a:lnSpc>
                <a:spcPct val="150000"/>
              </a:lnSpc>
              <a:spcBef>
                <a:spcPct val="20000"/>
              </a:spcBef>
            </a:pPr>
            <a:r>
              <a:rPr lang="en-GB" sz="3200" dirty="0">
                <a:latin typeface="Calibri" panose="020F0502020204030204" pitchFamily="34" charset="0"/>
                <a:ea typeface="+mj-ea"/>
                <a:cs typeface="Calibri" panose="020F0502020204030204" pitchFamily="34" charset="0"/>
                <a:hlinkClick r:id="rId2"/>
              </a:rPr>
              <a:t>https://www.itu.int/ITU-R/eTerrestrial/eValidation</a:t>
            </a:r>
            <a:r>
              <a:rPr lang="en-GB" sz="3200" dirty="0">
                <a:latin typeface="Calibri" panose="020F0502020204030204" pitchFamily="34" charset="0"/>
                <a:ea typeface="+mj-ea"/>
                <a:cs typeface="Calibri" panose="020F0502020204030204" pitchFamily="34" charset="0"/>
              </a:rPr>
              <a:t> </a:t>
            </a:r>
          </a:p>
        </p:txBody>
      </p:sp>
    </p:spTree>
    <p:extLst>
      <p:ext uri="{BB962C8B-B14F-4D97-AF65-F5344CB8AC3E}">
        <p14:creationId xmlns:p14="http://schemas.microsoft.com/office/powerpoint/2010/main" val="27339126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C5F2FC-288F-E49D-DB39-E82EEF047480}"/>
              </a:ext>
            </a:extLst>
          </p:cNvPr>
          <p:cNvSpPr>
            <a:spLocks noGrp="1"/>
          </p:cNvSpPr>
          <p:nvPr>
            <p:ph type="body" sz="quarter" idx="12"/>
          </p:nvPr>
        </p:nvSpPr>
        <p:spPr/>
        <p:txBody>
          <a:bodyPr>
            <a:normAutofit fontScale="40000" lnSpcReduction="20000"/>
          </a:bodyPr>
          <a:lstStyle/>
          <a:p>
            <a:r>
              <a:rPr lang="en-US" dirty="0"/>
              <a:t>Analyses de </a:t>
            </a:r>
            <a:r>
              <a:rPr lang="en-US" dirty="0" err="1"/>
              <a:t>Compatibilité</a:t>
            </a:r>
            <a:r>
              <a:rPr lang="en-US" dirty="0"/>
              <a:t> GE84 – </a:t>
            </a:r>
            <a:r>
              <a:rPr lang="en-US" dirty="0" err="1"/>
              <a:t>Exercice</a:t>
            </a:r>
            <a:r>
              <a:rPr lang="en-US" dirty="0"/>
              <a:t> – Données </a:t>
            </a:r>
            <a:r>
              <a:rPr lang="en-US" dirty="0" err="1"/>
              <a:t>d’entrée</a:t>
            </a:r>
            <a:endParaRPr lang="en-US" dirty="0"/>
          </a:p>
          <a:p>
            <a:r>
              <a:rPr lang="en-US" dirty="0" err="1"/>
              <a:t>Création</a:t>
            </a:r>
            <a:r>
              <a:rPr lang="en-US" dirty="0"/>
              <a:t> et validation</a:t>
            </a:r>
          </a:p>
        </p:txBody>
      </p:sp>
      <p:sp>
        <p:nvSpPr>
          <p:cNvPr id="6" name="TextBox 5">
            <a:extLst>
              <a:ext uri="{FF2B5EF4-FFF2-40B4-BE49-F238E27FC236}">
                <a16:creationId xmlns:a16="http://schemas.microsoft.com/office/drawing/2014/main" id="{B994287A-E470-C2B3-38F7-34BA5AAE8073}"/>
              </a:ext>
            </a:extLst>
          </p:cNvPr>
          <p:cNvSpPr txBox="1"/>
          <p:nvPr/>
        </p:nvSpPr>
        <p:spPr>
          <a:xfrm>
            <a:off x="222250" y="1844675"/>
            <a:ext cx="8728170" cy="7156446"/>
          </a:xfrm>
          <a:prstGeom prst="rect">
            <a:avLst/>
          </a:prstGeom>
          <a:noFill/>
        </p:spPr>
        <p:txBody>
          <a:bodyPr wrap="square" rtlCol="0">
            <a:spAutoFit/>
          </a:bodyPr>
          <a:lstStyle/>
          <a:p>
            <a:pPr marL="442405" lvl="1" defTabSz="1633532">
              <a:lnSpc>
                <a:spcPct val="150000"/>
              </a:lnSpc>
              <a:spcBef>
                <a:spcPct val="20000"/>
              </a:spcBef>
            </a:pPr>
            <a:r>
              <a:rPr lang="en-GB" sz="3200" b="1" dirty="0">
                <a:latin typeface="Calibri" panose="020F0502020204030204" pitchFamily="34" charset="0"/>
                <a:ea typeface="+mj-ea"/>
                <a:cs typeface="Calibri" panose="020F0502020204030204" pitchFamily="34" charset="0"/>
              </a:rPr>
              <a:t>TerRaNotices:</a:t>
            </a:r>
            <a:endParaRPr lang="fr-FR" sz="3200" dirty="0">
              <a:latin typeface="Calibri" panose="020F0502020204030204" pitchFamily="34" charset="0"/>
              <a:ea typeface="+mj-ea"/>
              <a:cs typeface="Calibri" panose="020F0502020204030204" pitchFamily="34" charset="0"/>
            </a:endParaRPr>
          </a:p>
          <a:p>
            <a:pPr marL="442405" lvl="1" defTabSz="1633532">
              <a:lnSpc>
                <a:spcPct val="150000"/>
              </a:lnSpc>
              <a:spcBef>
                <a:spcPct val="20000"/>
              </a:spcBef>
            </a:pPr>
            <a:r>
              <a:rPr lang="fr-FR" sz="3200" dirty="0">
                <a:latin typeface="Calibri" panose="020F0502020204030204" pitchFamily="34" charset="0"/>
                <a:ea typeface="+mj-ea"/>
                <a:cs typeface="Calibri" panose="020F0502020204030204" pitchFamily="34" charset="0"/>
              </a:rPr>
              <a:t>1. Créez le fichier de notice à partir de zéro</a:t>
            </a:r>
          </a:p>
          <a:p>
            <a:pPr marL="442405" lvl="1" defTabSz="1633532">
              <a:lnSpc>
                <a:spcPct val="150000"/>
              </a:lnSpc>
              <a:spcBef>
                <a:spcPct val="20000"/>
              </a:spcBef>
            </a:pPr>
            <a:r>
              <a:rPr lang="fr-FR" sz="3200" dirty="0">
                <a:latin typeface="Calibri" panose="020F0502020204030204" pitchFamily="34" charset="0"/>
                <a:ea typeface="+mj-ea"/>
                <a:cs typeface="Calibri" panose="020F0502020204030204" pitchFamily="34" charset="0"/>
              </a:rPr>
              <a:t>ou</a:t>
            </a:r>
          </a:p>
          <a:p>
            <a:pPr marL="442405" lvl="1" defTabSz="1633532">
              <a:lnSpc>
                <a:spcPct val="150000"/>
              </a:lnSpc>
              <a:spcBef>
                <a:spcPct val="20000"/>
              </a:spcBef>
            </a:pPr>
            <a:r>
              <a:rPr lang="fr-FR" sz="3200" dirty="0">
                <a:latin typeface="Calibri" panose="020F0502020204030204" pitchFamily="34" charset="0"/>
                <a:ea typeface="+mj-ea"/>
                <a:cs typeface="Calibri" panose="020F0502020204030204" pitchFamily="34" charset="0"/>
              </a:rPr>
              <a:t>2. Extraire du BR IFIC</a:t>
            </a:r>
          </a:p>
          <a:p>
            <a:pPr marL="442405" lvl="1" defTabSz="1633532">
              <a:lnSpc>
                <a:spcPct val="150000"/>
              </a:lnSpc>
              <a:spcBef>
                <a:spcPct val="20000"/>
              </a:spcBef>
            </a:pPr>
            <a:r>
              <a:rPr lang="fr-FR" sz="3200" dirty="0">
                <a:latin typeface="Calibri" panose="020F0502020204030204" pitchFamily="34" charset="0"/>
                <a:ea typeface="+mj-ea"/>
                <a:cs typeface="Calibri" panose="020F0502020204030204" pitchFamily="34" charset="0"/>
              </a:rPr>
              <a:t>3. Valider le fichier à l'aide de </a:t>
            </a:r>
            <a:r>
              <a:rPr lang="fr-FR" sz="3200" b="1" dirty="0">
                <a:latin typeface="Calibri" panose="020F0502020204030204" pitchFamily="34" charset="0"/>
                <a:ea typeface="+mj-ea"/>
                <a:cs typeface="Calibri" panose="020F0502020204030204" pitchFamily="34" charset="0"/>
              </a:rPr>
              <a:t>eValidation</a:t>
            </a:r>
            <a:r>
              <a:rPr lang="fr-FR" sz="3200" dirty="0">
                <a:latin typeface="Calibri" panose="020F0502020204030204" pitchFamily="34" charset="0"/>
                <a:ea typeface="+mj-ea"/>
                <a:cs typeface="Calibri" panose="020F0502020204030204" pitchFamily="34" charset="0"/>
              </a:rPr>
              <a:t> 4. Enregistrez le fichier dans un dossier local.</a:t>
            </a:r>
          </a:p>
          <a:p>
            <a:pPr marL="442405" lvl="1" defTabSz="1633532">
              <a:lnSpc>
                <a:spcPct val="150000"/>
              </a:lnSpc>
              <a:spcBef>
                <a:spcPct val="20000"/>
              </a:spcBef>
            </a:pPr>
            <a:r>
              <a:rPr lang="fr-FR" sz="3200" dirty="0">
                <a:latin typeface="Calibri" panose="020F0502020204030204" pitchFamily="34" charset="0"/>
                <a:ea typeface="+mj-ea"/>
                <a:cs typeface="Calibri" panose="020F0502020204030204" pitchFamily="34" charset="0"/>
              </a:rPr>
              <a:t>(Pour ajouter des notices au même fichier, utilisez la fonction « glisser-déposer » dans </a:t>
            </a:r>
            <a:r>
              <a:rPr lang="fr-FR" sz="3200" b="1" dirty="0">
                <a:latin typeface="Calibri" panose="020F0502020204030204" pitchFamily="34" charset="0"/>
                <a:ea typeface="+mj-ea"/>
                <a:cs typeface="Calibri" panose="020F0502020204030204" pitchFamily="34" charset="0"/>
              </a:rPr>
              <a:t>TerRaNotices</a:t>
            </a:r>
            <a:r>
              <a:rPr lang="fr-FR" sz="3200" dirty="0">
                <a:latin typeface="Calibri" panose="020F0502020204030204" pitchFamily="34" charset="0"/>
                <a:ea typeface="+mj-ea"/>
                <a:cs typeface="Calibri" panose="020F0502020204030204" pitchFamily="34" charset="0"/>
              </a:rPr>
              <a:t>)</a:t>
            </a:r>
            <a:endParaRPr lang="en-GB" sz="3200" dirty="0">
              <a:latin typeface="Calibri" panose="020F0502020204030204" pitchFamily="34" charset="0"/>
              <a:ea typeface="+mj-ea"/>
              <a:cs typeface="Calibri" panose="020F0502020204030204" pitchFamily="34" charset="0"/>
            </a:endParaRPr>
          </a:p>
        </p:txBody>
      </p:sp>
      <p:pic>
        <p:nvPicPr>
          <p:cNvPr id="7" name="Picture 6">
            <a:extLst>
              <a:ext uri="{FF2B5EF4-FFF2-40B4-BE49-F238E27FC236}">
                <a16:creationId xmlns:a16="http://schemas.microsoft.com/office/drawing/2014/main" id="{7A9A220A-84B3-4331-B6A8-7B4E823466B3}"/>
              </a:ext>
            </a:extLst>
          </p:cNvPr>
          <p:cNvPicPr>
            <a:picLocks noChangeAspect="1"/>
          </p:cNvPicPr>
          <p:nvPr/>
        </p:nvPicPr>
        <p:blipFill>
          <a:blip r:embed="rId2"/>
          <a:stretch>
            <a:fillRect/>
          </a:stretch>
        </p:blipFill>
        <p:spPr>
          <a:xfrm>
            <a:off x="8950420" y="1665346"/>
            <a:ext cx="11005481" cy="7978658"/>
          </a:xfrm>
          <a:prstGeom prst="rect">
            <a:avLst/>
          </a:prstGeom>
          <a:ln>
            <a:solidFill>
              <a:schemeClr val="accent1"/>
            </a:solidFill>
          </a:ln>
        </p:spPr>
      </p:pic>
    </p:spTree>
    <p:extLst>
      <p:ext uri="{BB962C8B-B14F-4D97-AF65-F5344CB8AC3E}">
        <p14:creationId xmlns:p14="http://schemas.microsoft.com/office/powerpoint/2010/main" val="23744773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994287A-E470-C2B3-38F7-34BA5AAE8073}"/>
              </a:ext>
            </a:extLst>
          </p:cNvPr>
          <p:cNvSpPr txBox="1"/>
          <p:nvPr/>
        </p:nvSpPr>
        <p:spPr>
          <a:xfrm>
            <a:off x="569697" y="1776842"/>
            <a:ext cx="8915400" cy="6986849"/>
          </a:xfrm>
          <a:prstGeom prst="rect">
            <a:avLst/>
          </a:prstGeom>
          <a:noFill/>
        </p:spPr>
        <p:txBody>
          <a:bodyPr wrap="square" rtlCol="0">
            <a:spAutoFit/>
          </a:bodyPr>
          <a:lstStyle/>
          <a:p>
            <a:pPr marL="442405" lvl="1" defTabSz="1633532">
              <a:lnSpc>
                <a:spcPct val="150000"/>
              </a:lnSpc>
              <a:spcBef>
                <a:spcPct val="20000"/>
              </a:spcBef>
            </a:pPr>
            <a:r>
              <a:rPr lang="en-GB" sz="3600" b="1" dirty="0">
                <a:latin typeface="Calibri" panose="020F0502020204030204" pitchFamily="34" charset="0"/>
                <a:ea typeface="+mj-ea"/>
                <a:cs typeface="Calibri" panose="020F0502020204030204" pitchFamily="34" charset="0"/>
              </a:rPr>
              <a:t>eQuery:</a:t>
            </a:r>
          </a:p>
          <a:p>
            <a:pPr marL="956755" lvl="1" indent="-514350" defTabSz="1633532">
              <a:lnSpc>
                <a:spcPct val="150000"/>
              </a:lnSpc>
              <a:spcBef>
                <a:spcPct val="20000"/>
              </a:spcBef>
              <a:buFont typeface="+mj-lt"/>
              <a:buAutoNum type="arabicPeriod"/>
            </a:pPr>
            <a:r>
              <a:rPr lang="fr-FR" sz="3600" dirty="0">
                <a:latin typeface="Calibri" panose="020F0502020204030204" pitchFamily="34" charset="0"/>
                <a:ea typeface="+mj-ea"/>
                <a:cs typeface="Calibri" panose="020F0502020204030204" pitchFamily="34" charset="0"/>
              </a:rPr>
              <a:t>Définir les critères de sélection (une seule Administration),</a:t>
            </a:r>
          </a:p>
          <a:p>
            <a:pPr marL="956755" lvl="1" indent="-514350" defTabSz="1633532">
              <a:lnSpc>
                <a:spcPct val="150000"/>
              </a:lnSpc>
              <a:spcBef>
                <a:spcPct val="20000"/>
              </a:spcBef>
              <a:buFont typeface="+mj-lt"/>
              <a:buAutoNum type="arabicPeriod"/>
            </a:pPr>
            <a:r>
              <a:rPr lang="fr-FR" sz="3600" dirty="0">
                <a:latin typeface="Calibri" panose="020F0502020204030204" pitchFamily="34" charset="0"/>
                <a:ea typeface="+mj-ea"/>
                <a:cs typeface="Calibri" panose="020F0502020204030204" pitchFamily="34" charset="0"/>
              </a:rPr>
              <a:t>Cliquer sur le bouton "</a:t>
            </a:r>
            <a:r>
              <a:rPr lang="en-GB" sz="3600" b="1" dirty="0">
                <a:latin typeface="Calibri" panose="020F0502020204030204" pitchFamily="34" charset="0"/>
                <a:ea typeface="+mj-ea"/>
                <a:cs typeface="Calibri" panose="020F0502020204030204" pitchFamily="34" charset="0"/>
              </a:rPr>
              <a:t>Apply Filter</a:t>
            </a:r>
            <a:r>
              <a:rPr lang="fr-FR" sz="3600" dirty="0">
                <a:latin typeface="Calibri" panose="020F0502020204030204" pitchFamily="34" charset="0"/>
                <a:ea typeface="+mj-ea"/>
                <a:cs typeface="Calibri" panose="020F0502020204030204" pitchFamily="34" charset="0"/>
              </a:rPr>
              <a:t>" pour obtenir la liste récapitulative et sélectionner la notice à analyser.</a:t>
            </a:r>
          </a:p>
          <a:p>
            <a:pPr marL="956755" lvl="1" indent="-514350" defTabSz="1633532">
              <a:lnSpc>
                <a:spcPct val="150000"/>
              </a:lnSpc>
              <a:spcBef>
                <a:spcPct val="20000"/>
              </a:spcBef>
              <a:buFont typeface="+mj-lt"/>
              <a:buAutoNum type="arabicPeriod"/>
            </a:pPr>
            <a:r>
              <a:rPr lang="fr-FR" sz="3600" dirty="0">
                <a:latin typeface="Calibri" panose="020F0502020204030204" pitchFamily="34" charset="0"/>
                <a:ea typeface="+mj-ea"/>
                <a:cs typeface="Calibri" panose="020F0502020204030204" pitchFamily="34" charset="0"/>
              </a:rPr>
              <a:t>Cliquer sur le bouton </a:t>
            </a:r>
            <a:r>
              <a:rPr lang="en-GB" sz="3600" b="1" dirty="0">
                <a:latin typeface="Calibri" panose="020F0502020204030204" pitchFamily="34" charset="0"/>
                <a:ea typeface="+mj-ea"/>
                <a:cs typeface="Calibri" panose="020F0502020204030204" pitchFamily="34" charset="0"/>
              </a:rPr>
              <a:t>Generate e-notices (Export to SGML)</a:t>
            </a:r>
            <a:r>
              <a:rPr lang="en-GB" sz="3600" dirty="0">
                <a:latin typeface="Calibri" panose="020F0502020204030204" pitchFamily="34" charset="0"/>
                <a:ea typeface="+mj-ea"/>
                <a:cs typeface="Calibri" panose="020F0502020204030204" pitchFamily="34" charset="0"/>
              </a:rPr>
              <a:t>.</a:t>
            </a:r>
          </a:p>
        </p:txBody>
      </p:sp>
      <p:sp>
        <p:nvSpPr>
          <p:cNvPr id="2" name="Text Placeholder 1">
            <a:extLst>
              <a:ext uri="{FF2B5EF4-FFF2-40B4-BE49-F238E27FC236}">
                <a16:creationId xmlns:a16="http://schemas.microsoft.com/office/drawing/2014/main" id="{95C5F2FC-288F-E49D-DB39-E82EEF047480}"/>
              </a:ext>
            </a:extLst>
          </p:cNvPr>
          <p:cNvSpPr>
            <a:spLocks noGrp="1"/>
          </p:cNvSpPr>
          <p:nvPr>
            <p:ph type="body" sz="quarter" idx="12"/>
          </p:nvPr>
        </p:nvSpPr>
        <p:spPr/>
        <p:txBody>
          <a:bodyPr>
            <a:normAutofit fontScale="40000" lnSpcReduction="20000"/>
          </a:bodyPr>
          <a:lstStyle/>
          <a:p>
            <a:r>
              <a:rPr lang="en-US" dirty="0"/>
              <a:t>Analyses de </a:t>
            </a:r>
            <a:r>
              <a:rPr lang="en-US" dirty="0" err="1"/>
              <a:t>Compatibilité</a:t>
            </a:r>
            <a:r>
              <a:rPr lang="en-US" dirty="0"/>
              <a:t> GE84 – </a:t>
            </a:r>
            <a:r>
              <a:rPr lang="en-US" dirty="0" err="1"/>
              <a:t>Exercice</a:t>
            </a:r>
            <a:r>
              <a:rPr lang="en-US" dirty="0"/>
              <a:t> – Données </a:t>
            </a:r>
            <a:r>
              <a:rPr lang="en-US" dirty="0" err="1"/>
              <a:t>d’entrée</a:t>
            </a:r>
            <a:endParaRPr lang="en-US" dirty="0"/>
          </a:p>
          <a:p>
            <a:r>
              <a:rPr lang="en-US" dirty="0" err="1"/>
              <a:t>Création</a:t>
            </a:r>
            <a:r>
              <a:rPr lang="en-US" dirty="0"/>
              <a:t> et validation</a:t>
            </a:r>
          </a:p>
        </p:txBody>
      </p:sp>
      <p:grpSp>
        <p:nvGrpSpPr>
          <p:cNvPr id="9" name="Group 8">
            <a:extLst>
              <a:ext uri="{FF2B5EF4-FFF2-40B4-BE49-F238E27FC236}">
                <a16:creationId xmlns:a16="http://schemas.microsoft.com/office/drawing/2014/main" id="{3EB005C6-6BB8-3039-E221-77F12C7F3E94}"/>
              </a:ext>
            </a:extLst>
          </p:cNvPr>
          <p:cNvGrpSpPr/>
          <p:nvPr/>
        </p:nvGrpSpPr>
        <p:grpSpPr>
          <a:xfrm>
            <a:off x="10641385" y="1776842"/>
            <a:ext cx="8707065" cy="8297433"/>
            <a:chOff x="10641385" y="1776842"/>
            <a:chExt cx="8707065" cy="8297433"/>
          </a:xfrm>
        </p:grpSpPr>
        <p:pic>
          <p:nvPicPr>
            <p:cNvPr id="8" name="Picture 7">
              <a:extLst>
                <a:ext uri="{FF2B5EF4-FFF2-40B4-BE49-F238E27FC236}">
                  <a16:creationId xmlns:a16="http://schemas.microsoft.com/office/drawing/2014/main" id="{061CB670-56F2-E587-9BF4-3E45AB8EB673}"/>
                </a:ext>
              </a:extLst>
            </p:cNvPr>
            <p:cNvPicPr>
              <a:picLocks noChangeAspect="1"/>
            </p:cNvPicPr>
            <p:nvPr/>
          </p:nvPicPr>
          <p:blipFill>
            <a:blip r:embed="rId2"/>
            <a:stretch>
              <a:fillRect/>
            </a:stretch>
          </p:blipFill>
          <p:spPr>
            <a:xfrm>
              <a:off x="10641385" y="1776842"/>
              <a:ext cx="8707065" cy="8297433"/>
            </a:xfrm>
            <a:prstGeom prst="rect">
              <a:avLst/>
            </a:prstGeom>
            <a:ln>
              <a:solidFill>
                <a:schemeClr val="accent1"/>
              </a:solidFill>
            </a:ln>
          </p:spPr>
        </p:pic>
        <p:sp>
          <p:nvSpPr>
            <p:cNvPr id="7" name="Oval 6">
              <a:extLst>
                <a:ext uri="{FF2B5EF4-FFF2-40B4-BE49-F238E27FC236}">
                  <a16:creationId xmlns:a16="http://schemas.microsoft.com/office/drawing/2014/main" id="{A19F46CA-C1A0-9859-E0F2-20FDD244C370}"/>
                </a:ext>
              </a:extLst>
            </p:cNvPr>
            <p:cNvSpPr/>
            <p:nvPr/>
          </p:nvSpPr>
          <p:spPr>
            <a:xfrm>
              <a:off x="13232185" y="8459989"/>
              <a:ext cx="2057400" cy="6858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019310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5C5F2FC-288F-E49D-DB39-E82EEF047480}"/>
              </a:ext>
            </a:extLst>
          </p:cNvPr>
          <p:cNvSpPr>
            <a:spLocks noGrp="1"/>
          </p:cNvSpPr>
          <p:nvPr>
            <p:ph type="body" sz="quarter" idx="12"/>
          </p:nvPr>
        </p:nvSpPr>
        <p:spPr/>
        <p:txBody>
          <a:bodyPr>
            <a:normAutofit fontScale="40000" lnSpcReduction="20000"/>
          </a:bodyPr>
          <a:lstStyle/>
          <a:p>
            <a:r>
              <a:rPr lang="en-US" dirty="0"/>
              <a:t>Analyses de </a:t>
            </a:r>
            <a:r>
              <a:rPr lang="en-US" dirty="0" err="1"/>
              <a:t>Compatibilité</a:t>
            </a:r>
            <a:r>
              <a:rPr lang="en-US" dirty="0"/>
              <a:t> GE84 – </a:t>
            </a:r>
            <a:r>
              <a:rPr lang="en-US" dirty="0" err="1"/>
              <a:t>Exercice</a:t>
            </a:r>
            <a:r>
              <a:rPr lang="en-US" dirty="0"/>
              <a:t> – Données </a:t>
            </a:r>
            <a:r>
              <a:rPr lang="en-US" dirty="0" err="1"/>
              <a:t>d’entrée</a:t>
            </a:r>
            <a:endParaRPr lang="en-US" dirty="0"/>
          </a:p>
          <a:p>
            <a:r>
              <a:rPr lang="en-US" dirty="0" err="1"/>
              <a:t>Création</a:t>
            </a:r>
            <a:r>
              <a:rPr lang="en-US" dirty="0"/>
              <a:t> et validation</a:t>
            </a:r>
          </a:p>
        </p:txBody>
      </p:sp>
      <p:sp>
        <p:nvSpPr>
          <p:cNvPr id="5" name="TextBox 4">
            <a:extLst>
              <a:ext uri="{FF2B5EF4-FFF2-40B4-BE49-F238E27FC236}">
                <a16:creationId xmlns:a16="http://schemas.microsoft.com/office/drawing/2014/main" id="{BC401E50-6898-3066-A693-9E23F4066469}"/>
              </a:ext>
            </a:extLst>
          </p:cNvPr>
          <p:cNvSpPr txBox="1"/>
          <p:nvPr/>
        </p:nvSpPr>
        <p:spPr>
          <a:xfrm>
            <a:off x="1013751" y="1844675"/>
            <a:ext cx="8001000" cy="7294305"/>
          </a:xfrm>
          <a:prstGeom prst="rect">
            <a:avLst/>
          </a:prstGeom>
          <a:noFill/>
        </p:spPr>
        <p:txBody>
          <a:bodyPr wrap="square" rtlCol="0">
            <a:spAutoFit/>
          </a:bodyPr>
          <a:lstStyle/>
          <a:p>
            <a:r>
              <a:rPr lang="en-GB" sz="3600" b="1" dirty="0">
                <a:latin typeface="Calibri" panose="020F0502020204030204" pitchFamily="34" charset="0"/>
                <a:ea typeface="+mj-ea"/>
                <a:cs typeface="Calibri" panose="020F0502020204030204" pitchFamily="34" charset="0"/>
              </a:rPr>
              <a:t>myAdmin</a:t>
            </a:r>
            <a:r>
              <a:rPr lang="en-GB" sz="3600" dirty="0"/>
              <a:t> (</a:t>
            </a:r>
            <a:r>
              <a:rPr lang="en-GB" sz="3600" dirty="0" err="1"/>
              <a:t>Portail</a:t>
            </a:r>
            <a:r>
              <a:rPr lang="en-GB" sz="3600" dirty="0"/>
              <a:t> pour Points </a:t>
            </a:r>
            <a:r>
              <a:rPr lang="en-GB" sz="3600" dirty="0" err="1"/>
              <a:t>Focaux</a:t>
            </a:r>
            <a:r>
              <a:rPr lang="en-GB" sz="3600" dirty="0"/>
              <a:t>):</a:t>
            </a:r>
            <a:endParaRPr lang="en-US" sz="3600" dirty="0"/>
          </a:p>
          <a:p>
            <a:endParaRPr lang="en-GB" sz="3600" b="1" dirty="0">
              <a:latin typeface="Calibri" panose="020F0502020204030204" pitchFamily="34" charset="0"/>
              <a:ea typeface="+mj-ea"/>
              <a:cs typeface="Calibri" panose="020F0502020204030204" pitchFamily="34" charset="0"/>
            </a:endParaRPr>
          </a:p>
          <a:p>
            <a:endParaRPr lang="en-GB" sz="3600" dirty="0"/>
          </a:p>
          <a:p>
            <a:pPr marL="742950" indent="-742950">
              <a:buFont typeface="+mj-lt"/>
              <a:buAutoNum type="arabicPeriod"/>
            </a:pPr>
            <a:r>
              <a:rPr lang="fr-FR" sz="3600" dirty="0"/>
              <a:t>Sélectionner le fragment </a:t>
            </a:r>
            <a:r>
              <a:rPr lang="fr-FR" sz="3600" b="1" dirty="0"/>
              <a:t>GE84</a:t>
            </a:r>
          </a:p>
          <a:p>
            <a:pPr marL="742950" indent="-742950">
              <a:buFont typeface="+mj-lt"/>
              <a:buAutoNum type="arabicPeriod"/>
            </a:pPr>
            <a:r>
              <a:rPr lang="fr-FR" sz="3600" dirty="0"/>
              <a:t>Cliquer sur le nombre de notices correspondant au groupe de notices qui vous intéresse</a:t>
            </a:r>
          </a:p>
          <a:p>
            <a:pPr marL="742950" indent="-742950">
              <a:buFont typeface="+mj-lt"/>
              <a:buAutoNum type="arabicPeriod"/>
            </a:pPr>
            <a:r>
              <a:rPr lang="fr-FR" sz="3600" dirty="0"/>
              <a:t>Lorsque la liste récapitulative apparaît, il est possible d'affiner la sélection en cochant "</a:t>
            </a:r>
            <a:r>
              <a:rPr lang="en-GB" sz="3600" b="1" dirty="0"/>
              <a:t>Use Filter</a:t>
            </a:r>
            <a:r>
              <a:rPr lang="fr-FR" sz="3600" dirty="0"/>
              <a:t>"</a:t>
            </a:r>
          </a:p>
          <a:p>
            <a:pPr marL="742950" indent="-742950">
              <a:buFont typeface="+mj-lt"/>
              <a:buAutoNum type="arabicPeriod"/>
            </a:pPr>
            <a:r>
              <a:rPr lang="fr-FR" sz="3600" dirty="0"/>
              <a:t>Sélectionner la notice à analyser</a:t>
            </a:r>
          </a:p>
          <a:p>
            <a:pPr marL="742950" indent="-742950">
              <a:buFont typeface="+mj-lt"/>
              <a:buAutoNum type="arabicPeriod"/>
            </a:pPr>
            <a:r>
              <a:rPr lang="fr-FR" sz="3600" dirty="0"/>
              <a:t>Cliquer sur le bouton </a:t>
            </a:r>
            <a:r>
              <a:rPr lang="en-GB" sz="3600" b="1" dirty="0"/>
              <a:t>Generate e-notices (export to SGML).</a:t>
            </a:r>
            <a:endParaRPr lang="en-US" sz="3600" dirty="0"/>
          </a:p>
        </p:txBody>
      </p:sp>
      <p:grpSp>
        <p:nvGrpSpPr>
          <p:cNvPr id="6" name="Group 5">
            <a:extLst>
              <a:ext uri="{FF2B5EF4-FFF2-40B4-BE49-F238E27FC236}">
                <a16:creationId xmlns:a16="http://schemas.microsoft.com/office/drawing/2014/main" id="{36B76835-5231-5ADE-AA62-A52B34A58824}"/>
              </a:ext>
            </a:extLst>
          </p:cNvPr>
          <p:cNvGrpSpPr/>
          <p:nvPr/>
        </p:nvGrpSpPr>
        <p:grpSpPr>
          <a:xfrm>
            <a:off x="9319551" y="3182326"/>
            <a:ext cx="10510376" cy="5173000"/>
            <a:chOff x="8223250" y="5578475"/>
            <a:chExt cx="10510376" cy="5173000"/>
          </a:xfrm>
        </p:grpSpPr>
        <p:pic>
          <p:nvPicPr>
            <p:cNvPr id="8" name="Picture 7">
              <a:extLst>
                <a:ext uri="{FF2B5EF4-FFF2-40B4-BE49-F238E27FC236}">
                  <a16:creationId xmlns:a16="http://schemas.microsoft.com/office/drawing/2014/main" id="{CEB12C3F-E039-0620-CD62-DEB838233432}"/>
                </a:ext>
              </a:extLst>
            </p:cNvPr>
            <p:cNvPicPr>
              <a:picLocks noChangeAspect="1"/>
            </p:cNvPicPr>
            <p:nvPr/>
          </p:nvPicPr>
          <p:blipFill rotWithShape="1">
            <a:blip r:embed="rId2"/>
            <a:srcRect t="2862"/>
            <a:stretch/>
          </p:blipFill>
          <p:spPr>
            <a:xfrm>
              <a:off x="8223250" y="5578475"/>
              <a:ext cx="10510376" cy="5173000"/>
            </a:xfrm>
            <a:prstGeom prst="rect">
              <a:avLst/>
            </a:prstGeom>
          </p:spPr>
        </p:pic>
        <p:sp>
          <p:nvSpPr>
            <p:cNvPr id="10" name="Oval 9">
              <a:extLst>
                <a:ext uri="{FF2B5EF4-FFF2-40B4-BE49-F238E27FC236}">
                  <a16:creationId xmlns:a16="http://schemas.microsoft.com/office/drawing/2014/main" id="{A19F46CA-C1A0-9859-E0F2-20FDD244C370}"/>
                </a:ext>
              </a:extLst>
            </p:cNvPr>
            <p:cNvSpPr/>
            <p:nvPr/>
          </p:nvSpPr>
          <p:spPr>
            <a:xfrm>
              <a:off x="16833850" y="6492875"/>
              <a:ext cx="609600" cy="5334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074EC89D-9D21-A87B-B239-2CA024EDEAEA}"/>
                </a:ext>
              </a:extLst>
            </p:cNvPr>
            <p:cNvSpPr/>
            <p:nvPr/>
          </p:nvSpPr>
          <p:spPr>
            <a:xfrm>
              <a:off x="11804650" y="7712075"/>
              <a:ext cx="2438400" cy="8382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81112920"/>
      </p:ext>
    </p:extLst>
  </p:cSld>
  <p:clrMapOvr>
    <a:masterClrMapping/>
  </p:clrMapOvr>
</p:sld>
</file>

<file path=ppt/theme/theme1.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ITU Theme - Page Numbers">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A5A5A5"/>
      </a:accent3>
      <a:accent4>
        <a:srgbClr val="595959"/>
      </a:accent4>
      <a:accent5>
        <a:srgbClr val="0083B3"/>
      </a:accent5>
      <a:accent6>
        <a:srgbClr val="E5F5F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venir_2023_04.potx" id="{11240953-A310-4EF9-B60A-8D69BC2E5D05}" vid="{CEE205A9-4133-437F-AA57-3F8B18D9290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714</TotalTime>
  <Words>1238</Words>
  <Application>Microsoft Office PowerPoint</Application>
  <PresentationFormat>Custom</PresentationFormat>
  <Paragraphs>147</Paragraphs>
  <Slides>20</Slides>
  <Notes>0</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20</vt:i4>
      </vt:variant>
    </vt:vector>
  </HeadingPairs>
  <TitlesOfParts>
    <vt:vector size="31" baseType="lpstr">
      <vt:lpstr>Calibri</vt:lpstr>
      <vt:lpstr>Gill Sans MT</vt:lpstr>
      <vt:lpstr>Aptos Narrow</vt:lpstr>
      <vt:lpstr>Wingdings</vt:lpstr>
      <vt:lpstr>Arial Black</vt:lpstr>
      <vt:lpstr>Avenir Nxt2 W1G</vt:lpstr>
      <vt:lpstr>Arial</vt:lpstr>
      <vt:lpstr>3_Office Theme</vt:lpstr>
      <vt:lpstr>Custom Design</vt:lpstr>
      <vt:lpstr>Office Theme</vt:lpstr>
      <vt:lpstr>1_ITU Theme - Page Numbers</vt:lpstr>
      <vt:lpstr>Outils Logiciels Analyse de Compatibilité GE84 &amp;  Optimisation GE84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ITURRS</dc:title>
  <dc:creator>Wang, Bingjia</dc:creator>
  <cp:lastModifiedBy>Ebdelli, Hakim</cp:lastModifiedBy>
  <cp:revision>29</cp:revision>
  <dcterms:created xsi:type="dcterms:W3CDTF">2023-06-12T09:28:13Z</dcterms:created>
  <dcterms:modified xsi:type="dcterms:W3CDTF">2024-10-01T14:59:02Z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2023-06-12T00:00:00Z</vt:filetime>
  </property>
  <property fmtid="{D5CDD505-2E9C-101B-9397-08002B2CF9AE}" pid="3" name="Creator">
    <vt:lpwstr>Adobe InDesign 18.3 (Windows)</vt:lpwstr>
  </property>
  <property fmtid="{D5CDD505-2E9C-101B-9397-08002B2CF9AE}" pid="4" name="LastSaved">
    <vt:filetime>2023-06-12T00:00:00Z</vt:filetime>
  </property>
  <property fmtid="{D5CDD505-2E9C-101B-9397-08002B2CF9AE}" pid="5" name="Producer">
    <vt:lpwstr>Adobe PDF Library 17.0</vt:lpwstr>
  </property>
</Properties>
</file>