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97818" autoAdjust="0"/>
  </p:normalViewPr>
  <p:slideViewPr>
    <p:cSldViewPr>
      <p:cViewPr>
        <p:scale>
          <a:sx n="100" d="100"/>
          <a:sy n="100" d="100"/>
        </p:scale>
        <p:origin x="-984" y="-6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3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21/05/2013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446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21/05/2013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604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21/05/2013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21/05/2013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21/05/2013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21/05/2013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21/05/2013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21/05/2013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21/05/2013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21/05/2013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000">
              <a:schemeClr val="bg1"/>
            </a:gs>
            <a:gs pos="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396536" cy="6876000"/>
          </a:xfrm>
          <a:gradFill flip="none" rotWithShape="1">
            <a:gsLst>
              <a:gs pos="24580">
                <a:schemeClr val="tx2">
                  <a:lumMod val="20000"/>
                  <a:lumOff val="80000"/>
                </a:schemeClr>
              </a:gs>
              <a:gs pos="69000">
                <a:schemeClr val="accent2">
                  <a:lumMod val="20000"/>
                  <a:lumOff val="80000"/>
                </a:schemeClr>
              </a:gs>
              <a:gs pos="0">
                <a:srgbClr val="DCEBF5">
                  <a:alpha val="0"/>
                  <a:lumMod val="58000"/>
                  <a:lumOff val="42000"/>
                </a:srgbClr>
              </a:gs>
              <a:gs pos="4000">
                <a:srgbClr val="83A7C3"/>
              </a:gs>
              <a:gs pos="46000">
                <a:srgbClr val="FFFFFF"/>
              </a:gs>
              <a:gs pos="100000">
                <a:srgbClr val="80302D"/>
              </a:gs>
              <a:gs pos="91000">
                <a:srgbClr val="C0524E"/>
              </a:gs>
              <a:gs pos="83326">
                <a:srgbClr val="EDDAD6">
                  <a:alpha val="22000"/>
                </a:srgbClr>
              </a:gs>
              <a:gs pos="88000">
                <a:srgbClr val="EBDAD4"/>
              </a:gs>
              <a:gs pos="100000">
                <a:srgbClr val="55261C"/>
              </a:gs>
            </a:gsLst>
            <a:lin ang="5400000" scaled="0"/>
            <a:tileRect l="-100000" b="-100000"/>
          </a:gra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Radio Regulations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Books</a:t>
            </a:r>
          </a:p>
          <a:p>
            <a:pPr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17000" contras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7475" cy="1080000"/>
          </a:xfrm>
          <a:prstGeom prst="rect">
            <a:avLst/>
          </a:prstGeom>
          <a:gradFill flip="none" rotWithShape="1">
            <a:gsLst>
              <a:gs pos="90000">
                <a:schemeClr val="bg1">
                  <a:alpha val="0"/>
                  <a:lumMod val="83000"/>
                </a:schemeClr>
              </a:gs>
              <a:gs pos="6000">
                <a:srgbClr val="C00000">
                  <a:alpha val="25000"/>
                  <a:lumMod val="3000"/>
                  <a:lumOff val="97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39752" y="1325815"/>
            <a:ext cx="4752528" cy="432048"/>
          </a:xfrm>
          <a:gradFill>
            <a:gsLst>
              <a:gs pos="0">
                <a:schemeClr val="accent2">
                  <a:tint val="65000"/>
                  <a:shade val="100000"/>
                  <a:satMod val="133000"/>
                </a:schemeClr>
              </a:gs>
              <a:gs pos="5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tint val="10000"/>
                  <a:shade val="100000"/>
                  <a:satMod val="135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Radio </a:t>
            </a:r>
            <a:r>
              <a:rPr lang="en-US" sz="2000" b="1" dirty="0" smtClean="0">
                <a:solidFill>
                  <a:srgbClr val="002060"/>
                </a:solidFill>
              </a:rPr>
              <a:t>Regulations </a:t>
            </a:r>
            <a:r>
              <a:rPr lang="en-US" sz="2000" b="1" dirty="0">
                <a:solidFill>
                  <a:srgbClr val="002060"/>
                </a:solidFill>
              </a:rPr>
              <a:t>Sales</a:t>
            </a:r>
            <a:r>
              <a:rPr lang="en-US" sz="2000" dirty="0">
                <a:solidFill>
                  <a:srgbClr val="002060"/>
                </a:solidFill>
              </a:rPr>
              <a:t> (as of May 2013)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27463"/>
              </p:ext>
            </p:extLst>
          </p:nvPr>
        </p:nvGraphicFramePr>
        <p:xfrm>
          <a:off x="715542" y="2204862"/>
          <a:ext cx="8064905" cy="3816426"/>
        </p:xfrm>
        <a:graphic>
          <a:graphicData uri="http://schemas.openxmlformats.org/drawingml/2006/table">
            <a:tbl>
              <a:tblPr firstRow="1" firstCol="1" bandRow="1"/>
              <a:tblGrid>
                <a:gridCol w="1258804"/>
                <a:gridCol w="1258804"/>
                <a:gridCol w="1007044"/>
                <a:gridCol w="671362"/>
                <a:gridCol w="671362"/>
                <a:gridCol w="643388"/>
                <a:gridCol w="937110"/>
                <a:gridCol w="965083"/>
                <a:gridCol w="651948"/>
              </a:tblGrid>
              <a:tr h="349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7000">
                          <a:srgbClr val="C41A1B"/>
                        </a:gs>
                        <a:gs pos="89000">
                          <a:schemeClr val="accent1">
                            <a:tint val="44500"/>
                            <a:satMod val="160000"/>
                          </a:schemeClr>
                        </a:gs>
                        <a:gs pos="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Total sales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gradFill flip="none" rotWithShape="1">
                      <a:gsLst>
                        <a:gs pos="16000">
                          <a:srgbClr val="C41A1B"/>
                        </a:gs>
                        <a:gs pos="51000">
                          <a:schemeClr val="accent1">
                            <a:tint val="44500"/>
                            <a:satMod val="160000"/>
                          </a:schemeClr>
                        </a:gs>
                        <a:gs pos="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3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Edition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Sales period, months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Online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DVD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Paper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Total Sold</a:t>
                      </a:r>
                      <a:endParaRPr lang="en-US" sz="120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Free downloads</a:t>
                      </a:r>
                      <a:endParaRPr lang="en-US" sz="120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TOTAL released</a:t>
                      </a:r>
                      <a:endParaRPr lang="en-US" sz="120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</a:tr>
              <a:tr h="333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2012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5.5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3,549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5,002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8,551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7,583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89000">
                          <a:schemeClr val="tx2">
                            <a:lumMod val="60000"/>
                            <a:lumOff val="40000"/>
                          </a:schemeClr>
                        </a:gs>
                        <a:gs pos="3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24,685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</a:tr>
              <a:tr h="349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2008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312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86000">
                          <a:schemeClr val="tx2">
                            <a:lumMod val="60000"/>
                            <a:lumOff val="40000"/>
                          </a:schemeClr>
                        </a:gs>
                        <a:gs pos="56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1,074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13,792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15,178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Not offered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30,356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</a:tr>
              <a:tr h="349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</a:tr>
              <a:tr h="349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5000">
                          <a:srgbClr val="C00000"/>
                        </a:gs>
                        <a:gs pos="7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Monthly Average Sales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8000">
                          <a:srgbClr val="C00000"/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3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Edition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Sales period, months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Online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DVD</a:t>
                      </a:r>
                      <a:endParaRPr lang="en-US" sz="120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Paper</a:t>
                      </a:r>
                      <a:endParaRPr lang="en-US" sz="120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Total Sold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Free downloads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TOTAL released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</a:tr>
              <a:tr h="333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2012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5.5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909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1,555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1,379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90000">
                          <a:srgbClr val="8AB0E1"/>
                        </a:gs>
                        <a:gs pos="91000">
                          <a:schemeClr val="tx2">
                            <a:lumMod val="60000"/>
                            <a:lumOff val="40000"/>
                          </a:schemeClr>
                        </a:gs>
                        <a:gs pos="43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4,488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</a:tr>
              <a:tr h="383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2008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88000">
                          <a:schemeClr val="tx2">
                            <a:lumMod val="60000"/>
                            <a:lumOff val="40000"/>
                          </a:schemeClr>
                        </a:gs>
                        <a:gs pos="4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292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Not offered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SimSun"/>
                        </a:rPr>
                        <a:t>584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SimSu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58000">
                          <a:schemeClr val="bg1">
                            <a:lumMod val="14000"/>
                            <a:lumOff val="86000"/>
                          </a:schemeClr>
                        </a:gs>
                        <a:gs pos="11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</a:gra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6371"/>
            <a:ext cx="1472143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0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blue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CAE478657B44A8F67D90DF00552D0" ma:contentTypeVersion="2" ma:contentTypeDescription="Create a new document." ma:contentTypeScope="" ma:versionID="cdc1b7f9c0cc9929f330bfbd8f41912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83959-140C-4861-B295-0C358D44211E}"/>
</file>

<file path=customXml/itemProps2.xml><?xml version="1.0" encoding="utf-8"?>
<ds:datastoreItem xmlns:ds="http://schemas.openxmlformats.org/officeDocument/2006/customXml" ds:itemID="{4D99FDDE-0F7C-47C5-B3C0-9180E6688FBE}"/>
</file>

<file path=customXml/itemProps3.xml><?xml version="1.0" encoding="utf-8"?>
<ds:datastoreItem xmlns:ds="http://schemas.openxmlformats.org/officeDocument/2006/customXml" ds:itemID="{A69635EF-766B-4CC9-A8FE-22515D36B7DD}"/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 design template</Template>
  <TotalTime>0</TotalTime>
  <Words>79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Contemporary blue design template</vt:lpstr>
      <vt:lpstr>Radio Regulations Sales (as of May 2013)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2013-05-21T15:07:48Z</dcterms:created>
  <dcterms:modified xsi:type="dcterms:W3CDTF">2013-05-21T16:45:51Z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  <property fmtid="{D5CDD505-2E9C-101B-9397-08002B2CF9AE}" pid="3" name="ContentTypeId">
    <vt:lpwstr>0x010100D45CAE478657B44A8F67D90DF00552D0</vt:lpwstr>
  </property>
  <property fmtid="{D5CDD505-2E9C-101B-9397-08002B2CF9AE}" pid="4" name="Order">
    <vt:r8>1900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