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wdp" ContentType="image/vnd.ms-photo"/>
  <Default Extension="vml" ContentType="application/vnd.openxmlformats-officedocument.vmlDrawing"/>
  <Override PartName="/ppt/slides/slide6.xml" ContentType="application/vnd.openxmlformats-officedocument.presentationml.slide+xml"/>
  <Override PartName="/ppt/presentation.xml" ContentType="application/vnd.openxmlformats-officedocument.presentationml.presentation.main+xml"/>
  <Override PartName="/ppt/slides/slide4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1.xml" ContentType="application/vnd.openxmlformats-officedocument.presentationml.slide+xml"/>
  <Override PartName="/ppt/slides/slide5.xml" ContentType="application/vnd.openxmlformats-officedocument.presentationml.slide+xml"/>
  <Override PartName="/ppt/slideLayouts/slideLayout13.xml" ContentType="application/vnd.openxmlformats-officedocument.presentationml.slideLayout+xml"/>
  <Override PartName="/ppt/slideMasters/slideMaster2.xml" ContentType="application/vnd.openxmlformats-officedocument.presentationml.slideMaster+xml"/>
  <Override PartName="/ppt/slideMasters/slideMaster1.xml" ContentType="application/vnd.openxmlformats-officedocument.presentationml.slideMaster+xml"/>
  <Override PartName="/ppt/notesSlides/notesSlide1.xml" ContentType="application/vnd.openxmlformats-officedocument.presentationml.notesSlide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3.xml" ContentType="application/vnd.openxmlformats-officedocument.theme+xml"/>
  <Override PartName="/ppt/theme/theme2.xml" ContentType="application/vnd.openxmlformats-officedocument.theme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custom.xml" ContentType="application/vnd.openxmlformats-officedocument.custom-properti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2"/>
    <p:sldMasterId id="2147483674" r:id="rId3"/>
  </p:sldMasterIdLst>
  <p:notesMasterIdLst>
    <p:notesMasterId r:id="rId10"/>
  </p:notesMasterIdLst>
  <p:sldIdLst>
    <p:sldId id="269" r:id="rId4"/>
    <p:sldId id="277" r:id="rId5"/>
    <p:sldId id="273" r:id="rId6"/>
    <p:sldId id="272" r:id="rId7"/>
    <p:sldId id="274" r:id="rId8"/>
    <p:sldId id="276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0A8"/>
    <a:srgbClr val="007471"/>
    <a:srgbClr val="008986"/>
    <a:srgbClr val="FFFFAB"/>
    <a:srgbClr val="FFFF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6" d="100"/>
          <a:sy n="126" d="100"/>
        </p:scale>
        <p:origin x="-35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theme" Target="theme/theme1.xml"/><Relationship Id="rId3" Type="http://schemas.openxmlformats.org/officeDocument/2006/relationships/slideMaster" Target="slideMasters/slideMaster2.xml"/><Relationship Id="rId7" Type="http://schemas.openxmlformats.org/officeDocument/2006/relationships/slide" Target="slides/slide4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1.xml"/><Relationship Id="rId16" Type="http://schemas.openxmlformats.org/officeDocument/2006/relationships/customXml" Target="../customXml/item3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presProps" Target="presProps.xml"/><Relationship Id="rId5" Type="http://schemas.openxmlformats.org/officeDocument/2006/relationships/slide" Target="slides/slide2.xml"/><Relationship Id="rId15" Type="http://schemas.openxmlformats.org/officeDocument/2006/relationships/customXml" Target="../customXml/item2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4CAC67-B5E1-420F-9776-23DC14E1A178}" type="datetimeFigureOut">
              <a:rPr lang="en-US" smtClean="0"/>
              <a:t>20/05/2013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2CA752-05FB-4C4C-BFF9-4395CE0E4C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71127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This is an iterative process.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2CA752-05FB-4C4C-BFF9-4395CE0E4C7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94275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14000"/>
                    </a14:imgEffect>
                    <a14:imgEffect>
                      <a14:brightnessContrast bright="40000" contrast="-7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54239" cy="7848000"/>
          </a:xfrm>
          <a:prstGeom prst="rect">
            <a:avLst/>
          </a:prstGeom>
        </p:spPr>
      </p:pic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Title and Content">
    <p:bg bwMode="black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white"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 bwMode="white">
          <a:xfrm>
            <a:off x="381000" y="1411553"/>
            <a:ext cx="8382000" cy="2200602"/>
          </a:xfr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1pPr>
            <a:lvl2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2pPr>
            <a:lvl3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3pPr>
            <a:lvl4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4pPr>
            <a:lvl5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_Title and Content">
    <p:bg bwMode="black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white"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 bwMode="white">
          <a:xfrm>
            <a:off x="381000" y="1411553"/>
            <a:ext cx="8382000" cy="2200602"/>
          </a:xfr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1pPr>
            <a:lvl2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2pPr>
            <a:lvl3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3pPr>
            <a:lvl4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4pPr>
            <a:lvl5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6"/>
          <p:cNvSpPr>
            <a:spLocks noGrp="1"/>
          </p:cNvSpPr>
          <p:nvPr>
            <p:ph type="body" sz="quarter" idx="11"/>
          </p:nvPr>
        </p:nvSpPr>
        <p:spPr>
          <a:xfrm>
            <a:off x="0" y="6238875"/>
            <a:ext cx="9144001" cy="619125"/>
          </a:xfrm>
          <a:solidFill>
            <a:srgbClr val="FFFF99"/>
          </a:solidFill>
        </p:spPr>
        <p:txBody>
          <a:bodyPr wrap="square" lIns="152394" tIns="76197" rIns="152394" bIns="76197" anchor="b" anchorCtr="0">
            <a:noAutofit/>
          </a:bodyPr>
          <a:lstStyle>
            <a:lvl1pPr algn="r">
              <a:buFont typeface="Arial" pitchFamily="34" charset="0"/>
              <a:buNone/>
              <a:defRPr>
                <a:solidFill>
                  <a:srgbClr val="000000"/>
                </a:solidFill>
                <a:effectLst/>
                <a:latin typeface="+mj-lt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Demo, Video etc. &quot;special&quot; slid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69219" y="649805"/>
            <a:ext cx="7043208" cy="1523494"/>
          </a:xfrm>
        </p:spPr>
        <p:txBody>
          <a:bodyPr anchor="ctr" anchorCtr="0">
            <a:noAutofit/>
          </a:bodyPr>
          <a:lstStyle>
            <a:lvl1pPr>
              <a:lnSpc>
                <a:spcPct val="90000"/>
              </a:lnSpc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68955" y="4344988"/>
            <a:ext cx="7043208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 hasCustomPrompt="1"/>
          </p:nvPr>
        </p:nvSpPr>
        <p:spPr>
          <a:xfrm>
            <a:off x="722049" y="2355850"/>
            <a:ext cx="7690114" cy="1384994"/>
          </a:xfrm>
        </p:spPr>
        <p:txBody>
          <a:bodyPr anchor="t" anchorCtr="0">
            <a:noAutofit/>
            <a:scene3d>
              <a:camera prst="orthographicFront"/>
              <a:lightRig rig="flat" dir="t"/>
            </a:scene3d>
            <a:sp3d extrusionH="88900" contourW="2540">
              <a:bevelT w="38100" h="31750"/>
              <a:contourClr>
                <a:srgbClr val="F4A234"/>
              </a:contourClr>
            </a:sp3d>
          </a:bodyPr>
          <a:lstStyle>
            <a:lvl1pPr marL="0" indent="0" algn="l">
              <a:buFont typeface="Arial" pitchFamily="34" charset="0"/>
              <a:buNone/>
              <a:defRPr kumimoji="0" lang="en-US" sz="10000" b="1" i="1" u="none" strike="noStrike" kern="1200" cap="none" spc="-642" normalizeH="0" baseline="0" noProof="0" dirty="0" smtClean="0">
                <a:ln w="11430"/>
                <a:gradFill>
                  <a:gsLst>
                    <a:gs pos="0">
                      <a:srgbClr val="FF9929">
                        <a:lumMod val="20000"/>
                        <a:lumOff val="80000"/>
                      </a:srgbClr>
                    </a:gs>
                    <a:gs pos="28000">
                      <a:srgbClr val="F8F57B"/>
                    </a:gs>
                    <a:gs pos="62000">
                      <a:srgbClr val="D5B953"/>
                    </a:gs>
                    <a:gs pos="88000">
                      <a:srgbClr val="D1943B"/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 dirty="0" smtClean="0"/>
              <a:t>click to…</a:t>
            </a:r>
          </a:p>
        </p:txBody>
      </p:sp>
    </p:spTree>
  </p:cSld>
  <p:clrMapOvr>
    <a:masterClrMapping/>
  </p:clrMapOvr>
  <p:transition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Use for slides with Software Co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722313" y="1905000"/>
            <a:ext cx="8040688" cy="1938992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emo, Video etc. &quot;special&quot; slid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69219" y="649805"/>
            <a:ext cx="7043208" cy="1523494"/>
          </a:xfrm>
        </p:spPr>
        <p:txBody>
          <a:bodyPr anchor="ctr" anchorCtr="0">
            <a:noAutofit/>
          </a:bodyPr>
          <a:lstStyle>
            <a:lvl1pPr>
              <a:lnSpc>
                <a:spcPct val="90000"/>
              </a:lnSpc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68955" y="4344988"/>
            <a:ext cx="7043208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 hasCustomPrompt="1"/>
          </p:nvPr>
        </p:nvSpPr>
        <p:spPr>
          <a:xfrm>
            <a:off x="722049" y="2355850"/>
            <a:ext cx="7690114" cy="1384994"/>
          </a:xfrm>
        </p:spPr>
        <p:txBody>
          <a:bodyPr anchor="t" anchorCtr="0">
            <a:noAutofit/>
            <a:scene3d>
              <a:camera prst="orthographicFront"/>
              <a:lightRig rig="flat" dir="t"/>
            </a:scene3d>
            <a:sp3d extrusionH="88900" contourW="2540">
              <a:bevelT w="38100" h="31750"/>
              <a:contourClr>
                <a:srgbClr val="F4A234"/>
              </a:contourClr>
            </a:sp3d>
          </a:bodyPr>
          <a:lstStyle>
            <a:lvl1pPr marL="0" indent="0" algn="l">
              <a:buFont typeface="Arial" pitchFamily="34" charset="0"/>
              <a:buNone/>
              <a:defRPr kumimoji="0" lang="en-US" sz="10000" b="1" i="1" u="none" strike="noStrike" kern="1200" cap="none" spc="-642" normalizeH="0" baseline="0" noProof="0" dirty="0" smtClean="0">
                <a:ln w="11430"/>
                <a:gradFill>
                  <a:gsLst>
                    <a:gs pos="0">
                      <a:srgbClr val="FF9929">
                        <a:lumMod val="20000"/>
                        <a:lumOff val="80000"/>
                      </a:srgbClr>
                    </a:gs>
                    <a:gs pos="28000">
                      <a:srgbClr val="F8F57B"/>
                    </a:gs>
                    <a:gs pos="62000">
                      <a:srgbClr val="D5B953"/>
                    </a:gs>
                    <a:gs pos="88000">
                      <a:srgbClr val="D1943B"/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 dirty="0" smtClean="0"/>
              <a:t>click to…</a:t>
            </a:r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381000" y="1411552"/>
            <a:ext cx="8382000" cy="2210862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412875"/>
            <a:ext cx="8382000" cy="2210862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411553"/>
            <a:ext cx="4114800" cy="2129814"/>
          </a:xfrm>
        </p:spPr>
        <p:txBody>
          <a:bodyPr/>
          <a:lstStyle>
            <a:lvl1pPr marL="339976" indent="-339976">
              <a:lnSpc>
                <a:spcPct val="90000"/>
              </a:lnSpc>
              <a:defRPr sz="2800"/>
            </a:lvl1pPr>
            <a:lvl2pPr marL="673338" indent="-325424">
              <a:lnSpc>
                <a:spcPct val="90000"/>
              </a:lnSpc>
              <a:defRPr sz="2400"/>
            </a:lvl2pPr>
            <a:lvl3pPr marL="953785" indent="-288384">
              <a:lnSpc>
                <a:spcPct val="90000"/>
              </a:lnSpc>
              <a:defRPr sz="2000"/>
            </a:lvl3pPr>
            <a:lvl4pPr marL="1227618" indent="-273833">
              <a:lnSpc>
                <a:spcPct val="90000"/>
              </a:lnSpc>
              <a:defRPr sz="1800"/>
            </a:lvl4pPr>
            <a:lvl5pPr marL="1516002" indent="-280447">
              <a:lnSpc>
                <a:spcPct val="90000"/>
              </a:lnSpc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11553"/>
            <a:ext cx="4114800" cy="2129814"/>
          </a:xfrm>
        </p:spPr>
        <p:txBody>
          <a:bodyPr/>
          <a:lstStyle>
            <a:lvl1pPr marL="347914" indent="-347914">
              <a:lnSpc>
                <a:spcPct val="90000"/>
              </a:lnSpc>
              <a:defRPr sz="2800"/>
            </a:lvl1pPr>
            <a:lvl2pPr marL="673338" indent="-339976">
              <a:lnSpc>
                <a:spcPct val="90000"/>
              </a:lnSpc>
              <a:defRPr sz="2400"/>
            </a:lvl2pPr>
            <a:lvl3pPr marL="961722" indent="-302936">
              <a:lnSpc>
                <a:spcPct val="90000"/>
              </a:lnSpc>
              <a:defRPr sz="2000"/>
            </a:lvl3pPr>
            <a:lvl4pPr marL="1227618" indent="-265896">
              <a:lnSpc>
                <a:spcPct val="90000"/>
              </a:lnSpc>
              <a:defRPr sz="1800"/>
            </a:lvl4pPr>
            <a:lvl5pPr marL="1516002" indent="-273833">
              <a:lnSpc>
                <a:spcPct val="90000"/>
              </a:lnSpc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411553"/>
            <a:ext cx="4114800" cy="692498"/>
          </a:xfrm>
        </p:spPr>
        <p:txBody>
          <a:bodyPr anchor="b"/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2500" b="1"/>
            </a:lvl1pPr>
            <a:lvl2pPr marL="457182" indent="0">
              <a:buNone/>
              <a:defRPr sz="2000" b="1"/>
            </a:lvl2pPr>
            <a:lvl3pPr marL="914363" indent="0">
              <a:buNone/>
              <a:defRPr sz="1800" b="1"/>
            </a:lvl3pPr>
            <a:lvl4pPr marL="1371545" indent="0">
              <a:buNone/>
              <a:defRPr sz="1600" b="1"/>
            </a:lvl4pPr>
            <a:lvl5pPr marL="1828727" indent="0">
              <a:buNone/>
              <a:defRPr sz="1600" b="1"/>
            </a:lvl5pPr>
            <a:lvl6pPr marL="2285909" indent="0">
              <a:buNone/>
              <a:defRPr sz="1600" b="1"/>
            </a:lvl6pPr>
            <a:lvl7pPr marL="2743090" indent="0">
              <a:buNone/>
              <a:defRPr sz="1600" b="1"/>
            </a:lvl7pPr>
            <a:lvl8pPr marL="3200272" indent="0">
              <a:buNone/>
              <a:defRPr sz="1600" b="1"/>
            </a:lvl8pPr>
            <a:lvl9pPr marL="3657454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0999" y="2174875"/>
            <a:ext cx="4114800" cy="1537344"/>
          </a:xfrm>
        </p:spPr>
        <p:txBody>
          <a:bodyPr/>
          <a:lstStyle>
            <a:lvl1pPr marL="281770" indent="-281770">
              <a:defRPr sz="2300"/>
            </a:lvl1pPr>
            <a:lvl2pPr marL="562218" indent="-265896">
              <a:defRPr sz="2000"/>
            </a:lvl2pPr>
            <a:lvl3pPr marL="813562" indent="-243407">
              <a:defRPr sz="1800"/>
            </a:lvl3pPr>
            <a:lvl4pPr marL="1050354" indent="-228856">
              <a:defRPr sz="1700"/>
            </a:lvl4pPr>
            <a:lvl5pPr marL="1279210" indent="-206367">
              <a:defRPr sz="17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981" y="1411553"/>
            <a:ext cx="4117019" cy="692498"/>
          </a:xfrm>
        </p:spPr>
        <p:txBody>
          <a:bodyPr anchor="b"/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2500" b="1"/>
            </a:lvl1pPr>
            <a:lvl2pPr marL="457182" indent="0">
              <a:buNone/>
              <a:defRPr sz="2000" b="1"/>
            </a:lvl2pPr>
            <a:lvl3pPr marL="914363" indent="0">
              <a:buNone/>
              <a:defRPr sz="1800" b="1"/>
            </a:lvl3pPr>
            <a:lvl4pPr marL="1371545" indent="0">
              <a:buNone/>
              <a:defRPr sz="1600" b="1"/>
            </a:lvl4pPr>
            <a:lvl5pPr marL="1828727" indent="0">
              <a:buNone/>
              <a:defRPr sz="1600" b="1"/>
            </a:lvl5pPr>
            <a:lvl6pPr marL="2285909" indent="0">
              <a:buNone/>
              <a:defRPr sz="1600" b="1"/>
            </a:lvl6pPr>
            <a:lvl7pPr marL="2743090" indent="0">
              <a:buNone/>
              <a:defRPr sz="1600" b="1"/>
            </a:lvl7pPr>
            <a:lvl8pPr marL="3200272" indent="0">
              <a:buNone/>
              <a:defRPr sz="1600" b="1"/>
            </a:lvl8pPr>
            <a:lvl9pPr marL="3657454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117974" cy="1537344"/>
          </a:xfrm>
        </p:spPr>
        <p:txBody>
          <a:bodyPr/>
          <a:lstStyle>
            <a:lvl1pPr marL="296321" indent="-296321">
              <a:defRPr sz="2300"/>
            </a:lvl1pPr>
            <a:lvl2pPr marL="570155" indent="-273833">
              <a:defRPr sz="2000"/>
            </a:lvl2pPr>
            <a:lvl3pPr marL="821499" indent="-244730">
              <a:defRPr sz="1800"/>
            </a:lvl3pPr>
            <a:lvl4pPr marL="1050354" indent="-236793">
              <a:defRPr sz="1700"/>
            </a:lvl4pPr>
            <a:lvl5pPr marL="1279210" indent="-220919">
              <a:defRPr sz="17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WALKIN - Prints in GRAYS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4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664797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412875"/>
            <a:ext cx="8382000" cy="2135969"/>
          </a:xfrm>
          <a:prstGeom prst="rect">
            <a:avLst/>
          </a:prstGeom>
        </p:spPr>
        <p:txBody>
          <a:bodyPr vert="horz" lIns="0" tIns="0" rIns="0" bIns="0" rtlCol="0">
            <a:sp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61" r:id="rId12"/>
  </p:sldLayoutIdLst>
  <p:transition>
    <p:fade/>
  </p:transition>
  <p:txStyles>
    <p:titleStyle>
      <a:lvl1pPr algn="l" defTabSz="914363" rtl="0" eaLnBrk="1" latinLnBrk="0" hangingPunct="1">
        <a:lnSpc>
          <a:spcPct val="90000"/>
        </a:lnSpc>
        <a:spcBef>
          <a:spcPct val="0"/>
        </a:spcBef>
        <a:buNone/>
        <a:defRPr lang="en-US" sz="4800" b="0" kern="1200" cap="none" spc="-150" dirty="0" smtClean="0">
          <a:ln w="3175">
            <a:noFill/>
          </a:ln>
          <a:gradFill flip="none" rotWithShape="1">
            <a:gsLst>
              <a:gs pos="0">
                <a:srgbClr val="FFFFB9"/>
              </a:gs>
              <a:gs pos="36000">
                <a:srgbClr val="FFFF99"/>
              </a:gs>
              <a:gs pos="86000">
                <a:srgbClr val="F6AE1E"/>
              </a:gs>
            </a:gsLst>
            <a:lin ang="5400000" scaled="0"/>
            <a:tileRect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latin typeface="+mj-lt"/>
          <a:ea typeface="+mn-ea"/>
          <a:cs typeface="Arial" charset="0"/>
        </a:defRPr>
      </a:lvl1pPr>
    </p:titleStyle>
    <p:bodyStyle>
      <a:lvl1pPr marL="396875" indent="-3968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5"/>
        </a:buBlip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indent="-3968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6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258888" indent="-344488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6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4963" indent="-3460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6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1941513" indent="-336550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6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99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81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63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45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3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45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27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09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9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7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54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3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white rectangle.png"/>
          <p:cNvPicPr>
            <a:picLocks noChangeAspect="1"/>
          </p:cNvPicPr>
          <p:nvPr/>
        </p:nvPicPr>
        <p:blipFill>
          <a:blip r:embed="rId4"/>
          <a:srcRect b="10453"/>
          <a:stretch>
            <a:fillRect/>
          </a:stretch>
        </p:blipFill>
        <p:spPr>
          <a:xfrm>
            <a:off x="0" y="1299706"/>
            <a:ext cx="9144000" cy="5558294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664797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2" y="1905000"/>
            <a:ext cx="8040688" cy="210826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</p:sldLayoutIdLst>
  <p:transition>
    <p:fade/>
  </p:transition>
  <p:txStyles>
    <p:titleStyle>
      <a:lvl1pPr algn="l" defTabSz="914363" rtl="0" eaLnBrk="1" latinLnBrk="0" hangingPunct="1">
        <a:lnSpc>
          <a:spcPct val="90000"/>
        </a:lnSpc>
        <a:spcBef>
          <a:spcPct val="0"/>
        </a:spcBef>
        <a:buNone/>
        <a:defRPr lang="en-US" sz="4800" b="0" kern="1200" cap="none" spc="-125" dirty="0" smtClean="0">
          <a:ln w="3175">
            <a:noFill/>
          </a:ln>
          <a:gradFill flip="none" rotWithShape="1">
            <a:gsLst>
              <a:gs pos="0">
                <a:srgbClr val="FFFFB9"/>
              </a:gs>
              <a:gs pos="36000">
                <a:srgbClr val="FFFF99"/>
              </a:gs>
              <a:gs pos="86000">
                <a:srgbClr val="F6AE1E"/>
              </a:gs>
            </a:gsLst>
            <a:lin ang="5400000" scaled="0"/>
            <a:tileRect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latin typeface="+mj-lt"/>
          <a:ea typeface="+mn-ea"/>
          <a:cs typeface="Arial" charset="0"/>
        </a:defRPr>
      </a:lvl1pPr>
    </p:titleStyle>
    <p:bodyStyle>
      <a:lvl1pPr marL="0" indent="0" algn="l" defTabSz="914363" rtl="0" eaLnBrk="1" latinLnBrk="0" hangingPunct="1">
        <a:lnSpc>
          <a:spcPct val="90000"/>
        </a:lnSpc>
        <a:spcBef>
          <a:spcPct val="20000"/>
        </a:spcBef>
        <a:buFont typeface="Arial" pitchFamily="34" charset="0"/>
        <a:buNone/>
        <a:defRPr sz="3000" b="1" kern="1200">
          <a:solidFill>
            <a:schemeClr val="tx1"/>
          </a:solidFill>
          <a:latin typeface="Courier New" pitchFamily="49" charset="0"/>
          <a:ea typeface="+mn-ea"/>
          <a:cs typeface="Courier New" pitchFamily="49" charset="0"/>
        </a:defRPr>
      </a:lvl1pPr>
      <a:lvl2pPr marL="384954" indent="-7937" algn="l" defTabSz="914363" rtl="0" eaLnBrk="1" latinLnBrk="0" hangingPunct="1">
        <a:lnSpc>
          <a:spcPct val="90000"/>
        </a:lnSpc>
        <a:spcBef>
          <a:spcPct val="20000"/>
        </a:spcBef>
        <a:buFont typeface="Arial" pitchFamily="34" charset="0"/>
        <a:buNone/>
        <a:defRPr sz="2800" b="1" kern="1200">
          <a:solidFill>
            <a:schemeClr val="tx1"/>
          </a:solidFill>
          <a:latin typeface="Courier New" pitchFamily="49" charset="0"/>
          <a:ea typeface="+mn-ea"/>
          <a:cs typeface="Courier New" pitchFamily="49" charset="0"/>
        </a:defRPr>
      </a:lvl2pPr>
      <a:lvl3pPr marL="761970" indent="-7937" algn="l" defTabSz="914363" rtl="0" eaLnBrk="1" latinLnBrk="0" hangingPunct="1">
        <a:lnSpc>
          <a:spcPct val="90000"/>
        </a:lnSpc>
        <a:spcBef>
          <a:spcPct val="20000"/>
        </a:spcBef>
        <a:buFont typeface="Arial" pitchFamily="34" charset="0"/>
        <a:buNone/>
        <a:defRPr sz="2400" b="1" kern="1200">
          <a:solidFill>
            <a:schemeClr val="tx1"/>
          </a:solidFill>
          <a:latin typeface="Courier New" pitchFamily="49" charset="0"/>
          <a:ea typeface="+mn-ea"/>
          <a:cs typeface="Courier New" pitchFamily="49" charset="0"/>
        </a:defRPr>
      </a:lvl3pPr>
      <a:lvl4pPr marL="1094009" indent="7937" algn="l" defTabSz="914363" rtl="0" eaLnBrk="1" latinLnBrk="0" hangingPunct="1">
        <a:lnSpc>
          <a:spcPct val="90000"/>
        </a:lnSpc>
        <a:spcBef>
          <a:spcPct val="20000"/>
        </a:spcBef>
        <a:buFont typeface="Arial" pitchFamily="34" charset="0"/>
        <a:buNone/>
        <a:defRPr sz="2400" b="1" kern="1200">
          <a:solidFill>
            <a:schemeClr val="tx1"/>
          </a:solidFill>
          <a:latin typeface="Courier New" pitchFamily="49" charset="0"/>
          <a:ea typeface="+mn-ea"/>
          <a:cs typeface="Courier New" pitchFamily="49" charset="0"/>
        </a:defRPr>
      </a:lvl4pPr>
      <a:lvl5pPr marL="1426047" indent="0" algn="l" defTabSz="914363" rtl="0" eaLnBrk="1" latinLnBrk="0" hangingPunct="1">
        <a:lnSpc>
          <a:spcPct val="90000"/>
        </a:lnSpc>
        <a:spcBef>
          <a:spcPct val="20000"/>
        </a:spcBef>
        <a:buFont typeface="Arial" pitchFamily="34" charset="0"/>
        <a:buNone/>
        <a:defRPr sz="2400" b="1" kern="1200">
          <a:solidFill>
            <a:schemeClr val="tx1"/>
          </a:solidFill>
          <a:latin typeface="Courier New" pitchFamily="49" charset="0"/>
          <a:ea typeface="+mn-ea"/>
          <a:cs typeface="Courier New" pitchFamily="49" charset="0"/>
        </a:defRPr>
      </a:lvl5pPr>
      <a:lvl6pPr marL="2514499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81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63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45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3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45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27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09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9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7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54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6.png"/><Relationship Id="rId4" Type="http://schemas.openxmlformats.org/officeDocument/2006/relationships/image" Target="../media/image7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6.png"/><Relationship Id="rId4" Type="http://schemas.openxmlformats.org/officeDocument/2006/relationships/image" Target="../media/image8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 idx="4294967295"/>
          </p:nvPr>
        </p:nvSpPr>
        <p:spPr>
          <a:xfrm>
            <a:off x="418460" y="2060849"/>
            <a:ext cx="7979005" cy="720079"/>
          </a:xfrm>
          <a:gradFill flip="none" rotWithShape="1">
            <a:gsLst>
              <a:gs pos="0">
                <a:schemeClr val="dk2">
                  <a:tint val="80000"/>
                  <a:satMod val="300000"/>
                </a:schemeClr>
              </a:gs>
              <a:gs pos="100000">
                <a:schemeClr val="dk2">
                  <a:shade val="30000"/>
                  <a:satMod val="200000"/>
                </a:schemeClr>
              </a:gs>
            </a:gsLst>
            <a:path path="circle">
              <a:fillToRect t="100000" r="100000"/>
            </a:path>
            <a:tileRect l="-100000" b="-100000"/>
          </a:gradFill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1">
            <a:schemeClr val="accent2"/>
          </a:lnRef>
          <a:fillRef idx="1003">
            <a:schemeClr val="dk2"/>
          </a:fillRef>
          <a:effectRef idx="2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sz="4800" dirty="0" smtClean="0"/>
              <a:t>Management by objectives</a:t>
            </a:r>
            <a:r>
              <a:rPr lang="en-US" dirty="0" smtClean="0"/>
              <a:t>:</a:t>
            </a:r>
            <a:endParaRPr lang="en-US" dirty="0"/>
          </a:p>
        </p:txBody>
      </p:sp>
      <p:pic>
        <p:nvPicPr>
          <p:cNvPr id="7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0235" y="6439728"/>
            <a:ext cx="1195383" cy="50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Rectangle 1"/>
          <p:cNvSpPr/>
          <p:nvPr/>
        </p:nvSpPr>
        <p:spPr>
          <a:xfrm>
            <a:off x="8855618" y="6678091"/>
            <a:ext cx="250390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9732AF26-0AB3-4326-877D-0F2E2347E8C0}" type="slidenum">
              <a:rPr lang="en-US" sz="1000"/>
              <a:pPr/>
              <a:t>1</a:t>
            </a:fld>
            <a:endParaRPr lang="en-US" sz="1000" dirty="0"/>
          </a:p>
        </p:txBody>
      </p:sp>
      <p:sp>
        <p:nvSpPr>
          <p:cNvPr id="8" name="TextBox 7"/>
          <p:cNvSpPr txBox="1"/>
          <p:nvPr/>
        </p:nvSpPr>
        <p:spPr>
          <a:xfrm>
            <a:off x="2945061" y="762963"/>
            <a:ext cx="3240360" cy="646331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r>
              <a:rPr lang="en-US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Geneva, 21 May 2013</a:t>
            </a:r>
          </a:p>
          <a:p>
            <a:endParaRPr lang="en-US" b="1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42058" y="116632"/>
            <a:ext cx="7646366" cy="646331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en-US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RAG Informal Meeting on </a:t>
            </a:r>
            <a:r>
              <a:rPr lang="en-US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/>
            </a:r>
            <a:br>
              <a:rPr lang="en-US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</a:br>
            <a:r>
              <a:rPr lang="en-US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ITU-R </a:t>
            </a:r>
            <a:r>
              <a:rPr lang="en-US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Strategic and Operational  </a:t>
            </a:r>
            <a:r>
              <a:rPr lang="en-US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Plans</a:t>
            </a:r>
            <a:endParaRPr lang="en-US" b="1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4294967295"/>
          </p:nvPr>
        </p:nvSpPr>
        <p:spPr>
          <a:xfrm>
            <a:off x="1252873" y="3284984"/>
            <a:ext cx="6624736" cy="936104"/>
          </a:xfrm>
          <a:gradFill>
            <a:gsLst>
              <a:gs pos="0">
                <a:schemeClr val="tx1">
                  <a:lumMod val="0"/>
                  <a:lumOff val="100000"/>
                  <a:alpha val="47000"/>
                </a:schemeClr>
              </a:gs>
              <a:gs pos="36000">
                <a:srgbClr val="FFFFDD"/>
              </a:gs>
            </a:gsLst>
            <a:lin ang="16200000" scaled="0"/>
          </a:gradFill>
          <a:scene3d>
            <a:camera prst="perspectiveRelaxedModerately"/>
            <a:lightRig rig="threePt" dir="t"/>
          </a:scene3d>
        </p:spPr>
        <p:txBody>
          <a:bodyPr/>
          <a:lstStyle/>
          <a:p>
            <a:pPr algn="ctr"/>
            <a:r>
              <a:rPr lang="en-US" dirty="0" smtClean="0">
                <a:solidFill>
                  <a:srgbClr val="002060"/>
                </a:solidFill>
              </a:rPr>
              <a:t>General principles and terminology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723182" y="5599895"/>
            <a:ext cx="4009057" cy="761747"/>
          </a:xfrm>
          <a:prstGeom prst="rect">
            <a:avLst/>
          </a:prstGeom>
          <a:gradFill flip="none" rotWithShape="1">
            <a:gsLst>
              <a:gs pos="0">
                <a:srgbClr val="B7CFFF">
                  <a:lumMod val="42000"/>
                  <a:alpha val="83000"/>
                </a:srgbClr>
              </a:gs>
              <a:gs pos="65000">
                <a:schemeClr val="accent2">
                  <a:tint val="32000"/>
                  <a:satMod val="250000"/>
                </a:schemeClr>
              </a:gs>
              <a:gs pos="100000">
                <a:schemeClr val="accent2">
                  <a:tint val="23000"/>
                  <a:satMod val="300000"/>
                </a:schemeClr>
              </a:gs>
            </a:gsLst>
            <a:lin ang="10800000" scaled="1"/>
            <a:tileRect/>
          </a:gradFill>
          <a:scene3d>
            <a:camera prst="perspectiveRelaxedModerately"/>
            <a:lightRig rig="threePt" dir="t"/>
          </a:scene3d>
          <a:sp3d>
            <a:bevelT prst="angle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 defTabSz="677863">
              <a:lnSpc>
                <a:spcPct val="90000"/>
              </a:lnSpc>
              <a:spcBef>
                <a:spcPct val="30000"/>
              </a:spcBef>
            </a:pPr>
            <a:r>
              <a:rPr lang="en-US" sz="2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François Rancy</a:t>
            </a:r>
            <a:endParaRPr lang="en-US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 defTabSz="677863">
              <a:lnSpc>
                <a:spcPct val="90000"/>
              </a:lnSpc>
              <a:spcBef>
                <a:spcPct val="30000"/>
              </a:spcBef>
            </a:pPr>
            <a:r>
              <a:rPr lang="en-US" b="1" dirty="0" smtClean="0">
                <a:solidFill>
                  <a:srgbClr val="002060"/>
                </a:solidFill>
              </a:rPr>
              <a:t>Director,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Radiocommunication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Bureau</a:t>
            </a:r>
            <a:endParaRPr lang="en-US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20667615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677108"/>
          </a:xfrm>
        </p:spPr>
        <p:txBody>
          <a:bodyPr/>
          <a:lstStyle/>
          <a:p>
            <a:pPr algn="ctr"/>
            <a:r>
              <a:rPr lang="en-US" dirty="0" smtClean="0"/>
              <a:t>Purpose and principles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412875"/>
            <a:ext cx="8382000" cy="5720540"/>
          </a:xfrm>
        </p:spPr>
        <p:txBody>
          <a:bodyPr/>
          <a:lstStyle/>
          <a:p>
            <a:r>
              <a:rPr lang="en-US" dirty="0" smtClean="0"/>
              <a:t>Better understand and organize the activities of the “company” in producing products which satisfy the requirements of the “clients”</a:t>
            </a:r>
          </a:p>
          <a:p>
            <a:r>
              <a:rPr lang="en-US" dirty="0" smtClean="0"/>
              <a:t>Relate these activities to the strategic objectives of the “company”</a:t>
            </a:r>
          </a:p>
          <a:p>
            <a:r>
              <a:rPr lang="en-US" dirty="0" smtClean="0"/>
              <a:t>Measure how these objectives are met (Key Performance Indicators, KPI)</a:t>
            </a:r>
          </a:p>
          <a:p>
            <a:r>
              <a:rPr lang="en-US" dirty="0" smtClean="0"/>
              <a:t>Take the necessary actions to ensure continuous improvement in meeting these objectives while satisfying the requirements of the “clients” (iterative process)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1589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 xmlns:p14="http://schemas.microsoft.com/office/powerpoint/2010/main"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9712" y="260648"/>
            <a:ext cx="5832648" cy="677108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dirty="0" smtClean="0"/>
              <a:t>Types </a:t>
            </a:r>
            <a:r>
              <a:rPr lang="en-US" dirty="0"/>
              <a:t>o</a:t>
            </a:r>
            <a:r>
              <a:rPr lang="en-US" dirty="0" smtClean="0"/>
              <a:t>f processes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6744" y="1412776"/>
            <a:ext cx="8382000" cy="108012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FFC000"/>
                </a:solidFill>
              </a:rPr>
              <a:t>Production</a:t>
            </a:r>
          </a:p>
          <a:p>
            <a:pPr lvl="1"/>
            <a:r>
              <a:rPr lang="en-US" sz="2400" dirty="0"/>
              <a:t>P</a:t>
            </a:r>
            <a:r>
              <a:rPr lang="en-US" sz="2400" dirty="0" smtClean="0"/>
              <a:t>roducing output “products”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516744" y="2852936"/>
            <a:ext cx="8382000" cy="180020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396875" indent="-396875" algn="l" defTabSz="914363" rtl="0" eaLnBrk="1" latinLnBrk="0" hangingPunct="1">
              <a:lnSpc>
                <a:spcPct val="90000"/>
              </a:lnSpc>
              <a:spcBef>
                <a:spcPct val="20000"/>
              </a:spcBef>
              <a:buFontTx/>
              <a:buBlip>
                <a:blip r:embed="rId2"/>
              </a:buBlip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14400" indent="-396875" algn="l" defTabSz="914363" rtl="0" eaLnBrk="1" latinLnBrk="0" hangingPunct="1">
              <a:lnSpc>
                <a:spcPct val="90000"/>
              </a:lnSpc>
              <a:spcBef>
                <a:spcPct val="20000"/>
              </a:spcBef>
              <a:buFontTx/>
              <a:buBlip>
                <a:blip r:embed="rId3"/>
              </a:buBlip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58888" indent="-344488" algn="l" defTabSz="914363" rtl="0" eaLnBrk="1" latinLnBrk="0" hangingPunct="1">
              <a:lnSpc>
                <a:spcPct val="90000"/>
              </a:lnSpc>
              <a:spcBef>
                <a:spcPct val="20000"/>
              </a:spcBef>
              <a:buFontTx/>
              <a:buBlip>
                <a:blip r:embed="rId3"/>
              </a:buBlip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4963" indent="-346075" algn="l" defTabSz="914363" rtl="0" eaLnBrk="1" latinLnBrk="0" hangingPunct="1">
              <a:lnSpc>
                <a:spcPct val="90000"/>
              </a:lnSpc>
              <a:spcBef>
                <a:spcPct val="20000"/>
              </a:spcBef>
              <a:buFontTx/>
              <a:buBlip>
                <a:blip r:embed="rId3"/>
              </a:buBlip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941513" indent="-336550" algn="l" defTabSz="914363" rtl="0" eaLnBrk="1" latinLnBrk="0" hangingPunct="1">
              <a:lnSpc>
                <a:spcPct val="90000"/>
              </a:lnSpc>
              <a:spcBef>
                <a:spcPct val="20000"/>
              </a:spcBef>
              <a:buFontTx/>
              <a:buBlip>
                <a:blip r:embed="rId3"/>
              </a:buBlip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499" indent="-228591" algn="l" defTabSz="91436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681" indent="-228591" algn="l" defTabSz="91436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863" indent="-228591" algn="l" defTabSz="91436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045" indent="-228591" algn="l" defTabSz="91436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>
                <a:solidFill>
                  <a:srgbClr val="FFC000"/>
                </a:solidFill>
              </a:rPr>
              <a:t>Support</a:t>
            </a:r>
          </a:p>
          <a:p>
            <a:pPr lvl="1"/>
            <a:r>
              <a:rPr lang="en-US" sz="2400" smtClean="0"/>
              <a:t>Enables </a:t>
            </a:r>
            <a:r>
              <a:rPr lang="en-US" sz="2400" dirty="0" smtClean="0"/>
              <a:t>the production processes to function (typically: HR, finance, administration, procurement, logistics)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516744" y="4725144"/>
            <a:ext cx="8382000" cy="151216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396875" indent="-396875" algn="l" defTabSz="914363" rtl="0" eaLnBrk="1" latinLnBrk="0" hangingPunct="1">
              <a:lnSpc>
                <a:spcPct val="90000"/>
              </a:lnSpc>
              <a:spcBef>
                <a:spcPct val="20000"/>
              </a:spcBef>
              <a:buFontTx/>
              <a:buBlip>
                <a:blip r:embed="rId2"/>
              </a:buBlip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14400" indent="-396875" algn="l" defTabSz="914363" rtl="0" eaLnBrk="1" latinLnBrk="0" hangingPunct="1">
              <a:lnSpc>
                <a:spcPct val="90000"/>
              </a:lnSpc>
              <a:spcBef>
                <a:spcPct val="20000"/>
              </a:spcBef>
              <a:buFontTx/>
              <a:buBlip>
                <a:blip r:embed="rId3"/>
              </a:buBlip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58888" indent="-344488" algn="l" defTabSz="914363" rtl="0" eaLnBrk="1" latinLnBrk="0" hangingPunct="1">
              <a:lnSpc>
                <a:spcPct val="90000"/>
              </a:lnSpc>
              <a:spcBef>
                <a:spcPct val="20000"/>
              </a:spcBef>
              <a:buFontTx/>
              <a:buBlip>
                <a:blip r:embed="rId3"/>
              </a:buBlip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4963" indent="-346075" algn="l" defTabSz="914363" rtl="0" eaLnBrk="1" latinLnBrk="0" hangingPunct="1">
              <a:lnSpc>
                <a:spcPct val="90000"/>
              </a:lnSpc>
              <a:spcBef>
                <a:spcPct val="20000"/>
              </a:spcBef>
              <a:buFontTx/>
              <a:buBlip>
                <a:blip r:embed="rId3"/>
              </a:buBlip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941513" indent="-336550" algn="l" defTabSz="914363" rtl="0" eaLnBrk="1" latinLnBrk="0" hangingPunct="1">
              <a:lnSpc>
                <a:spcPct val="90000"/>
              </a:lnSpc>
              <a:spcBef>
                <a:spcPct val="20000"/>
              </a:spcBef>
              <a:buFontTx/>
              <a:buBlip>
                <a:blip r:embed="rId3"/>
              </a:buBlip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499" indent="-228591" algn="l" defTabSz="91436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681" indent="-228591" algn="l" defTabSz="91436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863" indent="-228591" algn="l" defTabSz="91436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045" indent="-228591" algn="l" defTabSz="91436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>
                <a:solidFill>
                  <a:srgbClr val="FFC000"/>
                </a:solidFill>
              </a:rPr>
              <a:t>Piloting</a:t>
            </a:r>
          </a:p>
          <a:p>
            <a:pPr lvl="1"/>
            <a:r>
              <a:rPr lang="en-US" sz="2400" dirty="0" smtClean="0"/>
              <a:t>Supervision and control of the production processes.</a:t>
            </a:r>
          </a:p>
          <a:p>
            <a:pPr lvl="1"/>
            <a:r>
              <a:rPr lang="en-US" sz="2400" dirty="0" smtClean="0"/>
              <a:t>Typically done at the highest management level</a:t>
            </a:r>
            <a:endParaRPr lang="en-US" sz="2400" dirty="0"/>
          </a:p>
        </p:txBody>
      </p:sp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328" y="6304709"/>
            <a:ext cx="1195383" cy="50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Rectangle 6"/>
          <p:cNvSpPr/>
          <p:nvPr/>
        </p:nvSpPr>
        <p:spPr>
          <a:xfrm>
            <a:off x="8778602" y="6443203"/>
            <a:ext cx="250390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9732AF26-0AB3-4326-877D-0F2E2347E8C0}" type="slidenum">
              <a:rPr lang="en-US" sz="1000">
                <a:solidFill>
                  <a:schemeClr val="bg2"/>
                </a:solidFill>
              </a:rPr>
              <a:pPr/>
              <a:t>3</a:t>
            </a:fld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211589293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7704" y="620688"/>
            <a:ext cx="4983088" cy="664797"/>
          </a:xfrm>
          <a:gradFill>
            <a:gsLst>
              <a:gs pos="89600">
                <a:srgbClr val="FFFF00"/>
              </a:gs>
              <a:gs pos="0">
                <a:schemeClr val="tx1"/>
              </a:gs>
              <a:gs pos="100000">
                <a:schemeClr val="accent1">
                  <a:tint val="95500"/>
                  <a:shade val="100000"/>
                  <a:satMod val="155000"/>
                </a:schemeClr>
              </a:gs>
            </a:gsLst>
          </a:gra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fr-FR" dirty="0" smtClean="0">
                <a:solidFill>
                  <a:schemeClr val="bg2">
                    <a:lumMod val="50000"/>
                  </a:schemeClr>
                </a:solidFill>
              </a:rPr>
              <a:t>Production </a:t>
            </a:r>
            <a:r>
              <a:rPr lang="fr-FR" dirty="0" err="1" smtClean="0">
                <a:solidFill>
                  <a:schemeClr val="bg2">
                    <a:lumMod val="50000"/>
                  </a:schemeClr>
                </a:solidFill>
              </a:rPr>
              <a:t>Process</a:t>
            </a:r>
            <a:endParaRPr lang="en-US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11714048"/>
              </p:ext>
            </p:extLst>
          </p:nvPr>
        </p:nvGraphicFramePr>
        <p:xfrm>
          <a:off x="1039813" y="1698625"/>
          <a:ext cx="7207250" cy="4906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2" name="Picture" r:id="rId3" imgW="9055100" imgH="6159500" progId="Word.Picture.8">
                  <p:embed/>
                </p:oleObj>
              </mc:Choice>
              <mc:Fallback>
                <p:oleObj name="Picture" r:id="rId3" imgW="9055100" imgH="6159500" progId="Word.Picture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39813" y="1698625"/>
                        <a:ext cx="7207250" cy="490696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328" y="6304709"/>
            <a:ext cx="1195383" cy="50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Rectangle 6"/>
          <p:cNvSpPr/>
          <p:nvPr/>
        </p:nvSpPr>
        <p:spPr>
          <a:xfrm>
            <a:off x="8778602" y="6443203"/>
            <a:ext cx="250390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9732AF26-0AB3-4326-877D-0F2E2347E8C0}" type="slidenum">
              <a:rPr lang="en-US" sz="1000">
                <a:solidFill>
                  <a:schemeClr val="bg2"/>
                </a:solidFill>
              </a:rPr>
              <a:pPr/>
              <a:t>4</a:t>
            </a:fld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271441953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3604167"/>
              </p:ext>
            </p:extLst>
          </p:nvPr>
        </p:nvGraphicFramePr>
        <p:xfrm>
          <a:off x="1039813" y="1698625"/>
          <a:ext cx="7207250" cy="4906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6" name="Picture" r:id="rId3" imgW="9055100" imgH="6159500" progId="Word.Picture.8">
                  <p:embed/>
                </p:oleObj>
              </mc:Choice>
              <mc:Fallback>
                <p:oleObj name="Picture" r:id="rId3" imgW="9055100" imgH="6159500" progId="Word.Picture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39813" y="1698625"/>
                        <a:ext cx="7207250" cy="490696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979712" y="260648"/>
            <a:ext cx="4983088" cy="664797"/>
          </a:xfr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dirty="0"/>
              <a:t>P</a:t>
            </a:r>
            <a:r>
              <a:rPr lang="en-US" dirty="0" smtClean="0"/>
              <a:t>rocesses</a:t>
            </a:r>
            <a:endParaRPr lang="en-US" dirty="0"/>
          </a:p>
        </p:txBody>
      </p:sp>
      <p:pic>
        <p:nvPicPr>
          <p:cNvPr id="8" name="Picture 7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328" y="6304709"/>
            <a:ext cx="1195383" cy="50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Rectangle 8"/>
          <p:cNvSpPr/>
          <p:nvPr/>
        </p:nvSpPr>
        <p:spPr>
          <a:xfrm>
            <a:off x="8778602" y="6443203"/>
            <a:ext cx="250390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9732AF26-0AB3-4326-877D-0F2E2347E8C0}" type="slidenum">
              <a:rPr lang="en-US" sz="1000">
                <a:solidFill>
                  <a:schemeClr val="bg2"/>
                </a:solidFill>
              </a:rPr>
              <a:pPr/>
              <a:t>5</a:t>
            </a:fld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266261140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412875"/>
            <a:ext cx="8345996" cy="1080021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FFC000"/>
                </a:solidFill>
              </a:rPr>
              <a:t>Intended to measure the way in which the requirements of the “clients” are satisfied </a:t>
            </a:r>
            <a:r>
              <a:rPr lang="en-US" dirty="0" smtClean="0"/>
              <a:t>.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52452" y="260648"/>
            <a:ext cx="7842496" cy="664797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t">
            <a:spAutoFit/>
          </a:bodyPr>
          <a:lstStyle>
            <a:lvl1pPr algn="l" defTabSz="914363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4800" b="0" kern="1200" cap="none" spc="-150" dirty="0" smtClean="0">
                <a:ln w="3175">
                  <a:noFill/>
                </a:ln>
                <a:solidFill>
                  <a:schemeClr val="lt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dirty="0"/>
              <a:t>Key Performance Indicators (KPI)</a:t>
            </a: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323528" y="4869160"/>
            <a:ext cx="8382000" cy="1584176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396875" indent="-396875" algn="l" defTabSz="914363" rtl="0" eaLnBrk="1" latinLnBrk="0" hangingPunct="1">
              <a:lnSpc>
                <a:spcPct val="90000"/>
              </a:lnSpc>
              <a:spcBef>
                <a:spcPct val="20000"/>
              </a:spcBef>
              <a:buFontTx/>
              <a:buBlip>
                <a:blip r:embed="rId2"/>
              </a:buBlip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14400" indent="-396875" algn="l" defTabSz="914363" rtl="0" eaLnBrk="1" latinLnBrk="0" hangingPunct="1">
              <a:lnSpc>
                <a:spcPct val="90000"/>
              </a:lnSpc>
              <a:spcBef>
                <a:spcPct val="20000"/>
              </a:spcBef>
              <a:buFontTx/>
              <a:buBlip>
                <a:blip r:embed="rId3"/>
              </a:buBlip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58888" indent="-344488" algn="l" defTabSz="914363" rtl="0" eaLnBrk="1" latinLnBrk="0" hangingPunct="1">
              <a:lnSpc>
                <a:spcPct val="90000"/>
              </a:lnSpc>
              <a:spcBef>
                <a:spcPct val="20000"/>
              </a:spcBef>
              <a:buFontTx/>
              <a:buBlip>
                <a:blip r:embed="rId3"/>
              </a:buBlip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4963" indent="-346075" algn="l" defTabSz="914363" rtl="0" eaLnBrk="1" latinLnBrk="0" hangingPunct="1">
              <a:lnSpc>
                <a:spcPct val="90000"/>
              </a:lnSpc>
              <a:spcBef>
                <a:spcPct val="20000"/>
              </a:spcBef>
              <a:buFontTx/>
              <a:buBlip>
                <a:blip r:embed="rId3"/>
              </a:buBlip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941513" indent="-336550" algn="l" defTabSz="914363" rtl="0" eaLnBrk="1" latinLnBrk="0" hangingPunct="1">
              <a:lnSpc>
                <a:spcPct val="90000"/>
              </a:lnSpc>
              <a:spcBef>
                <a:spcPct val="20000"/>
              </a:spcBef>
              <a:buFontTx/>
              <a:buBlip>
                <a:blip r:embed="rId3"/>
              </a:buBlip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499" indent="-228591" algn="l" defTabSz="91436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681" indent="-228591" algn="l" defTabSz="91436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863" indent="-228591" algn="l" defTabSz="91436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045" indent="-228591" algn="l" defTabSz="91436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>
                <a:solidFill>
                  <a:srgbClr val="FFC000"/>
                </a:solidFill>
              </a:rPr>
              <a:t>Give indications on trends and need for corrective action, with a view to continuously improve performance.</a:t>
            </a: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323528" y="2636912"/>
            <a:ext cx="8382000" cy="1944216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396875" indent="-396875" algn="l" defTabSz="914363" rtl="0" eaLnBrk="1" latinLnBrk="0" hangingPunct="1">
              <a:lnSpc>
                <a:spcPct val="90000"/>
              </a:lnSpc>
              <a:spcBef>
                <a:spcPct val="20000"/>
              </a:spcBef>
              <a:buFontTx/>
              <a:buBlip>
                <a:blip r:embed="rId2"/>
              </a:buBlip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14400" indent="-396875" algn="l" defTabSz="914363" rtl="0" eaLnBrk="1" latinLnBrk="0" hangingPunct="1">
              <a:lnSpc>
                <a:spcPct val="90000"/>
              </a:lnSpc>
              <a:spcBef>
                <a:spcPct val="20000"/>
              </a:spcBef>
              <a:buFontTx/>
              <a:buBlip>
                <a:blip r:embed="rId3"/>
              </a:buBlip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58888" indent="-344488" algn="l" defTabSz="914363" rtl="0" eaLnBrk="1" latinLnBrk="0" hangingPunct="1">
              <a:lnSpc>
                <a:spcPct val="90000"/>
              </a:lnSpc>
              <a:spcBef>
                <a:spcPct val="20000"/>
              </a:spcBef>
              <a:buFontTx/>
              <a:buBlip>
                <a:blip r:embed="rId3"/>
              </a:buBlip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4963" indent="-346075" algn="l" defTabSz="914363" rtl="0" eaLnBrk="1" latinLnBrk="0" hangingPunct="1">
              <a:lnSpc>
                <a:spcPct val="90000"/>
              </a:lnSpc>
              <a:spcBef>
                <a:spcPct val="20000"/>
              </a:spcBef>
              <a:buFontTx/>
              <a:buBlip>
                <a:blip r:embed="rId3"/>
              </a:buBlip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941513" indent="-336550" algn="l" defTabSz="914363" rtl="0" eaLnBrk="1" latinLnBrk="0" hangingPunct="1">
              <a:lnSpc>
                <a:spcPct val="90000"/>
              </a:lnSpc>
              <a:spcBef>
                <a:spcPct val="20000"/>
              </a:spcBef>
              <a:buFontTx/>
              <a:buBlip>
                <a:blip r:embed="rId3"/>
              </a:buBlip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499" indent="-228591" algn="l" defTabSz="91436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681" indent="-228591" algn="l" defTabSz="91436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863" indent="-228591" algn="l" defTabSz="91436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045" indent="-228591" algn="l" defTabSz="91436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>
                <a:solidFill>
                  <a:srgbClr val="FFC000"/>
                </a:solidFill>
              </a:rPr>
              <a:t>May relate to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Timely delivery</a:t>
            </a:r>
          </a:p>
          <a:p>
            <a:pPr lvl="1"/>
            <a:r>
              <a:rPr lang="en-US" dirty="0" smtClean="0"/>
              <a:t>Level of production</a:t>
            </a:r>
          </a:p>
          <a:p>
            <a:pPr lvl="1"/>
            <a:r>
              <a:rPr lang="en-US" dirty="0" smtClean="0"/>
              <a:t>Level of sales (downloads)</a:t>
            </a:r>
          </a:p>
        </p:txBody>
      </p:sp>
      <p:pic>
        <p:nvPicPr>
          <p:cNvPr id="9" name="Picture 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328" y="6304709"/>
            <a:ext cx="1195383" cy="50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Rectangle 9"/>
          <p:cNvSpPr/>
          <p:nvPr/>
        </p:nvSpPr>
        <p:spPr>
          <a:xfrm>
            <a:off x="8778602" y="6443203"/>
            <a:ext cx="250390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9732AF26-0AB3-4326-877D-0F2E2347E8C0}" type="slidenum">
              <a:rPr lang="en-US" sz="1000">
                <a:solidFill>
                  <a:schemeClr val="bg2"/>
                </a:solidFill>
              </a:rPr>
              <a:pPr/>
              <a:t>6</a:t>
            </a:fld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3890344608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Sample presentation slides (Shimmery teal design)">
  <a:themeElements>
    <a:clrScheme name="Teal Template-Template">
      <a:dk1>
        <a:srgbClr val="000000"/>
      </a:dk1>
      <a:lt1>
        <a:srgbClr val="FFFFFF"/>
      </a:lt1>
      <a:dk2>
        <a:srgbClr val="056981"/>
      </a:dk2>
      <a:lt2>
        <a:srgbClr val="BEECE7"/>
      </a:lt2>
      <a:accent1>
        <a:srgbClr val="FFC000"/>
      </a:accent1>
      <a:accent2>
        <a:srgbClr val="6B8EC7"/>
      </a:accent2>
      <a:accent3>
        <a:srgbClr val="DF8045"/>
      </a:accent3>
      <a:accent4>
        <a:srgbClr val="35C595"/>
      </a:accent4>
      <a:accent5>
        <a:srgbClr val="FF9929"/>
      </a:accent5>
      <a:accent6>
        <a:srgbClr val="7D3DA1"/>
      </a:accent6>
      <a:hlink>
        <a:srgbClr val="F0ED7B"/>
      </a:hlink>
      <a:folHlink>
        <a:srgbClr val="F3EB4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ln>
          <a:headEnd type="none" w="med" len="med"/>
          <a:tailEnd type="none" w="med" len="med"/>
        </a:ln>
      </a:spPr>
      <a:bodyPr vert="horz" wrap="square" lIns="91436" tIns="45718" rIns="91436" bIns="45718" numCol="1" rtlCol="0" anchor="ctr" anchorCtr="0" compatLnSpc="1">
        <a:prstTxWarp prst="textNoShape">
          <a:avLst/>
        </a:prstTxWarp>
      </a:bodyPr>
      <a:lstStyle>
        <a:defPPr algn="ctr" defTabSz="914099" fontAlgn="base">
          <a:spcBef>
            <a:spcPct val="0"/>
          </a:spcBef>
          <a:spcAft>
            <a:spcPct val="0"/>
          </a:spcAft>
          <a:defRPr sz="2300" dirty="0" smtClean="0">
            <a:solidFill>
              <a:srgbClr val="FFFFFF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egoe" pitchFamily="34" charset="0"/>
          </a:defRPr>
        </a:defPPr>
      </a:lstStyle>
      <a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White with Courier font for code slides">
  <a:themeElements>
    <a:clrScheme name="Blue Template-Template">
      <a:dk1>
        <a:srgbClr val="000000"/>
      </a:dk1>
      <a:lt1>
        <a:srgbClr val="FFFFFF"/>
      </a:lt1>
      <a:dk2>
        <a:srgbClr val="050595"/>
      </a:dk2>
      <a:lt2>
        <a:srgbClr val="FFFFFF"/>
      </a:lt2>
      <a:accent1>
        <a:srgbClr val="FFC000"/>
      </a:accent1>
      <a:accent2>
        <a:srgbClr val="3497AE"/>
      </a:accent2>
      <a:accent3>
        <a:srgbClr val="DF8045"/>
      </a:accent3>
      <a:accent4>
        <a:srgbClr val="7DCC2E"/>
      </a:accent4>
      <a:accent5>
        <a:srgbClr val="FF9929"/>
      </a:accent5>
      <a:accent6>
        <a:srgbClr val="7D3DA1"/>
      </a:accent6>
      <a:hlink>
        <a:srgbClr val="F3EB4F"/>
      </a:hlink>
      <a:folHlink>
        <a:srgbClr val="7DDD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ln>
          <a:headEnd type="none" w="med" len="med"/>
          <a:tailEnd type="none" w="med" len="med"/>
        </a:ln>
      </a:spPr>
      <a:bodyPr vert="horz" wrap="square" lIns="109728" tIns="54864" rIns="109728" bIns="54864" numCol="1" rtlCol="0" anchor="ctr" anchorCtr="0" compatLnSpc="1">
        <a:prstTxWarp prst="textNoShape">
          <a:avLst/>
        </a:prstTxWarp>
      </a:bodyPr>
      <a:lstStyle>
        <a:defPPr marL="0" marR="0" indent="0" algn="ctr" defTabSz="10969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2800" b="0" i="0" u="none" strike="noStrike" cap="none" normalizeH="0" baseline="0" dirty="0" smtClean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egoe" pitchFamily="34" charset="0"/>
          </a:defRPr>
        </a:defPPr>
      </a:lstStyle>
      <a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a:style>
    </a:sp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45CAE478657B44A8F67D90DF00552D0" ma:contentTypeVersion="2" ma:contentTypeDescription="Create a new document." ma:contentTypeScope="" ma:versionID="cdc1b7f9c0cc9929f330bfbd8f419120">
  <xsd:schema xmlns:xsd="http://www.w3.org/2001/XMLSchema" xmlns:xs="http://www.w3.org/2001/XMLSchema" xmlns:p="http://schemas.microsoft.com/office/2006/metadata/properties" xmlns:ns1="http://schemas.microsoft.com/sharepoint/v3" xmlns:ns2="1aaea1ea-72e4-4374-b05e-72e2f16fb7ae" targetNamespace="http://schemas.microsoft.com/office/2006/metadata/properties" ma:root="true" ma:fieldsID="5f03cfa57e716973114bdf2422329f5c" ns1:_="" ns2:_="">
    <xsd:import namespace="http://schemas.microsoft.com/sharepoint/v3"/>
    <xsd:import namespace="1aaea1ea-72e4-4374-b05e-72e2f16fb7ae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" ma:hidden="true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aaea1ea-72e4-4374-b05e-72e2f16fb7ae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F3E547AC-2446-40F5-8FCB-C7BFCAF91D74}"/>
</file>

<file path=customXml/itemProps2.xml><?xml version="1.0" encoding="utf-8"?>
<ds:datastoreItem xmlns:ds="http://schemas.openxmlformats.org/officeDocument/2006/customXml" ds:itemID="{65D70C69-6761-4D2A-8C7B-1BBD1627C1FF}"/>
</file>

<file path=customXml/itemProps3.xml><?xml version="1.0" encoding="utf-8"?>
<ds:datastoreItem xmlns:ds="http://schemas.openxmlformats.org/officeDocument/2006/customXml" ds:itemID="{19F71C76-6F60-469F-9A72-1BD88FB90A36}"/>
</file>

<file path=docProps/app.xml><?xml version="1.0" encoding="utf-8"?>
<Properties xmlns="http://schemas.openxmlformats.org/officeDocument/2006/extended-properties" xmlns:vt="http://schemas.openxmlformats.org/officeDocument/2006/docPropsVTypes">
  <Template>Sample presentation slides (Shimmery teal design)</Template>
  <TotalTime>174</TotalTime>
  <Words>215</Words>
  <Application>Microsoft Office PowerPoint</Application>
  <PresentationFormat>On-screen Show (4:3)</PresentationFormat>
  <Paragraphs>35</Paragraphs>
  <Slides>6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Sample presentation slides (Shimmery teal design)</vt:lpstr>
      <vt:lpstr>White with Courier font for code slides</vt:lpstr>
      <vt:lpstr>Picture</vt:lpstr>
      <vt:lpstr>Management by objectives:</vt:lpstr>
      <vt:lpstr>Purpose and principles</vt:lpstr>
      <vt:lpstr>Types of processes</vt:lpstr>
      <vt:lpstr>Production Process</vt:lpstr>
      <vt:lpstr>Processes</vt:lpstr>
      <vt:lpstr>PowerPoint Presentation</vt:lpstr>
    </vt:vector>
  </TitlesOfParts>
  <Company>ITU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Management by objectives:</dc:title>
  <dc:creator>contin</dc:creator>
  <cp:lastModifiedBy>Ijeh, William</cp:lastModifiedBy>
  <cp:revision>22</cp:revision>
  <dcterms:created xsi:type="dcterms:W3CDTF">2013-05-17T08:33:12Z</dcterms:created>
  <dcterms:modified xsi:type="dcterms:W3CDTF">2013-05-20T15:24:13Z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TC102867799990</vt:lpwstr>
  </property>
  <property fmtid="{D5CDD505-2E9C-101B-9397-08002B2CF9AE}" pid="3" name="ContentTypeId">
    <vt:lpwstr>0x010100D45CAE478657B44A8F67D90DF00552D0</vt:lpwstr>
  </property>
  <property fmtid="{D5CDD505-2E9C-101B-9397-08002B2CF9AE}" pid="4" name="Order">
    <vt:r8>1300</vt:r8>
  </property>
  <property fmtid="{D5CDD505-2E9C-101B-9397-08002B2CF9AE}" pid="5" name="TemplateUrl">
    <vt:lpwstr/>
  </property>
  <property fmtid="{D5CDD505-2E9C-101B-9397-08002B2CF9AE}" pid="6" name="xd_Signature">
    <vt:bool>false</vt:bool>
  </property>
  <property fmtid="{D5CDD505-2E9C-101B-9397-08002B2CF9AE}" pid="7" name="xd_ProgID">
    <vt:lpwstr/>
  </property>
  <property fmtid="{D5CDD505-2E9C-101B-9397-08002B2CF9AE}" pid="8" name="_SourceUrl">
    <vt:lpwstr/>
  </property>
  <property fmtid="{D5CDD505-2E9C-101B-9397-08002B2CF9AE}" pid="9" name="_SharedFileIndex">
    <vt:lpwstr/>
  </property>
</Properties>
</file>