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68" r:id="rId3"/>
    <p:sldId id="269" r:id="rId4"/>
    <p:sldId id="257" r:id="rId5"/>
    <p:sldId id="261" r:id="rId6"/>
    <p:sldId id="263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jan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1A2907"/>
    <a:srgbClr val="4A9C00"/>
    <a:srgbClr val="568616"/>
    <a:srgbClr val="D02300"/>
    <a:srgbClr val="666633"/>
    <a:srgbClr val="950101"/>
    <a:srgbClr val="0000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5966" autoAdjust="0"/>
  </p:normalViewPr>
  <p:slideViewPr>
    <p:cSldViewPr>
      <p:cViewPr>
        <p:scale>
          <a:sx n="82" d="100"/>
          <a:sy n="82" d="100"/>
        </p:scale>
        <p:origin x="-19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01T16:57:35.310" idx="2">
    <p:pos x="98" y="98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Dolby E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pPr algn="ctr"/>
          <a:r>
            <a:rPr lang="sr-Latn-RS" dirty="0" smtClean="0">
              <a:solidFill>
                <a:schemeClr val="accent2">
                  <a:lumMod val="75000"/>
                </a:schemeClr>
              </a:solidFill>
            </a:rPr>
            <a:t>ADDITIONAL AUDIO CHANNEL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Dolby</a:t>
          </a:r>
          <a:r>
            <a:rPr lang="en-US" baseline="0" dirty="0" smtClean="0"/>
            <a:t> Digital Plus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EBU R128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Voice over</a:t>
          </a:r>
        </a:p>
        <a:p>
          <a:r>
            <a:rPr lang="en-US" dirty="0" smtClean="0"/>
            <a:t>AD</a:t>
          </a:r>
          <a:endParaRPr lang="en-US" dirty="0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DFDC4D10-E726-414A-8949-DE0287AA84D5}">
      <dgm:prSet phldrT="[Text]"/>
      <dgm:spPr/>
      <dgm:t>
        <a:bodyPr/>
        <a:lstStyle/>
        <a:p>
          <a:pPr algn="ctr"/>
          <a:r>
            <a:rPr lang="sr-Latn-RS" dirty="0" smtClean="0">
              <a:solidFill>
                <a:schemeClr val="accent2">
                  <a:lumMod val="75000"/>
                </a:schemeClr>
              </a:solidFill>
            </a:rPr>
            <a:t>5.1 PRODUCTION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EDE5D953-D53F-47D3-871D-17478DFD32BF}" type="parTrans" cxnId="{2D8BCD27-5150-42E2-87F7-544CA19740C0}">
      <dgm:prSet/>
      <dgm:spPr/>
      <dgm:t>
        <a:bodyPr/>
        <a:lstStyle/>
        <a:p>
          <a:endParaRPr lang="en-US"/>
        </a:p>
      </dgm:t>
    </dgm:pt>
    <dgm:pt modelId="{BCC1C695-1479-4902-91CF-B7ED1080EA22}" type="sibTrans" cxnId="{2D8BCD27-5150-42E2-87F7-544CA19740C0}">
      <dgm:prSet/>
      <dgm:spPr/>
      <dgm:t>
        <a:bodyPr/>
        <a:lstStyle/>
        <a:p>
          <a:endParaRPr lang="en-US"/>
        </a:p>
      </dgm:t>
    </dgm:pt>
    <dgm:pt modelId="{5D384F7F-A00D-4485-B576-E2591045E841}">
      <dgm:prSet phldrT="[Text]"/>
      <dgm:spPr/>
      <dgm:t>
        <a:bodyPr/>
        <a:lstStyle/>
        <a:p>
          <a:endParaRPr lang="en-US" dirty="0" smtClean="0"/>
        </a:p>
      </dgm:t>
    </dgm:pt>
    <dgm:pt modelId="{849750AD-1FE0-434F-9343-7DBF12080179}" type="parTrans" cxnId="{556EEEBE-C8AC-4974-9F46-BA91F90684DE}">
      <dgm:prSet/>
      <dgm:spPr/>
      <dgm:t>
        <a:bodyPr/>
        <a:lstStyle/>
        <a:p>
          <a:endParaRPr lang="en-US"/>
        </a:p>
      </dgm:t>
    </dgm:pt>
    <dgm:pt modelId="{5764B351-C695-4606-81A9-EE0A5A5F0E0F}" type="sibTrans" cxnId="{556EEEBE-C8AC-4974-9F46-BA91F90684DE}">
      <dgm:prSet/>
      <dgm:spPr/>
      <dgm:t>
        <a:bodyPr/>
        <a:lstStyle/>
        <a:p>
          <a:endParaRPr lang="en-US"/>
        </a:p>
      </dgm:t>
    </dgm:pt>
    <dgm:pt modelId="{B742D7C5-159E-4F46-9FAA-1DFA167E9E15}">
      <dgm:prSet phldrT="[Text]"/>
      <dgm:spPr/>
      <dgm:t>
        <a:bodyPr/>
        <a:lstStyle/>
        <a:p>
          <a:pPr algn="ctr"/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8A477E12-BE4A-42CE-B4F4-1C2DB427850A}" type="parTrans" cxnId="{53D7CBBF-72E6-4A4C-9693-DDC5EA376EC2}">
      <dgm:prSet/>
      <dgm:spPr/>
      <dgm:t>
        <a:bodyPr/>
        <a:lstStyle/>
        <a:p>
          <a:endParaRPr lang="en-US"/>
        </a:p>
      </dgm:t>
    </dgm:pt>
    <dgm:pt modelId="{C13B2E1E-354E-41DC-9C50-8B0DD0E7D4E4}" type="sibTrans" cxnId="{53D7CBBF-72E6-4A4C-9693-DDC5EA376EC2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LinFactNeighborX="-35771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LinFactNeighborX="-8348" custLinFactNeighborY="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834045EC-0FDB-4F39-9E09-3272B928B83C}" type="presOf" srcId="{5D384F7F-A00D-4485-B576-E2591045E841}" destId="{843715D2-C2C2-41EB-BDA3-21230FBA46DB}" srcOrd="1" destOrd="0" presId="urn:microsoft.com/office/officeart/2005/8/layout/hProcess4"/>
    <dgm:cxn modelId="{38856148-8289-4D2D-A099-9440041D5979}" type="presOf" srcId="{58828492-5CEF-4AFE-95CB-5D7E6A18158B}" destId="{047F5837-10E2-4FFC-A492-DB8A19EF48CA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556EEEBE-C8AC-4974-9F46-BA91F90684DE}" srcId="{58828492-5CEF-4AFE-95CB-5D7E6A18158B}" destId="{5D384F7F-A00D-4485-B576-E2591045E841}" srcOrd="0" destOrd="0" parTransId="{849750AD-1FE0-434F-9343-7DBF12080179}" sibTransId="{5764B351-C695-4606-81A9-EE0A5A5F0E0F}"/>
    <dgm:cxn modelId="{AE3F48C8-BB84-4AD2-A413-27D1440DB5CE}" type="presOf" srcId="{68838C34-4D02-49F8-ADD7-BFA90D87B7EA}" destId="{69C28D3B-E083-42DF-9EA0-916CA12125A9}" srcOrd="0" destOrd="1" presId="urn:microsoft.com/office/officeart/2005/8/layout/hProcess4"/>
    <dgm:cxn modelId="{6B941E41-44E9-4547-BDAF-DB82D8ACEC3B}" type="presOf" srcId="{0B00F5A8-A0EF-4111-9D86-004317B4F49E}" destId="{67FFE978-6FBE-4424-80BE-B9E4B4DD0695}" srcOrd="1" destOrd="0" presId="urn:microsoft.com/office/officeart/2005/8/layout/hProcess4"/>
    <dgm:cxn modelId="{4143D757-8617-4C89-8322-E3B29A1874AF}" srcId="{58828492-5CEF-4AFE-95CB-5D7E6A18158B}" destId="{68838C34-4D02-49F8-ADD7-BFA90D87B7EA}" srcOrd="1" destOrd="0" parTransId="{F2AD00AD-6A23-4C89-A107-68EF5D1F0B94}" sibTransId="{FFC4FCE7-6F2F-4F91-A74A-7C4C32A81657}"/>
    <dgm:cxn modelId="{5ABE6B19-88FE-45F9-BE02-203D99AA1A69}" type="presOf" srcId="{5D384F7F-A00D-4485-B576-E2591045E841}" destId="{69C28D3B-E083-42DF-9EA0-916CA12125A9}" srcOrd="0" destOrd="0" presId="urn:microsoft.com/office/officeart/2005/8/layout/hProcess4"/>
    <dgm:cxn modelId="{2D8BCD27-5150-42E2-87F7-544CA19740C0}" srcId="{FB986F71-3126-4196-BD30-74AEDC39A1CA}" destId="{DFDC4D10-E726-414A-8949-DE0287AA84D5}" srcOrd="1" destOrd="0" parTransId="{EDE5D953-D53F-47D3-871D-17478DFD32BF}" sibTransId="{BCC1C695-1479-4902-91CF-B7ED1080EA22}"/>
    <dgm:cxn modelId="{C6BA2002-688F-471B-8DFD-C862EA6A79FA}" type="presOf" srcId="{B742D7C5-159E-4F46-9FAA-1DFA167E9E15}" destId="{96015622-8A46-45CF-A72A-2856B699B374}" srcOrd="0" destOrd="0" presId="urn:microsoft.com/office/officeart/2005/8/layout/hProcess4"/>
    <dgm:cxn modelId="{8EBACE15-4AD4-45A2-8A74-162EE8EFAEAF}" type="presOf" srcId="{68838C34-4D02-49F8-ADD7-BFA90D87B7EA}" destId="{843715D2-C2C2-41EB-BDA3-21230FBA46DB}" srcOrd="1" destOrd="1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F9D76C99-DA08-472E-8461-0AC21A2B64E7}" type="presOf" srcId="{B742D7C5-159E-4F46-9FAA-1DFA167E9E15}" destId="{BFE859F2-A9E8-4F95-9161-8EC68F2D30C4}" srcOrd="1" destOrd="0" presId="urn:microsoft.com/office/officeart/2005/8/layout/hProcess4"/>
    <dgm:cxn modelId="{1D312B9C-8C97-4212-A292-8142C3E27D5C}" type="presOf" srcId="{F6D27D1B-CDCB-481F-B8FA-AB31B2A119DE}" destId="{029D1FDE-4DD7-4FA5-8C70-0C747477B66C}" srcOrd="0" destOrd="0" presId="urn:microsoft.com/office/officeart/2005/8/layout/hProcess4"/>
    <dgm:cxn modelId="{04E00A86-F057-40A7-8B30-9BF55C087231}" type="presOf" srcId="{7AEB6639-3258-49E8-8B1F-B4A9C61922BE}" destId="{DC2A0ADB-DCE3-4BF4-9952-0394865777AC}" srcOrd="0" destOrd="0" presId="urn:microsoft.com/office/officeart/2005/8/layout/hProcess4"/>
    <dgm:cxn modelId="{007DBA47-4D4C-4861-AAD6-F660E93F1E7C}" type="presOf" srcId="{DFDC4D10-E726-414A-8949-DE0287AA84D5}" destId="{96015622-8A46-45CF-A72A-2856B699B374}" srcOrd="0" destOrd="1" presId="urn:microsoft.com/office/officeart/2005/8/layout/hProcess4"/>
    <dgm:cxn modelId="{133337F0-E8B3-487C-9B4C-52FE62B380CE}" type="presOf" srcId="{FB986F71-3126-4196-BD30-74AEDC39A1CA}" destId="{E18C6CF4-EDEB-4539-A36D-E0355B626199}" srcOrd="0" destOrd="0" presId="urn:microsoft.com/office/officeart/2005/8/layout/hProcess4"/>
    <dgm:cxn modelId="{248CF198-97F0-4C91-A916-188E3B39704D}" type="presOf" srcId="{0B00F5A8-A0EF-4111-9D86-004317B4F49E}" destId="{E83793B4-2C5C-4D90-82FA-E5EE4745664D}" srcOrd="0" destOrd="0" presId="urn:microsoft.com/office/officeart/2005/8/layout/hProcess4"/>
    <dgm:cxn modelId="{861099E9-2721-4F15-BD88-3E07A79B7085}" type="presOf" srcId="{D0B150DF-3AA4-454C-8652-25880449C422}" destId="{6A63D16E-EEE6-4267-97EA-5AD7D2BC4E84}" srcOrd="0" destOrd="0" presId="urn:microsoft.com/office/officeart/2005/8/layout/hProcess4"/>
    <dgm:cxn modelId="{647BCDB6-CE46-4A57-BB4D-28DB76323558}" type="presOf" srcId="{DFDC4D10-E726-414A-8949-DE0287AA84D5}" destId="{BFE859F2-A9E8-4F95-9161-8EC68F2D30C4}" srcOrd="1" destOrd="1" presId="urn:microsoft.com/office/officeart/2005/8/layout/hProcess4"/>
    <dgm:cxn modelId="{53D7CBBF-72E6-4A4C-9693-DDC5EA376EC2}" srcId="{FB986F71-3126-4196-BD30-74AEDC39A1CA}" destId="{B742D7C5-159E-4F46-9FAA-1DFA167E9E15}" srcOrd="0" destOrd="0" parTransId="{8A477E12-BE4A-42CE-B4F4-1C2DB427850A}" sibTransId="{C13B2E1E-354E-41DC-9C50-8B0DD0E7D4E4}"/>
    <dgm:cxn modelId="{4A4A3217-20C6-458C-BFC6-D0DE165053AB}" type="presOf" srcId="{0E9DE493-19D7-4EC9-97C9-5F26233F1106}" destId="{3960CFF8-4383-4382-8D6D-F2A00F508E8D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288CF15A-1351-49AB-8568-C74E5FDAA627}" type="presParOf" srcId="{3960CFF8-4383-4382-8D6D-F2A00F508E8D}" destId="{366CFF54-5C8F-47F9-BFD8-D9AF3EADDA3E}" srcOrd="0" destOrd="0" presId="urn:microsoft.com/office/officeart/2005/8/layout/hProcess4"/>
    <dgm:cxn modelId="{D11680A1-A932-47FC-A3F2-58DC1F674FA4}" type="presParOf" srcId="{3960CFF8-4383-4382-8D6D-F2A00F508E8D}" destId="{13688FBD-4079-41FE-A6A2-B5B0F293E6BF}" srcOrd="1" destOrd="0" presId="urn:microsoft.com/office/officeart/2005/8/layout/hProcess4"/>
    <dgm:cxn modelId="{D8AF5289-8016-4BEF-8ACF-5B4CD482E4E3}" type="presParOf" srcId="{3960CFF8-4383-4382-8D6D-F2A00F508E8D}" destId="{224851B6-C14D-49DE-883B-A13003DA4601}" srcOrd="2" destOrd="0" presId="urn:microsoft.com/office/officeart/2005/8/layout/hProcess4"/>
    <dgm:cxn modelId="{9A22061F-288A-467E-8A98-8519B91B4B2F}" type="presParOf" srcId="{224851B6-C14D-49DE-883B-A13003DA4601}" destId="{1439717B-283C-48FF-AF62-1990F52B6512}" srcOrd="0" destOrd="0" presId="urn:microsoft.com/office/officeart/2005/8/layout/hProcess4"/>
    <dgm:cxn modelId="{6ACA9B8F-AA62-43DB-A152-358366E05547}" type="presParOf" srcId="{1439717B-283C-48FF-AF62-1990F52B6512}" destId="{BCCE6711-D1D8-4B2C-917E-41AB5A6114A8}" srcOrd="0" destOrd="0" presId="urn:microsoft.com/office/officeart/2005/8/layout/hProcess4"/>
    <dgm:cxn modelId="{8728F444-06A7-4B0D-A26A-0CBFF2CB9F9F}" type="presParOf" srcId="{1439717B-283C-48FF-AF62-1990F52B6512}" destId="{96015622-8A46-45CF-A72A-2856B699B374}" srcOrd="1" destOrd="0" presId="urn:microsoft.com/office/officeart/2005/8/layout/hProcess4"/>
    <dgm:cxn modelId="{F8F86907-F66E-433B-A005-0835D4ABEBA5}" type="presParOf" srcId="{1439717B-283C-48FF-AF62-1990F52B6512}" destId="{BFE859F2-A9E8-4F95-9161-8EC68F2D30C4}" srcOrd="2" destOrd="0" presId="urn:microsoft.com/office/officeart/2005/8/layout/hProcess4"/>
    <dgm:cxn modelId="{A2E077D6-7E71-454A-A11F-3642C7F48F48}" type="presParOf" srcId="{1439717B-283C-48FF-AF62-1990F52B6512}" destId="{E18C6CF4-EDEB-4539-A36D-E0355B626199}" srcOrd="3" destOrd="0" presId="urn:microsoft.com/office/officeart/2005/8/layout/hProcess4"/>
    <dgm:cxn modelId="{894CD18C-FA24-4062-93C4-907966096C9C}" type="presParOf" srcId="{1439717B-283C-48FF-AF62-1990F52B6512}" destId="{D9FCD5E9-9E94-4534-BAB4-3DB8EB44E7D0}" srcOrd="4" destOrd="0" presId="urn:microsoft.com/office/officeart/2005/8/layout/hProcess4"/>
    <dgm:cxn modelId="{D4C9B146-2494-4E35-B28E-314DC68E5EC6}" type="presParOf" srcId="{224851B6-C14D-49DE-883B-A13003DA4601}" destId="{6A63D16E-EEE6-4267-97EA-5AD7D2BC4E84}" srcOrd="1" destOrd="0" presId="urn:microsoft.com/office/officeart/2005/8/layout/hProcess4"/>
    <dgm:cxn modelId="{0E644E90-2BF6-49D5-B701-8349FDEFB19B}" type="presParOf" srcId="{224851B6-C14D-49DE-883B-A13003DA4601}" destId="{59BAED1E-A4FE-4FA3-8716-57917AF47F38}" srcOrd="2" destOrd="0" presId="urn:microsoft.com/office/officeart/2005/8/layout/hProcess4"/>
    <dgm:cxn modelId="{BAF4436A-9546-4951-9E21-EE12AC91C11B}" type="presParOf" srcId="{59BAED1E-A4FE-4FA3-8716-57917AF47F38}" destId="{5C833856-7FAF-4B27-932C-67C7D08339F2}" srcOrd="0" destOrd="0" presId="urn:microsoft.com/office/officeart/2005/8/layout/hProcess4"/>
    <dgm:cxn modelId="{4D6CECE3-0BA3-4907-8165-E00D38CBE637}" type="presParOf" srcId="{59BAED1E-A4FE-4FA3-8716-57917AF47F38}" destId="{E83793B4-2C5C-4D90-82FA-E5EE4745664D}" srcOrd="1" destOrd="0" presId="urn:microsoft.com/office/officeart/2005/8/layout/hProcess4"/>
    <dgm:cxn modelId="{0156EDFE-3424-4508-A79C-210131701855}" type="presParOf" srcId="{59BAED1E-A4FE-4FA3-8716-57917AF47F38}" destId="{67FFE978-6FBE-4424-80BE-B9E4B4DD0695}" srcOrd="2" destOrd="0" presId="urn:microsoft.com/office/officeart/2005/8/layout/hProcess4"/>
    <dgm:cxn modelId="{0BDDC35D-8684-42DB-BC9A-FF24B6F188D7}" type="presParOf" srcId="{59BAED1E-A4FE-4FA3-8716-57917AF47F38}" destId="{029D1FDE-4DD7-4FA5-8C70-0C747477B66C}" srcOrd="3" destOrd="0" presId="urn:microsoft.com/office/officeart/2005/8/layout/hProcess4"/>
    <dgm:cxn modelId="{00C7B87B-A27A-4D22-9EAA-3901ACB5596D}" type="presParOf" srcId="{59BAED1E-A4FE-4FA3-8716-57917AF47F38}" destId="{C2556EF6-41FF-46C6-8829-911BFA533FFE}" srcOrd="4" destOrd="0" presId="urn:microsoft.com/office/officeart/2005/8/layout/hProcess4"/>
    <dgm:cxn modelId="{444953DF-2EC7-412C-9836-E1DF024AFD57}" type="presParOf" srcId="{224851B6-C14D-49DE-883B-A13003DA4601}" destId="{DC2A0ADB-DCE3-4BF4-9952-0394865777AC}" srcOrd="3" destOrd="0" presId="urn:microsoft.com/office/officeart/2005/8/layout/hProcess4"/>
    <dgm:cxn modelId="{25CCB8D9-C020-4C02-9DC6-067A372602A9}" type="presParOf" srcId="{224851B6-C14D-49DE-883B-A13003DA4601}" destId="{A874A3A3-A340-4ABC-99B5-7529D4415335}" srcOrd="4" destOrd="0" presId="urn:microsoft.com/office/officeart/2005/8/layout/hProcess4"/>
    <dgm:cxn modelId="{DA55D279-2D4F-41A3-BBCE-F628E5BEF3BB}" type="presParOf" srcId="{A874A3A3-A340-4ABC-99B5-7529D4415335}" destId="{14032C0B-60AE-432B-A713-F993D1C4BA8F}" srcOrd="0" destOrd="0" presId="urn:microsoft.com/office/officeart/2005/8/layout/hProcess4"/>
    <dgm:cxn modelId="{11D60C2D-9301-4488-8184-8354EF6578F0}" type="presParOf" srcId="{A874A3A3-A340-4ABC-99B5-7529D4415335}" destId="{69C28D3B-E083-42DF-9EA0-916CA12125A9}" srcOrd="1" destOrd="0" presId="urn:microsoft.com/office/officeart/2005/8/layout/hProcess4"/>
    <dgm:cxn modelId="{210FDA17-AA71-447B-9D43-8FD7D1E1E6E6}" type="presParOf" srcId="{A874A3A3-A340-4ABC-99B5-7529D4415335}" destId="{843715D2-C2C2-41EB-BDA3-21230FBA46DB}" srcOrd="2" destOrd="0" presId="urn:microsoft.com/office/officeart/2005/8/layout/hProcess4"/>
    <dgm:cxn modelId="{77F72CF3-C9D4-4CBE-AE1E-CC6756E5DC3B}" type="presParOf" srcId="{A874A3A3-A340-4ABC-99B5-7529D4415335}" destId="{047F5837-10E2-4FFC-A492-DB8A19EF48CA}" srcOrd="3" destOrd="0" presId="urn:microsoft.com/office/officeart/2005/8/layout/hProcess4"/>
    <dgm:cxn modelId="{43713089-2E55-41F2-9C4B-5E12127F733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0" y="1423911"/>
          <a:ext cx="2027125" cy="167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solidFill>
              <a:schemeClr val="accent2">
                <a:lumMod val="75000"/>
              </a:schemeClr>
            </a:solidFill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900" kern="1200" dirty="0" smtClean="0">
              <a:solidFill>
                <a:schemeClr val="accent2">
                  <a:lumMod val="75000"/>
                </a:schemeClr>
              </a:solidFill>
            </a:rPr>
            <a:t>5.1 PRODUCTION</a:t>
          </a:r>
          <a:endParaRPr lang="en-US" sz="1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423911"/>
        <a:ext cx="2027125" cy="1313678"/>
      </dsp:txXfrm>
    </dsp:sp>
    <dsp:sp modelId="{6A63D16E-EEE6-4267-97EA-5AD7D2BC4E84}">
      <dsp:nvSpPr>
        <dsp:cNvPr id="0" name=""/>
        <dsp:cNvSpPr/>
      </dsp:nvSpPr>
      <dsp:spPr>
        <a:xfrm>
          <a:off x="1179183" y="2046124"/>
          <a:ext cx="1944717" cy="1944717"/>
        </a:xfrm>
        <a:prstGeom prst="leftCircularArrow">
          <a:avLst>
            <a:gd name="adj1" fmla="val 2978"/>
            <a:gd name="adj2" fmla="val 364919"/>
            <a:gd name="adj3" fmla="val 2185630"/>
            <a:gd name="adj4" fmla="val 9069689"/>
            <a:gd name="adj5" fmla="val 3474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453781" y="2740682"/>
          <a:ext cx="1801889" cy="71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Dolby E</a:t>
          </a:r>
          <a:endParaRPr lang="en-US" sz="1900" kern="1200" dirty="0"/>
        </a:p>
      </dsp:txBody>
      <dsp:txXfrm>
        <a:off x="453781" y="2740682"/>
        <a:ext cx="1801889" cy="716551"/>
      </dsp:txXfrm>
    </dsp:sp>
    <dsp:sp modelId="{E83793B4-2C5C-4D90-82FA-E5EE4745664D}">
      <dsp:nvSpPr>
        <dsp:cNvPr id="0" name=""/>
        <dsp:cNvSpPr/>
      </dsp:nvSpPr>
      <dsp:spPr>
        <a:xfrm>
          <a:off x="2362194" y="1447803"/>
          <a:ext cx="2027125" cy="167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900" kern="1200" dirty="0" smtClean="0">
              <a:solidFill>
                <a:schemeClr val="accent2">
                  <a:lumMod val="75000"/>
                </a:schemeClr>
              </a:solidFill>
            </a:rPr>
            <a:t>ADDITIONAL AUDIO CHANNEL</a:t>
          </a:r>
          <a:endParaRPr lang="en-US" sz="1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362194" y="1806079"/>
        <a:ext cx="2027125" cy="1313678"/>
      </dsp:txXfrm>
    </dsp:sp>
    <dsp:sp modelId="{DC2A0ADB-DCE3-4BF4-9952-0394865777AC}">
      <dsp:nvSpPr>
        <dsp:cNvPr id="0" name=""/>
        <dsp:cNvSpPr/>
      </dsp:nvSpPr>
      <dsp:spPr>
        <a:xfrm>
          <a:off x="3671882" y="430789"/>
          <a:ext cx="2398189" cy="2398189"/>
        </a:xfrm>
        <a:prstGeom prst="circularArrow">
          <a:avLst>
            <a:gd name="adj1" fmla="val 2415"/>
            <a:gd name="adj2" fmla="val 292058"/>
            <a:gd name="adj3" fmla="val 19532431"/>
            <a:gd name="adj4" fmla="val 12575511"/>
            <a:gd name="adj5" fmla="val 2817"/>
          </a:avLst>
        </a:prstGeom>
        <a:gradFill rotWithShape="0">
          <a:gsLst>
            <a:gs pos="0">
              <a:schemeClr val="accent1">
                <a:shade val="90000"/>
                <a:hueOff val="-98591"/>
                <a:satOff val="-3748"/>
                <a:lumOff val="3306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-98591"/>
                <a:satOff val="-3748"/>
                <a:lumOff val="3306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-98591"/>
                <a:satOff val="-3748"/>
                <a:lumOff val="330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2981891" y="1068728"/>
          <a:ext cx="1801889" cy="71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Voice over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</a:t>
          </a:r>
          <a:endParaRPr lang="en-US" sz="1900" kern="1200" dirty="0"/>
        </a:p>
      </dsp:txBody>
      <dsp:txXfrm>
        <a:off x="2981891" y="1068728"/>
        <a:ext cx="1801889" cy="716551"/>
      </dsp:txXfrm>
    </dsp:sp>
    <dsp:sp modelId="{69C28D3B-E083-42DF-9EA0-916CA12125A9}">
      <dsp:nvSpPr>
        <dsp:cNvPr id="0" name=""/>
        <dsp:cNvSpPr/>
      </dsp:nvSpPr>
      <dsp:spPr>
        <a:xfrm>
          <a:off x="5059529" y="1427004"/>
          <a:ext cx="2027125" cy="167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2">
                  <a:lumMod val="75000"/>
                </a:schemeClr>
              </a:solidFill>
            </a:rPr>
            <a:t>EBU R128</a:t>
          </a:r>
        </a:p>
      </dsp:txBody>
      <dsp:txXfrm>
        <a:off x="5059529" y="1427004"/>
        <a:ext cx="2027125" cy="1313678"/>
      </dsp:txXfrm>
    </dsp:sp>
    <dsp:sp modelId="{047F5837-10E2-4FFC-A492-DB8A19EF48CA}">
      <dsp:nvSpPr>
        <dsp:cNvPr id="0" name=""/>
        <dsp:cNvSpPr/>
      </dsp:nvSpPr>
      <dsp:spPr>
        <a:xfrm>
          <a:off x="5510001" y="2740682"/>
          <a:ext cx="1801889" cy="716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Dolby</a:t>
          </a:r>
          <a:r>
            <a:rPr lang="en-US" sz="1900" kern="1200" baseline="0" dirty="0" smtClean="0"/>
            <a:t> Digital Plus</a:t>
          </a:r>
          <a:endParaRPr lang="en-US" sz="1900" kern="1200" dirty="0"/>
        </a:p>
      </dsp:txBody>
      <dsp:txXfrm>
        <a:off x="5510001" y="2740682"/>
        <a:ext cx="1801889" cy="716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3E004-E605-4072-8A5B-39AE8AE594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7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Therefore,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86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To begin,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97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For this reason, furthermore, finally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70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Now, turning to, as follows, then/next/finally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551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In other words, </a:t>
            </a:r>
            <a:r>
              <a:rPr lang="sr-Latn-RS" dirty="0" smtClean="0">
                <a:solidFill>
                  <a:srgbClr val="FF3300"/>
                </a:solidFill>
              </a:rPr>
              <a:t>to put it more simply</a:t>
            </a:r>
            <a:r>
              <a:rPr lang="sr-Latn-RS" dirty="0" smtClean="0"/>
              <a:t>,</a:t>
            </a:r>
            <a:r>
              <a:rPr lang="sr-Latn-RS" baseline="0" dirty="0" smtClean="0"/>
              <a:t> correspondingly, in the same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43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Consenquently, so</a:t>
            </a:r>
            <a:r>
              <a:rPr lang="sr-Latn-RS" baseline="0" dirty="0" smtClean="0"/>
              <a:t> that, therefore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All being done, in this case,</a:t>
            </a:r>
            <a:r>
              <a:rPr lang="sr-Latn-RS" baseline="0" dirty="0" smtClean="0"/>
              <a:t> </a:t>
            </a:r>
            <a:r>
              <a:rPr lang="sr-Latn-RS" dirty="0" smtClean="0"/>
              <a:t>in a nutshell, overall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E004-E605-4072-8A5B-39AE8AE594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47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3429001"/>
            <a:ext cx="7772400" cy="1905000"/>
          </a:xfrm>
        </p:spPr>
        <p:txBody>
          <a:bodyPr/>
          <a:lstStyle/>
          <a:p>
            <a:r>
              <a:rPr lang="sr-Latn-RS" b="0" i="1" dirty="0" smtClean="0"/>
              <a:t>RTS</a:t>
            </a:r>
            <a:r>
              <a:rPr lang="sr-Latn-RS" sz="6600" i="1" dirty="0" smtClean="0"/>
              <a:t>HD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2800" dirty="0" smtClean="0"/>
              <a:t>informs</a:t>
            </a:r>
            <a:r>
              <a:rPr lang="en-US" sz="2800" dirty="0" smtClean="0"/>
              <a:t>, educate</a:t>
            </a:r>
            <a:r>
              <a:rPr lang="sr-Latn-RS" sz="2800" dirty="0" smtClean="0"/>
              <a:t>s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entertain</a:t>
            </a:r>
            <a:r>
              <a:rPr lang="sr-Latn-RS" sz="2800" dirty="0" smtClean="0"/>
              <a:t>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850" y="15239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5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Contensts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Latn-RS" dirty="0" smtClean="0"/>
          </a:p>
          <a:p>
            <a:r>
              <a:rPr lang="sr-Latn-RS" dirty="0" smtClean="0"/>
              <a:t>Needs and requests</a:t>
            </a:r>
          </a:p>
          <a:p>
            <a:endParaRPr lang="sr-Latn-RS" dirty="0" smtClean="0"/>
          </a:p>
          <a:p>
            <a:r>
              <a:rPr lang="sr-Latn-RS" dirty="0" smtClean="0"/>
              <a:t>5.1 technical design</a:t>
            </a:r>
          </a:p>
          <a:p>
            <a:endParaRPr lang="sr-Latn-RS" dirty="0" smtClean="0"/>
          </a:p>
          <a:p>
            <a:r>
              <a:rPr lang="sr-Latn-RS" dirty="0" smtClean="0"/>
              <a:t>Distribution</a:t>
            </a:r>
          </a:p>
          <a:p>
            <a:endParaRPr lang="sr-Latn-RS" dirty="0" smtClean="0"/>
          </a:p>
          <a:p>
            <a:r>
              <a:rPr lang="sr-Latn-RS" dirty="0" smtClean="0"/>
              <a:t>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6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RTS HD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NEEDS AND REQUESTS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2133600"/>
            <a:ext cx="7315200" cy="4525963"/>
          </a:xfrm>
        </p:spPr>
        <p:txBody>
          <a:bodyPr/>
          <a:lstStyle/>
          <a:p>
            <a:r>
              <a:rPr lang="en-US" dirty="0" smtClean="0"/>
              <a:t>HD native, Dolby E  5.1</a:t>
            </a:r>
            <a:endParaRPr lang="sr-Latn-RS" dirty="0" smtClean="0"/>
          </a:p>
          <a:p>
            <a:endParaRPr lang="en-US" dirty="0" smtClean="0"/>
          </a:p>
          <a:p>
            <a:r>
              <a:rPr lang="sr-Latn-RS" dirty="0" smtClean="0"/>
              <a:t>Various programe material</a:t>
            </a:r>
          </a:p>
          <a:p>
            <a:endParaRPr lang="sr-Latn-RS" dirty="0" smtClean="0"/>
          </a:p>
          <a:p>
            <a:r>
              <a:rPr lang="sr-Latn-RS" dirty="0" smtClean="0"/>
              <a:t>RTS 1 upconversion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RTS HD 5.1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Easy implementation</a:t>
            </a:r>
          </a:p>
          <a:p>
            <a:endParaRPr lang="sr-Latn-RS" dirty="0" smtClean="0"/>
          </a:p>
          <a:p>
            <a:r>
              <a:rPr lang="sr-Latn-RS" dirty="0" smtClean="0"/>
              <a:t>Loudness normalization</a:t>
            </a:r>
          </a:p>
          <a:p>
            <a:endParaRPr lang="sr-Latn-RS" dirty="0" smtClean="0"/>
          </a:p>
          <a:p>
            <a:r>
              <a:rPr lang="sr-Latn-RS" dirty="0" smtClean="0"/>
              <a:t>Suitable for all programe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5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549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REALIZACIJA</a:t>
            </a:r>
            <a:br>
              <a:rPr lang="sr-Latn-RS" dirty="0"/>
            </a:br>
            <a:r>
              <a:rPr lang="sr-Latn-RS" dirty="0"/>
              <a:t>Junger audio T*AP</a:t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997" y="2085374"/>
            <a:ext cx="7315200" cy="609600"/>
          </a:xfrm>
        </p:spPr>
        <p:txBody>
          <a:bodyPr/>
          <a:lstStyle/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DD+   Encoder/Decoder</a:t>
            </a:r>
            <a:endParaRPr lang="sr-Latn-RS" dirty="0"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82501" y="2694974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Dolby E Encoder/Decoder</a:t>
            </a:r>
            <a:endParaRPr lang="sr-Latn-RS" dirty="0">
              <a:ea typeface="Arial Unicode MS" pitchFamily="34" charset="-128"/>
              <a:cs typeface="Arial Unicode MS" pitchFamily="34" charset="-128"/>
            </a:endParaRPr>
          </a:p>
          <a:p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1281" y="34290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r-Latn-RS" dirty="0"/>
              <a:t>Upmix (stereo to 5.1)</a:t>
            </a:r>
          </a:p>
          <a:p>
            <a:endParaRPr lang="en-US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1281" y="4155311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Voice Over</a:t>
            </a:r>
            <a:endParaRPr lang="sr-Latn-RS" dirty="0">
              <a:ea typeface="Arial Unicode MS" pitchFamily="34" charset="-128"/>
              <a:cs typeface="Arial Unicode MS" pitchFamily="34" charset="-128"/>
            </a:endParaRPr>
          </a:p>
          <a:p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5139" y="4764911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r-Latn-RS" dirty="0"/>
              <a:t>Loudness normalization according to EBU R128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12046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2" descr="Alternating Flow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4142464"/>
              </p:ext>
            </p:extLst>
          </p:nvPr>
        </p:nvGraphicFramePr>
        <p:xfrm>
          <a:off x="1600200" y="1600200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567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RTS HD DISTRIBUTION FORMAT </a:t>
            </a: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 smtClean="0"/>
              <a:t>HD SDI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HD Video</a:t>
            </a:r>
          </a:p>
          <a:p>
            <a:endParaRPr lang="sr-Latn-RS" dirty="0" smtClean="0"/>
          </a:p>
          <a:p>
            <a:r>
              <a:rPr lang="sr-Latn-RS" dirty="0" smtClean="0"/>
              <a:t>Main audio stereo PCM</a:t>
            </a:r>
          </a:p>
          <a:p>
            <a:endParaRPr lang="sr-Latn-RS" dirty="0" smtClean="0"/>
          </a:p>
          <a:p>
            <a:r>
              <a:rPr lang="sr-Latn-RS" dirty="0"/>
              <a:t>Main </a:t>
            </a:r>
            <a:r>
              <a:rPr lang="sr-Latn-RS" dirty="0" smtClean="0"/>
              <a:t>audio DD+ 5.1</a:t>
            </a:r>
          </a:p>
          <a:p>
            <a:endParaRPr lang="sr-Latn-RS" dirty="0" smtClean="0"/>
          </a:p>
          <a:p>
            <a:r>
              <a:rPr lang="sr-Latn-RS" dirty="0" smtClean="0"/>
              <a:t>Audio description DD+ 2.0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5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AUDIO DESCRIPTION</a:t>
            </a:r>
            <a:br>
              <a:rPr lang="sr-Latn-RS" dirty="0" smtClean="0"/>
            </a:br>
            <a:r>
              <a:rPr lang="sr-Latn-RS" dirty="0" smtClean="0"/>
              <a:t>TODAY AND TOMMOROW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Experimental broadcasting</a:t>
            </a:r>
          </a:p>
          <a:p>
            <a:endParaRPr lang="sr-Latn-RS" dirty="0" smtClean="0"/>
          </a:p>
          <a:p>
            <a:r>
              <a:rPr lang="en-US" dirty="0" smtClean="0"/>
              <a:t>Visually impaired Serbian Society</a:t>
            </a:r>
            <a:endParaRPr lang="en-US" dirty="0"/>
          </a:p>
          <a:p>
            <a:endParaRPr lang="en-US" dirty="0" smtClean="0"/>
          </a:p>
          <a:p>
            <a:r>
              <a:rPr lang="sr-Latn-RS" dirty="0" smtClean="0"/>
              <a:t>FTN NS, </a:t>
            </a:r>
            <a:r>
              <a:rPr lang="en-US" dirty="0" smtClean="0"/>
              <a:t>speech synthesis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0291" y="1371600"/>
            <a:ext cx="2286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1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86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53FC16-55BE-4288-BBBC-B00A5E52C3BE}"/>
</file>

<file path=customXml/itemProps2.xml><?xml version="1.0" encoding="utf-8"?>
<ds:datastoreItem xmlns:ds="http://schemas.openxmlformats.org/officeDocument/2006/customXml" ds:itemID="{C7BA3A46-ACA4-4DD4-915F-8A137CB2DFDA}"/>
</file>

<file path=customXml/itemProps3.xml><?xml version="1.0" encoding="utf-8"?>
<ds:datastoreItem xmlns:ds="http://schemas.openxmlformats.org/officeDocument/2006/customXml" ds:itemID="{02E4CC86-E71F-44E7-9BDE-770322734638}"/>
</file>

<file path=docProps/app.xml><?xml version="1.0" encoding="utf-8"?>
<Properties xmlns="http://schemas.openxmlformats.org/officeDocument/2006/extended-properties" xmlns:vt="http://schemas.openxmlformats.org/officeDocument/2006/docPropsVTypes">
  <Template>TS010336786</Template>
  <TotalTime>1200</TotalTime>
  <Words>171</Words>
  <Application>Microsoft Office PowerPoint</Application>
  <PresentationFormat>On-screen Show (4:3)</PresentationFormat>
  <Paragraphs>67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TS010336786</vt:lpstr>
      <vt:lpstr>RTSHD informs, educates and entertains</vt:lpstr>
      <vt:lpstr>Contensts</vt:lpstr>
      <vt:lpstr>RTS HD  NEEDS AND REQUESTS </vt:lpstr>
      <vt:lpstr>RTS HD 5.1 </vt:lpstr>
      <vt:lpstr>REALIZACIJA Junger audio T*AP </vt:lpstr>
      <vt:lpstr>Slide 6</vt:lpstr>
      <vt:lpstr>RTS HD DISTRIBUTION FORMAT  </vt:lpstr>
      <vt:lpstr>AUDIO DESCRIPTION TODAY AND TOMMOROW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DIRECTIONAL GRID</dc:title>
  <dc:creator>Mirjana</dc:creator>
  <cp:lastModifiedBy>Vladimir Stankovic</cp:lastModifiedBy>
  <cp:revision>22</cp:revision>
  <dcterms:created xsi:type="dcterms:W3CDTF">2013-12-01T12:20:14Z</dcterms:created>
  <dcterms:modified xsi:type="dcterms:W3CDTF">2013-12-12T11:10:23Z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TC103367869990</vt:lpwstr>
  </property>
  <property fmtid="{D5CDD505-2E9C-101B-9397-08002B2CF9AE}" pid="3" name="ContentTypeId">
    <vt:lpwstr>0x01010042240BEE36140C4099AA2AE462C59614</vt:lpwstr>
  </property>
</Properties>
</file>