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829F8-CD16-4338-99E3-28509EF12032}" type="datetimeFigureOut">
              <a:rPr lang="lt-LT" smtClean="0"/>
              <a:t>2021-09-20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05B1-1CEE-440F-ACEA-75F54AACEA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390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18E805F-7CB9-4C75-8562-159F50864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5BECEC9-2F38-4AAE-8D8D-8D3E29C61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t-LT" altLang="lt-LT"/>
              <a:t>Kaip keitėsi programėlė 2018-2021m.:</a:t>
            </a:r>
          </a:p>
          <a:p>
            <a:pPr eaLnBrk="1" hangingPunct="1"/>
            <a:r>
              <a:rPr lang="lt-LT" altLang="lt-LT"/>
              <a:t>1.Android</a:t>
            </a:r>
          </a:p>
          <a:p>
            <a:pPr eaLnBrk="1" hangingPunct="1"/>
            <a:r>
              <a:rPr lang="lt-LT" altLang="lt-LT"/>
              <a:t>1000patikrų: 500 </a:t>
            </a:r>
            <a:r>
              <a:rPr lang="lt-LT" altLang="lt-LT" err="1"/>
              <a:t>inv</a:t>
            </a:r>
            <a:r>
              <a:rPr lang="lt-LT" altLang="lt-LT"/>
              <a:t> 500 plotinių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E502DCD-8118-4B25-B72C-6BE56D4F5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F7005-F63D-44CC-A215-A2DA8A911D03}" type="slidenum">
              <a:rPr kumimoji="0" lang="lt-LT" altLang="lt-LT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8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243240-B3CB-4EC2-AFE5-1327CAD5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92C55E-9A62-4293-BD71-CEA87A417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3A7577-EDBC-4D4E-AB11-403E6333B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8739-718B-4AD7-95D7-95537DF57DD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8558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022D2-4356-4BDB-9311-873082132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4A1BCF-227B-4AD5-B6AF-7505FC33D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2534C-1D70-4AE1-9A14-F35D7E43D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2F22-2C60-4C67-BA01-AC6B3A07B5FB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8016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7D975-EABD-4838-94ED-3863DEE9F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F0B451-691C-495A-A770-80140BABC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3FCA-6391-4FA9-932A-96FE5C47C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D672-F215-4114-8A17-53B3E1F269A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903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4F73A-E675-4985-9F87-25E25C36A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CBC8F6-301A-485E-A3CC-B0C65A520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4DE48F-4BC9-4F4A-BE6B-8C7645527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03897-5268-4C3E-82A0-2EF1692B5C2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9038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283291-AC8D-42B5-9462-45239CB57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68BD90-0654-482B-A37D-A0D13EE29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9B26E-60E3-41CD-B08B-6ADC8E473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E8687-2A5E-42E3-A6BE-E287BE267F9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4446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03CCE-FA1B-41CE-83C8-4A81FA5EA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398C5-4985-4653-8292-8B69F3DD2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95CA0-0602-44A2-B8F1-8BD22CBD1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9282-F53E-4010-B4F2-9E672606B9A5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76528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5C6898-B1DF-4A9F-8179-0543980B0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4ABA7D-D4C6-4B3B-91D4-D419ADD07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9D5418-D937-4128-8AC8-818F7BAC1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CCE7-86AC-468C-B3C5-8D7D0B544F0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32919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DDB4A-5DC3-4DF2-8AF9-012E95F0B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69BD41-9BDA-46A2-8367-EAEB8D00D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EC94C6-E7FF-49E3-9470-D12C03AF9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BD2B-FB7C-49F9-8E28-4C20805A0EDB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7770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EC75EE-D053-4929-BB70-A45F82043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8C8BC3-A300-4F8F-ACB0-3624BF812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56861F-F93A-439C-9AE6-4FD57CEA6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4FBA-708D-40EE-AAEB-8C16F277018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3817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183B3-EF53-4C91-9BC2-8175CFF66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34C07-0ADE-4D3F-A907-60FF0D91E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3ACA8-C0BF-4344-905E-246E8B8F5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8409D-7C2C-472B-B8AF-5C515F2013F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4025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CDA35-22E6-4F11-B3DA-9D39CC519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105D0-31CE-45FA-BAA0-C85247AAC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8BFB06-3E4E-456E-82BF-703553300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3703-8A32-46AC-93B1-9A73860485E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0741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7E842F-BB17-42D6-8D72-B03146DC8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4B101A-643B-4997-8CC3-BA79E3F87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A19F47-0D4C-4D8C-9CFF-926A3CD205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F21577-687B-4D0D-9E55-DBD4D4A9F6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9DCFDF-7304-4B9A-A533-F4036152D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7AB6ED-7C14-4FEF-8D44-A297907A327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550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67A44293-5E15-49AC-86F9-DAA560C70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13" y="4609874"/>
            <a:ext cx="1535492" cy="1279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156D58-CCC3-4748-BE2F-D23E11CA9AE6}"/>
              </a:ext>
            </a:extLst>
          </p:cNvPr>
          <p:cNvSpPr txBox="1"/>
          <p:nvPr/>
        </p:nvSpPr>
        <p:spPr>
          <a:xfrm>
            <a:off x="1713543" y="943814"/>
            <a:ext cx="875111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lt-LT" b="1" kern="0">
                <a:solidFill>
                  <a:sysClr val="windowText" lastClr="000000"/>
                </a:solidFill>
                <a:latin typeface="Arial"/>
                <a:cs typeface="Arial"/>
              </a:rPr>
              <a:t>„NMA AGRO“ DEVELOPMENT: </a:t>
            </a:r>
            <a:r>
              <a:rPr lang="lt-LT" b="1" i="1" kern="0">
                <a:solidFill>
                  <a:sysClr val="windowText" lastClr="000000"/>
                </a:solidFill>
                <a:latin typeface="Arial"/>
                <a:cs typeface="Arial"/>
              </a:rPr>
              <a:t>FROM GEOTAGGED PHOTOS TO OPEN DATA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A2A8CB0-7A75-4FA0-BA33-1A4B78055AA9}"/>
              </a:ext>
            </a:extLst>
          </p:cNvPr>
          <p:cNvSpPr/>
          <p:nvPr/>
        </p:nvSpPr>
        <p:spPr>
          <a:xfrm>
            <a:off x="2063552" y="4421570"/>
            <a:ext cx="7128792" cy="369332"/>
          </a:xfrm>
          <a:prstGeom prst="rightArrow">
            <a:avLst>
              <a:gd name="adj1" fmla="val 50000"/>
              <a:gd name="adj2" fmla="val 13020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kern="0">
              <a:solidFill>
                <a:sysClr val="windowText" lastClr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98DB4E-C41F-4C8F-9B13-4BABB29A96C4}"/>
              </a:ext>
            </a:extLst>
          </p:cNvPr>
          <p:cNvSpPr/>
          <p:nvPr/>
        </p:nvSpPr>
        <p:spPr>
          <a:xfrm>
            <a:off x="2436454" y="4214246"/>
            <a:ext cx="725922" cy="711380"/>
          </a:xfrm>
          <a:prstGeom prst="ellipse">
            <a:avLst/>
          </a:prstGeom>
          <a:solidFill>
            <a:srgbClr val="D09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kern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E769E-919A-401B-A588-797855B63630}"/>
              </a:ext>
            </a:extLst>
          </p:cNvPr>
          <p:cNvSpPr txBox="1"/>
          <p:nvPr/>
        </p:nvSpPr>
        <p:spPr>
          <a:xfrm>
            <a:off x="2514304" y="4421571"/>
            <a:ext cx="686848" cy="30777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t-LT" sz="1400" b="1" kern="0">
                <a:solidFill>
                  <a:sysClr val="windowText" lastClr="000000"/>
                </a:solidFill>
              </a:rPr>
              <a:t>2018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51FB9C-82DD-46D8-AA63-4E99F183D111}"/>
              </a:ext>
            </a:extLst>
          </p:cNvPr>
          <p:cNvSpPr/>
          <p:nvPr/>
        </p:nvSpPr>
        <p:spPr>
          <a:xfrm>
            <a:off x="4020661" y="4090214"/>
            <a:ext cx="885632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ker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AA1ECE-834C-4A25-A552-2BF563F52929}"/>
              </a:ext>
            </a:extLst>
          </p:cNvPr>
          <p:cNvSpPr/>
          <p:nvPr/>
        </p:nvSpPr>
        <p:spPr>
          <a:xfrm>
            <a:off x="5714657" y="4065577"/>
            <a:ext cx="1039673" cy="1027464"/>
          </a:xfrm>
          <a:prstGeom prst="ellipse">
            <a:avLst/>
          </a:prstGeom>
          <a:solidFill>
            <a:srgbClr val="D8D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kern="0">
              <a:solidFill>
                <a:sysClr val="windowText" lastClr="00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6B1DD7-629F-43EB-B7F0-92DAF4B6EF2A}"/>
              </a:ext>
            </a:extLst>
          </p:cNvPr>
          <p:cNvSpPr/>
          <p:nvPr/>
        </p:nvSpPr>
        <p:spPr>
          <a:xfrm>
            <a:off x="7348089" y="3953518"/>
            <a:ext cx="1140688" cy="1152128"/>
          </a:xfrm>
          <a:prstGeom prst="ellipse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kern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A749DD-56AD-45CC-88E0-60E720BE2290}"/>
              </a:ext>
            </a:extLst>
          </p:cNvPr>
          <p:cNvSpPr txBox="1"/>
          <p:nvPr/>
        </p:nvSpPr>
        <p:spPr>
          <a:xfrm>
            <a:off x="4118100" y="4387974"/>
            <a:ext cx="75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kern="0">
                <a:solidFill>
                  <a:sysClr val="windowText" lastClr="000000"/>
                </a:solidFill>
              </a:rPr>
              <a:t>2019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B446C6-6D29-4D5E-AAFE-D004487029C7}"/>
              </a:ext>
            </a:extLst>
          </p:cNvPr>
          <p:cNvSpPr txBox="1"/>
          <p:nvPr/>
        </p:nvSpPr>
        <p:spPr>
          <a:xfrm>
            <a:off x="5855750" y="4381500"/>
            <a:ext cx="75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kern="0">
                <a:solidFill>
                  <a:sysClr val="windowText" lastClr="000000"/>
                </a:solidFill>
              </a:rPr>
              <a:t>2020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08F4A7-2B28-4BDF-933C-9A6DDE09A130}"/>
              </a:ext>
            </a:extLst>
          </p:cNvPr>
          <p:cNvSpPr txBox="1"/>
          <p:nvPr/>
        </p:nvSpPr>
        <p:spPr>
          <a:xfrm>
            <a:off x="7508916" y="4342824"/>
            <a:ext cx="92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b="1" kern="0">
                <a:solidFill>
                  <a:sysClr val="windowText" lastClr="000000"/>
                </a:solidFill>
              </a:rPr>
              <a:t>2021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49B5EF9-669F-4012-B789-FAD5ECCF47F1}"/>
              </a:ext>
            </a:extLst>
          </p:cNvPr>
          <p:cNvGrpSpPr/>
          <p:nvPr/>
        </p:nvGrpSpPr>
        <p:grpSpPr>
          <a:xfrm>
            <a:off x="3647988" y="3555932"/>
            <a:ext cx="1621387" cy="530821"/>
            <a:chOff x="2779544" y="2636924"/>
            <a:chExt cx="1621387" cy="53082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65065F6-AB6F-4C2D-993E-C3E729BF5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544" y="2636924"/>
              <a:ext cx="1061642" cy="53082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4667115-6141-4609-9152-FBEEACBF4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330" y="2688044"/>
              <a:ext cx="796601" cy="369333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F592372-4DB8-42D0-87A4-5927D1937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29" y="5093042"/>
            <a:ext cx="1061642" cy="53082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B8AC1AC-3BDF-40B8-8F13-3C0D617898FC}"/>
              </a:ext>
            </a:extLst>
          </p:cNvPr>
          <p:cNvSpPr txBox="1"/>
          <p:nvPr/>
        </p:nvSpPr>
        <p:spPr>
          <a:xfrm>
            <a:off x="2185229" y="5657756"/>
            <a:ext cx="2307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3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layers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5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00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users</a:t>
            </a:r>
            <a:endParaRPr lang="en-US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Geotagged photo solution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0714EF-9924-4ED4-9EBB-0C6EF698A14C}"/>
              </a:ext>
            </a:extLst>
          </p:cNvPr>
          <p:cNvSpPr txBox="1"/>
          <p:nvPr/>
        </p:nvSpPr>
        <p:spPr>
          <a:xfrm>
            <a:off x="3772125" y="2795615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New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activities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Auto-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Heading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600" b="1" u="sng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5000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users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B9159C-82CF-47A1-9937-50A2A2819B7F}"/>
              </a:ext>
            </a:extLst>
          </p:cNvPr>
          <p:cNvSpPr txBox="1"/>
          <p:nvPr/>
        </p:nvSpPr>
        <p:spPr>
          <a:xfrm>
            <a:off x="5470783" y="5078795"/>
            <a:ext cx="26074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lt-LT" kern="0">
              <a:solidFill>
                <a:sysClr val="windowText" lastClr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Location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search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Increasing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variaty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of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activities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Thematic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layers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1000 OTSC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replaced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b="1" u="sng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11 000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users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13D07B-0A32-4364-BCB4-691DD0D0C8E3}"/>
              </a:ext>
            </a:extLst>
          </p:cNvPr>
          <p:cNvSpPr txBox="1"/>
          <p:nvPr/>
        </p:nvSpPr>
        <p:spPr>
          <a:xfrm>
            <a:off x="6947157" y="2640140"/>
            <a:ext cx="22620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NEW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Front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page</a:t>
            </a:r>
            <a:r>
              <a:rPr lang="en-US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NPA news, calendar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Portal integration </a:t>
            </a:r>
            <a:r>
              <a:rPr lang="en-US" sz="12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(soon)</a:t>
            </a:r>
            <a:endParaRPr lang="lt-LT" sz="12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Weather</a:t>
            </a:r>
            <a:r>
              <a:rPr lang="lt-LT" sz="1400" b="1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forecast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b="1" u="sng" ker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20 000 </a:t>
            </a:r>
            <a:r>
              <a:rPr lang="lt-LT" sz="1400" b="1" kern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users</a:t>
            </a:r>
            <a:endParaRPr lang="lt-LT" sz="1400" b="1" ker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7936717-F19A-4EAA-85FE-825FCF891A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37" y="1320763"/>
            <a:ext cx="1449436" cy="2798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0BB21FA-6056-44AA-A085-F4D6A3A3A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00" y="1314822"/>
            <a:ext cx="1253307" cy="158956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A77A32C-F2CA-4AB9-AFBA-0D8E9723F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520" y="1294414"/>
            <a:ext cx="1996605" cy="1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40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E2DDE6-B9FF-403C-95FC-289AF926E099}"/>
</file>

<file path=customXml/itemProps2.xml><?xml version="1.0" encoding="utf-8"?>
<ds:datastoreItem xmlns:ds="http://schemas.openxmlformats.org/officeDocument/2006/customXml" ds:itemID="{DC35C47D-1C01-408E-BA33-B12B93EF3005}"/>
</file>

<file path=customXml/itemProps3.xml><?xml version="1.0" encoding="utf-8"?>
<ds:datastoreItem xmlns:ds="http://schemas.openxmlformats.org/officeDocument/2006/customXml" ds:itemID="{7D359CF2-FB73-448C-A851-C3EAA1B1E5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Aušrius Kučinskas</dc:creator>
  <cp:lastModifiedBy>Aušrius Kučinskas</cp:lastModifiedBy>
  <cp:revision>1</cp:revision>
  <dcterms:created xsi:type="dcterms:W3CDTF">2021-09-20T07:00:07Z</dcterms:created>
  <dcterms:modified xsi:type="dcterms:W3CDTF">2021-09-20T07:00:19Z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