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ngesInfos/changesInfo1.xml" ContentType="application/vnd.ms-powerpoint.changes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8" r:id="rId2"/>
  </p:sldIdLst>
  <p:sldSz cx="24384000" cy="13716000"/>
  <p:notesSz cx="6797675" cy="9928225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26" autoAdjust="0"/>
    <p:restoredTop sz="94087" autoAdjust="0"/>
  </p:normalViewPr>
  <p:slideViewPr>
    <p:cSldViewPr snapToGrid="0">
      <p:cViewPr varScale="1">
        <p:scale>
          <a:sx n="33" d="100"/>
          <a:sy n="33" d="100"/>
        </p:scale>
        <p:origin x="6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55" Type="http://schemas.microsoft.com/office/2016/11/relationships/changesInfo" Target="changesInfos/changesInfo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8" Type="http://schemas.openxmlformats.org/officeDocument/2006/relationships/customXml" Target="../customXml/item3.xml"/><Relationship Id="rId5" Type="http://schemas.openxmlformats.org/officeDocument/2006/relationships/presProps" Target="presProps.xml"/><Relationship Id="rId57" Type="http://schemas.openxmlformats.org/officeDocument/2006/relationships/customXml" Target="../customXml/item2.xml"/><Relationship Id="rId4" Type="http://schemas.openxmlformats.org/officeDocument/2006/relationships/handoutMaster" Target="handoutMasters/handoutMaster1.xml"/><Relationship Id="rId56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ssa Cook" userId="357009626_tp_dropbox" providerId="OAuth2" clId="{74281CAF-27CE-E04A-90BF-DEE12E45B4C5}"/>
    <pc:docChg chg="modSld">
      <pc:chgData name="Tessa Cook" userId="357009626_tp_dropbox" providerId="OAuth2" clId="{74281CAF-27CE-E04A-90BF-DEE12E45B4C5}" dt="2019-07-06T10:04:30.289" v="1" actId="1076"/>
      <pc:docMkLst>
        <pc:docMk/>
      </pc:docMkLst>
      <pc:sldChg chg="modSp">
        <pc:chgData name="Tessa Cook" userId="357009626_tp_dropbox" providerId="OAuth2" clId="{74281CAF-27CE-E04A-90BF-DEE12E45B4C5}" dt="2019-07-06T10:04:30.289" v="1" actId="1076"/>
        <pc:sldMkLst>
          <pc:docMk/>
          <pc:sldMk cId="2400743283" sldId="279"/>
        </pc:sldMkLst>
        <pc:spChg chg="mod">
          <ac:chgData name="Tessa Cook" userId="357009626_tp_dropbox" providerId="OAuth2" clId="{74281CAF-27CE-E04A-90BF-DEE12E45B4C5}" dt="2019-07-06T10:04:30.289" v="1" actId="1076"/>
          <ac:spMkLst>
            <pc:docMk/>
            <pc:sldMk cId="2400743283" sldId="279"/>
            <ac:spMk id="147" creationId="{00000000-0000-0000-0000-000000000000}"/>
          </ac:spMkLst>
        </pc:spChg>
        <pc:picChg chg="mod">
          <ac:chgData name="Tessa Cook" userId="357009626_tp_dropbox" providerId="OAuth2" clId="{74281CAF-27CE-E04A-90BF-DEE12E45B4C5}" dt="2019-07-06T10:04:29.583" v="0" actId="1076"/>
          <ac:picMkLst>
            <pc:docMk/>
            <pc:sldMk cId="2400743283" sldId="279"/>
            <ac:picMk id="3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FD0F71-0881-408E-BB76-F7490BF94C90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EE1D8A-77B4-410B-9E63-1521DDD2A45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4927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06357" y="4715907"/>
            <a:ext cx="4984962" cy="446770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471782951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04775" y="750888"/>
            <a:ext cx="6680200" cy="37576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955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99E73C-7861-495A-8ED7-42D244F5F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730250" indent="0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B3C0717-5AA5-4391-80D6-26DC84307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63040" y="4128655"/>
            <a:ext cx="20839400" cy="743527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D1498F8-3C67-40C1-B0A8-284C8FF9B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946001" y="13081000"/>
            <a:ext cx="479298" cy="47192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DA4CD9-6018-40AD-83F9-3D78AD7CCBE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Text Placeholder 6">
            <a:extLst>
              <a:ext uri="{FF2B5EF4-FFF2-40B4-BE49-F238E27FC236}">
                <a16:creationId xmlns:a16="http://schemas.microsoft.com/office/drawing/2014/main" xmlns="" id="{DBE27FE3-03FA-44FF-A316-1D012F97AD4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15975" y="12457141"/>
            <a:ext cx="22752050" cy="522258"/>
          </a:xfrm>
        </p:spPr>
        <p:txBody>
          <a:bodyPr anchor="ctr"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717550" indent="0">
              <a:buNone/>
              <a:defRPr/>
            </a:lvl2pPr>
          </a:lstStyle>
          <a:p>
            <a:pPr lvl="0"/>
            <a:r>
              <a:rPr lang="en-US" dirty="0"/>
              <a:t>SOURCE: </a:t>
            </a:r>
          </a:p>
        </p:txBody>
      </p:sp>
    </p:spTree>
    <p:extLst>
      <p:ext uri="{BB962C8B-B14F-4D97-AF65-F5344CB8AC3E}">
        <p14:creationId xmlns:p14="http://schemas.microsoft.com/office/powerpoint/2010/main" val="1710641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>
            <a:spLocks noGrp="1"/>
          </p:cNvSpPr>
          <p:nvPr>
            <p:ph type="pic" sz="half" idx="13"/>
          </p:nvPr>
        </p:nvSpPr>
        <p:spPr>
          <a:xfrm>
            <a:off x="13169900" y="952500"/>
            <a:ext cx="95250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le Text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Title Text</a:t>
            </a:r>
          </a:p>
        </p:txBody>
      </p:sp>
      <p:sp>
        <p:nvSpPr>
          <p:cNvPr id="4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5400"/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5400"/>
            </a:lvl2pPr>
            <a:lvl3pPr marL="0" indent="457200" algn="ctr">
              <a:spcBef>
                <a:spcPts val="0"/>
              </a:spcBef>
              <a:buClrTx/>
              <a:buSzTx/>
              <a:buNone/>
              <a:defRPr sz="5400"/>
            </a:lvl3pPr>
            <a:lvl4pPr marL="0" indent="685800" algn="ctr">
              <a:spcBef>
                <a:spcPts val="0"/>
              </a:spcBef>
              <a:buClrTx/>
              <a:buSzTx/>
              <a:buNone/>
              <a:defRPr sz="5400"/>
            </a:lvl4pPr>
            <a:lvl5pPr marL="0" indent="914400" algn="ctr">
              <a:spcBef>
                <a:spcPts val="0"/>
              </a:spcBef>
              <a:buClrTx/>
              <a:buSzTx/>
              <a:buNone/>
              <a:defRPr sz="5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>
            <a:spLocks noGrp="1"/>
          </p:cNvSpPr>
          <p:nvPr>
            <p:ph type="pic" sz="half" idx="13"/>
          </p:nvPr>
        </p:nvSpPr>
        <p:spPr>
          <a:xfrm>
            <a:off x="13169900" y="3149600"/>
            <a:ext cx="95250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7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buClrTx/>
              <a:defRPr sz="3800"/>
            </a:lvl1pPr>
            <a:lvl2pPr marL="1117600" indent="-558800">
              <a:spcBef>
                <a:spcPts val="4500"/>
              </a:spcBef>
              <a:buClrTx/>
              <a:defRPr sz="3800"/>
            </a:lvl2pPr>
            <a:lvl3pPr marL="1676400" indent="-558800">
              <a:spcBef>
                <a:spcPts val="4500"/>
              </a:spcBef>
              <a:buClrTx/>
              <a:defRPr sz="3800"/>
            </a:lvl3pPr>
            <a:lvl4pPr marL="2235200" indent="-558800">
              <a:spcBef>
                <a:spcPts val="4500"/>
              </a:spcBef>
              <a:buClrTx/>
              <a:defRPr sz="3800"/>
            </a:lvl4pPr>
            <a:lvl5pPr marL="2794000" indent="-558800">
              <a:spcBef>
                <a:spcPts val="4500"/>
              </a:spcBef>
              <a:buClrTx/>
              <a:defRPr sz="3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>
            <a:spLocks noGrp="1"/>
          </p:cNvSpPr>
          <p:nvPr>
            <p:ph type="pic" sz="quarter" idx="13"/>
          </p:nvPr>
        </p:nvSpPr>
        <p:spPr>
          <a:xfrm>
            <a:off x="15760700" y="68707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Image"/>
          <p:cNvSpPr>
            <a:spLocks noGrp="1"/>
          </p:cNvSpPr>
          <p:nvPr>
            <p:ph type="pic" sz="quarter" idx="14"/>
          </p:nvPr>
        </p:nvSpPr>
        <p:spPr>
          <a:xfrm>
            <a:off x="15760700" y="9525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Image"/>
          <p:cNvSpPr>
            <a:spLocks noGrp="1"/>
          </p:cNvSpPr>
          <p:nvPr>
            <p:ph type="pic" idx="15"/>
          </p:nvPr>
        </p:nvSpPr>
        <p:spPr>
          <a:xfrm>
            <a:off x="1206500" y="952500"/>
            <a:ext cx="141732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2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1" r:id="rId10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>
          <a:srgbClr val="FFFFFF"/>
        </a:buClr>
        <a:buSzPct val="125000"/>
        <a:buFontTx/>
        <a:buChar char="•"/>
        <a:tabLst/>
        <a:defRPr sz="48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24435316" cy="13792968"/>
          </a:xfrm>
          <a:prstGeom prst="rect">
            <a:avLst/>
          </a:prstGeom>
          <a:solidFill>
            <a:srgbClr val="00A69C"/>
          </a:solidFill>
          <a:ln>
            <a:solidFill>
              <a:srgbClr val="00A69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00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35560" y="9033286"/>
            <a:ext cx="3867912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4400" dirty="0">
                <a:solidFill>
                  <a:schemeClr val="tx1"/>
                </a:solidFill>
              </a:rPr>
              <a:t>/</a:t>
            </a:r>
            <a:r>
              <a:rPr lang="en-GB" sz="4400" dirty="0" err="1">
                <a:solidFill>
                  <a:schemeClr val="tx1"/>
                </a:solidFill>
              </a:rPr>
              <a:t>OLIOapp</a:t>
            </a:r>
            <a:endParaRPr lang="en-GB" sz="4400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6660130" y="9033286"/>
            <a:ext cx="3867912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4400" dirty="0">
                <a:solidFill>
                  <a:schemeClr val="tx1"/>
                </a:solidFill>
              </a:rPr>
              <a:t>@</a:t>
            </a:r>
            <a:r>
              <a:rPr lang="en-GB" sz="4400" dirty="0" err="1">
                <a:solidFill>
                  <a:schemeClr val="tx1"/>
                </a:solidFill>
              </a:rPr>
              <a:t>OLIO_ex</a:t>
            </a:r>
            <a:endParaRPr lang="en-GB" sz="44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11745" y="12528676"/>
            <a:ext cx="62288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>
                <a:solidFill>
                  <a:schemeClr val="tx1"/>
                </a:solidFill>
              </a:rPr>
              <a:t>tessa@olioex.com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32658" y="-97002"/>
            <a:ext cx="10424160" cy="10424160"/>
          </a:xfrm>
          <a:prstGeom prst="rect">
            <a:avLst/>
          </a:prstGeom>
        </p:spPr>
      </p:pic>
      <p:pic>
        <p:nvPicPr>
          <p:cNvPr id="8" name="Picture 6" descr="https://upload.wikimedia.org/wikipedia/commons/thumb/c/c2/F_icon.svg/2000px-F_icon.sv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0880" y="8626251"/>
            <a:ext cx="1442352" cy="1442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 descr="Twitter ic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28612" y="8606825"/>
            <a:ext cx="1446588" cy="1446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Image result for instagram log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013" y="8717362"/>
            <a:ext cx="1441758" cy="1441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5458098" y="9026464"/>
            <a:ext cx="3867912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4400" dirty="0">
                <a:solidFill>
                  <a:schemeClr val="tx1"/>
                </a:solidFill>
              </a:rPr>
              <a:t>@</a:t>
            </a:r>
            <a:r>
              <a:rPr lang="en-GB" sz="4400" dirty="0" err="1">
                <a:solidFill>
                  <a:schemeClr val="tx1"/>
                </a:solidFill>
              </a:rPr>
              <a:t>OLIO.app</a:t>
            </a:r>
            <a:endParaRPr lang="en-GB" sz="4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11745" y="11039427"/>
            <a:ext cx="62288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5400" dirty="0" smtClean="0">
                <a:solidFill>
                  <a:schemeClr val="tx1"/>
                </a:solidFill>
              </a:rPr>
              <a:t>www.olioex.com</a:t>
            </a:r>
            <a:endParaRPr lang="en-GB" sz="5400" dirty="0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987216" y="9053520"/>
            <a:ext cx="3867912" cy="76944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4400" dirty="0">
                <a:solidFill>
                  <a:schemeClr val="tx1"/>
                </a:solidFill>
              </a:rPr>
              <a:t>/</a:t>
            </a:r>
            <a:r>
              <a:rPr lang="en-GB" sz="4400" dirty="0" err="1">
                <a:solidFill>
                  <a:schemeClr val="tx1"/>
                </a:solidFill>
              </a:rPr>
              <a:t>OLIOapp</a:t>
            </a:r>
            <a:endParaRPr lang="en-GB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928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240BEE36140C4099AA2AE462C59614" ma:contentTypeVersion="2" ma:contentTypeDescription="Create a new document." ma:contentTypeScope="" ma:versionID="e63c2246d32922dcb5ba18055bf4d5d1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f03cfa57e716973114bdf2422329f5c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AE1A900-8F15-4E87-920D-7B2A2288A79B}"/>
</file>

<file path=customXml/itemProps2.xml><?xml version="1.0" encoding="utf-8"?>
<ds:datastoreItem xmlns:ds="http://schemas.openxmlformats.org/officeDocument/2006/customXml" ds:itemID="{75A030AE-3A40-496A-A8CD-CF014A6EEFC6}"/>
</file>

<file path=customXml/itemProps3.xml><?xml version="1.0" encoding="utf-8"?>
<ds:datastoreItem xmlns:ds="http://schemas.openxmlformats.org/officeDocument/2006/customXml" ds:itemID="{FC121F7D-841B-4418-9C1C-51E1DAE98F3D}"/>
</file>

<file path=docProps/app.xml><?xml version="1.0" encoding="utf-8"?>
<Properties xmlns="http://schemas.openxmlformats.org/officeDocument/2006/extended-properties" xmlns:vt="http://schemas.openxmlformats.org/officeDocument/2006/docPropsVTypes">
  <TotalTime>3376</TotalTime>
  <Words>10</Words>
  <Application>Microsoft Office PowerPoint</Application>
  <PresentationFormat>Custom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Helvetica Neue</vt:lpstr>
      <vt:lpstr>Helvetica Neue Light</vt:lpstr>
      <vt:lpstr>Helvetica Neue Medium</vt:lpstr>
      <vt:lpstr>Black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tessa cook</dc:creator>
  <cp:lastModifiedBy>tessa cook</cp:lastModifiedBy>
  <cp:revision>224</cp:revision>
  <cp:lastPrinted>2019-07-04T21:36:13Z</cp:lastPrinted>
  <dcterms:modified xsi:type="dcterms:W3CDTF">2021-09-05T15:30:43Z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0x01010042240BEE36140C4099AA2AE462C59614</vt:lpwstr>
  </property>
</Properties>
</file>