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  <p:embeddedFont>
      <p:font typeface="Montserrat ExtraBold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-boldItalic.fntdata"/><Relationship Id="rId18" Type="http://schemas.openxmlformats.org/officeDocument/2006/relationships/font" Target="fonts/MontserratExtraBold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font" Target="fonts/Montserrat-italic.fntdata"/><Relationship Id="rId17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MontserratMedium-italic.fntdata"/><Relationship Id="rId20" Type="http://schemas.openxmlformats.org/officeDocument/2006/relationships/customXml" Target="../customXml/item1.xml"/><Relationship Id="rId11" Type="http://schemas.openxmlformats.org/officeDocument/2006/relationships/font" Target="fonts/Montserrat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Montserrat-regular.fntdata"/><Relationship Id="rId19" Type="http://schemas.openxmlformats.org/officeDocument/2006/relationships/font" Target="fonts/MontserratExtraBold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ontserratMedium-regular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d5876a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d5876a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0205820a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0205820a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20531fa4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20531fa4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02a2eb7a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02a2eb7a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82150" y="1251900"/>
            <a:ext cx="522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0"/>
            <a:ext cx="9144003" cy="571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5E5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64525" y="472975"/>
            <a:ext cx="844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ontserrat ExtraBold"/>
                <a:ea typeface="Montserrat ExtraBold"/>
                <a:cs typeface="Montserrat ExtraBold"/>
                <a:sym typeface="Montserrat ExtraBold"/>
              </a:rPr>
              <a:t>What is OneSoil?</a:t>
            </a:r>
            <a:endParaRPr sz="4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82150" y="1251900"/>
            <a:ext cx="522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64525" y="2766025"/>
            <a:ext cx="5244900" cy="186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Apps built on </a:t>
            </a: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advanced technology 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Made </a:t>
            </a: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farmers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Embracing </a:t>
            </a: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2100" y="2090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325" y="1609075"/>
            <a:ext cx="1776765" cy="35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82150" y="1251900"/>
            <a:ext cx="522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82150" y="1251900"/>
            <a:ext cx="522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 what our team of 58 people does</a:t>
            </a:r>
            <a:endParaRPr sz="16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5E5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464525" y="472975"/>
            <a:ext cx="844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ontserrat ExtraBold"/>
                <a:ea typeface="Montserrat ExtraBold"/>
                <a:cs typeface="Montserrat ExtraBold"/>
                <a:sym typeface="Montserrat ExtraBold"/>
              </a:rPr>
              <a:t>How OneSoil help farmers</a:t>
            </a:r>
            <a:endParaRPr sz="4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52525" y="3138175"/>
            <a:ext cx="4971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VRA technology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productivity zones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Remote crop scouting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Yield </a:t>
            </a: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maximization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Weather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data and charts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82150" y="1251900"/>
            <a:ext cx="522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become more sustainable and profitable</a:t>
            </a:r>
            <a:endParaRPr sz="16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2100" y="209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5E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464525" y="472975"/>
            <a:ext cx="844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ontserrat ExtraBold"/>
                <a:ea typeface="Montserrat ExtraBold"/>
                <a:cs typeface="Montserrat ExtraBold"/>
                <a:sym typeface="Montserrat ExtraBold"/>
              </a:rPr>
              <a:t>OneSoil achievements</a:t>
            </a:r>
            <a:endParaRPr sz="4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82150" y="1251900"/>
            <a:ext cx="522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64525" y="2627250"/>
            <a:ext cx="6113400" cy="19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400k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farmers from </a:t>
            </a: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180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countries use OneSoil apps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-"/>
            </a:pPr>
            <a:r>
              <a:rPr b="1" i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6%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all arable land in the world covered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82150" y="1251900"/>
            <a:ext cx="522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Since 2018 up to the moment</a:t>
            </a:r>
            <a:endParaRPr sz="16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2100" y="209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B2F5E2-B8F9-4A24-9BE5-A05A3325E2FF}"/>
</file>

<file path=customXml/itemProps2.xml><?xml version="1.0" encoding="utf-8"?>
<ds:datastoreItem xmlns:ds="http://schemas.openxmlformats.org/officeDocument/2006/customXml" ds:itemID="{7360A313-37D0-48B8-B3FD-8EB2AE4797E9}"/>
</file>

<file path=customXml/itemProps3.xml><?xml version="1.0" encoding="utf-8"?>
<ds:datastoreItem xmlns:ds="http://schemas.openxmlformats.org/officeDocument/2006/customXml" ds:itemID="{AC62E30E-5434-4481-90EF-E5D8A0557F3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