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diagrams/layout2.xml" ContentType="application/vnd.openxmlformats-officedocument.drawingml.diagram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3"/>
  </p:notesMasterIdLst>
  <p:sldIdLst>
    <p:sldId id="259" r:id="rId4"/>
    <p:sldId id="257" r:id="rId5"/>
    <p:sldId id="304" r:id="rId6"/>
    <p:sldId id="308" r:id="rId7"/>
    <p:sldId id="310" r:id="rId8"/>
    <p:sldId id="311" r:id="rId9"/>
    <p:sldId id="305" r:id="rId10"/>
    <p:sldId id="306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, Mohamed" initials="B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3246" autoAdjust="0"/>
  </p:normalViewPr>
  <p:slideViewPr>
    <p:cSldViewPr snapToGrid="0">
      <p:cViewPr varScale="1">
        <p:scale>
          <a:sx n="78" d="100"/>
          <a:sy n="78" d="100"/>
        </p:scale>
        <p:origin x="-86" y="-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3A545-C6B6-4BEC-89B6-7FF60F9D394C}" type="doc">
      <dgm:prSet loTypeId="urn:microsoft.com/office/officeart/2008/layout/VerticalCurvedLis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32E141-FBF2-4AA4-B8B4-44B98C486C25}">
      <dgm:prSet phldrT="[Text]"/>
      <dgm:spPr/>
      <dgm:t>
        <a:bodyPr/>
        <a:lstStyle/>
        <a:p>
          <a:r>
            <a:rPr lang="en-US" dirty="0" smtClean="0"/>
            <a:t>Prop. 1</a:t>
          </a:r>
          <a:endParaRPr lang="en-US" dirty="0"/>
        </a:p>
      </dgm:t>
    </dgm:pt>
    <dgm:pt modelId="{65DF9D41-9EE2-46E3-A8F3-E397324E43C4}" type="parTrans" cxnId="{0CCBD4B3-8758-4B9D-8204-5FE295BA00AE}">
      <dgm:prSet/>
      <dgm:spPr/>
      <dgm:t>
        <a:bodyPr/>
        <a:lstStyle/>
        <a:p>
          <a:endParaRPr lang="en-US"/>
        </a:p>
      </dgm:t>
    </dgm:pt>
    <dgm:pt modelId="{9FA54DD3-1554-4A91-A3C7-A0A401BF593F}" type="sibTrans" cxnId="{0CCBD4B3-8758-4B9D-8204-5FE295BA00AE}">
      <dgm:prSet/>
      <dgm:spPr/>
      <dgm:t>
        <a:bodyPr/>
        <a:lstStyle/>
        <a:p>
          <a:endParaRPr lang="en-US"/>
        </a:p>
      </dgm:t>
    </dgm:pt>
    <dgm:pt modelId="{65FE302A-05A4-4983-A7B5-5E0F521B8629}">
      <dgm:prSet phldrT="[Text]"/>
      <dgm:spPr/>
      <dgm:t>
        <a:bodyPr/>
        <a:lstStyle/>
        <a:p>
          <a:r>
            <a:rPr lang="en-US" dirty="0" smtClean="0"/>
            <a:t>Prop. 2</a:t>
          </a:r>
          <a:endParaRPr lang="en-US" dirty="0"/>
        </a:p>
      </dgm:t>
    </dgm:pt>
    <dgm:pt modelId="{8C383B76-30DA-494D-B060-7023ABABF4D8}" type="parTrans" cxnId="{617018F6-5E3E-45D1-A60C-6AC0F85EA227}">
      <dgm:prSet/>
      <dgm:spPr/>
      <dgm:t>
        <a:bodyPr/>
        <a:lstStyle/>
        <a:p>
          <a:endParaRPr lang="en-US"/>
        </a:p>
      </dgm:t>
    </dgm:pt>
    <dgm:pt modelId="{8E698A82-8CB4-4CCB-B0A5-3FC439516576}" type="sibTrans" cxnId="{617018F6-5E3E-45D1-A60C-6AC0F85EA227}">
      <dgm:prSet/>
      <dgm:spPr/>
      <dgm:t>
        <a:bodyPr/>
        <a:lstStyle/>
        <a:p>
          <a:endParaRPr lang="en-US"/>
        </a:p>
      </dgm:t>
    </dgm:pt>
    <dgm:pt modelId="{4265B6B9-5CAE-47CB-9E3D-F81A5D19687A}">
      <dgm:prSet phldrT="[Text]"/>
      <dgm:spPr/>
      <dgm:t>
        <a:bodyPr/>
        <a:lstStyle/>
        <a:p>
          <a:r>
            <a:rPr lang="en-US" dirty="0" smtClean="0"/>
            <a:t>Prop. 3</a:t>
          </a:r>
          <a:endParaRPr lang="en-US" dirty="0"/>
        </a:p>
      </dgm:t>
    </dgm:pt>
    <dgm:pt modelId="{AB962468-B709-46CD-8888-C18C326C9321}" type="parTrans" cxnId="{768408E1-D6C2-439C-A505-15FE282B9524}">
      <dgm:prSet/>
      <dgm:spPr/>
      <dgm:t>
        <a:bodyPr/>
        <a:lstStyle/>
        <a:p>
          <a:endParaRPr lang="en-US"/>
        </a:p>
      </dgm:t>
    </dgm:pt>
    <dgm:pt modelId="{DE4F9B74-C8F0-49C6-8BF2-F0849B15F23A}" type="sibTrans" cxnId="{768408E1-D6C2-439C-A505-15FE282B9524}">
      <dgm:prSet/>
      <dgm:spPr/>
      <dgm:t>
        <a:bodyPr/>
        <a:lstStyle/>
        <a:p>
          <a:endParaRPr lang="en-US"/>
        </a:p>
      </dgm:t>
    </dgm:pt>
    <dgm:pt modelId="{BEE27969-C500-4D3D-B882-D2D5A17F40F1}">
      <dgm:prSet/>
      <dgm:spPr/>
      <dgm:t>
        <a:bodyPr/>
        <a:lstStyle/>
        <a:p>
          <a:r>
            <a:rPr lang="en-US" dirty="0" smtClean="0"/>
            <a:t>Prop. 4</a:t>
          </a:r>
          <a:endParaRPr lang="en-US" dirty="0"/>
        </a:p>
      </dgm:t>
    </dgm:pt>
    <dgm:pt modelId="{D4BE8633-6579-4E8E-B545-F64500915C0F}" type="parTrans" cxnId="{C59EC8C6-8561-4A17-9371-93E7F7FF218B}">
      <dgm:prSet/>
      <dgm:spPr/>
      <dgm:t>
        <a:bodyPr/>
        <a:lstStyle/>
        <a:p>
          <a:endParaRPr lang="en-US"/>
        </a:p>
      </dgm:t>
    </dgm:pt>
    <dgm:pt modelId="{5D74E6FA-8B7B-4A34-B90D-AEBAB6D446FE}" type="sibTrans" cxnId="{C59EC8C6-8561-4A17-9371-93E7F7FF218B}">
      <dgm:prSet/>
      <dgm:spPr/>
      <dgm:t>
        <a:bodyPr/>
        <a:lstStyle/>
        <a:p>
          <a:endParaRPr lang="en-US"/>
        </a:p>
      </dgm:t>
    </dgm:pt>
    <dgm:pt modelId="{175CFFF2-0ED8-409A-8F61-F4CC9564B9A1}">
      <dgm:prSet/>
      <dgm:spPr/>
      <dgm:t>
        <a:bodyPr/>
        <a:lstStyle/>
        <a:p>
          <a:r>
            <a:rPr lang="en-US" dirty="0" smtClean="0"/>
            <a:t>Prop. 6</a:t>
          </a:r>
          <a:endParaRPr lang="en-US" dirty="0"/>
        </a:p>
      </dgm:t>
    </dgm:pt>
    <dgm:pt modelId="{C179D5D1-F76D-4549-9BF7-7DC3A3F38691}" type="parTrans" cxnId="{DA396B83-97DD-446F-9B7E-D86BCBAA42A2}">
      <dgm:prSet/>
      <dgm:spPr/>
      <dgm:t>
        <a:bodyPr/>
        <a:lstStyle/>
        <a:p>
          <a:endParaRPr lang="en-US"/>
        </a:p>
      </dgm:t>
    </dgm:pt>
    <dgm:pt modelId="{1B278074-446C-4F95-A99F-C9A4239E0579}" type="sibTrans" cxnId="{DA396B83-97DD-446F-9B7E-D86BCBAA42A2}">
      <dgm:prSet/>
      <dgm:spPr/>
      <dgm:t>
        <a:bodyPr/>
        <a:lstStyle/>
        <a:p>
          <a:endParaRPr lang="en-US"/>
        </a:p>
      </dgm:t>
    </dgm:pt>
    <dgm:pt modelId="{3E216E39-422D-41B7-BDCE-DC7800074E52}">
      <dgm:prSet/>
      <dgm:spPr/>
      <dgm:t>
        <a:bodyPr/>
        <a:lstStyle/>
        <a:p>
          <a:r>
            <a:rPr lang="en-US" dirty="0" smtClean="0"/>
            <a:t>Prop. 5</a:t>
          </a:r>
          <a:endParaRPr lang="en-US" dirty="0"/>
        </a:p>
      </dgm:t>
    </dgm:pt>
    <dgm:pt modelId="{AD385168-125C-406B-96F5-E2BFFD1D437F}" type="parTrans" cxnId="{1B142096-4AFC-4B49-AE7A-7BD568B2CF54}">
      <dgm:prSet/>
      <dgm:spPr/>
      <dgm:t>
        <a:bodyPr/>
        <a:lstStyle/>
        <a:p>
          <a:endParaRPr lang="en-US"/>
        </a:p>
      </dgm:t>
    </dgm:pt>
    <dgm:pt modelId="{1828EDC9-C9CD-43F5-9684-4A5DFAB7B6D4}" type="sibTrans" cxnId="{1B142096-4AFC-4B49-AE7A-7BD568B2CF54}">
      <dgm:prSet/>
      <dgm:spPr/>
      <dgm:t>
        <a:bodyPr/>
        <a:lstStyle/>
        <a:p>
          <a:endParaRPr lang="en-US"/>
        </a:p>
      </dgm:t>
    </dgm:pt>
    <dgm:pt modelId="{30446882-4D8D-4432-BD6B-FA50C78EE84F}">
      <dgm:prSet/>
      <dgm:spPr/>
      <dgm:t>
        <a:bodyPr/>
        <a:lstStyle/>
        <a:p>
          <a:r>
            <a:rPr lang="en-US" dirty="0" smtClean="0"/>
            <a:t>Prop. ….</a:t>
          </a:r>
          <a:endParaRPr lang="en-US" dirty="0"/>
        </a:p>
      </dgm:t>
    </dgm:pt>
    <dgm:pt modelId="{7A3988E0-2DDF-412C-9D35-D9F99E931471}" type="parTrans" cxnId="{901655E0-CF79-4069-A0F4-B593980C943D}">
      <dgm:prSet/>
      <dgm:spPr/>
      <dgm:t>
        <a:bodyPr/>
        <a:lstStyle/>
        <a:p>
          <a:endParaRPr lang="en-US"/>
        </a:p>
      </dgm:t>
    </dgm:pt>
    <dgm:pt modelId="{DCF96036-7EA5-4E1C-A58D-9B863CA182FC}" type="sibTrans" cxnId="{901655E0-CF79-4069-A0F4-B593980C943D}">
      <dgm:prSet/>
      <dgm:spPr/>
      <dgm:t>
        <a:bodyPr/>
        <a:lstStyle/>
        <a:p>
          <a:endParaRPr lang="en-US"/>
        </a:p>
      </dgm:t>
    </dgm:pt>
    <dgm:pt modelId="{C743C237-2B12-45D3-935D-3FB0DC1A38F0}" type="pres">
      <dgm:prSet presAssocID="{0E83A545-C6B6-4BEC-89B6-7FF60F9D39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0D80971-3109-416F-A4EB-89B398B4D93D}" type="pres">
      <dgm:prSet presAssocID="{0E83A545-C6B6-4BEC-89B6-7FF60F9D394C}" presName="Name1" presStyleCnt="0"/>
      <dgm:spPr/>
    </dgm:pt>
    <dgm:pt modelId="{5370CE35-4556-41FA-8D9A-57889CA65B85}" type="pres">
      <dgm:prSet presAssocID="{0E83A545-C6B6-4BEC-89B6-7FF60F9D394C}" presName="cycle" presStyleCnt="0"/>
      <dgm:spPr/>
    </dgm:pt>
    <dgm:pt modelId="{AAD51871-50AE-4D27-A104-518278A4E178}" type="pres">
      <dgm:prSet presAssocID="{0E83A545-C6B6-4BEC-89B6-7FF60F9D394C}" presName="srcNode" presStyleLbl="node1" presStyleIdx="0" presStyleCnt="7"/>
      <dgm:spPr/>
    </dgm:pt>
    <dgm:pt modelId="{7FACB2B8-2D1E-49BA-8410-D5B1696A79A2}" type="pres">
      <dgm:prSet presAssocID="{0E83A545-C6B6-4BEC-89B6-7FF60F9D394C}" presName="conn" presStyleLbl="parChTrans1D2" presStyleIdx="0" presStyleCnt="1" custLinFactNeighborX="38123" custLinFactNeighborY="-244"/>
      <dgm:spPr/>
      <dgm:t>
        <a:bodyPr/>
        <a:lstStyle/>
        <a:p>
          <a:endParaRPr lang="en-US"/>
        </a:p>
      </dgm:t>
    </dgm:pt>
    <dgm:pt modelId="{9273CBAD-5DCA-4B7F-B5AA-CB4C0AC97A3C}" type="pres">
      <dgm:prSet presAssocID="{0E83A545-C6B6-4BEC-89B6-7FF60F9D394C}" presName="extraNode" presStyleLbl="node1" presStyleIdx="0" presStyleCnt="7"/>
      <dgm:spPr/>
    </dgm:pt>
    <dgm:pt modelId="{EEF2027C-533C-4DA5-A326-C1064A2C3FBF}" type="pres">
      <dgm:prSet presAssocID="{0E83A545-C6B6-4BEC-89B6-7FF60F9D394C}" presName="dstNode" presStyleLbl="node1" presStyleIdx="0" presStyleCnt="7"/>
      <dgm:spPr/>
    </dgm:pt>
    <dgm:pt modelId="{6D082F3E-369A-4657-A874-F1491B90A4E1}" type="pres">
      <dgm:prSet presAssocID="{8A32E141-FBF2-4AA4-B8B4-44B98C486C25}" presName="text_1" presStyleLbl="node1" presStyleIdx="0" presStyleCnt="7" custScaleX="43044" custLinFactNeighborX="-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3FEDB-019B-490D-AC10-4C6DE1F3DBF2}" type="pres">
      <dgm:prSet presAssocID="{8A32E141-FBF2-4AA4-B8B4-44B98C486C25}" presName="accent_1" presStyleCnt="0"/>
      <dgm:spPr/>
    </dgm:pt>
    <dgm:pt modelId="{0C0B5CCA-E2B0-4B02-BF22-986C90397BAD}" type="pres">
      <dgm:prSet presAssocID="{8A32E141-FBF2-4AA4-B8B4-44B98C486C25}" presName="accentRepeatNode" presStyleLbl="solidFgAcc1" presStyleIdx="0" presStyleCnt="7" custLinFactX="200000" custLinFactNeighborX="251884" custLinFactNeighborY="-2897"/>
      <dgm:spPr/>
    </dgm:pt>
    <dgm:pt modelId="{46907B02-ED18-4909-B602-1B4D3D21AC82}" type="pres">
      <dgm:prSet presAssocID="{65FE302A-05A4-4983-A7B5-5E0F521B8629}" presName="text_2" presStyleLbl="node1" presStyleIdx="1" presStyleCnt="7" custScaleX="59837" custLinFactNeighborX="-1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E0BD4-79BE-4103-B91B-E484DA183FD3}" type="pres">
      <dgm:prSet presAssocID="{65FE302A-05A4-4983-A7B5-5E0F521B8629}" presName="accent_2" presStyleCnt="0"/>
      <dgm:spPr/>
    </dgm:pt>
    <dgm:pt modelId="{26187453-F2A8-45A1-92C6-4A2936A15DDD}" type="pres">
      <dgm:prSet presAssocID="{65FE302A-05A4-4983-A7B5-5E0F521B8629}" presName="accentRepeatNode" presStyleLbl="solidFgAcc1" presStyleIdx="1" presStyleCnt="7" custLinFactX="200000" custLinFactNeighborX="251884" custLinFactNeighborY="-2897"/>
      <dgm:spPr/>
    </dgm:pt>
    <dgm:pt modelId="{87163307-84AC-4F70-987A-91FB8958E0E5}" type="pres">
      <dgm:prSet presAssocID="{4265B6B9-5CAE-47CB-9E3D-F81A5D19687A}" presName="text_3" presStyleLbl="node1" presStyleIdx="2" presStyleCnt="7" custScaleX="74308" custLinFactNeighborX="-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B9E88-E4A5-46A2-ABEC-525B785BA877}" type="pres">
      <dgm:prSet presAssocID="{4265B6B9-5CAE-47CB-9E3D-F81A5D19687A}" presName="accent_3" presStyleCnt="0"/>
      <dgm:spPr/>
    </dgm:pt>
    <dgm:pt modelId="{0703E04C-7E7C-4200-8852-422D1E137071}" type="pres">
      <dgm:prSet presAssocID="{4265B6B9-5CAE-47CB-9E3D-F81A5D19687A}" presName="accentRepeatNode" presStyleLbl="solidFgAcc1" presStyleIdx="2" presStyleCnt="7" custLinFactX="200000" custLinFactNeighborX="251884" custLinFactNeighborY="-2897"/>
      <dgm:spPr/>
    </dgm:pt>
    <dgm:pt modelId="{8080A87C-E84E-4840-B2CF-B35D95A9E0B4}" type="pres">
      <dgm:prSet presAssocID="{BEE27969-C500-4D3D-B882-D2D5A17F40F1}" presName="text_4" presStyleLbl="node1" presStyleIdx="3" presStyleCnt="7" custScaleX="77530" custLinFactNeighborX="-1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12027-C6E8-4C57-9473-6DAF7E6E7FAF}" type="pres">
      <dgm:prSet presAssocID="{BEE27969-C500-4D3D-B882-D2D5A17F40F1}" presName="accent_4" presStyleCnt="0"/>
      <dgm:spPr/>
    </dgm:pt>
    <dgm:pt modelId="{61D7CA40-1FA8-46E9-92C3-552B8DCFC492}" type="pres">
      <dgm:prSet presAssocID="{BEE27969-C500-4D3D-B882-D2D5A17F40F1}" presName="accentRepeatNode" presStyleLbl="solidFgAcc1" presStyleIdx="3" presStyleCnt="7" custLinFactX="200000" custLinFactNeighborX="251884" custLinFactNeighborY="-2897"/>
      <dgm:spPr/>
    </dgm:pt>
    <dgm:pt modelId="{F0B8E6E1-EE85-4795-9393-FB6429D5EDAD}" type="pres">
      <dgm:prSet presAssocID="{3E216E39-422D-41B7-BDCE-DC7800074E52}" presName="text_5" presStyleLbl="node1" presStyleIdx="4" presStyleCnt="7" custScaleX="72072" custLinFactNeighborX="-1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F359D-A679-4398-87C6-541F02E27CE8}" type="pres">
      <dgm:prSet presAssocID="{3E216E39-422D-41B7-BDCE-DC7800074E52}" presName="accent_5" presStyleCnt="0"/>
      <dgm:spPr/>
    </dgm:pt>
    <dgm:pt modelId="{8A54D55C-431C-4E09-86CE-7740FC87998E}" type="pres">
      <dgm:prSet presAssocID="{3E216E39-422D-41B7-BDCE-DC7800074E52}" presName="accentRepeatNode" presStyleLbl="solidFgAcc1" presStyleIdx="4" presStyleCnt="7" custLinFactX="200000" custLinFactNeighborX="251884" custLinFactNeighborY="-2897"/>
      <dgm:spPr/>
    </dgm:pt>
    <dgm:pt modelId="{822024E0-AF18-4D70-AA11-2F012A87211C}" type="pres">
      <dgm:prSet presAssocID="{175CFFF2-0ED8-409A-8F61-F4CC9564B9A1}" presName="text_6" presStyleLbl="node1" presStyleIdx="5" presStyleCnt="7" custScaleX="6275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B1777-5B22-4F46-AAE8-01B529826998}" type="pres">
      <dgm:prSet presAssocID="{175CFFF2-0ED8-409A-8F61-F4CC9564B9A1}" presName="accent_6" presStyleCnt="0"/>
      <dgm:spPr/>
    </dgm:pt>
    <dgm:pt modelId="{9D0274EE-BA90-40EE-BD73-5528D2E942B6}" type="pres">
      <dgm:prSet presAssocID="{175CFFF2-0ED8-409A-8F61-F4CC9564B9A1}" presName="accentRepeatNode" presStyleLbl="solidFgAcc1" presStyleIdx="5" presStyleCnt="7" custLinFactX="200000" custLinFactNeighborX="251884" custLinFactNeighborY="-2897"/>
      <dgm:spPr/>
    </dgm:pt>
    <dgm:pt modelId="{23EF9A8E-764B-4F89-A59E-F3226B277C6F}" type="pres">
      <dgm:prSet presAssocID="{30446882-4D8D-4432-BD6B-FA50C78EE84F}" presName="text_7" presStyleLbl="node1" presStyleIdx="6" presStyleCnt="7" custScaleX="41321" custLinFactNeighborX="-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732C4-30DD-442A-AC79-9B93543F8ABD}" type="pres">
      <dgm:prSet presAssocID="{30446882-4D8D-4432-BD6B-FA50C78EE84F}" presName="accent_7" presStyleCnt="0"/>
      <dgm:spPr/>
    </dgm:pt>
    <dgm:pt modelId="{91457638-D9DB-4059-8A22-09CA548EFA1D}" type="pres">
      <dgm:prSet presAssocID="{30446882-4D8D-4432-BD6B-FA50C78EE84F}" presName="accentRepeatNode" presStyleLbl="solidFgAcc1" presStyleIdx="6" presStyleCnt="7" custLinFactX="200000" custLinFactNeighborX="251884" custLinFactNeighborY="-2897"/>
      <dgm:spPr/>
    </dgm:pt>
  </dgm:ptLst>
  <dgm:cxnLst>
    <dgm:cxn modelId="{768408E1-D6C2-439C-A505-15FE282B9524}" srcId="{0E83A545-C6B6-4BEC-89B6-7FF60F9D394C}" destId="{4265B6B9-5CAE-47CB-9E3D-F81A5D19687A}" srcOrd="2" destOrd="0" parTransId="{AB962468-B709-46CD-8888-C18C326C9321}" sibTransId="{DE4F9B74-C8F0-49C6-8BF2-F0849B15F23A}"/>
    <dgm:cxn modelId="{370DEA05-1A00-4105-A4C0-0D5437B567D5}" type="presOf" srcId="{30446882-4D8D-4432-BD6B-FA50C78EE84F}" destId="{23EF9A8E-764B-4F89-A59E-F3226B277C6F}" srcOrd="0" destOrd="0" presId="urn:microsoft.com/office/officeart/2008/layout/VerticalCurvedList"/>
    <dgm:cxn modelId="{CB072838-6A79-4691-8623-3D0D0AD8D16D}" type="presOf" srcId="{175CFFF2-0ED8-409A-8F61-F4CC9564B9A1}" destId="{822024E0-AF18-4D70-AA11-2F012A87211C}" srcOrd="0" destOrd="0" presId="urn:microsoft.com/office/officeart/2008/layout/VerticalCurvedList"/>
    <dgm:cxn modelId="{B0FBFEEE-9574-4F55-85DC-00581D8B4C5F}" type="presOf" srcId="{9FA54DD3-1554-4A91-A3C7-A0A401BF593F}" destId="{7FACB2B8-2D1E-49BA-8410-D5B1696A79A2}" srcOrd="0" destOrd="0" presId="urn:microsoft.com/office/officeart/2008/layout/VerticalCurvedList"/>
    <dgm:cxn modelId="{C59EC8C6-8561-4A17-9371-93E7F7FF218B}" srcId="{0E83A545-C6B6-4BEC-89B6-7FF60F9D394C}" destId="{BEE27969-C500-4D3D-B882-D2D5A17F40F1}" srcOrd="3" destOrd="0" parTransId="{D4BE8633-6579-4E8E-B545-F64500915C0F}" sibTransId="{5D74E6FA-8B7B-4A34-B90D-AEBAB6D446FE}"/>
    <dgm:cxn modelId="{1BFE41D0-DFDD-47DE-B9A4-6882D7B6CA17}" type="presOf" srcId="{0E83A545-C6B6-4BEC-89B6-7FF60F9D394C}" destId="{C743C237-2B12-45D3-935D-3FB0DC1A38F0}" srcOrd="0" destOrd="0" presId="urn:microsoft.com/office/officeart/2008/layout/VerticalCurvedList"/>
    <dgm:cxn modelId="{0C4F77A6-5ADE-4624-97BB-95DAC330DBA6}" type="presOf" srcId="{65FE302A-05A4-4983-A7B5-5E0F521B8629}" destId="{46907B02-ED18-4909-B602-1B4D3D21AC82}" srcOrd="0" destOrd="0" presId="urn:microsoft.com/office/officeart/2008/layout/VerticalCurvedList"/>
    <dgm:cxn modelId="{901655E0-CF79-4069-A0F4-B593980C943D}" srcId="{0E83A545-C6B6-4BEC-89B6-7FF60F9D394C}" destId="{30446882-4D8D-4432-BD6B-FA50C78EE84F}" srcOrd="6" destOrd="0" parTransId="{7A3988E0-2DDF-412C-9D35-D9F99E931471}" sibTransId="{DCF96036-7EA5-4E1C-A58D-9B863CA182FC}"/>
    <dgm:cxn modelId="{1255BB76-04EF-4067-8BF8-B95D7227D0A7}" type="presOf" srcId="{8A32E141-FBF2-4AA4-B8B4-44B98C486C25}" destId="{6D082F3E-369A-4657-A874-F1491B90A4E1}" srcOrd="0" destOrd="0" presId="urn:microsoft.com/office/officeart/2008/layout/VerticalCurvedList"/>
    <dgm:cxn modelId="{A1297E73-3AF7-4019-B5C5-D4B801A1012D}" type="presOf" srcId="{4265B6B9-5CAE-47CB-9E3D-F81A5D19687A}" destId="{87163307-84AC-4F70-987A-91FB8958E0E5}" srcOrd="0" destOrd="0" presId="urn:microsoft.com/office/officeart/2008/layout/VerticalCurvedList"/>
    <dgm:cxn modelId="{6F883E71-9414-4FC0-AD99-64A2B1294D9A}" type="presOf" srcId="{3E216E39-422D-41B7-BDCE-DC7800074E52}" destId="{F0B8E6E1-EE85-4795-9393-FB6429D5EDAD}" srcOrd="0" destOrd="0" presId="urn:microsoft.com/office/officeart/2008/layout/VerticalCurvedList"/>
    <dgm:cxn modelId="{DA396B83-97DD-446F-9B7E-D86BCBAA42A2}" srcId="{0E83A545-C6B6-4BEC-89B6-7FF60F9D394C}" destId="{175CFFF2-0ED8-409A-8F61-F4CC9564B9A1}" srcOrd="5" destOrd="0" parTransId="{C179D5D1-F76D-4549-9BF7-7DC3A3F38691}" sibTransId="{1B278074-446C-4F95-A99F-C9A4239E0579}"/>
    <dgm:cxn modelId="{1B142096-4AFC-4B49-AE7A-7BD568B2CF54}" srcId="{0E83A545-C6B6-4BEC-89B6-7FF60F9D394C}" destId="{3E216E39-422D-41B7-BDCE-DC7800074E52}" srcOrd="4" destOrd="0" parTransId="{AD385168-125C-406B-96F5-E2BFFD1D437F}" sibTransId="{1828EDC9-C9CD-43F5-9684-4A5DFAB7B6D4}"/>
    <dgm:cxn modelId="{1AF84552-6ADD-4F19-A689-A487BC82E7E5}" type="presOf" srcId="{BEE27969-C500-4D3D-B882-D2D5A17F40F1}" destId="{8080A87C-E84E-4840-B2CF-B35D95A9E0B4}" srcOrd="0" destOrd="0" presId="urn:microsoft.com/office/officeart/2008/layout/VerticalCurvedList"/>
    <dgm:cxn modelId="{0CCBD4B3-8758-4B9D-8204-5FE295BA00AE}" srcId="{0E83A545-C6B6-4BEC-89B6-7FF60F9D394C}" destId="{8A32E141-FBF2-4AA4-B8B4-44B98C486C25}" srcOrd="0" destOrd="0" parTransId="{65DF9D41-9EE2-46E3-A8F3-E397324E43C4}" sibTransId="{9FA54DD3-1554-4A91-A3C7-A0A401BF593F}"/>
    <dgm:cxn modelId="{617018F6-5E3E-45D1-A60C-6AC0F85EA227}" srcId="{0E83A545-C6B6-4BEC-89B6-7FF60F9D394C}" destId="{65FE302A-05A4-4983-A7B5-5E0F521B8629}" srcOrd="1" destOrd="0" parTransId="{8C383B76-30DA-494D-B060-7023ABABF4D8}" sibTransId="{8E698A82-8CB4-4CCB-B0A5-3FC439516576}"/>
    <dgm:cxn modelId="{5D5AA7AE-7778-42A0-A0DF-027FBB712E2A}" type="presParOf" srcId="{C743C237-2B12-45D3-935D-3FB0DC1A38F0}" destId="{50D80971-3109-416F-A4EB-89B398B4D93D}" srcOrd="0" destOrd="0" presId="urn:microsoft.com/office/officeart/2008/layout/VerticalCurvedList"/>
    <dgm:cxn modelId="{FCB89086-6331-4D63-8719-E1AA88CFB494}" type="presParOf" srcId="{50D80971-3109-416F-A4EB-89B398B4D93D}" destId="{5370CE35-4556-41FA-8D9A-57889CA65B85}" srcOrd="0" destOrd="0" presId="urn:microsoft.com/office/officeart/2008/layout/VerticalCurvedList"/>
    <dgm:cxn modelId="{2A7659BA-A146-414C-814F-96AB422BDAF7}" type="presParOf" srcId="{5370CE35-4556-41FA-8D9A-57889CA65B85}" destId="{AAD51871-50AE-4D27-A104-518278A4E178}" srcOrd="0" destOrd="0" presId="urn:microsoft.com/office/officeart/2008/layout/VerticalCurvedList"/>
    <dgm:cxn modelId="{F24B2F2D-54BE-4AE8-8482-8F1CD00AEA63}" type="presParOf" srcId="{5370CE35-4556-41FA-8D9A-57889CA65B85}" destId="{7FACB2B8-2D1E-49BA-8410-D5B1696A79A2}" srcOrd="1" destOrd="0" presId="urn:microsoft.com/office/officeart/2008/layout/VerticalCurvedList"/>
    <dgm:cxn modelId="{D4B8EE6B-4EA1-4598-A199-0D14FC75AF33}" type="presParOf" srcId="{5370CE35-4556-41FA-8D9A-57889CA65B85}" destId="{9273CBAD-5DCA-4B7F-B5AA-CB4C0AC97A3C}" srcOrd="2" destOrd="0" presId="urn:microsoft.com/office/officeart/2008/layout/VerticalCurvedList"/>
    <dgm:cxn modelId="{E2DE949D-6F25-4F3D-9546-423E911E358F}" type="presParOf" srcId="{5370CE35-4556-41FA-8D9A-57889CA65B85}" destId="{EEF2027C-533C-4DA5-A326-C1064A2C3FBF}" srcOrd="3" destOrd="0" presId="urn:microsoft.com/office/officeart/2008/layout/VerticalCurvedList"/>
    <dgm:cxn modelId="{0A24A932-C8D5-446C-A972-9960033F490C}" type="presParOf" srcId="{50D80971-3109-416F-A4EB-89B398B4D93D}" destId="{6D082F3E-369A-4657-A874-F1491B90A4E1}" srcOrd="1" destOrd="0" presId="urn:microsoft.com/office/officeart/2008/layout/VerticalCurvedList"/>
    <dgm:cxn modelId="{A72F6813-2FD5-4983-AFF5-3DEC3FDC63D0}" type="presParOf" srcId="{50D80971-3109-416F-A4EB-89B398B4D93D}" destId="{B253FEDB-019B-490D-AC10-4C6DE1F3DBF2}" srcOrd="2" destOrd="0" presId="urn:microsoft.com/office/officeart/2008/layout/VerticalCurvedList"/>
    <dgm:cxn modelId="{0936FAF0-0903-4A16-BED6-FA0E7B42005D}" type="presParOf" srcId="{B253FEDB-019B-490D-AC10-4C6DE1F3DBF2}" destId="{0C0B5CCA-E2B0-4B02-BF22-986C90397BAD}" srcOrd="0" destOrd="0" presId="urn:microsoft.com/office/officeart/2008/layout/VerticalCurvedList"/>
    <dgm:cxn modelId="{410DFE8B-35C2-4B5F-9049-3A12CCF42986}" type="presParOf" srcId="{50D80971-3109-416F-A4EB-89B398B4D93D}" destId="{46907B02-ED18-4909-B602-1B4D3D21AC82}" srcOrd="3" destOrd="0" presId="urn:microsoft.com/office/officeart/2008/layout/VerticalCurvedList"/>
    <dgm:cxn modelId="{9D69921B-FDDB-476B-AC03-27612146F814}" type="presParOf" srcId="{50D80971-3109-416F-A4EB-89B398B4D93D}" destId="{D35E0BD4-79BE-4103-B91B-E484DA183FD3}" srcOrd="4" destOrd="0" presId="urn:microsoft.com/office/officeart/2008/layout/VerticalCurvedList"/>
    <dgm:cxn modelId="{1A188C56-B0CB-4E54-966C-B42A73D7DC00}" type="presParOf" srcId="{D35E0BD4-79BE-4103-B91B-E484DA183FD3}" destId="{26187453-F2A8-45A1-92C6-4A2936A15DDD}" srcOrd="0" destOrd="0" presId="urn:microsoft.com/office/officeart/2008/layout/VerticalCurvedList"/>
    <dgm:cxn modelId="{43064B61-51D3-4B46-87C6-947B39406431}" type="presParOf" srcId="{50D80971-3109-416F-A4EB-89B398B4D93D}" destId="{87163307-84AC-4F70-987A-91FB8958E0E5}" srcOrd="5" destOrd="0" presId="urn:microsoft.com/office/officeart/2008/layout/VerticalCurvedList"/>
    <dgm:cxn modelId="{6BF0BF22-B111-4D2F-A1DE-8DA83CB5B830}" type="presParOf" srcId="{50D80971-3109-416F-A4EB-89B398B4D93D}" destId="{817B9E88-E4A5-46A2-ABEC-525B785BA877}" srcOrd="6" destOrd="0" presId="urn:microsoft.com/office/officeart/2008/layout/VerticalCurvedList"/>
    <dgm:cxn modelId="{5ED1FAF9-F247-40F6-BDB8-26074BDB2FFF}" type="presParOf" srcId="{817B9E88-E4A5-46A2-ABEC-525B785BA877}" destId="{0703E04C-7E7C-4200-8852-422D1E137071}" srcOrd="0" destOrd="0" presId="urn:microsoft.com/office/officeart/2008/layout/VerticalCurvedList"/>
    <dgm:cxn modelId="{0B801AAE-86AE-457F-8857-19587B0D2079}" type="presParOf" srcId="{50D80971-3109-416F-A4EB-89B398B4D93D}" destId="{8080A87C-E84E-4840-B2CF-B35D95A9E0B4}" srcOrd="7" destOrd="0" presId="urn:microsoft.com/office/officeart/2008/layout/VerticalCurvedList"/>
    <dgm:cxn modelId="{2F20A848-5A13-44B7-A069-230D48884ACE}" type="presParOf" srcId="{50D80971-3109-416F-A4EB-89B398B4D93D}" destId="{A0012027-C6E8-4C57-9473-6DAF7E6E7FAF}" srcOrd="8" destOrd="0" presId="urn:microsoft.com/office/officeart/2008/layout/VerticalCurvedList"/>
    <dgm:cxn modelId="{5C6863DE-838C-4030-A662-B3E1398679D4}" type="presParOf" srcId="{A0012027-C6E8-4C57-9473-6DAF7E6E7FAF}" destId="{61D7CA40-1FA8-46E9-92C3-552B8DCFC492}" srcOrd="0" destOrd="0" presId="urn:microsoft.com/office/officeart/2008/layout/VerticalCurvedList"/>
    <dgm:cxn modelId="{0CA841D2-31E5-46C4-966C-91F792214622}" type="presParOf" srcId="{50D80971-3109-416F-A4EB-89B398B4D93D}" destId="{F0B8E6E1-EE85-4795-9393-FB6429D5EDAD}" srcOrd="9" destOrd="0" presId="urn:microsoft.com/office/officeart/2008/layout/VerticalCurvedList"/>
    <dgm:cxn modelId="{E440769F-61AD-448A-9121-E5A226F322C8}" type="presParOf" srcId="{50D80971-3109-416F-A4EB-89B398B4D93D}" destId="{AE2F359D-A679-4398-87C6-541F02E27CE8}" srcOrd="10" destOrd="0" presId="urn:microsoft.com/office/officeart/2008/layout/VerticalCurvedList"/>
    <dgm:cxn modelId="{2E7D4686-BD0C-43A0-9BE4-45BFB1A50187}" type="presParOf" srcId="{AE2F359D-A679-4398-87C6-541F02E27CE8}" destId="{8A54D55C-431C-4E09-86CE-7740FC87998E}" srcOrd="0" destOrd="0" presId="urn:microsoft.com/office/officeart/2008/layout/VerticalCurvedList"/>
    <dgm:cxn modelId="{50F03622-3D46-4829-BB16-3F8D13EAB16F}" type="presParOf" srcId="{50D80971-3109-416F-A4EB-89B398B4D93D}" destId="{822024E0-AF18-4D70-AA11-2F012A87211C}" srcOrd="11" destOrd="0" presId="urn:microsoft.com/office/officeart/2008/layout/VerticalCurvedList"/>
    <dgm:cxn modelId="{0F6A728A-951C-4E6F-BCB2-D7E66D30D4B5}" type="presParOf" srcId="{50D80971-3109-416F-A4EB-89B398B4D93D}" destId="{94BB1777-5B22-4F46-AAE8-01B529826998}" srcOrd="12" destOrd="0" presId="urn:microsoft.com/office/officeart/2008/layout/VerticalCurvedList"/>
    <dgm:cxn modelId="{6FA1C52E-33D3-49F6-B42B-108FCBBEB164}" type="presParOf" srcId="{94BB1777-5B22-4F46-AAE8-01B529826998}" destId="{9D0274EE-BA90-40EE-BD73-5528D2E942B6}" srcOrd="0" destOrd="0" presId="urn:microsoft.com/office/officeart/2008/layout/VerticalCurvedList"/>
    <dgm:cxn modelId="{B71C46D1-26E9-47A3-857E-10AADB2E2A46}" type="presParOf" srcId="{50D80971-3109-416F-A4EB-89B398B4D93D}" destId="{23EF9A8E-764B-4F89-A59E-F3226B277C6F}" srcOrd="13" destOrd="0" presId="urn:microsoft.com/office/officeart/2008/layout/VerticalCurvedList"/>
    <dgm:cxn modelId="{FB6B24FE-8DE8-44D8-9D51-840170DE36B7}" type="presParOf" srcId="{50D80971-3109-416F-A4EB-89B398B4D93D}" destId="{CA2732C4-30DD-442A-AC79-9B93543F8ABD}" srcOrd="14" destOrd="0" presId="urn:microsoft.com/office/officeart/2008/layout/VerticalCurvedList"/>
    <dgm:cxn modelId="{38724A0C-8A71-4FC5-A27C-63C4A9834B66}" type="presParOf" srcId="{CA2732C4-30DD-442A-AC79-9B93543F8ABD}" destId="{91457638-D9DB-4059-8A22-09CA548EFA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5720D-32B9-4CB8-9299-B000F5788CC1}" type="doc">
      <dgm:prSet loTypeId="urn:microsoft.com/office/officeart/2008/layout/AlternatingHexagons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2E16F5-BD86-4100-BBAD-53B562AED66E}">
      <dgm:prSet phldrT="[Text]" custT="1"/>
      <dgm:spPr>
        <a:solidFill>
          <a:srgbClr val="CC0066"/>
        </a:solidFill>
      </dgm:spPr>
      <dgm:t>
        <a:bodyPr/>
        <a:lstStyle/>
        <a:p>
          <a:r>
            <a:rPr lang="en-US" sz="1800" b="1" dirty="0" smtClean="0"/>
            <a:t>Building R. Community </a:t>
          </a:r>
          <a:r>
            <a:rPr lang="en-US" sz="1600" b="1" dirty="0" smtClean="0"/>
            <a:t/>
          </a:r>
          <a:br>
            <a:rPr lang="en-US" sz="1600" b="1" dirty="0" smtClean="0"/>
          </a:br>
          <a:r>
            <a:rPr lang="en-US" sz="1600" b="1" dirty="0" smtClean="0"/>
            <a:t>(</a:t>
          </a:r>
          <a:r>
            <a:rPr lang="en-US" sz="1600" dirty="0" smtClean="0"/>
            <a:t>Platforms / Workshops / Conferences / Expert </a:t>
          </a:r>
          <a:r>
            <a:rPr lang="en-US" sz="1600" dirty="0" err="1" smtClean="0"/>
            <a:t>Grups</a:t>
          </a:r>
          <a:r>
            <a:rPr lang="en-US" sz="1600" dirty="0" smtClean="0"/>
            <a:t>)</a:t>
          </a:r>
          <a:endParaRPr lang="en-US" sz="1800" dirty="0"/>
        </a:p>
      </dgm:t>
    </dgm:pt>
    <dgm:pt modelId="{99258407-7E8C-4885-859C-055D0D1E75D1}" type="parTrans" cxnId="{EE5D6659-A77A-4679-9593-CBE50690DF47}">
      <dgm:prSet/>
      <dgm:spPr/>
      <dgm:t>
        <a:bodyPr/>
        <a:lstStyle/>
        <a:p>
          <a:endParaRPr lang="en-US" sz="4400"/>
        </a:p>
      </dgm:t>
    </dgm:pt>
    <dgm:pt modelId="{7B3F8437-6399-4DF6-9805-724948E45174}" type="sibTrans" cxnId="{EE5D6659-A77A-4679-9593-CBE50690DF47}">
      <dgm:prSet custT="1"/>
      <dgm:spPr>
        <a:solidFill>
          <a:srgbClr val="00CC00"/>
        </a:solidFill>
      </dgm:spPr>
      <dgm:t>
        <a:bodyPr/>
        <a:lstStyle/>
        <a:p>
          <a:r>
            <a:rPr lang="en-US" sz="1600" b="1" dirty="0" smtClean="0"/>
            <a:t>Building R. Capacities </a:t>
          </a:r>
          <a:r>
            <a:rPr lang="en-US" sz="1600" dirty="0" smtClean="0"/>
            <a:t>(</a:t>
          </a:r>
          <a:r>
            <a:rPr lang="en-US" sz="1600" dirty="0" err="1" smtClean="0"/>
            <a:t>Banchmarks</a:t>
          </a:r>
          <a:r>
            <a:rPr lang="en-US" sz="1600" dirty="0" smtClean="0"/>
            <a:t>/Studies/Roadmaps)</a:t>
          </a:r>
          <a:endParaRPr lang="en-US" sz="1600" dirty="0"/>
        </a:p>
      </dgm:t>
    </dgm:pt>
    <dgm:pt modelId="{4AFEF659-4D87-44A5-B266-AC1334943D8B}">
      <dgm:prSet phldrT="[Text]" phldr="1" custT="1"/>
      <dgm:spPr/>
      <dgm:t>
        <a:bodyPr/>
        <a:lstStyle/>
        <a:p>
          <a:endParaRPr lang="en-US" sz="1800"/>
        </a:p>
      </dgm:t>
    </dgm:pt>
    <dgm:pt modelId="{1C7CA356-74E0-4D23-AD7A-35C7072644DF}" type="parTrans" cxnId="{9964EEFE-DEB0-449B-B177-1D99455FF6EA}">
      <dgm:prSet/>
      <dgm:spPr/>
      <dgm:t>
        <a:bodyPr/>
        <a:lstStyle/>
        <a:p>
          <a:endParaRPr lang="en-US" sz="4400"/>
        </a:p>
      </dgm:t>
    </dgm:pt>
    <dgm:pt modelId="{6D9D79A7-7132-48B4-8021-C5AB9D59BD16}" type="sibTrans" cxnId="{9964EEFE-DEB0-449B-B177-1D99455FF6EA}">
      <dgm:prSet/>
      <dgm:spPr/>
      <dgm:t>
        <a:bodyPr/>
        <a:lstStyle/>
        <a:p>
          <a:endParaRPr lang="en-US" sz="4400"/>
        </a:p>
      </dgm:t>
    </dgm:pt>
    <dgm:pt modelId="{14EE30D8-9D4E-4B9E-9267-72D6150672D3}">
      <dgm:prSet phldrT="[Text]" custT="1"/>
      <dgm:spPr/>
      <dgm:t>
        <a:bodyPr/>
        <a:lstStyle/>
        <a:p>
          <a:pPr rtl="0"/>
          <a:r>
            <a:rPr lang="en-US" sz="2000" b="1" cap="none" spc="0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rPr>
            <a:t>Regional Initiatives for Europe</a:t>
          </a:r>
        </a:p>
      </dgm:t>
    </dgm:pt>
    <dgm:pt modelId="{AF32580F-7EC4-4487-9004-66B4B6DFDACD}" type="parTrans" cxnId="{3D4E8D90-8EAD-4FDA-97B1-498394A4A170}">
      <dgm:prSet/>
      <dgm:spPr/>
      <dgm:t>
        <a:bodyPr/>
        <a:lstStyle/>
        <a:p>
          <a:endParaRPr lang="en-US" sz="4400"/>
        </a:p>
      </dgm:t>
    </dgm:pt>
    <dgm:pt modelId="{1C78784D-C89B-448B-B8B3-E5C0A30F258E}" type="sibTrans" cxnId="{3D4E8D90-8EAD-4FDA-97B1-498394A4A170}">
      <dgm:prSet custT="1"/>
      <dgm:spPr/>
      <dgm:t>
        <a:bodyPr/>
        <a:lstStyle/>
        <a:p>
          <a:r>
            <a:rPr lang="en-US" sz="1800" b="1" dirty="0" smtClean="0"/>
            <a:t>Building Human Capacities</a:t>
          </a:r>
          <a:br>
            <a:rPr lang="en-US" sz="1800" b="1" dirty="0" smtClean="0"/>
          </a:br>
          <a:r>
            <a:rPr lang="en-US" sz="1600" dirty="0" smtClean="0"/>
            <a:t>(Trainings / ITU Academy / </a:t>
          </a:r>
          <a:r>
            <a:rPr lang="en-US" sz="1600" dirty="0" err="1" smtClean="0"/>
            <a:t>Centres</a:t>
          </a:r>
          <a:r>
            <a:rPr lang="en-US" sz="1600" dirty="0" smtClean="0"/>
            <a:t> of Excellence)</a:t>
          </a:r>
          <a:endParaRPr lang="en-US" sz="1200" dirty="0" smtClean="0"/>
        </a:p>
      </dgm:t>
    </dgm:pt>
    <dgm:pt modelId="{AD0E0724-3383-4A1B-8F4E-3ECA699E1800}">
      <dgm:prSet phldrT="[Text]" phldr="1" custT="1"/>
      <dgm:spPr/>
      <dgm:t>
        <a:bodyPr/>
        <a:lstStyle/>
        <a:p>
          <a:endParaRPr lang="en-US" sz="1800" dirty="0"/>
        </a:p>
      </dgm:t>
    </dgm:pt>
    <dgm:pt modelId="{B2F386F6-35E0-447C-80A2-17D178F9D683}" type="parTrans" cxnId="{0E48207F-84F0-4D77-A0AE-60A5FAD872F4}">
      <dgm:prSet/>
      <dgm:spPr/>
      <dgm:t>
        <a:bodyPr/>
        <a:lstStyle/>
        <a:p>
          <a:endParaRPr lang="en-US" sz="4400"/>
        </a:p>
      </dgm:t>
    </dgm:pt>
    <dgm:pt modelId="{A10A0598-FFB6-4094-87DD-0D5D5FCCE024}" type="sibTrans" cxnId="{0E48207F-84F0-4D77-A0AE-60A5FAD872F4}">
      <dgm:prSet/>
      <dgm:spPr/>
      <dgm:t>
        <a:bodyPr/>
        <a:lstStyle/>
        <a:p>
          <a:endParaRPr lang="en-US" sz="4400"/>
        </a:p>
      </dgm:t>
    </dgm:pt>
    <dgm:pt modelId="{24FE6F5F-90DD-4BBB-8278-D92BF196748F}">
      <dgm:prSet phldrT="[Text]" custT="1"/>
      <dgm:spPr/>
      <dgm:t>
        <a:bodyPr/>
        <a:lstStyle/>
        <a:p>
          <a:r>
            <a:rPr lang="en-US" sz="1800" b="1" dirty="0" smtClean="0"/>
            <a:t>Addressing N./R. Needs</a:t>
          </a:r>
          <a:r>
            <a:rPr lang="en-US" sz="1800" dirty="0" smtClean="0"/>
            <a:t> </a:t>
          </a:r>
          <a:r>
            <a:rPr lang="en-US" sz="1600" dirty="0" smtClean="0"/>
            <a:t>(Assistance / Transfer of Knowledge / </a:t>
          </a:r>
          <a:r>
            <a:rPr lang="en-US" sz="1600" dirty="0" err="1" smtClean="0"/>
            <a:t>Twinnings</a:t>
          </a:r>
          <a:r>
            <a:rPr lang="en-US" sz="1600" dirty="0" smtClean="0"/>
            <a:t>)</a:t>
          </a:r>
          <a:endParaRPr lang="en-US" sz="1200" dirty="0"/>
        </a:p>
      </dgm:t>
    </dgm:pt>
    <dgm:pt modelId="{ADA6952C-57D9-4463-8445-6A9737B5F9D7}" type="parTrans" cxnId="{9AF34719-05D5-43DB-93B9-43896EAA4204}">
      <dgm:prSet/>
      <dgm:spPr/>
      <dgm:t>
        <a:bodyPr/>
        <a:lstStyle/>
        <a:p>
          <a:endParaRPr lang="en-US" sz="4400"/>
        </a:p>
      </dgm:t>
    </dgm:pt>
    <dgm:pt modelId="{16E43AF4-C8DC-4001-85E0-9ED8516EF03C}" type="sibTrans" cxnId="{9AF34719-05D5-43DB-93B9-43896EAA4204}">
      <dgm:prSet custT="1"/>
      <dgm:spPr>
        <a:solidFill>
          <a:srgbClr val="C00000"/>
        </a:solidFill>
      </dgm:spPr>
      <dgm:t>
        <a:bodyPr/>
        <a:lstStyle/>
        <a:p>
          <a:r>
            <a:rPr lang="en-US" sz="1800" b="1" dirty="0" smtClean="0"/>
            <a:t>Fostering Regional Coordination and Cross-R. Coop. </a:t>
          </a:r>
          <a:br>
            <a:rPr lang="en-US" sz="1800" b="1" dirty="0" smtClean="0"/>
          </a:br>
          <a:r>
            <a:rPr lang="en-US" sz="1400" dirty="0" smtClean="0"/>
            <a:t>(Know-how exchange with other R.)</a:t>
          </a:r>
          <a:endParaRPr lang="en-US" sz="1600" dirty="0" smtClean="0"/>
        </a:p>
      </dgm:t>
    </dgm:pt>
    <dgm:pt modelId="{C54244EC-57FE-4D0D-BD0F-7EE18AC9F28E}">
      <dgm:prSet phldrT="[Text]" phldr="1" custT="1"/>
      <dgm:spPr/>
      <dgm:t>
        <a:bodyPr/>
        <a:lstStyle/>
        <a:p>
          <a:endParaRPr lang="en-US" sz="1800" dirty="0"/>
        </a:p>
      </dgm:t>
    </dgm:pt>
    <dgm:pt modelId="{4835510B-3EF3-421A-84F0-7BDEB87DC63B}" type="parTrans" cxnId="{D29D86ED-0872-439B-863A-1F4D13BF8374}">
      <dgm:prSet/>
      <dgm:spPr/>
      <dgm:t>
        <a:bodyPr/>
        <a:lstStyle/>
        <a:p>
          <a:endParaRPr lang="en-US" sz="4400"/>
        </a:p>
      </dgm:t>
    </dgm:pt>
    <dgm:pt modelId="{516CA021-E371-4830-A61C-2CCDE9110F51}" type="sibTrans" cxnId="{D29D86ED-0872-439B-863A-1F4D13BF8374}">
      <dgm:prSet/>
      <dgm:spPr/>
      <dgm:t>
        <a:bodyPr/>
        <a:lstStyle/>
        <a:p>
          <a:endParaRPr lang="en-US" sz="4400"/>
        </a:p>
      </dgm:t>
    </dgm:pt>
    <dgm:pt modelId="{54A79F99-739F-438D-A72C-4BD9CD13423E}" type="pres">
      <dgm:prSet presAssocID="{88D5720D-32B9-4CB8-9299-B000F5788CC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F5FFA2-7533-4E7A-831D-D5B27B0FC35C}" type="pres">
      <dgm:prSet presAssocID="{862E16F5-BD86-4100-BBAD-53B562AED66E}" presName="composite" presStyleCnt="0"/>
      <dgm:spPr/>
    </dgm:pt>
    <dgm:pt modelId="{F5844972-5218-4A32-A775-EC2572BF8224}" type="pres">
      <dgm:prSet presAssocID="{862E16F5-BD86-4100-BBAD-53B562AED66E}" presName="Parent1" presStyleLbl="node1" presStyleIdx="0" presStyleCnt="6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37FEC-B8AD-41BF-98EA-87DE7B0FFFC2}" type="pres">
      <dgm:prSet presAssocID="{862E16F5-BD86-4100-BBAD-53B562AED66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DC3C6-DC3E-40E2-8C4E-A7DE9A8D68E1}" type="pres">
      <dgm:prSet presAssocID="{862E16F5-BD86-4100-BBAD-53B562AED66E}" presName="BalanceSpacing" presStyleCnt="0"/>
      <dgm:spPr/>
    </dgm:pt>
    <dgm:pt modelId="{C899DFDD-DD8E-48F4-9AEF-6AF2B6668CE3}" type="pres">
      <dgm:prSet presAssocID="{862E16F5-BD86-4100-BBAD-53B562AED66E}" presName="BalanceSpacing1" presStyleCnt="0"/>
      <dgm:spPr/>
    </dgm:pt>
    <dgm:pt modelId="{506B9846-CA49-46CD-BB8E-25301981DAAF}" type="pres">
      <dgm:prSet presAssocID="{7B3F8437-6399-4DF6-9805-724948E45174}" presName="Accent1Text" presStyleLbl="node1" presStyleIdx="1" presStyleCnt="6"/>
      <dgm:spPr/>
      <dgm:t>
        <a:bodyPr/>
        <a:lstStyle/>
        <a:p>
          <a:endParaRPr lang="en-US"/>
        </a:p>
      </dgm:t>
    </dgm:pt>
    <dgm:pt modelId="{B459B55C-30E7-4054-AF43-46CD78EFDFF6}" type="pres">
      <dgm:prSet presAssocID="{7B3F8437-6399-4DF6-9805-724948E45174}" presName="spaceBetweenRectangles" presStyleCnt="0"/>
      <dgm:spPr/>
    </dgm:pt>
    <dgm:pt modelId="{D18D31A9-BFF9-4684-85A3-01B92431AD70}" type="pres">
      <dgm:prSet presAssocID="{14EE30D8-9D4E-4B9E-9267-72D6150672D3}" presName="composite" presStyleCnt="0"/>
      <dgm:spPr/>
    </dgm:pt>
    <dgm:pt modelId="{0C235533-52FD-4635-9CF8-55CF448C8587}" type="pres">
      <dgm:prSet presAssocID="{14EE30D8-9D4E-4B9E-9267-72D6150672D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2EEE3-00F9-4065-ADEA-B95148154577}" type="pres">
      <dgm:prSet presAssocID="{14EE30D8-9D4E-4B9E-9267-72D6150672D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0E694-658E-445D-93EB-850BC5EBA2B8}" type="pres">
      <dgm:prSet presAssocID="{14EE30D8-9D4E-4B9E-9267-72D6150672D3}" presName="BalanceSpacing" presStyleCnt="0"/>
      <dgm:spPr/>
    </dgm:pt>
    <dgm:pt modelId="{90F7E69E-3E83-4552-B78E-BB13CF28EF20}" type="pres">
      <dgm:prSet presAssocID="{14EE30D8-9D4E-4B9E-9267-72D6150672D3}" presName="BalanceSpacing1" presStyleCnt="0"/>
      <dgm:spPr/>
    </dgm:pt>
    <dgm:pt modelId="{8FAFE181-2F91-4577-BA19-03C016DB4EFA}" type="pres">
      <dgm:prSet presAssocID="{1C78784D-C89B-448B-B8B3-E5C0A30F258E}" presName="Accent1Text" presStyleLbl="node1" presStyleIdx="3" presStyleCnt="6"/>
      <dgm:spPr/>
      <dgm:t>
        <a:bodyPr/>
        <a:lstStyle/>
        <a:p>
          <a:endParaRPr lang="en-US"/>
        </a:p>
      </dgm:t>
    </dgm:pt>
    <dgm:pt modelId="{27234AD2-219E-4BF1-BE6B-1D0D8E93E314}" type="pres">
      <dgm:prSet presAssocID="{1C78784D-C89B-448B-B8B3-E5C0A30F258E}" presName="spaceBetweenRectangles" presStyleCnt="0"/>
      <dgm:spPr/>
    </dgm:pt>
    <dgm:pt modelId="{F181718F-7CBC-43C9-A9F7-885330FE0271}" type="pres">
      <dgm:prSet presAssocID="{24FE6F5F-90DD-4BBB-8278-D92BF196748F}" presName="composite" presStyleCnt="0"/>
      <dgm:spPr/>
    </dgm:pt>
    <dgm:pt modelId="{042D245A-5386-43A4-97DC-7C1E31F9AB39}" type="pres">
      <dgm:prSet presAssocID="{24FE6F5F-90DD-4BBB-8278-D92BF196748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D4F8E-BB50-457A-8866-438B8DA78A39}" type="pres">
      <dgm:prSet presAssocID="{24FE6F5F-90DD-4BBB-8278-D92BF196748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47921-710C-4B15-9149-69EADC5DCDD3}" type="pres">
      <dgm:prSet presAssocID="{24FE6F5F-90DD-4BBB-8278-D92BF196748F}" presName="BalanceSpacing" presStyleCnt="0"/>
      <dgm:spPr/>
    </dgm:pt>
    <dgm:pt modelId="{79271DA0-4E82-48A8-94F6-32362B4FF652}" type="pres">
      <dgm:prSet presAssocID="{24FE6F5F-90DD-4BBB-8278-D92BF196748F}" presName="BalanceSpacing1" presStyleCnt="0"/>
      <dgm:spPr/>
    </dgm:pt>
    <dgm:pt modelId="{CD35DA0B-20EE-4FEE-87F2-7383870A7134}" type="pres">
      <dgm:prSet presAssocID="{16E43AF4-C8DC-4001-85E0-9ED8516EF03C}" presName="Accent1Text" presStyleLbl="node1" presStyleIdx="5" presStyleCnt="6" custLinFactNeighborX="3078" custLinFactNeighborY="20753"/>
      <dgm:spPr/>
      <dgm:t>
        <a:bodyPr/>
        <a:lstStyle/>
        <a:p>
          <a:endParaRPr lang="en-US"/>
        </a:p>
      </dgm:t>
    </dgm:pt>
  </dgm:ptLst>
  <dgm:cxnLst>
    <dgm:cxn modelId="{06A528A0-F3BE-45B9-8A59-60ED18678B55}" type="presOf" srcId="{88D5720D-32B9-4CB8-9299-B000F5788CC1}" destId="{54A79F99-739F-438D-A72C-4BD9CD13423E}" srcOrd="0" destOrd="0" presId="urn:microsoft.com/office/officeart/2008/layout/AlternatingHexagons"/>
    <dgm:cxn modelId="{B2371707-12CF-4290-A08B-D162B003C970}" type="presOf" srcId="{862E16F5-BD86-4100-BBAD-53B562AED66E}" destId="{F5844972-5218-4A32-A775-EC2572BF8224}" srcOrd="0" destOrd="0" presId="urn:microsoft.com/office/officeart/2008/layout/AlternatingHexagons"/>
    <dgm:cxn modelId="{F9AF6883-6EC1-4B6B-9A65-2A6016114286}" type="presOf" srcId="{24FE6F5F-90DD-4BBB-8278-D92BF196748F}" destId="{042D245A-5386-43A4-97DC-7C1E31F9AB39}" srcOrd="0" destOrd="0" presId="urn:microsoft.com/office/officeart/2008/layout/AlternatingHexagons"/>
    <dgm:cxn modelId="{9AF34719-05D5-43DB-93B9-43896EAA4204}" srcId="{88D5720D-32B9-4CB8-9299-B000F5788CC1}" destId="{24FE6F5F-90DD-4BBB-8278-D92BF196748F}" srcOrd="2" destOrd="0" parTransId="{ADA6952C-57D9-4463-8445-6A9737B5F9D7}" sibTransId="{16E43AF4-C8DC-4001-85E0-9ED8516EF03C}"/>
    <dgm:cxn modelId="{9A816621-C432-4E38-ADF8-9F7E85314F65}" type="presOf" srcId="{16E43AF4-C8DC-4001-85E0-9ED8516EF03C}" destId="{CD35DA0B-20EE-4FEE-87F2-7383870A7134}" srcOrd="0" destOrd="0" presId="urn:microsoft.com/office/officeart/2008/layout/AlternatingHexagons"/>
    <dgm:cxn modelId="{E2D684F4-163D-4F5B-8943-123B99D73727}" type="presOf" srcId="{14EE30D8-9D4E-4B9E-9267-72D6150672D3}" destId="{0C235533-52FD-4635-9CF8-55CF448C8587}" srcOrd="0" destOrd="0" presId="urn:microsoft.com/office/officeart/2008/layout/AlternatingHexagons"/>
    <dgm:cxn modelId="{E4139457-D5AA-4D95-8A93-4FFC516D6DEF}" type="presOf" srcId="{4AFEF659-4D87-44A5-B266-AC1334943D8B}" destId="{7D937FEC-B8AD-41BF-98EA-87DE7B0FFFC2}" srcOrd="0" destOrd="0" presId="urn:microsoft.com/office/officeart/2008/layout/AlternatingHexagons"/>
    <dgm:cxn modelId="{B1ED9D48-2D9C-44A0-9136-0AD0AD6C9196}" type="presOf" srcId="{C54244EC-57FE-4D0D-BD0F-7EE18AC9F28E}" destId="{8DFD4F8E-BB50-457A-8866-438B8DA78A39}" srcOrd="0" destOrd="0" presId="urn:microsoft.com/office/officeart/2008/layout/AlternatingHexagons"/>
    <dgm:cxn modelId="{B0CCBC02-CB40-4B8C-947F-C46A3F9E7C5F}" type="presOf" srcId="{1C78784D-C89B-448B-B8B3-E5C0A30F258E}" destId="{8FAFE181-2F91-4577-BA19-03C016DB4EFA}" srcOrd="0" destOrd="0" presId="urn:microsoft.com/office/officeart/2008/layout/AlternatingHexagons"/>
    <dgm:cxn modelId="{0E48207F-84F0-4D77-A0AE-60A5FAD872F4}" srcId="{14EE30D8-9D4E-4B9E-9267-72D6150672D3}" destId="{AD0E0724-3383-4A1B-8F4E-3ECA699E1800}" srcOrd="0" destOrd="0" parTransId="{B2F386F6-35E0-447C-80A2-17D178F9D683}" sibTransId="{A10A0598-FFB6-4094-87DD-0D5D5FCCE024}"/>
    <dgm:cxn modelId="{936AD04D-1688-42BF-B60F-0C9CC36C54EE}" type="presOf" srcId="{AD0E0724-3383-4A1B-8F4E-3ECA699E1800}" destId="{55D2EEE3-00F9-4065-ADEA-B95148154577}" srcOrd="0" destOrd="0" presId="urn:microsoft.com/office/officeart/2008/layout/AlternatingHexagons"/>
    <dgm:cxn modelId="{9964EEFE-DEB0-449B-B177-1D99455FF6EA}" srcId="{862E16F5-BD86-4100-BBAD-53B562AED66E}" destId="{4AFEF659-4D87-44A5-B266-AC1334943D8B}" srcOrd="0" destOrd="0" parTransId="{1C7CA356-74E0-4D23-AD7A-35C7072644DF}" sibTransId="{6D9D79A7-7132-48B4-8021-C5AB9D59BD16}"/>
    <dgm:cxn modelId="{EE5D6659-A77A-4679-9593-CBE50690DF47}" srcId="{88D5720D-32B9-4CB8-9299-B000F5788CC1}" destId="{862E16F5-BD86-4100-BBAD-53B562AED66E}" srcOrd="0" destOrd="0" parTransId="{99258407-7E8C-4885-859C-055D0D1E75D1}" sibTransId="{7B3F8437-6399-4DF6-9805-724948E45174}"/>
    <dgm:cxn modelId="{3D4E8D90-8EAD-4FDA-97B1-498394A4A170}" srcId="{88D5720D-32B9-4CB8-9299-B000F5788CC1}" destId="{14EE30D8-9D4E-4B9E-9267-72D6150672D3}" srcOrd="1" destOrd="0" parTransId="{AF32580F-7EC4-4487-9004-66B4B6DFDACD}" sibTransId="{1C78784D-C89B-448B-B8B3-E5C0A30F258E}"/>
    <dgm:cxn modelId="{F93D227E-73E9-4DF0-BF6F-A6A3CACB80C6}" type="presOf" srcId="{7B3F8437-6399-4DF6-9805-724948E45174}" destId="{506B9846-CA49-46CD-BB8E-25301981DAAF}" srcOrd="0" destOrd="0" presId="urn:microsoft.com/office/officeart/2008/layout/AlternatingHexagons"/>
    <dgm:cxn modelId="{D29D86ED-0872-439B-863A-1F4D13BF8374}" srcId="{24FE6F5F-90DD-4BBB-8278-D92BF196748F}" destId="{C54244EC-57FE-4D0D-BD0F-7EE18AC9F28E}" srcOrd="0" destOrd="0" parTransId="{4835510B-3EF3-421A-84F0-7BDEB87DC63B}" sibTransId="{516CA021-E371-4830-A61C-2CCDE9110F51}"/>
    <dgm:cxn modelId="{2B42B1B0-803C-4EE8-9FE0-D9BFC1A2364A}" type="presParOf" srcId="{54A79F99-739F-438D-A72C-4BD9CD13423E}" destId="{97F5FFA2-7533-4E7A-831D-D5B27B0FC35C}" srcOrd="0" destOrd="0" presId="urn:microsoft.com/office/officeart/2008/layout/AlternatingHexagons"/>
    <dgm:cxn modelId="{5FA4F3D5-5121-4CC4-AD98-3A9C3A20C1A9}" type="presParOf" srcId="{97F5FFA2-7533-4E7A-831D-D5B27B0FC35C}" destId="{F5844972-5218-4A32-A775-EC2572BF8224}" srcOrd="0" destOrd="0" presId="urn:microsoft.com/office/officeart/2008/layout/AlternatingHexagons"/>
    <dgm:cxn modelId="{AF5D429B-D26F-4633-B3AB-DBB78BAE29FA}" type="presParOf" srcId="{97F5FFA2-7533-4E7A-831D-D5B27B0FC35C}" destId="{7D937FEC-B8AD-41BF-98EA-87DE7B0FFFC2}" srcOrd="1" destOrd="0" presId="urn:microsoft.com/office/officeart/2008/layout/AlternatingHexagons"/>
    <dgm:cxn modelId="{D0B4F331-0F9D-459C-945A-060F76D2DF2F}" type="presParOf" srcId="{97F5FFA2-7533-4E7A-831D-D5B27B0FC35C}" destId="{01EDC3C6-DC3E-40E2-8C4E-A7DE9A8D68E1}" srcOrd="2" destOrd="0" presId="urn:microsoft.com/office/officeart/2008/layout/AlternatingHexagons"/>
    <dgm:cxn modelId="{50B22EF3-38D2-48B7-A4FF-B86EB705F361}" type="presParOf" srcId="{97F5FFA2-7533-4E7A-831D-D5B27B0FC35C}" destId="{C899DFDD-DD8E-48F4-9AEF-6AF2B6668CE3}" srcOrd="3" destOrd="0" presId="urn:microsoft.com/office/officeart/2008/layout/AlternatingHexagons"/>
    <dgm:cxn modelId="{3EB6D43A-B02E-4965-9A85-0E3A59991ADF}" type="presParOf" srcId="{97F5FFA2-7533-4E7A-831D-D5B27B0FC35C}" destId="{506B9846-CA49-46CD-BB8E-25301981DAAF}" srcOrd="4" destOrd="0" presId="urn:microsoft.com/office/officeart/2008/layout/AlternatingHexagons"/>
    <dgm:cxn modelId="{7D80B98C-7CD1-4DF7-9FCE-62DDB46AB1E3}" type="presParOf" srcId="{54A79F99-739F-438D-A72C-4BD9CD13423E}" destId="{B459B55C-30E7-4054-AF43-46CD78EFDFF6}" srcOrd="1" destOrd="0" presId="urn:microsoft.com/office/officeart/2008/layout/AlternatingHexagons"/>
    <dgm:cxn modelId="{D14E2878-57FA-43B8-9AC6-F6ED6FAE9627}" type="presParOf" srcId="{54A79F99-739F-438D-A72C-4BD9CD13423E}" destId="{D18D31A9-BFF9-4684-85A3-01B92431AD70}" srcOrd="2" destOrd="0" presId="urn:microsoft.com/office/officeart/2008/layout/AlternatingHexagons"/>
    <dgm:cxn modelId="{AD4A5FD7-48EC-4FAF-861F-9074F19E9B4E}" type="presParOf" srcId="{D18D31A9-BFF9-4684-85A3-01B92431AD70}" destId="{0C235533-52FD-4635-9CF8-55CF448C8587}" srcOrd="0" destOrd="0" presId="urn:microsoft.com/office/officeart/2008/layout/AlternatingHexagons"/>
    <dgm:cxn modelId="{3CA472B3-E099-4202-9DD6-23F505F78D92}" type="presParOf" srcId="{D18D31A9-BFF9-4684-85A3-01B92431AD70}" destId="{55D2EEE3-00F9-4065-ADEA-B95148154577}" srcOrd="1" destOrd="0" presId="urn:microsoft.com/office/officeart/2008/layout/AlternatingHexagons"/>
    <dgm:cxn modelId="{1C5B9A92-135C-4EB7-8E6C-5EBB67128AA1}" type="presParOf" srcId="{D18D31A9-BFF9-4684-85A3-01B92431AD70}" destId="{7BD0E694-658E-445D-93EB-850BC5EBA2B8}" srcOrd="2" destOrd="0" presId="urn:microsoft.com/office/officeart/2008/layout/AlternatingHexagons"/>
    <dgm:cxn modelId="{88EC19AC-B089-4972-86F9-845C1413AD23}" type="presParOf" srcId="{D18D31A9-BFF9-4684-85A3-01B92431AD70}" destId="{90F7E69E-3E83-4552-B78E-BB13CF28EF20}" srcOrd="3" destOrd="0" presId="urn:microsoft.com/office/officeart/2008/layout/AlternatingHexagons"/>
    <dgm:cxn modelId="{AADF922C-2E60-4A98-966E-7FDE642A2D44}" type="presParOf" srcId="{D18D31A9-BFF9-4684-85A3-01B92431AD70}" destId="{8FAFE181-2F91-4577-BA19-03C016DB4EFA}" srcOrd="4" destOrd="0" presId="urn:microsoft.com/office/officeart/2008/layout/AlternatingHexagons"/>
    <dgm:cxn modelId="{F529CB91-41C2-4DF2-9E5F-BBC658A9DBF6}" type="presParOf" srcId="{54A79F99-739F-438D-A72C-4BD9CD13423E}" destId="{27234AD2-219E-4BF1-BE6B-1D0D8E93E314}" srcOrd="3" destOrd="0" presId="urn:microsoft.com/office/officeart/2008/layout/AlternatingHexagons"/>
    <dgm:cxn modelId="{16F59012-1170-4A0E-8576-919E0D244FCE}" type="presParOf" srcId="{54A79F99-739F-438D-A72C-4BD9CD13423E}" destId="{F181718F-7CBC-43C9-A9F7-885330FE0271}" srcOrd="4" destOrd="0" presId="urn:microsoft.com/office/officeart/2008/layout/AlternatingHexagons"/>
    <dgm:cxn modelId="{FC8266D0-D594-492F-8168-7758E7CFF0F8}" type="presParOf" srcId="{F181718F-7CBC-43C9-A9F7-885330FE0271}" destId="{042D245A-5386-43A4-97DC-7C1E31F9AB39}" srcOrd="0" destOrd="0" presId="urn:microsoft.com/office/officeart/2008/layout/AlternatingHexagons"/>
    <dgm:cxn modelId="{7BC46622-5FE1-47B9-B8AA-2E68A5A31A6D}" type="presParOf" srcId="{F181718F-7CBC-43C9-A9F7-885330FE0271}" destId="{8DFD4F8E-BB50-457A-8866-438B8DA78A39}" srcOrd="1" destOrd="0" presId="urn:microsoft.com/office/officeart/2008/layout/AlternatingHexagons"/>
    <dgm:cxn modelId="{717A1A45-5F78-479E-90F0-D86DB9101E85}" type="presParOf" srcId="{F181718F-7CBC-43C9-A9F7-885330FE0271}" destId="{CF347921-710C-4B15-9149-69EADC5DCDD3}" srcOrd="2" destOrd="0" presId="urn:microsoft.com/office/officeart/2008/layout/AlternatingHexagons"/>
    <dgm:cxn modelId="{844FC3BB-A581-4519-BCF9-0CA584844EA9}" type="presParOf" srcId="{F181718F-7CBC-43C9-A9F7-885330FE0271}" destId="{79271DA0-4E82-48A8-94F6-32362B4FF652}" srcOrd="3" destOrd="0" presId="urn:microsoft.com/office/officeart/2008/layout/AlternatingHexagons"/>
    <dgm:cxn modelId="{06620F68-944D-4AAE-A85D-76F4EAB23214}" type="presParOf" srcId="{F181718F-7CBC-43C9-A9F7-885330FE0271}" destId="{CD35DA0B-20EE-4FEE-87F2-7383870A713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83A545-C6B6-4BEC-89B6-7FF60F9D394C}" type="doc">
      <dgm:prSet loTypeId="urn:microsoft.com/office/officeart/2008/layout/VerticalCurvedLis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32E141-FBF2-4AA4-B8B4-44B98C486C25}">
      <dgm:prSet phldrT="[Text]"/>
      <dgm:spPr/>
      <dgm:t>
        <a:bodyPr/>
        <a:lstStyle/>
        <a:p>
          <a:r>
            <a:rPr lang="en-US" dirty="0" err="1" smtClean="0"/>
            <a:t>Programmes</a:t>
          </a:r>
          <a:endParaRPr lang="en-US" dirty="0"/>
        </a:p>
      </dgm:t>
    </dgm:pt>
    <dgm:pt modelId="{65DF9D41-9EE2-46E3-A8F3-E397324E43C4}" type="parTrans" cxnId="{0CCBD4B3-8758-4B9D-8204-5FE295BA00AE}">
      <dgm:prSet/>
      <dgm:spPr/>
      <dgm:t>
        <a:bodyPr/>
        <a:lstStyle/>
        <a:p>
          <a:endParaRPr lang="en-US"/>
        </a:p>
      </dgm:t>
    </dgm:pt>
    <dgm:pt modelId="{9FA54DD3-1554-4A91-A3C7-A0A401BF593F}" type="sibTrans" cxnId="{0CCBD4B3-8758-4B9D-8204-5FE295BA00AE}">
      <dgm:prSet/>
      <dgm:spPr/>
      <dgm:t>
        <a:bodyPr/>
        <a:lstStyle/>
        <a:p>
          <a:endParaRPr lang="en-US"/>
        </a:p>
      </dgm:t>
    </dgm:pt>
    <dgm:pt modelId="{65FE302A-05A4-4983-A7B5-5E0F521B8629}">
      <dgm:prSet phldrT="[Text]"/>
      <dgm:spPr/>
      <dgm:t>
        <a:bodyPr/>
        <a:lstStyle/>
        <a:p>
          <a:r>
            <a:rPr lang="en-US" dirty="0" smtClean="0"/>
            <a:t>Projects</a:t>
          </a:r>
          <a:endParaRPr lang="en-US" dirty="0"/>
        </a:p>
      </dgm:t>
    </dgm:pt>
    <dgm:pt modelId="{8C383B76-30DA-494D-B060-7023ABABF4D8}" type="parTrans" cxnId="{617018F6-5E3E-45D1-A60C-6AC0F85EA227}">
      <dgm:prSet/>
      <dgm:spPr/>
      <dgm:t>
        <a:bodyPr/>
        <a:lstStyle/>
        <a:p>
          <a:endParaRPr lang="en-US"/>
        </a:p>
      </dgm:t>
    </dgm:pt>
    <dgm:pt modelId="{8E698A82-8CB4-4CCB-B0A5-3FC439516576}" type="sibTrans" cxnId="{617018F6-5E3E-45D1-A60C-6AC0F85EA227}">
      <dgm:prSet/>
      <dgm:spPr/>
      <dgm:t>
        <a:bodyPr/>
        <a:lstStyle/>
        <a:p>
          <a:endParaRPr lang="en-US"/>
        </a:p>
      </dgm:t>
    </dgm:pt>
    <dgm:pt modelId="{4265B6B9-5CAE-47CB-9E3D-F81A5D19687A}">
      <dgm:prSet phldrT="[Text]"/>
      <dgm:spPr/>
      <dgm:t>
        <a:bodyPr/>
        <a:lstStyle/>
        <a:p>
          <a:r>
            <a:rPr lang="en-US" dirty="0" smtClean="0"/>
            <a:t>Study Groups</a:t>
          </a:r>
          <a:endParaRPr lang="en-US" dirty="0"/>
        </a:p>
      </dgm:t>
    </dgm:pt>
    <dgm:pt modelId="{AB962468-B709-46CD-8888-C18C326C9321}" type="parTrans" cxnId="{768408E1-D6C2-439C-A505-15FE282B9524}">
      <dgm:prSet/>
      <dgm:spPr/>
      <dgm:t>
        <a:bodyPr/>
        <a:lstStyle/>
        <a:p>
          <a:endParaRPr lang="en-US"/>
        </a:p>
      </dgm:t>
    </dgm:pt>
    <dgm:pt modelId="{DE4F9B74-C8F0-49C6-8BF2-F0849B15F23A}" type="sibTrans" cxnId="{768408E1-D6C2-439C-A505-15FE282B9524}">
      <dgm:prSet/>
      <dgm:spPr/>
      <dgm:t>
        <a:bodyPr/>
        <a:lstStyle/>
        <a:p>
          <a:endParaRPr lang="en-US"/>
        </a:p>
      </dgm:t>
    </dgm:pt>
    <dgm:pt modelId="{BEE27969-C500-4D3D-B882-D2D5A17F40F1}">
      <dgm:prSet/>
      <dgm:spPr/>
      <dgm:t>
        <a:bodyPr/>
        <a:lstStyle/>
        <a:p>
          <a:r>
            <a:rPr lang="en-US" dirty="0" smtClean="0"/>
            <a:t>ITU Academy</a:t>
          </a:r>
          <a:endParaRPr lang="en-US" dirty="0"/>
        </a:p>
      </dgm:t>
    </dgm:pt>
    <dgm:pt modelId="{D4BE8633-6579-4E8E-B545-F64500915C0F}" type="parTrans" cxnId="{C59EC8C6-8561-4A17-9371-93E7F7FF218B}">
      <dgm:prSet/>
      <dgm:spPr/>
      <dgm:t>
        <a:bodyPr/>
        <a:lstStyle/>
        <a:p>
          <a:endParaRPr lang="en-US"/>
        </a:p>
      </dgm:t>
    </dgm:pt>
    <dgm:pt modelId="{5D74E6FA-8B7B-4A34-B90D-AEBAB6D446FE}" type="sibTrans" cxnId="{C59EC8C6-8561-4A17-9371-93E7F7FF218B}">
      <dgm:prSet/>
      <dgm:spPr/>
      <dgm:t>
        <a:bodyPr/>
        <a:lstStyle/>
        <a:p>
          <a:endParaRPr lang="en-US"/>
        </a:p>
      </dgm:t>
    </dgm:pt>
    <dgm:pt modelId="{175CFFF2-0ED8-409A-8F61-F4CC9564B9A1}">
      <dgm:prSet/>
      <dgm:spPr/>
      <dgm:t>
        <a:bodyPr/>
        <a:lstStyle/>
        <a:p>
          <a:r>
            <a:rPr lang="en-US" dirty="0" smtClean="0"/>
            <a:t>Academia</a:t>
          </a:r>
          <a:endParaRPr lang="en-US" dirty="0"/>
        </a:p>
      </dgm:t>
    </dgm:pt>
    <dgm:pt modelId="{C179D5D1-F76D-4549-9BF7-7DC3A3F38691}" type="parTrans" cxnId="{DA396B83-97DD-446F-9B7E-D86BCBAA42A2}">
      <dgm:prSet/>
      <dgm:spPr/>
      <dgm:t>
        <a:bodyPr/>
        <a:lstStyle/>
        <a:p>
          <a:endParaRPr lang="en-US"/>
        </a:p>
      </dgm:t>
    </dgm:pt>
    <dgm:pt modelId="{1B278074-446C-4F95-A99F-C9A4239E0579}" type="sibTrans" cxnId="{DA396B83-97DD-446F-9B7E-D86BCBAA42A2}">
      <dgm:prSet/>
      <dgm:spPr/>
      <dgm:t>
        <a:bodyPr/>
        <a:lstStyle/>
        <a:p>
          <a:endParaRPr lang="en-US"/>
        </a:p>
      </dgm:t>
    </dgm:pt>
    <dgm:pt modelId="{3E216E39-422D-41B7-BDCE-DC7800074E52}">
      <dgm:prSet/>
      <dgm:spPr/>
      <dgm:t>
        <a:bodyPr/>
        <a:lstStyle/>
        <a:p>
          <a:r>
            <a:rPr lang="en-US" dirty="0" smtClean="0"/>
            <a:t>Membership</a:t>
          </a:r>
          <a:endParaRPr lang="en-US" dirty="0"/>
        </a:p>
      </dgm:t>
    </dgm:pt>
    <dgm:pt modelId="{AD385168-125C-406B-96F5-E2BFFD1D437F}" type="parTrans" cxnId="{1B142096-4AFC-4B49-AE7A-7BD568B2CF54}">
      <dgm:prSet/>
      <dgm:spPr/>
      <dgm:t>
        <a:bodyPr/>
        <a:lstStyle/>
        <a:p>
          <a:endParaRPr lang="en-US"/>
        </a:p>
      </dgm:t>
    </dgm:pt>
    <dgm:pt modelId="{1828EDC9-C9CD-43F5-9684-4A5DFAB7B6D4}" type="sibTrans" cxnId="{1B142096-4AFC-4B49-AE7A-7BD568B2CF54}">
      <dgm:prSet/>
      <dgm:spPr/>
      <dgm:t>
        <a:bodyPr/>
        <a:lstStyle/>
        <a:p>
          <a:endParaRPr lang="en-US"/>
        </a:p>
      </dgm:t>
    </dgm:pt>
    <dgm:pt modelId="{30446882-4D8D-4432-BD6B-FA50C78EE84F}">
      <dgm:prSet/>
      <dgm:spPr/>
      <dgm:t>
        <a:bodyPr/>
        <a:lstStyle/>
        <a:p>
          <a:r>
            <a:rPr lang="en-US" dirty="0" smtClean="0"/>
            <a:t>WSIS Action Lines</a:t>
          </a:r>
          <a:endParaRPr lang="en-US" dirty="0"/>
        </a:p>
      </dgm:t>
    </dgm:pt>
    <dgm:pt modelId="{7A3988E0-2DDF-412C-9D35-D9F99E931471}" type="parTrans" cxnId="{901655E0-CF79-4069-A0F4-B593980C943D}">
      <dgm:prSet/>
      <dgm:spPr/>
      <dgm:t>
        <a:bodyPr/>
        <a:lstStyle/>
        <a:p>
          <a:endParaRPr lang="en-US"/>
        </a:p>
      </dgm:t>
    </dgm:pt>
    <dgm:pt modelId="{DCF96036-7EA5-4E1C-A58D-9B863CA182FC}" type="sibTrans" cxnId="{901655E0-CF79-4069-A0F4-B593980C943D}">
      <dgm:prSet/>
      <dgm:spPr/>
      <dgm:t>
        <a:bodyPr/>
        <a:lstStyle/>
        <a:p>
          <a:endParaRPr lang="en-US"/>
        </a:p>
      </dgm:t>
    </dgm:pt>
    <dgm:pt modelId="{C743C237-2B12-45D3-935D-3FB0DC1A38F0}" type="pres">
      <dgm:prSet presAssocID="{0E83A545-C6B6-4BEC-89B6-7FF60F9D39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0D80971-3109-416F-A4EB-89B398B4D93D}" type="pres">
      <dgm:prSet presAssocID="{0E83A545-C6B6-4BEC-89B6-7FF60F9D394C}" presName="Name1" presStyleCnt="0"/>
      <dgm:spPr/>
    </dgm:pt>
    <dgm:pt modelId="{5370CE35-4556-41FA-8D9A-57889CA65B85}" type="pres">
      <dgm:prSet presAssocID="{0E83A545-C6B6-4BEC-89B6-7FF60F9D394C}" presName="cycle" presStyleCnt="0"/>
      <dgm:spPr/>
    </dgm:pt>
    <dgm:pt modelId="{AAD51871-50AE-4D27-A104-518278A4E178}" type="pres">
      <dgm:prSet presAssocID="{0E83A545-C6B6-4BEC-89B6-7FF60F9D394C}" presName="srcNode" presStyleLbl="node1" presStyleIdx="0" presStyleCnt="7"/>
      <dgm:spPr/>
    </dgm:pt>
    <dgm:pt modelId="{7FACB2B8-2D1E-49BA-8410-D5B1696A79A2}" type="pres">
      <dgm:prSet presAssocID="{0E83A545-C6B6-4BEC-89B6-7FF60F9D394C}" presName="conn" presStyleLbl="parChTrans1D2" presStyleIdx="0" presStyleCnt="1"/>
      <dgm:spPr/>
      <dgm:t>
        <a:bodyPr/>
        <a:lstStyle/>
        <a:p>
          <a:endParaRPr lang="en-US"/>
        </a:p>
      </dgm:t>
    </dgm:pt>
    <dgm:pt modelId="{9273CBAD-5DCA-4B7F-B5AA-CB4C0AC97A3C}" type="pres">
      <dgm:prSet presAssocID="{0E83A545-C6B6-4BEC-89B6-7FF60F9D394C}" presName="extraNode" presStyleLbl="node1" presStyleIdx="0" presStyleCnt="7"/>
      <dgm:spPr/>
    </dgm:pt>
    <dgm:pt modelId="{EEF2027C-533C-4DA5-A326-C1064A2C3FBF}" type="pres">
      <dgm:prSet presAssocID="{0E83A545-C6B6-4BEC-89B6-7FF60F9D394C}" presName="dstNode" presStyleLbl="node1" presStyleIdx="0" presStyleCnt="7"/>
      <dgm:spPr/>
    </dgm:pt>
    <dgm:pt modelId="{6D082F3E-369A-4657-A874-F1491B90A4E1}" type="pres">
      <dgm:prSet presAssocID="{8A32E141-FBF2-4AA4-B8B4-44B98C486C2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3FEDB-019B-490D-AC10-4C6DE1F3DBF2}" type="pres">
      <dgm:prSet presAssocID="{8A32E141-FBF2-4AA4-B8B4-44B98C486C25}" presName="accent_1" presStyleCnt="0"/>
      <dgm:spPr/>
    </dgm:pt>
    <dgm:pt modelId="{0C0B5CCA-E2B0-4B02-BF22-986C90397BAD}" type="pres">
      <dgm:prSet presAssocID="{8A32E141-FBF2-4AA4-B8B4-44B98C486C25}" presName="accentRepeatNode" presStyleLbl="solidFgAcc1" presStyleIdx="0" presStyleCnt="7"/>
      <dgm:spPr/>
    </dgm:pt>
    <dgm:pt modelId="{46907B02-ED18-4909-B602-1B4D3D21AC82}" type="pres">
      <dgm:prSet presAssocID="{65FE302A-05A4-4983-A7B5-5E0F521B862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E0BD4-79BE-4103-B91B-E484DA183FD3}" type="pres">
      <dgm:prSet presAssocID="{65FE302A-05A4-4983-A7B5-5E0F521B8629}" presName="accent_2" presStyleCnt="0"/>
      <dgm:spPr/>
    </dgm:pt>
    <dgm:pt modelId="{26187453-F2A8-45A1-92C6-4A2936A15DDD}" type="pres">
      <dgm:prSet presAssocID="{65FE302A-05A4-4983-A7B5-5E0F521B8629}" presName="accentRepeatNode" presStyleLbl="solidFgAcc1" presStyleIdx="1" presStyleCnt="7"/>
      <dgm:spPr/>
    </dgm:pt>
    <dgm:pt modelId="{87163307-84AC-4F70-987A-91FB8958E0E5}" type="pres">
      <dgm:prSet presAssocID="{4265B6B9-5CAE-47CB-9E3D-F81A5D19687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B9E88-E4A5-46A2-ABEC-525B785BA877}" type="pres">
      <dgm:prSet presAssocID="{4265B6B9-5CAE-47CB-9E3D-F81A5D19687A}" presName="accent_3" presStyleCnt="0"/>
      <dgm:spPr/>
    </dgm:pt>
    <dgm:pt modelId="{0703E04C-7E7C-4200-8852-422D1E137071}" type="pres">
      <dgm:prSet presAssocID="{4265B6B9-5CAE-47CB-9E3D-F81A5D19687A}" presName="accentRepeatNode" presStyleLbl="solidFgAcc1" presStyleIdx="2" presStyleCnt="7"/>
      <dgm:spPr/>
    </dgm:pt>
    <dgm:pt modelId="{8080A87C-E84E-4840-B2CF-B35D95A9E0B4}" type="pres">
      <dgm:prSet presAssocID="{BEE27969-C500-4D3D-B882-D2D5A17F40F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12027-C6E8-4C57-9473-6DAF7E6E7FAF}" type="pres">
      <dgm:prSet presAssocID="{BEE27969-C500-4D3D-B882-D2D5A17F40F1}" presName="accent_4" presStyleCnt="0"/>
      <dgm:spPr/>
    </dgm:pt>
    <dgm:pt modelId="{61D7CA40-1FA8-46E9-92C3-552B8DCFC492}" type="pres">
      <dgm:prSet presAssocID="{BEE27969-C500-4D3D-B882-D2D5A17F40F1}" presName="accentRepeatNode" presStyleLbl="solidFgAcc1" presStyleIdx="3" presStyleCnt="7"/>
      <dgm:spPr/>
    </dgm:pt>
    <dgm:pt modelId="{F0B8E6E1-EE85-4795-9393-FB6429D5EDAD}" type="pres">
      <dgm:prSet presAssocID="{3E216E39-422D-41B7-BDCE-DC7800074E5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F359D-A679-4398-87C6-541F02E27CE8}" type="pres">
      <dgm:prSet presAssocID="{3E216E39-422D-41B7-BDCE-DC7800074E52}" presName="accent_5" presStyleCnt="0"/>
      <dgm:spPr/>
    </dgm:pt>
    <dgm:pt modelId="{8A54D55C-431C-4E09-86CE-7740FC87998E}" type="pres">
      <dgm:prSet presAssocID="{3E216E39-422D-41B7-BDCE-DC7800074E52}" presName="accentRepeatNode" presStyleLbl="solidFgAcc1" presStyleIdx="4" presStyleCnt="7"/>
      <dgm:spPr/>
    </dgm:pt>
    <dgm:pt modelId="{822024E0-AF18-4D70-AA11-2F012A87211C}" type="pres">
      <dgm:prSet presAssocID="{175CFFF2-0ED8-409A-8F61-F4CC9564B9A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B1777-5B22-4F46-AAE8-01B529826998}" type="pres">
      <dgm:prSet presAssocID="{175CFFF2-0ED8-409A-8F61-F4CC9564B9A1}" presName="accent_6" presStyleCnt="0"/>
      <dgm:spPr/>
    </dgm:pt>
    <dgm:pt modelId="{9D0274EE-BA90-40EE-BD73-5528D2E942B6}" type="pres">
      <dgm:prSet presAssocID="{175CFFF2-0ED8-409A-8F61-F4CC9564B9A1}" presName="accentRepeatNode" presStyleLbl="solidFgAcc1" presStyleIdx="5" presStyleCnt="7"/>
      <dgm:spPr/>
    </dgm:pt>
    <dgm:pt modelId="{23EF9A8E-764B-4F89-A59E-F3226B277C6F}" type="pres">
      <dgm:prSet presAssocID="{30446882-4D8D-4432-BD6B-FA50C78EE84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732C4-30DD-442A-AC79-9B93543F8ABD}" type="pres">
      <dgm:prSet presAssocID="{30446882-4D8D-4432-BD6B-FA50C78EE84F}" presName="accent_7" presStyleCnt="0"/>
      <dgm:spPr/>
    </dgm:pt>
    <dgm:pt modelId="{91457638-D9DB-4059-8A22-09CA548EFA1D}" type="pres">
      <dgm:prSet presAssocID="{30446882-4D8D-4432-BD6B-FA50C78EE84F}" presName="accentRepeatNode" presStyleLbl="solidFgAcc1" presStyleIdx="6" presStyleCnt="7"/>
      <dgm:spPr/>
    </dgm:pt>
  </dgm:ptLst>
  <dgm:cxnLst>
    <dgm:cxn modelId="{6F84C493-A994-4B68-B7D1-6B453C8A53D3}" type="presOf" srcId="{8A32E141-FBF2-4AA4-B8B4-44B98C486C25}" destId="{6D082F3E-369A-4657-A874-F1491B90A4E1}" srcOrd="0" destOrd="0" presId="urn:microsoft.com/office/officeart/2008/layout/VerticalCurvedList"/>
    <dgm:cxn modelId="{DA396B83-97DD-446F-9B7E-D86BCBAA42A2}" srcId="{0E83A545-C6B6-4BEC-89B6-7FF60F9D394C}" destId="{175CFFF2-0ED8-409A-8F61-F4CC9564B9A1}" srcOrd="5" destOrd="0" parTransId="{C179D5D1-F76D-4549-9BF7-7DC3A3F38691}" sibTransId="{1B278074-446C-4F95-A99F-C9A4239E0579}"/>
    <dgm:cxn modelId="{901655E0-CF79-4069-A0F4-B593980C943D}" srcId="{0E83A545-C6B6-4BEC-89B6-7FF60F9D394C}" destId="{30446882-4D8D-4432-BD6B-FA50C78EE84F}" srcOrd="6" destOrd="0" parTransId="{7A3988E0-2DDF-412C-9D35-D9F99E931471}" sibTransId="{DCF96036-7EA5-4E1C-A58D-9B863CA182FC}"/>
    <dgm:cxn modelId="{53F3692A-4BA6-4707-9D45-5755286C177E}" type="presOf" srcId="{0E83A545-C6B6-4BEC-89B6-7FF60F9D394C}" destId="{C743C237-2B12-45D3-935D-3FB0DC1A38F0}" srcOrd="0" destOrd="0" presId="urn:microsoft.com/office/officeart/2008/layout/VerticalCurvedList"/>
    <dgm:cxn modelId="{0CCBD4B3-8758-4B9D-8204-5FE295BA00AE}" srcId="{0E83A545-C6B6-4BEC-89B6-7FF60F9D394C}" destId="{8A32E141-FBF2-4AA4-B8B4-44B98C486C25}" srcOrd="0" destOrd="0" parTransId="{65DF9D41-9EE2-46E3-A8F3-E397324E43C4}" sibTransId="{9FA54DD3-1554-4A91-A3C7-A0A401BF593F}"/>
    <dgm:cxn modelId="{1B142096-4AFC-4B49-AE7A-7BD568B2CF54}" srcId="{0E83A545-C6B6-4BEC-89B6-7FF60F9D394C}" destId="{3E216E39-422D-41B7-BDCE-DC7800074E52}" srcOrd="4" destOrd="0" parTransId="{AD385168-125C-406B-96F5-E2BFFD1D437F}" sibTransId="{1828EDC9-C9CD-43F5-9684-4A5DFAB7B6D4}"/>
    <dgm:cxn modelId="{C59EC8C6-8561-4A17-9371-93E7F7FF218B}" srcId="{0E83A545-C6B6-4BEC-89B6-7FF60F9D394C}" destId="{BEE27969-C500-4D3D-B882-D2D5A17F40F1}" srcOrd="3" destOrd="0" parTransId="{D4BE8633-6579-4E8E-B545-F64500915C0F}" sibTransId="{5D74E6FA-8B7B-4A34-B90D-AEBAB6D446FE}"/>
    <dgm:cxn modelId="{45462F3A-0C3C-4190-86AC-74813717F0EB}" type="presOf" srcId="{BEE27969-C500-4D3D-B882-D2D5A17F40F1}" destId="{8080A87C-E84E-4840-B2CF-B35D95A9E0B4}" srcOrd="0" destOrd="0" presId="urn:microsoft.com/office/officeart/2008/layout/VerticalCurvedList"/>
    <dgm:cxn modelId="{BDC60A3A-8E17-41B7-9F1B-705B4CF9BA35}" type="presOf" srcId="{65FE302A-05A4-4983-A7B5-5E0F521B8629}" destId="{46907B02-ED18-4909-B602-1B4D3D21AC82}" srcOrd="0" destOrd="0" presId="urn:microsoft.com/office/officeart/2008/layout/VerticalCurvedList"/>
    <dgm:cxn modelId="{90718ACA-C89E-4F57-9AB1-232CFEBAF1A2}" type="presOf" srcId="{175CFFF2-0ED8-409A-8F61-F4CC9564B9A1}" destId="{822024E0-AF18-4D70-AA11-2F012A87211C}" srcOrd="0" destOrd="0" presId="urn:microsoft.com/office/officeart/2008/layout/VerticalCurvedList"/>
    <dgm:cxn modelId="{99072362-54BB-4D7B-8FA6-46295DC6144C}" type="presOf" srcId="{3E216E39-422D-41B7-BDCE-DC7800074E52}" destId="{F0B8E6E1-EE85-4795-9393-FB6429D5EDAD}" srcOrd="0" destOrd="0" presId="urn:microsoft.com/office/officeart/2008/layout/VerticalCurvedList"/>
    <dgm:cxn modelId="{4600D26C-6C9A-41AB-9233-59293DB8D3D1}" type="presOf" srcId="{30446882-4D8D-4432-BD6B-FA50C78EE84F}" destId="{23EF9A8E-764B-4F89-A59E-F3226B277C6F}" srcOrd="0" destOrd="0" presId="urn:microsoft.com/office/officeart/2008/layout/VerticalCurvedList"/>
    <dgm:cxn modelId="{65AAA9CC-B615-4D8A-B45E-87E1C0294681}" type="presOf" srcId="{4265B6B9-5CAE-47CB-9E3D-F81A5D19687A}" destId="{87163307-84AC-4F70-987A-91FB8958E0E5}" srcOrd="0" destOrd="0" presId="urn:microsoft.com/office/officeart/2008/layout/VerticalCurvedList"/>
    <dgm:cxn modelId="{617018F6-5E3E-45D1-A60C-6AC0F85EA227}" srcId="{0E83A545-C6B6-4BEC-89B6-7FF60F9D394C}" destId="{65FE302A-05A4-4983-A7B5-5E0F521B8629}" srcOrd="1" destOrd="0" parTransId="{8C383B76-30DA-494D-B060-7023ABABF4D8}" sibTransId="{8E698A82-8CB4-4CCB-B0A5-3FC439516576}"/>
    <dgm:cxn modelId="{768408E1-D6C2-439C-A505-15FE282B9524}" srcId="{0E83A545-C6B6-4BEC-89B6-7FF60F9D394C}" destId="{4265B6B9-5CAE-47CB-9E3D-F81A5D19687A}" srcOrd="2" destOrd="0" parTransId="{AB962468-B709-46CD-8888-C18C326C9321}" sibTransId="{DE4F9B74-C8F0-49C6-8BF2-F0849B15F23A}"/>
    <dgm:cxn modelId="{DB501F89-BCB3-40B1-B642-281D73F477A9}" type="presOf" srcId="{9FA54DD3-1554-4A91-A3C7-A0A401BF593F}" destId="{7FACB2B8-2D1E-49BA-8410-D5B1696A79A2}" srcOrd="0" destOrd="0" presId="urn:microsoft.com/office/officeart/2008/layout/VerticalCurvedList"/>
    <dgm:cxn modelId="{9312B299-AB39-4D43-A800-28908359F358}" type="presParOf" srcId="{C743C237-2B12-45D3-935D-3FB0DC1A38F0}" destId="{50D80971-3109-416F-A4EB-89B398B4D93D}" srcOrd="0" destOrd="0" presId="urn:microsoft.com/office/officeart/2008/layout/VerticalCurvedList"/>
    <dgm:cxn modelId="{3324851F-9554-4F46-A3E0-3354F3832817}" type="presParOf" srcId="{50D80971-3109-416F-A4EB-89B398B4D93D}" destId="{5370CE35-4556-41FA-8D9A-57889CA65B85}" srcOrd="0" destOrd="0" presId="urn:microsoft.com/office/officeart/2008/layout/VerticalCurvedList"/>
    <dgm:cxn modelId="{F53DE1C6-67E2-44FE-AF2B-EB8250D83E95}" type="presParOf" srcId="{5370CE35-4556-41FA-8D9A-57889CA65B85}" destId="{AAD51871-50AE-4D27-A104-518278A4E178}" srcOrd="0" destOrd="0" presId="urn:microsoft.com/office/officeart/2008/layout/VerticalCurvedList"/>
    <dgm:cxn modelId="{DEB4FFA2-4B3E-4F89-8307-D38C0281FE9D}" type="presParOf" srcId="{5370CE35-4556-41FA-8D9A-57889CA65B85}" destId="{7FACB2B8-2D1E-49BA-8410-D5B1696A79A2}" srcOrd="1" destOrd="0" presId="urn:microsoft.com/office/officeart/2008/layout/VerticalCurvedList"/>
    <dgm:cxn modelId="{218E5249-19EC-467F-B124-B4BC1FB35F89}" type="presParOf" srcId="{5370CE35-4556-41FA-8D9A-57889CA65B85}" destId="{9273CBAD-5DCA-4B7F-B5AA-CB4C0AC97A3C}" srcOrd="2" destOrd="0" presId="urn:microsoft.com/office/officeart/2008/layout/VerticalCurvedList"/>
    <dgm:cxn modelId="{442CE600-8EF8-4B87-A486-1D978A416F6D}" type="presParOf" srcId="{5370CE35-4556-41FA-8D9A-57889CA65B85}" destId="{EEF2027C-533C-4DA5-A326-C1064A2C3FBF}" srcOrd="3" destOrd="0" presId="urn:microsoft.com/office/officeart/2008/layout/VerticalCurvedList"/>
    <dgm:cxn modelId="{18D90322-BB0D-4E59-8821-546038672DB2}" type="presParOf" srcId="{50D80971-3109-416F-A4EB-89B398B4D93D}" destId="{6D082F3E-369A-4657-A874-F1491B90A4E1}" srcOrd="1" destOrd="0" presId="urn:microsoft.com/office/officeart/2008/layout/VerticalCurvedList"/>
    <dgm:cxn modelId="{B7AD12FC-F787-4488-BF95-0380EFC2B81C}" type="presParOf" srcId="{50D80971-3109-416F-A4EB-89B398B4D93D}" destId="{B253FEDB-019B-490D-AC10-4C6DE1F3DBF2}" srcOrd="2" destOrd="0" presId="urn:microsoft.com/office/officeart/2008/layout/VerticalCurvedList"/>
    <dgm:cxn modelId="{2921D417-E5CC-4F4E-B35A-A8EBB3ECE2D8}" type="presParOf" srcId="{B253FEDB-019B-490D-AC10-4C6DE1F3DBF2}" destId="{0C0B5CCA-E2B0-4B02-BF22-986C90397BAD}" srcOrd="0" destOrd="0" presId="urn:microsoft.com/office/officeart/2008/layout/VerticalCurvedList"/>
    <dgm:cxn modelId="{6A1D2866-4C67-4405-A7B4-8BCE445F8FA3}" type="presParOf" srcId="{50D80971-3109-416F-A4EB-89B398B4D93D}" destId="{46907B02-ED18-4909-B602-1B4D3D21AC82}" srcOrd="3" destOrd="0" presId="urn:microsoft.com/office/officeart/2008/layout/VerticalCurvedList"/>
    <dgm:cxn modelId="{5FED278E-8597-4020-BF31-AF8FAB6E5EF5}" type="presParOf" srcId="{50D80971-3109-416F-A4EB-89B398B4D93D}" destId="{D35E0BD4-79BE-4103-B91B-E484DA183FD3}" srcOrd="4" destOrd="0" presId="urn:microsoft.com/office/officeart/2008/layout/VerticalCurvedList"/>
    <dgm:cxn modelId="{F461D5F7-6ED6-49B6-8964-F3193227A06E}" type="presParOf" srcId="{D35E0BD4-79BE-4103-B91B-E484DA183FD3}" destId="{26187453-F2A8-45A1-92C6-4A2936A15DDD}" srcOrd="0" destOrd="0" presId="urn:microsoft.com/office/officeart/2008/layout/VerticalCurvedList"/>
    <dgm:cxn modelId="{DF7C5F61-3556-4489-A95D-F711BE00820C}" type="presParOf" srcId="{50D80971-3109-416F-A4EB-89B398B4D93D}" destId="{87163307-84AC-4F70-987A-91FB8958E0E5}" srcOrd="5" destOrd="0" presId="urn:microsoft.com/office/officeart/2008/layout/VerticalCurvedList"/>
    <dgm:cxn modelId="{2F8B040F-83C4-4FD5-BBB3-3965363E69AE}" type="presParOf" srcId="{50D80971-3109-416F-A4EB-89B398B4D93D}" destId="{817B9E88-E4A5-46A2-ABEC-525B785BA877}" srcOrd="6" destOrd="0" presId="urn:microsoft.com/office/officeart/2008/layout/VerticalCurvedList"/>
    <dgm:cxn modelId="{F501509E-6F92-4F0A-AE00-0513F83EAF34}" type="presParOf" srcId="{817B9E88-E4A5-46A2-ABEC-525B785BA877}" destId="{0703E04C-7E7C-4200-8852-422D1E137071}" srcOrd="0" destOrd="0" presId="urn:microsoft.com/office/officeart/2008/layout/VerticalCurvedList"/>
    <dgm:cxn modelId="{82652C8D-83B8-4125-8FF9-CE7BEACC2C57}" type="presParOf" srcId="{50D80971-3109-416F-A4EB-89B398B4D93D}" destId="{8080A87C-E84E-4840-B2CF-B35D95A9E0B4}" srcOrd="7" destOrd="0" presId="urn:microsoft.com/office/officeart/2008/layout/VerticalCurvedList"/>
    <dgm:cxn modelId="{2A44C342-CA56-4FF1-B4B7-1AD0B7FAA7C3}" type="presParOf" srcId="{50D80971-3109-416F-A4EB-89B398B4D93D}" destId="{A0012027-C6E8-4C57-9473-6DAF7E6E7FAF}" srcOrd="8" destOrd="0" presId="urn:microsoft.com/office/officeart/2008/layout/VerticalCurvedList"/>
    <dgm:cxn modelId="{54DBCC52-28AB-4F7E-ACF4-B4A591AE6A0D}" type="presParOf" srcId="{A0012027-C6E8-4C57-9473-6DAF7E6E7FAF}" destId="{61D7CA40-1FA8-46E9-92C3-552B8DCFC492}" srcOrd="0" destOrd="0" presId="urn:microsoft.com/office/officeart/2008/layout/VerticalCurvedList"/>
    <dgm:cxn modelId="{86A36BA7-119D-4E79-95B6-B06DE2F9BC51}" type="presParOf" srcId="{50D80971-3109-416F-A4EB-89B398B4D93D}" destId="{F0B8E6E1-EE85-4795-9393-FB6429D5EDAD}" srcOrd="9" destOrd="0" presId="urn:microsoft.com/office/officeart/2008/layout/VerticalCurvedList"/>
    <dgm:cxn modelId="{51E36E00-84C0-4222-B2BC-F07457AE5D55}" type="presParOf" srcId="{50D80971-3109-416F-A4EB-89B398B4D93D}" destId="{AE2F359D-A679-4398-87C6-541F02E27CE8}" srcOrd="10" destOrd="0" presId="urn:microsoft.com/office/officeart/2008/layout/VerticalCurvedList"/>
    <dgm:cxn modelId="{EBD2D326-67D9-488A-A0D8-8293AFE9126E}" type="presParOf" srcId="{AE2F359D-A679-4398-87C6-541F02E27CE8}" destId="{8A54D55C-431C-4E09-86CE-7740FC87998E}" srcOrd="0" destOrd="0" presId="urn:microsoft.com/office/officeart/2008/layout/VerticalCurvedList"/>
    <dgm:cxn modelId="{1C3C35F8-A774-418C-82A8-D773BBABA432}" type="presParOf" srcId="{50D80971-3109-416F-A4EB-89B398B4D93D}" destId="{822024E0-AF18-4D70-AA11-2F012A87211C}" srcOrd="11" destOrd="0" presId="urn:microsoft.com/office/officeart/2008/layout/VerticalCurvedList"/>
    <dgm:cxn modelId="{FEC33CA6-E57B-4F2F-B2D0-C22E723D3CAA}" type="presParOf" srcId="{50D80971-3109-416F-A4EB-89B398B4D93D}" destId="{94BB1777-5B22-4F46-AAE8-01B529826998}" srcOrd="12" destOrd="0" presId="urn:microsoft.com/office/officeart/2008/layout/VerticalCurvedList"/>
    <dgm:cxn modelId="{7307AE41-1C8A-48EA-B167-94DE5800314F}" type="presParOf" srcId="{94BB1777-5B22-4F46-AAE8-01B529826998}" destId="{9D0274EE-BA90-40EE-BD73-5528D2E942B6}" srcOrd="0" destOrd="0" presId="urn:microsoft.com/office/officeart/2008/layout/VerticalCurvedList"/>
    <dgm:cxn modelId="{C9F67151-B4BD-46EC-8D18-70A04053F4CF}" type="presParOf" srcId="{50D80971-3109-416F-A4EB-89B398B4D93D}" destId="{23EF9A8E-764B-4F89-A59E-F3226B277C6F}" srcOrd="13" destOrd="0" presId="urn:microsoft.com/office/officeart/2008/layout/VerticalCurvedList"/>
    <dgm:cxn modelId="{E65F2FBC-2FC6-48E2-9D68-6DBAA1E29EFD}" type="presParOf" srcId="{50D80971-3109-416F-A4EB-89B398B4D93D}" destId="{CA2732C4-30DD-442A-AC79-9B93543F8ABD}" srcOrd="14" destOrd="0" presId="urn:microsoft.com/office/officeart/2008/layout/VerticalCurvedList"/>
    <dgm:cxn modelId="{E5C9D410-0ED7-46D5-A264-9B8BB107A0E6}" type="presParOf" srcId="{CA2732C4-30DD-442A-AC79-9B93543F8ABD}" destId="{91457638-D9DB-4059-8A22-09CA548EFA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B2B8-2D1E-49BA-8410-D5B1696A79A2}">
      <dsp:nvSpPr>
        <dsp:cNvPr id="0" name=""/>
        <dsp:cNvSpPr/>
      </dsp:nvSpPr>
      <dsp:spPr>
        <a:xfrm>
          <a:off x="-2499112" y="-14607"/>
          <a:ext cx="5756465" cy="5756465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82F3E-369A-4657-A874-F1491B90A4E1}">
      <dsp:nvSpPr>
        <dsp:cNvPr id="0" name=""/>
        <dsp:cNvSpPr/>
      </dsp:nvSpPr>
      <dsp:spPr>
        <a:xfrm>
          <a:off x="1291985" y="934490"/>
          <a:ext cx="1318468" cy="388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1</a:t>
          </a:r>
          <a:endParaRPr lang="en-US" sz="2000" kern="1200" dirty="0"/>
        </a:p>
      </dsp:txBody>
      <dsp:txXfrm>
        <a:off x="1291985" y="934490"/>
        <a:ext cx="1318468" cy="388516"/>
      </dsp:txXfrm>
    </dsp:sp>
    <dsp:sp modelId="{0C0B5CCA-E2B0-4B02-BF22-986C90397BAD}">
      <dsp:nvSpPr>
        <dsp:cNvPr id="0" name=""/>
        <dsp:cNvSpPr/>
      </dsp:nvSpPr>
      <dsp:spPr>
        <a:xfrm>
          <a:off x="2389641" y="871856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07B02-ED18-4909-B602-1B4D3D21AC82}">
      <dsp:nvSpPr>
        <dsp:cNvPr id="0" name=""/>
        <dsp:cNvSpPr/>
      </dsp:nvSpPr>
      <dsp:spPr>
        <a:xfrm>
          <a:off x="1291988" y="1517606"/>
          <a:ext cx="1622322" cy="3885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2</a:t>
          </a:r>
          <a:endParaRPr lang="en-US" sz="2000" kern="1200" dirty="0"/>
        </a:p>
      </dsp:txBody>
      <dsp:txXfrm>
        <a:off x="1291988" y="1517606"/>
        <a:ext cx="1622322" cy="388516"/>
      </dsp:txXfrm>
    </dsp:sp>
    <dsp:sp modelId="{26187453-F2A8-45A1-92C6-4A2936A15DDD}">
      <dsp:nvSpPr>
        <dsp:cNvPr id="0" name=""/>
        <dsp:cNvSpPr/>
      </dsp:nvSpPr>
      <dsp:spPr>
        <a:xfrm>
          <a:off x="2741477" y="1454973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63307-84AC-4F70-987A-91FB8958E0E5}">
      <dsp:nvSpPr>
        <dsp:cNvPr id="0" name=""/>
        <dsp:cNvSpPr/>
      </dsp:nvSpPr>
      <dsp:spPr>
        <a:xfrm>
          <a:off x="1291990" y="2100296"/>
          <a:ext cx="1871395" cy="3885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3</a:t>
          </a:r>
          <a:endParaRPr lang="en-US" sz="2000" kern="1200" dirty="0"/>
        </a:p>
      </dsp:txBody>
      <dsp:txXfrm>
        <a:off x="1291990" y="2100296"/>
        <a:ext cx="1871395" cy="388516"/>
      </dsp:txXfrm>
    </dsp:sp>
    <dsp:sp modelId="{0703E04C-7E7C-4200-8852-422D1E137071}">
      <dsp:nvSpPr>
        <dsp:cNvPr id="0" name=""/>
        <dsp:cNvSpPr/>
      </dsp:nvSpPr>
      <dsp:spPr>
        <a:xfrm>
          <a:off x="2934282" y="2037662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A87C-E84E-4840-B2CF-B35D95A9E0B4}">
      <dsp:nvSpPr>
        <dsp:cNvPr id="0" name=""/>
        <dsp:cNvSpPr/>
      </dsp:nvSpPr>
      <dsp:spPr>
        <a:xfrm>
          <a:off x="1291984" y="2683412"/>
          <a:ext cx="1904811" cy="3885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4</a:t>
          </a:r>
          <a:endParaRPr lang="en-US" sz="2000" kern="1200" dirty="0"/>
        </a:p>
      </dsp:txBody>
      <dsp:txXfrm>
        <a:off x="1291984" y="2683412"/>
        <a:ext cx="1904811" cy="388516"/>
      </dsp:txXfrm>
    </dsp:sp>
    <dsp:sp modelId="{61D7CA40-1FA8-46E9-92C3-552B8DCFC492}">
      <dsp:nvSpPr>
        <dsp:cNvPr id="0" name=""/>
        <dsp:cNvSpPr/>
      </dsp:nvSpPr>
      <dsp:spPr>
        <a:xfrm>
          <a:off x="2934393" y="2620779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8E6E1-EE85-4795-9393-FB6429D5EDAD}">
      <dsp:nvSpPr>
        <dsp:cNvPr id="0" name=""/>
        <dsp:cNvSpPr/>
      </dsp:nvSpPr>
      <dsp:spPr>
        <a:xfrm>
          <a:off x="1291990" y="3266529"/>
          <a:ext cx="1815083" cy="3885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5</a:t>
          </a:r>
          <a:endParaRPr lang="en-US" sz="2000" kern="1200" dirty="0"/>
        </a:p>
      </dsp:txBody>
      <dsp:txXfrm>
        <a:off x="1291990" y="3266529"/>
        <a:ext cx="1815083" cy="388516"/>
      </dsp:txXfrm>
    </dsp:sp>
    <dsp:sp modelId="{8A54D55C-431C-4E09-86CE-7740FC87998E}">
      <dsp:nvSpPr>
        <dsp:cNvPr id="0" name=""/>
        <dsp:cNvSpPr/>
      </dsp:nvSpPr>
      <dsp:spPr>
        <a:xfrm>
          <a:off x="2934282" y="3203895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024E0-AF18-4D70-AA11-2F012A87211C}">
      <dsp:nvSpPr>
        <dsp:cNvPr id="0" name=""/>
        <dsp:cNvSpPr/>
      </dsp:nvSpPr>
      <dsp:spPr>
        <a:xfrm>
          <a:off x="1294645" y="3849218"/>
          <a:ext cx="1701436" cy="388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6</a:t>
          </a:r>
          <a:endParaRPr lang="en-US" sz="2000" kern="1200" dirty="0"/>
        </a:p>
      </dsp:txBody>
      <dsp:txXfrm>
        <a:off x="1294645" y="3849218"/>
        <a:ext cx="1701436" cy="388516"/>
      </dsp:txXfrm>
    </dsp:sp>
    <dsp:sp modelId="{9D0274EE-BA90-40EE-BD73-5528D2E942B6}">
      <dsp:nvSpPr>
        <dsp:cNvPr id="0" name=""/>
        <dsp:cNvSpPr/>
      </dsp:nvSpPr>
      <dsp:spPr>
        <a:xfrm>
          <a:off x="2741477" y="3786584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F9A8E-764B-4F89-A59E-F3226B277C6F}">
      <dsp:nvSpPr>
        <dsp:cNvPr id="0" name=""/>
        <dsp:cNvSpPr/>
      </dsp:nvSpPr>
      <dsp:spPr>
        <a:xfrm>
          <a:off x="1308694" y="4432335"/>
          <a:ext cx="1265692" cy="3885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….</a:t>
          </a:r>
          <a:endParaRPr lang="en-US" sz="2000" kern="1200" dirty="0"/>
        </a:p>
      </dsp:txBody>
      <dsp:txXfrm>
        <a:off x="1308694" y="4432335"/>
        <a:ext cx="1265692" cy="388516"/>
      </dsp:txXfrm>
    </dsp:sp>
    <dsp:sp modelId="{91457638-D9DB-4059-8A22-09CA548EFA1D}">
      <dsp:nvSpPr>
        <dsp:cNvPr id="0" name=""/>
        <dsp:cNvSpPr/>
      </dsp:nvSpPr>
      <dsp:spPr>
        <a:xfrm>
          <a:off x="2389641" y="4369701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44972-5218-4A32-A775-EC2572BF8224}">
      <dsp:nvSpPr>
        <dsp:cNvPr id="0" name=""/>
        <dsp:cNvSpPr/>
      </dsp:nvSpPr>
      <dsp:spPr>
        <a:xfrm rot="5400000">
          <a:off x="4078880" y="160032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rgbClr val="CC0066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Building R. Community </a:t>
          </a:r>
          <a:r>
            <a:rPr lang="en-US" sz="1600" b="1" kern="1200" dirty="0" smtClean="0"/>
            <a:t/>
          </a:r>
          <a:br>
            <a:rPr lang="en-US" sz="1600" b="1" kern="1200" dirty="0" smtClean="0"/>
          </a:br>
          <a:r>
            <a:rPr lang="en-US" sz="1600" b="1" kern="1200" dirty="0" smtClean="0"/>
            <a:t>(</a:t>
          </a:r>
          <a:r>
            <a:rPr lang="en-US" sz="1600" kern="1200" dirty="0" smtClean="0"/>
            <a:t>Platforms / Workshops / Conferences / Expert </a:t>
          </a:r>
          <a:r>
            <a:rPr lang="en-US" sz="1600" kern="1200" dirty="0" err="1" smtClean="0"/>
            <a:t>Grups</a:t>
          </a:r>
          <a:r>
            <a:rPr lang="en-US" sz="1600" kern="1200" dirty="0" smtClean="0"/>
            <a:t>)</a:t>
          </a:r>
          <a:endParaRPr lang="en-US" sz="1800" kern="1200" dirty="0"/>
        </a:p>
      </dsp:txBody>
      <dsp:txXfrm rot="-5400000">
        <a:off x="4567872" y="381479"/>
        <a:ext cx="1459968" cy="1678124"/>
      </dsp:txXfrm>
    </dsp:sp>
    <dsp:sp modelId="{7D937FEC-B8AD-41BF-98EA-87DE7B0FFFC2}">
      <dsp:nvSpPr>
        <dsp:cNvPr id="0" name=""/>
        <dsp:cNvSpPr/>
      </dsp:nvSpPr>
      <dsp:spPr>
        <a:xfrm>
          <a:off x="6422727" y="489155"/>
          <a:ext cx="2720754" cy="1462771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422727" y="489155"/>
        <a:ext cx="2720754" cy="1462771"/>
      </dsp:txXfrm>
    </dsp:sp>
    <dsp:sp modelId="{506B9846-CA49-46CD-BB8E-25301981DAAF}">
      <dsp:nvSpPr>
        <dsp:cNvPr id="0" name=""/>
        <dsp:cNvSpPr/>
      </dsp:nvSpPr>
      <dsp:spPr>
        <a:xfrm rot="5400000">
          <a:off x="1788179" y="160032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rgbClr val="00CC0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Building R. Capacities </a:t>
          </a:r>
          <a:r>
            <a:rPr lang="en-US" sz="1600" kern="1200" dirty="0" smtClean="0"/>
            <a:t>(</a:t>
          </a:r>
          <a:r>
            <a:rPr lang="en-US" sz="1600" kern="1200" dirty="0" err="1" smtClean="0"/>
            <a:t>Banchmarks</a:t>
          </a:r>
          <a:r>
            <a:rPr lang="en-US" sz="1600" kern="1200" dirty="0" smtClean="0"/>
            <a:t>/Studies/Roadmaps)</a:t>
          </a:r>
          <a:endParaRPr lang="en-US" sz="1600" kern="1200" dirty="0"/>
        </a:p>
      </dsp:txBody>
      <dsp:txXfrm rot="-5400000">
        <a:off x="2277171" y="381479"/>
        <a:ext cx="1459968" cy="1678124"/>
      </dsp:txXfrm>
    </dsp:sp>
    <dsp:sp modelId="{0C235533-52FD-4635-9CF8-55CF448C8587}">
      <dsp:nvSpPr>
        <dsp:cNvPr id="0" name=""/>
        <dsp:cNvSpPr/>
      </dsp:nvSpPr>
      <dsp:spPr>
        <a:xfrm rot="5400000">
          <a:off x="2929141" y="2229366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rPr>
            <a:t>Regional Initiatives for Europe</a:t>
          </a:r>
        </a:p>
      </dsp:txBody>
      <dsp:txXfrm rot="-5400000">
        <a:off x="3418133" y="2450813"/>
        <a:ext cx="1459968" cy="1678124"/>
      </dsp:txXfrm>
    </dsp:sp>
    <dsp:sp modelId="{55D2EEE3-00F9-4065-ADEA-B95148154577}">
      <dsp:nvSpPr>
        <dsp:cNvPr id="0" name=""/>
        <dsp:cNvSpPr/>
      </dsp:nvSpPr>
      <dsp:spPr>
        <a:xfrm>
          <a:off x="366853" y="2558489"/>
          <a:ext cx="2632988" cy="1462771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66853" y="2558489"/>
        <a:ext cx="2632988" cy="1462771"/>
      </dsp:txXfrm>
    </dsp:sp>
    <dsp:sp modelId="{8FAFE181-2F91-4577-BA19-03C016DB4EFA}">
      <dsp:nvSpPr>
        <dsp:cNvPr id="0" name=""/>
        <dsp:cNvSpPr/>
      </dsp:nvSpPr>
      <dsp:spPr>
        <a:xfrm rot="5400000">
          <a:off x="5219841" y="2229366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Building Human Capacities</a:t>
          </a:r>
          <a:br>
            <a:rPr lang="en-US" sz="1800" b="1" kern="1200" dirty="0" smtClean="0"/>
          </a:br>
          <a:r>
            <a:rPr lang="en-US" sz="1600" kern="1200" dirty="0" smtClean="0"/>
            <a:t>(Trainings / ITU Academy / </a:t>
          </a:r>
          <a:r>
            <a:rPr lang="en-US" sz="1600" kern="1200" dirty="0" err="1" smtClean="0"/>
            <a:t>Centres</a:t>
          </a:r>
          <a:r>
            <a:rPr lang="en-US" sz="1600" kern="1200" dirty="0" smtClean="0"/>
            <a:t> of Excellence)</a:t>
          </a:r>
          <a:endParaRPr lang="en-US" sz="1200" kern="1200" dirty="0" smtClean="0"/>
        </a:p>
      </dsp:txBody>
      <dsp:txXfrm rot="-5400000">
        <a:off x="5708833" y="2450813"/>
        <a:ext cx="1459968" cy="1678124"/>
      </dsp:txXfrm>
    </dsp:sp>
    <dsp:sp modelId="{042D245A-5386-43A4-97DC-7C1E31F9AB39}">
      <dsp:nvSpPr>
        <dsp:cNvPr id="0" name=""/>
        <dsp:cNvSpPr/>
      </dsp:nvSpPr>
      <dsp:spPr>
        <a:xfrm rot="5400000">
          <a:off x="4078880" y="4298700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Addressing N./R. Needs</a:t>
          </a:r>
          <a:r>
            <a:rPr lang="en-US" sz="1800" kern="1200" dirty="0" smtClean="0"/>
            <a:t> </a:t>
          </a:r>
          <a:r>
            <a:rPr lang="en-US" sz="1600" kern="1200" dirty="0" smtClean="0"/>
            <a:t>(Assistance / Transfer of Knowledge / </a:t>
          </a:r>
          <a:r>
            <a:rPr lang="en-US" sz="1600" kern="1200" dirty="0" err="1" smtClean="0"/>
            <a:t>Twinnings</a:t>
          </a:r>
          <a:r>
            <a:rPr lang="en-US" sz="1600" kern="1200" dirty="0" smtClean="0"/>
            <a:t>)</a:t>
          </a:r>
          <a:endParaRPr lang="en-US" sz="1200" kern="1200" dirty="0"/>
        </a:p>
      </dsp:txBody>
      <dsp:txXfrm rot="-5400000">
        <a:off x="4567872" y="4520147"/>
        <a:ext cx="1459968" cy="1678124"/>
      </dsp:txXfrm>
    </dsp:sp>
    <dsp:sp modelId="{8DFD4F8E-BB50-457A-8866-438B8DA78A39}">
      <dsp:nvSpPr>
        <dsp:cNvPr id="0" name=""/>
        <dsp:cNvSpPr/>
      </dsp:nvSpPr>
      <dsp:spPr>
        <a:xfrm>
          <a:off x="6422727" y="4627823"/>
          <a:ext cx="2720754" cy="1462771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422727" y="4627823"/>
        <a:ext cx="2720754" cy="1462771"/>
      </dsp:txXfrm>
    </dsp:sp>
    <dsp:sp modelId="{CD35DA0B-20EE-4FEE-87F2-7383870A7134}">
      <dsp:nvSpPr>
        <dsp:cNvPr id="0" name=""/>
        <dsp:cNvSpPr/>
      </dsp:nvSpPr>
      <dsp:spPr>
        <a:xfrm rot="5400000">
          <a:off x="1853464" y="4300265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Fostering Regional Coordination and Cross-R. Coop. </a:t>
          </a:r>
          <a:br>
            <a:rPr lang="en-US" sz="1800" b="1" kern="1200" dirty="0" smtClean="0"/>
          </a:br>
          <a:r>
            <a:rPr lang="en-US" sz="1400" kern="1200" dirty="0" smtClean="0"/>
            <a:t>(Know-how exchange with other R.)</a:t>
          </a:r>
          <a:endParaRPr lang="en-US" sz="1600" kern="1200" dirty="0" smtClean="0"/>
        </a:p>
      </dsp:txBody>
      <dsp:txXfrm rot="-5400000">
        <a:off x="2342456" y="4521712"/>
        <a:ext cx="1459968" cy="1678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B2B8-2D1E-49BA-8410-D5B1696A79A2}">
      <dsp:nvSpPr>
        <dsp:cNvPr id="0" name=""/>
        <dsp:cNvSpPr/>
      </dsp:nvSpPr>
      <dsp:spPr>
        <a:xfrm>
          <a:off x="-4831664" y="-561"/>
          <a:ext cx="5756465" cy="5756465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82F3E-369A-4657-A874-F1491B90A4E1}">
      <dsp:nvSpPr>
        <dsp:cNvPr id="0" name=""/>
        <dsp:cNvSpPr/>
      </dsp:nvSpPr>
      <dsp:spPr>
        <a:xfrm>
          <a:off x="299894" y="934490"/>
          <a:ext cx="3063072" cy="3885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Programmes</a:t>
          </a:r>
          <a:endParaRPr lang="en-US" sz="2000" kern="1200" dirty="0"/>
        </a:p>
      </dsp:txBody>
      <dsp:txXfrm>
        <a:off x="299894" y="934490"/>
        <a:ext cx="3063072" cy="388516"/>
      </dsp:txXfrm>
    </dsp:sp>
    <dsp:sp modelId="{0C0B5CCA-E2B0-4B02-BF22-986C90397BAD}">
      <dsp:nvSpPr>
        <dsp:cNvPr id="0" name=""/>
        <dsp:cNvSpPr/>
      </dsp:nvSpPr>
      <dsp:spPr>
        <a:xfrm>
          <a:off x="57071" y="885925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07B02-ED18-4909-B602-1B4D3D21AC82}">
      <dsp:nvSpPr>
        <dsp:cNvPr id="0" name=""/>
        <dsp:cNvSpPr/>
      </dsp:nvSpPr>
      <dsp:spPr>
        <a:xfrm>
          <a:off x="651731" y="1517606"/>
          <a:ext cx="2711235" cy="388516"/>
        </a:xfrm>
        <a:prstGeom prst="rect">
          <a:avLst/>
        </a:prstGeom>
        <a:solidFill>
          <a:schemeClr val="accent4">
            <a:hueOff val="1732616"/>
            <a:satOff val="-7995"/>
            <a:lumOff val="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Projects</a:t>
          </a:r>
          <a:endParaRPr lang="en-US" sz="2000" kern="1200" dirty="0"/>
        </a:p>
      </dsp:txBody>
      <dsp:txXfrm>
        <a:off x="651731" y="1517606"/>
        <a:ext cx="2711235" cy="388516"/>
      </dsp:txXfrm>
    </dsp:sp>
    <dsp:sp modelId="{26187453-F2A8-45A1-92C6-4A2936A15DDD}">
      <dsp:nvSpPr>
        <dsp:cNvPr id="0" name=""/>
        <dsp:cNvSpPr/>
      </dsp:nvSpPr>
      <dsp:spPr>
        <a:xfrm>
          <a:off x="408908" y="1469042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732616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63307-84AC-4F70-987A-91FB8958E0E5}">
      <dsp:nvSpPr>
        <dsp:cNvPr id="0" name=""/>
        <dsp:cNvSpPr/>
      </dsp:nvSpPr>
      <dsp:spPr>
        <a:xfrm>
          <a:off x="844535" y="2100296"/>
          <a:ext cx="2518431" cy="388516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Study Groups</a:t>
          </a:r>
          <a:endParaRPr lang="en-US" sz="2000" kern="1200" dirty="0"/>
        </a:p>
      </dsp:txBody>
      <dsp:txXfrm>
        <a:off x="844535" y="2100296"/>
        <a:ext cx="2518431" cy="388516"/>
      </dsp:txXfrm>
    </dsp:sp>
    <dsp:sp modelId="{0703E04C-7E7C-4200-8852-422D1E137071}">
      <dsp:nvSpPr>
        <dsp:cNvPr id="0" name=""/>
        <dsp:cNvSpPr/>
      </dsp:nvSpPr>
      <dsp:spPr>
        <a:xfrm>
          <a:off x="601713" y="2051731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A87C-E84E-4840-B2CF-B35D95A9E0B4}">
      <dsp:nvSpPr>
        <dsp:cNvPr id="0" name=""/>
        <dsp:cNvSpPr/>
      </dsp:nvSpPr>
      <dsp:spPr>
        <a:xfrm>
          <a:off x="906096" y="2683412"/>
          <a:ext cx="2456870" cy="388516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ITU Academy</a:t>
          </a:r>
          <a:endParaRPr lang="en-US" sz="2000" kern="1200" dirty="0"/>
        </a:p>
      </dsp:txBody>
      <dsp:txXfrm>
        <a:off x="906096" y="2683412"/>
        <a:ext cx="2456870" cy="388516"/>
      </dsp:txXfrm>
    </dsp:sp>
    <dsp:sp modelId="{61D7CA40-1FA8-46E9-92C3-552B8DCFC492}">
      <dsp:nvSpPr>
        <dsp:cNvPr id="0" name=""/>
        <dsp:cNvSpPr/>
      </dsp:nvSpPr>
      <dsp:spPr>
        <a:xfrm>
          <a:off x="663273" y="2634848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8E6E1-EE85-4795-9393-FB6429D5EDAD}">
      <dsp:nvSpPr>
        <dsp:cNvPr id="0" name=""/>
        <dsp:cNvSpPr/>
      </dsp:nvSpPr>
      <dsp:spPr>
        <a:xfrm>
          <a:off x="844535" y="3266529"/>
          <a:ext cx="2518431" cy="388516"/>
        </a:xfrm>
        <a:prstGeom prst="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Membership</a:t>
          </a:r>
          <a:endParaRPr lang="en-US" sz="2000" kern="1200" dirty="0"/>
        </a:p>
      </dsp:txBody>
      <dsp:txXfrm>
        <a:off x="844535" y="3266529"/>
        <a:ext cx="2518431" cy="388516"/>
      </dsp:txXfrm>
    </dsp:sp>
    <dsp:sp modelId="{8A54D55C-431C-4E09-86CE-7740FC87998E}">
      <dsp:nvSpPr>
        <dsp:cNvPr id="0" name=""/>
        <dsp:cNvSpPr/>
      </dsp:nvSpPr>
      <dsp:spPr>
        <a:xfrm>
          <a:off x="601713" y="3217964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024E0-AF18-4D70-AA11-2F012A87211C}">
      <dsp:nvSpPr>
        <dsp:cNvPr id="0" name=""/>
        <dsp:cNvSpPr/>
      </dsp:nvSpPr>
      <dsp:spPr>
        <a:xfrm>
          <a:off x="651731" y="3849218"/>
          <a:ext cx="2711235" cy="388516"/>
        </a:xfrm>
        <a:prstGeom prst="rect">
          <a:avLst/>
        </a:prstGeom>
        <a:solidFill>
          <a:schemeClr val="accent4">
            <a:hueOff val="8663078"/>
            <a:satOff val="-39973"/>
            <a:lumOff val="1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Academia</a:t>
          </a:r>
          <a:endParaRPr lang="en-US" sz="2000" kern="1200" dirty="0"/>
        </a:p>
      </dsp:txBody>
      <dsp:txXfrm>
        <a:off x="651731" y="3849218"/>
        <a:ext cx="2711235" cy="388516"/>
      </dsp:txXfrm>
    </dsp:sp>
    <dsp:sp modelId="{9D0274EE-BA90-40EE-BD73-5528D2E942B6}">
      <dsp:nvSpPr>
        <dsp:cNvPr id="0" name=""/>
        <dsp:cNvSpPr/>
      </dsp:nvSpPr>
      <dsp:spPr>
        <a:xfrm>
          <a:off x="408908" y="3800654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663078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F9A8E-764B-4F89-A59E-F3226B277C6F}">
      <dsp:nvSpPr>
        <dsp:cNvPr id="0" name=""/>
        <dsp:cNvSpPr/>
      </dsp:nvSpPr>
      <dsp:spPr>
        <a:xfrm>
          <a:off x="299894" y="4432335"/>
          <a:ext cx="3063072" cy="388516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WSIS Action Lines</a:t>
          </a:r>
          <a:endParaRPr lang="en-US" sz="2000" kern="1200" dirty="0"/>
        </a:p>
      </dsp:txBody>
      <dsp:txXfrm>
        <a:off x="299894" y="4432335"/>
        <a:ext cx="3063072" cy="388516"/>
      </dsp:txXfrm>
    </dsp:sp>
    <dsp:sp modelId="{91457638-D9DB-4059-8A22-09CA548EFA1D}">
      <dsp:nvSpPr>
        <dsp:cNvPr id="0" name=""/>
        <dsp:cNvSpPr/>
      </dsp:nvSpPr>
      <dsp:spPr>
        <a:xfrm>
          <a:off x="57071" y="4383770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ADFB2-FE47-455A-990C-087F518840FA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48582-2C52-4968-8F42-2EEB238B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4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8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1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9" y="-293922"/>
            <a:ext cx="12192000" cy="74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9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9618"/>
            <a:ext cx="10515600" cy="361664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26280"/>
            <a:ext cx="10515600" cy="946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7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2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3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4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20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0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5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28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67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81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61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9618"/>
            <a:ext cx="10515600" cy="361664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26280"/>
            <a:ext cx="10515600" cy="946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8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0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8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93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5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1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0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2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1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7649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4529" y="152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29" y="1613354"/>
            <a:ext cx="10515600" cy="419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58" y="649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22C1AF-5D74-4FF2-AF67-F8692C5FB1E3}" type="datetimeFigureOut">
              <a:rPr lang="en-US" smtClean="0"/>
              <a:pPr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2043" y="6499008"/>
            <a:ext cx="5894614" cy="369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2015 Regional Development Forum for Europe  /   20-22 April 2015, Bucharest, Romania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0706" y="65033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C3B25B-9BED-481D-8678-A490245E33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8" y="5587507"/>
            <a:ext cx="2100942" cy="747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79" y="5413182"/>
            <a:ext cx="847831" cy="9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7649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4529" y="152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29" y="1613354"/>
            <a:ext cx="10515600" cy="419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58" y="649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22C1AF-5D74-4FF2-AF67-F8692C5FB1E3}" type="datetimeFigureOut">
              <a:rPr lang="en-US" smtClean="0"/>
              <a:pPr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2043" y="6499008"/>
            <a:ext cx="5894614" cy="369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2015 Regional Development Forum for Europe  /   20-22 April 2015, Bucharest, Romania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0706" y="65033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C3B25B-9BED-481D-8678-A490245E33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8" y="5587507"/>
            <a:ext cx="2100942" cy="747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79" y="5413182"/>
            <a:ext cx="847831" cy="9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2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3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71830" y="530451"/>
            <a:ext cx="11032489" cy="1190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39400"/>
            <a:ext cx="12192000" cy="21700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Regional Development Forum for Europe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0" i="1" dirty="0"/>
              <a:t>"Broadband for Sustainable </a:t>
            </a:r>
            <a:r>
              <a:rPr lang="en-US" sz="5300" b="0" i="1" dirty="0" smtClean="0"/>
              <a:t>Development”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3194909"/>
            <a:ext cx="10515600" cy="188091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20-22 April 2015 / Bucharest, Romania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ogo ancom 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30" y="578519"/>
            <a:ext cx="1732867" cy="109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38" y="708157"/>
            <a:ext cx="2727665" cy="77232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 descr="data:image/jpeg;base64,/9j/4AAQSkZJRgABAQAAAQABAAD/2wCEAAkGBxQTERUUEhQVFhUXFh0XFxUXGRcYFxgXFBcXFxgbGBYZICghHR4lHBcUITEiJSkrLi8uGR8zODMsNygtLysBCgoKDg0OGxAQGywmICQsLCwsLywsLCwtMiwsLCwsLCwsLCwsLCwsLCwsLCwsLCwsLCwsLCwsLCwsLCwsLCwsLP/AABEIAO4A1AMBEQACEQEDEQH/xAAcAAABBQEBAQAAAAAAAAAAAAAAAgQFBgcDAQj/xABPEAACAQICBQYHCgwEBgMAAAABAgMABAURBhIhMUETIlFhcYEHFDJScpGhIzNCVGKSssHD0hUWFzRDU2NzgqOx0SU1osJEdJOUs9MkNvD/xAAbAQEAAgMBAQAAAAAAAAAAAAAAAQMCBAUGB//EADgRAAIBAQUDCgYCAwEBAQEAAAABAgMEERIhMUFRcQUTIjJhgZGhsdEUM0LB4fAGUhUjYvFDciT/2gAMAwEAAhEDEQA/ANxoAoCLa65K4WN/Imz5M8BKozZP4gNYdYfqpebCp46TlHWOvDY+55Pu7SUoa4UAUAUAUAUAUAUAUAUAUAUAUAUAUAUAUAUAUAUAUAUAUAUAUAUBG6RYZ4xbvGDqvsaN+KSIdZGB6mA7s6hq82LLX5mqpvNaNb09V4DTRDHvGoM3GrPGeTnTdqyLsOzoORPrHCid5bb7J8PU6OcXnF70TtSaQUAUAUAUAUAUAUAUAUAUAUAUAUAUAUAUAUAUAUAUAUAUAUAUAUBm+ljthuIJexgmGfmTqNxYbz2kDWHWrdNY6M9FYVG3WR2aXWjnF/uzY+K3Gh21wsiK6EMrAMrDcQRmDWR5+cJQk4yVzR1oYhQBQBQBQBQBQBQBQBQBQBQBQBQBQBQBQBQBQBQBQBQBQBQBQEXpNg63dtJA2zWHNbzXG1T68s+rOjNmx2l2etGotmvDaZ74LtI2hlawuObzyI8/gSAnXjPac8uvMcRUI9By1YlVgrXS3Z9q2P37DVqk8sFAFAFAFANb3EoYRnNLHGOl3VfpEVlGEpdVXmLlFash5tOcPXYbuI+iS/0AatVmq/1Zg61NbTn+Plj+skPWLe5I7iI6n4apu817jnoHo0+w/cbjV9OOWP6ainwtXd6Dn4bx/Z6TWcpyjuoGPQJE1vm551hKjUjrF+BkqkHo0SoNVGZ7QBQBQBQBQBQBQBQBQBQBQBQBQBQBQGR+FzATHMt5HmA5CuR8GRRzW6swPWvXUM9ZyDa1Om7PPZpw2ouXg+0pF7b5Ofd4wBIPOHBx28eg59VEcflWwOy1ej1Xp7d3oWqpOWRWM6RW9tkJpAHPkxKC8rejGubHtyyqynRnPqr2MJVIx1KnDptd3jsmH2oVVOTT3B5qniNVOPUCx6RW27LTpq+pLuRrq0TnlBd7JAaOSy7bu8uJTxSNvF4tvDUiyJ72qvnox6kUuOb8zPm2+s36Diz0Us4tqW0OfnMods+nWfM59edYuvUesmSqUFsJaOIKMlAUdQA/pVd7M7kemoAk1JAwvMIgl99gif0kQn1kVnGpOOjZi4ReqKppDo14uonsjNCEOtLFBIyl04sgOa6w36uWRHXv2aVbG8NS536NopqU8PSjf3EtY318qLJDPDexMAyiVeRkKkbAJI+bn6S1VKFJu6ScX2Zrw/JYpT1TvRI2emsOsEuke0kOwCYARsfkTDND6x2VXKzS1h0l2e2pmq8dJZcSzKcxmNorXLj2gCgCgCgCgCgCgCgCgCgCgCgGWNYYlzBJDJ5LrlnxB3hh1g5HuoXWevKhVjUjqjArK6nw29z3SRMVdduTrxB6VYZEHsNQe9qU6Vvs3ZJXrsfuvwaLdaWPcx6/Lx2NqcwHLI11LlsOoozEe3McW48a3aVON16WJ+S4nzm2U6tCrKlU6N3n2rsZCl45TyOHW00kZP8A8qccyaXPbyZnmIIB3seg7BWzc4rFVaT2LZxuRpXqWUE7trLVaC/VFSG1tLdFGSq8rvqjsjQD21rPmm75Sb7vcvXOXXJJHcWmJHfcWi+jDI30pKxxUdz8V7GV1TevA98QxH43bf8Abt/7KYqP9X4/gYam9eB40WJruexfqKTJ7QzUTovZLy9iGquy4ScRv08uyjkHTDOM+5ZVX+tTgpPSXiva8YprVeYxxLTmOBTy1vcxyZHUjdAA+WWerICVyGeZPAVnCyub6LTRhOuo6p3iMNM94Nfx6JF/VWmoxX0pXzOfYAKTw08sD7xHFP6vAdfiwfjt9n08sp9hTL2VHPr+sfAcz/0/EgYrG6srhbeC4XkpQzRcugZTKNroWTVK5jnDLYduzOrnKFWOKSzWt24rUZwlhTye8k7nGmRSmIW2rGdhlX3a3PpbNZB6QqtU086cvszNz2TXsKs7J4VEmGzjkzt5B2Mlu4O3mHPOM+icuqolJSyqrPft/JKvjnB+xYMC0pSZ+RlU29yBthkI53XE+6Rezb1VRUoOKxLNb/fcXQqqWTyZYKoLQoAoAoAoAoAoAoAoAoAoCtaYaYRWQCAGW4f3uFdrHPYC2W0DPvPDjlsULPKrnotrKK1dU8tXuMu0kwO+kja+uwoYkayDylQ7F5o2Ko5oyzJ27am0qkmub7z0f8Zt1RN2ettzjx2r27yN0Tx4WcrSNEsmaEDMAsrAEqVJ3bdhy4dgqmE2ujfltO3yxyYrXTxwXTisu3s9jY9E8P5G1jUnWdhykr79eWXnu2fHacuwCra08c21ps4Hg4QcFc9dvEmgKpMz0CgPcqA8IoBBFSCtYTHyl/eTNtMWpbx/JXk1lfL0mcdwFbE3dTjFbc36FMVfNt8BziOjNrMdZ4VD8JEzjkB6ddMjWMa045JkypRewYnCruH83ueVUforoax7p1yYd4NZ46cutG7tXsYYJx6r8SJ0hxUSQmK5je0nBDwyPk0PLR85Cs45ozyyOtlsY1bShhlig8S277uBXUlerpK57P8A0sOB4kLm3jmAy115y+aw2OvcQaoqQcJuJbCWOKZX8Vt4rZjLa3EMDk5vA7qsMvaufMb5S99XwlKawzTfbtRVJKLvi7jhLpJh93ABOwRgfJOZeNxxjdB6mG/2VkqNWnLokc7Tmsx1o/p/HDIILm4E0Z2R3JBVh0LOCB88bOniawq2RyWKCue1e3sZU7Sk8Mn3+5pAOe0VzzdPaAKAKAKAKAKAKAKArulGkDRFbe2USXcgzRT5Ma7jLKeCj1k7BV9GipdKWUV+3IpqVMPRjqR+j+jiW7NK7Ga5fbJO/lEneFHwV4ZDgB0ACyrWc1hWSWiMIU1F3vNk5LCrqyOAysCrA7iCMiD3VQXwk4SUovNGE6VYI1pctEcyvlRsfhId3eNoPWKquuyPovJ9sjaqCqLXR8S3+DLS3VItJ25pOULn4JPwCegnd17OIylO7I4vLfJmK+0Uln9S+/v4mqAVkeUFgVBJ7lQCSKkgQRQFYtW5DE5o22LdIs0Z4cpCojlUdeqI29dbL6VJP+uXjmilPDUa3kji2MQWwznlSPoDHnH0VHOPcKrhTlN3RV5lOcYq9siTpBNL+a2crD9bORBH2gNm7DsWreajHry8M/wV8431V9jnLhd7MCJ7mKNDsMcEQbMHgZJs/o1KnTj1Y38X7BxnLVlRutD+TuhbxyEo0fKwpMSYpHTZKjhCpByKtmBuraVoxQxNdju17DWdDDLCnw3E7hDWiSCGW0itZz5IZEKyZcYpsud2bDVM1UaxKTa/dUXRcU7mrmPMewps1uLYAXEQ2AbBKm9omy6eB4GsKVT6ZaPy7SZw+qOqHlpcx3UCuAGjkXyWAO/YysOkHMEdVYyTpyu2olNSjeMsLxI4ayxyEtZMckc7TbMTsVjxiJ3E+TuOyspw55Xrrev5EJ83k9PQv4NaJtntAFAFAFAFAFAQemGkaWNuZW5znmxR8Xc7u4byfrIq6hRdWeFd5VVqqnG9kPothTxI0s51rqc68zneD8FB0Ko2ZD+mWV1aopPDHRaFVOLSver1J4VQWixUElY8JGELNZPJlz4AZFI36oy1werLb2qKYHJpLU6nJfKHwdW+XVeT9+70MVqo9+nfmjYPBxply6i2uG92UcxyffFHAnzwPWBnvzqUzx3LHJfMt1qS6L1W78ehoK1JwBRFQSc2qSCDxjSSGB+TzaWc7oIRryntUbFHWxFXQoykr9FvehXKoou7aQOK4PfXyhpGjtNQl4VTOSYSapA15hkFG3aEzq+FSlSdy6V+u7wKpwnUW4VoXb23OyhEd5GcpxIS8wbzhI5JKNvBBypaHPffF6bhSUd2e0tLVrFxzahBXtM4iIVuEHPtnE460XZKufQYy3qFbFnfSwvR5e3mVVdMW4f3lrFcxasirJG4DAHiCMwQd4OR3jbVcZShK9ZMlpSWZBEz2Xn3FqP4p4R9og+cB2Vf0KvZLyfsV9KHavQTo1cIZrlImDRMVuIypzHuwIcDo56E5cMzU1ovDFy108CKbV7S01Jm4iDKVYBlIyIO0EHeCKpTazRm0NtE8SNrKtlMxMT5+KSMc8stpgYniPg57xs4AVNeGOPOR12+/uTRnheB93sXmtM2goAoAoAoBEsgVSzEBVBJJ2AADMkmiV+Q0MqlLX+I208gPJ5vLDGc+bbw5BHI86SRlbsUCuov9NKUVro+L9kaD/2VFJ93AvwrRNk6CoJOct7GjBXkRWIzCsygkZ5ZgE55Z1DLY0pyWKMW1wFyNHIjIWUqylWGYOasMj7DRO53oiVOV1zT8DFcbwLUh5RSNeBzbzrmM80OUUqjiHQpnlx7TlnaUseJaPM9T/HLdN0/hqt98eq7ti2d2wr0blSGUkEHMEHIgjaCCNxrXPTtKSuehtPg/wBNhdKIZyBcKNh3CUDiPldI7xxAlHiuVeSnZnzlPqPy7OG593G1YrisVvGZJ3CIOJ4noUDaT1DbWcISm7oo4UpqKvZXta8vt2vZWx47PGpR1cIR627K2P8AXS/6fkvf0KunU7F5/gl8JweG2TVgjCZ7WO9nPS7nax7TVU6kpu+TLIwjHQdtWBJC47gazlZEcw3CD3OdAMwPNcbnQ+aaup1cOTzW4rnTxZrJ7xhFpG0JEeIIIW3LOuZt5Ox/gH5LZdtZuipZ08+zb+TDnMOU8vQngwIBBBB2gjaCOo1SWnOVQQQRmCMiOkHYalZEMr+h7kW5gY5tbSNASeKoc4z3oyVfXzliW3P97yql1btxNE1SZlFsYJDNcXliqcmX1RFlktwqD3R1b4J1s9U7jkc99bsmsMadTXfuNZJ3ucP/AEsmG4klxHrxk79VlIyZGG9XXgRWvODg7mWRkpK9HDF7BZoyhJB2FXHlI67VZTwINZQlhd5Eleiw6G421zCVlyFxCeTmUecBscfJcZMO8cK169LBLLR6fvYbNGpjjnqtSfqgtCgCgCgKjpxcGV4rBDly3uk5G9bdCMx1a7ZL2a1bVnWFOo9mnH8GvXd7UFt14DC1QfhOTIZCO0jVRwAaRzsH8K+qs5fJXa36GCX+zuLGtUFosVBJVvCNgfjFrroM5Ic3HSU+GPUAf4eusJradrkS28xXwSfRll37H9u8xvKsLke7CgCgFxSlWDKSrKQQQciCNoIPTQiUVJOLWTNK0BxqG5uNa9YvdjZC0hHJgbNkSABVfZtO88DvFXc88OBZffieI5V5E5ibr0847v6/jtNOJrA4ogmpAgmpIEGhBxnjVlKsoZSMirAEEdYO+pTaeRDV5Xm0XEZJs5pLY79RcnhJP7F8wP4SK2Ofv66v9fEqdK7qu4818RTetrMOkNJC3eCGFP8AS968x/sW5kJb3V2l9KBbRq9xGsmq02a5w+5lgyptJDJsyG7OrnGm6a6WnZvKk5qby17SSkwe4uNl5Moj4wQBlVup5W5xHUMqrVSEOos979jLBKXWfgTKRKihVAVVGQUDIADcAKqbbd7LLriAxjDXWQ3NrlyuXuke5Z1HA9Djg3cavpzTWCenoUzi08UdRzYYgk8YkjzyOwg7GVhvVhwIrGUHF3MlSUleNjdeKXUd1uRsobjo5NjzHPoMRt80mpw85Bw26r27xGWCWLxNJrnm8FAFAeE5b6AoejsnLvPeH9O+UefCCLNIxkd2eTMfSrdqrAlT3a8Xr7GpB4m57/Q9jOrijftLQEdZilYH2SCjzo8H6r8D/wCncWBTVBadBQkWDUAxbTzR/wAVuCUGUUmbR9A85O4nZ1EVU1cz3/I9u+KoXSfSjk/s+/1KzUHWCgCgPQaDU0nQzwh5BYb1upZztPUJPvevpqU955blPkPWrZ1xj7e3huNKVwQCCCDtBG0EHiDWZ5Zpp3M8JqSBBNSQIJoQIJqSDmakFf0g5lzZS/tWhPZPGcv9SLV9LOE12X+BTPrRZNGqSw5OakhnBzWRiyt4tEbaQ3UYzQ/nEY4gfpVHnLx6RWxB41geuz2KZdF4l3j+YJLGRsZJFyzG4q44HsNYK+L7UTk0WHQHEWltAkhzlgYwOTvPJ5ajfxIUOfTnWvaYKM71o8zaoTxQ4ZFkrXLgoCu6fXjR2UiocpJitvH6U7BDl1hSx7qvs0U6iv0WfgVV5XQy25CcPw8rGqRrzEUIN25QAKmc73ezGMcshnimET+M2s0cZbUZ45MioyjlXytp2gMqHIbazhUjglFv/wBRjKEsSaJkWj+b7RVOJFmFixbP0f0qMSJuZ5EhO4Z1LYSvGGkuj3jdu0TDI70bZzXG49nA9RNYu5o3bDa52Wsqi02rev3QyU6AYh8WPz4vv1We0/zFj/v5P2D8QMQ+LH58X36D/MWP+/k/YPxAxD4sfnxffoP8xY/7+T9g/EDEPix+fF9+g/zFj/v5P2D8QMQ+LH58X36D/MWP+/k/Ysmi1ji9mQvixkh4xtJFsz4o2tzT7OrjRNo5XKEuTbWsWO6W9J+eWfqaPbq7KGKMhI2q2rrDqOqSPUasTR5acMMmk7+1HiqTsFZGB6bZ+j+lRiQuYk2r+b7RU4kRhYg2j+b7R/emJDCysabc221zvimik7NSZAfYTWzZ853b0/QorZRv3XE01Ulh5HCzkhRnl2fXS9LUi5vQ8bDZfM9q/wB6lTiMEji+EzH9H7V/vU85HeRzctxC4Xo7dQu8QiJg8uJtZOZrHnRka2eQO0bNxq+daEknfnt9ypUZrK456G3/ACWLTQk7LiFXA/aRDLZ2qH9QpaIYqClufqLPK6o47zS65xvhQFP0vfXvbKHggkuGHWiiOP2yN6q26CupylwX3+xr1s5RXeOsZvXhw64libVdFZlbIHIjLgwIPfWEIqVWMXoTKTjTbRkf5RsS+M/yoPuV1fgqO7zZzPjKu/0D8o2JfGf5UH3KfBUd3mx8ZV3+hf8AwT6SXN4brxmXlOTEWpzY1y1+V1vIUZ56q7+itG20IUsOBa3/AGN6yVZVE8RdMN3nsrTmbMDELrwh4iHcC52BiB7lBuBI8yuzGxUWk7vNnKla6qk1ec/yjYl8Z/lQfcqfgqO7zZj8ZV3+gflGxL4z/Kg+5T4Kju82PjKu/wBA/KNiXxn+VB9ynwVHd5sfGVd/oH5RsS+M/wAqD7lPgqO7zY+Mq7/QPyjYl8Z/lQfcp8FR3ebHxlXf6B+UbEvjP8qD7lPgqO7zY+Mq7/Q0LwU6RXN4tz4zLymoU1eai5awfPyFGe4b60LbRhSccCN6yVZVE8TLhYnnd39q1ZaGzHUx/SbTzEIry4jjuNVEmdVXk4TkqsQBmUJPfXVo2SlKnFtbN7ObWtVSM2kyN/KNiXxn+VB9yrPgqO7zZV8ZV3+hc/BZpVd3d1IlzNyirCWA1I1ybXQZ5ooO4mtS22enTgnFbTbsledSTUmS2nCZ2d0P2bn5vO+qqrPlUiW1VfFj+J81U9IB9YrBrMm/IkMDPPbs+uq6mhnT1Mev/CFiKyyKtzkA7ADk4NgDED4FdaFjouKd3mznTtdVSaTOH5RsS+M/yoPuVPwVHd5sw+Mq7/Qv3go0kurw3PjMvKagj1ObGuWvyut5CjPPVXf0Vo22hClhwrW/7G7ZK06ieIqFliQa6S8HN5J7cP1By6Srt6A9bcodB099/wCDWhLpqXA3OuKdYKAo16+vitwf1VvDH89pJD/trdjlRXa39jUm06j7Eh1pMf8ACbr0G+qsKXz48UZT+VIwGu8cUKA1TwFb73sh+3rl8pfT3/Y6dg0kaRhZ2nsrnzNyBnM/gfZmZvHBtJOXInic/wBZW+uUbldh8/wabsN7vvEfkbb44P8Aon/2VP8Akv8Anz/BHwH/AEVXTnQ44dyOcwl5XX3JqavJ6nymzz1+rdW1ZrTz1+V1xrWiz81dnqVato1goDRMC8FrXNtFOLoJyiBtXki2WfDPlBn6q51S34JuOHTt/BvwsWKKleP/AMjbfHF/6J/9lYf5L/nz/Bn8B/0W3QTQ44cJgZhLymruTU1dTW+U2eet7K1bTaeeayuuNmhQ5pPPUm8PPP7v7VTLQsjqfPumf+YXf7+T6ZrvWf5UeCONaPmy4kNVxSaJ4Efz2b/lz/5I65/KPy1xN+wdd8C6aXfmt1+6l+i1adDrx4o2avVfee2B9xi/dr9EVEuswtETGAHnt2fXVVXQspanzxinv8v7x/pGu/T6q4HGqddjWszA1PwF77zsh+2rl8pfT3/Y6Vg0kV6JH5K5SQAGeJrhBllkczmvaOYa2XdfFrZka6vzv25m4YRdcrBFJ58aP85QfrriTjhk0deLvimO6xMjP4Tnf37ftY1+ZBH/AHre/wDlDg/VmnLry/dhIaSH/CLv0G+qq6Xz48UZz+TIwKu8cUKA1TwFb73sh+3rl8pfT3/Y6dg0kTWkshmaOyQ5GbNpiN626Hndhc5IO01TRWFOo9mnEsqO94Ft9CfiUKAqgAAAADcANgAqh5lqyOmtUElD8Ou+z7JvsK3uTfq7vuanKGke8yquoc0KA+hdEP8AKrX90v11wK/zpcTuU/lR4DXFMAilflVLQzjdNEdV+xhucbBsYGsoVXFXarczCVNN36MZ/hK7t9lxF4xGP09uOeB0yQb+nMqSOqs8FOfVdz3P3McU49ZX9q9ic0axeG4bOGRX2bQDkw3eUh2jvFUVacodZF1Oak8jDdM/8wu/38n0zXbs/wAqPBHItHzZcSGq4pNE8CP57N/y5/8AJHXP5R+WuJv2DrvgXDTJ8rW6/dSe0EVqWfrx4o2avVZ0tRlGg6EUepQKh6shaEvo8ee3o/XVVXRFtLVnz1inv8v7x/pGu9T6q4HGqddjWszA1PwF+VedkP21cvlL6e/7HSsGkhtpEmXJSea+ofQmBQ+0rVlLav3IplvNG0Fk1sNtD+wQfNUL9Vc20/NlxZ06Py1wJ2qSwzeGb/EsQTokjb50Kj/aK6F3+mD4+pot/wCySJbSE/4Rd+g3+2qqfz48UWS+TIwSu6cYKA1PwGH897Ift65fKWsO/wCx0rB1ZD3QW+FwZ7liOWdlBTb7nGq+5qM+BzZsxsOfVWFpg4XQWn3M6MsV8tpbAa1S89zoCj+HXfZ9k32FbvJv1d33NW36R7zKq6hzQoDYb+9eHALSSJirryZBH8WwjiOqvO2p3VZcT2XIVGFapGnUV6cWO9FNLEu11WySYDanButM946t4699YxlfkTynyTUscsSzhv3dj99pYdaszkCsLs4/GOV1F5TUK6+Q1siRsLbyNgqJyeHDfkTBLFeYTpn/AJhd/v5Ppmu5Z/lR4I5Fo+bLiQ1XFJongR/PZv8Alz/5I65/KPy1xN+wdd8CY02xqBoLiJZoy5bkyuuusM5ArbM+Azz7DVNnpyUotrL8FleauavHr49aj/iYO6WP6jWPNT3MnHHeS+huLQzSyLFIrlVBOqc8gT07qptFOUUr0XUJJt3GE4p7/L+8f6Rrt0+quByKnXY1rMwNT8BflXnZD9tXL5S+nv8AsdKwaSEaRx61rN1JrfMIb6qypPpoqn1WX3wfjLDbX90Pbma0LT82XE6ND5ceBYKoLTJ8acw47KT5M6IOrWMY1fWYWHfXUp9KzLsv/fM59To132lkx4/4Pd+g3+2tan8+PFF0vkyMGrunGCgNT8Bgz8d7Ift65fKX09/2OlYOrImcRwT3uS1IjmhQImfkPGo96kHFdmw7xvqqFXVTzT/byyUNsdUO8FxlZwwKmOVDlLC3lIfrU8GGw1hUpuHatjMoTxcSTzqszKV4dd9n2TfYVucm/V3fc1rfpHvMqrqHNCgNax7/AOuW3ZF9dedtXzZcT2/8b+fH/wDL9DMI5CpDKSCDmCDkQRuII3GqD3coqSuavTNJ0T03EmUVyQsm5ZNyv1N5rde49XGyM9jPG8qchOlfVs+cdq2rhvXmaDhR907j9VZT0POw1ME00H+IXX79/pGu7Z/lR4HHtHzZcSFq4pND8CTDx6UcTbn2SR5/1Fc/lH5a4m9YOu+BPaXwK0sMeoub3Qz2DMrHrO30RVFBtRb3IuqrO7tHbWcX6uP5i/2rHFLeTcid0VHPfIZDVG7dvqivoi2hqz5/xM5zSkfrH+ka70OquByKnWY2rIwNU8BY23h6oftq5fKX09/2OlYNJHuMn/4837p/ompp9ZcSqWjNB0Rh1LC1U7xBHn26ik+2ufXd9ST7WdKkroLgS9VFhmnhJw8teRlTk8tueTPRLayCRD6pCOyujZJ3Qd+x+TyNG1R6S4eg7nvhNgVxINmtG2Y6GGqGHcQRWGHDaYrtRknfQbMSrtHICgNU8BW+97Ift65fKX09/wBjp2DSRbletUuvI7F8JEpEkbGKdBzJV35ea4+Eh6DWcKmHJ5rcYyjfmtRGF44S4guVEVxwH6OUD4UTHf6O8VlOllihmvTiIz2S1Ibw677Psm+wq3k36u77lXKGke8yquoc0KA37R6FXwe2V1DK0SgqdoIOdcCsr60uJ3qE5QhGUXc1cZnpdok1uTJFm0J72jz4N0jobuPXRKGE9xyVyzG1JU6mU/J8O3s8OyrVgd0vfg80veOeKCY60bNqKxPOTW2KM+K55DI7uwZVliyuPO8rckU5xlaKeUlm1sf59SN8K+GGHEXbLmzASKevIKw7dZSf4hXbsM8VJLcfObZDDUv3lNrcNQldGcbezuUnQZ6uxl3B0bYy5/0PAgHbVVakqsHFltGq6csSNktnssSkiuIZspYw3uZyDAyAKS8Z25gDLMHLad9cd87QThJZM6i5utdJPMkvxePwpAB05f3NYc92GXM72VvS3TS3s4Hgs3Ek7AgupDCMkZFmYbCw4KNx39exQs06slKeSKateFKLjDUxiuwcoKA2PwW2hgwyadthlYletVGovrfX7sq5FsljrKK2HVsqwUXJ7SM0gBNuyL5UhWJe2Vgn1mraeUr92fgUPPJGtQxhVCjcAAOwDKuU3fmdVC6gFQ8JMOUENx8XnVmP7OTOJ/pqe6tqyPpOO9fk17SujfuGF7bKmD3ursDa7kdbBM8u0jPvqxNuvC/sK/8A4S7zEK7RyAoDVPAVvveyH7euXyl9Pf8AY6Vg0kWdWrXuLbxYaouJvG+JWMc6akqhhvHAqeBVhtB6xWUJODvREkpald8On/Bdk32FX8m/V3fcqt+kTK66hzQoD6A0aP8AhNr+7X664NX58uJ24fKj3AxzGR2g7xwNLjFSad6M90r0P1c5bYZrvaIb16SnSOrh/SmdO7NHseSeXlO6jaXnslv49vbtKWDluqo9S1ea1bmLHLARuwS7hGYPXllrdaPszy3HsGexZq7pSv8AE+ectclOjO76X1X9jKcYwia1kMc8bI3DPcw6Vbcw6xXep1I1FfFnk6lKUHdJDGsysKC86yXDsMmZiOgkkeo1CilsMnOT2nKpMQoC26EaES3rq7Bo7cHNpDsLAfBjz3k7tbcO3YdS02qNJXLN/uptWezSqO96GnY9eIFW3hAEcYAyG7mjIKOoD/8AbK51KD68tWblaa6sdEVnDh4xiltANqwk3EnUUHufqYr84VsT6FGUt+SKqSxVUt2ZrFcs6QUA0xawWeCSF/JkRkPVrAjMdY31lCThJSWwxlHEminaMTxS4e9tdtquGaGZQTra0eSttA45Z99bdaMlVU4cUatKUcDhJkeuh+DGQx8o+uBrauu2eqeI2bR2VZ8Rabr/ALIx5mznb8Q8J86T57f2rH4q0fqQ5izkvojZ4faq72khKzAZklmB5MuBlmNm1mqqtKtUaU1oW0uagug9RqrVmViw9AK1qi4DzSXCLK+5PxhmPJ62rqsV8vVzz2bfIWsKVSrSvw7S2pGnUuxEJ+T7C+mT57f2q34u0fqRV8NQG19odg8I1pXkVfOLPq97Bch31lG0WmWS+xDoWdalnSS3S0jitnDxqAEIOtmo+VxrXum5tzWZc3HBdFjEvVlxXeJL0IKjpPoqsucsACybym5XPV0N7D7aqnSvzR6Xknl6VG6laM47HtXuvNFItriW3lDIzRyId42MDxBH9Qd9a57KUaVop3O6UX3o0HD/AAkRTR8liVusi+cqqwPWY23HrU9gFZRnKLvTPNWz+OX50Xet0vs/3iLbRrBLrbBc8iT8HlNXb6Ewz7hW3DlCqsnczzlo5CqwedOS4ZryvEP4IA22K9BU7s4s/wDUH2+qthcpb4+ZzZcn3O6/yOa+ByTjdp1e5H79T/kl/Xz/AAY/4/8A6HMPgkhT3+8OXyVWP2szVi+UJvqxMlYYLrSJax0cwq1yITl3HF/dO/I5R591VSrWiptu8vyZxhQp6ZjrEcfeQaqDk03ZDeR0Z8B1CsYUUs3mJ13LJZFYxO/5PJIxrTPsRP8Ac3Qo6a2oQvzehrN3aEx4J8J1fGLljrF35JXPwuT98YdTSEj+AVRbql+GG7P97jaskLk5bzQ60DcCgCgM50rs/F78SD3q7G3oWeMf70y7SproUJY6d22Pp+DRtEcM795GYpY8oFZDqSoc436+Kt0qdxFWwldk9Chq86YVinKKQw1JE2SRnep6R0qeBqJwwvsJjK8Ropss4PQ/qSaVuuyYdVEwHqq4zvFB6i4m8UHoTeKD0F4a9QLwLVIvIeXAUBL27tbud/J5ahPyojzT7KtVV6Sz4+5hgWzIT49dRe+xLMvnwHJ++JjtPommGnLR3cfcjFJao7WukEDnV1wr+ZIDG+fY2WfdUSpSir9hlGWJ3LUaYjpVbxbA3KN0JtHe26teVWKO3ZeQbZXzawr/AKy8tfQo2OYubl9coq5DIZb8vlNxrWnLE7z2vJ3J8bFSwKTfHTuWwjaxOgFAPMNxOSBs42y6V+Ce0fXvrKMnHQ0rZyfQtccNWPB7Vwf6i44VpRHLzXPJt1nmnsbh3+2tqFaL1yPE8ofx60WfpUunHs63evYm8qvPPCZZVUFmIUDeSQAO81KTegIpsUeXm2q5jjM4IjHoje57NlWYFHOfgYYm9BL2ZhTKMmS5nYRq7eUzvsB+SqjM5DYAKnFid70RKjsWrNYwXDVtreOBPJjQLn0kbyesnM99cqpNzk5PadSEVGKih7WBkFAFARWk+DC7tnhJ1WPOjfzJF2o3cfZnVlGpzc1IwqQxxuM+w25Z1IddWVGKSp5rrsPcd46jXRkktNNhzc9GcsSw4uRJGdSZditwI4o44qfZvqYTuyehElfmhpojiCNAkeeTouRU7yASMx0jhWVaDUmxTleifDVQWXig9Cbz0PUC8UHpcTeGvS4XnuvUXC843VwVQsqFyPgrlmezOksleW0KcalRQlJRT2vTyKZfaaSkkRoqcOdzmHryHsrVddvQ9pZv4xZ0lKpNy4ZL7vzK9e4hJMc5XZjwz3DsG4VW5N6s7tnsVns6/wBUEu7Px1G1Ym0FAFAFAFAFASFli08Y1I3bI7AMg2Xogg5d1WU6soPLwOVb+SLJak5VFhf9lk+/Y+8t2GYUrqsk6O0n7ZtfLsXyR2ZZ10Y1pNaXHze12elRquFOeNLb+/bImgKgoHugmH8vO163vcetFbdBO6WUfQHUGqq0zwx5ta6v7Ivs0L3jfcX+tE3QoAoAoAoCi6d4QYn8ehXMZBbpBvaNfJlA85OPyeyt2zVL1zcu727zUtFP613kZFIGAZSCCMwRuIO41c1caxAYbhyyw6uZV4ppVSRdjIRIx7xt2g1fKbjLsaRgleh3b4m0bCO5AVicklHvcn3W6j3Vg4Jq+JKldkyWzqoyPdalxN57rUuF4a9LheGvUXC8NapuF5DY3gMc+bDmSecNx9Ice3fVNSipZ7Tt8mcuVrHdCXShu3cPbQo9/YPC2rIuR4HgR0g8a1JRcXcz31kttG1wx0pXrzXFDWsTaCgCgCgFxRMxyVSx6ACT6hRZ6GFSpCmsU2ku13E7h+ikr7ZCIx629Q+s1fGhJ65Hn7Z/JbNSypdN+C8fZFpw3CIofIXneedrevh3VswpRjoeQt3KtptmVSWW5ZL894/rM5o18We7mFpESMxrTyD9FEeAPnvuA7TWTkqccb7uJMYOcsK7zULO1SKNY41CoihVUbgAMgK5kpOTvZ0kklcjtUEhQBQBQBQHhGe+gMzx/CDh8msoPiUjf9s7HceiNidh4HZ0Z9KlU55XPrLz/Jz61Pm3etPQjMLOrPcx9LLKvWJFAP8AqU1bPOMX3FK1ZIzwq6lXUMp3g7QarTad6MtSK8Xmt/es5ov1TH3RB+zc+UPkmrb4z1yZhc1oPrDEY5gdQ7R5SHY6+kp2isJQcdTJNMdVgSFAFAFAFAcrq2SRSrqGU8D9R4HrqJRUlcy+z2mrZ5qpSlc/3xKfi+izpm0Obr5vwx97+tak6DWccz23Jv8AJKVa6Fo6Mt+x+3p2lcqg9Mner0FCSSwSeBX93TWU7m283tUbxWdNxT6SOXypRtlSl/8AyzuktmWfe9GaDaogUcmFCkZjVAAI6sq34pJZHzW0TrSm+ebclrfff5nWpKQoBpdTuXWC3UPcSeQvBRxkkPBB7dwrNJJYpaL9uCTbwrU0DRjAUs4dQEu7HWllPlSOd5PQOAHAd5PPrVXUlf4HQpU1CNxL1UWBQBQBQBQBQBQCJ4VdSrqGVgQykZgg7CCDvFSm070Q0mrmZVj2jEmHzi4jLPZhSjDazwITrAHi0attB3gEg9J6dKuq0cL63r+Tn1aDpvEtB1HIGAZSCCMwRtBHUahq4wFVAGV/hccpBYFXHkyIdVx2MP6HMVnGbiYuKY25W5h8pfGE85MllA603N3bayuhLTL0IzQ6ssTil2I41hvQ81x2qdtYyhKOpkpJjysCQoAoAoCGlna6JSIkQDZJKN79KRno6W9XXckoZvUwvxaaHW+0fgkULq6hAyVl2EAdPT31rVKanm9Tr8n8r2mxdGDvj/V6d27uKlimj0sOZy1085eHau8f0rTnSlE9vYOXbNa7o34Zbn9no/XsIiqzskpg+NyQHIc5OKHd2g8DVlOo4aHJ5T5Ho25XvKeyS++9F5w3Eo51zjPap8pe0fXurdhNTWR8+t3J9exzw1Vwex8PbUHneSTkLVRJOd4+BEPOlYbh1bzVtyisU8l68DSScndHUvei+jaWiE58pM+2WZvKc9AHwVHBRWhWrOo9y2I36VJU12k5VJaFAFAFAFAFAFAFAFAeEUBR8a0LaMtLh+qM9r2rHKNj0xH9G3V5O7dlW7TtKfRqeO3v3mpUs+2HgQVrfqzGNg0cq+VFINVx3HeOsbK2HG5XrNbzV23MdVgSFANb3DopffEDEbjuYdjDaKzjOUdCGk9Rp+D5o/eZyw8yYa47nGTD21lji+svAi5rRh+EpU9+t3y86IiQfN2MPVTBF6PxGJ7UK/GC3yJMgXLerBlb5pGZPZTmp7hjQ3RHu9r5x2/BAefIPlkeSvyd9TlT01I63AmY4woCqAABkANgA6hVTd5mKqAFARGLYFBICzZRt54yX1g7DVcqEZ6anZsPLtqst0b8Udz+z1Xp2FJv7QRsQkiSAfCTaB28Ae81ROy1Yq+794HrbF/IrHabot4Zbnp3PT0G8MzKdZWKnpBIPrFUJtO9Haq0qdaDhNJp7GaR4OtNraCMW80aw5nMzLmQ7HjLnmc+vaPRArOpVlN3yZ5S1/x7mk5WXNbtvc9vrxNWhlV1DIwZSMwykEEHiCN9YHn5RcXc1cxdCAoAoAoAoAoAoAoAoAoAoCMxzAILtQJ4wSPJcc2RD0q42j+lWU6s6bvizCdOM10kU6+0XvLfbCwu4/NYhJwPS8h+/I1uRtFOfWyfkak7POPVzIlcWj1tSTWhk/VzKY27tbYe4mrcDuvWa7Chu7Jj6sCTnc3CRrrOyqOliB/Wskm9CG7iN/Cckuy2jzH66QFY+1V8pvZWeBR6z7iMV+h0t8GXPXmPLSEZazgZAdCJuUUdR6RyQUd4PgFuTnyQU9KFk+iRUc7PeMCPPwIo8mW4Xslb686nnXuXgMJ5+Bz8Zufnr92nOdiIw9o3vLSGIZzXMw6mmIJ7FXInurKMpS0ivANJas64fow9wc7ez5p/T3ZfV7VjYl29QFYztCh1pdy/biyFCUtF4l2wPQOCIq858YkG0ayhYkP7OEc0dpzNaVS1TllHJefibcLPGObzJLHdFLW72zRDX/WLzX+cN/YcxWqdWzcoWiz/AC5Zbnmv3gZ5jngpmTNrWQSjzHyR+wN5J79WoPQWb+Q05ZVo3dqzXhr6lew7F77DJNXJ4xnmYpAeTbpIHq5yno21B0K1msnKEMSab3rVfu5mnaM+EO2uckkPISnZqueax+S+7uOR7am88zbORq9nvlHpR3rXvRcak5AUAUAUAUAUAUAUAUAUAUAUA3vrGKZdSaNJF811DD1GsoylF3xdxDipZMrN14PrbbyDzW56IpDqbfkPrD1ZVsRtc/qufEolZoPTIgT4NZo2LxzwztnsNwj6w7HDH15Vf8bFq5prgUuyNaPxOr4HiK74IH9CYj6aU56i9r8PyQ6FTsOP4OxD4iT2Tw5e0g05yl/byZjzNTd5i0wnED/wka+nOv8AtU052j/Z+BKoVN3mOItFsQbyntYh1crK3qOqKxdopLRN+C9zJWeb1aH0GgOf5xdzP8mMLCvYdXNv9VYO1/1ivUsVlW1k7hOjFpbHOGBFbzzz5P8AqPm3tqidapPrMujShHREvVRYFAFAFAcbq1SRSkiK6nerAMD3GhlCcoPFF3PsKZjXgwtZczCWgb5POTM/Ibb3AgVFx2bPy9aKeU7pLt18fe8irSxxbDdkeV3APgAliAPNU89T1LrDqpmbVSrydbut/rnv2d+x8Xcyz4DpxbXDcm5ME24xS8059Csdh7Nh6qXnMtPJdaiscelHfHP99O0s9Sc0KAKAKAKAKAKAKAKAKAKAKAKAKAKAKAKAKAKAKAKAKAKAKAKAKAZYnhEFwMp4kkHDWAJHYd47qNXl1G0VaLvpya4DC1wOS32W07an6mbOVAOhHzDp62A6DUJF07VGt82Cv3xyfetH4J9o4ONKpKupDDYwUhlz6mORI7hUlXMN5xeX7x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itu.int/en/history/ImagesITUlogo/2011-ITU-logo-offici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152" y="545561"/>
            <a:ext cx="971096" cy="10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tu.int/PublishingImages/masterpage/logos/itu-150-logo-web-bann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484" y="695222"/>
            <a:ext cx="2143521" cy="84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5771" y="3688062"/>
            <a:ext cx="1172572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 – Regional Initiative 4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FFFF00"/>
                </a:solidFill>
              </a:rPr>
              <a:t>Building confidence and security in the use of </a:t>
            </a:r>
            <a:r>
              <a:rPr lang="en-US" sz="2800" b="1" dirty="0" smtClean="0">
                <a:solidFill>
                  <a:srgbClr val="FFFF00"/>
                </a:solidFill>
              </a:rPr>
              <a:t>telecommunications/ICTs</a:t>
            </a:r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2015-2017 IMPLEMENTATION PLAN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1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323"/>
            <a:ext cx="12192000" cy="735492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8" y="5587507"/>
            <a:ext cx="2100942" cy="747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79" y="5413182"/>
            <a:ext cx="847831" cy="9223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771" y="-143711"/>
            <a:ext cx="11725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 - </a:t>
            </a:r>
            <a:r>
              <a:rPr lang="en-US" sz="3600" b="1" dirty="0" smtClean="0">
                <a:solidFill>
                  <a:srgbClr val="FF0000"/>
                </a:solidFill>
              </a:rPr>
              <a:t>RI-EUR4: </a:t>
            </a:r>
            <a:r>
              <a:rPr lang="en-US" sz="3600" b="1" dirty="0">
                <a:solidFill>
                  <a:srgbClr val="FF0000"/>
                </a:solidFill>
              </a:rPr>
              <a:t>Building confidence and security in the use of </a:t>
            </a:r>
            <a:r>
              <a:rPr lang="en-US" sz="3600" b="1" dirty="0" smtClean="0">
                <a:solidFill>
                  <a:srgbClr val="FF0000"/>
                </a:solidFill>
              </a:rPr>
              <a:t>telecommunications/ICTs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2015-2017 IMPLEMENTATION PLAN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4528" y="805996"/>
            <a:ext cx="11146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152854"/>
            <a:ext cx="11337471" cy="13255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RI-EUR4</a:t>
            </a:r>
            <a:r>
              <a:rPr lang="en-US" sz="4000" b="0" dirty="0" smtClean="0"/>
              <a:t> - </a:t>
            </a:r>
            <a:r>
              <a:rPr lang="en-US" sz="4000" dirty="0" smtClean="0">
                <a:solidFill>
                  <a:prstClr val="white"/>
                </a:solidFill>
              </a:rPr>
              <a:t>Building </a:t>
            </a:r>
            <a:r>
              <a:rPr lang="en-US" sz="4000" dirty="0">
                <a:solidFill>
                  <a:prstClr val="white"/>
                </a:solidFill>
              </a:rPr>
              <a:t>confidence and security </a:t>
            </a:r>
            <a:r>
              <a:rPr lang="en-US" sz="4000" dirty="0" smtClean="0">
                <a:solidFill>
                  <a:prstClr val="white"/>
                </a:solidFill>
              </a:rPr>
              <a:t>in </a:t>
            </a:r>
            <a:r>
              <a:rPr lang="en-US" sz="4000" dirty="0">
                <a:solidFill>
                  <a:prstClr val="white"/>
                </a:solidFill>
              </a:rPr>
              <a:t>the use of </a:t>
            </a:r>
            <a:r>
              <a:rPr lang="en-US" sz="4000" dirty="0" smtClean="0">
                <a:solidFill>
                  <a:prstClr val="white"/>
                </a:solidFill>
              </a:rPr>
              <a:t>telecommunications/ICTs </a:t>
            </a:r>
            <a:r>
              <a:rPr lang="en-US" sz="4000" dirty="0" smtClean="0"/>
              <a:t>/ </a:t>
            </a:r>
            <a:r>
              <a:rPr lang="en-US" sz="4000" dirty="0" smtClean="0">
                <a:solidFill>
                  <a:srgbClr val="FF0000"/>
                </a:solidFill>
              </a:rPr>
              <a:t>WTDC-14 Outcomes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29" y="1482723"/>
            <a:ext cx="9514449" cy="4199617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prstClr val="white"/>
                </a:solidFill>
              </a:rPr>
              <a:t>Objective</a:t>
            </a:r>
            <a:r>
              <a:rPr lang="en-US" dirty="0">
                <a:solidFill>
                  <a:prstClr val="white"/>
                </a:solidFill>
              </a:rPr>
              <a:t>: To build trust and confidence in the use of ICTs among children and young people in Europe.</a:t>
            </a:r>
            <a:r>
              <a:rPr lang="en-US" b="1" dirty="0">
                <a:solidFill>
                  <a:prstClr val="white"/>
                </a:solidFill>
              </a:rPr>
              <a:t> </a:t>
            </a:r>
          </a:p>
          <a:p>
            <a:r>
              <a:rPr lang="en-GB" b="1" u="sng" dirty="0" smtClean="0">
                <a:solidFill>
                  <a:prstClr val="white"/>
                </a:solidFill>
              </a:rPr>
              <a:t>Expected </a:t>
            </a:r>
            <a:r>
              <a:rPr lang="en-GB" b="1" u="sng" dirty="0">
                <a:solidFill>
                  <a:prstClr val="white"/>
                </a:solidFill>
              </a:rPr>
              <a:t>results</a:t>
            </a:r>
            <a:r>
              <a:rPr lang="en-GB" dirty="0">
                <a:solidFill>
                  <a:prstClr val="white"/>
                </a:solidFill>
              </a:rPr>
              <a:t>:</a:t>
            </a:r>
            <a:r>
              <a:rPr lang="en-US" dirty="0">
                <a:solidFill>
                  <a:prstClr val="white"/>
                </a:solidFill>
              </a:rPr>
              <a:t> Assistance to the countries in need in the following</a:t>
            </a:r>
            <a:r>
              <a:rPr lang="en-US" dirty="0" smtClean="0">
                <a:solidFill>
                  <a:prstClr val="white"/>
                </a:solidFill>
              </a:rPr>
              <a:t>:</a:t>
            </a:r>
            <a:endParaRPr lang="en-US" dirty="0">
              <a:solidFill>
                <a:prstClr val="white"/>
              </a:solidFill>
            </a:endParaRPr>
          </a:p>
          <a:p>
            <a:pPr marL="533400" indent="-342900"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</a:rPr>
              <a:t>Utilizing the existing knowledge on risk and vulnerabilities to which children are exposed in cyberspace and providing best practices</a:t>
            </a:r>
          </a:p>
          <a:p>
            <a:pPr marL="533400" indent="-342900"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</a:rPr>
              <a:t>Providing a platform to raise awareness on child online protection (COP) and safety </a:t>
            </a:r>
            <a:r>
              <a:rPr lang="en-US" sz="2000" dirty="0" smtClean="0">
                <a:solidFill>
                  <a:prstClr val="white"/>
                </a:solidFill>
              </a:rPr>
              <a:t>issues</a:t>
            </a:r>
            <a:endParaRPr lang="en-US" sz="2000" dirty="0">
              <a:solidFill>
                <a:prstClr val="white"/>
              </a:solidFill>
            </a:endParaRPr>
          </a:p>
          <a:p>
            <a:pPr marL="533400" indent="-342900"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</a:rPr>
              <a:t>Developing and implementing roadmaps for national or regional COP initiatives.</a:t>
            </a:r>
          </a:p>
        </p:txBody>
      </p:sp>
      <p:pic>
        <p:nvPicPr>
          <p:cNvPr id="4" name="Picture 2" descr="http://www.itu.int/en/ITU-D/PublishingImages/WTDC/WTDC14BannerHomePage_v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9" t="12851" r="44569" b="13025"/>
          <a:stretch/>
        </p:blipFill>
        <p:spPr bwMode="auto">
          <a:xfrm>
            <a:off x="10368978" y="1478417"/>
            <a:ext cx="1412086" cy="28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/>
          </p:nvPr>
        </p:nvGraphicFramePr>
        <p:xfrm>
          <a:off x="-1266510" y="392239"/>
          <a:ext cx="3420039" cy="5755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40310"/>
            <a:ext cx="10934197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Blocks and Impact of Regional Initiatives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434334" y="-143779"/>
          <a:ext cx="9510336" cy="6579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9610160" y="585670"/>
          <a:ext cx="3420039" cy="5755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Right Arrow 9"/>
          <p:cNvSpPr/>
          <p:nvPr/>
        </p:nvSpPr>
        <p:spPr>
          <a:xfrm>
            <a:off x="2549977" y="2725618"/>
            <a:ext cx="1411941" cy="820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8930640" y="2815713"/>
            <a:ext cx="1173480" cy="64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8351520" y="4412922"/>
            <a:ext cx="1173480" cy="64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8168640" y="1441122"/>
            <a:ext cx="1173480" cy="64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1" y="152854"/>
            <a:ext cx="11732382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RI-EUR4:</a:t>
            </a:r>
            <a:r>
              <a:rPr lang="en-US" sz="3600" b="0" dirty="0" smtClean="0"/>
              <a:t> </a:t>
            </a:r>
            <a:r>
              <a:rPr lang="en-US" sz="3600" dirty="0">
                <a:solidFill>
                  <a:prstClr val="white"/>
                </a:solidFill>
              </a:rPr>
              <a:t>Building confidence and security in the use of telecommunications/ICTs </a:t>
            </a:r>
            <a:r>
              <a:rPr lang="en-US" sz="3600" dirty="0" smtClean="0"/>
              <a:t>/ </a:t>
            </a:r>
            <a:r>
              <a:rPr lang="en-US" sz="3600" dirty="0" smtClean="0">
                <a:solidFill>
                  <a:srgbClr val="FF0000"/>
                </a:solidFill>
              </a:rPr>
              <a:t>INITIAL PROPOSALS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218" y="1478417"/>
            <a:ext cx="10527697" cy="4058783"/>
          </a:xfrm>
        </p:spPr>
        <p:txBody>
          <a:bodyPr>
            <a:normAutofit fontScale="70000" lnSpcReduction="20000"/>
          </a:bodyPr>
          <a:lstStyle/>
          <a:p>
            <a:pPr marL="342900" indent="-342900"/>
            <a:r>
              <a:rPr lang="en-GB" sz="2000" b="1" dirty="0" smtClean="0">
                <a:solidFill>
                  <a:prstClr val="white"/>
                </a:solidFill>
              </a:rPr>
              <a:t>Analyse </a:t>
            </a:r>
            <a:r>
              <a:rPr lang="en-GB" sz="2000" b="1" dirty="0">
                <a:solidFill>
                  <a:prstClr val="white"/>
                </a:solidFill>
              </a:rPr>
              <a:t>the existing knowledge on risk and vulnerabilities to which children are exposed in cyberspace and providing best practices</a:t>
            </a:r>
            <a:endParaRPr lang="en-US" sz="2000" b="1" dirty="0">
              <a:solidFill>
                <a:prstClr val="white"/>
              </a:solidFill>
            </a:endParaRPr>
          </a:p>
          <a:p>
            <a:pPr marL="342900" indent="-342900"/>
            <a:r>
              <a:rPr lang="en-US" sz="2000" b="1" dirty="0">
                <a:solidFill>
                  <a:prstClr val="white"/>
                </a:solidFill>
              </a:rPr>
              <a:t>Study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sz="2000" b="1" dirty="0">
                <a:solidFill>
                  <a:prstClr val="white"/>
                </a:solidFill>
              </a:rPr>
              <a:t>of the best practices on COP in Europe, and national initiatives on COP in particular in non EU countries;</a:t>
            </a:r>
          </a:p>
          <a:p>
            <a:pPr marL="342900" indent="-342900"/>
            <a:r>
              <a:rPr lang="en-US" sz="2000" b="1" dirty="0">
                <a:solidFill>
                  <a:prstClr val="white"/>
                </a:solidFill>
              </a:rPr>
              <a:t>Continued monitoring of national initiatives on COP in particular in non EU countries.</a:t>
            </a:r>
          </a:p>
          <a:p>
            <a:pPr marL="342900" indent="-342900"/>
            <a:r>
              <a:rPr lang="en-US" sz="2000" b="1" dirty="0">
                <a:solidFill>
                  <a:prstClr val="white"/>
                </a:solidFill>
              </a:rPr>
              <a:t>Transposition of the model national strategy for COP at the national level (Identification of the countries interested in piloting) </a:t>
            </a:r>
          </a:p>
          <a:p>
            <a:pPr marL="342900" indent="-342900"/>
            <a:r>
              <a:rPr lang="en-US" sz="2000" b="1" dirty="0">
                <a:solidFill>
                  <a:prstClr val="white"/>
                </a:solidFill>
              </a:rPr>
              <a:t>Development of a Regional Strategy Guide for Child Online Protection </a:t>
            </a:r>
          </a:p>
          <a:p>
            <a:pPr marL="342900" indent="-342900"/>
            <a:r>
              <a:rPr lang="en-GB" sz="2000" b="1" dirty="0">
                <a:solidFill>
                  <a:prstClr val="white"/>
                </a:solidFill>
              </a:rPr>
              <a:t>Raise awareness on child online protection and safety issues</a:t>
            </a:r>
            <a:endParaRPr lang="en-US" sz="1600" dirty="0">
              <a:solidFill>
                <a:srgbClr val="FFFF00"/>
              </a:solidFill>
            </a:endParaRPr>
          </a:p>
          <a:p>
            <a:pPr marL="800100" lvl="1" indent="-342900"/>
            <a:r>
              <a:rPr lang="en-US" sz="1600" b="1" dirty="0">
                <a:solidFill>
                  <a:prstClr val="white"/>
                </a:solidFill>
              </a:rPr>
              <a:t>Celebration of the Safer Internet Day (February) </a:t>
            </a:r>
          </a:p>
          <a:p>
            <a:pPr marL="800100" lvl="1" indent="-342900"/>
            <a:r>
              <a:rPr lang="en-US" sz="1600" b="1" dirty="0">
                <a:solidFill>
                  <a:prstClr val="white"/>
                </a:solidFill>
              </a:rPr>
              <a:t>October Awareness Month </a:t>
            </a:r>
          </a:p>
          <a:p>
            <a:pPr marL="342900" indent="-342900" hangingPunct="0"/>
            <a:r>
              <a:rPr lang="en-US" sz="2000" b="1" dirty="0">
                <a:solidFill>
                  <a:prstClr val="white"/>
                </a:solidFill>
              </a:rPr>
              <a:t>Development </a:t>
            </a:r>
            <a:r>
              <a:rPr lang="en-GB" sz="2000" b="1" dirty="0">
                <a:solidFill>
                  <a:prstClr val="white"/>
                </a:solidFill>
              </a:rPr>
              <a:t>and implementation of roadmaps for national or regional child online protection initiatives.</a:t>
            </a:r>
            <a:endParaRPr lang="en-US" sz="2000" b="1" dirty="0">
              <a:solidFill>
                <a:prstClr val="white"/>
              </a:solidFill>
            </a:endParaRPr>
          </a:p>
          <a:p>
            <a:pPr marL="342900" indent="-342900"/>
            <a:r>
              <a:rPr lang="en-US" sz="2000" b="1" dirty="0">
                <a:solidFill>
                  <a:prstClr val="white"/>
                </a:solidFill>
              </a:rPr>
              <a:t>Annual seminars/workshops </a:t>
            </a:r>
          </a:p>
          <a:p>
            <a:pPr marL="800100" lvl="1" indent="-342900"/>
            <a:r>
              <a:rPr lang="en-US" sz="1600" b="1" dirty="0">
                <a:solidFill>
                  <a:prstClr val="white"/>
                </a:solidFill>
              </a:rPr>
              <a:t>Regional conference on keeping children and young people safe online (October),</a:t>
            </a:r>
          </a:p>
          <a:p>
            <a:pPr marL="342900" indent="-342900" hangingPunct="0"/>
            <a:r>
              <a:rPr lang="en-US" sz="2000" b="1" dirty="0">
                <a:solidFill>
                  <a:prstClr val="white"/>
                </a:solidFill>
              </a:rPr>
              <a:t>Twinning </a:t>
            </a:r>
            <a:r>
              <a:rPr lang="en-US" sz="2000" b="1" dirty="0" err="1">
                <a:solidFill>
                  <a:prstClr val="white"/>
                </a:solidFill>
              </a:rPr>
              <a:t>Programme</a:t>
            </a:r>
            <a:r>
              <a:rPr lang="en-US" sz="2000" b="1" dirty="0">
                <a:solidFill>
                  <a:prstClr val="white"/>
                </a:solidFill>
              </a:rPr>
              <a:t> strengthening exchange of know how between countries</a:t>
            </a:r>
          </a:p>
          <a:p>
            <a:pPr marL="342900" indent="-342900" hangingPunct="0"/>
            <a:r>
              <a:rPr lang="en-US" sz="2000" b="1" dirty="0">
                <a:solidFill>
                  <a:prstClr val="white"/>
                </a:solidFill>
              </a:rPr>
              <a:t>Country assistance upon request</a:t>
            </a:r>
          </a:p>
          <a:p>
            <a:pPr marL="342900" indent="-342900" hangingPunct="0"/>
            <a:r>
              <a:rPr lang="en-US" sz="2000" b="1" dirty="0">
                <a:solidFill>
                  <a:prstClr val="white"/>
                </a:solidFill>
              </a:rPr>
              <a:t>Training </a:t>
            </a:r>
            <a:r>
              <a:rPr lang="en-US" sz="2000" b="1" dirty="0" err="1">
                <a:solidFill>
                  <a:prstClr val="white"/>
                </a:solidFill>
              </a:rPr>
              <a:t>Programmes</a:t>
            </a:r>
            <a:r>
              <a:rPr lang="en-US" sz="2000" b="1" dirty="0">
                <a:solidFill>
                  <a:prstClr val="white"/>
                </a:solidFill>
              </a:rPr>
              <a:t> delivered under the ITU Academy, including </a:t>
            </a:r>
            <a:r>
              <a:rPr lang="en-US" sz="2000" b="1" dirty="0" err="1">
                <a:solidFill>
                  <a:prstClr val="white"/>
                </a:solidFill>
              </a:rPr>
              <a:t>CoE</a:t>
            </a:r>
            <a:r>
              <a:rPr lang="en-US" sz="2000" b="1" dirty="0">
                <a:solidFill>
                  <a:prstClr val="white"/>
                </a:solidFill>
              </a:rPr>
              <a:t> trainings.</a:t>
            </a:r>
          </a:p>
          <a:p>
            <a:pPr marL="800100" lvl="1" indent="-342900" hangingPunct="0"/>
            <a:r>
              <a:rPr lang="en-US" sz="1600" b="1" dirty="0">
                <a:solidFill>
                  <a:prstClr val="white"/>
                </a:solidFill>
              </a:rPr>
              <a:t>2015: </a:t>
            </a:r>
            <a:r>
              <a:rPr lang="en-US" sz="2000" b="1" dirty="0">
                <a:solidFill>
                  <a:prstClr val="white"/>
                </a:solidFill>
              </a:rPr>
              <a:t>Online training for professionals and teachers </a:t>
            </a:r>
          </a:p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6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1" y="138340"/>
            <a:ext cx="11732382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RI-EUR4:</a:t>
            </a:r>
            <a:r>
              <a:rPr lang="en-US" sz="3600" b="0" dirty="0" smtClean="0"/>
              <a:t> </a:t>
            </a:r>
            <a:r>
              <a:rPr lang="en-US" sz="3600" dirty="0">
                <a:solidFill>
                  <a:prstClr val="white"/>
                </a:solidFill>
              </a:rPr>
              <a:t>Building confidence and security in the use of telecommunications/ICTs </a:t>
            </a:r>
            <a:r>
              <a:rPr lang="en-US" sz="3600" dirty="0" smtClean="0"/>
              <a:t>/ </a:t>
            </a:r>
            <a:r>
              <a:rPr lang="en-US" sz="3600" dirty="0" smtClean="0">
                <a:solidFill>
                  <a:srgbClr val="FF0000"/>
                </a:solidFill>
              </a:rPr>
              <a:t>PROPOSALS / Commitments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218" y="1362304"/>
            <a:ext cx="10527697" cy="4058783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TURKEY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/>
              <a:t>Information </a:t>
            </a:r>
            <a:r>
              <a:rPr lang="en-US" sz="2000" b="1" dirty="0"/>
              <a:t>and Communication Technologies Authority</a:t>
            </a:r>
            <a:r>
              <a:rPr lang="en-US" sz="2000" b="1" dirty="0" smtClean="0"/>
              <a:t>,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Proposal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organize the Workshop on Child Online Protection in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en-US" sz="2000" b="1" dirty="0"/>
          </a:p>
          <a:p>
            <a:pPr marL="34290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POLAND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Saferinternet.pl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Nobody’s Children Foundation,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Poland</a:t>
            </a: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 smtClean="0"/>
              <a:t>Proposal </a:t>
            </a:r>
            <a:r>
              <a:rPr lang="en-GB" sz="2000" b="1" dirty="0"/>
              <a:t>to organize the International Conference “Keeping children and young people safe online” in September 2015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ROMANIA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Sibiu County Presidency and Swiss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Webacademy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Proposal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organize the regional Conference on Cybersecurity 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MONTENEGRO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Ministry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Information Society and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Telecommunications</a:t>
            </a:r>
            <a:b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Proposal of the COP Awareness Raising campaign </a:t>
            </a:r>
          </a:p>
          <a:p>
            <a:pPr marL="34290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ROMANIA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CERT-RO</a:t>
            </a:r>
          </a:p>
          <a:p>
            <a:pPr marL="34290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BULGARIA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Proposal of Regional Cybersecurity Conference  (October 2016)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 Research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Strengthening collection of data / statistics on child online protection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2334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1" y="152854"/>
            <a:ext cx="11732382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RI-EUR4:</a:t>
            </a:r>
            <a:r>
              <a:rPr lang="en-US" sz="3600" b="0" dirty="0" smtClean="0"/>
              <a:t> </a:t>
            </a:r>
            <a:r>
              <a:rPr lang="en-US" sz="3600" dirty="0">
                <a:solidFill>
                  <a:prstClr val="white"/>
                </a:solidFill>
              </a:rPr>
              <a:t>Building confidence and security in the use of telecommunications/ICTs </a:t>
            </a:r>
            <a:r>
              <a:rPr lang="en-US" sz="3600" dirty="0" smtClean="0"/>
              <a:t>/ </a:t>
            </a:r>
            <a:r>
              <a:rPr lang="en-US" sz="3600" dirty="0" smtClean="0">
                <a:solidFill>
                  <a:srgbClr val="FF0000"/>
                </a:solidFill>
              </a:rPr>
              <a:t>2015-2017 IMPLEMENTATION PLAN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2" y="1420361"/>
            <a:ext cx="12001499" cy="4327297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2015 </a:t>
            </a:r>
          </a:p>
          <a:p>
            <a:r>
              <a:rPr lang="en-US" dirty="0" smtClean="0"/>
              <a:t>June:          	Curriculum for an online training for professionals and teachers</a:t>
            </a:r>
            <a:endParaRPr lang="en-US" dirty="0"/>
          </a:p>
          <a:p>
            <a:pPr marL="0" indent="0"/>
            <a:r>
              <a:rPr lang="en-US" dirty="0" smtClean="0"/>
              <a:t> July: 		</a:t>
            </a:r>
            <a:r>
              <a:rPr lang="en-US" dirty="0" smtClean="0">
                <a:solidFill>
                  <a:prstClr val="white"/>
                </a:solidFill>
              </a:rPr>
              <a:t>Study </a:t>
            </a:r>
            <a:r>
              <a:rPr lang="en-US" dirty="0">
                <a:solidFill>
                  <a:prstClr val="white"/>
                </a:solidFill>
              </a:rPr>
              <a:t>of the best practices on COP in </a:t>
            </a:r>
            <a:r>
              <a:rPr lang="en-US" dirty="0" smtClean="0">
                <a:solidFill>
                  <a:prstClr val="white"/>
                </a:solidFill>
              </a:rPr>
              <a:t>Europe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en-US" dirty="0" smtClean="0"/>
              <a:t>			</a:t>
            </a:r>
          </a:p>
          <a:p>
            <a:r>
              <a:rPr lang="en-US" dirty="0" smtClean="0"/>
              <a:t>August: 	Benchmark of </a:t>
            </a:r>
            <a:r>
              <a:rPr lang="en-US" dirty="0" smtClean="0">
                <a:solidFill>
                  <a:prstClr val="white"/>
                </a:solidFill>
              </a:rPr>
              <a:t>national </a:t>
            </a:r>
            <a:r>
              <a:rPr lang="en-US" dirty="0">
                <a:solidFill>
                  <a:prstClr val="white"/>
                </a:solidFill>
              </a:rPr>
              <a:t>initiatives on COP in particular in non EU </a:t>
            </a:r>
            <a:r>
              <a:rPr lang="en-US" dirty="0" smtClean="0">
                <a:solidFill>
                  <a:prstClr val="white"/>
                </a:solidFill>
              </a:rPr>
              <a:t>			countries </a:t>
            </a:r>
          </a:p>
          <a:p>
            <a:r>
              <a:rPr lang="en-US" dirty="0" smtClean="0"/>
              <a:t>Sept</a:t>
            </a:r>
            <a:r>
              <a:rPr lang="en-US" dirty="0"/>
              <a:t>: </a:t>
            </a:r>
            <a:r>
              <a:rPr lang="en-US" dirty="0" smtClean="0"/>
              <a:t> </a:t>
            </a:r>
            <a:r>
              <a:rPr lang="en-US" dirty="0">
                <a:solidFill>
                  <a:prstClr val="white"/>
                </a:solidFill>
              </a:rPr>
              <a:t>	</a:t>
            </a:r>
            <a:r>
              <a:rPr lang="en-US" dirty="0" smtClean="0">
                <a:solidFill>
                  <a:prstClr val="white"/>
                </a:solidFill>
              </a:rPr>
              <a:t>- International Conference for Europe on </a:t>
            </a:r>
            <a:r>
              <a:rPr lang="en-GB" dirty="0" smtClean="0"/>
              <a:t>“Keeping </a:t>
            </a:r>
            <a:r>
              <a:rPr lang="en-GB" dirty="0"/>
              <a:t>children and young </a:t>
            </a:r>
            <a:r>
              <a:rPr lang="en-GB" dirty="0" smtClean="0"/>
              <a:t>		  people </a:t>
            </a:r>
            <a:r>
              <a:rPr lang="en-GB" dirty="0"/>
              <a:t>safe online</a:t>
            </a:r>
            <a:r>
              <a:rPr lang="en-GB" dirty="0" smtClean="0"/>
              <a:t>”,</a:t>
            </a:r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Poland </a:t>
            </a:r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- Conference in Sibiu, Romania </a:t>
            </a:r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October:	- </a:t>
            </a:r>
            <a:r>
              <a:rPr lang="en-US" sz="2800" dirty="0" smtClean="0">
                <a:solidFill>
                  <a:prstClr val="white"/>
                </a:solidFill>
              </a:rPr>
              <a:t>October </a:t>
            </a:r>
            <a:r>
              <a:rPr lang="en-US" sz="2800" dirty="0">
                <a:solidFill>
                  <a:prstClr val="white"/>
                </a:solidFill>
              </a:rPr>
              <a:t>Awareness Month </a:t>
            </a:r>
            <a:r>
              <a:rPr lang="en-US" sz="2800" dirty="0" smtClean="0">
                <a:solidFill>
                  <a:prstClr val="white"/>
                </a:solidFill>
              </a:rPr>
              <a:t/>
            </a:r>
            <a:br>
              <a:rPr lang="en-US" sz="2800" dirty="0" smtClean="0">
                <a:solidFill>
                  <a:prstClr val="white"/>
                </a:solidFill>
              </a:rPr>
            </a:br>
            <a:r>
              <a:rPr lang="en-US" sz="2800" dirty="0" smtClean="0">
                <a:solidFill>
                  <a:prstClr val="white"/>
                </a:solidFill>
              </a:rPr>
              <a:t>		- </a:t>
            </a:r>
            <a:r>
              <a:rPr lang="en-US" sz="2800" dirty="0" smtClean="0"/>
              <a:t>Training under ITU Academy			</a:t>
            </a:r>
            <a:endParaRPr lang="en-US" sz="2800" dirty="0">
              <a:solidFill>
                <a:prstClr val="white"/>
              </a:solidFill>
            </a:endParaRPr>
          </a:p>
          <a:p>
            <a:r>
              <a:rPr lang="en-US" dirty="0" smtClean="0"/>
              <a:t>December:  </a:t>
            </a:r>
            <a:r>
              <a:rPr lang="en-US" dirty="0" smtClean="0">
                <a:solidFill>
                  <a:prstClr val="white"/>
                </a:solidFill>
              </a:rPr>
              <a:t>Elaboration of a model </a:t>
            </a:r>
            <a:r>
              <a:rPr lang="en-US" dirty="0">
                <a:solidFill>
                  <a:prstClr val="white"/>
                </a:solidFill>
              </a:rPr>
              <a:t>national strategy for COP at the national </a:t>
            </a:r>
            <a:r>
              <a:rPr lang="en-US" dirty="0" smtClean="0">
                <a:solidFill>
                  <a:prstClr val="white"/>
                </a:solidFill>
              </a:rPr>
              <a:t>level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1" y="152854"/>
            <a:ext cx="11732382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RI-EUR4:</a:t>
            </a:r>
            <a:r>
              <a:rPr lang="en-US" sz="3600" b="0" dirty="0" smtClean="0"/>
              <a:t> </a:t>
            </a:r>
            <a:r>
              <a:rPr lang="en-US" sz="3600" dirty="0">
                <a:solidFill>
                  <a:prstClr val="white"/>
                </a:solidFill>
              </a:rPr>
              <a:t>Building confidence and security in the use of telecommunications/ICTs </a:t>
            </a:r>
            <a:r>
              <a:rPr lang="en-US" sz="3600" dirty="0" smtClean="0"/>
              <a:t>/ </a:t>
            </a:r>
            <a:r>
              <a:rPr lang="en-US" sz="3600" dirty="0" smtClean="0">
                <a:solidFill>
                  <a:srgbClr val="FF0000"/>
                </a:solidFill>
              </a:rPr>
              <a:t>2015-2017 IMPLEMENTATION PLAN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2" y="1420361"/>
            <a:ext cx="12001499" cy="4399869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2016 </a:t>
            </a:r>
          </a:p>
          <a:p>
            <a:pPr lvl="0"/>
            <a:r>
              <a:rPr lang="en-US" dirty="0" smtClean="0"/>
              <a:t>February: 	</a:t>
            </a:r>
            <a:r>
              <a:rPr lang="en-US" dirty="0" smtClean="0">
                <a:solidFill>
                  <a:prstClr val="white"/>
                </a:solidFill>
              </a:rPr>
              <a:t>Celebration </a:t>
            </a:r>
            <a:r>
              <a:rPr lang="en-US" dirty="0">
                <a:solidFill>
                  <a:prstClr val="white"/>
                </a:solidFill>
              </a:rPr>
              <a:t>of the Safer Internet Day </a:t>
            </a:r>
            <a:endParaRPr lang="en-US" dirty="0" smtClean="0"/>
          </a:p>
          <a:p>
            <a:pPr lvl="0"/>
            <a:r>
              <a:rPr lang="en-US" dirty="0" smtClean="0"/>
              <a:t>April:	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Workshop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Child Online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Protection, Turkey 		</a:t>
            </a:r>
          </a:p>
          <a:p>
            <a:pPr lvl="0"/>
            <a:r>
              <a:rPr lang="en-US" dirty="0" smtClean="0"/>
              <a:t>May: 		Benchmark </a:t>
            </a:r>
            <a:r>
              <a:rPr lang="en-US" dirty="0"/>
              <a:t>of </a:t>
            </a:r>
            <a:r>
              <a:rPr lang="en-US" dirty="0" smtClean="0"/>
              <a:t>campaigns on </a:t>
            </a:r>
            <a:r>
              <a:rPr lang="en-US" dirty="0" smtClean="0">
                <a:solidFill>
                  <a:prstClr val="white"/>
                </a:solidFill>
              </a:rPr>
              <a:t>COP across the Europe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June: 		Identification </a:t>
            </a:r>
            <a:r>
              <a:rPr lang="en-US" dirty="0">
                <a:solidFill>
                  <a:prstClr val="white"/>
                </a:solidFill>
              </a:rPr>
              <a:t>of the countries interested in piloting </a:t>
            </a:r>
            <a:r>
              <a:rPr lang="en-US" dirty="0" smtClean="0">
                <a:solidFill>
                  <a:prstClr val="white"/>
                </a:solidFill>
              </a:rPr>
              <a:t>the transposition 				of the </a:t>
            </a:r>
            <a:r>
              <a:rPr lang="en-US" dirty="0">
                <a:solidFill>
                  <a:prstClr val="white"/>
                </a:solidFill>
              </a:rPr>
              <a:t>model national strategy for COP at the national </a:t>
            </a:r>
            <a:r>
              <a:rPr lang="en-US" dirty="0" smtClean="0">
                <a:solidFill>
                  <a:prstClr val="white"/>
                </a:solidFill>
              </a:rPr>
              <a:t>level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Sept:  </a:t>
            </a:r>
            <a:r>
              <a:rPr lang="en-US" sz="2800" dirty="0">
                <a:solidFill>
                  <a:prstClr val="white"/>
                </a:solidFill>
              </a:rPr>
              <a:t>	</a:t>
            </a:r>
            <a:r>
              <a:rPr lang="en-US" sz="2800" dirty="0" smtClean="0">
                <a:solidFill>
                  <a:prstClr val="white"/>
                </a:solidFill>
              </a:rPr>
              <a:t>Conference/Workshop </a:t>
            </a:r>
            <a:r>
              <a:rPr lang="en-US" sz="2800" dirty="0">
                <a:solidFill>
                  <a:prstClr val="white"/>
                </a:solidFill>
              </a:rPr>
              <a:t>for Europe on </a:t>
            </a:r>
            <a:r>
              <a:rPr lang="en-US" sz="2800" dirty="0" smtClean="0">
                <a:solidFill>
                  <a:prstClr val="white"/>
                </a:solidFill>
              </a:rPr>
              <a:t>COP</a:t>
            </a:r>
            <a:endParaRPr lang="en-US" sz="2800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October:	</a:t>
            </a:r>
            <a:r>
              <a:rPr lang="en-US" sz="2800" dirty="0" smtClean="0">
                <a:solidFill>
                  <a:prstClr val="white"/>
                </a:solidFill>
              </a:rPr>
              <a:t>October </a:t>
            </a:r>
            <a:r>
              <a:rPr lang="en-US" sz="2800" dirty="0">
                <a:solidFill>
                  <a:prstClr val="white"/>
                </a:solidFill>
              </a:rPr>
              <a:t>Awareness Month </a:t>
            </a:r>
            <a:endParaRPr lang="en-US" sz="2800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October: 	Regional Cybersecurity Forum for Europe and CIS, Bulgaria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Nov.:		Training under ITU Academy</a:t>
            </a:r>
          </a:p>
          <a:p>
            <a:pPr marL="228600" lvl="1">
              <a:spcBef>
                <a:spcPts val="1000"/>
              </a:spcBef>
            </a:pPr>
            <a:r>
              <a:rPr lang="en-US" sz="2800" b="1" dirty="0" smtClean="0">
                <a:solidFill>
                  <a:prstClr val="white"/>
                </a:solidFill>
              </a:rPr>
              <a:t>Nov./Dec.	</a:t>
            </a:r>
            <a:r>
              <a:rPr lang="en-US" sz="2800" dirty="0" smtClean="0">
                <a:solidFill>
                  <a:prstClr val="white"/>
                </a:solidFill>
              </a:rPr>
              <a:t>Development </a:t>
            </a:r>
            <a:r>
              <a:rPr lang="en-US" sz="2800" dirty="0">
                <a:solidFill>
                  <a:prstClr val="white"/>
                </a:solidFill>
              </a:rPr>
              <a:t>of a Regional Strategy Guide for Child Online Protection </a:t>
            </a:r>
            <a:r>
              <a:rPr lang="en-US" sz="2800" dirty="0" smtClean="0"/>
              <a:t>	</a:t>
            </a:r>
            <a:endParaRPr lang="en-US" sz="2800" dirty="0" smtClean="0">
              <a:solidFill>
                <a:prstClr val="white"/>
              </a:solidFill>
            </a:endParaRPr>
          </a:p>
          <a:p>
            <a:r>
              <a:rPr lang="en-US" b="1" dirty="0" smtClean="0"/>
              <a:t>Dec</a:t>
            </a:r>
            <a:r>
              <a:rPr lang="en-US" b="1" dirty="0"/>
              <a:t>: 	</a:t>
            </a:r>
            <a:r>
              <a:rPr lang="en-US" b="1" dirty="0" smtClean="0"/>
              <a:t>	Reporting </a:t>
            </a:r>
            <a:r>
              <a:rPr lang="en-US" b="1" dirty="0"/>
              <a:t>to Regional Preparatory Meeting for WTDC-14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44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1" y="152854"/>
            <a:ext cx="11732382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RI-EUR4:</a:t>
            </a:r>
            <a:r>
              <a:rPr lang="en-US" sz="3600" b="0" dirty="0" smtClean="0"/>
              <a:t> </a:t>
            </a:r>
            <a:r>
              <a:rPr lang="en-US" sz="3600" dirty="0">
                <a:solidFill>
                  <a:prstClr val="white"/>
                </a:solidFill>
              </a:rPr>
              <a:t>Building confidence and security in the use of telecommunications/ICTs </a:t>
            </a:r>
            <a:r>
              <a:rPr lang="en-US" sz="3600" dirty="0" smtClean="0"/>
              <a:t>/ </a:t>
            </a:r>
            <a:r>
              <a:rPr lang="en-US" sz="3600" dirty="0" smtClean="0">
                <a:solidFill>
                  <a:srgbClr val="FF0000"/>
                </a:solidFill>
              </a:rPr>
              <a:t>2015-2017 IMPLEMENTATION PLAN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2" y="1478417"/>
            <a:ext cx="12001499" cy="4058783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2017 </a:t>
            </a:r>
          </a:p>
          <a:p>
            <a:r>
              <a:rPr lang="en-US" dirty="0" smtClean="0"/>
              <a:t>February</a:t>
            </a:r>
            <a:r>
              <a:rPr lang="en-US" dirty="0"/>
              <a:t>: 	</a:t>
            </a:r>
            <a:r>
              <a:rPr lang="en-US" dirty="0">
                <a:solidFill>
                  <a:prstClr val="white"/>
                </a:solidFill>
              </a:rPr>
              <a:t>Celebration of the Safer Internet </a:t>
            </a:r>
            <a:r>
              <a:rPr lang="en-US" dirty="0" smtClean="0">
                <a:solidFill>
                  <a:prstClr val="white"/>
                </a:solidFill>
              </a:rPr>
              <a:t>Day</a:t>
            </a:r>
            <a:endParaRPr lang="en-US" dirty="0"/>
          </a:p>
          <a:p>
            <a:r>
              <a:rPr lang="en-US" dirty="0" smtClean="0">
                <a:solidFill>
                  <a:prstClr val="white"/>
                </a:solidFill>
              </a:rPr>
              <a:t>March: 	- Update on best </a:t>
            </a:r>
            <a:r>
              <a:rPr lang="en-US" dirty="0">
                <a:solidFill>
                  <a:prstClr val="white"/>
                </a:solidFill>
              </a:rPr>
              <a:t>practices on COP in </a:t>
            </a:r>
            <a:r>
              <a:rPr lang="en-US" dirty="0" smtClean="0">
                <a:solidFill>
                  <a:prstClr val="white"/>
                </a:solidFill>
              </a:rPr>
              <a:t>Europe and national initiatives</a:t>
            </a:r>
          </a:p>
          <a:p>
            <a:pPr marL="0" indent="0">
              <a:buNone/>
            </a:pPr>
            <a:r>
              <a:rPr lang="en-US" dirty="0">
                <a:solidFill>
                  <a:prstClr val="white"/>
                </a:solidFill>
              </a:rPr>
              <a:t>		</a:t>
            </a:r>
            <a:r>
              <a:rPr lang="en-US" dirty="0" smtClean="0">
                <a:solidFill>
                  <a:prstClr val="white"/>
                </a:solidFill>
              </a:rPr>
              <a:t>- </a:t>
            </a:r>
            <a:r>
              <a:rPr lang="en-US" dirty="0" smtClean="0"/>
              <a:t>Curriculum </a:t>
            </a:r>
            <a:r>
              <a:rPr lang="en-US" dirty="0"/>
              <a:t>for an online training on COP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April: 	Workshop for Europe and CIS on COP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Sept.: 	Showcase of countries with transposed model </a:t>
            </a:r>
            <a:r>
              <a:rPr lang="en-US" dirty="0">
                <a:solidFill>
                  <a:prstClr val="white"/>
                </a:solidFill>
              </a:rPr>
              <a:t>national strategy for </a:t>
            </a:r>
            <a:r>
              <a:rPr lang="en-US" dirty="0" smtClean="0">
                <a:solidFill>
                  <a:prstClr val="white"/>
                </a:solidFill>
              </a:rPr>
              <a:t>COP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Sept:  </a:t>
            </a:r>
            <a:r>
              <a:rPr lang="en-US" sz="2800" dirty="0">
                <a:solidFill>
                  <a:prstClr val="white"/>
                </a:solidFill>
              </a:rPr>
              <a:t>	Conference/Workshop for Europe </a:t>
            </a:r>
            <a:r>
              <a:rPr lang="en-US" sz="2800" dirty="0" smtClean="0">
                <a:solidFill>
                  <a:prstClr val="white"/>
                </a:solidFill>
              </a:rPr>
              <a:t>on </a:t>
            </a:r>
            <a:r>
              <a:rPr lang="en-US" sz="2800" dirty="0">
                <a:solidFill>
                  <a:prstClr val="white"/>
                </a:solidFill>
              </a:rPr>
              <a:t>COP</a:t>
            </a:r>
            <a:endParaRPr lang="en-US" sz="2800" dirty="0"/>
          </a:p>
          <a:p>
            <a:r>
              <a:rPr lang="en-US" dirty="0" smtClean="0"/>
              <a:t>October</a:t>
            </a:r>
            <a:r>
              <a:rPr lang="en-US" dirty="0"/>
              <a:t>:	</a:t>
            </a:r>
            <a:r>
              <a:rPr lang="en-US" dirty="0">
                <a:solidFill>
                  <a:prstClr val="white"/>
                </a:solidFill>
              </a:rPr>
              <a:t>October Awareness Month 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		</a:t>
            </a:r>
            <a:r>
              <a:rPr lang="en-US" dirty="0"/>
              <a:t>Training under ITU Academy</a:t>
            </a:r>
            <a:endParaRPr lang="en-US" b="1" dirty="0" smtClean="0"/>
          </a:p>
          <a:p>
            <a:r>
              <a:rPr lang="en-US" b="1" dirty="0" smtClean="0"/>
              <a:t>Dec</a:t>
            </a:r>
            <a:r>
              <a:rPr lang="en-US" b="1" dirty="0"/>
              <a:t>: 	</a:t>
            </a:r>
            <a:r>
              <a:rPr lang="en-US" b="1" dirty="0" smtClean="0"/>
              <a:t>	Reporting </a:t>
            </a:r>
            <a:r>
              <a:rPr lang="en-US" b="1" dirty="0"/>
              <a:t>to </a:t>
            </a:r>
            <a:r>
              <a:rPr lang="en-US" b="1" dirty="0" smtClean="0"/>
              <a:t>WTDC-14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18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40BEE36140C4099AA2AE462C59614" ma:contentTypeVersion="2" ma:contentTypeDescription="Create a new document." ma:contentTypeScope="" ma:versionID="e63c2246d32922dcb5ba18055bf4d5d1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6A153B1-3317-44C6-87EF-286BCE9159C9}"/>
</file>

<file path=customXml/itemProps2.xml><?xml version="1.0" encoding="utf-8"?>
<ds:datastoreItem xmlns:ds="http://schemas.openxmlformats.org/officeDocument/2006/customXml" ds:itemID="{7E214037-F701-47B9-AC75-81479894BC9A}"/>
</file>

<file path=customXml/itemProps3.xml><?xml version="1.0" encoding="utf-8"?>
<ds:datastoreItem xmlns:ds="http://schemas.openxmlformats.org/officeDocument/2006/customXml" ds:itemID="{74AB09DE-78EF-45C4-B987-2491AECA9A94}"/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463</Words>
  <Application>Microsoft Office PowerPoint</Application>
  <PresentationFormat>Custom</PresentationFormat>
  <Paragraphs>87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1_Office Theme</vt:lpstr>
      <vt:lpstr>Custom Design</vt:lpstr>
      <vt:lpstr>Regional Development Forum for Europe "Broadband for Sustainable Development” </vt:lpstr>
      <vt:lpstr>PowerPoint Presentation</vt:lpstr>
      <vt:lpstr>RI-EUR4 - Building confidence and security in the use of telecommunications/ICTs / WTDC-14 Outcomes</vt:lpstr>
      <vt:lpstr>Building Blocks and Impact of Regional Initiatives</vt:lpstr>
      <vt:lpstr>RI-EUR4: Building confidence and security in the use of telecommunications/ICTs / INITIAL PROPOSALS</vt:lpstr>
      <vt:lpstr>RI-EUR4: Building confidence and security in the use of telecommunications/ICTs / PROPOSALS / Commitments</vt:lpstr>
      <vt:lpstr>RI-EUR4: Building confidence and security in the use of telecommunications/ICTs / 2015-2017 IMPLEMENTATION PLAN  </vt:lpstr>
      <vt:lpstr>RI-EUR4: Building confidence and security in the use of telecommunications/ICTs / 2015-2017 IMPLEMENTATION PLAN  </vt:lpstr>
      <vt:lpstr>RI-EUR4: Building confidence and security in the use of telecommunications/ICTs / 2015-2017 IMPLEMENTATION PLAN  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Chevtchenko, Marina</cp:lastModifiedBy>
  <cp:revision>157</cp:revision>
  <dcterms:created xsi:type="dcterms:W3CDTF">2015-04-17T15:13:30Z</dcterms:created>
  <dcterms:modified xsi:type="dcterms:W3CDTF">2015-04-21T08:52:30Z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0x01010042240BEE36140C4099AA2AE462C59614</vt:lpwstr>
  </property>
</Properties>
</file>