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diagrams/drawing2.xml" ContentType="application/vnd.ms-office.drawingml.diagramDrawing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1.xml" ContentType="application/vnd.openxmlformats-officedocument.theme+xml"/>
  <Override PartName="/ppt/diagrams/layout3.xml" ContentType="application/vnd.openxmlformats-officedocument.drawingml.diagramLayout+xml"/>
  <Override PartName="/ppt/diagrams/colors2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13"/>
  </p:notesMasterIdLst>
  <p:sldIdLst>
    <p:sldId id="259" r:id="rId4"/>
    <p:sldId id="257" r:id="rId5"/>
    <p:sldId id="303" r:id="rId6"/>
    <p:sldId id="308" r:id="rId7"/>
    <p:sldId id="309" r:id="rId8"/>
    <p:sldId id="310" r:id="rId9"/>
    <p:sldId id="305" r:id="rId10"/>
    <p:sldId id="306" r:id="rId11"/>
    <p:sldId id="30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, Mohamed" initials="BM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93246" autoAdjust="0"/>
  </p:normalViewPr>
  <p:slideViewPr>
    <p:cSldViewPr snapToGrid="0">
      <p:cViewPr varScale="1">
        <p:scale>
          <a:sx n="78" d="100"/>
          <a:sy n="78" d="100"/>
        </p:scale>
        <p:origin x="-86" y="-38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customXml" Target="../customXml/item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83A545-C6B6-4BEC-89B6-7FF60F9D394C}" type="doc">
      <dgm:prSet loTypeId="urn:microsoft.com/office/officeart/2008/layout/VerticalCurvedList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A32E141-FBF2-4AA4-B8B4-44B98C486C25}">
      <dgm:prSet phldrT="[Text]"/>
      <dgm:spPr/>
      <dgm:t>
        <a:bodyPr/>
        <a:lstStyle/>
        <a:p>
          <a:r>
            <a:rPr lang="en-US" dirty="0" smtClean="0"/>
            <a:t>Prop. 1</a:t>
          </a:r>
          <a:endParaRPr lang="en-US" dirty="0"/>
        </a:p>
      </dgm:t>
    </dgm:pt>
    <dgm:pt modelId="{65DF9D41-9EE2-46E3-A8F3-E397324E43C4}" type="parTrans" cxnId="{0CCBD4B3-8758-4B9D-8204-5FE295BA00AE}">
      <dgm:prSet/>
      <dgm:spPr/>
      <dgm:t>
        <a:bodyPr/>
        <a:lstStyle/>
        <a:p>
          <a:endParaRPr lang="en-US"/>
        </a:p>
      </dgm:t>
    </dgm:pt>
    <dgm:pt modelId="{9FA54DD3-1554-4A91-A3C7-A0A401BF593F}" type="sibTrans" cxnId="{0CCBD4B3-8758-4B9D-8204-5FE295BA00AE}">
      <dgm:prSet/>
      <dgm:spPr/>
      <dgm:t>
        <a:bodyPr/>
        <a:lstStyle/>
        <a:p>
          <a:endParaRPr lang="en-US"/>
        </a:p>
      </dgm:t>
    </dgm:pt>
    <dgm:pt modelId="{65FE302A-05A4-4983-A7B5-5E0F521B8629}">
      <dgm:prSet phldrT="[Text]"/>
      <dgm:spPr/>
      <dgm:t>
        <a:bodyPr/>
        <a:lstStyle/>
        <a:p>
          <a:r>
            <a:rPr lang="en-US" dirty="0" smtClean="0"/>
            <a:t>Prop. 2</a:t>
          </a:r>
          <a:endParaRPr lang="en-US" dirty="0"/>
        </a:p>
      </dgm:t>
    </dgm:pt>
    <dgm:pt modelId="{8C383B76-30DA-494D-B060-7023ABABF4D8}" type="parTrans" cxnId="{617018F6-5E3E-45D1-A60C-6AC0F85EA227}">
      <dgm:prSet/>
      <dgm:spPr/>
      <dgm:t>
        <a:bodyPr/>
        <a:lstStyle/>
        <a:p>
          <a:endParaRPr lang="en-US"/>
        </a:p>
      </dgm:t>
    </dgm:pt>
    <dgm:pt modelId="{8E698A82-8CB4-4CCB-B0A5-3FC439516576}" type="sibTrans" cxnId="{617018F6-5E3E-45D1-A60C-6AC0F85EA227}">
      <dgm:prSet/>
      <dgm:spPr/>
      <dgm:t>
        <a:bodyPr/>
        <a:lstStyle/>
        <a:p>
          <a:endParaRPr lang="en-US"/>
        </a:p>
      </dgm:t>
    </dgm:pt>
    <dgm:pt modelId="{4265B6B9-5CAE-47CB-9E3D-F81A5D19687A}">
      <dgm:prSet phldrT="[Text]"/>
      <dgm:spPr/>
      <dgm:t>
        <a:bodyPr/>
        <a:lstStyle/>
        <a:p>
          <a:r>
            <a:rPr lang="en-US" dirty="0" smtClean="0"/>
            <a:t>Prop. 3</a:t>
          </a:r>
          <a:endParaRPr lang="en-US" dirty="0"/>
        </a:p>
      </dgm:t>
    </dgm:pt>
    <dgm:pt modelId="{AB962468-B709-46CD-8888-C18C326C9321}" type="parTrans" cxnId="{768408E1-D6C2-439C-A505-15FE282B9524}">
      <dgm:prSet/>
      <dgm:spPr/>
      <dgm:t>
        <a:bodyPr/>
        <a:lstStyle/>
        <a:p>
          <a:endParaRPr lang="en-US"/>
        </a:p>
      </dgm:t>
    </dgm:pt>
    <dgm:pt modelId="{DE4F9B74-C8F0-49C6-8BF2-F0849B15F23A}" type="sibTrans" cxnId="{768408E1-D6C2-439C-A505-15FE282B9524}">
      <dgm:prSet/>
      <dgm:spPr/>
      <dgm:t>
        <a:bodyPr/>
        <a:lstStyle/>
        <a:p>
          <a:endParaRPr lang="en-US"/>
        </a:p>
      </dgm:t>
    </dgm:pt>
    <dgm:pt modelId="{BEE27969-C500-4D3D-B882-D2D5A17F40F1}">
      <dgm:prSet/>
      <dgm:spPr/>
      <dgm:t>
        <a:bodyPr/>
        <a:lstStyle/>
        <a:p>
          <a:r>
            <a:rPr lang="en-US" dirty="0" smtClean="0"/>
            <a:t>Prop. 4</a:t>
          </a:r>
          <a:endParaRPr lang="en-US" dirty="0"/>
        </a:p>
      </dgm:t>
    </dgm:pt>
    <dgm:pt modelId="{D4BE8633-6579-4E8E-B545-F64500915C0F}" type="parTrans" cxnId="{C59EC8C6-8561-4A17-9371-93E7F7FF218B}">
      <dgm:prSet/>
      <dgm:spPr/>
      <dgm:t>
        <a:bodyPr/>
        <a:lstStyle/>
        <a:p>
          <a:endParaRPr lang="en-US"/>
        </a:p>
      </dgm:t>
    </dgm:pt>
    <dgm:pt modelId="{5D74E6FA-8B7B-4A34-B90D-AEBAB6D446FE}" type="sibTrans" cxnId="{C59EC8C6-8561-4A17-9371-93E7F7FF218B}">
      <dgm:prSet/>
      <dgm:spPr/>
      <dgm:t>
        <a:bodyPr/>
        <a:lstStyle/>
        <a:p>
          <a:endParaRPr lang="en-US"/>
        </a:p>
      </dgm:t>
    </dgm:pt>
    <dgm:pt modelId="{175CFFF2-0ED8-409A-8F61-F4CC9564B9A1}">
      <dgm:prSet/>
      <dgm:spPr/>
      <dgm:t>
        <a:bodyPr/>
        <a:lstStyle/>
        <a:p>
          <a:r>
            <a:rPr lang="en-US" dirty="0" smtClean="0"/>
            <a:t>Prop. 6</a:t>
          </a:r>
          <a:endParaRPr lang="en-US" dirty="0"/>
        </a:p>
      </dgm:t>
    </dgm:pt>
    <dgm:pt modelId="{C179D5D1-F76D-4549-9BF7-7DC3A3F38691}" type="parTrans" cxnId="{DA396B83-97DD-446F-9B7E-D86BCBAA42A2}">
      <dgm:prSet/>
      <dgm:spPr/>
      <dgm:t>
        <a:bodyPr/>
        <a:lstStyle/>
        <a:p>
          <a:endParaRPr lang="en-US"/>
        </a:p>
      </dgm:t>
    </dgm:pt>
    <dgm:pt modelId="{1B278074-446C-4F95-A99F-C9A4239E0579}" type="sibTrans" cxnId="{DA396B83-97DD-446F-9B7E-D86BCBAA42A2}">
      <dgm:prSet/>
      <dgm:spPr/>
      <dgm:t>
        <a:bodyPr/>
        <a:lstStyle/>
        <a:p>
          <a:endParaRPr lang="en-US"/>
        </a:p>
      </dgm:t>
    </dgm:pt>
    <dgm:pt modelId="{3E216E39-422D-41B7-BDCE-DC7800074E52}">
      <dgm:prSet/>
      <dgm:spPr/>
      <dgm:t>
        <a:bodyPr/>
        <a:lstStyle/>
        <a:p>
          <a:r>
            <a:rPr lang="en-US" dirty="0" smtClean="0"/>
            <a:t>Prop. 5</a:t>
          </a:r>
          <a:endParaRPr lang="en-US" dirty="0"/>
        </a:p>
      </dgm:t>
    </dgm:pt>
    <dgm:pt modelId="{AD385168-125C-406B-96F5-E2BFFD1D437F}" type="parTrans" cxnId="{1B142096-4AFC-4B49-AE7A-7BD568B2CF54}">
      <dgm:prSet/>
      <dgm:spPr/>
      <dgm:t>
        <a:bodyPr/>
        <a:lstStyle/>
        <a:p>
          <a:endParaRPr lang="en-US"/>
        </a:p>
      </dgm:t>
    </dgm:pt>
    <dgm:pt modelId="{1828EDC9-C9CD-43F5-9684-4A5DFAB7B6D4}" type="sibTrans" cxnId="{1B142096-4AFC-4B49-AE7A-7BD568B2CF54}">
      <dgm:prSet/>
      <dgm:spPr/>
      <dgm:t>
        <a:bodyPr/>
        <a:lstStyle/>
        <a:p>
          <a:endParaRPr lang="en-US"/>
        </a:p>
      </dgm:t>
    </dgm:pt>
    <dgm:pt modelId="{30446882-4D8D-4432-BD6B-FA50C78EE84F}">
      <dgm:prSet/>
      <dgm:spPr/>
      <dgm:t>
        <a:bodyPr/>
        <a:lstStyle/>
        <a:p>
          <a:r>
            <a:rPr lang="en-US" dirty="0" smtClean="0"/>
            <a:t>Prop. ….</a:t>
          </a:r>
          <a:endParaRPr lang="en-US" dirty="0"/>
        </a:p>
      </dgm:t>
    </dgm:pt>
    <dgm:pt modelId="{7A3988E0-2DDF-412C-9D35-D9F99E931471}" type="parTrans" cxnId="{901655E0-CF79-4069-A0F4-B593980C943D}">
      <dgm:prSet/>
      <dgm:spPr/>
      <dgm:t>
        <a:bodyPr/>
        <a:lstStyle/>
        <a:p>
          <a:endParaRPr lang="en-US"/>
        </a:p>
      </dgm:t>
    </dgm:pt>
    <dgm:pt modelId="{DCF96036-7EA5-4E1C-A58D-9B863CA182FC}" type="sibTrans" cxnId="{901655E0-CF79-4069-A0F4-B593980C943D}">
      <dgm:prSet/>
      <dgm:spPr/>
      <dgm:t>
        <a:bodyPr/>
        <a:lstStyle/>
        <a:p>
          <a:endParaRPr lang="en-US"/>
        </a:p>
      </dgm:t>
    </dgm:pt>
    <dgm:pt modelId="{C743C237-2B12-45D3-935D-3FB0DC1A38F0}" type="pres">
      <dgm:prSet presAssocID="{0E83A545-C6B6-4BEC-89B6-7FF60F9D394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0D80971-3109-416F-A4EB-89B398B4D93D}" type="pres">
      <dgm:prSet presAssocID="{0E83A545-C6B6-4BEC-89B6-7FF60F9D394C}" presName="Name1" presStyleCnt="0"/>
      <dgm:spPr/>
    </dgm:pt>
    <dgm:pt modelId="{5370CE35-4556-41FA-8D9A-57889CA65B85}" type="pres">
      <dgm:prSet presAssocID="{0E83A545-C6B6-4BEC-89B6-7FF60F9D394C}" presName="cycle" presStyleCnt="0"/>
      <dgm:spPr/>
    </dgm:pt>
    <dgm:pt modelId="{AAD51871-50AE-4D27-A104-518278A4E178}" type="pres">
      <dgm:prSet presAssocID="{0E83A545-C6B6-4BEC-89B6-7FF60F9D394C}" presName="srcNode" presStyleLbl="node1" presStyleIdx="0" presStyleCnt="7"/>
      <dgm:spPr/>
    </dgm:pt>
    <dgm:pt modelId="{7FACB2B8-2D1E-49BA-8410-D5B1696A79A2}" type="pres">
      <dgm:prSet presAssocID="{0E83A545-C6B6-4BEC-89B6-7FF60F9D394C}" presName="conn" presStyleLbl="parChTrans1D2" presStyleIdx="0" presStyleCnt="1" custLinFactNeighborX="38123" custLinFactNeighborY="-244"/>
      <dgm:spPr/>
      <dgm:t>
        <a:bodyPr/>
        <a:lstStyle/>
        <a:p>
          <a:endParaRPr lang="en-US"/>
        </a:p>
      </dgm:t>
    </dgm:pt>
    <dgm:pt modelId="{9273CBAD-5DCA-4B7F-B5AA-CB4C0AC97A3C}" type="pres">
      <dgm:prSet presAssocID="{0E83A545-C6B6-4BEC-89B6-7FF60F9D394C}" presName="extraNode" presStyleLbl="node1" presStyleIdx="0" presStyleCnt="7"/>
      <dgm:spPr/>
    </dgm:pt>
    <dgm:pt modelId="{EEF2027C-533C-4DA5-A326-C1064A2C3FBF}" type="pres">
      <dgm:prSet presAssocID="{0E83A545-C6B6-4BEC-89B6-7FF60F9D394C}" presName="dstNode" presStyleLbl="node1" presStyleIdx="0" presStyleCnt="7"/>
      <dgm:spPr/>
    </dgm:pt>
    <dgm:pt modelId="{6D082F3E-369A-4657-A874-F1491B90A4E1}" type="pres">
      <dgm:prSet presAssocID="{8A32E141-FBF2-4AA4-B8B4-44B98C486C25}" presName="text_1" presStyleLbl="node1" presStyleIdx="0" presStyleCnt="7" custScaleX="43044" custLinFactNeighborX="-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3FEDB-019B-490D-AC10-4C6DE1F3DBF2}" type="pres">
      <dgm:prSet presAssocID="{8A32E141-FBF2-4AA4-B8B4-44B98C486C25}" presName="accent_1" presStyleCnt="0"/>
      <dgm:spPr/>
    </dgm:pt>
    <dgm:pt modelId="{0C0B5CCA-E2B0-4B02-BF22-986C90397BAD}" type="pres">
      <dgm:prSet presAssocID="{8A32E141-FBF2-4AA4-B8B4-44B98C486C25}" presName="accentRepeatNode" presStyleLbl="solidFgAcc1" presStyleIdx="0" presStyleCnt="7" custLinFactX="200000" custLinFactNeighborX="251884" custLinFactNeighborY="-2897"/>
      <dgm:spPr/>
    </dgm:pt>
    <dgm:pt modelId="{46907B02-ED18-4909-B602-1B4D3D21AC82}" type="pres">
      <dgm:prSet presAssocID="{65FE302A-05A4-4983-A7B5-5E0F521B8629}" presName="text_2" presStyleLbl="node1" presStyleIdx="1" presStyleCnt="7" custScaleX="59837" custLinFactNeighborX="-15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E0BD4-79BE-4103-B91B-E484DA183FD3}" type="pres">
      <dgm:prSet presAssocID="{65FE302A-05A4-4983-A7B5-5E0F521B8629}" presName="accent_2" presStyleCnt="0"/>
      <dgm:spPr/>
    </dgm:pt>
    <dgm:pt modelId="{26187453-F2A8-45A1-92C6-4A2936A15DDD}" type="pres">
      <dgm:prSet presAssocID="{65FE302A-05A4-4983-A7B5-5E0F521B8629}" presName="accentRepeatNode" presStyleLbl="solidFgAcc1" presStyleIdx="1" presStyleCnt="7" custLinFactX="200000" custLinFactNeighborX="251884" custLinFactNeighborY="-2897"/>
      <dgm:spPr/>
    </dgm:pt>
    <dgm:pt modelId="{87163307-84AC-4F70-987A-91FB8958E0E5}" type="pres">
      <dgm:prSet presAssocID="{4265B6B9-5CAE-47CB-9E3D-F81A5D19687A}" presName="text_3" presStyleLbl="node1" presStyleIdx="2" presStyleCnt="7" custScaleX="74308" custLinFactNeighborX="-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B9E88-E4A5-46A2-ABEC-525B785BA877}" type="pres">
      <dgm:prSet presAssocID="{4265B6B9-5CAE-47CB-9E3D-F81A5D19687A}" presName="accent_3" presStyleCnt="0"/>
      <dgm:spPr/>
    </dgm:pt>
    <dgm:pt modelId="{0703E04C-7E7C-4200-8852-422D1E137071}" type="pres">
      <dgm:prSet presAssocID="{4265B6B9-5CAE-47CB-9E3D-F81A5D19687A}" presName="accentRepeatNode" presStyleLbl="solidFgAcc1" presStyleIdx="2" presStyleCnt="7" custLinFactX="200000" custLinFactNeighborX="251884" custLinFactNeighborY="-2897"/>
      <dgm:spPr/>
    </dgm:pt>
    <dgm:pt modelId="{8080A87C-E84E-4840-B2CF-B35D95A9E0B4}" type="pres">
      <dgm:prSet presAssocID="{BEE27969-C500-4D3D-B882-D2D5A17F40F1}" presName="text_4" presStyleLbl="node1" presStyleIdx="3" presStyleCnt="7" custScaleX="77530" custLinFactNeighborX="-11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12027-C6E8-4C57-9473-6DAF7E6E7FAF}" type="pres">
      <dgm:prSet presAssocID="{BEE27969-C500-4D3D-B882-D2D5A17F40F1}" presName="accent_4" presStyleCnt="0"/>
      <dgm:spPr/>
    </dgm:pt>
    <dgm:pt modelId="{61D7CA40-1FA8-46E9-92C3-552B8DCFC492}" type="pres">
      <dgm:prSet presAssocID="{BEE27969-C500-4D3D-B882-D2D5A17F40F1}" presName="accentRepeatNode" presStyleLbl="solidFgAcc1" presStyleIdx="3" presStyleCnt="7" custLinFactX="200000" custLinFactNeighborX="251884" custLinFactNeighborY="-2897"/>
      <dgm:spPr/>
    </dgm:pt>
    <dgm:pt modelId="{F0B8E6E1-EE85-4795-9393-FB6429D5EDAD}" type="pres">
      <dgm:prSet presAssocID="{3E216E39-422D-41B7-BDCE-DC7800074E52}" presName="text_5" presStyleLbl="node1" presStyleIdx="4" presStyleCnt="7" custScaleX="72072" custLinFactNeighborX="-1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F359D-A679-4398-87C6-541F02E27CE8}" type="pres">
      <dgm:prSet presAssocID="{3E216E39-422D-41B7-BDCE-DC7800074E52}" presName="accent_5" presStyleCnt="0"/>
      <dgm:spPr/>
    </dgm:pt>
    <dgm:pt modelId="{8A54D55C-431C-4E09-86CE-7740FC87998E}" type="pres">
      <dgm:prSet presAssocID="{3E216E39-422D-41B7-BDCE-DC7800074E52}" presName="accentRepeatNode" presStyleLbl="solidFgAcc1" presStyleIdx="4" presStyleCnt="7" custLinFactX="200000" custLinFactNeighborX="251884" custLinFactNeighborY="-2897"/>
      <dgm:spPr/>
    </dgm:pt>
    <dgm:pt modelId="{822024E0-AF18-4D70-AA11-2F012A87211C}" type="pres">
      <dgm:prSet presAssocID="{175CFFF2-0ED8-409A-8F61-F4CC9564B9A1}" presName="text_6" presStyleLbl="node1" presStyleIdx="5" presStyleCnt="7" custScaleX="62755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B1777-5B22-4F46-AAE8-01B529826998}" type="pres">
      <dgm:prSet presAssocID="{175CFFF2-0ED8-409A-8F61-F4CC9564B9A1}" presName="accent_6" presStyleCnt="0"/>
      <dgm:spPr/>
    </dgm:pt>
    <dgm:pt modelId="{9D0274EE-BA90-40EE-BD73-5528D2E942B6}" type="pres">
      <dgm:prSet presAssocID="{175CFFF2-0ED8-409A-8F61-F4CC9564B9A1}" presName="accentRepeatNode" presStyleLbl="solidFgAcc1" presStyleIdx="5" presStyleCnt="7" custLinFactX="200000" custLinFactNeighborX="251884" custLinFactNeighborY="-2897"/>
      <dgm:spPr/>
    </dgm:pt>
    <dgm:pt modelId="{23EF9A8E-764B-4F89-A59E-F3226B277C6F}" type="pres">
      <dgm:prSet presAssocID="{30446882-4D8D-4432-BD6B-FA50C78EE84F}" presName="text_7" presStyleLbl="node1" presStyleIdx="6" presStyleCnt="7" custScaleX="41321" custLinFactNeighborX="-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732C4-30DD-442A-AC79-9B93543F8ABD}" type="pres">
      <dgm:prSet presAssocID="{30446882-4D8D-4432-BD6B-FA50C78EE84F}" presName="accent_7" presStyleCnt="0"/>
      <dgm:spPr/>
    </dgm:pt>
    <dgm:pt modelId="{91457638-D9DB-4059-8A22-09CA548EFA1D}" type="pres">
      <dgm:prSet presAssocID="{30446882-4D8D-4432-BD6B-FA50C78EE84F}" presName="accentRepeatNode" presStyleLbl="solidFgAcc1" presStyleIdx="6" presStyleCnt="7" custLinFactX="200000" custLinFactNeighborX="251884" custLinFactNeighborY="-2897"/>
      <dgm:spPr/>
    </dgm:pt>
  </dgm:ptLst>
  <dgm:cxnLst>
    <dgm:cxn modelId="{E6C433FF-BB3E-4DF7-A6E6-DE13AB335479}" type="presOf" srcId="{8A32E141-FBF2-4AA4-B8B4-44B98C486C25}" destId="{6D082F3E-369A-4657-A874-F1491B90A4E1}" srcOrd="0" destOrd="0" presId="urn:microsoft.com/office/officeart/2008/layout/VerticalCurvedList"/>
    <dgm:cxn modelId="{70B273A3-7A96-4536-AC3E-29E6560FC52F}" type="presOf" srcId="{175CFFF2-0ED8-409A-8F61-F4CC9564B9A1}" destId="{822024E0-AF18-4D70-AA11-2F012A87211C}" srcOrd="0" destOrd="0" presId="urn:microsoft.com/office/officeart/2008/layout/VerticalCurvedList"/>
    <dgm:cxn modelId="{768408E1-D6C2-439C-A505-15FE282B9524}" srcId="{0E83A545-C6B6-4BEC-89B6-7FF60F9D394C}" destId="{4265B6B9-5CAE-47CB-9E3D-F81A5D19687A}" srcOrd="2" destOrd="0" parTransId="{AB962468-B709-46CD-8888-C18C326C9321}" sibTransId="{DE4F9B74-C8F0-49C6-8BF2-F0849B15F23A}"/>
    <dgm:cxn modelId="{A1CAF220-2A17-4DF8-BFB0-6690782030C1}" type="presOf" srcId="{0E83A545-C6B6-4BEC-89B6-7FF60F9D394C}" destId="{C743C237-2B12-45D3-935D-3FB0DC1A38F0}" srcOrd="0" destOrd="0" presId="urn:microsoft.com/office/officeart/2008/layout/VerticalCurvedList"/>
    <dgm:cxn modelId="{C59EC8C6-8561-4A17-9371-93E7F7FF218B}" srcId="{0E83A545-C6B6-4BEC-89B6-7FF60F9D394C}" destId="{BEE27969-C500-4D3D-B882-D2D5A17F40F1}" srcOrd="3" destOrd="0" parTransId="{D4BE8633-6579-4E8E-B545-F64500915C0F}" sibTransId="{5D74E6FA-8B7B-4A34-B90D-AEBAB6D446FE}"/>
    <dgm:cxn modelId="{E09EAC92-48AA-4DBA-8CA9-C85BEDD9A833}" type="presOf" srcId="{30446882-4D8D-4432-BD6B-FA50C78EE84F}" destId="{23EF9A8E-764B-4F89-A59E-F3226B277C6F}" srcOrd="0" destOrd="0" presId="urn:microsoft.com/office/officeart/2008/layout/VerticalCurvedList"/>
    <dgm:cxn modelId="{8E868E83-36A7-4687-A07E-1EEDF5740F13}" type="presOf" srcId="{9FA54DD3-1554-4A91-A3C7-A0A401BF593F}" destId="{7FACB2B8-2D1E-49BA-8410-D5B1696A79A2}" srcOrd="0" destOrd="0" presId="urn:microsoft.com/office/officeart/2008/layout/VerticalCurvedList"/>
    <dgm:cxn modelId="{901655E0-CF79-4069-A0F4-B593980C943D}" srcId="{0E83A545-C6B6-4BEC-89B6-7FF60F9D394C}" destId="{30446882-4D8D-4432-BD6B-FA50C78EE84F}" srcOrd="6" destOrd="0" parTransId="{7A3988E0-2DDF-412C-9D35-D9F99E931471}" sibTransId="{DCF96036-7EA5-4E1C-A58D-9B863CA182FC}"/>
    <dgm:cxn modelId="{FDC81F69-C56A-414F-B6B4-AC89EAC550B9}" type="presOf" srcId="{BEE27969-C500-4D3D-B882-D2D5A17F40F1}" destId="{8080A87C-E84E-4840-B2CF-B35D95A9E0B4}" srcOrd="0" destOrd="0" presId="urn:microsoft.com/office/officeart/2008/layout/VerticalCurvedList"/>
    <dgm:cxn modelId="{C08ACD29-F2A3-4FB1-B51B-120D04D88CA6}" type="presOf" srcId="{4265B6B9-5CAE-47CB-9E3D-F81A5D19687A}" destId="{87163307-84AC-4F70-987A-91FB8958E0E5}" srcOrd="0" destOrd="0" presId="urn:microsoft.com/office/officeart/2008/layout/VerticalCurvedList"/>
    <dgm:cxn modelId="{15038FAE-2321-43FC-818A-CA305EE38005}" type="presOf" srcId="{3E216E39-422D-41B7-BDCE-DC7800074E52}" destId="{F0B8E6E1-EE85-4795-9393-FB6429D5EDAD}" srcOrd="0" destOrd="0" presId="urn:microsoft.com/office/officeart/2008/layout/VerticalCurvedList"/>
    <dgm:cxn modelId="{DA396B83-97DD-446F-9B7E-D86BCBAA42A2}" srcId="{0E83A545-C6B6-4BEC-89B6-7FF60F9D394C}" destId="{175CFFF2-0ED8-409A-8F61-F4CC9564B9A1}" srcOrd="5" destOrd="0" parTransId="{C179D5D1-F76D-4549-9BF7-7DC3A3F38691}" sibTransId="{1B278074-446C-4F95-A99F-C9A4239E0579}"/>
    <dgm:cxn modelId="{1B142096-4AFC-4B49-AE7A-7BD568B2CF54}" srcId="{0E83A545-C6B6-4BEC-89B6-7FF60F9D394C}" destId="{3E216E39-422D-41B7-BDCE-DC7800074E52}" srcOrd="4" destOrd="0" parTransId="{AD385168-125C-406B-96F5-E2BFFD1D437F}" sibTransId="{1828EDC9-C9CD-43F5-9684-4A5DFAB7B6D4}"/>
    <dgm:cxn modelId="{6CF6190D-7FA1-4980-BD0D-C49F6049D1C2}" type="presOf" srcId="{65FE302A-05A4-4983-A7B5-5E0F521B8629}" destId="{46907B02-ED18-4909-B602-1B4D3D21AC82}" srcOrd="0" destOrd="0" presId="urn:microsoft.com/office/officeart/2008/layout/VerticalCurvedList"/>
    <dgm:cxn modelId="{0CCBD4B3-8758-4B9D-8204-5FE295BA00AE}" srcId="{0E83A545-C6B6-4BEC-89B6-7FF60F9D394C}" destId="{8A32E141-FBF2-4AA4-B8B4-44B98C486C25}" srcOrd="0" destOrd="0" parTransId="{65DF9D41-9EE2-46E3-A8F3-E397324E43C4}" sibTransId="{9FA54DD3-1554-4A91-A3C7-A0A401BF593F}"/>
    <dgm:cxn modelId="{617018F6-5E3E-45D1-A60C-6AC0F85EA227}" srcId="{0E83A545-C6B6-4BEC-89B6-7FF60F9D394C}" destId="{65FE302A-05A4-4983-A7B5-5E0F521B8629}" srcOrd="1" destOrd="0" parTransId="{8C383B76-30DA-494D-B060-7023ABABF4D8}" sibTransId="{8E698A82-8CB4-4CCB-B0A5-3FC439516576}"/>
    <dgm:cxn modelId="{3105FA8F-9204-45B7-8189-60E5FF57168F}" type="presParOf" srcId="{C743C237-2B12-45D3-935D-3FB0DC1A38F0}" destId="{50D80971-3109-416F-A4EB-89B398B4D93D}" srcOrd="0" destOrd="0" presId="urn:microsoft.com/office/officeart/2008/layout/VerticalCurvedList"/>
    <dgm:cxn modelId="{3039CD7D-7405-4BC4-9544-7C00F8AAB38E}" type="presParOf" srcId="{50D80971-3109-416F-A4EB-89B398B4D93D}" destId="{5370CE35-4556-41FA-8D9A-57889CA65B85}" srcOrd="0" destOrd="0" presId="urn:microsoft.com/office/officeart/2008/layout/VerticalCurvedList"/>
    <dgm:cxn modelId="{FBDD6ACA-CE89-49FC-A86B-B57005A041D3}" type="presParOf" srcId="{5370CE35-4556-41FA-8D9A-57889CA65B85}" destId="{AAD51871-50AE-4D27-A104-518278A4E178}" srcOrd="0" destOrd="0" presId="urn:microsoft.com/office/officeart/2008/layout/VerticalCurvedList"/>
    <dgm:cxn modelId="{720022DB-E548-4258-BA56-157202E63E78}" type="presParOf" srcId="{5370CE35-4556-41FA-8D9A-57889CA65B85}" destId="{7FACB2B8-2D1E-49BA-8410-D5B1696A79A2}" srcOrd="1" destOrd="0" presId="urn:microsoft.com/office/officeart/2008/layout/VerticalCurvedList"/>
    <dgm:cxn modelId="{37AB67FA-33B6-4F3B-B2E2-06A6B909EEFC}" type="presParOf" srcId="{5370CE35-4556-41FA-8D9A-57889CA65B85}" destId="{9273CBAD-5DCA-4B7F-B5AA-CB4C0AC97A3C}" srcOrd="2" destOrd="0" presId="urn:microsoft.com/office/officeart/2008/layout/VerticalCurvedList"/>
    <dgm:cxn modelId="{15630F4B-DD0D-4705-8833-59A4DB7A8FFD}" type="presParOf" srcId="{5370CE35-4556-41FA-8D9A-57889CA65B85}" destId="{EEF2027C-533C-4DA5-A326-C1064A2C3FBF}" srcOrd="3" destOrd="0" presId="urn:microsoft.com/office/officeart/2008/layout/VerticalCurvedList"/>
    <dgm:cxn modelId="{47A2A9EE-5373-4F53-9AC6-F8FF15A5400C}" type="presParOf" srcId="{50D80971-3109-416F-A4EB-89B398B4D93D}" destId="{6D082F3E-369A-4657-A874-F1491B90A4E1}" srcOrd="1" destOrd="0" presId="urn:microsoft.com/office/officeart/2008/layout/VerticalCurvedList"/>
    <dgm:cxn modelId="{D3390B35-16FC-4E18-8B2F-790A621D3A3B}" type="presParOf" srcId="{50D80971-3109-416F-A4EB-89B398B4D93D}" destId="{B253FEDB-019B-490D-AC10-4C6DE1F3DBF2}" srcOrd="2" destOrd="0" presId="urn:microsoft.com/office/officeart/2008/layout/VerticalCurvedList"/>
    <dgm:cxn modelId="{5EF17A3C-7089-4BDA-9645-351DA97C37A3}" type="presParOf" srcId="{B253FEDB-019B-490D-AC10-4C6DE1F3DBF2}" destId="{0C0B5CCA-E2B0-4B02-BF22-986C90397BAD}" srcOrd="0" destOrd="0" presId="urn:microsoft.com/office/officeart/2008/layout/VerticalCurvedList"/>
    <dgm:cxn modelId="{FE5DD23F-9F7B-4DC7-A6E3-D7A436FAB93E}" type="presParOf" srcId="{50D80971-3109-416F-A4EB-89B398B4D93D}" destId="{46907B02-ED18-4909-B602-1B4D3D21AC82}" srcOrd="3" destOrd="0" presId="urn:microsoft.com/office/officeart/2008/layout/VerticalCurvedList"/>
    <dgm:cxn modelId="{AD6FC4AD-413C-416C-BD05-BFE4F031AD66}" type="presParOf" srcId="{50D80971-3109-416F-A4EB-89B398B4D93D}" destId="{D35E0BD4-79BE-4103-B91B-E484DA183FD3}" srcOrd="4" destOrd="0" presId="urn:microsoft.com/office/officeart/2008/layout/VerticalCurvedList"/>
    <dgm:cxn modelId="{CC04154B-F90F-4FDD-B6B4-13409C28AE63}" type="presParOf" srcId="{D35E0BD4-79BE-4103-B91B-E484DA183FD3}" destId="{26187453-F2A8-45A1-92C6-4A2936A15DDD}" srcOrd="0" destOrd="0" presId="urn:microsoft.com/office/officeart/2008/layout/VerticalCurvedList"/>
    <dgm:cxn modelId="{DA258B1E-E051-4F7E-978E-FD63421E56DD}" type="presParOf" srcId="{50D80971-3109-416F-A4EB-89B398B4D93D}" destId="{87163307-84AC-4F70-987A-91FB8958E0E5}" srcOrd="5" destOrd="0" presId="urn:microsoft.com/office/officeart/2008/layout/VerticalCurvedList"/>
    <dgm:cxn modelId="{7595F8EC-034D-48C1-AC53-88D5A12A325F}" type="presParOf" srcId="{50D80971-3109-416F-A4EB-89B398B4D93D}" destId="{817B9E88-E4A5-46A2-ABEC-525B785BA877}" srcOrd="6" destOrd="0" presId="urn:microsoft.com/office/officeart/2008/layout/VerticalCurvedList"/>
    <dgm:cxn modelId="{028E7C58-3E43-4E71-B40D-47B93A467F95}" type="presParOf" srcId="{817B9E88-E4A5-46A2-ABEC-525B785BA877}" destId="{0703E04C-7E7C-4200-8852-422D1E137071}" srcOrd="0" destOrd="0" presId="urn:microsoft.com/office/officeart/2008/layout/VerticalCurvedList"/>
    <dgm:cxn modelId="{AC9267E0-9559-4DD1-9FEE-BC15C59DE94E}" type="presParOf" srcId="{50D80971-3109-416F-A4EB-89B398B4D93D}" destId="{8080A87C-E84E-4840-B2CF-B35D95A9E0B4}" srcOrd="7" destOrd="0" presId="urn:microsoft.com/office/officeart/2008/layout/VerticalCurvedList"/>
    <dgm:cxn modelId="{F1C12B17-34EF-441B-94CC-138A4277203A}" type="presParOf" srcId="{50D80971-3109-416F-A4EB-89B398B4D93D}" destId="{A0012027-C6E8-4C57-9473-6DAF7E6E7FAF}" srcOrd="8" destOrd="0" presId="urn:microsoft.com/office/officeart/2008/layout/VerticalCurvedList"/>
    <dgm:cxn modelId="{460CEB75-E4B7-4883-ACAA-63133D282DCE}" type="presParOf" srcId="{A0012027-C6E8-4C57-9473-6DAF7E6E7FAF}" destId="{61D7CA40-1FA8-46E9-92C3-552B8DCFC492}" srcOrd="0" destOrd="0" presId="urn:microsoft.com/office/officeart/2008/layout/VerticalCurvedList"/>
    <dgm:cxn modelId="{DE08B9CE-F2DC-4840-9092-93182C43AFFA}" type="presParOf" srcId="{50D80971-3109-416F-A4EB-89B398B4D93D}" destId="{F0B8E6E1-EE85-4795-9393-FB6429D5EDAD}" srcOrd="9" destOrd="0" presId="urn:microsoft.com/office/officeart/2008/layout/VerticalCurvedList"/>
    <dgm:cxn modelId="{19AEDFCC-CF14-4324-8B76-574DAE2B8E70}" type="presParOf" srcId="{50D80971-3109-416F-A4EB-89B398B4D93D}" destId="{AE2F359D-A679-4398-87C6-541F02E27CE8}" srcOrd="10" destOrd="0" presId="urn:microsoft.com/office/officeart/2008/layout/VerticalCurvedList"/>
    <dgm:cxn modelId="{2378F223-7A6B-4503-BFAC-D48DEA6A8087}" type="presParOf" srcId="{AE2F359D-A679-4398-87C6-541F02E27CE8}" destId="{8A54D55C-431C-4E09-86CE-7740FC87998E}" srcOrd="0" destOrd="0" presId="urn:microsoft.com/office/officeart/2008/layout/VerticalCurvedList"/>
    <dgm:cxn modelId="{CAEC410A-E256-41E8-816A-436002611A20}" type="presParOf" srcId="{50D80971-3109-416F-A4EB-89B398B4D93D}" destId="{822024E0-AF18-4D70-AA11-2F012A87211C}" srcOrd="11" destOrd="0" presId="urn:microsoft.com/office/officeart/2008/layout/VerticalCurvedList"/>
    <dgm:cxn modelId="{1EF835B7-83FC-4816-A61B-CF8A8B7708CF}" type="presParOf" srcId="{50D80971-3109-416F-A4EB-89B398B4D93D}" destId="{94BB1777-5B22-4F46-AAE8-01B529826998}" srcOrd="12" destOrd="0" presId="urn:microsoft.com/office/officeart/2008/layout/VerticalCurvedList"/>
    <dgm:cxn modelId="{8697C7EE-E499-427A-9938-52C963DE9117}" type="presParOf" srcId="{94BB1777-5B22-4F46-AAE8-01B529826998}" destId="{9D0274EE-BA90-40EE-BD73-5528D2E942B6}" srcOrd="0" destOrd="0" presId="urn:microsoft.com/office/officeart/2008/layout/VerticalCurvedList"/>
    <dgm:cxn modelId="{CA7796C6-938D-4580-AB3C-E02BA3649490}" type="presParOf" srcId="{50D80971-3109-416F-A4EB-89B398B4D93D}" destId="{23EF9A8E-764B-4F89-A59E-F3226B277C6F}" srcOrd="13" destOrd="0" presId="urn:microsoft.com/office/officeart/2008/layout/VerticalCurvedList"/>
    <dgm:cxn modelId="{56CD23CB-286F-4625-87C2-0E9C7C63335A}" type="presParOf" srcId="{50D80971-3109-416F-A4EB-89B398B4D93D}" destId="{CA2732C4-30DD-442A-AC79-9B93543F8ABD}" srcOrd="14" destOrd="0" presId="urn:microsoft.com/office/officeart/2008/layout/VerticalCurvedList"/>
    <dgm:cxn modelId="{15BB56BC-CD4E-4FC6-9973-8A7FF4A796E7}" type="presParOf" srcId="{CA2732C4-30DD-442A-AC79-9B93543F8ABD}" destId="{91457638-D9DB-4059-8A22-09CA548EFA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D5720D-32B9-4CB8-9299-B000F5788CC1}" type="doc">
      <dgm:prSet loTypeId="urn:microsoft.com/office/officeart/2008/layout/AlternatingHexagons" loCatId="list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62E16F5-BD86-4100-BBAD-53B562AED66E}">
      <dgm:prSet phldrT="[Text]" custT="1"/>
      <dgm:spPr>
        <a:solidFill>
          <a:srgbClr val="CC0066"/>
        </a:solidFill>
      </dgm:spPr>
      <dgm:t>
        <a:bodyPr/>
        <a:lstStyle/>
        <a:p>
          <a:r>
            <a:rPr lang="en-US" sz="1800" b="1" dirty="0" smtClean="0"/>
            <a:t>Building R. Community </a:t>
          </a:r>
          <a:r>
            <a:rPr lang="en-US" sz="1600" b="1" dirty="0" smtClean="0"/>
            <a:t/>
          </a:r>
          <a:br>
            <a:rPr lang="en-US" sz="1600" b="1" dirty="0" smtClean="0"/>
          </a:br>
          <a:r>
            <a:rPr lang="en-US" sz="1600" b="1" dirty="0" smtClean="0"/>
            <a:t>(</a:t>
          </a:r>
          <a:r>
            <a:rPr lang="en-US" sz="1600" dirty="0" smtClean="0"/>
            <a:t>Platforms / Workshops / Conferences / Expert </a:t>
          </a:r>
          <a:r>
            <a:rPr lang="en-US" sz="1600" dirty="0" err="1" smtClean="0"/>
            <a:t>Grups</a:t>
          </a:r>
          <a:r>
            <a:rPr lang="en-US" sz="1600" dirty="0" smtClean="0"/>
            <a:t>)</a:t>
          </a:r>
          <a:endParaRPr lang="en-US" sz="1800" dirty="0"/>
        </a:p>
      </dgm:t>
    </dgm:pt>
    <dgm:pt modelId="{99258407-7E8C-4885-859C-055D0D1E75D1}" type="parTrans" cxnId="{EE5D6659-A77A-4679-9593-CBE50690DF47}">
      <dgm:prSet/>
      <dgm:spPr/>
      <dgm:t>
        <a:bodyPr/>
        <a:lstStyle/>
        <a:p>
          <a:endParaRPr lang="en-US" sz="4400"/>
        </a:p>
      </dgm:t>
    </dgm:pt>
    <dgm:pt modelId="{7B3F8437-6399-4DF6-9805-724948E45174}" type="sibTrans" cxnId="{EE5D6659-A77A-4679-9593-CBE50690DF47}">
      <dgm:prSet custT="1"/>
      <dgm:spPr>
        <a:solidFill>
          <a:srgbClr val="00CC00"/>
        </a:solidFill>
      </dgm:spPr>
      <dgm:t>
        <a:bodyPr/>
        <a:lstStyle/>
        <a:p>
          <a:r>
            <a:rPr lang="en-US" sz="1600" b="1" dirty="0" smtClean="0"/>
            <a:t>Building R. Capacities </a:t>
          </a:r>
          <a:r>
            <a:rPr lang="en-US" sz="1600" dirty="0" smtClean="0"/>
            <a:t>(</a:t>
          </a:r>
          <a:r>
            <a:rPr lang="en-US" sz="1600" dirty="0" err="1" smtClean="0"/>
            <a:t>Banchmarks</a:t>
          </a:r>
          <a:r>
            <a:rPr lang="en-US" sz="1600" dirty="0" smtClean="0"/>
            <a:t>/Studies/Roadmaps)</a:t>
          </a:r>
          <a:endParaRPr lang="en-US" sz="1600" dirty="0"/>
        </a:p>
      </dgm:t>
    </dgm:pt>
    <dgm:pt modelId="{4AFEF659-4D87-44A5-B266-AC1334943D8B}">
      <dgm:prSet phldrT="[Text]" phldr="1" custT="1"/>
      <dgm:spPr/>
      <dgm:t>
        <a:bodyPr/>
        <a:lstStyle/>
        <a:p>
          <a:endParaRPr lang="en-US" sz="1800"/>
        </a:p>
      </dgm:t>
    </dgm:pt>
    <dgm:pt modelId="{1C7CA356-74E0-4D23-AD7A-35C7072644DF}" type="parTrans" cxnId="{9964EEFE-DEB0-449B-B177-1D99455FF6EA}">
      <dgm:prSet/>
      <dgm:spPr/>
      <dgm:t>
        <a:bodyPr/>
        <a:lstStyle/>
        <a:p>
          <a:endParaRPr lang="en-US" sz="4400"/>
        </a:p>
      </dgm:t>
    </dgm:pt>
    <dgm:pt modelId="{6D9D79A7-7132-48B4-8021-C5AB9D59BD16}" type="sibTrans" cxnId="{9964EEFE-DEB0-449B-B177-1D99455FF6EA}">
      <dgm:prSet/>
      <dgm:spPr/>
      <dgm:t>
        <a:bodyPr/>
        <a:lstStyle/>
        <a:p>
          <a:endParaRPr lang="en-US" sz="4400"/>
        </a:p>
      </dgm:t>
    </dgm:pt>
    <dgm:pt modelId="{14EE30D8-9D4E-4B9E-9267-72D6150672D3}">
      <dgm:prSet phldrT="[Text]" custT="1"/>
      <dgm:spPr/>
      <dgm:t>
        <a:bodyPr/>
        <a:lstStyle/>
        <a:p>
          <a:pPr rtl="0"/>
          <a:r>
            <a:rPr lang="en-US" sz="2000" b="1" cap="none" spc="0" dirty="0" smtClean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rPr>
            <a:t>Regional Initiatives for Europe</a:t>
          </a:r>
        </a:p>
      </dgm:t>
    </dgm:pt>
    <dgm:pt modelId="{AF32580F-7EC4-4487-9004-66B4B6DFDACD}" type="parTrans" cxnId="{3D4E8D90-8EAD-4FDA-97B1-498394A4A170}">
      <dgm:prSet/>
      <dgm:spPr/>
      <dgm:t>
        <a:bodyPr/>
        <a:lstStyle/>
        <a:p>
          <a:endParaRPr lang="en-US" sz="4400"/>
        </a:p>
      </dgm:t>
    </dgm:pt>
    <dgm:pt modelId="{1C78784D-C89B-448B-B8B3-E5C0A30F258E}" type="sibTrans" cxnId="{3D4E8D90-8EAD-4FDA-97B1-498394A4A170}">
      <dgm:prSet custT="1"/>
      <dgm:spPr/>
      <dgm:t>
        <a:bodyPr/>
        <a:lstStyle/>
        <a:p>
          <a:r>
            <a:rPr lang="en-US" sz="1800" b="1" dirty="0" smtClean="0"/>
            <a:t>Building Human Capacities</a:t>
          </a:r>
          <a:br>
            <a:rPr lang="en-US" sz="1800" b="1" dirty="0" smtClean="0"/>
          </a:br>
          <a:r>
            <a:rPr lang="en-US" sz="1600" dirty="0" smtClean="0"/>
            <a:t>(Trainings / ITU Academy / </a:t>
          </a:r>
          <a:r>
            <a:rPr lang="en-US" sz="1600" dirty="0" err="1" smtClean="0"/>
            <a:t>Centres</a:t>
          </a:r>
          <a:r>
            <a:rPr lang="en-US" sz="1600" dirty="0" smtClean="0"/>
            <a:t> of Excellence)</a:t>
          </a:r>
          <a:endParaRPr lang="en-US" sz="1200" dirty="0" smtClean="0"/>
        </a:p>
      </dgm:t>
    </dgm:pt>
    <dgm:pt modelId="{AD0E0724-3383-4A1B-8F4E-3ECA699E1800}">
      <dgm:prSet phldrT="[Text]" phldr="1" custT="1"/>
      <dgm:spPr/>
      <dgm:t>
        <a:bodyPr/>
        <a:lstStyle/>
        <a:p>
          <a:endParaRPr lang="en-US" sz="1800" dirty="0"/>
        </a:p>
      </dgm:t>
    </dgm:pt>
    <dgm:pt modelId="{B2F386F6-35E0-447C-80A2-17D178F9D683}" type="parTrans" cxnId="{0E48207F-84F0-4D77-A0AE-60A5FAD872F4}">
      <dgm:prSet/>
      <dgm:spPr/>
      <dgm:t>
        <a:bodyPr/>
        <a:lstStyle/>
        <a:p>
          <a:endParaRPr lang="en-US" sz="4400"/>
        </a:p>
      </dgm:t>
    </dgm:pt>
    <dgm:pt modelId="{A10A0598-FFB6-4094-87DD-0D5D5FCCE024}" type="sibTrans" cxnId="{0E48207F-84F0-4D77-A0AE-60A5FAD872F4}">
      <dgm:prSet/>
      <dgm:spPr/>
      <dgm:t>
        <a:bodyPr/>
        <a:lstStyle/>
        <a:p>
          <a:endParaRPr lang="en-US" sz="4400"/>
        </a:p>
      </dgm:t>
    </dgm:pt>
    <dgm:pt modelId="{24FE6F5F-90DD-4BBB-8278-D92BF196748F}">
      <dgm:prSet phldrT="[Text]" custT="1"/>
      <dgm:spPr/>
      <dgm:t>
        <a:bodyPr/>
        <a:lstStyle/>
        <a:p>
          <a:r>
            <a:rPr lang="en-US" sz="1800" b="1" dirty="0" smtClean="0"/>
            <a:t>Addressing N./R. Needs</a:t>
          </a:r>
          <a:r>
            <a:rPr lang="en-US" sz="1800" dirty="0" smtClean="0"/>
            <a:t> </a:t>
          </a:r>
          <a:r>
            <a:rPr lang="en-US" sz="1600" dirty="0" smtClean="0"/>
            <a:t>(Assistance / Transfer of Knowledge / </a:t>
          </a:r>
          <a:r>
            <a:rPr lang="en-US" sz="1600" dirty="0" err="1" smtClean="0"/>
            <a:t>Twinnings</a:t>
          </a:r>
          <a:r>
            <a:rPr lang="en-US" sz="1600" dirty="0" smtClean="0"/>
            <a:t>)</a:t>
          </a:r>
          <a:endParaRPr lang="en-US" sz="1200" dirty="0"/>
        </a:p>
      </dgm:t>
    </dgm:pt>
    <dgm:pt modelId="{ADA6952C-57D9-4463-8445-6A9737B5F9D7}" type="parTrans" cxnId="{9AF34719-05D5-43DB-93B9-43896EAA4204}">
      <dgm:prSet/>
      <dgm:spPr/>
      <dgm:t>
        <a:bodyPr/>
        <a:lstStyle/>
        <a:p>
          <a:endParaRPr lang="en-US" sz="4400"/>
        </a:p>
      </dgm:t>
    </dgm:pt>
    <dgm:pt modelId="{16E43AF4-C8DC-4001-85E0-9ED8516EF03C}" type="sibTrans" cxnId="{9AF34719-05D5-43DB-93B9-43896EAA4204}">
      <dgm:prSet custT="1"/>
      <dgm:spPr>
        <a:solidFill>
          <a:srgbClr val="C00000"/>
        </a:solidFill>
      </dgm:spPr>
      <dgm:t>
        <a:bodyPr/>
        <a:lstStyle/>
        <a:p>
          <a:r>
            <a:rPr lang="en-US" sz="1800" b="1" dirty="0" smtClean="0"/>
            <a:t>Fostering Regional Coordination and Cross-R. Coop. </a:t>
          </a:r>
          <a:br>
            <a:rPr lang="en-US" sz="1800" b="1" dirty="0" smtClean="0"/>
          </a:br>
          <a:r>
            <a:rPr lang="en-US" sz="1400" dirty="0" smtClean="0"/>
            <a:t>(Know-how exchange with other R.)</a:t>
          </a:r>
          <a:endParaRPr lang="en-US" sz="1600" dirty="0" smtClean="0"/>
        </a:p>
      </dgm:t>
    </dgm:pt>
    <dgm:pt modelId="{C54244EC-57FE-4D0D-BD0F-7EE18AC9F28E}">
      <dgm:prSet phldrT="[Text]" phldr="1" custT="1"/>
      <dgm:spPr/>
      <dgm:t>
        <a:bodyPr/>
        <a:lstStyle/>
        <a:p>
          <a:endParaRPr lang="en-US" sz="1800" dirty="0"/>
        </a:p>
      </dgm:t>
    </dgm:pt>
    <dgm:pt modelId="{4835510B-3EF3-421A-84F0-7BDEB87DC63B}" type="parTrans" cxnId="{D29D86ED-0872-439B-863A-1F4D13BF8374}">
      <dgm:prSet/>
      <dgm:spPr/>
      <dgm:t>
        <a:bodyPr/>
        <a:lstStyle/>
        <a:p>
          <a:endParaRPr lang="en-US" sz="4400"/>
        </a:p>
      </dgm:t>
    </dgm:pt>
    <dgm:pt modelId="{516CA021-E371-4830-A61C-2CCDE9110F51}" type="sibTrans" cxnId="{D29D86ED-0872-439B-863A-1F4D13BF8374}">
      <dgm:prSet/>
      <dgm:spPr/>
      <dgm:t>
        <a:bodyPr/>
        <a:lstStyle/>
        <a:p>
          <a:endParaRPr lang="en-US" sz="4400"/>
        </a:p>
      </dgm:t>
    </dgm:pt>
    <dgm:pt modelId="{54A79F99-739F-438D-A72C-4BD9CD13423E}" type="pres">
      <dgm:prSet presAssocID="{88D5720D-32B9-4CB8-9299-B000F5788CC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7F5FFA2-7533-4E7A-831D-D5B27B0FC35C}" type="pres">
      <dgm:prSet presAssocID="{862E16F5-BD86-4100-BBAD-53B562AED66E}" presName="composite" presStyleCnt="0"/>
      <dgm:spPr/>
    </dgm:pt>
    <dgm:pt modelId="{F5844972-5218-4A32-A775-EC2572BF8224}" type="pres">
      <dgm:prSet presAssocID="{862E16F5-BD86-4100-BBAD-53B562AED66E}" presName="Parent1" presStyleLbl="node1" presStyleIdx="0" presStyleCnt="6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37FEC-B8AD-41BF-98EA-87DE7B0FFFC2}" type="pres">
      <dgm:prSet presAssocID="{862E16F5-BD86-4100-BBAD-53B562AED66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EDC3C6-DC3E-40E2-8C4E-A7DE9A8D68E1}" type="pres">
      <dgm:prSet presAssocID="{862E16F5-BD86-4100-BBAD-53B562AED66E}" presName="BalanceSpacing" presStyleCnt="0"/>
      <dgm:spPr/>
    </dgm:pt>
    <dgm:pt modelId="{C899DFDD-DD8E-48F4-9AEF-6AF2B6668CE3}" type="pres">
      <dgm:prSet presAssocID="{862E16F5-BD86-4100-BBAD-53B562AED66E}" presName="BalanceSpacing1" presStyleCnt="0"/>
      <dgm:spPr/>
    </dgm:pt>
    <dgm:pt modelId="{506B9846-CA49-46CD-BB8E-25301981DAAF}" type="pres">
      <dgm:prSet presAssocID="{7B3F8437-6399-4DF6-9805-724948E45174}" presName="Accent1Text" presStyleLbl="node1" presStyleIdx="1" presStyleCnt="6"/>
      <dgm:spPr/>
      <dgm:t>
        <a:bodyPr/>
        <a:lstStyle/>
        <a:p>
          <a:endParaRPr lang="en-US"/>
        </a:p>
      </dgm:t>
    </dgm:pt>
    <dgm:pt modelId="{B459B55C-30E7-4054-AF43-46CD78EFDFF6}" type="pres">
      <dgm:prSet presAssocID="{7B3F8437-6399-4DF6-9805-724948E45174}" presName="spaceBetweenRectangles" presStyleCnt="0"/>
      <dgm:spPr/>
    </dgm:pt>
    <dgm:pt modelId="{D18D31A9-BFF9-4684-85A3-01B92431AD70}" type="pres">
      <dgm:prSet presAssocID="{14EE30D8-9D4E-4B9E-9267-72D6150672D3}" presName="composite" presStyleCnt="0"/>
      <dgm:spPr/>
    </dgm:pt>
    <dgm:pt modelId="{0C235533-52FD-4635-9CF8-55CF448C8587}" type="pres">
      <dgm:prSet presAssocID="{14EE30D8-9D4E-4B9E-9267-72D6150672D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2EEE3-00F9-4065-ADEA-B95148154577}" type="pres">
      <dgm:prSet presAssocID="{14EE30D8-9D4E-4B9E-9267-72D6150672D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0E694-658E-445D-93EB-850BC5EBA2B8}" type="pres">
      <dgm:prSet presAssocID="{14EE30D8-9D4E-4B9E-9267-72D6150672D3}" presName="BalanceSpacing" presStyleCnt="0"/>
      <dgm:spPr/>
    </dgm:pt>
    <dgm:pt modelId="{90F7E69E-3E83-4552-B78E-BB13CF28EF20}" type="pres">
      <dgm:prSet presAssocID="{14EE30D8-9D4E-4B9E-9267-72D6150672D3}" presName="BalanceSpacing1" presStyleCnt="0"/>
      <dgm:spPr/>
    </dgm:pt>
    <dgm:pt modelId="{8FAFE181-2F91-4577-BA19-03C016DB4EFA}" type="pres">
      <dgm:prSet presAssocID="{1C78784D-C89B-448B-B8B3-E5C0A30F258E}" presName="Accent1Text" presStyleLbl="node1" presStyleIdx="3" presStyleCnt="6"/>
      <dgm:spPr/>
      <dgm:t>
        <a:bodyPr/>
        <a:lstStyle/>
        <a:p>
          <a:endParaRPr lang="en-US"/>
        </a:p>
      </dgm:t>
    </dgm:pt>
    <dgm:pt modelId="{27234AD2-219E-4BF1-BE6B-1D0D8E93E314}" type="pres">
      <dgm:prSet presAssocID="{1C78784D-C89B-448B-B8B3-E5C0A30F258E}" presName="spaceBetweenRectangles" presStyleCnt="0"/>
      <dgm:spPr/>
    </dgm:pt>
    <dgm:pt modelId="{F181718F-7CBC-43C9-A9F7-885330FE0271}" type="pres">
      <dgm:prSet presAssocID="{24FE6F5F-90DD-4BBB-8278-D92BF196748F}" presName="composite" presStyleCnt="0"/>
      <dgm:spPr/>
    </dgm:pt>
    <dgm:pt modelId="{042D245A-5386-43A4-97DC-7C1E31F9AB39}" type="pres">
      <dgm:prSet presAssocID="{24FE6F5F-90DD-4BBB-8278-D92BF196748F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FD4F8E-BB50-457A-8866-438B8DA78A39}" type="pres">
      <dgm:prSet presAssocID="{24FE6F5F-90DD-4BBB-8278-D92BF196748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47921-710C-4B15-9149-69EADC5DCDD3}" type="pres">
      <dgm:prSet presAssocID="{24FE6F5F-90DD-4BBB-8278-D92BF196748F}" presName="BalanceSpacing" presStyleCnt="0"/>
      <dgm:spPr/>
    </dgm:pt>
    <dgm:pt modelId="{79271DA0-4E82-48A8-94F6-32362B4FF652}" type="pres">
      <dgm:prSet presAssocID="{24FE6F5F-90DD-4BBB-8278-D92BF196748F}" presName="BalanceSpacing1" presStyleCnt="0"/>
      <dgm:spPr/>
    </dgm:pt>
    <dgm:pt modelId="{CD35DA0B-20EE-4FEE-87F2-7383870A7134}" type="pres">
      <dgm:prSet presAssocID="{16E43AF4-C8DC-4001-85E0-9ED8516EF03C}" presName="Accent1Text" presStyleLbl="node1" presStyleIdx="5" presStyleCnt="6" custLinFactNeighborX="3078" custLinFactNeighborY="20753"/>
      <dgm:spPr/>
      <dgm:t>
        <a:bodyPr/>
        <a:lstStyle/>
        <a:p>
          <a:endParaRPr lang="en-US"/>
        </a:p>
      </dgm:t>
    </dgm:pt>
  </dgm:ptLst>
  <dgm:cxnLst>
    <dgm:cxn modelId="{AC839042-6051-431F-89FC-83EAC9B3D25F}" type="presOf" srcId="{7B3F8437-6399-4DF6-9805-724948E45174}" destId="{506B9846-CA49-46CD-BB8E-25301981DAAF}" srcOrd="0" destOrd="0" presId="urn:microsoft.com/office/officeart/2008/layout/AlternatingHexagons"/>
    <dgm:cxn modelId="{9AF34719-05D5-43DB-93B9-43896EAA4204}" srcId="{88D5720D-32B9-4CB8-9299-B000F5788CC1}" destId="{24FE6F5F-90DD-4BBB-8278-D92BF196748F}" srcOrd="2" destOrd="0" parTransId="{ADA6952C-57D9-4463-8445-6A9737B5F9D7}" sibTransId="{16E43AF4-C8DC-4001-85E0-9ED8516EF03C}"/>
    <dgm:cxn modelId="{702E3230-0105-4197-9669-AE0B21DA2E4F}" type="presOf" srcId="{24FE6F5F-90DD-4BBB-8278-D92BF196748F}" destId="{042D245A-5386-43A4-97DC-7C1E31F9AB39}" srcOrd="0" destOrd="0" presId="urn:microsoft.com/office/officeart/2008/layout/AlternatingHexagons"/>
    <dgm:cxn modelId="{9BCAC449-958F-4A8F-B70C-6587A4FDF82C}" type="presOf" srcId="{862E16F5-BD86-4100-BBAD-53B562AED66E}" destId="{F5844972-5218-4A32-A775-EC2572BF8224}" srcOrd="0" destOrd="0" presId="urn:microsoft.com/office/officeart/2008/layout/AlternatingHexagons"/>
    <dgm:cxn modelId="{0E48207F-84F0-4D77-A0AE-60A5FAD872F4}" srcId="{14EE30D8-9D4E-4B9E-9267-72D6150672D3}" destId="{AD0E0724-3383-4A1B-8F4E-3ECA699E1800}" srcOrd="0" destOrd="0" parTransId="{B2F386F6-35E0-447C-80A2-17D178F9D683}" sibTransId="{A10A0598-FFB6-4094-87DD-0D5D5FCCE024}"/>
    <dgm:cxn modelId="{841101F2-C1BA-4C1A-B383-68717A2DD876}" type="presOf" srcId="{1C78784D-C89B-448B-B8B3-E5C0A30F258E}" destId="{8FAFE181-2F91-4577-BA19-03C016DB4EFA}" srcOrd="0" destOrd="0" presId="urn:microsoft.com/office/officeart/2008/layout/AlternatingHexagons"/>
    <dgm:cxn modelId="{7EFF265B-55AD-43AA-A733-1C394D75B200}" type="presOf" srcId="{AD0E0724-3383-4A1B-8F4E-3ECA699E1800}" destId="{55D2EEE3-00F9-4065-ADEA-B95148154577}" srcOrd="0" destOrd="0" presId="urn:microsoft.com/office/officeart/2008/layout/AlternatingHexagons"/>
    <dgm:cxn modelId="{9964EEFE-DEB0-449B-B177-1D99455FF6EA}" srcId="{862E16F5-BD86-4100-BBAD-53B562AED66E}" destId="{4AFEF659-4D87-44A5-B266-AC1334943D8B}" srcOrd="0" destOrd="0" parTransId="{1C7CA356-74E0-4D23-AD7A-35C7072644DF}" sibTransId="{6D9D79A7-7132-48B4-8021-C5AB9D59BD16}"/>
    <dgm:cxn modelId="{EE5D6659-A77A-4679-9593-CBE50690DF47}" srcId="{88D5720D-32B9-4CB8-9299-B000F5788CC1}" destId="{862E16F5-BD86-4100-BBAD-53B562AED66E}" srcOrd="0" destOrd="0" parTransId="{99258407-7E8C-4885-859C-055D0D1E75D1}" sibTransId="{7B3F8437-6399-4DF6-9805-724948E45174}"/>
    <dgm:cxn modelId="{3D4E8D90-8EAD-4FDA-97B1-498394A4A170}" srcId="{88D5720D-32B9-4CB8-9299-B000F5788CC1}" destId="{14EE30D8-9D4E-4B9E-9267-72D6150672D3}" srcOrd="1" destOrd="0" parTransId="{AF32580F-7EC4-4487-9004-66B4B6DFDACD}" sibTransId="{1C78784D-C89B-448B-B8B3-E5C0A30F258E}"/>
    <dgm:cxn modelId="{37B3F953-D6B8-4003-9BC6-51B75611A0D4}" type="presOf" srcId="{14EE30D8-9D4E-4B9E-9267-72D6150672D3}" destId="{0C235533-52FD-4635-9CF8-55CF448C8587}" srcOrd="0" destOrd="0" presId="urn:microsoft.com/office/officeart/2008/layout/AlternatingHexagons"/>
    <dgm:cxn modelId="{D29D86ED-0872-439B-863A-1F4D13BF8374}" srcId="{24FE6F5F-90DD-4BBB-8278-D92BF196748F}" destId="{C54244EC-57FE-4D0D-BD0F-7EE18AC9F28E}" srcOrd="0" destOrd="0" parTransId="{4835510B-3EF3-421A-84F0-7BDEB87DC63B}" sibTransId="{516CA021-E371-4830-A61C-2CCDE9110F51}"/>
    <dgm:cxn modelId="{3263AC81-FB48-4794-8489-56514920B15C}" type="presOf" srcId="{C54244EC-57FE-4D0D-BD0F-7EE18AC9F28E}" destId="{8DFD4F8E-BB50-457A-8866-438B8DA78A39}" srcOrd="0" destOrd="0" presId="urn:microsoft.com/office/officeart/2008/layout/AlternatingHexagons"/>
    <dgm:cxn modelId="{FCB1E9DE-19D7-466D-AFAF-C80F7628646E}" type="presOf" srcId="{16E43AF4-C8DC-4001-85E0-9ED8516EF03C}" destId="{CD35DA0B-20EE-4FEE-87F2-7383870A7134}" srcOrd="0" destOrd="0" presId="urn:microsoft.com/office/officeart/2008/layout/AlternatingHexagons"/>
    <dgm:cxn modelId="{29F4042D-6D8B-4B30-9AA6-0CB5A70B61B6}" type="presOf" srcId="{88D5720D-32B9-4CB8-9299-B000F5788CC1}" destId="{54A79F99-739F-438D-A72C-4BD9CD13423E}" srcOrd="0" destOrd="0" presId="urn:microsoft.com/office/officeart/2008/layout/AlternatingHexagons"/>
    <dgm:cxn modelId="{C5CFB475-2DF6-440E-A68A-8984A3D9CCFD}" type="presOf" srcId="{4AFEF659-4D87-44A5-B266-AC1334943D8B}" destId="{7D937FEC-B8AD-41BF-98EA-87DE7B0FFFC2}" srcOrd="0" destOrd="0" presId="urn:microsoft.com/office/officeart/2008/layout/AlternatingHexagons"/>
    <dgm:cxn modelId="{DBD79F7F-557C-4375-BAEC-985B50D1866B}" type="presParOf" srcId="{54A79F99-739F-438D-A72C-4BD9CD13423E}" destId="{97F5FFA2-7533-4E7A-831D-D5B27B0FC35C}" srcOrd="0" destOrd="0" presId="urn:microsoft.com/office/officeart/2008/layout/AlternatingHexagons"/>
    <dgm:cxn modelId="{7A66B267-4ECF-47DF-8151-D39A1EA084D9}" type="presParOf" srcId="{97F5FFA2-7533-4E7A-831D-D5B27B0FC35C}" destId="{F5844972-5218-4A32-A775-EC2572BF8224}" srcOrd="0" destOrd="0" presId="urn:microsoft.com/office/officeart/2008/layout/AlternatingHexagons"/>
    <dgm:cxn modelId="{FBE74460-2439-4D9F-ABD7-76F56BDCE55A}" type="presParOf" srcId="{97F5FFA2-7533-4E7A-831D-D5B27B0FC35C}" destId="{7D937FEC-B8AD-41BF-98EA-87DE7B0FFFC2}" srcOrd="1" destOrd="0" presId="urn:microsoft.com/office/officeart/2008/layout/AlternatingHexagons"/>
    <dgm:cxn modelId="{B5A8D5A6-A9C3-4E85-B2BB-29760DFD9FB7}" type="presParOf" srcId="{97F5FFA2-7533-4E7A-831D-D5B27B0FC35C}" destId="{01EDC3C6-DC3E-40E2-8C4E-A7DE9A8D68E1}" srcOrd="2" destOrd="0" presId="urn:microsoft.com/office/officeart/2008/layout/AlternatingHexagons"/>
    <dgm:cxn modelId="{7C69D9F9-329C-4F2C-962D-7FE38C6DF771}" type="presParOf" srcId="{97F5FFA2-7533-4E7A-831D-D5B27B0FC35C}" destId="{C899DFDD-DD8E-48F4-9AEF-6AF2B6668CE3}" srcOrd="3" destOrd="0" presId="urn:microsoft.com/office/officeart/2008/layout/AlternatingHexagons"/>
    <dgm:cxn modelId="{6E07A41E-C4FD-4E1D-8D0B-56A674D05DD6}" type="presParOf" srcId="{97F5FFA2-7533-4E7A-831D-D5B27B0FC35C}" destId="{506B9846-CA49-46CD-BB8E-25301981DAAF}" srcOrd="4" destOrd="0" presId="urn:microsoft.com/office/officeart/2008/layout/AlternatingHexagons"/>
    <dgm:cxn modelId="{7C9C2430-86EA-4279-9391-FA1C1FAEB7F9}" type="presParOf" srcId="{54A79F99-739F-438D-A72C-4BD9CD13423E}" destId="{B459B55C-30E7-4054-AF43-46CD78EFDFF6}" srcOrd="1" destOrd="0" presId="urn:microsoft.com/office/officeart/2008/layout/AlternatingHexagons"/>
    <dgm:cxn modelId="{45EC61CF-361B-4AAB-A524-FC4414EC13CC}" type="presParOf" srcId="{54A79F99-739F-438D-A72C-4BD9CD13423E}" destId="{D18D31A9-BFF9-4684-85A3-01B92431AD70}" srcOrd="2" destOrd="0" presId="urn:microsoft.com/office/officeart/2008/layout/AlternatingHexagons"/>
    <dgm:cxn modelId="{BD811AD3-25CE-41EA-B596-29846E5665C3}" type="presParOf" srcId="{D18D31A9-BFF9-4684-85A3-01B92431AD70}" destId="{0C235533-52FD-4635-9CF8-55CF448C8587}" srcOrd="0" destOrd="0" presId="urn:microsoft.com/office/officeart/2008/layout/AlternatingHexagons"/>
    <dgm:cxn modelId="{AC8F0D84-2D34-49EF-8F77-C0FC84933225}" type="presParOf" srcId="{D18D31A9-BFF9-4684-85A3-01B92431AD70}" destId="{55D2EEE3-00F9-4065-ADEA-B95148154577}" srcOrd="1" destOrd="0" presId="urn:microsoft.com/office/officeart/2008/layout/AlternatingHexagons"/>
    <dgm:cxn modelId="{B0A68FB6-7B9F-4A31-9460-FCBFF9BE072D}" type="presParOf" srcId="{D18D31A9-BFF9-4684-85A3-01B92431AD70}" destId="{7BD0E694-658E-445D-93EB-850BC5EBA2B8}" srcOrd="2" destOrd="0" presId="urn:microsoft.com/office/officeart/2008/layout/AlternatingHexagons"/>
    <dgm:cxn modelId="{02330153-1D0C-4615-9E46-08FB508243E6}" type="presParOf" srcId="{D18D31A9-BFF9-4684-85A3-01B92431AD70}" destId="{90F7E69E-3E83-4552-B78E-BB13CF28EF20}" srcOrd="3" destOrd="0" presId="urn:microsoft.com/office/officeart/2008/layout/AlternatingHexagons"/>
    <dgm:cxn modelId="{4B24BEEB-E134-40E1-8E18-04E232473330}" type="presParOf" srcId="{D18D31A9-BFF9-4684-85A3-01B92431AD70}" destId="{8FAFE181-2F91-4577-BA19-03C016DB4EFA}" srcOrd="4" destOrd="0" presId="urn:microsoft.com/office/officeart/2008/layout/AlternatingHexagons"/>
    <dgm:cxn modelId="{F109ABDE-273B-478F-ADD6-77CA688DB1FB}" type="presParOf" srcId="{54A79F99-739F-438D-A72C-4BD9CD13423E}" destId="{27234AD2-219E-4BF1-BE6B-1D0D8E93E314}" srcOrd="3" destOrd="0" presId="urn:microsoft.com/office/officeart/2008/layout/AlternatingHexagons"/>
    <dgm:cxn modelId="{A6E5E9E7-E3E4-4FE9-9383-FE25D29C7690}" type="presParOf" srcId="{54A79F99-739F-438D-A72C-4BD9CD13423E}" destId="{F181718F-7CBC-43C9-A9F7-885330FE0271}" srcOrd="4" destOrd="0" presId="urn:microsoft.com/office/officeart/2008/layout/AlternatingHexagons"/>
    <dgm:cxn modelId="{E244DDCC-01C3-42B3-B98A-AF674401731C}" type="presParOf" srcId="{F181718F-7CBC-43C9-A9F7-885330FE0271}" destId="{042D245A-5386-43A4-97DC-7C1E31F9AB39}" srcOrd="0" destOrd="0" presId="urn:microsoft.com/office/officeart/2008/layout/AlternatingHexagons"/>
    <dgm:cxn modelId="{23F541CE-6964-4D54-9C4E-9B3B798129AA}" type="presParOf" srcId="{F181718F-7CBC-43C9-A9F7-885330FE0271}" destId="{8DFD4F8E-BB50-457A-8866-438B8DA78A39}" srcOrd="1" destOrd="0" presId="urn:microsoft.com/office/officeart/2008/layout/AlternatingHexagons"/>
    <dgm:cxn modelId="{8C98B484-790A-4E59-ADCD-0FAB3F7071D6}" type="presParOf" srcId="{F181718F-7CBC-43C9-A9F7-885330FE0271}" destId="{CF347921-710C-4B15-9149-69EADC5DCDD3}" srcOrd="2" destOrd="0" presId="urn:microsoft.com/office/officeart/2008/layout/AlternatingHexagons"/>
    <dgm:cxn modelId="{ADA45FF7-CAFB-4BFD-9CDB-F7C32C51B1A7}" type="presParOf" srcId="{F181718F-7CBC-43C9-A9F7-885330FE0271}" destId="{79271DA0-4E82-48A8-94F6-32362B4FF652}" srcOrd="3" destOrd="0" presId="urn:microsoft.com/office/officeart/2008/layout/AlternatingHexagons"/>
    <dgm:cxn modelId="{910E0262-361D-475C-B8E8-5FF2FE2EB4D8}" type="presParOf" srcId="{F181718F-7CBC-43C9-A9F7-885330FE0271}" destId="{CD35DA0B-20EE-4FEE-87F2-7383870A713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83A545-C6B6-4BEC-89B6-7FF60F9D394C}" type="doc">
      <dgm:prSet loTypeId="urn:microsoft.com/office/officeart/2008/layout/VerticalCurvedList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32E141-FBF2-4AA4-B8B4-44B98C486C25}">
      <dgm:prSet phldrT="[Text]"/>
      <dgm:spPr/>
      <dgm:t>
        <a:bodyPr/>
        <a:lstStyle/>
        <a:p>
          <a:r>
            <a:rPr lang="en-US" dirty="0" err="1" smtClean="0"/>
            <a:t>Programmes</a:t>
          </a:r>
          <a:endParaRPr lang="en-US" dirty="0"/>
        </a:p>
      </dgm:t>
    </dgm:pt>
    <dgm:pt modelId="{65DF9D41-9EE2-46E3-A8F3-E397324E43C4}" type="parTrans" cxnId="{0CCBD4B3-8758-4B9D-8204-5FE295BA00AE}">
      <dgm:prSet/>
      <dgm:spPr/>
      <dgm:t>
        <a:bodyPr/>
        <a:lstStyle/>
        <a:p>
          <a:endParaRPr lang="en-US"/>
        </a:p>
      </dgm:t>
    </dgm:pt>
    <dgm:pt modelId="{9FA54DD3-1554-4A91-A3C7-A0A401BF593F}" type="sibTrans" cxnId="{0CCBD4B3-8758-4B9D-8204-5FE295BA00AE}">
      <dgm:prSet/>
      <dgm:spPr/>
      <dgm:t>
        <a:bodyPr/>
        <a:lstStyle/>
        <a:p>
          <a:endParaRPr lang="en-US"/>
        </a:p>
      </dgm:t>
    </dgm:pt>
    <dgm:pt modelId="{65FE302A-05A4-4983-A7B5-5E0F521B8629}">
      <dgm:prSet phldrT="[Text]"/>
      <dgm:spPr/>
      <dgm:t>
        <a:bodyPr/>
        <a:lstStyle/>
        <a:p>
          <a:r>
            <a:rPr lang="en-US" dirty="0" smtClean="0"/>
            <a:t>Projects</a:t>
          </a:r>
          <a:endParaRPr lang="en-US" dirty="0"/>
        </a:p>
      </dgm:t>
    </dgm:pt>
    <dgm:pt modelId="{8C383B76-30DA-494D-B060-7023ABABF4D8}" type="parTrans" cxnId="{617018F6-5E3E-45D1-A60C-6AC0F85EA227}">
      <dgm:prSet/>
      <dgm:spPr/>
      <dgm:t>
        <a:bodyPr/>
        <a:lstStyle/>
        <a:p>
          <a:endParaRPr lang="en-US"/>
        </a:p>
      </dgm:t>
    </dgm:pt>
    <dgm:pt modelId="{8E698A82-8CB4-4CCB-B0A5-3FC439516576}" type="sibTrans" cxnId="{617018F6-5E3E-45D1-A60C-6AC0F85EA227}">
      <dgm:prSet/>
      <dgm:spPr/>
      <dgm:t>
        <a:bodyPr/>
        <a:lstStyle/>
        <a:p>
          <a:endParaRPr lang="en-US"/>
        </a:p>
      </dgm:t>
    </dgm:pt>
    <dgm:pt modelId="{4265B6B9-5CAE-47CB-9E3D-F81A5D19687A}">
      <dgm:prSet phldrT="[Text]"/>
      <dgm:spPr/>
      <dgm:t>
        <a:bodyPr/>
        <a:lstStyle/>
        <a:p>
          <a:r>
            <a:rPr lang="en-US" dirty="0" smtClean="0"/>
            <a:t>Study Groups</a:t>
          </a:r>
          <a:endParaRPr lang="en-US" dirty="0"/>
        </a:p>
      </dgm:t>
    </dgm:pt>
    <dgm:pt modelId="{AB962468-B709-46CD-8888-C18C326C9321}" type="parTrans" cxnId="{768408E1-D6C2-439C-A505-15FE282B9524}">
      <dgm:prSet/>
      <dgm:spPr/>
      <dgm:t>
        <a:bodyPr/>
        <a:lstStyle/>
        <a:p>
          <a:endParaRPr lang="en-US"/>
        </a:p>
      </dgm:t>
    </dgm:pt>
    <dgm:pt modelId="{DE4F9B74-C8F0-49C6-8BF2-F0849B15F23A}" type="sibTrans" cxnId="{768408E1-D6C2-439C-A505-15FE282B9524}">
      <dgm:prSet/>
      <dgm:spPr/>
      <dgm:t>
        <a:bodyPr/>
        <a:lstStyle/>
        <a:p>
          <a:endParaRPr lang="en-US"/>
        </a:p>
      </dgm:t>
    </dgm:pt>
    <dgm:pt modelId="{BEE27969-C500-4D3D-B882-D2D5A17F40F1}">
      <dgm:prSet/>
      <dgm:spPr/>
      <dgm:t>
        <a:bodyPr/>
        <a:lstStyle/>
        <a:p>
          <a:r>
            <a:rPr lang="en-US" dirty="0" smtClean="0"/>
            <a:t>ITU Academy</a:t>
          </a:r>
          <a:endParaRPr lang="en-US" dirty="0"/>
        </a:p>
      </dgm:t>
    </dgm:pt>
    <dgm:pt modelId="{D4BE8633-6579-4E8E-B545-F64500915C0F}" type="parTrans" cxnId="{C59EC8C6-8561-4A17-9371-93E7F7FF218B}">
      <dgm:prSet/>
      <dgm:spPr/>
      <dgm:t>
        <a:bodyPr/>
        <a:lstStyle/>
        <a:p>
          <a:endParaRPr lang="en-US"/>
        </a:p>
      </dgm:t>
    </dgm:pt>
    <dgm:pt modelId="{5D74E6FA-8B7B-4A34-B90D-AEBAB6D446FE}" type="sibTrans" cxnId="{C59EC8C6-8561-4A17-9371-93E7F7FF218B}">
      <dgm:prSet/>
      <dgm:spPr/>
      <dgm:t>
        <a:bodyPr/>
        <a:lstStyle/>
        <a:p>
          <a:endParaRPr lang="en-US"/>
        </a:p>
      </dgm:t>
    </dgm:pt>
    <dgm:pt modelId="{175CFFF2-0ED8-409A-8F61-F4CC9564B9A1}">
      <dgm:prSet/>
      <dgm:spPr/>
      <dgm:t>
        <a:bodyPr/>
        <a:lstStyle/>
        <a:p>
          <a:r>
            <a:rPr lang="en-US" dirty="0" smtClean="0"/>
            <a:t>Academia</a:t>
          </a:r>
          <a:endParaRPr lang="en-US" dirty="0"/>
        </a:p>
      </dgm:t>
    </dgm:pt>
    <dgm:pt modelId="{C179D5D1-F76D-4549-9BF7-7DC3A3F38691}" type="parTrans" cxnId="{DA396B83-97DD-446F-9B7E-D86BCBAA42A2}">
      <dgm:prSet/>
      <dgm:spPr/>
      <dgm:t>
        <a:bodyPr/>
        <a:lstStyle/>
        <a:p>
          <a:endParaRPr lang="en-US"/>
        </a:p>
      </dgm:t>
    </dgm:pt>
    <dgm:pt modelId="{1B278074-446C-4F95-A99F-C9A4239E0579}" type="sibTrans" cxnId="{DA396B83-97DD-446F-9B7E-D86BCBAA42A2}">
      <dgm:prSet/>
      <dgm:spPr/>
      <dgm:t>
        <a:bodyPr/>
        <a:lstStyle/>
        <a:p>
          <a:endParaRPr lang="en-US"/>
        </a:p>
      </dgm:t>
    </dgm:pt>
    <dgm:pt modelId="{3E216E39-422D-41B7-BDCE-DC7800074E52}">
      <dgm:prSet/>
      <dgm:spPr/>
      <dgm:t>
        <a:bodyPr/>
        <a:lstStyle/>
        <a:p>
          <a:r>
            <a:rPr lang="en-US" dirty="0" smtClean="0"/>
            <a:t>Membership</a:t>
          </a:r>
          <a:endParaRPr lang="en-US" dirty="0"/>
        </a:p>
      </dgm:t>
    </dgm:pt>
    <dgm:pt modelId="{AD385168-125C-406B-96F5-E2BFFD1D437F}" type="parTrans" cxnId="{1B142096-4AFC-4B49-AE7A-7BD568B2CF54}">
      <dgm:prSet/>
      <dgm:spPr/>
      <dgm:t>
        <a:bodyPr/>
        <a:lstStyle/>
        <a:p>
          <a:endParaRPr lang="en-US"/>
        </a:p>
      </dgm:t>
    </dgm:pt>
    <dgm:pt modelId="{1828EDC9-C9CD-43F5-9684-4A5DFAB7B6D4}" type="sibTrans" cxnId="{1B142096-4AFC-4B49-AE7A-7BD568B2CF54}">
      <dgm:prSet/>
      <dgm:spPr/>
      <dgm:t>
        <a:bodyPr/>
        <a:lstStyle/>
        <a:p>
          <a:endParaRPr lang="en-US"/>
        </a:p>
      </dgm:t>
    </dgm:pt>
    <dgm:pt modelId="{30446882-4D8D-4432-BD6B-FA50C78EE84F}">
      <dgm:prSet/>
      <dgm:spPr/>
      <dgm:t>
        <a:bodyPr/>
        <a:lstStyle/>
        <a:p>
          <a:r>
            <a:rPr lang="en-US" dirty="0" smtClean="0"/>
            <a:t>WSIS Action Lines</a:t>
          </a:r>
          <a:endParaRPr lang="en-US" dirty="0"/>
        </a:p>
      </dgm:t>
    </dgm:pt>
    <dgm:pt modelId="{7A3988E0-2DDF-412C-9D35-D9F99E931471}" type="parTrans" cxnId="{901655E0-CF79-4069-A0F4-B593980C943D}">
      <dgm:prSet/>
      <dgm:spPr/>
      <dgm:t>
        <a:bodyPr/>
        <a:lstStyle/>
        <a:p>
          <a:endParaRPr lang="en-US"/>
        </a:p>
      </dgm:t>
    </dgm:pt>
    <dgm:pt modelId="{DCF96036-7EA5-4E1C-A58D-9B863CA182FC}" type="sibTrans" cxnId="{901655E0-CF79-4069-A0F4-B593980C943D}">
      <dgm:prSet/>
      <dgm:spPr/>
      <dgm:t>
        <a:bodyPr/>
        <a:lstStyle/>
        <a:p>
          <a:endParaRPr lang="en-US"/>
        </a:p>
      </dgm:t>
    </dgm:pt>
    <dgm:pt modelId="{C743C237-2B12-45D3-935D-3FB0DC1A38F0}" type="pres">
      <dgm:prSet presAssocID="{0E83A545-C6B6-4BEC-89B6-7FF60F9D394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0D80971-3109-416F-A4EB-89B398B4D93D}" type="pres">
      <dgm:prSet presAssocID="{0E83A545-C6B6-4BEC-89B6-7FF60F9D394C}" presName="Name1" presStyleCnt="0"/>
      <dgm:spPr/>
    </dgm:pt>
    <dgm:pt modelId="{5370CE35-4556-41FA-8D9A-57889CA65B85}" type="pres">
      <dgm:prSet presAssocID="{0E83A545-C6B6-4BEC-89B6-7FF60F9D394C}" presName="cycle" presStyleCnt="0"/>
      <dgm:spPr/>
    </dgm:pt>
    <dgm:pt modelId="{AAD51871-50AE-4D27-A104-518278A4E178}" type="pres">
      <dgm:prSet presAssocID="{0E83A545-C6B6-4BEC-89B6-7FF60F9D394C}" presName="srcNode" presStyleLbl="node1" presStyleIdx="0" presStyleCnt="7"/>
      <dgm:spPr/>
    </dgm:pt>
    <dgm:pt modelId="{7FACB2B8-2D1E-49BA-8410-D5B1696A79A2}" type="pres">
      <dgm:prSet presAssocID="{0E83A545-C6B6-4BEC-89B6-7FF60F9D394C}" presName="conn" presStyleLbl="parChTrans1D2" presStyleIdx="0" presStyleCnt="1"/>
      <dgm:spPr/>
      <dgm:t>
        <a:bodyPr/>
        <a:lstStyle/>
        <a:p>
          <a:endParaRPr lang="en-US"/>
        </a:p>
      </dgm:t>
    </dgm:pt>
    <dgm:pt modelId="{9273CBAD-5DCA-4B7F-B5AA-CB4C0AC97A3C}" type="pres">
      <dgm:prSet presAssocID="{0E83A545-C6B6-4BEC-89B6-7FF60F9D394C}" presName="extraNode" presStyleLbl="node1" presStyleIdx="0" presStyleCnt="7"/>
      <dgm:spPr/>
    </dgm:pt>
    <dgm:pt modelId="{EEF2027C-533C-4DA5-A326-C1064A2C3FBF}" type="pres">
      <dgm:prSet presAssocID="{0E83A545-C6B6-4BEC-89B6-7FF60F9D394C}" presName="dstNode" presStyleLbl="node1" presStyleIdx="0" presStyleCnt="7"/>
      <dgm:spPr/>
    </dgm:pt>
    <dgm:pt modelId="{6D082F3E-369A-4657-A874-F1491B90A4E1}" type="pres">
      <dgm:prSet presAssocID="{8A32E141-FBF2-4AA4-B8B4-44B98C486C25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3FEDB-019B-490D-AC10-4C6DE1F3DBF2}" type="pres">
      <dgm:prSet presAssocID="{8A32E141-FBF2-4AA4-B8B4-44B98C486C25}" presName="accent_1" presStyleCnt="0"/>
      <dgm:spPr/>
    </dgm:pt>
    <dgm:pt modelId="{0C0B5CCA-E2B0-4B02-BF22-986C90397BAD}" type="pres">
      <dgm:prSet presAssocID="{8A32E141-FBF2-4AA4-B8B4-44B98C486C25}" presName="accentRepeatNode" presStyleLbl="solidFgAcc1" presStyleIdx="0" presStyleCnt="7"/>
      <dgm:spPr/>
    </dgm:pt>
    <dgm:pt modelId="{46907B02-ED18-4909-B602-1B4D3D21AC82}" type="pres">
      <dgm:prSet presAssocID="{65FE302A-05A4-4983-A7B5-5E0F521B862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E0BD4-79BE-4103-B91B-E484DA183FD3}" type="pres">
      <dgm:prSet presAssocID="{65FE302A-05A4-4983-A7B5-5E0F521B8629}" presName="accent_2" presStyleCnt="0"/>
      <dgm:spPr/>
    </dgm:pt>
    <dgm:pt modelId="{26187453-F2A8-45A1-92C6-4A2936A15DDD}" type="pres">
      <dgm:prSet presAssocID="{65FE302A-05A4-4983-A7B5-5E0F521B8629}" presName="accentRepeatNode" presStyleLbl="solidFgAcc1" presStyleIdx="1" presStyleCnt="7"/>
      <dgm:spPr/>
    </dgm:pt>
    <dgm:pt modelId="{87163307-84AC-4F70-987A-91FB8958E0E5}" type="pres">
      <dgm:prSet presAssocID="{4265B6B9-5CAE-47CB-9E3D-F81A5D19687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B9E88-E4A5-46A2-ABEC-525B785BA877}" type="pres">
      <dgm:prSet presAssocID="{4265B6B9-5CAE-47CB-9E3D-F81A5D19687A}" presName="accent_3" presStyleCnt="0"/>
      <dgm:spPr/>
    </dgm:pt>
    <dgm:pt modelId="{0703E04C-7E7C-4200-8852-422D1E137071}" type="pres">
      <dgm:prSet presAssocID="{4265B6B9-5CAE-47CB-9E3D-F81A5D19687A}" presName="accentRepeatNode" presStyleLbl="solidFgAcc1" presStyleIdx="2" presStyleCnt="7"/>
      <dgm:spPr/>
    </dgm:pt>
    <dgm:pt modelId="{8080A87C-E84E-4840-B2CF-B35D95A9E0B4}" type="pres">
      <dgm:prSet presAssocID="{BEE27969-C500-4D3D-B882-D2D5A17F40F1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12027-C6E8-4C57-9473-6DAF7E6E7FAF}" type="pres">
      <dgm:prSet presAssocID="{BEE27969-C500-4D3D-B882-D2D5A17F40F1}" presName="accent_4" presStyleCnt="0"/>
      <dgm:spPr/>
    </dgm:pt>
    <dgm:pt modelId="{61D7CA40-1FA8-46E9-92C3-552B8DCFC492}" type="pres">
      <dgm:prSet presAssocID="{BEE27969-C500-4D3D-B882-D2D5A17F40F1}" presName="accentRepeatNode" presStyleLbl="solidFgAcc1" presStyleIdx="3" presStyleCnt="7"/>
      <dgm:spPr/>
    </dgm:pt>
    <dgm:pt modelId="{F0B8E6E1-EE85-4795-9393-FB6429D5EDAD}" type="pres">
      <dgm:prSet presAssocID="{3E216E39-422D-41B7-BDCE-DC7800074E5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F359D-A679-4398-87C6-541F02E27CE8}" type="pres">
      <dgm:prSet presAssocID="{3E216E39-422D-41B7-BDCE-DC7800074E52}" presName="accent_5" presStyleCnt="0"/>
      <dgm:spPr/>
    </dgm:pt>
    <dgm:pt modelId="{8A54D55C-431C-4E09-86CE-7740FC87998E}" type="pres">
      <dgm:prSet presAssocID="{3E216E39-422D-41B7-BDCE-DC7800074E52}" presName="accentRepeatNode" presStyleLbl="solidFgAcc1" presStyleIdx="4" presStyleCnt="7"/>
      <dgm:spPr/>
    </dgm:pt>
    <dgm:pt modelId="{822024E0-AF18-4D70-AA11-2F012A87211C}" type="pres">
      <dgm:prSet presAssocID="{175CFFF2-0ED8-409A-8F61-F4CC9564B9A1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B1777-5B22-4F46-AAE8-01B529826998}" type="pres">
      <dgm:prSet presAssocID="{175CFFF2-0ED8-409A-8F61-F4CC9564B9A1}" presName="accent_6" presStyleCnt="0"/>
      <dgm:spPr/>
    </dgm:pt>
    <dgm:pt modelId="{9D0274EE-BA90-40EE-BD73-5528D2E942B6}" type="pres">
      <dgm:prSet presAssocID="{175CFFF2-0ED8-409A-8F61-F4CC9564B9A1}" presName="accentRepeatNode" presStyleLbl="solidFgAcc1" presStyleIdx="5" presStyleCnt="7"/>
      <dgm:spPr/>
    </dgm:pt>
    <dgm:pt modelId="{23EF9A8E-764B-4F89-A59E-F3226B277C6F}" type="pres">
      <dgm:prSet presAssocID="{30446882-4D8D-4432-BD6B-FA50C78EE84F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732C4-30DD-442A-AC79-9B93543F8ABD}" type="pres">
      <dgm:prSet presAssocID="{30446882-4D8D-4432-BD6B-FA50C78EE84F}" presName="accent_7" presStyleCnt="0"/>
      <dgm:spPr/>
    </dgm:pt>
    <dgm:pt modelId="{91457638-D9DB-4059-8A22-09CA548EFA1D}" type="pres">
      <dgm:prSet presAssocID="{30446882-4D8D-4432-BD6B-FA50C78EE84F}" presName="accentRepeatNode" presStyleLbl="solidFgAcc1" presStyleIdx="6" presStyleCnt="7"/>
      <dgm:spPr/>
    </dgm:pt>
  </dgm:ptLst>
  <dgm:cxnLst>
    <dgm:cxn modelId="{2CAFB667-175B-40BA-8E2E-BA65735FDE62}" type="presOf" srcId="{30446882-4D8D-4432-BD6B-FA50C78EE84F}" destId="{23EF9A8E-764B-4F89-A59E-F3226B277C6F}" srcOrd="0" destOrd="0" presId="urn:microsoft.com/office/officeart/2008/layout/VerticalCurvedList"/>
    <dgm:cxn modelId="{A6F37401-1464-4F13-9781-F1E359E21A3C}" type="presOf" srcId="{4265B6B9-5CAE-47CB-9E3D-F81A5D19687A}" destId="{87163307-84AC-4F70-987A-91FB8958E0E5}" srcOrd="0" destOrd="0" presId="urn:microsoft.com/office/officeart/2008/layout/VerticalCurvedList"/>
    <dgm:cxn modelId="{DA396B83-97DD-446F-9B7E-D86BCBAA42A2}" srcId="{0E83A545-C6B6-4BEC-89B6-7FF60F9D394C}" destId="{175CFFF2-0ED8-409A-8F61-F4CC9564B9A1}" srcOrd="5" destOrd="0" parTransId="{C179D5D1-F76D-4549-9BF7-7DC3A3F38691}" sibTransId="{1B278074-446C-4F95-A99F-C9A4239E0579}"/>
    <dgm:cxn modelId="{2F206B74-318A-453D-9F95-52A83E6BF86F}" type="presOf" srcId="{9FA54DD3-1554-4A91-A3C7-A0A401BF593F}" destId="{7FACB2B8-2D1E-49BA-8410-D5B1696A79A2}" srcOrd="0" destOrd="0" presId="urn:microsoft.com/office/officeart/2008/layout/VerticalCurvedList"/>
    <dgm:cxn modelId="{901655E0-CF79-4069-A0F4-B593980C943D}" srcId="{0E83A545-C6B6-4BEC-89B6-7FF60F9D394C}" destId="{30446882-4D8D-4432-BD6B-FA50C78EE84F}" srcOrd="6" destOrd="0" parTransId="{7A3988E0-2DDF-412C-9D35-D9F99E931471}" sibTransId="{DCF96036-7EA5-4E1C-A58D-9B863CA182FC}"/>
    <dgm:cxn modelId="{2116F428-7D26-4C34-837D-DE3BD4B87A29}" type="presOf" srcId="{65FE302A-05A4-4983-A7B5-5E0F521B8629}" destId="{46907B02-ED18-4909-B602-1B4D3D21AC82}" srcOrd="0" destOrd="0" presId="urn:microsoft.com/office/officeart/2008/layout/VerticalCurvedList"/>
    <dgm:cxn modelId="{0CCBD4B3-8758-4B9D-8204-5FE295BA00AE}" srcId="{0E83A545-C6B6-4BEC-89B6-7FF60F9D394C}" destId="{8A32E141-FBF2-4AA4-B8B4-44B98C486C25}" srcOrd="0" destOrd="0" parTransId="{65DF9D41-9EE2-46E3-A8F3-E397324E43C4}" sibTransId="{9FA54DD3-1554-4A91-A3C7-A0A401BF593F}"/>
    <dgm:cxn modelId="{BDDC9AEE-5EC8-4DFA-8225-6F514C2E659C}" type="presOf" srcId="{0E83A545-C6B6-4BEC-89B6-7FF60F9D394C}" destId="{C743C237-2B12-45D3-935D-3FB0DC1A38F0}" srcOrd="0" destOrd="0" presId="urn:microsoft.com/office/officeart/2008/layout/VerticalCurvedList"/>
    <dgm:cxn modelId="{EF85BF38-FCA3-4C7C-BC84-FBAF80C6EB0C}" type="presOf" srcId="{8A32E141-FBF2-4AA4-B8B4-44B98C486C25}" destId="{6D082F3E-369A-4657-A874-F1491B90A4E1}" srcOrd="0" destOrd="0" presId="urn:microsoft.com/office/officeart/2008/layout/VerticalCurvedList"/>
    <dgm:cxn modelId="{1B142096-4AFC-4B49-AE7A-7BD568B2CF54}" srcId="{0E83A545-C6B6-4BEC-89B6-7FF60F9D394C}" destId="{3E216E39-422D-41B7-BDCE-DC7800074E52}" srcOrd="4" destOrd="0" parTransId="{AD385168-125C-406B-96F5-E2BFFD1D437F}" sibTransId="{1828EDC9-C9CD-43F5-9684-4A5DFAB7B6D4}"/>
    <dgm:cxn modelId="{2CC03326-6F29-4D9D-A3AD-C87C881843BD}" type="presOf" srcId="{175CFFF2-0ED8-409A-8F61-F4CC9564B9A1}" destId="{822024E0-AF18-4D70-AA11-2F012A87211C}" srcOrd="0" destOrd="0" presId="urn:microsoft.com/office/officeart/2008/layout/VerticalCurvedList"/>
    <dgm:cxn modelId="{854E5DE6-6143-4308-A90F-1A315DBB7A70}" type="presOf" srcId="{BEE27969-C500-4D3D-B882-D2D5A17F40F1}" destId="{8080A87C-E84E-4840-B2CF-B35D95A9E0B4}" srcOrd="0" destOrd="0" presId="urn:microsoft.com/office/officeart/2008/layout/VerticalCurvedList"/>
    <dgm:cxn modelId="{C59EC8C6-8561-4A17-9371-93E7F7FF218B}" srcId="{0E83A545-C6B6-4BEC-89B6-7FF60F9D394C}" destId="{BEE27969-C500-4D3D-B882-D2D5A17F40F1}" srcOrd="3" destOrd="0" parTransId="{D4BE8633-6579-4E8E-B545-F64500915C0F}" sibTransId="{5D74E6FA-8B7B-4A34-B90D-AEBAB6D446FE}"/>
    <dgm:cxn modelId="{6E1649B9-15C4-4009-8EBD-C16F63AF36E2}" type="presOf" srcId="{3E216E39-422D-41B7-BDCE-DC7800074E52}" destId="{F0B8E6E1-EE85-4795-9393-FB6429D5EDAD}" srcOrd="0" destOrd="0" presId="urn:microsoft.com/office/officeart/2008/layout/VerticalCurvedList"/>
    <dgm:cxn modelId="{617018F6-5E3E-45D1-A60C-6AC0F85EA227}" srcId="{0E83A545-C6B6-4BEC-89B6-7FF60F9D394C}" destId="{65FE302A-05A4-4983-A7B5-5E0F521B8629}" srcOrd="1" destOrd="0" parTransId="{8C383B76-30DA-494D-B060-7023ABABF4D8}" sibTransId="{8E698A82-8CB4-4CCB-B0A5-3FC439516576}"/>
    <dgm:cxn modelId="{768408E1-D6C2-439C-A505-15FE282B9524}" srcId="{0E83A545-C6B6-4BEC-89B6-7FF60F9D394C}" destId="{4265B6B9-5CAE-47CB-9E3D-F81A5D19687A}" srcOrd="2" destOrd="0" parTransId="{AB962468-B709-46CD-8888-C18C326C9321}" sibTransId="{DE4F9B74-C8F0-49C6-8BF2-F0849B15F23A}"/>
    <dgm:cxn modelId="{2575769A-EB15-467A-9747-36948056B6B6}" type="presParOf" srcId="{C743C237-2B12-45D3-935D-3FB0DC1A38F0}" destId="{50D80971-3109-416F-A4EB-89B398B4D93D}" srcOrd="0" destOrd="0" presId="urn:microsoft.com/office/officeart/2008/layout/VerticalCurvedList"/>
    <dgm:cxn modelId="{99ADF924-A7F9-467E-88D6-0804C6AEB727}" type="presParOf" srcId="{50D80971-3109-416F-A4EB-89B398B4D93D}" destId="{5370CE35-4556-41FA-8D9A-57889CA65B85}" srcOrd="0" destOrd="0" presId="urn:microsoft.com/office/officeart/2008/layout/VerticalCurvedList"/>
    <dgm:cxn modelId="{522664D6-5359-4355-88D9-BC44D172451B}" type="presParOf" srcId="{5370CE35-4556-41FA-8D9A-57889CA65B85}" destId="{AAD51871-50AE-4D27-A104-518278A4E178}" srcOrd="0" destOrd="0" presId="urn:microsoft.com/office/officeart/2008/layout/VerticalCurvedList"/>
    <dgm:cxn modelId="{0F235DC9-16E5-42E4-9047-FD86A6608387}" type="presParOf" srcId="{5370CE35-4556-41FA-8D9A-57889CA65B85}" destId="{7FACB2B8-2D1E-49BA-8410-D5B1696A79A2}" srcOrd="1" destOrd="0" presId="urn:microsoft.com/office/officeart/2008/layout/VerticalCurvedList"/>
    <dgm:cxn modelId="{B86AD29A-2E94-479E-BDAA-F24B20BE8558}" type="presParOf" srcId="{5370CE35-4556-41FA-8D9A-57889CA65B85}" destId="{9273CBAD-5DCA-4B7F-B5AA-CB4C0AC97A3C}" srcOrd="2" destOrd="0" presId="urn:microsoft.com/office/officeart/2008/layout/VerticalCurvedList"/>
    <dgm:cxn modelId="{A8278CA4-2B77-4C9A-85C2-EB7D0FDF0C52}" type="presParOf" srcId="{5370CE35-4556-41FA-8D9A-57889CA65B85}" destId="{EEF2027C-533C-4DA5-A326-C1064A2C3FBF}" srcOrd="3" destOrd="0" presId="urn:microsoft.com/office/officeart/2008/layout/VerticalCurvedList"/>
    <dgm:cxn modelId="{F62B755C-F55F-46E5-A20B-45D165F30B0B}" type="presParOf" srcId="{50D80971-3109-416F-A4EB-89B398B4D93D}" destId="{6D082F3E-369A-4657-A874-F1491B90A4E1}" srcOrd="1" destOrd="0" presId="urn:microsoft.com/office/officeart/2008/layout/VerticalCurvedList"/>
    <dgm:cxn modelId="{F689C505-1932-4410-8940-69EB2C83BFA8}" type="presParOf" srcId="{50D80971-3109-416F-A4EB-89B398B4D93D}" destId="{B253FEDB-019B-490D-AC10-4C6DE1F3DBF2}" srcOrd="2" destOrd="0" presId="urn:microsoft.com/office/officeart/2008/layout/VerticalCurvedList"/>
    <dgm:cxn modelId="{F383A87D-74A4-4C4D-8603-8D1C66247C4E}" type="presParOf" srcId="{B253FEDB-019B-490D-AC10-4C6DE1F3DBF2}" destId="{0C0B5CCA-E2B0-4B02-BF22-986C90397BAD}" srcOrd="0" destOrd="0" presId="urn:microsoft.com/office/officeart/2008/layout/VerticalCurvedList"/>
    <dgm:cxn modelId="{A0B0A833-79BF-475B-A767-539AB674F08F}" type="presParOf" srcId="{50D80971-3109-416F-A4EB-89B398B4D93D}" destId="{46907B02-ED18-4909-B602-1B4D3D21AC82}" srcOrd="3" destOrd="0" presId="urn:microsoft.com/office/officeart/2008/layout/VerticalCurvedList"/>
    <dgm:cxn modelId="{A406C498-A5F2-49B8-87EB-A81D735C9CF3}" type="presParOf" srcId="{50D80971-3109-416F-A4EB-89B398B4D93D}" destId="{D35E0BD4-79BE-4103-B91B-E484DA183FD3}" srcOrd="4" destOrd="0" presId="urn:microsoft.com/office/officeart/2008/layout/VerticalCurvedList"/>
    <dgm:cxn modelId="{1753E204-D76C-4E00-B615-369C3B2DA863}" type="presParOf" srcId="{D35E0BD4-79BE-4103-B91B-E484DA183FD3}" destId="{26187453-F2A8-45A1-92C6-4A2936A15DDD}" srcOrd="0" destOrd="0" presId="urn:microsoft.com/office/officeart/2008/layout/VerticalCurvedList"/>
    <dgm:cxn modelId="{BA871AE6-AC2E-4D00-9533-DA26B22012E1}" type="presParOf" srcId="{50D80971-3109-416F-A4EB-89B398B4D93D}" destId="{87163307-84AC-4F70-987A-91FB8958E0E5}" srcOrd="5" destOrd="0" presId="urn:microsoft.com/office/officeart/2008/layout/VerticalCurvedList"/>
    <dgm:cxn modelId="{53114337-F419-432F-B061-BFBA925BA04C}" type="presParOf" srcId="{50D80971-3109-416F-A4EB-89B398B4D93D}" destId="{817B9E88-E4A5-46A2-ABEC-525B785BA877}" srcOrd="6" destOrd="0" presId="urn:microsoft.com/office/officeart/2008/layout/VerticalCurvedList"/>
    <dgm:cxn modelId="{F7D53872-CADA-4D40-9117-CB08C77B2A7A}" type="presParOf" srcId="{817B9E88-E4A5-46A2-ABEC-525B785BA877}" destId="{0703E04C-7E7C-4200-8852-422D1E137071}" srcOrd="0" destOrd="0" presId="urn:microsoft.com/office/officeart/2008/layout/VerticalCurvedList"/>
    <dgm:cxn modelId="{3E178FB9-D8E0-4522-9D58-80C10146F241}" type="presParOf" srcId="{50D80971-3109-416F-A4EB-89B398B4D93D}" destId="{8080A87C-E84E-4840-B2CF-B35D95A9E0B4}" srcOrd="7" destOrd="0" presId="urn:microsoft.com/office/officeart/2008/layout/VerticalCurvedList"/>
    <dgm:cxn modelId="{757979CA-D116-4E8A-B08D-FFC9F81D9719}" type="presParOf" srcId="{50D80971-3109-416F-A4EB-89B398B4D93D}" destId="{A0012027-C6E8-4C57-9473-6DAF7E6E7FAF}" srcOrd="8" destOrd="0" presId="urn:microsoft.com/office/officeart/2008/layout/VerticalCurvedList"/>
    <dgm:cxn modelId="{90E6E611-58A8-4950-BEF9-6BC9C04BF5EA}" type="presParOf" srcId="{A0012027-C6E8-4C57-9473-6DAF7E6E7FAF}" destId="{61D7CA40-1FA8-46E9-92C3-552B8DCFC492}" srcOrd="0" destOrd="0" presId="urn:microsoft.com/office/officeart/2008/layout/VerticalCurvedList"/>
    <dgm:cxn modelId="{26B41D46-1487-4B06-87A4-A375FA1FBA39}" type="presParOf" srcId="{50D80971-3109-416F-A4EB-89B398B4D93D}" destId="{F0B8E6E1-EE85-4795-9393-FB6429D5EDAD}" srcOrd="9" destOrd="0" presId="urn:microsoft.com/office/officeart/2008/layout/VerticalCurvedList"/>
    <dgm:cxn modelId="{3CA313FB-A105-4712-A795-19E4DEC9A7FF}" type="presParOf" srcId="{50D80971-3109-416F-A4EB-89B398B4D93D}" destId="{AE2F359D-A679-4398-87C6-541F02E27CE8}" srcOrd="10" destOrd="0" presId="urn:microsoft.com/office/officeart/2008/layout/VerticalCurvedList"/>
    <dgm:cxn modelId="{C2413A51-F895-4145-A9D1-61CC9931B9A5}" type="presParOf" srcId="{AE2F359D-A679-4398-87C6-541F02E27CE8}" destId="{8A54D55C-431C-4E09-86CE-7740FC87998E}" srcOrd="0" destOrd="0" presId="urn:microsoft.com/office/officeart/2008/layout/VerticalCurvedList"/>
    <dgm:cxn modelId="{9A41D575-68D8-4634-BD85-3839FF240CEB}" type="presParOf" srcId="{50D80971-3109-416F-A4EB-89B398B4D93D}" destId="{822024E0-AF18-4D70-AA11-2F012A87211C}" srcOrd="11" destOrd="0" presId="urn:microsoft.com/office/officeart/2008/layout/VerticalCurvedList"/>
    <dgm:cxn modelId="{6FF35527-7DA1-4828-9A85-8DC472BA5738}" type="presParOf" srcId="{50D80971-3109-416F-A4EB-89B398B4D93D}" destId="{94BB1777-5B22-4F46-AAE8-01B529826998}" srcOrd="12" destOrd="0" presId="urn:microsoft.com/office/officeart/2008/layout/VerticalCurvedList"/>
    <dgm:cxn modelId="{1454C65C-1761-4D3E-B277-04B489B22A4D}" type="presParOf" srcId="{94BB1777-5B22-4F46-AAE8-01B529826998}" destId="{9D0274EE-BA90-40EE-BD73-5528D2E942B6}" srcOrd="0" destOrd="0" presId="urn:microsoft.com/office/officeart/2008/layout/VerticalCurvedList"/>
    <dgm:cxn modelId="{8AF5C45B-4026-41C2-ACBF-AB500092A867}" type="presParOf" srcId="{50D80971-3109-416F-A4EB-89B398B4D93D}" destId="{23EF9A8E-764B-4F89-A59E-F3226B277C6F}" srcOrd="13" destOrd="0" presId="urn:microsoft.com/office/officeart/2008/layout/VerticalCurvedList"/>
    <dgm:cxn modelId="{00393877-7F85-4AE8-AB27-FCD950289CD8}" type="presParOf" srcId="{50D80971-3109-416F-A4EB-89B398B4D93D}" destId="{CA2732C4-30DD-442A-AC79-9B93543F8ABD}" srcOrd="14" destOrd="0" presId="urn:microsoft.com/office/officeart/2008/layout/VerticalCurvedList"/>
    <dgm:cxn modelId="{2336B74D-6EB2-4AB8-8E78-3E0BD254162F}" type="presParOf" srcId="{CA2732C4-30DD-442A-AC79-9B93543F8ABD}" destId="{91457638-D9DB-4059-8A22-09CA548EFA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B2B8-2D1E-49BA-8410-D5B1696A79A2}">
      <dsp:nvSpPr>
        <dsp:cNvPr id="0" name=""/>
        <dsp:cNvSpPr/>
      </dsp:nvSpPr>
      <dsp:spPr>
        <a:xfrm>
          <a:off x="-2499112" y="-14607"/>
          <a:ext cx="5756465" cy="5756465"/>
        </a:xfrm>
        <a:prstGeom prst="blockArc">
          <a:avLst>
            <a:gd name="adj1" fmla="val 18900000"/>
            <a:gd name="adj2" fmla="val 2700000"/>
            <a:gd name="adj3" fmla="val 37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82F3E-369A-4657-A874-F1491B90A4E1}">
      <dsp:nvSpPr>
        <dsp:cNvPr id="0" name=""/>
        <dsp:cNvSpPr/>
      </dsp:nvSpPr>
      <dsp:spPr>
        <a:xfrm>
          <a:off x="1291985" y="934490"/>
          <a:ext cx="1318468" cy="3885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Prop. 1</a:t>
          </a:r>
          <a:endParaRPr lang="en-US" sz="2000" kern="1200" dirty="0"/>
        </a:p>
      </dsp:txBody>
      <dsp:txXfrm>
        <a:off x="1291985" y="934490"/>
        <a:ext cx="1318468" cy="388516"/>
      </dsp:txXfrm>
    </dsp:sp>
    <dsp:sp modelId="{0C0B5CCA-E2B0-4B02-BF22-986C90397BAD}">
      <dsp:nvSpPr>
        <dsp:cNvPr id="0" name=""/>
        <dsp:cNvSpPr/>
      </dsp:nvSpPr>
      <dsp:spPr>
        <a:xfrm>
          <a:off x="2389641" y="871856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907B02-ED18-4909-B602-1B4D3D21AC82}">
      <dsp:nvSpPr>
        <dsp:cNvPr id="0" name=""/>
        <dsp:cNvSpPr/>
      </dsp:nvSpPr>
      <dsp:spPr>
        <a:xfrm>
          <a:off x="1291988" y="1517606"/>
          <a:ext cx="1622322" cy="3885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Prop. 2</a:t>
          </a:r>
          <a:endParaRPr lang="en-US" sz="2000" kern="1200" dirty="0"/>
        </a:p>
      </dsp:txBody>
      <dsp:txXfrm>
        <a:off x="1291988" y="1517606"/>
        <a:ext cx="1622322" cy="388516"/>
      </dsp:txXfrm>
    </dsp:sp>
    <dsp:sp modelId="{26187453-F2A8-45A1-92C6-4A2936A15DDD}">
      <dsp:nvSpPr>
        <dsp:cNvPr id="0" name=""/>
        <dsp:cNvSpPr/>
      </dsp:nvSpPr>
      <dsp:spPr>
        <a:xfrm>
          <a:off x="2741477" y="1454973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163307-84AC-4F70-987A-91FB8958E0E5}">
      <dsp:nvSpPr>
        <dsp:cNvPr id="0" name=""/>
        <dsp:cNvSpPr/>
      </dsp:nvSpPr>
      <dsp:spPr>
        <a:xfrm>
          <a:off x="1291990" y="2100296"/>
          <a:ext cx="1871395" cy="3885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Prop. 3</a:t>
          </a:r>
          <a:endParaRPr lang="en-US" sz="2000" kern="1200" dirty="0"/>
        </a:p>
      </dsp:txBody>
      <dsp:txXfrm>
        <a:off x="1291990" y="2100296"/>
        <a:ext cx="1871395" cy="388516"/>
      </dsp:txXfrm>
    </dsp:sp>
    <dsp:sp modelId="{0703E04C-7E7C-4200-8852-422D1E137071}">
      <dsp:nvSpPr>
        <dsp:cNvPr id="0" name=""/>
        <dsp:cNvSpPr/>
      </dsp:nvSpPr>
      <dsp:spPr>
        <a:xfrm>
          <a:off x="2934282" y="2037662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0A87C-E84E-4840-B2CF-B35D95A9E0B4}">
      <dsp:nvSpPr>
        <dsp:cNvPr id="0" name=""/>
        <dsp:cNvSpPr/>
      </dsp:nvSpPr>
      <dsp:spPr>
        <a:xfrm>
          <a:off x="1291984" y="2683412"/>
          <a:ext cx="1904811" cy="3885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Prop. 4</a:t>
          </a:r>
          <a:endParaRPr lang="en-US" sz="2000" kern="1200" dirty="0"/>
        </a:p>
      </dsp:txBody>
      <dsp:txXfrm>
        <a:off x="1291984" y="2683412"/>
        <a:ext cx="1904811" cy="388516"/>
      </dsp:txXfrm>
    </dsp:sp>
    <dsp:sp modelId="{61D7CA40-1FA8-46E9-92C3-552B8DCFC492}">
      <dsp:nvSpPr>
        <dsp:cNvPr id="0" name=""/>
        <dsp:cNvSpPr/>
      </dsp:nvSpPr>
      <dsp:spPr>
        <a:xfrm>
          <a:off x="2934393" y="2620779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8E6E1-EE85-4795-9393-FB6429D5EDAD}">
      <dsp:nvSpPr>
        <dsp:cNvPr id="0" name=""/>
        <dsp:cNvSpPr/>
      </dsp:nvSpPr>
      <dsp:spPr>
        <a:xfrm>
          <a:off x="1291990" y="3266529"/>
          <a:ext cx="1815083" cy="38851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Prop. 5</a:t>
          </a:r>
          <a:endParaRPr lang="en-US" sz="2000" kern="1200" dirty="0"/>
        </a:p>
      </dsp:txBody>
      <dsp:txXfrm>
        <a:off x="1291990" y="3266529"/>
        <a:ext cx="1815083" cy="388516"/>
      </dsp:txXfrm>
    </dsp:sp>
    <dsp:sp modelId="{8A54D55C-431C-4E09-86CE-7740FC87998E}">
      <dsp:nvSpPr>
        <dsp:cNvPr id="0" name=""/>
        <dsp:cNvSpPr/>
      </dsp:nvSpPr>
      <dsp:spPr>
        <a:xfrm>
          <a:off x="2934282" y="3203895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2024E0-AF18-4D70-AA11-2F012A87211C}">
      <dsp:nvSpPr>
        <dsp:cNvPr id="0" name=""/>
        <dsp:cNvSpPr/>
      </dsp:nvSpPr>
      <dsp:spPr>
        <a:xfrm>
          <a:off x="1294645" y="3849218"/>
          <a:ext cx="1701436" cy="3885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Prop. 6</a:t>
          </a:r>
          <a:endParaRPr lang="en-US" sz="2000" kern="1200" dirty="0"/>
        </a:p>
      </dsp:txBody>
      <dsp:txXfrm>
        <a:off x="1294645" y="3849218"/>
        <a:ext cx="1701436" cy="388516"/>
      </dsp:txXfrm>
    </dsp:sp>
    <dsp:sp modelId="{9D0274EE-BA90-40EE-BD73-5528D2E942B6}">
      <dsp:nvSpPr>
        <dsp:cNvPr id="0" name=""/>
        <dsp:cNvSpPr/>
      </dsp:nvSpPr>
      <dsp:spPr>
        <a:xfrm>
          <a:off x="2741477" y="3786584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F9A8E-764B-4F89-A59E-F3226B277C6F}">
      <dsp:nvSpPr>
        <dsp:cNvPr id="0" name=""/>
        <dsp:cNvSpPr/>
      </dsp:nvSpPr>
      <dsp:spPr>
        <a:xfrm>
          <a:off x="1308694" y="4432335"/>
          <a:ext cx="1265692" cy="3885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Prop. ….</a:t>
          </a:r>
          <a:endParaRPr lang="en-US" sz="2000" kern="1200" dirty="0"/>
        </a:p>
      </dsp:txBody>
      <dsp:txXfrm>
        <a:off x="1308694" y="4432335"/>
        <a:ext cx="1265692" cy="388516"/>
      </dsp:txXfrm>
    </dsp:sp>
    <dsp:sp modelId="{91457638-D9DB-4059-8A22-09CA548EFA1D}">
      <dsp:nvSpPr>
        <dsp:cNvPr id="0" name=""/>
        <dsp:cNvSpPr/>
      </dsp:nvSpPr>
      <dsp:spPr>
        <a:xfrm>
          <a:off x="2389641" y="4369701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44972-5218-4A32-A775-EC2572BF8224}">
      <dsp:nvSpPr>
        <dsp:cNvPr id="0" name=""/>
        <dsp:cNvSpPr/>
      </dsp:nvSpPr>
      <dsp:spPr>
        <a:xfrm rot="5400000">
          <a:off x="4078880" y="160032"/>
          <a:ext cx="2437952" cy="2121018"/>
        </a:xfrm>
        <a:prstGeom prst="hexagon">
          <a:avLst>
            <a:gd name="adj" fmla="val 25000"/>
            <a:gd name="vf" fmla="val 115470"/>
          </a:avLst>
        </a:prstGeom>
        <a:solidFill>
          <a:srgbClr val="CC0066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Building R. Community </a:t>
          </a:r>
          <a:r>
            <a:rPr lang="en-US" sz="1600" b="1" kern="1200" dirty="0" smtClean="0"/>
            <a:t/>
          </a:r>
          <a:br>
            <a:rPr lang="en-US" sz="1600" b="1" kern="1200" dirty="0" smtClean="0"/>
          </a:br>
          <a:r>
            <a:rPr lang="en-US" sz="1600" b="1" kern="1200" dirty="0" smtClean="0"/>
            <a:t>(</a:t>
          </a:r>
          <a:r>
            <a:rPr lang="en-US" sz="1600" kern="1200" dirty="0" smtClean="0"/>
            <a:t>Platforms / Workshops / Conferences / Expert </a:t>
          </a:r>
          <a:r>
            <a:rPr lang="en-US" sz="1600" kern="1200" dirty="0" err="1" smtClean="0"/>
            <a:t>Grups</a:t>
          </a:r>
          <a:r>
            <a:rPr lang="en-US" sz="1600" kern="1200" dirty="0" smtClean="0"/>
            <a:t>)</a:t>
          </a:r>
          <a:endParaRPr lang="en-US" sz="1800" kern="1200" dirty="0"/>
        </a:p>
      </dsp:txBody>
      <dsp:txXfrm rot="-5400000">
        <a:off x="4567872" y="381479"/>
        <a:ext cx="1459968" cy="1678124"/>
      </dsp:txXfrm>
    </dsp:sp>
    <dsp:sp modelId="{7D937FEC-B8AD-41BF-98EA-87DE7B0FFFC2}">
      <dsp:nvSpPr>
        <dsp:cNvPr id="0" name=""/>
        <dsp:cNvSpPr/>
      </dsp:nvSpPr>
      <dsp:spPr>
        <a:xfrm>
          <a:off x="6422727" y="489155"/>
          <a:ext cx="2720754" cy="1462771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6422727" y="489155"/>
        <a:ext cx="2720754" cy="1462771"/>
      </dsp:txXfrm>
    </dsp:sp>
    <dsp:sp modelId="{506B9846-CA49-46CD-BB8E-25301981DAAF}">
      <dsp:nvSpPr>
        <dsp:cNvPr id="0" name=""/>
        <dsp:cNvSpPr/>
      </dsp:nvSpPr>
      <dsp:spPr>
        <a:xfrm rot="5400000">
          <a:off x="1788179" y="160032"/>
          <a:ext cx="2437952" cy="2121018"/>
        </a:xfrm>
        <a:prstGeom prst="hexagon">
          <a:avLst>
            <a:gd name="adj" fmla="val 25000"/>
            <a:gd name="vf" fmla="val 115470"/>
          </a:avLst>
        </a:prstGeom>
        <a:solidFill>
          <a:srgbClr val="00CC00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Building R. Capacities </a:t>
          </a:r>
          <a:r>
            <a:rPr lang="en-US" sz="1600" kern="1200" dirty="0" smtClean="0"/>
            <a:t>(</a:t>
          </a:r>
          <a:r>
            <a:rPr lang="en-US" sz="1600" kern="1200" dirty="0" err="1" smtClean="0"/>
            <a:t>Banchmarks</a:t>
          </a:r>
          <a:r>
            <a:rPr lang="en-US" sz="1600" kern="1200" dirty="0" smtClean="0"/>
            <a:t>/Studies/Roadmaps)</a:t>
          </a:r>
          <a:endParaRPr lang="en-US" sz="1600" kern="1200" dirty="0"/>
        </a:p>
      </dsp:txBody>
      <dsp:txXfrm rot="-5400000">
        <a:off x="2277171" y="381479"/>
        <a:ext cx="1459968" cy="1678124"/>
      </dsp:txXfrm>
    </dsp:sp>
    <dsp:sp modelId="{0C235533-52FD-4635-9CF8-55CF448C8587}">
      <dsp:nvSpPr>
        <dsp:cNvPr id="0" name=""/>
        <dsp:cNvSpPr/>
      </dsp:nvSpPr>
      <dsp:spPr>
        <a:xfrm rot="5400000">
          <a:off x="2929141" y="2229366"/>
          <a:ext cx="2437952" cy="212101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dirty="0" smtClean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rPr>
            <a:t>Regional Initiatives for Europe</a:t>
          </a:r>
        </a:p>
      </dsp:txBody>
      <dsp:txXfrm rot="-5400000">
        <a:off x="3418133" y="2450813"/>
        <a:ext cx="1459968" cy="1678124"/>
      </dsp:txXfrm>
    </dsp:sp>
    <dsp:sp modelId="{55D2EEE3-00F9-4065-ADEA-B95148154577}">
      <dsp:nvSpPr>
        <dsp:cNvPr id="0" name=""/>
        <dsp:cNvSpPr/>
      </dsp:nvSpPr>
      <dsp:spPr>
        <a:xfrm>
          <a:off x="366853" y="2558489"/>
          <a:ext cx="2632988" cy="1462771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366853" y="2558489"/>
        <a:ext cx="2632988" cy="1462771"/>
      </dsp:txXfrm>
    </dsp:sp>
    <dsp:sp modelId="{8FAFE181-2F91-4577-BA19-03C016DB4EFA}">
      <dsp:nvSpPr>
        <dsp:cNvPr id="0" name=""/>
        <dsp:cNvSpPr/>
      </dsp:nvSpPr>
      <dsp:spPr>
        <a:xfrm rot="5400000">
          <a:off x="5219841" y="2229366"/>
          <a:ext cx="2437952" cy="212101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Building Human Capacities</a:t>
          </a:r>
          <a:br>
            <a:rPr lang="en-US" sz="1800" b="1" kern="1200" dirty="0" smtClean="0"/>
          </a:br>
          <a:r>
            <a:rPr lang="en-US" sz="1600" kern="1200" dirty="0" smtClean="0"/>
            <a:t>(Trainings / ITU Academy / </a:t>
          </a:r>
          <a:r>
            <a:rPr lang="en-US" sz="1600" kern="1200" dirty="0" err="1" smtClean="0"/>
            <a:t>Centres</a:t>
          </a:r>
          <a:r>
            <a:rPr lang="en-US" sz="1600" kern="1200" dirty="0" smtClean="0"/>
            <a:t> of Excellence)</a:t>
          </a:r>
          <a:endParaRPr lang="en-US" sz="1200" kern="1200" dirty="0" smtClean="0"/>
        </a:p>
      </dsp:txBody>
      <dsp:txXfrm rot="-5400000">
        <a:off x="5708833" y="2450813"/>
        <a:ext cx="1459968" cy="1678124"/>
      </dsp:txXfrm>
    </dsp:sp>
    <dsp:sp modelId="{042D245A-5386-43A4-97DC-7C1E31F9AB39}">
      <dsp:nvSpPr>
        <dsp:cNvPr id="0" name=""/>
        <dsp:cNvSpPr/>
      </dsp:nvSpPr>
      <dsp:spPr>
        <a:xfrm rot="5400000">
          <a:off x="4078880" y="4298700"/>
          <a:ext cx="2437952" cy="2121018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Addressing N./R. Needs</a:t>
          </a:r>
          <a:r>
            <a:rPr lang="en-US" sz="1800" kern="1200" dirty="0" smtClean="0"/>
            <a:t> </a:t>
          </a:r>
          <a:r>
            <a:rPr lang="en-US" sz="1600" kern="1200" dirty="0" smtClean="0"/>
            <a:t>(Assistance / Transfer of Knowledge / </a:t>
          </a:r>
          <a:r>
            <a:rPr lang="en-US" sz="1600" kern="1200" dirty="0" err="1" smtClean="0"/>
            <a:t>Twinnings</a:t>
          </a:r>
          <a:r>
            <a:rPr lang="en-US" sz="1600" kern="1200" dirty="0" smtClean="0"/>
            <a:t>)</a:t>
          </a:r>
          <a:endParaRPr lang="en-US" sz="1200" kern="1200" dirty="0"/>
        </a:p>
      </dsp:txBody>
      <dsp:txXfrm rot="-5400000">
        <a:off x="4567872" y="4520147"/>
        <a:ext cx="1459968" cy="1678124"/>
      </dsp:txXfrm>
    </dsp:sp>
    <dsp:sp modelId="{8DFD4F8E-BB50-457A-8866-438B8DA78A39}">
      <dsp:nvSpPr>
        <dsp:cNvPr id="0" name=""/>
        <dsp:cNvSpPr/>
      </dsp:nvSpPr>
      <dsp:spPr>
        <a:xfrm>
          <a:off x="6422727" y="4627823"/>
          <a:ext cx="2720754" cy="1462771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6422727" y="4627823"/>
        <a:ext cx="2720754" cy="1462771"/>
      </dsp:txXfrm>
    </dsp:sp>
    <dsp:sp modelId="{CD35DA0B-20EE-4FEE-87F2-7383870A7134}">
      <dsp:nvSpPr>
        <dsp:cNvPr id="0" name=""/>
        <dsp:cNvSpPr/>
      </dsp:nvSpPr>
      <dsp:spPr>
        <a:xfrm rot="5400000">
          <a:off x="1853464" y="4300265"/>
          <a:ext cx="2437952" cy="2121018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Fostering Regional Coordination and Cross-R. Coop. </a:t>
          </a:r>
          <a:br>
            <a:rPr lang="en-US" sz="1800" b="1" kern="1200" dirty="0" smtClean="0"/>
          </a:br>
          <a:r>
            <a:rPr lang="en-US" sz="1400" kern="1200" dirty="0" smtClean="0"/>
            <a:t>(Know-how exchange with other R.)</a:t>
          </a:r>
          <a:endParaRPr lang="en-US" sz="1600" kern="1200" dirty="0" smtClean="0"/>
        </a:p>
      </dsp:txBody>
      <dsp:txXfrm rot="-5400000">
        <a:off x="2342456" y="4521712"/>
        <a:ext cx="1459968" cy="16781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B2B8-2D1E-49BA-8410-D5B1696A79A2}">
      <dsp:nvSpPr>
        <dsp:cNvPr id="0" name=""/>
        <dsp:cNvSpPr/>
      </dsp:nvSpPr>
      <dsp:spPr>
        <a:xfrm>
          <a:off x="-4831664" y="-561"/>
          <a:ext cx="5756465" cy="5756465"/>
        </a:xfrm>
        <a:prstGeom prst="blockArc">
          <a:avLst>
            <a:gd name="adj1" fmla="val 18900000"/>
            <a:gd name="adj2" fmla="val 2700000"/>
            <a:gd name="adj3" fmla="val 375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82F3E-369A-4657-A874-F1491B90A4E1}">
      <dsp:nvSpPr>
        <dsp:cNvPr id="0" name=""/>
        <dsp:cNvSpPr/>
      </dsp:nvSpPr>
      <dsp:spPr>
        <a:xfrm>
          <a:off x="299894" y="934490"/>
          <a:ext cx="3063072" cy="3885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Programmes</a:t>
          </a:r>
          <a:endParaRPr lang="en-US" sz="2000" kern="1200" dirty="0"/>
        </a:p>
      </dsp:txBody>
      <dsp:txXfrm>
        <a:off x="299894" y="934490"/>
        <a:ext cx="3063072" cy="388516"/>
      </dsp:txXfrm>
    </dsp:sp>
    <dsp:sp modelId="{0C0B5CCA-E2B0-4B02-BF22-986C90397BAD}">
      <dsp:nvSpPr>
        <dsp:cNvPr id="0" name=""/>
        <dsp:cNvSpPr/>
      </dsp:nvSpPr>
      <dsp:spPr>
        <a:xfrm>
          <a:off x="57071" y="885925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907B02-ED18-4909-B602-1B4D3D21AC82}">
      <dsp:nvSpPr>
        <dsp:cNvPr id="0" name=""/>
        <dsp:cNvSpPr/>
      </dsp:nvSpPr>
      <dsp:spPr>
        <a:xfrm>
          <a:off x="651731" y="1517606"/>
          <a:ext cx="2711235" cy="388516"/>
        </a:xfrm>
        <a:prstGeom prst="rect">
          <a:avLst/>
        </a:prstGeom>
        <a:solidFill>
          <a:schemeClr val="accent4">
            <a:hueOff val="1732616"/>
            <a:satOff val="-7995"/>
            <a:lumOff val="29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Projects</a:t>
          </a:r>
          <a:endParaRPr lang="en-US" sz="2000" kern="1200" dirty="0"/>
        </a:p>
      </dsp:txBody>
      <dsp:txXfrm>
        <a:off x="651731" y="1517606"/>
        <a:ext cx="2711235" cy="388516"/>
      </dsp:txXfrm>
    </dsp:sp>
    <dsp:sp modelId="{26187453-F2A8-45A1-92C6-4A2936A15DDD}">
      <dsp:nvSpPr>
        <dsp:cNvPr id="0" name=""/>
        <dsp:cNvSpPr/>
      </dsp:nvSpPr>
      <dsp:spPr>
        <a:xfrm>
          <a:off x="408908" y="1469042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732616"/>
              <a:satOff val="-7995"/>
              <a:lumOff val="29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163307-84AC-4F70-987A-91FB8958E0E5}">
      <dsp:nvSpPr>
        <dsp:cNvPr id="0" name=""/>
        <dsp:cNvSpPr/>
      </dsp:nvSpPr>
      <dsp:spPr>
        <a:xfrm>
          <a:off x="844535" y="2100296"/>
          <a:ext cx="2518431" cy="388516"/>
        </a:xfrm>
        <a:prstGeom prst="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Study Groups</a:t>
          </a:r>
          <a:endParaRPr lang="en-US" sz="2000" kern="1200" dirty="0"/>
        </a:p>
      </dsp:txBody>
      <dsp:txXfrm>
        <a:off x="844535" y="2100296"/>
        <a:ext cx="2518431" cy="388516"/>
      </dsp:txXfrm>
    </dsp:sp>
    <dsp:sp modelId="{0703E04C-7E7C-4200-8852-422D1E137071}">
      <dsp:nvSpPr>
        <dsp:cNvPr id="0" name=""/>
        <dsp:cNvSpPr/>
      </dsp:nvSpPr>
      <dsp:spPr>
        <a:xfrm>
          <a:off x="601713" y="2051731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0A87C-E84E-4840-B2CF-B35D95A9E0B4}">
      <dsp:nvSpPr>
        <dsp:cNvPr id="0" name=""/>
        <dsp:cNvSpPr/>
      </dsp:nvSpPr>
      <dsp:spPr>
        <a:xfrm>
          <a:off x="906096" y="2683412"/>
          <a:ext cx="2456870" cy="388516"/>
        </a:xfrm>
        <a:prstGeom prst="rect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ITU Academy</a:t>
          </a:r>
          <a:endParaRPr lang="en-US" sz="2000" kern="1200" dirty="0"/>
        </a:p>
      </dsp:txBody>
      <dsp:txXfrm>
        <a:off x="906096" y="2683412"/>
        <a:ext cx="2456870" cy="388516"/>
      </dsp:txXfrm>
    </dsp:sp>
    <dsp:sp modelId="{61D7CA40-1FA8-46E9-92C3-552B8DCFC492}">
      <dsp:nvSpPr>
        <dsp:cNvPr id="0" name=""/>
        <dsp:cNvSpPr/>
      </dsp:nvSpPr>
      <dsp:spPr>
        <a:xfrm>
          <a:off x="663273" y="2634848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8E6E1-EE85-4795-9393-FB6429D5EDAD}">
      <dsp:nvSpPr>
        <dsp:cNvPr id="0" name=""/>
        <dsp:cNvSpPr/>
      </dsp:nvSpPr>
      <dsp:spPr>
        <a:xfrm>
          <a:off x="844535" y="3266529"/>
          <a:ext cx="2518431" cy="388516"/>
        </a:xfrm>
        <a:prstGeom prst="rect">
          <a:avLst/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Membership</a:t>
          </a:r>
          <a:endParaRPr lang="en-US" sz="2000" kern="1200" dirty="0"/>
        </a:p>
      </dsp:txBody>
      <dsp:txXfrm>
        <a:off x="844535" y="3266529"/>
        <a:ext cx="2518431" cy="388516"/>
      </dsp:txXfrm>
    </dsp:sp>
    <dsp:sp modelId="{8A54D55C-431C-4E09-86CE-7740FC87998E}">
      <dsp:nvSpPr>
        <dsp:cNvPr id="0" name=""/>
        <dsp:cNvSpPr/>
      </dsp:nvSpPr>
      <dsp:spPr>
        <a:xfrm>
          <a:off x="601713" y="3217964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930462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2024E0-AF18-4D70-AA11-2F012A87211C}">
      <dsp:nvSpPr>
        <dsp:cNvPr id="0" name=""/>
        <dsp:cNvSpPr/>
      </dsp:nvSpPr>
      <dsp:spPr>
        <a:xfrm>
          <a:off x="651731" y="3849218"/>
          <a:ext cx="2711235" cy="388516"/>
        </a:xfrm>
        <a:prstGeom prst="rect">
          <a:avLst/>
        </a:prstGeom>
        <a:solidFill>
          <a:schemeClr val="accent4">
            <a:hueOff val="8663078"/>
            <a:satOff val="-39973"/>
            <a:lumOff val="147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Academia</a:t>
          </a:r>
          <a:endParaRPr lang="en-US" sz="2000" kern="1200" dirty="0"/>
        </a:p>
      </dsp:txBody>
      <dsp:txXfrm>
        <a:off x="651731" y="3849218"/>
        <a:ext cx="2711235" cy="388516"/>
      </dsp:txXfrm>
    </dsp:sp>
    <dsp:sp modelId="{9D0274EE-BA90-40EE-BD73-5528D2E942B6}">
      <dsp:nvSpPr>
        <dsp:cNvPr id="0" name=""/>
        <dsp:cNvSpPr/>
      </dsp:nvSpPr>
      <dsp:spPr>
        <a:xfrm>
          <a:off x="408908" y="3800654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8663078"/>
              <a:satOff val="-39973"/>
              <a:lumOff val="147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F9A8E-764B-4F89-A59E-F3226B277C6F}">
      <dsp:nvSpPr>
        <dsp:cNvPr id="0" name=""/>
        <dsp:cNvSpPr/>
      </dsp:nvSpPr>
      <dsp:spPr>
        <a:xfrm>
          <a:off x="299894" y="4432335"/>
          <a:ext cx="3063072" cy="388516"/>
        </a:xfrm>
        <a:prstGeom prst="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WSIS Action Lines</a:t>
          </a:r>
          <a:endParaRPr lang="en-US" sz="2000" kern="1200" dirty="0"/>
        </a:p>
      </dsp:txBody>
      <dsp:txXfrm>
        <a:off x="299894" y="4432335"/>
        <a:ext cx="3063072" cy="388516"/>
      </dsp:txXfrm>
    </dsp:sp>
    <dsp:sp modelId="{91457638-D9DB-4059-8A22-09CA548EFA1D}">
      <dsp:nvSpPr>
        <dsp:cNvPr id="0" name=""/>
        <dsp:cNvSpPr/>
      </dsp:nvSpPr>
      <dsp:spPr>
        <a:xfrm>
          <a:off x="57071" y="4383770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ADFB2-FE47-455A-990C-087F518840FA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48582-2C52-4968-8F42-2EEB238B5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49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48582-2C52-4968-8F42-2EEB238B58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01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8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8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10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62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9" y="-293922"/>
            <a:ext cx="12192000" cy="740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9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49618"/>
            <a:ext cx="10515600" cy="361664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26280"/>
            <a:ext cx="10515600" cy="9461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7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78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2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54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39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3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48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20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0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5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51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39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28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67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81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61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5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49618"/>
            <a:ext cx="10515600" cy="361664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26280"/>
            <a:ext cx="10515600" cy="9461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80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501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38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93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5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1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09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24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16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6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84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07649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4529" y="1528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529" y="1613354"/>
            <a:ext cx="10515600" cy="4199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58" y="64990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022C1AF-5D74-4FF2-AF67-F8692C5FB1E3}" type="datetimeFigureOut">
              <a:rPr lang="en-US" smtClean="0"/>
              <a:pPr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2043" y="6499008"/>
            <a:ext cx="5894614" cy="369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2015 Regional Development Forum for Europe  /   20-22 April 2015, Bucharest, Romania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10706" y="65033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7C3B25B-9BED-481D-8678-A490245E334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8" y="5587507"/>
            <a:ext cx="2100942" cy="7479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579" y="5413182"/>
            <a:ext cx="847831" cy="92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6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07649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4529" y="1528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529" y="1613354"/>
            <a:ext cx="10515600" cy="4199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58" y="64990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022C1AF-5D74-4FF2-AF67-F8692C5FB1E3}" type="datetimeFigureOut">
              <a:rPr lang="en-US" smtClean="0"/>
              <a:pPr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2043" y="6499008"/>
            <a:ext cx="5894614" cy="369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2015 Regional Development Forum for Europe  /   20-22 April 2015, Bucharest, Romania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10706" y="65033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7C3B25B-9BED-481D-8678-A490245E334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8" y="5587507"/>
            <a:ext cx="2100942" cy="7479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579" y="5413182"/>
            <a:ext cx="847831" cy="92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2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1D9CA-25CB-4CD7-A265-14D9A3AACA6C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3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71830" y="530451"/>
            <a:ext cx="11032489" cy="11906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739400"/>
            <a:ext cx="12192000" cy="21700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Regional Development Forum for Europe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b="0" i="1" dirty="0"/>
              <a:t>"Broadband for Sustainable </a:t>
            </a:r>
            <a:r>
              <a:rPr lang="en-US" sz="5300" b="0" i="1" dirty="0" smtClean="0"/>
              <a:t>Development”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1850" y="3194909"/>
            <a:ext cx="10515600" cy="188091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20-22 April 2015 / Bucharest, Romania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logo ancom 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030" y="578519"/>
            <a:ext cx="1732867" cy="109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38" y="708157"/>
            <a:ext cx="2727665" cy="77232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2" descr="data:image/jpeg;base64,/9j/4AAQSkZJRgABAQAAAQABAAD/2wCEAAkGBxQTERUUEhQVFhUXFh0XFxUXGRcYFxgXFBcXFxgbGBYZICghHR4lHBcUITEiJSkrLi8uGR8zODMsNygtLysBCgoKDg0OGxAQGywmICQsLCwsLywsLCwtMiwsLCwsLCwsLCwsLCwsLCwsLCwsLCwsLCwsLCwsLCwsLCwsLCwsLP/AABEIAO4A1AMBEQACEQEDEQH/xAAcAAABBQEBAQAAAAAAAAAAAAAAAgQFBgcDAQj/xABPEAACAQICBQYHCgwEBgMAAAABAgMABAURBhIhMUETIlFhcYEHFDJScpGhIzNCVGKSssHD0hUWFzRDU2NzgqOx0SU1osJEdJOUs9MkNvD/xAAbAQEAAgMBAQAAAAAAAAAAAAAAAQMCBAUGB//EADgRAAIBAQUDCgYCAwEBAQEAAAABAgMEERIhMUFRcQUTIjJhgZGhsdEUM0LB4fAGUhUjYvFDciT/2gAMAwEAAhEDEQA/ANxoAoCLa65K4WN/Imz5M8BKozZP4gNYdYfqpebCp46TlHWOvDY+55Pu7SUoa4UAUAUAUAUAUAUAUAUAUAUAUAUAUAUAUAUAUAUAUAUAUAUAUAUBG6RYZ4xbvGDqvsaN+KSIdZGB6mA7s6hq82LLX5mqpvNaNb09V4DTRDHvGoM3GrPGeTnTdqyLsOzoORPrHCid5bb7J8PU6OcXnF70TtSaQUAUAUAUAUAUAUAUAUAUAUAUAUAUAUAUAUAUAUAUAUAUAUAUAUBm+ljthuIJexgmGfmTqNxYbz2kDWHWrdNY6M9FYVG3WR2aXWjnF/uzY+K3Gh21wsiK6EMrAMrDcQRmDWR5+cJQk4yVzR1oYhQBQBQBQBQBQBQBQBQBQBQBQBQBQBQBQBQBQBQBQBQBQBQBQEXpNg63dtJA2zWHNbzXG1T68s+rOjNmx2l2etGotmvDaZ74LtI2hlawuObzyI8/gSAnXjPac8uvMcRUI9By1YlVgrXS3Z9q2P37DVqk8sFAFAFAFANb3EoYRnNLHGOl3VfpEVlGEpdVXmLlFash5tOcPXYbuI+iS/0AatVmq/1Zg61NbTn+Plj+skPWLe5I7iI6n4apu817jnoHo0+w/cbjV9OOWP6ainwtXd6Dn4bx/Z6TWcpyjuoGPQJE1vm551hKjUjrF+BkqkHo0SoNVGZ7QBQBQBQBQBQBQBQBQBQBQBQBQBQBQGR+FzATHMt5HmA5CuR8GRRzW6swPWvXUM9ZyDa1Om7PPZpw2ouXg+0pF7b5Ofd4wBIPOHBx28eg59VEcflWwOy1ej1Xp7d3oWqpOWRWM6RW9tkJpAHPkxKC8rejGubHtyyqynRnPqr2MJVIx1KnDptd3jsmH2oVVOTT3B5qniNVOPUCx6RW27LTpq+pLuRrq0TnlBd7JAaOSy7bu8uJTxSNvF4tvDUiyJ72qvnox6kUuOb8zPm2+s36Diz0Us4tqW0OfnMods+nWfM59edYuvUesmSqUFsJaOIKMlAUdQA/pVd7M7kemoAk1JAwvMIgl99gif0kQn1kVnGpOOjZi4ReqKppDo14uonsjNCEOtLFBIyl04sgOa6w36uWRHXv2aVbG8NS536NopqU8PSjf3EtY318qLJDPDexMAyiVeRkKkbAJI+bn6S1VKFJu6ScX2Zrw/JYpT1TvRI2emsOsEuke0kOwCYARsfkTDND6x2VXKzS1h0l2e2pmq8dJZcSzKcxmNorXLj2gCgCgCgCgCgCgCgCgCgCgCgGWNYYlzBJDJ5LrlnxB3hh1g5HuoXWevKhVjUjqjArK6nw29z3SRMVdduTrxB6VYZEHsNQe9qU6Vvs3ZJXrsfuvwaLdaWPcx6/Lx2NqcwHLI11LlsOoozEe3McW48a3aVON16WJ+S4nzm2U6tCrKlU6N3n2rsZCl45TyOHW00kZP8A8qccyaXPbyZnmIIB3seg7BWzc4rFVaT2LZxuRpXqWUE7trLVaC/VFSG1tLdFGSq8rvqjsjQD21rPmm75Sb7vcvXOXXJJHcWmJHfcWi+jDI30pKxxUdz8V7GV1TevA98QxH43bf8Abt/7KYqP9X4/gYam9eB40WJruexfqKTJ7QzUTovZLy9iGquy4ScRv08uyjkHTDOM+5ZVX+tTgpPSXiva8YprVeYxxLTmOBTy1vcxyZHUjdAA+WWerICVyGeZPAVnCyub6LTRhOuo6p3iMNM94Nfx6JF/VWmoxX0pXzOfYAKTw08sD7xHFP6vAdfiwfjt9n08sp9hTL2VHPr+sfAcz/0/EgYrG6srhbeC4XkpQzRcugZTKNroWTVK5jnDLYduzOrnKFWOKSzWt24rUZwlhTye8k7nGmRSmIW2rGdhlX3a3PpbNZB6QqtU086cvszNz2TXsKs7J4VEmGzjkzt5B2Mlu4O3mHPOM+icuqolJSyqrPft/JKvjnB+xYMC0pSZ+RlU29yBthkI53XE+6Rezb1VRUoOKxLNb/fcXQqqWTyZYKoLQoAoAoAoAoAoAoAoAoAoCtaYaYRWQCAGW4f3uFdrHPYC2W0DPvPDjlsULPKrnotrKK1dU8tXuMu0kwO+kja+uwoYkayDylQ7F5o2Ko5oyzJ27am0qkmub7z0f8Zt1RN2ettzjx2r27yN0Tx4WcrSNEsmaEDMAsrAEqVJ3bdhy4dgqmE2ujfltO3yxyYrXTxwXTisu3s9jY9E8P5G1jUnWdhykr79eWXnu2fHacuwCra08c21ps4Hg4QcFc9dvEmgKpMz0CgPcqA8IoBBFSCtYTHyl/eTNtMWpbx/JXk1lfL0mcdwFbE3dTjFbc36FMVfNt8BziOjNrMdZ4VD8JEzjkB6ddMjWMa045JkypRewYnCruH83ueVUforoax7p1yYd4NZ46cutG7tXsYYJx6r8SJ0hxUSQmK5je0nBDwyPk0PLR85Cs45ozyyOtlsY1bShhlig8S277uBXUlerpK57P8A0sOB4kLm3jmAy115y+aw2OvcQaoqQcJuJbCWOKZX8Vt4rZjLa3EMDk5vA7qsMvaufMb5S99XwlKawzTfbtRVJKLvi7jhLpJh93ABOwRgfJOZeNxxjdB6mG/2VkqNWnLokc7Tmsx1o/p/HDIILm4E0Z2R3JBVh0LOCB88bOniawq2RyWKCue1e3sZU7Sk8Mn3+5pAOe0VzzdPaAKAKAKAKAKAKAKArulGkDRFbe2USXcgzRT5Ma7jLKeCj1k7BV9GipdKWUV+3IpqVMPRjqR+j+jiW7NK7Ga5fbJO/lEneFHwV4ZDgB0ACyrWc1hWSWiMIU1F3vNk5LCrqyOAysCrA7iCMiD3VQXwk4SUovNGE6VYI1pctEcyvlRsfhId3eNoPWKquuyPovJ9sjaqCqLXR8S3+DLS3VItJ25pOULn4JPwCegnd17OIylO7I4vLfJmK+0Uln9S+/v4mqAVkeUFgVBJ7lQCSKkgQRQFYtW5DE5o22LdIs0Z4cpCojlUdeqI29dbL6VJP+uXjmilPDUa3kji2MQWwznlSPoDHnH0VHOPcKrhTlN3RV5lOcYq9siTpBNL+a2crD9bORBH2gNm7DsWreajHry8M/wV8431V9jnLhd7MCJ7mKNDsMcEQbMHgZJs/o1KnTj1Y38X7BxnLVlRutD+TuhbxyEo0fKwpMSYpHTZKjhCpByKtmBuraVoxQxNdju17DWdDDLCnw3E7hDWiSCGW0itZz5IZEKyZcYpsud2bDVM1UaxKTa/dUXRcU7mrmPMewps1uLYAXEQ2AbBKm9omy6eB4GsKVT6ZaPy7SZw+qOqHlpcx3UCuAGjkXyWAO/YysOkHMEdVYyTpyu2olNSjeMsLxI4ayxyEtZMckc7TbMTsVjxiJ3E+TuOyspw55Xrrev5EJ83k9PQv4NaJtntAFAFAFAFAFAQemGkaWNuZW5znmxR8Xc7u4byfrIq6hRdWeFd5VVqqnG9kPothTxI0s51rqc68zneD8FB0Ko2ZD+mWV1aopPDHRaFVOLSver1J4VQWixUElY8JGELNZPJlz4AZFI36oy1werLb2qKYHJpLU6nJfKHwdW+XVeT9+70MVqo9+nfmjYPBxply6i2uG92UcxyffFHAnzwPWBnvzqUzx3LHJfMt1qS6L1W78ehoK1JwBRFQSc2qSCDxjSSGB+TzaWc7oIRryntUbFHWxFXQoykr9FvehXKoou7aQOK4PfXyhpGjtNQl4VTOSYSapA15hkFG3aEzq+FSlSdy6V+u7wKpwnUW4VoXb23OyhEd5GcpxIS8wbzhI5JKNvBBypaHPffF6bhSUd2e0tLVrFxzahBXtM4iIVuEHPtnE460XZKufQYy3qFbFnfSwvR5e3mVVdMW4f3lrFcxasirJG4DAHiCMwQd4OR3jbVcZShK9ZMlpSWZBEz2Xn3FqP4p4R9og+cB2Vf0KvZLyfsV9KHavQTo1cIZrlImDRMVuIypzHuwIcDo56E5cMzU1ovDFy108CKbV7S01Jm4iDKVYBlIyIO0EHeCKpTazRm0NtE8SNrKtlMxMT5+KSMc8stpgYniPg57xs4AVNeGOPOR12+/uTRnheB93sXmtM2goAoAoAoBEsgVSzEBVBJJ2AADMkmiV+Q0MqlLX+I208gPJ5vLDGc+bbw5BHI86SRlbsUCuov9NKUVro+L9kaD/2VFJ93AvwrRNk6CoJOct7GjBXkRWIzCsygkZ5ZgE55Z1DLY0pyWKMW1wFyNHIjIWUqylWGYOasMj7DRO53oiVOV1zT8DFcbwLUh5RSNeBzbzrmM80OUUqjiHQpnlx7TlnaUseJaPM9T/HLdN0/hqt98eq7ti2d2wr0blSGUkEHMEHIgjaCCNxrXPTtKSuehtPg/wBNhdKIZyBcKNh3CUDiPldI7xxAlHiuVeSnZnzlPqPy7OG593G1YrisVvGZJ3CIOJ4noUDaT1DbWcISm7oo4UpqKvZXta8vt2vZWx47PGpR1cIR627K2P8AXS/6fkvf0KunU7F5/gl8JweG2TVgjCZ7WO9nPS7nax7TVU6kpu+TLIwjHQdtWBJC47gazlZEcw3CD3OdAMwPNcbnQ+aaup1cOTzW4rnTxZrJ7xhFpG0JEeIIIW3LOuZt5Ox/gH5LZdtZuipZ08+zb+TDnMOU8vQngwIBBBB2gjaCOo1SWnOVQQQRmCMiOkHYalZEMr+h7kW5gY5tbSNASeKoc4z3oyVfXzliW3P97yql1btxNE1SZlFsYJDNcXliqcmX1RFlktwqD3R1b4J1s9U7jkc99bsmsMadTXfuNZJ3ucP/AEsmG4klxHrxk79VlIyZGG9XXgRWvODg7mWRkpK9HDF7BZoyhJB2FXHlI67VZTwINZQlhd5Eleiw6G421zCVlyFxCeTmUecBscfJcZMO8cK169LBLLR6fvYbNGpjjnqtSfqgtCgCgCgKjpxcGV4rBDly3uk5G9bdCMx1a7ZL2a1bVnWFOo9mnH8GvXd7UFt14DC1QfhOTIZCO0jVRwAaRzsH8K+qs5fJXa36GCX+zuLGtUFosVBJVvCNgfjFrroM5Ic3HSU+GPUAf4eusJradrkS28xXwSfRll37H9u8xvKsLke7CgCgFxSlWDKSrKQQQciCNoIPTQiUVJOLWTNK0BxqG5uNa9YvdjZC0hHJgbNkSABVfZtO88DvFXc88OBZffieI5V5E5ibr0847v6/jtNOJrA4ogmpAgmpIEGhBxnjVlKsoZSMirAEEdYO+pTaeRDV5Xm0XEZJs5pLY79RcnhJP7F8wP4SK2Ofv66v9fEqdK7qu4818RTetrMOkNJC3eCGFP8AS968x/sW5kJb3V2l9KBbRq9xGsmq02a5w+5lgyptJDJsyG7OrnGm6a6WnZvKk5qby17SSkwe4uNl5Moj4wQBlVup5W5xHUMqrVSEOos979jLBKXWfgTKRKihVAVVGQUDIADcAKqbbd7LLriAxjDXWQ3NrlyuXuke5Z1HA9Djg3cavpzTWCenoUzi08UdRzYYgk8YkjzyOwg7GVhvVhwIrGUHF3MlSUleNjdeKXUd1uRsobjo5NjzHPoMRt80mpw85Bw26r27xGWCWLxNJrnm8FAFAeE5b6AoejsnLvPeH9O+UefCCLNIxkd2eTMfSrdqrAlT3a8Xr7GpB4m57/Q9jOrijftLQEdZilYH2SCjzo8H6r8D/wCncWBTVBadBQkWDUAxbTzR/wAVuCUGUUmbR9A85O4nZ1EVU1cz3/I9u+KoXSfSjk/s+/1KzUHWCgCgPQaDU0nQzwh5BYb1upZztPUJPvevpqU955blPkPWrZ1xj7e3huNKVwQCCCDtBG0EHiDWZ5Zpp3M8JqSBBNSQIJoQIJqSDmakFf0g5lzZS/tWhPZPGcv9SLV9LOE12X+BTPrRZNGqSw5OakhnBzWRiyt4tEbaQ3UYzQ/nEY4gfpVHnLx6RWxB41geuz2KZdF4l3j+YJLGRsZJFyzG4q44HsNYK+L7UTk0WHQHEWltAkhzlgYwOTvPJ5ajfxIUOfTnWvaYKM71o8zaoTxQ4ZFkrXLgoCu6fXjR2UiocpJitvH6U7BDl1hSx7qvs0U6iv0WfgVV5XQy25CcPw8rGqRrzEUIN25QAKmc73ezGMcshnimET+M2s0cZbUZ45MioyjlXytp2gMqHIbazhUjglFv/wBRjKEsSaJkWj+b7RVOJFmFixbP0f0qMSJuZ5EhO4Z1LYSvGGkuj3jdu0TDI70bZzXG49nA9RNYu5o3bDa52Wsqi02rev3QyU6AYh8WPz4vv1We0/zFj/v5P2D8QMQ+LH58X36D/MWP+/k/YPxAxD4sfnxffoP8xY/7+T9g/EDEPix+fF9+g/zFj/v5P2D8QMQ+LH58X36D/MWP+/k/Ysmi1ji9mQvixkh4xtJFsz4o2tzT7OrjRNo5XKEuTbWsWO6W9J+eWfqaPbq7KGKMhI2q2rrDqOqSPUasTR5acMMmk7+1HiqTsFZGB6bZ+j+lRiQuYk2r+b7RU4kRhYg2j+b7R/emJDCysabc221zvimik7NSZAfYTWzZ853b0/QorZRv3XE01Ulh5HCzkhRnl2fXS9LUi5vQ8bDZfM9q/wB6lTiMEji+EzH9H7V/vU85HeRzctxC4Xo7dQu8QiJg8uJtZOZrHnRka2eQO0bNxq+daEknfnt9ypUZrK456G3/ACWLTQk7LiFXA/aRDLZ2qH9QpaIYqClufqLPK6o47zS65xvhQFP0vfXvbKHggkuGHWiiOP2yN6q26CupylwX3+xr1s5RXeOsZvXhw64libVdFZlbIHIjLgwIPfWEIqVWMXoTKTjTbRkf5RsS+M/yoPuV1fgqO7zZzPjKu/0D8o2JfGf5UH3KfBUd3mx8ZV3+hf8AwT6SXN4brxmXlOTEWpzY1y1+V1vIUZ56q7+itG20IUsOBa3/AGN6yVZVE8RdMN3nsrTmbMDELrwh4iHcC52BiB7lBuBI8yuzGxUWk7vNnKla6qk1ec/yjYl8Z/lQfcqfgqO7zZj8ZV3+gflGxL4z/Kg+5T4Kju82PjKu/wBA/KNiXxn+VB9ynwVHd5sfGVd/oH5RsS+M/wAqD7lPgqO7zY+Mq7/QPyjYl8Z/lQfcp8FR3ebHxlXf6B+UbEvjP8qD7lPgqO7zY+Mq7/Q0LwU6RXN4tz4zLymoU1eai5awfPyFGe4b60LbRhSccCN6yVZVE8TLhYnnd39q1ZaGzHUx/SbTzEIry4jjuNVEmdVXk4TkqsQBmUJPfXVo2SlKnFtbN7ObWtVSM2kyN/KNiXxn+VB9yrPgqO7zZV8ZV3+hc/BZpVd3d1IlzNyirCWA1I1ybXQZ5ooO4mtS22enTgnFbTbsledSTUmS2nCZ2d0P2bn5vO+qqrPlUiW1VfFj+J81U9IB9YrBrMm/IkMDPPbs+uq6mhnT1Mev/CFiKyyKtzkA7ADk4NgDED4FdaFjouKd3mznTtdVSaTOH5RsS+M/yoPuVPwVHd5sw+Mq7/Qv3go0kurw3PjMvKagj1ObGuWvyut5CjPPVXf0Vo22hClhwrW/7G7ZK06ieIqFliQa6S8HN5J7cP1By6Srt6A9bcodB099/wCDWhLpqXA3OuKdYKAo16+vitwf1VvDH89pJD/trdjlRXa39jUm06j7Eh1pMf8ACbr0G+qsKXz48UZT+VIwGu8cUKA1TwFb73sh+3rl8pfT3/Y6dg0kaRhZ2nsrnzNyBnM/gfZmZvHBtJOXInic/wBZW+uUbldh8/wabsN7vvEfkbb44P8Aon/2VP8Akv8Anz/BHwH/AEVXTnQ44dyOcwl5XX3JqavJ6nymzz1+rdW1ZrTz1+V1xrWiz81dnqVato1goDRMC8FrXNtFOLoJyiBtXki2WfDPlBn6q51S34JuOHTt/BvwsWKKleP/AMjbfHF/6J/9lYf5L/nz/Bn8B/0W3QTQ44cJgZhLymruTU1dTW+U2eet7K1bTaeeayuuNmhQ5pPPUm8PPP7v7VTLQsjqfPumf+YXf7+T6ZrvWf5UeCONaPmy4kNVxSaJ4Efz2b/lz/5I65/KPy1xN+wdd8C6aXfmt1+6l+i1adDrx4o2avVfee2B9xi/dr9EVEuswtETGAHnt2fXVVXQspanzxinv8v7x/pGu/T6q4HGqddjWszA1PwF77zsh+2rl8pfT3/Y6Vg0kV6JH5K5SQAGeJrhBllkczmvaOYa2XdfFrZka6vzv25m4YRdcrBFJ58aP85QfrriTjhk0deLvimO6xMjP4Tnf37ftY1+ZBH/AHre/wDlDg/VmnLry/dhIaSH/CLv0G+qq6Xz48UZz+TIwKu8cUKA1TwFb73sh+3rl8pfT3/Y6dg0kTWkshmaOyQ5GbNpiN626Hndhc5IO01TRWFOo9mnEsqO94Ft9CfiUKAqgAAAADcANgAqh5lqyOmtUElD8Ou+z7JvsK3uTfq7vuanKGke8yquoc0KA+hdEP8AKrX90v11wK/zpcTuU/lR4DXFMAilflVLQzjdNEdV+xhucbBsYGsoVXFXarczCVNN36MZ/hK7t9lxF4xGP09uOeB0yQb+nMqSOqs8FOfVdz3P3McU49ZX9q9ic0axeG4bOGRX2bQDkw3eUh2jvFUVacodZF1Oak8jDdM/8wu/38n0zXbs/wAqPBHItHzZcSGq4pNE8CP57N/y5/8AJHXP5R+WuJv2DrvgXDTJ8rW6/dSe0EVqWfrx4o2avVZ0tRlGg6EUepQKh6shaEvo8ee3o/XVVXRFtLVnz1inv8v7x/pGu9T6q4HGqddjWszA1PwF+VedkP21cvlL6e/7HSsGkhtpEmXJSea+ofQmBQ+0rVlLav3IplvNG0Fk1sNtD+wQfNUL9Vc20/NlxZ06Py1wJ2qSwzeGb/EsQTokjb50Kj/aK6F3+mD4+pot/wCySJbSE/4Rd+g3+2qqfz48UWS+TIwSu6cYKA1PwGH897Ift65fKWsO/wCx0rB1ZD3QW+FwZ7liOWdlBTb7nGq+5qM+BzZsxsOfVWFpg4XQWn3M6MsV8tpbAa1S89zoCj+HXfZ9k32FbvJv1d33NW36R7zKq6hzQoDYb+9eHALSSJirryZBH8WwjiOqvO2p3VZcT2XIVGFapGnUV6cWO9FNLEu11WySYDanButM946t4699YxlfkTynyTUscsSzhv3dj99pYdaszkCsLs4/GOV1F5TUK6+Q1siRsLbyNgqJyeHDfkTBLFeYTpn/AJhd/v5Ppmu5Z/lR4I5Fo+bLiQ1XFJongR/PZv8Alz/5I65/KPy1xN+wdd8CY02xqBoLiJZoy5bkyuuusM5ArbM+Azz7DVNnpyUotrL8FleauavHr49aj/iYO6WP6jWPNT3MnHHeS+huLQzSyLFIrlVBOqc8gT07qptFOUUr0XUJJt3GE4p7/L+8f6Rrt0+quByKnXY1rMwNT8BflXnZD9tXL5S+nv8AsdKwaSEaRx61rN1JrfMIb6qypPpoqn1WX3wfjLDbX90Pbma0LT82XE6ND5ceBYKoLTJ8acw47KT5M6IOrWMY1fWYWHfXUp9KzLsv/fM59To132lkx4/4Pd+g3+2tan8+PFF0vkyMGrunGCgNT8Bgz8d7Ift65fKX09/2OlYOrImcRwT3uS1IjmhQImfkPGo96kHFdmw7xvqqFXVTzT/byyUNsdUO8FxlZwwKmOVDlLC3lIfrU8GGw1hUpuHatjMoTxcSTzqszKV4dd9n2TfYVucm/V3fc1rfpHvMqrqHNCgNax7/AOuW3ZF9dedtXzZcT2/8b+fH/wDL9DMI5CpDKSCDmCDkQRuII3GqD3coqSuavTNJ0T03EmUVyQsm5ZNyv1N5rde49XGyM9jPG8qchOlfVs+cdq2rhvXmaDhR907j9VZT0POw1ME00H+IXX79/pGu7Z/lR4HHtHzZcSFq4pND8CTDx6UcTbn2SR5/1Fc/lH5a4m9YOu+BPaXwK0sMeoub3Qz2DMrHrO30RVFBtRb3IuqrO7tHbWcX6uP5i/2rHFLeTcid0VHPfIZDVG7dvqivoi2hqz5/xM5zSkfrH+ka70OquByKnWY2rIwNU8BY23h6oftq5fKX09/2OlYNJHuMn/4837p/ompp9ZcSqWjNB0Rh1LC1U7xBHn26ik+2ufXd9ST7WdKkroLgS9VFhmnhJw8teRlTk8tueTPRLayCRD6pCOyujZJ3Qd+x+TyNG1R6S4eg7nvhNgVxINmtG2Y6GGqGHcQRWGHDaYrtRknfQbMSrtHICgNU8BW+97Ift65fKX09/wBjp2DSRbletUuvI7F8JEpEkbGKdBzJV35ea4+Eh6DWcKmHJ5rcYyjfmtRGF44S4guVEVxwH6OUD4UTHf6O8VlOllihmvTiIz2S1Ibw677Psm+wq3k36u77lXKGke8yquoc0KA37R6FXwe2V1DK0SgqdoIOdcCsr60uJ3qE5QhGUXc1cZnpdok1uTJFm0J72jz4N0jobuPXRKGE9xyVyzG1JU6mU/J8O3s8OyrVgd0vfg80veOeKCY60bNqKxPOTW2KM+K55DI7uwZVliyuPO8rckU5xlaKeUlm1sf59SN8K+GGHEXbLmzASKevIKw7dZSf4hXbsM8VJLcfObZDDUv3lNrcNQldGcbezuUnQZ6uxl3B0bYy5/0PAgHbVVakqsHFltGq6csSNktnssSkiuIZspYw3uZyDAyAKS8Z25gDLMHLad9cd87QThJZM6i5utdJPMkvxePwpAB05f3NYc92GXM72VvS3TS3s4Hgs3Ek7AgupDCMkZFmYbCw4KNx39exQs06slKeSKateFKLjDUxiuwcoKA2PwW2hgwyadthlYletVGovrfX7sq5FsljrKK2HVsqwUXJ7SM0gBNuyL5UhWJe2Vgn1mraeUr92fgUPPJGtQxhVCjcAAOwDKuU3fmdVC6gFQ8JMOUENx8XnVmP7OTOJ/pqe6tqyPpOO9fk17SujfuGF7bKmD3ursDa7kdbBM8u0jPvqxNuvC/sK/8A4S7zEK7RyAoDVPAVvveyH7euXyl9Pf8AY6Vg0kWdWrXuLbxYaouJvG+JWMc6akqhhvHAqeBVhtB6xWUJODvREkpald8On/Bdk32FX8m/V3fcqt+kTK66hzQoD6A0aP8AhNr+7X664NX58uJ24fKj3AxzGR2g7xwNLjFSad6M90r0P1c5bYZrvaIb16SnSOrh/SmdO7NHseSeXlO6jaXnslv49vbtKWDluqo9S1ea1bmLHLARuwS7hGYPXllrdaPszy3HsGexZq7pSv8AE+ectclOjO76X1X9jKcYwia1kMc8bI3DPcw6Vbcw6xXep1I1FfFnk6lKUHdJDGsysKC86yXDsMmZiOgkkeo1CilsMnOT2nKpMQoC26EaES3rq7Bo7cHNpDsLAfBjz3k7tbcO3YdS02qNJXLN/uptWezSqO96GnY9eIFW3hAEcYAyG7mjIKOoD/8AbK51KD68tWblaa6sdEVnDh4xiltANqwk3EnUUHufqYr84VsT6FGUt+SKqSxVUt2ZrFcs6QUA0xawWeCSF/JkRkPVrAjMdY31lCThJSWwxlHEminaMTxS4e9tdtquGaGZQTra0eSttA45Z99bdaMlVU4cUatKUcDhJkeuh+DGQx8o+uBrauu2eqeI2bR2VZ8Rabr/ALIx5mznb8Q8J86T57f2rH4q0fqQ5izkvojZ4faq72khKzAZklmB5MuBlmNm1mqqtKtUaU1oW0uagug9RqrVmViw9AK1qi4DzSXCLK+5PxhmPJ62rqsV8vVzz2bfIWsKVSrSvw7S2pGnUuxEJ+T7C+mT57f2q34u0fqRV8NQG19odg8I1pXkVfOLPq97Bch31lG0WmWS+xDoWdalnSS3S0jitnDxqAEIOtmo+VxrXum5tzWZc3HBdFjEvVlxXeJL0IKjpPoqsucsACybym5XPV0N7D7aqnSvzR6Xknl6VG6laM47HtXuvNFItriW3lDIzRyId42MDxBH9Qd9a57KUaVop3O6UX3o0HD/AAkRTR8liVusi+cqqwPWY23HrU9gFZRnKLvTPNWz+OX50Xet0vs/3iLbRrBLrbBc8iT8HlNXb6Ewz7hW3DlCqsnczzlo5CqwedOS4ZryvEP4IA22K9BU7s4s/wDUH2+qthcpb4+ZzZcn3O6/yOa+ByTjdp1e5H79T/kl/Xz/AAY/4/8A6HMPgkhT3+8OXyVWP2szVi+UJvqxMlYYLrSJax0cwq1yITl3HF/dO/I5R591VSrWiptu8vyZxhQp6ZjrEcfeQaqDk03ZDeR0Z8B1CsYUUs3mJ13LJZFYxO/5PJIxrTPsRP8Ac3Qo6a2oQvzehrN3aEx4J8J1fGLljrF35JXPwuT98YdTSEj+AVRbql+GG7P97jaskLk5bzQ60DcCgCgM50rs/F78SD3q7G3oWeMf70y7SproUJY6d22Pp+DRtEcM795GYpY8oFZDqSoc436+Kt0qdxFWwldk9Chq86YVinKKQw1JE2SRnep6R0qeBqJwwvsJjK8Ropss4PQ/qSaVuuyYdVEwHqq4zvFB6i4m8UHoTeKD0F4a9QLwLVIvIeXAUBL27tbud/J5ahPyojzT7KtVV6Sz4+5hgWzIT49dRe+xLMvnwHJ++JjtPommGnLR3cfcjFJao7WukEDnV1wr+ZIDG+fY2WfdUSpSir9hlGWJ3LUaYjpVbxbA3KN0JtHe26teVWKO3ZeQbZXzawr/AKy8tfQo2OYubl9coq5DIZb8vlNxrWnLE7z2vJ3J8bFSwKTfHTuWwjaxOgFAPMNxOSBs42y6V+Ce0fXvrKMnHQ0rZyfQtccNWPB7Vwf6i44VpRHLzXPJt1nmnsbh3+2tqFaL1yPE8ofx60WfpUunHs63evYm8qvPPCZZVUFmIUDeSQAO81KTegIpsUeXm2q5jjM4IjHoje57NlWYFHOfgYYm9BL2ZhTKMmS5nYRq7eUzvsB+SqjM5DYAKnFid70RKjsWrNYwXDVtreOBPJjQLn0kbyesnM99cqpNzk5PadSEVGKih7WBkFAFARWk+DC7tnhJ1WPOjfzJF2o3cfZnVlGpzc1IwqQxxuM+w25Z1IddWVGKSp5rrsPcd46jXRkktNNhzc9GcsSw4uRJGdSZditwI4o44qfZvqYTuyehElfmhpojiCNAkeeTouRU7yASMx0jhWVaDUmxTleifDVQWXig9Cbz0PUC8UHpcTeGvS4XnuvUXC843VwVQsqFyPgrlmezOksleW0KcalRQlJRT2vTyKZfaaSkkRoqcOdzmHryHsrVddvQ9pZv4xZ0lKpNy4ZL7vzK9e4hJMc5XZjwz3DsG4VW5N6s7tnsVns6/wBUEu7Px1G1Ym0FAFAFAFAFASFli08Y1I3bI7AMg2Xogg5d1WU6soPLwOVb+SLJak5VFhf9lk+/Y+8t2GYUrqsk6O0n7ZtfLsXyR2ZZ10Y1pNaXHze12elRquFOeNLb+/bImgKgoHugmH8vO163vcetFbdBO6WUfQHUGqq0zwx5ta6v7Ivs0L3jfcX+tE3QoAoAoAoCi6d4QYn8ehXMZBbpBvaNfJlA85OPyeyt2zVL1zcu727zUtFP613kZFIGAZSCCMwRuIO41c1caxAYbhyyw6uZV4ppVSRdjIRIx7xt2g1fKbjLsaRgleh3b4m0bCO5AVicklHvcn3W6j3Vg4Jq+JKldkyWzqoyPdalxN57rUuF4a9LheGvUXC8NapuF5DY3gMc+bDmSecNx9Ice3fVNSipZ7Tt8mcuVrHdCXShu3cPbQo9/YPC2rIuR4HgR0g8a1JRcXcz31kttG1wx0pXrzXFDWsTaCgCgCgFxRMxyVSx6ACT6hRZ6GFSpCmsU2ku13E7h+ikr7ZCIx629Q+s1fGhJ65Hn7Z/JbNSypdN+C8fZFpw3CIofIXneedrevh3VswpRjoeQt3KtptmVSWW5ZL894/rM5o18We7mFpESMxrTyD9FEeAPnvuA7TWTkqccb7uJMYOcsK7zULO1SKNY41CoihVUbgAMgK5kpOTvZ0kklcjtUEhQBQBQBQHhGe+gMzx/CDh8msoPiUjf9s7HceiNidh4HZ0Z9KlU55XPrLz/Jz61Pm3etPQjMLOrPcx9LLKvWJFAP8AqU1bPOMX3FK1ZIzwq6lXUMp3g7QarTad6MtSK8Xmt/es5ov1TH3RB+zc+UPkmrb4z1yZhc1oPrDEY5gdQ7R5SHY6+kp2isJQcdTJNMdVgSFAFAFAFAcrq2SRSrqGU8D9R4HrqJRUlcy+z2mrZ5qpSlc/3xKfi+izpm0Obr5vwx97+tak6DWccz23Jv8AJKVa6Fo6Mt+x+3p2lcqg9Mner0FCSSwSeBX93TWU7m283tUbxWdNxT6SOXypRtlSl/8AyzuktmWfe9GaDaogUcmFCkZjVAAI6sq34pJZHzW0TrSm+ebclrfff5nWpKQoBpdTuXWC3UPcSeQvBRxkkPBB7dwrNJJYpaL9uCTbwrU0DRjAUs4dQEu7HWllPlSOd5PQOAHAd5PPrVXUlf4HQpU1CNxL1UWBQBQBQBQBQBQCJ4VdSrqGVgQykZgg7CCDvFSm070Q0mrmZVj2jEmHzi4jLPZhSjDazwITrAHi0attB3gEg9J6dKuq0cL63r+Tn1aDpvEtB1HIGAZSCCMwRtBHUahq4wFVAGV/hccpBYFXHkyIdVx2MP6HMVnGbiYuKY25W5h8pfGE85MllA603N3bayuhLTL0IzQ6ssTil2I41hvQ81x2qdtYyhKOpkpJjysCQoAoAoCGlna6JSIkQDZJKN79KRno6W9XXckoZvUwvxaaHW+0fgkULq6hAyVl2EAdPT31rVKanm9Tr8n8r2mxdGDvj/V6d27uKlimj0sOZy1085eHau8f0rTnSlE9vYOXbNa7o34Zbn9no/XsIiqzskpg+NyQHIc5OKHd2g8DVlOo4aHJ5T5Ho25XvKeyS++9F5w3Eo51zjPap8pe0fXurdhNTWR8+t3J9exzw1Vwex8PbUHneSTkLVRJOd4+BEPOlYbh1bzVtyisU8l68DSScndHUvei+jaWiE58pM+2WZvKc9AHwVHBRWhWrOo9y2I36VJU12k5VJaFAFAFAFAFAFAFAFAeEUBR8a0LaMtLh+qM9r2rHKNj0xH9G3V5O7dlW7TtKfRqeO3v3mpUs+2HgQVrfqzGNg0cq+VFINVx3HeOsbK2HG5XrNbzV23MdVgSFANb3DopffEDEbjuYdjDaKzjOUdCGk9Rp+D5o/eZyw8yYa47nGTD21lji+svAi5rRh+EpU9+t3y86IiQfN2MPVTBF6PxGJ7UK/GC3yJMgXLerBlb5pGZPZTmp7hjQ3RHu9r5x2/BAefIPlkeSvyd9TlT01I63AmY4woCqAABkANgA6hVTd5mKqAFARGLYFBICzZRt54yX1g7DVcqEZ6anZsPLtqst0b8Udz+z1Xp2FJv7QRsQkiSAfCTaB28Ae81ROy1Yq+794HrbF/IrHabot4Zbnp3PT0G8MzKdZWKnpBIPrFUJtO9Haq0qdaDhNJp7GaR4OtNraCMW80aw5nMzLmQ7HjLnmc+vaPRArOpVlN3yZ5S1/x7mk5WXNbtvc9vrxNWhlV1DIwZSMwykEEHiCN9YHn5RcXc1cxdCAoAoAoAoAoAoAoAoAoAoCMxzAILtQJ4wSPJcc2RD0q42j+lWU6s6bvizCdOM10kU6+0XvLfbCwu4/NYhJwPS8h+/I1uRtFOfWyfkak7POPVzIlcWj1tSTWhk/VzKY27tbYe4mrcDuvWa7Chu7Jj6sCTnc3CRrrOyqOliB/Wskm9CG7iN/Cckuy2jzH66QFY+1V8pvZWeBR6z7iMV+h0t8GXPXmPLSEZazgZAdCJuUUdR6RyQUd4PgFuTnyQU9KFk+iRUc7PeMCPPwIo8mW4Xslb686nnXuXgMJ5+Bz8Zufnr92nOdiIw9o3vLSGIZzXMw6mmIJ7FXInurKMpS0ivANJas64fow9wc7ez5p/T3ZfV7VjYl29QFYztCh1pdy/biyFCUtF4l2wPQOCIq858YkG0ayhYkP7OEc0dpzNaVS1TllHJefibcLPGObzJLHdFLW72zRDX/WLzX+cN/YcxWqdWzcoWiz/AC5Zbnmv3gZ5jngpmTNrWQSjzHyR+wN5J79WoPQWb+Q05ZVo3dqzXhr6lew7F77DJNXJ4xnmYpAeTbpIHq5yno21B0K1msnKEMSab3rVfu5mnaM+EO2uckkPISnZqueax+S+7uOR7am88zbORq9nvlHpR3rXvRcak5AUAUAUAUAUAUAUAUAUAUAUA3vrGKZdSaNJF811DD1GsoylF3xdxDipZMrN14PrbbyDzW56IpDqbfkPrD1ZVsRtc/qufEolZoPTIgT4NZo2LxzwztnsNwj6w7HDH15Vf8bFq5prgUuyNaPxOr4HiK74IH9CYj6aU56i9r8PyQ6FTsOP4OxD4iT2Tw5e0g05yl/byZjzNTd5i0wnED/wka+nOv8AtU052j/Z+BKoVN3mOItFsQbyntYh1crK3qOqKxdopLRN+C9zJWeb1aH0GgOf5xdzP8mMLCvYdXNv9VYO1/1ivUsVlW1k7hOjFpbHOGBFbzzz5P8AqPm3tqidapPrMujShHREvVRYFAFAFAcbq1SRSkiK6nerAMD3GhlCcoPFF3PsKZjXgwtZczCWgb5POTM/Ibb3AgVFx2bPy9aKeU7pLt18fe8irSxxbDdkeV3APgAliAPNU89T1LrDqpmbVSrydbut/rnv2d+x8Xcyz4DpxbXDcm5ME24xS8059Csdh7Nh6qXnMtPJdaiscelHfHP99O0s9Sc0KAKAKAKAKAKAKAKAKAKAKAKAKAKAKAKAKAKAKAKAKAKAKAKAKAZYnhEFwMp4kkHDWAJHYd47qNXl1G0VaLvpya4DC1wOS32W07an6mbOVAOhHzDp62A6DUJF07VGt82Cv3xyfetH4J9o4ONKpKupDDYwUhlz6mORI7hUlXMN5xeX7x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www.itu.int/en/history/ImagesITUlogo/2011-ITU-logo-offici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152" y="545561"/>
            <a:ext cx="971096" cy="108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itu.int/PublishingImages/masterpage/logos/itu-150-logo-web-bann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484" y="695222"/>
            <a:ext cx="2143521" cy="84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5771" y="3688062"/>
            <a:ext cx="117257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 – Regional Initiative 3 </a:t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Ensuring access to telecommunications/ICTs, in particular for persons with disabilities</a:t>
            </a:r>
            <a:r>
              <a:rPr lang="en-US" sz="3600" b="1" dirty="0">
                <a:solidFill>
                  <a:srgbClr val="FFFF00"/>
                </a:solidFill>
              </a:rPr>
              <a:t/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2015-2017 IMPLEMENTATION PLAN 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514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8323"/>
            <a:ext cx="12192000" cy="735492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8" y="5587507"/>
            <a:ext cx="2100942" cy="7479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579" y="5413182"/>
            <a:ext cx="847831" cy="9223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5771" y="-143711"/>
            <a:ext cx="1172572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 - </a:t>
            </a:r>
            <a:r>
              <a:rPr lang="en-US" sz="3200" b="1" dirty="0" smtClean="0">
                <a:solidFill>
                  <a:srgbClr val="FF0000"/>
                </a:solidFill>
              </a:rPr>
              <a:t>RI-EUR3: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Ensuring access to telecommunications/ICTs, in particular for persons with disabilities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FF0000"/>
                </a:solidFill>
              </a:rPr>
              <a:t>2015-2017 IMPLEMENTATION PLAN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54528" y="805996"/>
            <a:ext cx="111469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49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28" y="152854"/>
            <a:ext cx="11337471" cy="132556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RI-EUR3</a:t>
            </a:r>
            <a:r>
              <a:rPr lang="en-US" sz="4000" b="0" dirty="0" smtClean="0"/>
              <a:t> - </a:t>
            </a:r>
            <a:r>
              <a:rPr lang="en-US" sz="4000" dirty="0" smtClean="0"/>
              <a:t>Ensuring access to telecommunications/ICTs, </a:t>
            </a:r>
            <a:br>
              <a:rPr lang="en-US" sz="4000" dirty="0" smtClean="0"/>
            </a:br>
            <a:r>
              <a:rPr lang="en-US" sz="4000" dirty="0" smtClean="0"/>
              <a:t>in particular for persons with disabilities </a:t>
            </a:r>
            <a:r>
              <a:rPr lang="en-US" sz="4000" dirty="0"/>
              <a:t>/ </a:t>
            </a:r>
            <a:r>
              <a:rPr lang="en-US" sz="4000" dirty="0">
                <a:solidFill>
                  <a:srgbClr val="FF0000"/>
                </a:solidFill>
              </a:rPr>
              <a:t>WTDC-14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529" y="1482723"/>
            <a:ext cx="9514449" cy="4199617"/>
          </a:xfrm>
        </p:spPr>
        <p:txBody>
          <a:bodyPr>
            <a:normAutofit/>
          </a:bodyPr>
          <a:lstStyle/>
          <a:p>
            <a:r>
              <a:rPr lang="en-US" sz="2600" b="1" u="sng" dirty="0"/>
              <a:t>Objective:</a:t>
            </a:r>
            <a:r>
              <a:rPr lang="en-US" sz="2600" dirty="0"/>
              <a:t> To further promote e-accessibility in the ICT ecosystem, and provide the administrations with the most suitable solutions available. </a:t>
            </a:r>
            <a:endParaRPr lang="en-US" sz="2600" u="sng" dirty="0"/>
          </a:p>
          <a:p>
            <a:r>
              <a:rPr lang="en-GB" sz="2600" b="1" u="sng" dirty="0"/>
              <a:t>Expected results:</a:t>
            </a:r>
            <a:r>
              <a:rPr lang="en-US" sz="2600" u="sng" dirty="0"/>
              <a:t> </a:t>
            </a:r>
            <a:r>
              <a:rPr lang="en-US" sz="2600" dirty="0"/>
              <a:t>Assistance to the countries in need in the following</a:t>
            </a:r>
            <a:r>
              <a:rPr lang="en-US" sz="2600" dirty="0" smtClean="0"/>
              <a:t>:</a:t>
            </a:r>
            <a:endParaRPr lang="en-US" sz="2600" b="1" dirty="0"/>
          </a:p>
          <a:p>
            <a:pPr marL="715963" indent="-342900">
              <a:buFont typeface="+mj-lt"/>
              <a:buAutoNum type="arabicPeriod"/>
            </a:pPr>
            <a:r>
              <a:rPr lang="en-US" sz="2000" dirty="0"/>
              <a:t>Formulation of strategic plans and regulatory frameworks promoting e-accessibility and building confidence in ICT use at the national level</a:t>
            </a:r>
          </a:p>
          <a:p>
            <a:pPr marL="715963" indent="-342900">
              <a:buFont typeface="+mj-lt"/>
              <a:buAutoNum type="arabicPeriod"/>
            </a:pPr>
            <a:r>
              <a:rPr lang="en-US" sz="2000" dirty="0"/>
              <a:t>Creating the environment for the deployment of solutions for e-accessibility, including television/ICT applications for people with disabilities</a:t>
            </a:r>
          </a:p>
          <a:p>
            <a:pPr marL="715963" indent="-342900">
              <a:buFont typeface="+mj-lt"/>
              <a:buAutoNum type="arabicPeriod"/>
            </a:pPr>
            <a:r>
              <a:rPr lang="en-US" sz="2000" dirty="0"/>
              <a:t>Capacity building and promoting e‑education solutions.</a:t>
            </a:r>
            <a:endParaRPr lang="en-GB" sz="2000" b="1" u="sng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http://www.itu.int/en/ITU-D/PublishingImages/WTDC/WTDC14BannerHomePage_v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9" t="12851" r="44569" b="13025"/>
          <a:stretch/>
        </p:blipFill>
        <p:spPr bwMode="auto">
          <a:xfrm>
            <a:off x="10368978" y="1478417"/>
            <a:ext cx="1412086" cy="284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89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/>
          </p:nvPr>
        </p:nvGraphicFramePr>
        <p:xfrm>
          <a:off x="-1266510" y="392239"/>
          <a:ext cx="3420039" cy="5755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28" y="40310"/>
            <a:ext cx="10934197" cy="132556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Blocks and Impact of Regional Initiatives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434334" y="-143779"/>
          <a:ext cx="9510336" cy="6579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9610160" y="585670"/>
          <a:ext cx="3420039" cy="5755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Right Arrow 9"/>
          <p:cNvSpPr/>
          <p:nvPr/>
        </p:nvSpPr>
        <p:spPr>
          <a:xfrm>
            <a:off x="2549977" y="2725618"/>
            <a:ext cx="1411941" cy="8202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-Right Arrow 3"/>
          <p:cNvSpPr/>
          <p:nvPr/>
        </p:nvSpPr>
        <p:spPr>
          <a:xfrm>
            <a:off x="8930640" y="2815713"/>
            <a:ext cx="1173480" cy="6400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8351520" y="4412922"/>
            <a:ext cx="1173480" cy="6400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8168640" y="1441122"/>
            <a:ext cx="1173480" cy="6400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4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0" y="152854"/>
            <a:ext cx="12385525" cy="1325563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RI-EUR3:</a:t>
            </a:r>
            <a:r>
              <a:rPr lang="en-US" sz="3600" b="0" dirty="0" smtClean="0"/>
              <a:t> </a:t>
            </a:r>
            <a:r>
              <a:rPr lang="en-US" sz="3600" dirty="0"/>
              <a:t>Ensuring access to telecommunications/ICTs, </a:t>
            </a:r>
            <a:r>
              <a:rPr lang="en-US" sz="3600" dirty="0" smtClean="0"/>
              <a:t>in </a:t>
            </a:r>
            <a:r>
              <a:rPr lang="en-US" sz="3600" dirty="0"/>
              <a:t>particular for persons with disabilities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smtClean="0"/>
              <a:t>/ </a:t>
            </a:r>
            <a:r>
              <a:rPr lang="en-US" sz="3600" dirty="0" smtClean="0">
                <a:solidFill>
                  <a:srgbClr val="FF0000"/>
                </a:solidFill>
              </a:rPr>
              <a:t>INITIAL PROPOSALS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2" y="1478417"/>
            <a:ext cx="12001499" cy="4182154"/>
          </a:xfrm>
        </p:spPr>
        <p:txBody>
          <a:bodyPr>
            <a:normAutofit lnSpcReduction="10000"/>
          </a:bodyPr>
          <a:lstStyle/>
          <a:p>
            <a:pPr marL="342900" indent="-342900"/>
            <a:r>
              <a:rPr lang="en-US" sz="2000" b="1" dirty="0" smtClean="0"/>
              <a:t>Establishment </a:t>
            </a:r>
            <a:r>
              <a:rPr lang="en-US" sz="2000" b="1" dirty="0"/>
              <a:t>of the list of European Member States with </a:t>
            </a:r>
            <a:r>
              <a:rPr lang="en-GB" sz="2000" b="1" dirty="0"/>
              <a:t>national ICT accessibility policies</a:t>
            </a:r>
            <a:endParaRPr lang="en-US" sz="2000" dirty="0">
              <a:solidFill>
                <a:srgbClr val="FFFF00"/>
              </a:solidFill>
            </a:endParaRPr>
          </a:p>
          <a:p>
            <a:pPr marL="342900" indent="-342900" hangingPunct="0"/>
            <a:r>
              <a:rPr lang="en-US" sz="2000" b="1" dirty="0"/>
              <a:t>Building human capacities upon the ITU Model ICT Accessibility Policy</a:t>
            </a:r>
            <a:endParaRPr lang="en-US" sz="2000" dirty="0">
              <a:solidFill>
                <a:srgbClr val="FFFF00"/>
              </a:solidFill>
            </a:endParaRPr>
          </a:p>
          <a:p>
            <a:pPr marL="342900" indent="-342900" hangingPunct="0"/>
            <a:r>
              <a:rPr lang="en-US" sz="2000" b="1" dirty="0"/>
              <a:t>Development of training modules with focus on accessibility targeting different stakeholders, including policy makers, regulators, hardware producers, broadcasters</a:t>
            </a:r>
          </a:p>
          <a:p>
            <a:pPr marL="342900" indent="-342900" hangingPunct="0"/>
            <a:r>
              <a:rPr lang="en-US" sz="2000" b="1" dirty="0">
                <a:solidFill>
                  <a:prstClr val="white"/>
                </a:solidFill>
              </a:rPr>
              <a:t>Annual seminars/workshops  </a:t>
            </a:r>
          </a:p>
          <a:p>
            <a:pPr marL="800100" lvl="1" indent="-342900" hangingPunct="0"/>
            <a:r>
              <a:rPr lang="en-US" sz="2100" b="1" dirty="0">
                <a:solidFill>
                  <a:prstClr val="white"/>
                </a:solidFill>
              </a:rPr>
              <a:t>2015 Smart Accessibility on Connected TV (</a:t>
            </a:r>
            <a:r>
              <a:rPr lang="en-US" sz="2000" b="1" dirty="0">
                <a:solidFill>
                  <a:prstClr val="white"/>
                </a:solidFill>
              </a:rPr>
              <a:t>March, Barcelona)</a:t>
            </a:r>
          </a:p>
          <a:p>
            <a:pPr marL="342900" indent="-342900" hangingPunct="0"/>
            <a:r>
              <a:rPr lang="en-US" sz="2000" b="1" dirty="0">
                <a:solidFill>
                  <a:prstClr val="white"/>
                </a:solidFill>
              </a:rPr>
              <a:t>Twinning </a:t>
            </a:r>
            <a:r>
              <a:rPr lang="en-US" sz="2000" b="1" dirty="0" err="1">
                <a:solidFill>
                  <a:prstClr val="white"/>
                </a:solidFill>
              </a:rPr>
              <a:t>Programme</a:t>
            </a:r>
            <a:r>
              <a:rPr lang="en-US" sz="2000" b="1" dirty="0">
                <a:solidFill>
                  <a:prstClr val="white"/>
                </a:solidFill>
              </a:rPr>
              <a:t> strengthening exchange of know how between countries</a:t>
            </a:r>
          </a:p>
          <a:p>
            <a:pPr marL="342900" indent="-342900" hangingPunct="0"/>
            <a:r>
              <a:rPr lang="en-US" sz="2000" b="1" dirty="0">
                <a:solidFill>
                  <a:prstClr val="white"/>
                </a:solidFill>
              </a:rPr>
              <a:t>Country assistance upon request</a:t>
            </a:r>
          </a:p>
          <a:p>
            <a:pPr marL="342900" indent="-342900" hangingPunct="0"/>
            <a:r>
              <a:rPr lang="en-US" sz="2000" b="1" dirty="0">
                <a:solidFill>
                  <a:prstClr val="white"/>
                </a:solidFill>
              </a:rPr>
              <a:t>Training </a:t>
            </a:r>
            <a:r>
              <a:rPr lang="en-US" sz="2000" b="1" dirty="0" err="1">
                <a:solidFill>
                  <a:prstClr val="white"/>
                </a:solidFill>
              </a:rPr>
              <a:t>Programmes</a:t>
            </a:r>
            <a:r>
              <a:rPr lang="en-US" sz="2000" b="1" dirty="0">
                <a:solidFill>
                  <a:prstClr val="white"/>
                </a:solidFill>
              </a:rPr>
              <a:t> delivered under the ITU Academy, including </a:t>
            </a:r>
            <a:r>
              <a:rPr lang="en-US" sz="2000" b="1" dirty="0" err="1">
                <a:solidFill>
                  <a:prstClr val="white"/>
                </a:solidFill>
              </a:rPr>
              <a:t>CoE</a:t>
            </a:r>
            <a:r>
              <a:rPr lang="en-US" sz="2000" b="1" dirty="0">
                <a:solidFill>
                  <a:prstClr val="white"/>
                </a:solidFill>
              </a:rPr>
              <a:t> trainings.</a:t>
            </a:r>
          </a:p>
          <a:p>
            <a:pPr marL="800100" lvl="1" indent="-342900" hangingPunct="0"/>
            <a:r>
              <a:rPr lang="en-US" sz="1600" b="1" dirty="0">
                <a:solidFill>
                  <a:prstClr val="white"/>
                </a:solidFill>
              </a:rPr>
              <a:t>2015: Training for  policy makers and regulators on Modules 1 and 4 of the  ITU Model ICT Accessibility Policy report; </a:t>
            </a:r>
          </a:p>
          <a:p>
            <a:pPr marL="800100" lvl="1" indent="-342900" hangingPunct="0"/>
            <a:r>
              <a:rPr lang="en-US" sz="1600" b="1" dirty="0">
                <a:solidFill>
                  <a:prstClr val="white"/>
                </a:solidFill>
              </a:rPr>
              <a:t>2015: Training for broadcasters on how to create audio description (AD) and closed caption CC) files for television/video programming and how to transmit AD and CC.</a:t>
            </a:r>
          </a:p>
        </p:txBody>
      </p:sp>
    </p:spTree>
    <p:extLst>
      <p:ext uri="{BB962C8B-B14F-4D97-AF65-F5344CB8AC3E}">
        <p14:creationId xmlns:p14="http://schemas.microsoft.com/office/powerpoint/2010/main" val="50510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0" y="152854"/>
            <a:ext cx="12385525" cy="1325563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RI-EUR3:</a:t>
            </a:r>
            <a:r>
              <a:rPr lang="en-US" sz="3600" b="0" dirty="0" smtClean="0"/>
              <a:t> </a:t>
            </a:r>
            <a:r>
              <a:rPr lang="en-US" sz="3600" dirty="0"/>
              <a:t>Ensuring access to telecommunications/ICTs, </a:t>
            </a:r>
            <a:r>
              <a:rPr lang="en-US" sz="3600" dirty="0" smtClean="0"/>
              <a:t>in </a:t>
            </a:r>
            <a:r>
              <a:rPr lang="en-US" sz="3600" dirty="0"/>
              <a:t>particular for persons with disabilities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smtClean="0"/>
              <a:t>/ </a:t>
            </a:r>
            <a:r>
              <a:rPr lang="en-US" sz="3600" dirty="0" smtClean="0">
                <a:solidFill>
                  <a:srgbClr val="FF0000"/>
                </a:solidFill>
              </a:rPr>
              <a:t>Commitments / Proposals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2" y="1478417"/>
            <a:ext cx="12001499" cy="4058783"/>
          </a:xfrm>
        </p:spPr>
        <p:txBody>
          <a:bodyPr>
            <a:normAutofit/>
          </a:bodyPr>
          <a:lstStyle/>
          <a:p>
            <a:pPr marL="0" lvl="0" indent="0">
              <a:spcAft>
                <a:spcPts val="400"/>
              </a:spcAft>
              <a:buNone/>
            </a:pPr>
            <a:endParaRPr lang="en-US" sz="2400" dirty="0" smtClean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GB" sz="2000" b="1" dirty="0" smtClean="0">
                <a:solidFill>
                  <a:srgbClr val="FF0000"/>
                </a:solidFill>
              </a:rPr>
              <a:t>BULGARIA: </a:t>
            </a:r>
            <a:r>
              <a:rPr lang="en-GB" sz="2000" b="1" dirty="0" smtClean="0"/>
              <a:t>Proposal </a:t>
            </a:r>
            <a:r>
              <a:rPr lang="en-GB" sz="2000" b="1" dirty="0"/>
              <a:t>of setting up internet access points and provision of ICT equipment/software to be used by people with visual/hearing impairments (age related visual/hearing problems) in remote/border areas</a:t>
            </a:r>
            <a:r>
              <a:rPr lang="en-GB" sz="2000" b="1" i="1" dirty="0"/>
              <a:t> </a:t>
            </a:r>
            <a:r>
              <a:rPr lang="en-GB" sz="2000" b="1" dirty="0"/>
              <a:t>in the Republic of Bulgaria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, Ministry of Transport, Information Technology and Communications, Bulgaria</a:t>
            </a:r>
          </a:p>
          <a:p>
            <a:pPr marL="342900" lvl="0" indent="-342900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2000" b="1" dirty="0" smtClean="0">
                <a:solidFill>
                  <a:srgbClr val="FF0000"/>
                </a:solidFill>
              </a:rPr>
              <a:t>SERBIA:</a:t>
            </a:r>
            <a:r>
              <a:rPr lang="en-US" sz="2000" b="1" dirty="0" smtClean="0"/>
              <a:t> Proposal </a:t>
            </a:r>
            <a:r>
              <a:rPr lang="en-US" sz="2000" b="1" dirty="0"/>
              <a:t>of research among disabled people in Serbia on ICT accessibility and organization of conference on Role of ICT in Development of an Inclusive Society 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- Serbian Academy of Sciences and Arts, Serbia</a:t>
            </a:r>
          </a:p>
          <a:p>
            <a:pPr marL="342900" lvl="0" indent="-342900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2000" b="1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SPAIN: </a:t>
            </a:r>
            <a:r>
              <a:rPr lang="en-US" sz="2000" b="1" dirty="0" smtClean="0">
                <a:ea typeface="Calibri" panose="020F0502020204030204" pitchFamily="34" charset="0"/>
                <a:cs typeface="Arial" panose="020B0604020202020204" pitchFamily="34" charset="0"/>
              </a:rPr>
              <a:t>Proposal 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of a series of regional events on Accessibility - Autonomous University of Barcelona, </a:t>
            </a:r>
            <a:r>
              <a:rPr lang="en-US" sz="2000" b="1" dirty="0" smtClean="0">
                <a:ea typeface="Calibri" panose="020F0502020204030204" pitchFamily="34" charset="0"/>
                <a:cs typeface="Arial" panose="020B0604020202020204" pitchFamily="34" charset="0"/>
              </a:rPr>
              <a:t>Spain</a:t>
            </a:r>
          </a:p>
          <a:p>
            <a:pPr marL="342900" lvl="0" indent="-342900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2000" b="1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BOSNIA and HERZEGOVINA: </a:t>
            </a:r>
            <a:r>
              <a:rPr lang="en-US" sz="2000" b="1" dirty="0" smtClean="0">
                <a:ea typeface="Calibri" panose="020F0502020204030204" pitchFamily="34" charset="0"/>
                <a:cs typeface="Arial" panose="020B0604020202020204" pitchFamily="34" charset="0"/>
              </a:rPr>
              <a:t>Proposal of sub-regional benchmark  based on Model ICT Accessibility Policy Report</a:t>
            </a:r>
            <a:endParaRPr lang="en-US" sz="20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60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0" y="152854"/>
            <a:ext cx="12385525" cy="1325563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RI-EUR3:</a:t>
            </a:r>
            <a:r>
              <a:rPr lang="en-US" sz="3600" b="0" dirty="0" smtClean="0"/>
              <a:t> </a:t>
            </a:r>
            <a:r>
              <a:rPr lang="en-US" sz="3600" dirty="0"/>
              <a:t>Ensuring access to telecommunications/ICTs, </a:t>
            </a:r>
            <a:r>
              <a:rPr lang="en-US" sz="3600" dirty="0" smtClean="0"/>
              <a:t>in </a:t>
            </a:r>
            <a:r>
              <a:rPr lang="en-US" sz="3600" dirty="0"/>
              <a:t>particular for persons with disabilities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smtClean="0"/>
              <a:t>/ </a:t>
            </a:r>
            <a:r>
              <a:rPr lang="en-US" sz="3600" dirty="0" smtClean="0">
                <a:solidFill>
                  <a:srgbClr val="FF0000"/>
                </a:solidFill>
              </a:rPr>
              <a:t>2015-2017 IMPLEMENTATION PLAN 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2" y="1260701"/>
            <a:ext cx="12225868" cy="4762727"/>
          </a:xfrm>
        </p:spPr>
        <p:txBody>
          <a:bodyPr>
            <a:normAutofit fontScale="77500" lnSpcReduction="20000"/>
          </a:bodyPr>
          <a:lstStyle/>
          <a:p>
            <a:pPr marL="342900" lvl="0" indent="-342900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2015 </a:t>
            </a:r>
          </a:p>
          <a:p>
            <a:pPr marL="228600" lvl="1">
              <a:spcBef>
                <a:spcPts val="1000"/>
              </a:spcBef>
            </a:pPr>
            <a:r>
              <a:rPr lang="en-US" sz="2900" dirty="0" smtClean="0"/>
              <a:t>April:		Regional Workshop on </a:t>
            </a:r>
            <a:r>
              <a:rPr lang="en-US" sz="2900" i="1" dirty="0" smtClean="0"/>
              <a:t>Smart </a:t>
            </a:r>
            <a:r>
              <a:rPr lang="en-US" sz="2900" i="1" dirty="0"/>
              <a:t>Accessibility on Connected TV </a:t>
            </a:r>
            <a:r>
              <a:rPr lang="en-US" sz="2900" dirty="0"/>
              <a:t>(March, Barcelona</a:t>
            </a:r>
            <a:r>
              <a:rPr lang="en-US" sz="2900" dirty="0" smtClean="0"/>
              <a:t>) (AUB, 			EC, ITU)</a:t>
            </a:r>
            <a:endParaRPr lang="en-US" sz="2900" dirty="0"/>
          </a:p>
          <a:p>
            <a:r>
              <a:rPr lang="en-US" sz="2900" dirty="0" smtClean="0"/>
              <a:t>June:           	</a:t>
            </a:r>
            <a:r>
              <a:rPr lang="en-US" sz="2900" i="1" dirty="0" smtClean="0"/>
              <a:t>Experts Group Meeting on Accessibility </a:t>
            </a:r>
            <a:r>
              <a:rPr lang="en-US" sz="2900" dirty="0" smtClean="0"/>
              <a:t>(June, Italy) back to </a:t>
            </a:r>
            <a:r>
              <a:rPr lang="en-US" sz="2900" dirty="0"/>
              <a:t>back with </a:t>
            </a:r>
            <a:r>
              <a:rPr lang="en-US" sz="2900" dirty="0" smtClean="0"/>
              <a:t>International 			Symposium on </a:t>
            </a:r>
            <a:r>
              <a:rPr lang="en-US" sz="2900" dirty="0" err="1" smtClean="0"/>
              <a:t>Respeaking</a:t>
            </a:r>
            <a:r>
              <a:rPr lang="en-US" sz="2900" dirty="0" smtClean="0"/>
              <a:t>-live-subtitling-and-accessibility</a:t>
            </a:r>
            <a:endParaRPr lang="en-US" sz="2900" dirty="0"/>
          </a:p>
          <a:p>
            <a:pPr marL="0" indent="0"/>
            <a:r>
              <a:rPr lang="en-US" sz="2900" dirty="0" smtClean="0"/>
              <a:t>  July:       	</a:t>
            </a:r>
            <a:r>
              <a:rPr lang="en-US" sz="2900" dirty="0"/>
              <a:t>Establishment of the list of European Member States with </a:t>
            </a:r>
            <a:r>
              <a:rPr lang="en-GB" sz="2900" dirty="0"/>
              <a:t>national ICT accessibility </a:t>
            </a:r>
            <a:r>
              <a:rPr lang="en-GB" sz="2900" dirty="0" smtClean="0"/>
              <a:t>			policies and analysis </a:t>
            </a:r>
          </a:p>
          <a:p>
            <a:pPr marL="0" indent="0"/>
            <a:r>
              <a:rPr lang="en-GB" sz="2900" dirty="0"/>
              <a:t> </a:t>
            </a:r>
            <a:r>
              <a:rPr lang="en-GB" sz="2900" dirty="0" smtClean="0"/>
              <a:t>August: 	Finalization of </a:t>
            </a:r>
            <a:r>
              <a:rPr lang="en-US" sz="2900" dirty="0" smtClean="0"/>
              <a:t>curriculums </a:t>
            </a:r>
            <a:r>
              <a:rPr lang="en-US" sz="2900" dirty="0"/>
              <a:t>of </a:t>
            </a:r>
            <a:r>
              <a:rPr lang="en-US" sz="2900" dirty="0" smtClean="0"/>
              <a:t>two online trainings on accessibility</a:t>
            </a:r>
          </a:p>
          <a:p>
            <a:pPr marL="0" indent="0"/>
            <a:r>
              <a:rPr lang="en-US" sz="2900" dirty="0"/>
              <a:t> </a:t>
            </a:r>
            <a:r>
              <a:rPr lang="en-US" sz="2900" dirty="0" smtClean="0"/>
              <a:t>September:	S</a:t>
            </a:r>
            <a:r>
              <a:rPr lang="en-GB" dirty="0" err="1" smtClean="0"/>
              <a:t>etting</a:t>
            </a:r>
            <a:r>
              <a:rPr lang="en-GB" dirty="0" smtClean="0"/>
              <a:t> </a:t>
            </a:r>
            <a:r>
              <a:rPr lang="en-GB" dirty="0"/>
              <a:t>up internet access points and provision of ICT equipment/software to be used by </a:t>
            </a:r>
            <a:r>
              <a:rPr lang="en-GB" dirty="0" smtClean="0"/>
              <a:t>			people </a:t>
            </a:r>
            <a:r>
              <a:rPr lang="en-GB" dirty="0"/>
              <a:t>with visual/hearing impairments (age related visual/hearing problems</a:t>
            </a:r>
            <a:r>
              <a:rPr lang="en-GB" dirty="0" smtClean="0"/>
              <a:t>)</a:t>
            </a:r>
            <a:endParaRPr lang="en-US" sz="2900" dirty="0"/>
          </a:p>
          <a:p>
            <a:pPr marL="0" indent="0"/>
            <a:r>
              <a:rPr lang="en-GB" sz="2900" dirty="0" smtClean="0"/>
              <a:t> </a:t>
            </a:r>
            <a:r>
              <a:rPr lang="en-US" sz="2900" dirty="0" smtClean="0"/>
              <a:t>October: 	Online t</a:t>
            </a:r>
            <a:r>
              <a:rPr lang="en-US" dirty="0" smtClean="0"/>
              <a:t>raining </a:t>
            </a:r>
            <a:r>
              <a:rPr lang="en-US" dirty="0"/>
              <a:t>for broadcasters on how to create audio description (AD) and closed </a:t>
            </a:r>
            <a:r>
              <a:rPr lang="en-US" dirty="0" smtClean="0"/>
              <a:t>			caption (CC</a:t>
            </a:r>
            <a:r>
              <a:rPr lang="en-US" dirty="0"/>
              <a:t>) </a:t>
            </a:r>
            <a:r>
              <a:rPr lang="en-US" dirty="0" smtClean="0"/>
              <a:t>files </a:t>
            </a:r>
            <a:r>
              <a:rPr lang="en-US" dirty="0"/>
              <a:t>for television/video programming and how to transmit AD and CC.</a:t>
            </a:r>
          </a:p>
          <a:p>
            <a:pPr marL="0" lvl="1" indent="0">
              <a:spcBef>
                <a:spcPts val="1000"/>
              </a:spcBef>
            </a:pPr>
            <a:r>
              <a:rPr lang="en-US" sz="2800" dirty="0" smtClean="0"/>
              <a:t> November: 	Online training </a:t>
            </a:r>
            <a:r>
              <a:rPr lang="en-US" sz="2800" dirty="0"/>
              <a:t>for  policy makers and regulators on Modules 1 and 4 of the  ITU Model </a:t>
            </a:r>
            <a:r>
              <a:rPr lang="en-US" sz="2800" dirty="0" smtClean="0"/>
              <a:t>			ICT Accessibility </a:t>
            </a:r>
            <a:r>
              <a:rPr lang="en-US" sz="2800" dirty="0"/>
              <a:t>Policy report; </a:t>
            </a:r>
            <a:r>
              <a:rPr lang="en-US" sz="2800" dirty="0" smtClean="0"/>
              <a:t>( Regulation, Policy, Strategies, Accessible TV)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31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2" y="1217163"/>
            <a:ext cx="12001499" cy="4893354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18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2016</a:t>
            </a:r>
            <a:r>
              <a:rPr lang="en-US" sz="20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800" dirty="0" smtClean="0"/>
              <a:t>February: </a:t>
            </a:r>
            <a:r>
              <a:rPr lang="en-US" sz="1800" dirty="0"/>
              <a:t>	</a:t>
            </a:r>
            <a:r>
              <a:rPr lang="en-US" sz="1800" dirty="0" smtClean="0"/>
              <a:t>Finalization </a:t>
            </a:r>
            <a:r>
              <a:rPr lang="en-US" sz="1800" dirty="0"/>
              <a:t>of curriculum of an online course on Module 6: Accessible ICT public procurement </a:t>
            </a:r>
            <a:r>
              <a:rPr lang="en-US" sz="1800" dirty="0" smtClean="0"/>
              <a:t>			policy </a:t>
            </a:r>
            <a:r>
              <a:rPr lang="en-US" sz="1800" dirty="0"/>
              <a:t>framework </a:t>
            </a:r>
            <a:r>
              <a:rPr lang="en-US" sz="1800" dirty="0" smtClean="0"/>
              <a:t>based </a:t>
            </a:r>
            <a:r>
              <a:rPr lang="en-US" sz="1800" dirty="0"/>
              <a:t>upon the Model ICT Accessibility Policy Report. </a:t>
            </a:r>
            <a:r>
              <a:rPr lang="en-US" sz="1800" dirty="0" smtClean="0"/>
              <a:t>(M. 6)</a:t>
            </a:r>
          </a:p>
          <a:p>
            <a:r>
              <a:rPr lang="en-US" sz="1800" dirty="0" smtClean="0"/>
              <a:t>April:</a:t>
            </a:r>
            <a:r>
              <a:rPr lang="en-US" sz="1800" dirty="0"/>
              <a:t>		Regional Conference for Europe on Accessibility, Serbia </a:t>
            </a:r>
          </a:p>
          <a:p>
            <a:r>
              <a:rPr lang="en-US" sz="1800" dirty="0" smtClean="0"/>
              <a:t>April:		European benchmark with focus on non-EU countries based on the </a:t>
            </a:r>
            <a:r>
              <a:rPr lang="en-US" sz="1800" dirty="0"/>
              <a:t>Model ICT </a:t>
            </a:r>
            <a:r>
              <a:rPr lang="en-US" sz="1800" dirty="0" smtClean="0"/>
              <a:t>					Accessibility </a:t>
            </a:r>
            <a:r>
              <a:rPr lang="en-US" sz="1800" dirty="0"/>
              <a:t>Policy </a:t>
            </a:r>
            <a:r>
              <a:rPr lang="en-US" sz="1800" dirty="0" smtClean="0"/>
              <a:t>Report</a:t>
            </a:r>
          </a:p>
          <a:p>
            <a:r>
              <a:rPr lang="en-US" sz="1800" dirty="0" smtClean="0"/>
              <a:t>May: 		Online Training for procurers on Module </a:t>
            </a:r>
            <a:r>
              <a:rPr lang="en-US" sz="1800" dirty="0"/>
              <a:t>6: Accessible ICT public procurement policy framework</a:t>
            </a:r>
            <a:endParaRPr lang="en-US" sz="1800" dirty="0" smtClean="0"/>
          </a:p>
          <a:p>
            <a:r>
              <a:rPr lang="en-US" sz="1800" dirty="0" smtClean="0"/>
              <a:t>July: </a:t>
            </a:r>
            <a:r>
              <a:rPr lang="en-US" sz="1800" dirty="0"/>
              <a:t>	</a:t>
            </a:r>
            <a:r>
              <a:rPr lang="en-US" sz="1800" dirty="0" smtClean="0"/>
              <a:t>	Finalization </a:t>
            </a:r>
            <a:r>
              <a:rPr lang="en-US" sz="1800" dirty="0"/>
              <a:t>of curriculum of an online course on Modules 3: </a:t>
            </a:r>
            <a:r>
              <a:rPr lang="en-US" sz="1800" dirty="0" smtClean="0"/>
              <a:t>Mobile </a:t>
            </a:r>
            <a:r>
              <a:rPr lang="en-US" sz="1800" dirty="0"/>
              <a:t>communications </a:t>
            </a:r>
            <a:r>
              <a:rPr lang="en-US" sz="1800" dirty="0" smtClean="0"/>
              <a:t>				accessibility policy </a:t>
            </a:r>
            <a:r>
              <a:rPr lang="en-US" sz="1800" dirty="0"/>
              <a:t>framework </a:t>
            </a:r>
            <a:r>
              <a:rPr lang="en-US" sz="1800" dirty="0" smtClean="0"/>
              <a:t>based </a:t>
            </a:r>
            <a:r>
              <a:rPr lang="en-US" sz="1800" dirty="0"/>
              <a:t>upon the Model ICT Accessibility Policy Report. (M. 6)</a:t>
            </a:r>
          </a:p>
          <a:p>
            <a:r>
              <a:rPr lang="en-US" sz="1800" dirty="0" smtClean="0"/>
              <a:t>October: 	Online training for on Module 3 of the  ITU Model ICT Accessibility Policy Report; </a:t>
            </a:r>
          </a:p>
          <a:p>
            <a:r>
              <a:rPr lang="en-US" sz="1800" dirty="0" smtClean="0"/>
              <a:t>September</a:t>
            </a:r>
            <a:r>
              <a:rPr lang="en-US" sz="1800" dirty="0"/>
              <a:t>:	S</a:t>
            </a:r>
            <a:r>
              <a:rPr lang="en-GB" sz="1800" dirty="0" err="1"/>
              <a:t>etting</a:t>
            </a:r>
            <a:r>
              <a:rPr lang="en-GB" sz="1800" dirty="0"/>
              <a:t> up internet access points and provision of ICT equipment/software to be used by 		</a:t>
            </a:r>
            <a:r>
              <a:rPr lang="en-GB" sz="1800" dirty="0" smtClean="0"/>
              <a:t>	people </a:t>
            </a:r>
            <a:r>
              <a:rPr lang="en-GB" sz="1800" dirty="0"/>
              <a:t>with visual/hearing impairments (age related visual/hearing problems)</a:t>
            </a:r>
            <a:endParaRPr lang="en-US" sz="1800" dirty="0"/>
          </a:p>
          <a:p>
            <a:r>
              <a:rPr lang="en-US" sz="1800" b="1" dirty="0" smtClean="0"/>
              <a:t>Dec</a:t>
            </a:r>
            <a:r>
              <a:rPr lang="en-US" sz="1800" b="1" dirty="0"/>
              <a:t>: 		Reporting to Regional Preparatory Meeting for WTDC-14</a:t>
            </a:r>
            <a:endParaRPr lang="en-US" sz="18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190" y="152854"/>
            <a:ext cx="12385525" cy="1325563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RI-EUR3:</a:t>
            </a:r>
            <a:r>
              <a:rPr lang="en-US" sz="3600" b="0" dirty="0" smtClean="0"/>
              <a:t> </a:t>
            </a:r>
            <a:r>
              <a:rPr lang="en-US" sz="3600" dirty="0"/>
              <a:t>Ensuring access to telecommunications/ICTs, </a:t>
            </a:r>
            <a:r>
              <a:rPr lang="en-US" sz="3600" dirty="0" smtClean="0"/>
              <a:t>in </a:t>
            </a:r>
            <a:r>
              <a:rPr lang="en-US" sz="3600" dirty="0"/>
              <a:t>particular for persons with disabilities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smtClean="0"/>
              <a:t>/ </a:t>
            </a:r>
            <a:r>
              <a:rPr lang="en-US" sz="3600" dirty="0" smtClean="0">
                <a:solidFill>
                  <a:srgbClr val="FF0000"/>
                </a:solidFill>
              </a:rPr>
              <a:t>2015-2017 IMPLEMENTATION PLAN 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8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2" y="1478417"/>
            <a:ext cx="12001499" cy="4058783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2017 </a:t>
            </a:r>
          </a:p>
          <a:p>
            <a:r>
              <a:rPr lang="en-US" sz="2200" dirty="0" smtClean="0"/>
              <a:t>April:		Regional workshop for Europe and CIS on accessibility</a:t>
            </a:r>
          </a:p>
          <a:p>
            <a:r>
              <a:rPr lang="en-US" sz="2200" dirty="0" smtClean="0"/>
              <a:t>May: 		Online </a:t>
            </a:r>
            <a:r>
              <a:rPr lang="en-US" sz="2200" dirty="0"/>
              <a:t>training for on Module 5 (Module 5: Web accessibility policy framework) </a:t>
            </a:r>
            <a:r>
              <a:rPr lang="en-US" sz="2200" dirty="0" smtClean="0"/>
              <a:t>			of </a:t>
            </a:r>
            <a:r>
              <a:rPr lang="en-US" sz="2200" dirty="0"/>
              <a:t>the  ITU Model ICT Accessibility Policy Report</a:t>
            </a:r>
          </a:p>
          <a:p>
            <a:r>
              <a:rPr lang="en-US" sz="2200" dirty="0" smtClean="0"/>
              <a:t>September</a:t>
            </a:r>
            <a:r>
              <a:rPr lang="en-US" sz="2200" dirty="0"/>
              <a:t>:	S</a:t>
            </a:r>
            <a:r>
              <a:rPr lang="en-GB" sz="2200" dirty="0" err="1"/>
              <a:t>etting</a:t>
            </a:r>
            <a:r>
              <a:rPr lang="en-GB" sz="2200" dirty="0"/>
              <a:t> up internet access points and provision of ICT equipment/software to be used </a:t>
            </a:r>
            <a:r>
              <a:rPr lang="en-GB" sz="2200" dirty="0" smtClean="0"/>
              <a:t>		by people </a:t>
            </a:r>
            <a:r>
              <a:rPr lang="en-GB" sz="2200" dirty="0"/>
              <a:t>with visual/hearing impairments (age related visual/hearing problems)</a:t>
            </a:r>
            <a:endParaRPr lang="en-US" sz="2200" dirty="0"/>
          </a:p>
          <a:p>
            <a:r>
              <a:rPr lang="en-US" sz="2200" dirty="0"/>
              <a:t>October: 	Online training for on Module 2 (Module 2: ICT accessibility framework on public </a:t>
            </a:r>
            <a:r>
              <a:rPr lang="en-US" sz="2200" dirty="0" smtClean="0"/>
              <a:t>		access) of </a:t>
            </a:r>
            <a:r>
              <a:rPr lang="en-US" sz="2200" dirty="0"/>
              <a:t>the  ITU Model ICT Accessibility Policy </a:t>
            </a:r>
            <a:r>
              <a:rPr lang="en-US" sz="2200" dirty="0" smtClean="0"/>
              <a:t>Report</a:t>
            </a:r>
          </a:p>
          <a:p>
            <a:r>
              <a:rPr lang="en-US" sz="2200" b="1" dirty="0"/>
              <a:t>Dec: 		Reporting to </a:t>
            </a:r>
            <a:r>
              <a:rPr lang="en-US" sz="2200" b="1" dirty="0" smtClean="0"/>
              <a:t>WTDC-14</a:t>
            </a:r>
            <a:endParaRPr lang="en-US" sz="22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190" y="152854"/>
            <a:ext cx="12385525" cy="1325563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RI-EUR3:</a:t>
            </a:r>
            <a:r>
              <a:rPr lang="en-US" sz="3600" b="0" dirty="0" smtClean="0"/>
              <a:t> </a:t>
            </a:r>
            <a:r>
              <a:rPr lang="en-US" sz="3600" dirty="0"/>
              <a:t>Ensuring access to telecommunications/ICTs, </a:t>
            </a:r>
            <a:r>
              <a:rPr lang="en-US" sz="3600" dirty="0" smtClean="0"/>
              <a:t>in </a:t>
            </a:r>
            <a:r>
              <a:rPr lang="en-US" sz="3600" dirty="0"/>
              <a:t>particular for persons with disabilities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smtClean="0"/>
              <a:t>/ </a:t>
            </a:r>
            <a:r>
              <a:rPr lang="en-US" sz="3600" dirty="0" smtClean="0">
                <a:solidFill>
                  <a:srgbClr val="FF0000"/>
                </a:solidFill>
              </a:rPr>
              <a:t>2015-2017 IMPLEMENTATION PLAN 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240BEE36140C4099AA2AE462C59614" ma:contentTypeVersion="2" ma:contentTypeDescription="Create a new document." ma:contentTypeScope="" ma:versionID="e63c2246d32922dcb5ba18055bf4d5d1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f03cfa57e716973114bdf2422329f5c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983EC99-0E34-4CD5-8A0F-05D284D69B09}"/>
</file>

<file path=customXml/itemProps2.xml><?xml version="1.0" encoding="utf-8"?>
<ds:datastoreItem xmlns:ds="http://schemas.openxmlformats.org/officeDocument/2006/customXml" ds:itemID="{4693B5D9-79CB-4A22-AE93-7D8EDC5746ED}"/>
</file>

<file path=customXml/itemProps3.xml><?xml version="1.0" encoding="utf-8"?>
<ds:datastoreItem xmlns:ds="http://schemas.openxmlformats.org/officeDocument/2006/customXml" ds:itemID="{40EC94B6-983B-461D-8ED0-A83E76BBCB4B}"/>
</file>

<file path=docProps/app.xml><?xml version="1.0" encoding="utf-8"?>
<Properties xmlns="http://schemas.openxmlformats.org/officeDocument/2006/extended-properties" xmlns:vt="http://schemas.openxmlformats.org/officeDocument/2006/docPropsVTypes">
  <TotalTime>2257</TotalTime>
  <Words>544</Words>
  <Application>Microsoft Office PowerPoint</Application>
  <PresentationFormat>Custom</PresentationFormat>
  <Paragraphs>77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1_Office Theme</vt:lpstr>
      <vt:lpstr>Custom Design</vt:lpstr>
      <vt:lpstr>Regional Development Forum for Europe "Broadband for Sustainable Development” </vt:lpstr>
      <vt:lpstr>PowerPoint Presentation</vt:lpstr>
      <vt:lpstr>RI-EUR3 - Ensuring access to telecommunications/ICTs,  in particular for persons with disabilities / WTDC-14 </vt:lpstr>
      <vt:lpstr>Building Blocks and Impact of Regional Initiatives</vt:lpstr>
      <vt:lpstr>RI-EUR3: Ensuring access to telecommunications/ICTs, in particular for persons with disabilities / INITIAL PROPOSALS</vt:lpstr>
      <vt:lpstr>RI-EUR3: Ensuring access to telecommunications/ICTs, in particular for persons with disabilities / Commitments / Proposals </vt:lpstr>
      <vt:lpstr>RI-EUR3: Ensuring access to telecommunications/ICTs, in particular for persons with disabilities / 2015-2017 IMPLEMENTATION PLAN  </vt:lpstr>
      <vt:lpstr>RI-EUR3: Ensuring access to telecommunications/ICTs, in particular for persons with disabilities / 2015-2017 IMPLEMENTATION PLAN  </vt:lpstr>
      <vt:lpstr>RI-EUR3: Ensuring access to telecommunications/ICTs, in particular for persons with disabilities / 2015-2017 IMPLEMENTATION PLAN  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Chevtchenko, Marina</cp:lastModifiedBy>
  <cp:revision>157</cp:revision>
  <dcterms:created xsi:type="dcterms:W3CDTF">2015-04-17T15:13:30Z</dcterms:created>
  <dcterms:modified xsi:type="dcterms:W3CDTF">2015-04-21T08:48:49Z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0x01010042240BEE36140C4099AA2AE462C59614</vt:lpwstr>
  </property>
</Properties>
</file>