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5" r:id="rId4"/>
    <p:sldId id="275" r:id="rId5"/>
    <p:sldId id="269" r:id="rId6"/>
    <p:sldId id="276" r:id="rId7"/>
    <p:sldId id="271" r:id="rId8"/>
    <p:sldId id="272" r:id="rId9"/>
    <p:sldId id="277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92" d="100"/>
          <a:sy n="92" d="100"/>
        </p:scale>
        <p:origin x="498" y="9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4/16/2015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4/16/2015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/>
              <a:t>4/16/2015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en-US"/>
              <a:pPr/>
              <a:t>4/16/2015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infofest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533400"/>
            <a:ext cx="6629399" cy="2880887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IXP in Montenegro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14286"/>
            <a:ext cx="8077200" cy="2986514"/>
          </a:xfrm>
        </p:spPr>
        <p:txBody>
          <a:bodyPr>
            <a:normAutofit/>
          </a:bodyPr>
          <a:lstStyle/>
          <a:p>
            <a:r>
              <a:rPr lang="en-US" dirty="0"/>
              <a:t> Regional Development </a:t>
            </a:r>
            <a:r>
              <a:rPr lang="en-US" dirty="0" smtClean="0"/>
              <a:t>Forum, Bucharest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 smtClean="0"/>
              <a:t>April, 2015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Viktor Berishaj</a:t>
            </a:r>
          </a:p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Ministry for information society and telecommunications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533400"/>
            <a:ext cx="1182689" cy="90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IXP in Montenegro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The goal is:  “Montenegro – Digital state”</a:t>
            </a:r>
          </a:p>
          <a:p>
            <a:r>
              <a:rPr lang="en-US" dirty="0" smtClean="0"/>
              <a:t>Developed ITC, </a:t>
            </a:r>
          </a:p>
          <a:p>
            <a:r>
              <a:rPr lang="en-US" dirty="0" smtClean="0"/>
              <a:t>Internet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Broadband</a:t>
            </a:r>
          </a:p>
        </p:txBody>
      </p:sp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4" y="2108748"/>
            <a:ext cx="8345488" cy="474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Ministry for information society and telecommunications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Agency for electronic communications and postal services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Round tables, meetings, conferences…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ISP-s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University,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IXP-s from Europe…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63" y="581638"/>
            <a:ext cx="1584549" cy="1206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33107"/>
            <a:ext cx="1527195" cy="15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1600200"/>
          </a:xfrm>
        </p:spPr>
        <p:txBody>
          <a:bodyPr/>
          <a:lstStyle/>
          <a:p>
            <a:r>
              <a:rPr lang="en-US" dirty="0" smtClean="0"/>
              <a:t>Collaboration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ITU 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International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elecommunication Union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ISOC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Internet Society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812" y="2124973"/>
            <a:ext cx="1637311" cy="1837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3438525"/>
            <a:ext cx="4038600" cy="20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2438400"/>
            <a:ext cx="8686800" cy="2057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Feasibility study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Technical specification of equipment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00" y="1877908"/>
            <a:ext cx="1924112" cy="1908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029" y="4021320"/>
            <a:ext cx="6722895" cy="103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4" y="3912075"/>
            <a:ext cx="1299832" cy="1269525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81086" y="838200"/>
            <a:ext cx="8686801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IXP Montenegro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2723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1065214" y="3124200"/>
            <a:ext cx="8686800" cy="30480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Working team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Ministry for information society and telecommunications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Agency for electronic communications and postal services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bg2">
                    <a:lumMod val="50000"/>
                  </a:schemeClr>
                </a:solidFill>
              </a:rPr>
              <a:t>University of Montenegro, Center of information systems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81086" y="838200"/>
            <a:ext cx="8686801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IXP Montenegro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890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1086" y="838200"/>
            <a:ext cx="8686801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IXP Montenegro</a:t>
            </a:r>
            <a:endParaRPr lang="en-US" sz="5400" dirty="0"/>
          </a:p>
        </p:txBody>
      </p:sp>
      <p:sp>
        <p:nvSpPr>
          <p:cNvPr id="4" name="Content Placeholder 13"/>
          <p:cNvSpPr txBox="1">
            <a:spLocks/>
          </p:cNvSpPr>
          <p:nvPr/>
        </p:nvSpPr>
        <p:spPr>
          <a:xfrm>
            <a:off x="1082674" y="2667000"/>
            <a:ext cx="8686801" cy="28956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Legal frame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University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authorization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Government approval </a:t>
            </a:r>
          </a:p>
        </p:txBody>
      </p:sp>
    </p:spTree>
    <p:extLst>
      <p:ext uri="{BB962C8B-B14F-4D97-AF65-F5344CB8AC3E}">
        <p14:creationId xmlns:p14="http://schemas.microsoft.com/office/powerpoint/2010/main" val="16414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3"/>
          <p:cNvSpPr txBox="1">
            <a:spLocks/>
          </p:cNvSpPr>
          <p:nvPr/>
        </p:nvSpPr>
        <p:spPr>
          <a:xfrm>
            <a:off x="1538109" y="457200"/>
            <a:ext cx="8671103" cy="2590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			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</a:p>
          <a:p>
            <a:pPr marL="45720" indent="0" algn="ctr">
              <a:buNone/>
            </a:pPr>
            <a:endParaRPr lang="en-US" sz="4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see you at INFOFEST</a:t>
            </a:r>
            <a:endParaRPr lang="en-US" sz="400" dirty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27.09 - 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03.10.2015, </a:t>
            </a:r>
            <a:r>
              <a:rPr lang="en-US" sz="800" dirty="0" err="1" smtClean="0">
                <a:solidFill>
                  <a:schemeClr val="bg2">
                    <a:lumMod val="50000"/>
                  </a:schemeClr>
                </a:solidFill>
              </a:rPr>
              <a:t>Budva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, Montenegro</a:t>
            </a:r>
          </a:p>
          <a:p>
            <a:pPr marL="45720" indent="0" algn="ctr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www.infofest.com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88825" cy="23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5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240BEE36140C4099AA2AE462C59614" ma:contentTypeVersion="2" ma:contentTypeDescription="Create a new document." ma:contentTypeScope="" ma:versionID="e63c2246d32922dcb5ba18055bf4d5d1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f03cfa57e716973114bdf2422329f5c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471A774-D809-4DA6-8099-8120016F81F0}"/>
</file>

<file path=customXml/itemProps2.xml><?xml version="1.0" encoding="utf-8"?>
<ds:datastoreItem xmlns:ds="http://schemas.openxmlformats.org/officeDocument/2006/customXml" ds:itemID="{0C3576B8-5442-4D64-871F-2A5EEACF066C}"/>
</file>

<file path=customXml/itemProps3.xml><?xml version="1.0" encoding="utf-8"?>
<ds:datastoreItem xmlns:ds="http://schemas.openxmlformats.org/officeDocument/2006/customXml" ds:itemID="{46678D17-37F3-45AA-B849-9358BF26BA84}"/>
</file>

<file path=docProps/app.xml><?xml version="1.0" encoding="utf-8"?>
<Properties xmlns="http://schemas.openxmlformats.org/officeDocument/2006/extended-properties" xmlns:vt="http://schemas.openxmlformats.org/officeDocument/2006/docPropsVTypes">
  <Template>Business contrast presentation (widescreen)</Template>
  <TotalTime>0</TotalTime>
  <Words>108</Words>
  <Application>Microsoft Office PowerPoint</Application>
  <PresentationFormat>Custom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Franklin Gothic Medium</vt:lpstr>
      <vt:lpstr>Business Contrast 16x9</vt:lpstr>
      <vt:lpstr>IXP in Montenegro </vt:lpstr>
      <vt:lpstr>IXP in Montenegro</vt:lpstr>
      <vt:lpstr>Initiatives</vt:lpstr>
      <vt:lpstr>Collaboration 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2015-04-15T08:51:07Z</dcterms:created>
  <dcterms:modified xsi:type="dcterms:W3CDTF">2015-04-16T12:20:11Z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  <property fmtid="{D5CDD505-2E9C-101B-9397-08002B2CF9AE}" pid="3" name="ContentTypeId">
    <vt:lpwstr>0x01010042240BEE36140C4099AA2AE462C59614</vt:lpwstr>
  </property>
</Properties>
</file>