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3.xml" ContentType="application/vnd.openxmlformats-officedocument.drawingml.diagramLayout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commentAuthors.xml" ContentType="application/vnd.openxmlformats-officedocument.presentationml.commentAuth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sldIdLst>
    <p:sldId id="259" r:id="rId4"/>
    <p:sldId id="257" r:id="rId5"/>
    <p:sldId id="301" r:id="rId6"/>
    <p:sldId id="310" r:id="rId7"/>
    <p:sldId id="309" r:id="rId8"/>
    <p:sldId id="311" r:id="rId9"/>
    <p:sldId id="312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, Mohamed" initials="B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246" autoAdjust="0"/>
  </p:normalViewPr>
  <p:slideViewPr>
    <p:cSldViewPr snapToGrid="0">
      <p:cViewPr varScale="1">
        <p:scale>
          <a:sx n="78" d="100"/>
          <a:sy n="78" d="100"/>
        </p:scale>
        <p:origin x="-86" y="-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smtClean="0"/>
            <a:t>Prop. 1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Prop. 2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Prop. 3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Prop. 4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Prop. 6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Prop. 5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Prop. ….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 custLinFactNeighborX="38123" custLinFactNeighborY="-244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 custScaleX="43044" custLinFactNeighborX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 custLinFactX="200000" custLinFactNeighborX="251884" custLinFactNeighborY="-2897"/>
      <dgm:spPr/>
    </dgm:pt>
    <dgm:pt modelId="{46907B02-ED18-4909-B602-1B4D3D21AC82}" type="pres">
      <dgm:prSet presAssocID="{65FE302A-05A4-4983-A7B5-5E0F521B8629}" presName="text_2" presStyleLbl="node1" presStyleIdx="1" presStyleCnt="7" custScaleX="59837" custLinFactNeighborX="-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 custLinFactX="200000" custLinFactNeighborX="251884" custLinFactNeighborY="-2897"/>
      <dgm:spPr/>
    </dgm:pt>
    <dgm:pt modelId="{87163307-84AC-4F70-987A-91FB8958E0E5}" type="pres">
      <dgm:prSet presAssocID="{4265B6B9-5CAE-47CB-9E3D-F81A5D19687A}" presName="text_3" presStyleLbl="node1" presStyleIdx="2" presStyleCnt="7" custScaleX="74308" custLinFactNeighborX="-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 custLinFactX="200000" custLinFactNeighborX="251884" custLinFactNeighborY="-2897"/>
      <dgm:spPr/>
    </dgm:pt>
    <dgm:pt modelId="{8080A87C-E84E-4840-B2CF-B35D95A9E0B4}" type="pres">
      <dgm:prSet presAssocID="{BEE27969-C500-4D3D-B882-D2D5A17F40F1}" presName="text_4" presStyleLbl="node1" presStyleIdx="3" presStyleCnt="7" custScaleX="77530" custLinFactNeighborX="-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 custLinFactX="200000" custLinFactNeighborX="251884" custLinFactNeighborY="-2897"/>
      <dgm:spPr/>
    </dgm:pt>
    <dgm:pt modelId="{F0B8E6E1-EE85-4795-9393-FB6429D5EDAD}" type="pres">
      <dgm:prSet presAssocID="{3E216E39-422D-41B7-BDCE-DC7800074E52}" presName="text_5" presStyleLbl="node1" presStyleIdx="4" presStyleCnt="7" custScaleX="72072" custLinFactNeighborX="-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 custLinFactX="200000" custLinFactNeighborX="251884" custLinFactNeighborY="-2897"/>
      <dgm:spPr/>
    </dgm:pt>
    <dgm:pt modelId="{822024E0-AF18-4D70-AA11-2F012A87211C}" type="pres">
      <dgm:prSet presAssocID="{175CFFF2-0ED8-409A-8F61-F4CC9564B9A1}" presName="text_6" presStyleLbl="node1" presStyleIdx="5" presStyleCnt="7" custScaleX="6275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 custLinFactX="200000" custLinFactNeighborX="251884" custLinFactNeighborY="-2897"/>
      <dgm:spPr/>
    </dgm:pt>
    <dgm:pt modelId="{23EF9A8E-764B-4F89-A59E-F3226B277C6F}" type="pres">
      <dgm:prSet presAssocID="{30446882-4D8D-4432-BD6B-FA50C78EE84F}" presName="text_7" presStyleLbl="node1" presStyleIdx="6" presStyleCnt="7" custScaleX="41321" custLinFactNeighborX="-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 custLinFactX="200000" custLinFactNeighborX="251884" custLinFactNeighborY="-2897"/>
      <dgm:spPr/>
    </dgm:pt>
  </dgm:ptLst>
  <dgm:cxnLst>
    <dgm:cxn modelId="{5D0B769C-9953-43F3-87D6-E5ED115D310C}" type="presOf" srcId="{9FA54DD3-1554-4A91-A3C7-A0A401BF593F}" destId="{7FACB2B8-2D1E-49BA-8410-D5B1696A79A2}" srcOrd="0" destOrd="0" presId="urn:microsoft.com/office/officeart/2008/layout/VerticalCurvedList"/>
    <dgm:cxn modelId="{3DCD06D6-7917-49FE-BE7F-53D4816889CB}" type="presOf" srcId="{3E216E39-422D-41B7-BDCE-DC7800074E52}" destId="{F0B8E6E1-EE85-4795-9393-FB6429D5EDAD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BFFFCFD5-0F70-4625-B094-D53FEB01E5EB}" type="presOf" srcId="{65FE302A-05A4-4983-A7B5-5E0F521B8629}" destId="{46907B02-ED18-4909-B602-1B4D3D21AC82}" srcOrd="0" destOrd="0" presId="urn:microsoft.com/office/officeart/2008/layout/VerticalCurvedList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8C70B2F8-D44E-407A-AC57-87F795CAA94C}" type="presOf" srcId="{30446882-4D8D-4432-BD6B-FA50C78EE84F}" destId="{23EF9A8E-764B-4F89-A59E-F3226B277C6F}" srcOrd="0" destOrd="0" presId="urn:microsoft.com/office/officeart/2008/layout/VerticalCurvedList"/>
    <dgm:cxn modelId="{F402AC3C-DD1B-4CC6-A5A5-5282F9619F29}" type="presOf" srcId="{4265B6B9-5CAE-47CB-9E3D-F81A5D19687A}" destId="{87163307-84AC-4F70-987A-91FB8958E0E5}" srcOrd="0" destOrd="0" presId="urn:microsoft.com/office/officeart/2008/layout/VerticalCurvedList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0B342E6A-FAA1-4305-97BC-39B17A3379FD}" type="presOf" srcId="{175CFFF2-0ED8-409A-8F61-F4CC9564B9A1}" destId="{822024E0-AF18-4D70-AA11-2F012A87211C}" srcOrd="0" destOrd="0" presId="urn:microsoft.com/office/officeart/2008/layout/VerticalCurvedList"/>
    <dgm:cxn modelId="{4F47D8A8-CDB5-4F22-805B-B9BB532BB235}" type="presOf" srcId="{8A32E141-FBF2-4AA4-B8B4-44B98C486C25}" destId="{6D082F3E-369A-4657-A874-F1491B90A4E1}" srcOrd="0" destOrd="0" presId="urn:microsoft.com/office/officeart/2008/layout/VerticalCurvedList"/>
    <dgm:cxn modelId="{A37B1EE6-0172-466F-9320-CD560E5E5979}" type="presOf" srcId="{0E83A545-C6B6-4BEC-89B6-7FF60F9D394C}" destId="{C743C237-2B12-45D3-935D-3FB0DC1A38F0}" srcOrd="0" destOrd="0" presId="urn:microsoft.com/office/officeart/2008/layout/VerticalCurvedList"/>
    <dgm:cxn modelId="{5EC8ACF4-46EA-4F62-A45D-73E793F44955}" type="presOf" srcId="{BEE27969-C500-4D3D-B882-D2D5A17F40F1}" destId="{8080A87C-E84E-4840-B2CF-B35D95A9E0B4}" srcOrd="0" destOrd="0" presId="urn:microsoft.com/office/officeart/2008/layout/VerticalCurvedList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99E7AAFA-CD71-4378-9677-7450C39B44B6}" type="presParOf" srcId="{C743C237-2B12-45D3-935D-3FB0DC1A38F0}" destId="{50D80971-3109-416F-A4EB-89B398B4D93D}" srcOrd="0" destOrd="0" presId="urn:microsoft.com/office/officeart/2008/layout/VerticalCurvedList"/>
    <dgm:cxn modelId="{FA6FE38A-D302-47C6-8907-5FEC9D5CEB81}" type="presParOf" srcId="{50D80971-3109-416F-A4EB-89B398B4D93D}" destId="{5370CE35-4556-41FA-8D9A-57889CA65B85}" srcOrd="0" destOrd="0" presId="urn:microsoft.com/office/officeart/2008/layout/VerticalCurvedList"/>
    <dgm:cxn modelId="{67294C68-214C-4E34-B36F-D119866168B8}" type="presParOf" srcId="{5370CE35-4556-41FA-8D9A-57889CA65B85}" destId="{AAD51871-50AE-4D27-A104-518278A4E178}" srcOrd="0" destOrd="0" presId="urn:microsoft.com/office/officeart/2008/layout/VerticalCurvedList"/>
    <dgm:cxn modelId="{8494F94B-825D-4D33-A3D3-DC13F8A3E55B}" type="presParOf" srcId="{5370CE35-4556-41FA-8D9A-57889CA65B85}" destId="{7FACB2B8-2D1E-49BA-8410-D5B1696A79A2}" srcOrd="1" destOrd="0" presId="urn:microsoft.com/office/officeart/2008/layout/VerticalCurvedList"/>
    <dgm:cxn modelId="{B7A47CA6-AE46-4256-8AAD-A42ACAE26726}" type="presParOf" srcId="{5370CE35-4556-41FA-8D9A-57889CA65B85}" destId="{9273CBAD-5DCA-4B7F-B5AA-CB4C0AC97A3C}" srcOrd="2" destOrd="0" presId="urn:microsoft.com/office/officeart/2008/layout/VerticalCurvedList"/>
    <dgm:cxn modelId="{23F6D69B-2DCA-43F9-9767-28C8DD0DE0FC}" type="presParOf" srcId="{5370CE35-4556-41FA-8D9A-57889CA65B85}" destId="{EEF2027C-533C-4DA5-A326-C1064A2C3FBF}" srcOrd="3" destOrd="0" presId="urn:microsoft.com/office/officeart/2008/layout/VerticalCurvedList"/>
    <dgm:cxn modelId="{F0E33C89-37EC-4D2C-BAF6-B6F666DD94F0}" type="presParOf" srcId="{50D80971-3109-416F-A4EB-89B398B4D93D}" destId="{6D082F3E-369A-4657-A874-F1491B90A4E1}" srcOrd="1" destOrd="0" presId="urn:microsoft.com/office/officeart/2008/layout/VerticalCurvedList"/>
    <dgm:cxn modelId="{75CD2325-1E58-4A40-A849-E177BACF3DB1}" type="presParOf" srcId="{50D80971-3109-416F-A4EB-89B398B4D93D}" destId="{B253FEDB-019B-490D-AC10-4C6DE1F3DBF2}" srcOrd="2" destOrd="0" presId="urn:microsoft.com/office/officeart/2008/layout/VerticalCurvedList"/>
    <dgm:cxn modelId="{4B1DC929-9D4F-4D6C-99ED-39CBAF1898B4}" type="presParOf" srcId="{B253FEDB-019B-490D-AC10-4C6DE1F3DBF2}" destId="{0C0B5CCA-E2B0-4B02-BF22-986C90397BAD}" srcOrd="0" destOrd="0" presId="urn:microsoft.com/office/officeart/2008/layout/VerticalCurvedList"/>
    <dgm:cxn modelId="{23F17EC2-3294-434A-841E-D8FA64BF78A1}" type="presParOf" srcId="{50D80971-3109-416F-A4EB-89B398B4D93D}" destId="{46907B02-ED18-4909-B602-1B4D3D21AC82}" srcOrd="3" destOrd="0" presId="urn:microsoft.com/office/officeart/2008/layout/VerticalCurvedList"/>
    <dgm:cxn modelId="{805502E7-023B-40E8-BF69-7D4F0A167850}" type="presParOf" srcId="{50D80971-3109-416F-A4EB-89B398B4D93D}" destId="{D35E0BD4-79BE-4103-B91B-E484DA183FD3}" srcOrd="4" destOrd="0" presId="urn:microsoft.com/office/officeart/2008/layout/VerticalCurvedList"/>
    <dgm:cxn modelId="{96FF7B22-CB1F-4C39-AECA-851F179950D6}" type="presParOf" srcId="{D35E0BD4-79BE-4103-B91B-E484DA183FD3}" destId="{26187453-F2A8-45A1-92C6-4A2936A15DDD}" srcOrd="0" destOrd="0" presId="urn:microsoft.com/office/officeart/2008/layout/VerticalCurvedList"/>
    <dgm:cxn modelId="{8CDF8700-91BF-45E5-A668-7498445035A7}" type="presParOf" srcId="{50D80971-3109-416F-A4EB-89B398B4D93D}" destId="{87163307-84AC-4F70-987A-91FB8958E0E5}" srcOrd="5" destOrd="0" presId="urn:microsoft.com/office/officeart/2008/layout/VerticalCurvedList"/>
    <dgm:cxn modelId="{225B8B87-024C-46DB-968F-58FC14D814A5}" type="presParOf" srcId="{50D80971-3109-416F-A4EB-89B398B4D93D}" destId="{817B9E88-E4A5-46A2-ABEC-525B785BA877}" srcOrd="6" destOrd="0" presId="urn:microsoft.com/office/officeart/2008/layout/VerticalCurvedList"/>
    <dgm:cxn modelId="{ECDF66A7-AB66-4553-B683-AF7AF9D35995}" type="presParOf" srcId="{817B9E88-E4A5-46A2-ABEC-525B785BA877}" destId="{0703E04C-7E7C-4200-8852-422D1E137071}" srcOrd="0" destOrd="0" presId="urn:microsoft.com/office/officeart/2008/layout/VerticalCurvedList"/>
    <dgm:cxn modelId="{BEC2662B-BA00-4E37-953D-1937B81B9AD0}" type="presParOf" srcId="{50D80971-3109-416F-A4EB-89B398B4D93D}" destId="{8080A87C-E84E-4840-B2CF-B35D95A9E0B4}" srcOrd="7" destOrd="0" presId="urn:microsoft.com/office/officeart/2008/layout/VerticalCurvedList"/>
    <dgm:cxn modelId="{CC4908CA-B1B5-4C4A-8D08-E9425B0A4C19}" type="presParOf" srcId="{50D80971-3109-416F-A4EB-89B398B4D93D}" destId="{A0012027-C6E8-4C57-9473-6DAF7E6E7FAF}" srcOrd="8" destOrd="0" presId="urn:microsoft.com/office/officeart/2008/layout/VerticalCurvedList"/>
    <dgm:cxn modelId="{57093DBA-EA8D-40A6-BFD6-FE24D38B5789}" type="presParOf" srcId="{A0012027-C6E8-4C57-9473-6DAF7E6E7FAF}" destId="{61D7CA40-1FA8-46E9-92C3-552B8DCFC492}" srcOrd="0" destOrd="0" presId="urn:microsoft.com/office/officeart/2008/layout/VerticalCurvedList"/>
    <dgm:cxn modelId="{0B3A2129-E1A0-48E8-9383-9D1EDA290DA4}" type="presParOf" srcId="{50D80971-3109-416F-A4EB-89B398B4D93D}" destId="{F0B8E6E1-EE85-4795-9393-FB6429D5EDAD}" srcOrd="9" destOrd="0" presId="urn:microsoft.com/office/officeart/2008/layout/VerticalCurvedList"/>
    <dgm:cxn modelId="{D4CEF635-3964-4F4E-A5EF-1339F25162F9}" type="presParOf" srcId="{50D80971-3109-416F-A4EB-89B398B4D93D}" destId="{AE2F359D-A679-4398-87C6-541F02E27CE8}" srcOrd="10" destOrd="0" presId="urn:microsoft.com/office/officeart/2008/layout/VerticalCurvedList"/>
    <dgm:cxn modelId="{2469A853-0F91-4577-825C-038A7AD58320}" type="presParOf" srcId="{AE2F359D-A679-4398-87C6-541F02E27CE8}" destId="{8A54D55C-431C-4E09-86CE-7740FC87998E}" srcOrd="0" destOrd="0" presId="urn:microsoft.com/office/officeart/2008/layout/VerticalCurvedList"/>
    <dgm:cxn modelId="{FB73E170-0CA1-453D-8933-61E829875058}" type="presParOf" srcId="{50D80971-3109-416F-A4EB-89B398B4D93D}" destId="{822024E0-AF18-4D70-AA11-2F012A87211C}" srcOrd="11" destOrd="0" presId="urn:microsoft.com/office/officeart/2008/layout/VerticalCurvedList"/>
    <dgm:cxn modelId="{D045AA3E-D32C-44B3-982B-5ED05AB34589}" type="presParOf" srcId="{50D80971-3109-416F-A4EB-89B398B4D93D}" destId="{94BB1777-5B22-4F46-AAE8-01B529826998}" srcOrd="12" destOrd="0" presId="urn:microsoft.com/office/officeart/2008/layout/VerticalCurvedList"/>
    <dgm:cxn modelId="{D31E30CC-A4C3-41C2-BFA3-F850596008DD}" type="presParOf" srcId="{94BB1777-5B22-4F46-AAE8-01B529826998}" destId="{9D0274EE-BA90-40EE-BD73-5528D2E942B6}" srcOrd="0" destOrd="0" presId="urn:microsoft.com/office/officeart/2008/layout/VerticalCurvedList"/>
    <dgm:cxn modelId="{0D8808FB-730B-4801-A730-0F194CDB8A8B}" type="presParOf" srcId="{50D80971-3109-416F-A4EB-89B398B4D93D}" destId="{23EF9A8E-764B-4F89-A59E-F3226B277C6F}" srcOrd="13" destOrd="0" presId="urn:microsoft.com/office/officeart/2008/layout/VerticalCurvedList"/>
    <dgm:cxn modelId="{B974E1A2-F35F-4C04-B0B5-09A8B77FAEFC}" type="presParOf" srcId="{50D80971-3109-416F-A4EB-89B398B4D93D}" destId="{CA2732C4-30DD-442A-AC79-9B93543F8ABD}" srcOrd="14" destOrd="0" presId="urn:microsoft.com/office/officeart/2008/layout/VerticalCurvedList"/>
    <dgm:cxn modelId="{16B1AC6E-61F6-463D-BFCE-12B7FC781DE1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5720D-32B9-4CB8-9299-B000F5788CC1}" type="doc">
      <dgm:prSet loTypeId="urn:microsoft.com/office/officeart/2008/layout/AlternatingHexagons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E16F5-BD86-4100-BBAD-53B562AED66E}">
      <dgm:prSet phldrT="[Text]" custT="1"/>
      <dgm:spPr>
        <a:solidFill>
          <a:srgbClr val="CC0066"/>
        </a:solidFill>
      </dgm:spPr>
      <dgm:t>
        <a:bodyPr/>
        <a:lstStyle/>
        <a:p>
          <a:r>
            <a:rPr lang="en-US" sz="1800" b="1" dirty="0" smtClean="0"/>
            <a:t>Building R. Community 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en-US" sz="1600" b="1" dirty="0" smtClean="0"/>
            <a:t>(</a:t>
          </a:r>
          <a:r>
            <a:rPr lang="en-US" sz="1600" dirty="0" smtClean="0"/>
            <a:t>Platforms / Workshops / Conferences / Expert </a:t>
          </a:r>
          <a:r>
            <a:rPr lang="en-US" sz="1600" dirty="0" err="1" smtClean="0"/>
            <a:t>Grups</a:t>
          </a:r>
          <a:r>
            <a:rPr lang="en-US" sz="1600" dirty="0" smtClean="0"/>
            <a:t>)</a:t>
          </a:r>
          <a:endParaRPr lang="en-US" sz="1800" dirty="0"/>
        </a:p>
      </dgm:t>
    </dgm:pt>
    <dgm:pt modelId="{99258407-7E8C-4885-859C-055D0D1E75D1}" type="parTrans" cxnId="{EE5D6659-A77A-4679-9593-CBE50690DF47}">
      <dgm:prSet/>
      <dgm:spPr/>
      <dgm:t>
        <a:bodyPr/>
        <a:lstStyle/>
        <a:p>
          <a:endParaRPr lang="en-US" sz="4400"/>
        </a:p>
      </dgm:t>
    </dgm:pt>
    <dgm:pt modelId="{7B3F8437-6399-4DF6-9805-724948E45174}" type="sibTrans" cxnId="{EE5D6659-A77A-4679-9593-CBE50690DF47}">
      <dgm:prSet custT="1"/>
      <dgm:spPr>
        <a:solidFill>
          <a:srgbClr val="00CC00"/>
        </a:solidFill>
      </dgm:spPr>
      <dgm:t>
        <a:bodyPr/>
        <a:lstStyle/>
        <a:p>
          <a:r>
            <a:rPr lang="en-US" sz="1600" b="1" dirty="0" smtClean="0"/>
            <a:t>Building R. Capacities </a:t>
          </a:r>
          <a:r>
            <a:rPr lang="en-US" sz="1600" dirty="0" smtClean="0"/>
            <a:t>(</a:t>
          </a:r>
          <a:r>
            <a:rPr lang="en-US" sz="1600" dirty="0" err="1" smtClean="0"/>
            <a:t>Banchmarks</a:t>
          </a:r>
          <a:r>
            <a:rPr lang="en-US" sz="1600" dirty="0" smtClean="0"/>
            <a:t>/Studies/Roadmaps)</a:t>
          </a:r>
          <a:endParaRPr lang="en-US" sz="1600" dirty="0"/>
        </a:p>
      </dgm:t>
    </dgm:pt>
    <dgm:pt modelId="{4AFEF659-4D87-44A5-B266-AC1334943D8B}">
      <dgm:prSet phldrT="[Text]" phldr="1" custT="1"/>
      <dgm:spPr/>
      <dgm:t>
        <a:bodyPr/>
        <a:lstStyle/>
        <a:p>
          <a:endParaRPr lang="en-US" sz="1800"/>
        </a:p>
      </dgm:t>
    </dgm:pt>
    <dgm:pt modelId="{1C7CA356-74E0-4D23-AD7A-35C7072644DF}" type="parTrans" cxnId="{9964EEFE-DEB0-449B-B177-1D99455FF6EA}">
      <dgm:prSet/>
      <dgm:spPr/>
      <dgm:t>
        <a:bodyPr/>
        <a:lstStyle/>
        <a:p>
          <a:endParaRPr lang="en-US" sz="4400"/>
        </a:p>
      </dgm:t>
    </dgm:pt>
    <dgm:pt modelId="{6D9D79A7-7132-48B4-8021-C5AB9D59BD16}" type="sibTrans" cxnId="{9964EEFE-DEB0-449B-B177-1D99455FF6EA}">
      <dgm:prSet/>
      <dgm:spPr/>
      <dgm:t>
        <a:bodyPr/>
        <a:lstStyle/>
        <a:p>
          <a:endParaRPr lang="en-US" sz="4400"/>
        </a:p>
      </dgm:t>
    </dgm:pt>
    <dgm:pt modelId="{14EE30D8-9D4E-4B9E-9267-72D6150672D3}">
      <dgm:prSet phldrT="[Text]" custT="1"/>
      <dgm:spPr/>
      <dgm:t>
        <a:bodyPr/>
        <a:lstStyle/>
        <a:p>
          <a:pPr rtl="0"/>
          <a:r>
            <a:rPr lang="en-US" sz="2000" b="1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gm:t>
    </dgm:pt>
    <dgm:pt modelId="{AF32580F-7EC4-4487-9004-66B4B6DFDACD}" type="parTrans" cxnId="{3D4E8D90-8EAD-4FDA-97B1-498394A4A170}">
      <dgm:prSet/>
      <dgm:spPr/>
      <dgm:t>
        <a:bodyPr/>
        <a:lstStyle/>
        <a:p>
          <a:endParaRPr lang="en-US" sz="4400"/>
        </a:p>
      </dgm:t>
    </dgm:pt>
    <dgm:pt modelId="{1C78784D-C89B-448B-B8B3-E5C0A30F258E}" type="sibTrans" cxnId="{3D4E8D90-8EAD-4FDA-97B1-498394A4A170}">
      <dgm:prSet custT="1"/>
      <dgm:spPr/>
      <dgm:t>
        <a:bodyPr/>
        <a:lstStyle/>
        <a:p>
          <a:r>
            <a:rPr lang="en-US" sz="1800" b="1" dirty="0" smtClean="0"/>
            <a:t>Building Human Capacities</a:t>
          </a:r>
          <a:br>
            <a:rPr lang="en-US" sz="1800" b="1" dirty="0" smtClean="0"/>
          </a:br>
          <a:r>
            <a:rPr lang="en-US" sz="1600" dirty="0" smtClean="0"/>
            <a:t>(Trainings / ITU Academy / </a:t>
          </a:r>
          <a:r>
            <a:rPr lang="en-US" sz="1600" dirty="0" err="1" smtClean="0"/>
            <a:t>Centres</a:t>
          </a:r>
          <a:r>
            <a:rPr lang="en-US" sz="1600" dirty="0" smtClean="0"/>
            <a:t> of Excellence)</a:t>
          </a:r>
          <a:endParaRPr lang="en-US" sz="1200" dirty="0" smtClean="0"/>
        </a:p>
      </dgm:t>
    </dgm:pt>
    <dgm:pt modelId="{AD0E0724-3383-4A1B-8F4E-3ECA699E1800}">
      <dgm:prSet phldrT="[Text]" phldr="1" custT="1"/>
      <dgm:spPr/>
      <dgm:t>
        <a:bodyPr/>
        <a:lstStyle/>
        <a:p>
          <a:endParaRPr lang="en-US" sz="1800" dirty="0"/>
        </a:p>
      </dgm:t>
    </dgm:pt>
    <dgm:pt modelId="{B2F386F6-35E0-447C-80A2-17D178F9D683}" type="parTrans" cxnId="{0E48207F-84F0-4D77-A0AE-60A5FAD872F4}">
      <dgm:prSet/>
      <dgm:spPr/>
      <dgm:t>
        <a:bodyPr/>
        <a:lstStyle/>
        <a:p>
          <a:endParaRPr lang="en-US" sz="4400"/>
        </a:p>
      </dgm:t>
    </dgm:pt>
    <dgm:pt modelId="{A10A0598-FFB6-4094-87DD-0D5D5FCCE024}" type="sibTrans" cxnId="{0E48207F-84F0-4D77-A0AE-60A5FAD872F4}">
      <dgm:prSet/>
      <dgm:spPr/>
      <dgm:t>
        <a:bodyPr/>
        <a:lstStyle/>
        <a:p>
          <a:endParaRPr lang="en-US" sz="4400"/>
        </a:p>
      </dgm:t>
    </dgm:pt>
    <dgm:pt modelId="{24FE6F5F-90DD-4BBB-8278-D92BF196748F}">
      <dgm:prSet phldrT="[Text]" custT="1"/>
      <dgm:spPr/>
      <dgm:t>
        <a:bodyPr/>
        <a:lstStyle/>
        <a:p>
          <a:r>
            <a:rPr lang="en-US" sz="1800" b="1" dirty="0" smtClean="0"/>
            <a:t>Addressing N./R. Needs</a:t>
          </a:r>
          <a:r>
            <a:rPr lang="en-US" sz="1800" dirty="0" smtClean="0"/>
            <a:t> </a:t>
          </a:r>
          <a:r>
            <a:rPr lang="en-US" sz="1600" dirty="0" smtClean="0"/>
            <a:t>(Assistance / Transfer of Knowledge / </a:t>
          </a:r>
          <a:r>
            <a:rPr lang="en-US" sz="1600" dirty="0" err="1" smtClean="0"/>
            <a:t>Twinnings</a:t>
          </a:r>
          <a:r>
            <a:rPr lang="en-US" sz="1600" dirty="0" smtClean="0"/>
            <a:t>)</a:t>
          </a:r>
          <a:endParaRPr lang="en-US" sz="1200" dirty="0"/>
        </a:p>
      </dgm:t>
    </dgm:pt>
    <dgm:pt modelId="{ADA6952C-57D9-4463-8445-6A9737B5F9D7}" type="parTrans" cxnId="{9AF34719-05D5-43DB-93B9-43896EAA4204}">
      <dgm:prSet/>
      <dgm:spPr/>
      <dgm:t>
        <a:bodyPr/>
        <a:lstStyle/>
        <a:p>
          <a:endParaRPr lang="en-US" sz="4400"/>
        </a:p>
      </dgm:t>
    </dgm:pt>
    <dgm:pt modelId="{16E43AF4-C8DC-4001-85E0-9ED8516EF03C}" type="sibTrans" cxnId="{9AF34719-05D5-43DB-93B9-43896EAA4204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Fostering Regional Coordination and Cross-R. Coop. </a:t>
          </a:r>
          <a:br>
            <a:rPr lang="en-US" sz="1800" b="1" dirty="0" smtClean="0"/>
          </a:br>
          <a:r>
            <a:rPr lang="en-US" sz="1400" dirty="0" smtClean="0"/>
            <a:t>(Know-how exchange with other R.)</a:t>
          </a:r>
          <a:endParaRPr lang="en-US" sz="1600" dirty="0" smtClean="0"/>
        </a:p>
      </dgm:t>
    </dgm:pt>
    <dgm:pt modelId="{C54244EC-57FE-4D0D-BD0F-7EE18AC9F28E}">
      <dgm:prSet phldrT="[Text]" phldr="1" custT="1"/>
      <dgm:spPr/>
      <dgm:t>
        <a:bodyPr/>
        <a:lstStyle/>
        <a:p>
          <a:endParaRPr lang="en-US" sz="1800" dirty="0"/>
        </a:p>
      </dgm:t>
    </dgm:pt>
    <dgm:pt modelId="{4835510B-3EF3-421A-84F0-7BDEB87DC63B}" type="parTrans" cxnId="{D29D86ED-0872-439B-863A-1F4D13BF8374}">
      <dgm:prSet/>
      <dgm:spPr/>
      <dgm:t>
        <a:bodyPr/>
        <a:lstStyle/>
        <a:p>
          <a:endParaRPr lang="en-US" sz="4400"/>
        </a:p>
      </dgm:t>
    </dgm:pt>
    <dgm:pt modelId="{516CA021-E371-4830-A61C-2CCDE9110F51}" type="sibTrans" cxnId="{D29D86ED-0872-439B-863A-1F4D13BF8374}">
      <dgm:prSet/>
      <dgm:spPr/>
      <dgm:t>
        <a:bodyPr/>
        <a:lstStyle/>
        <a:p>
          <a:endParaRPr lang="en-US" sz="4400"/>
        </a:p>
      </dgm:t>
    </dgm:pt>
    <dgm:pt modelId="{54A79F99-739F-438D-A72C-4BD9CD13423E}" type="pres">
      <dgm:prSet presAssocID="{88D5720D-32B9-4CB8-9299-B000F5788CC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5FFA2-7533-4E7A-831D-D5B27B0FC35C}" type="pres">
      <dgm:prSet presAssocID="{862E16F5-BD86-4100-BBAD-53B562AED66E}" presName="composite" presStyleCnt="0"/>
      <dgm:spPr/>
    </dgm:pt>
    <dgm:pt modelId="{F5844972-5218-4A32-A775-EC2572BF8224}" type="pres">
      <dgm:prSet presAssocID="{862E16F5-BD86-4100-BBAD-53B562AED66E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7FEC-B8AD-41BF-98EA-87DE7B0FFFC2}" type="pres">
      <dgm:prSet presAssocID="{862E16F5-BD86-4100-BBAD-53B562AED66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DC3C6-DC3E-40E2-8C4E-A7DE9A8D68E1}" type="pres">
      <dgm:prSet presAssocID="{862E16F5-BD86-4100-BBAD-53B562AED66E}" presName="BalanceSpacing" presStyleCnt="0"/>
      <dgm:spPr/>
    </dgm:pt>
    <dgm:pt modelId="{C899DFDD-DD8E-48F4-9AEF-6AF2B6668CE3}" type="pres">
      <dgm:prSet presAssocID="{862E16F5-BD86-4100-BBAD-53B562AED66E}" presName="BalanceSpacing1" presStyleCnt="0"/>
      <dgm:spPr/>
    </dgm:pt>
    <dgm:pt modelId="{506B9846-CA49-46CD-BB8E-25301981DAAF}" type="pres">
      <dgm:prSet presAssocID="{7B3F8437-6399-4DF6-9805-724948E45174}" presName="Accent1Text" presStyleLbl="node1" presStyleIdx="1" presStyleCnt="6"/>
      <dgm:spPr/>
      <dgm:t>
        <a:bodyPr/>
        <a:lstStyle/>
        <a:p>
          <a:endParaRPr lang="en-US"/>
        </a:p>
      </dgm:t>
    </dgm:pt>
    <dgm:pt modelId="{B459B55C-30E7-4054-AF43-46CD78EFDFF6}" type="pres">
      <dgm:prSet presAssocID="{7B3F8437-6399-4DF6-9805-724948E45174}" presName="spaceBetweenRectangles" presStyleCnt="0"/>
      <dgm:spPr/>
    </dgm:pt>
    <dgm:pt modelId="{D18D31A9-BFF9-4684-85A3-01B92431AD70}" type="pres">
      <dgm:prSet presAssocID="{14EE30D8-9D4E-4B9E-9267-72D6150672D3}" presName="composite" presStyleCnt="0"/>
      <dgm:spPr/>
    </dgm:pt>
    <dgm:pt modelId="{0C235533-52FD-4635-9CF8-55CF448C8587}" type="pres">
      <dgm:prSet presAssocID="{14EE30D8-9D4E-4B9E-9267-72D6150672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2EEE3-00F9-4065-ADEA-B95148154577}" type="pres">
      <dgm:prSet presAssocID="{14EE30D8-9D4E-4B9E-9267-72D6150672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0E694-658E-445D-93EB-850BC5EBA2B8}" type="pres">
      <dgm:prSet presAssocID="{14EE30D8-9D4E-4B9E-9267-72D6150672D3}" presName="BalanceSpacing" presStyleCnt="0"/>
      <dgm:spPr/>
    </dgm:pt>
    <dgm:pt modelId="{90F7E69E-3E83-4552-B78E-BB13CF28EF20}" type="pres">
      <dgm:prSet presAssocID="{14EE30D8-9D4E-4B9E-9267-72D6150672D3}" presName="BalanceSpacing1" presStyleCnt="0"/>
      <dgm:spPr/>
    </dgm:pt>
    <dgm:pt modelId="{8FAFE181-2F91-4577-BA19-03C016DB4EFA}" type="pres">
      <dgm:prSet presAssocID="{1C78784D-C89B-448B-B8B3-E5C0A30F258E}" presName="Accent1Text" presStyleLbl="node1" presStyleIdx="3" presStyleCnt="6"/>
      <dgm:spPr/>
      <dgm:t>
        <a:bodyPr/>
        <a:lstStyle/>
        <a:p>
          <a:endParaRPr lang="en-US"/>
        </a:p>
      </dgm:t>
    </dgm:pt>
    <dgm:pt modelId="{27234AD2-219E-4BF1-BE6B-1D0D8E93E314}" type="pres">
      <dgm:prSet presAssocID="{1C78784D-C89B-448B-B8B3-E5C0A30F258E}" presName="spaceBetweenRectangles" presStyleCnt="0"/>
      <dgm:spPr/>
    </dgm:pt>
    <dgm:pt modelId="{F181718F-7CBC-43C9-A9F7-885330FE0271}" type="pres">
      <dgm:prSet presAssocID="{24FE6F5F-90DD-4BBB-8278-D92BF196748F}" presName="composite" presStyleCnt="0"/>
      <dgm:spPr/>
    </dgm:pt>
    <dgm:pt modelId="{042D245A-5386-43A4-97DC-7C1E31F9AB39}" type="pres">
      <dgm:prSet presAssocID="{24FE6F5F-90DD-4BBB-8278-D92BF196748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4F8E-BB50-457A-8866-438B8DA78A39}" type="pres">
      <dgm:prSet presAssocID="{24FE6F5F-90DD-4BBB-8278-D92BF196748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47921-710C-4B15-9149-69EADC5DCDD3}" type="pres">
      <dgm:prSet presAssocID="{24FE6F5F-90DD-4BBB-8278-D92BF196748F}" presName="BalanceSpacing" presStyleCnt="0"/>
      <dgm:spPr/>
    </dgm:pt>
    <dgm:pt modelId="{79271DA0-4E82-48A8-94F6-32362B4FF652}" type="pres">
      <dgm:prSet presAssocID="{24FE6F5F-90DD-4BBB-8278-D92BF196748F}" presName="BalanceSpacing1" presStyleCnt="0"/>
      <dgm:spPr/>
    </dgm:pt>
    <dgm:pt modelId="{CD35DA0B-20EE-4FEE-87F2-7383870A7134}" type="pres">
      <dgm:prSet presAssocID="{16E43AF4-C8DC-4001-85E0-9ED8516EF03C}" presName="Accent1Text" presStyleLbl="node1" presStyleIdx="5" presStyleCnt="6" custLinFactNeighborX="3078" custLinFactNeighborY="20753"/>
      <dgm:spPr/>
      <dgm:t>
        <a:bodyPr/>
        <a:lstStyle/>
        <a:p>
          <a:endParaRPr lang="en-US"/>
        </a:p>
      </dgm:t>
    </dgm:pt>
  </dgm:ptLst>
  <dgm:cxnLst>
    <dgm:cxn modelId="{2A5DBE07-5704-48F8-A8F0-164020255F50}" type="presOf" srcId="{16E43AF4-C8DC-4001-85E0-9ED8516EF03C}" destId="{CD35DA0B-20EE-4FEE-87F2-7383870A7134}" srcOrd="0" destOrd="0" presId="urn:microsoft.com/office/officeart/2008/layout/AlternatingHexagons"/>
    <dgm:cxn modelId="{9AF34719-05D5-43DB-93B9-43896EAA4204}" srcId="{88D5720D-32B9-4CB8-9299-B000F5788CC1}" destId="{24FE6F5F-90DD-4BBB-8278-D92BF196748F}" srcOrd="2" destOrd="0" parTransId="{ADA6952C-57D9-4463-8445-6A9737B5F9D7}" sibTransId="{16E43AF4-C8DC-4001-85E0-9ED8516EF03C}"/>
    <dgm:cxn modelId="{963DB629-6C29-45A3-8FDF-EC5DB98833FF}" type="presOf" srcId="{C54244EC-57FE-4D0D-BD0F-7EE18AC9F28E}" destId="{8DFD4F8E-BB50-457A-8866-438B8DA78A39}" srcOrd="0" destOrd="0" presId="urn:microsoft.com/office/officeart/2008/layout/AlternatingHexagons"/>
    <dgm:cxn modelId="{3C9539E6-4989-4884-AF89-1EFAA51132B8}" type="presOf" srcId="{88D5720D-32B9-4CB8-9299-B000F5788CC1}" destId="{54A79F99-739F-438D-A72C-4BD9CD13423E}" srcOrd="0" destOrd="0" presId="urn:microsoft.com/office/officeart/2008/layout/AlternatingHexagons"/>
    <dgm:cxn modelId="{D9954DF3-28F1-4A24-B0FE-4EAB44214308}" type="presOf" srcId="{AD0E0724-3383-4A1B-8F4E-3ECA699E1800}" destId="{55D2EEE3-00F9-4065-ADEA-B95148154577}" srcOrd="0" destOrd="0" presId="urn:microsoft.com/office/officeart/2008/layout/AlternatingHexagons"/>
    <dgm:cxn modelId="{0E48207F-84F0-4D77-A0AE-60A5FAD872F4}" srcId="{14EE30D8-9D4E-4B9E-9267-72D6150672D3}" destId="{AD0E0724-3383-4A1B-8F4E-3ECA699E1800}" srcOrd="0" destOrd="0" parTransId="{B2F386F6-35E0-447C-80A2-17D178F9D683}" sibTransId="{A10A0598-FFB6-4094-87DD-0D5D5FCCE024}"/>
    <dgm:cxn modelId="{11A381EF-FD66-46C5-B061-DDB86285B3A5}" type="presOf" srcId="{4AFEF659-4D87-44A5-B266-AC1334943D8B}" destId="{7D937FEC-B8AD-41BF-98EA-87DE7B0FFFC2}" srcOrd="0" destOrd="0" presId="urn:microsoft.com/office/officeart/2008/layout/AlternatingHexagons"/>
    <dgm:cxn modelId="{5D486653-7F35-45DA-AB5E-A43ECAEE71FA}" type="presOf" srcId="{7B3F8437-6399-4DF6-9805-724948E45174}" destId="{506B9846-CA49-46CD-BB8E-25301981DAAF}" srcOrd="0" destOrd="0" presId="urn:microsoft.com/office/officeart/2008/layout/AlternatingHexagons"/>
    <dgm:cxn modelId="{9964EEFE-DEB0-449B-B177-1D99455FF6EA}" srcId="{862E16F5-BD86-4100-BBAD-53B562AED66E}" destId="{4AFEF659-4D87-44A5-B266-AC1334943D8B}" srcOrd="0" destOrd="0" parTransId="{1C7CA356-74E0-4D23-AD7A-35C7072644DF}" sibTransId="{6D9D79A7-7132-48B4-8021-C5AB9D59BD16}"/>
    <dgm:cxn modelId="{EE5D6659-A77A-4679-9593-CBE50690DF47}" srcId="{88D5720D-32B9-4CB8-9299-B000F5788CC1}" destId="{862E16F5-BD86-4100-BBAD-53B562AED66E}" srcOrd="0" destOrd="0" parTransId="{99258407-7E8C-4885-859C-055D0D1E75D1}" sibTransId="{7B3F8437-6399-4DF6-9805-724948E45174}"/>
    <dgm:cxn modelId="{3D4E8D90-8EAD-4FDA-97B1-498394A4A170}" srcId="{88D5720D-32B9-4CB8-9299-B000F5788CC1}" destId="{14EE30D8-9D4E-4B9E-9267-72D6150672D3}" srcOrd="1" destOrd="0" parTransId="{AF32580F-7EC4-4487-9004-66B4B6DFDACD}" sibTransId="{1C78784D-C89B-448B-B8B3-E5C0A30F258E}"/>
    <dgm:cxn modelId="{8F0015BA-C64C-4118-9EE9-113D926A4661}" type="presOf" srcId="{14EE30D8-9D4E-4B9E-9267-72D6150672D3}" destId="{0C235533-52FD-4635-9CF8-55CF448C8587}" srcOrd="0" destOrd="0" presId="urn:microsoft.com/office/officeart/2008/layout/AlternatingHexagons"/>
    <dgm:cxn modelId="{5B1ACCA2-46DA-4038-BC39-55C08702834F}" type="presOf" srcId="{24FE6F5F-90DD-4BBB-8278-D92BF196748F}" destId="{042D245A-5386-43A4-97DC-7C1E31F9AB39}" srcOrd="0" destOrd="0" presId="urn:microsoft.com/office/officeart/2008/layout/AlternatingHexagons"/>
    <dgm:cxn modelId="{D29D86ED-0872-439B-863A-1F4D13BF8374}" srcId="{24FE6F5F-90DD-4BBB-8278-D92BF196748F}" destId="{C54244EC-57FE-4D0D-BD0F-7EE18AC9F28E}" srcOrd="0" destOrd="0" parTransId="{4835510B-3EF3-421A-84F0-7BDEB87DC63B}" sibTransId="{516CA021-E371-4830-A61C-2CCDE9110F51}"/>
    <dgm:cxn modelId="{D44D52D3-48AA-4987-9E55-B79E84C5C963}" type="presOf" srcId="{862E16F5-BD86-4100-BBAD-53B562AED66E}" destId="{F5844972-5218-4A32-A775-EC2572BF8224}" srcOrd="0" destOrd="0" presId="urn:microsoft.com/office/officeart/2008/layout/AlternatingHexagons"/>
    <dgm:cxn modelId="{32C15257-C64B-48B2-89FE-04DB399C965F}" type="presOf" srcId="{1C78784D-C89B-448B-B8B3-E5C0A30F258E}" destId="{8FAFE181-2F91-4577-BA19-03C016DB4EFA}" srcOrd="0" destOrd="0" presId="urn:microsoft.com/office/officeart/2008/layout/AlternatingHexagons"/>
    <dgm:cxn modelId="{627A352A-ABF7-473D-B5C4-D7C10F61B8BB}" type="presParOf" srcId="{54A79F99-739F-438D-A72C-4BD9CD13423E}" destId="{97F5FFA2-7533-4E7A-831D-D5B27B0FC35C}" srcOrd="0" destOrd="0" presId="urn:microsoft.com/office/officeart/2008/layout/AlternatingHexagons"/>
    <dgm:cxn modelId="{FD3D2605-ACB6-443A-B168-B50D30DA7E2C}" type="presParOf" srcId="{97F5FFA2-7533-4E7A-831D-D5B27B0FC35C}" destId="{F5844972-5218-4A32-A775-EC2572BF8224}" srcOrd="0" destOrd="0" presId="urn:microsoft.com/office/officeart/2008/layout/AlternatingHexagons"/>
    <dgm:cxn modelId="{BA1F6039-A392-498C-A2EE-0ED79A2231EC}" type="presParOf" srcId="{97F5FFA2-7533-4E7A-831D-D5B27B0FC35C}" destId="{7D937FEC-B8AD-41BF-98EA-87DE7B0FFFC2}" srcOrd="1" destOrd="0" presId="urn:microsoft.com/office/officeart/2008/layout/AlternatingHexagons"/>
    <dgm:cxn modelId="{02B1BE13-CBA7-4379-B864-AC1C4411FEA2}" type="presParOf" srcId="{97F5FFA2-7533-4E7A-831D-D5B27B0FC35C}" destId="{01EDC3C6-DC3E-40E2-8C4E-A7DE9A8D68E1}" srcOrd="2" destOrd="0" presId="urn:microsoft.com/office/officeart/2008/layout/AlternatingHexagons"/>
    <dgm:cxn modelId="{9870A9A2-8C00-4FD5-BC38-96D0EC3A64E7}" type="presParOf" srcId="{97F5FFA2-7533-4E7A-831D-D5B27B0FC35C}" destId="{C899DFDD-DD8E-48F4-9AEF-6AF2B6668CE3}" srcOrd="3" destOrd="0" presId="urn:microsoft.com/office/officeart/2008/layout/AlternatingHexagons"/>
    <dgm:cxn modelId="{5E19C1C3-4369-41DB-A68E-E9CA38CA94CD}" type="presParOf" srcId="{97F5FFA2-7533-4E7A-831D-D5B27B0FC35C}" destId="{506B9846-CA49-46CD-BB8E-25301981DAAF}" srcOrd="4" destOrd="0" presId="urn:microsoft.com/office/officeart/2008/layout/AlternatingHexagons"/>
    <dgm:cxn modelId="{FB3C2729-2319-4595-A579-2414C550CAFC}" type="presParOf" srcId="{54A79F99-739F-438D-A72C-4BD9CD13423E}" destId="{B459B55C-30E7-4054-AF43-46CD78EFDFF6}" srcOrd="1" destOrd="0" presId="urn:microsoft.com/office/officeart/2008/layout/AlternatingHexagons"/>
    <dgm:cxn modelId="{B2BF2102-8452-4498-8439-B9860CC9E8D0}" type="presParOf" srcId="{54A79F99-739F-438D-A72C-4BD9CD13423E}" destId="{D18D31A9-BFF9-4684-85A3-01B92431AD70}" srcOrd="2" destOrd="0" presId="urn:microsoft.com/office/officeart/2008/layout/AlternatingHexagons"/>
    <dgm:cxn modelId="{2C2AF951-98A5-4B40-B63A-A389D11F711B}" type="presParOf" srcId="{D18D31A9-BFF9-4684-85A3-01B92431AD70}" destId="{0C235533-52FD-4635-9CF8-55CF448C8587}" srcOrd="0" destOrd="0" presId="urn:microsoft.com/office/officeart/2008/layout/AlternatingHexagons"/>
    <dgm:cxn modelId="{B0ED891E-1E0B-48EB-ADC1-A8223CB14C2D}" type="presParOf" srcId="{D18D31A9-BFF9-4684-85A3-01B92431AD70}" destId="{55D2EEE3-00F9-4065-ADEA-B95148154577}" srcOrd="1" destOrd="0" presId="urn:microsoft.com/office/officeart/2008/layout/AlternatingHexagons"/>
    <dgm:cxn modelId="{4562FC46-679C-41BF-99BF-20B8CCD63352}" type="presParOf" srcId="{D18D31A9-BFF9-4684-85A3-01B92431AD70}" destId="{7BD0E694-658E-445D-93EB-850BC5EBA2B8}" srcOrd="2" destOrd="0" presId="urn:microsoft.com/office/officeart/2008/layout/AlternatingHexagons"/>
    <dgm:cxn modelId="{7B21D60E-CF08-4E6C-8168-71CA96223E80}" type="presParOf" srcId="{D18D31A9-BFF9-4684-85A3-01B92431AD70}" destId="{90F7E69E-3E83-4552-B78E-BB13CF28EF20}" srcOrd="3" destOrd="0" presId="urn:microsoft.com/office/officeart/2008/layout/AlternatingHexagons"/>
    <dgm:cxn modelId="{6189CA7B-1391-40FE-99FD-7DCAD28E0C12}" type="presParOf" srcId="{D18D31A9-BFF9-4684-85A3-01B92431AD70}" destId="{8FAFE181-2F91-4577-BA19-03C016DB4EFA}" srcOrd="4" destOrd="0" presId="urn:microsoft.com/office/officeart/2008/layout/AlternatingHexagons"/>
    <dgm:cxn modelId="{52A6BD3B-B3DC-4C50-9C11-2AB60F7E6B88}" type="presParOf" srcId="{54A79F99-739F-438D-A72C-4BD9CD13423E}" destId="{27234AD2-219E-4BF1-BE6B-1D0D8E93E314}" srcOrd="3" destOrd="0" presId="urn:microsoft.com/office/officeart/2008/layout/AlternatingHexagons"/>
    <dgm:cxn modelId="{D8B11BF3-F6BD-4383-8468-0465F398F002}" type="presParOf" srcId="{54A79F99-739F-438D-A72C-4BD9CD13423E}" destId="{F181718F-7CBC-43C9-A9F7-885330FE0271}" srcOrd="4" destOrd="0" presId="urn:microsoft.com/office/officeart/2008/layout/AlternatingHexagons"/>
    <dgm:cxn modelId="{C59E2885-4221-4280-B0C9-8B3A98173E63}" type="presParOf" srcId="{F181718F-7CBC-43C9-A9F7-885330FE0271}" destId="{042D245A-5386-43A4-97DC-7C1E31F9AB39}" srcOrd="0" destOrd="0" presId="urn:microsoft.com/office/officeart/2008/layout/AlternatingHexagons"/>
    <dgm:cxn modelId="{BD693ADB-EDEC-4A5A-83D8-5427082E4C44}" type="presParOf" srcId="{F181718F-7CBC-43C9-A9F7-885330FE0271}" destId="{8DFD4F8E-BB50-457A-8866-438B8DA78A39}" srcOrd="1" destOrd="0" presId="urn:microsoft.com/office/officeart/2008/layout/AlternatingHexagons"/>
    <dgm:cxn modelId="{7230EBAC-D890-4E5B-8FC5-EE386FA264D4}" type="presParOf" srcId="{F181718F-7CBC-43C9-A9F7-885330FE0271}" destId="{CF347921-710C-4B15-9149-69EADC5DCDD3}" srcOrd="2" destOrd="0" presId="urn:microsoft.com/office/officeart/2008/layout/AlternatingHexagons"/>
    <dgm:cxn modelId="{F55EC65D-5B7D-4F76-A9C7-7A56179ABC50}" type="presParOf" srcId="{F181718F-7CBC-43C9-A9F7-885330FE0271}" destId="{79271DA0-4E82-48A8-94F6-32362B4FF652}" srcOrd="3" destOrd="0" presId="urn:microsoft.com/office/officeart/2008/layout/AlternatingHexagons"/>
    <dgm:cxn modelId="{6AB68720-ADAA-4283-A8FB-72460F7FD951}" type="presParOf" srcId="{F181718F-7CBC-43C9-A9F7-885330FE0271}" destId="{CD35DA0B-20EE-4FEE-87F2-7383870A71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err="1" smtClean="0"/>
            <a:t>Programmes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Study Groups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ITU Academy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Membership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WSIS Action Lines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/>
      <dgm:spPr/>
    </dgm:pt>
    <dgm:pt modelId="{46907B02-ED18-4909-B602-1B4D3D21AC82}" type="pres">
      <dgm:prSet presAssocID="{65FE302A-05A4-4983-A7B5-5E0F521B862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/>
      <dgm:spPr/>
    </dgm:pt>
    <dgm:pt modelId="{87163307-84AC-4F70-987A-91FB8958E0E5}" type="pres">
      <dgm:prSet presAssocID="{4265B6B9-5CAE-47CB-9E3D-F81A5D1968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/>
      <dgm:spPr/>
    </dgm:pt>
    <dgm:pt modelId="{8080A87C-E84E-4840-B2CF-B35D95A9E0B4}" type="pres">
      <dgm:prSet presAssocID="{BEE27969-C500-4D3D-B882-D2D5A17F40F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/>
      <dgm:spPr/>
    </dgm:pt>
    <dgm:pt modelId="{F0B8E6E1-EE85-4795-9393-FB6429D5EDAD}" type="pres">
      <dgm:prSet presAssocID="{3E216E39-422D-41B7-BDCE-DC7800074E5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/>
      <dgm:spPr/>
    </dgm:pt>
    <dgm:pt modelId="{822024E0-AF18-4D70-AA11-2F012A87211C}" type="pres">
      <dgm:prSet presAssocID="{175CFFF2-0ED8-409A-8F61-F4CC9564B9A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/>
      <dgm:spPr/>
    </dgm:pt>
    <dgm:pt modelId="{23EF9A8E-764B-4F89-A59E-F3226B277C6F}" type="pres">
      <dgm:prSet presAssocID="{30446882-4D8D-4432-BD6B-FA50C78EE84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/>
      <dgm:spPr/>
    </dgm:pt>
  </dgm:ptLst>
  <dgm:cxnLst>
    <dgm:cxn modelId="{64AAEEFD-BA79-46C1-8263-C7F9560E98CD}" type="presOf" srcId="{4265B6B9-5CAE-47CB-9E3D-F81A5D19687A}" destId="{87163307-84AC-4F70-987A-91FB8958E0E5}" srcOrd="0" destOrd="0" presId="urn:microsoft.com/office/officeart/2008/layout/VerticalCurvedList"/>
    <dgm:cxn modelId="{F76E0DBC-B57D-4FF7-AA97-B1B01A69FE58}" type="presOf" srcId="{3E216E39-422D-41B7-BDCE-DC7800074E52}" destId="{F0B8E6E1-EE85-4795-9393-FB6429D5EDAD}" srcOrd="0" destOrd="0" presId="urn:microsoft.com/office/officeart/2008/layout/VerticalCurvedList"/>
    <dgm:cxn modelId="{6EE61508-7D35-4CDF-B53D-3379D780DA18}" type="presOf" srcId="{175CFFF2-0ED8-409A-8F61-F4CC9564B9A1}" destId="{822024E0-AF18-4D70-AA11-2F012A87211C}" srcOrd="0" destOrd="0" presId="urn:microsoft.com/office/officeart/2008/layout/VerticalCurvedList"/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CE645F1F-8C95-4F01-8E5F-2B663A8341BD}" type="presOf" srcId="{65FE302A-05A4-4983-A7B5-5E0F521B8629}" destId="{46907B02-ED18-4909-B602-1B4D3D21AC82}" srcOrd="0" destOrd="0" presId="urn:microsoft.com/office/officeart/2008/layout/VerticalCurvedList"/>
    <dgm:cxn modelId="{C9678D73-DE42-479E-9F86-28D6E368C69E}" type="presOf" srcId="{9FA54DD3-1554-4A91-A3C7-A0A401BF593F}" destId="{7FACB2B8-2D1E-49BA-8410-D5B1696A79A2}" srcOrd="0" destOrd="0" presId="urn:microsoft.com/office/officeart/2008/layout/VerticalCurvedList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150E8C19-4E01-4564-9793-047B07E25068}" type="presOf" srcId="{0E83A545-C6B6-4BEC-89B6-7FF60F9D394C}" destId="{C743C237-2B12-45D3-935D-3FB0DC1A38F0}" srcOrd="0" destOrd="0" presId="urn:microsoft.com/office/officeart/2008/layout/VerticalCurvedList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50D76C74-D915-4C55-A4D7-9A8F2C2F399A}" type="presOf" srcId="{BEE27969-C500-4D3D-B882-D2D5A17F40F1}" destId="{8080A87C-E84E-4840-B2CF-B35D95A9E0B4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1B9056EC-6848-42F3-8879-14DE5FB38B69}" type="presOf" srcId="{8A32E141-FBF2-4AA4-B8B4-44B98C486C25}" destId="{6D082F3E-369A-4657-A874-F1491B90A4E1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7FD7D7C5-9B1A-4914-BC47-6B8B38ECA877}" type="presOf" srcId="{30446882-4D8D-4432-BD6B-FA50C78EE84F}" destId="{23EF9A8E-764B-4F89-A59E-F3226B277C6F}" srcOrd="0" destOrd="0" presId="urn:microsoft.com/office/officeart/2008/layout/VerticalCurvedList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521AC29B-73AC-440D-B110-9ACE03938D27}" type="presParOf" srcId="{C743C237-2B12-45D3-935D-3FB0DC1A38F0}" destId="{50D80971-3109-416F-A4EB-89B398B4D93D}" srcOrd="0" destOrd="0" presId="urn:microsoft.com/office/officeart/2008/layout/VerticalCurvedList"/>
    <dgm:cxn modelId="{6B49FFAE-C9D2-417C-8D0B-20DE67349840}" type="presParOf" srcId="{50D80971-3109-416F-A4EB-89B398B4D93D}" destId="{5370CE35-4556-41FA-8D9A-57889CA65B85}" srcOrd="0" destOrd="0" presId="urn:microsoft.com/office/officeart/2008/layout/VerticalCurvedList"/>
    <dgm:cxn modelId="{452C010E-1F4C-4604-914C-EDBE01D98D87}" type="presParOf" srcId="{5370CE35-4556-41FA-8D9A-57889CA65B85}" destId="{AAD51871-50AE-4D27-A104-518278A4E178}" srcOrd="0" destOrd="0" presId="urn:microsoft.com/office/officeart/2008/layout/VerticalCurvedList"/>
    <dgm:cxn modelId="{E2B64339-342C-4806-996B-D9BABF1B167B}" type="presParOf" srcId="{5370CE35-4556-41FA-8D9A-57889CA65B85}" destId="{7FACB2B8-2D1E-49BA-8410-D5B1696A79A2}" srcOrd="1" destOrd="0" presId="urn:microsoft.com/office/officeart/2008/layout/VerticalCurvedList"/>
    <dgm:cxn modelId="{DCE52E1B-4849-4CB4-A72F-7B6A3A615BE3}" type="presParOf" srcId="{5370CE35-4556-41FA-8D9A-57889CA65B85}" destId="{9273CBAD-5DCA-4B7F-B5AA-CB4C0AC97A3C}" srcOrd="2" destOrd="0" presId="urn:microsoft.com/office/officeart/2008/layout/VerticalCurvedList"/>
    <dgm:cxn modelId="{A12651B9-BE4D-4FE6-963F-2892876F61AA}" type="presParOf" srcId="{5370CE35-4556-41FA-8D9A-57889CA65B85}" destId="{EEF2027C-533C-4DA5-A326-C1064A2C3FBF}" srcOrd="3" destOrd="0" presId="urn:microsoft.com/office/officeart/2008/layout/VerticalCurvedList"/>
    <dgm:cxn modelId="{DD2674BD-A01E-4884-8275-781BBB6906D7}" type="presParOf" srcId="{50D80971-3109-416F-A4EB-89B398B4D93D}" destId="{6D082F3E-369A-4657-A874-F1491B90A4E1}" srcOrd="1" destOrd="0" presId="urn:microsoft.com/office/officeart/2008/layout/VerticalCurvedList"/>
    <dgm:cxn modelId="{3B05B5E1-923D-4CC4-91EB-CEFC9FDA5863}" type="presParOf" srcId="{50D80971-3109-416F-A4EB-89B398B4D93D}" destId="{B253FEDB-019B-490D-AC10-4C6DE1F3DBF2}" srcOrd="2" destOrd="0" presId="urn:microsoft.com/office/officeart/2008/layout/VerticalCurvedList"/>
    <dgm:cxn modelId="{3C330F15-E0B6-4D03-9B88-7C9B0D5E9EDF}" type="presParOf" srcId="{B253FEDB-019B-490D-AC10-4C6DE1F3DBF2}" destId="{0C0B5CCA-E2B0-4B02-BF22-986C90397BAD}" srcOrd="0" destOrd="0" presId="urn:microsoft.com/office/officeart/2008/layout/VerticalCurvedList"/>
    <dgm:cxn modelId="{BBA10653-2042-4C9B-863B-1B6AF94732D5}" type="presParOf" srcId="{50D80971-3109-416F-A4EB-89B398B4D93D}" destId="{46907B02-ED18-4909-B602-1B4D3D21AC82}" srcOrd="3" destOrd="0" presId="urn:microsoft.com/office/officeart/2008/layout/VerticalCurvedList"/>
    <dgm:cxn modelId="{0A00214A-0AB6-4BE5-B436-B1DCB9BCAEBF}" type="presParOf" srcId="{50D80971-3109-416F-A4EB-89B398B4D93D}" destId="{D35E0BD4-79BE-4103-B91B-E484DA183FD3}" srcOrd="4" destOrd="0" presId="urn:microsoft.com/office/officeart/2008/layout/VerticalCurvedList"/>
    <dgm:cxn modelId="{3BE24349-A920-4430-B617-CAD45F448627}" type="presParOf" srcId="{D35E0BD4-79BE-4103-B91B-E484DA183FD3}" destId="{26187453-F2A8-45A1-92C6-4A2936A15DDD}" srcOrd="0" destOrd="0" presId="urn:microsoft.com/office/officeart/2008/layout/VerticalCurvedList"/>
    <dgm:cxn modelId="{89042510-D7E5-477E-AA70-94A1808F40F0}" type="presParOf" srcId="{50D80971-3109-416F-A4EB-89B398B4D93D}" destId="{87163307-84AC-4F70-987A-91FB8958E0E5}" srcOrd="5" destOrd="0" presId="urn:microsoft.com/office/officeart/2008/layout/VerticalCurvedList"/>
    <dgm:cxn modelId="{F9C97688-DF3C-425D-B175-FF21F93EE057}" type="presParOf" srcId="{50D80971-3109-416F-A4EB-89B398B4D93D}" destId="{817B9E88-E4A5-46A2-ABEC-525B785BA877}" srcOrd="6" destOrd="0" presId="urn:microsoft.com/office/officeart/2008/layout/VerticalCurvedList"/>
    <dgm:cxn modelId="{D102365E-B7FC-4010-886F-AB6EAED58F6A}" type="presParOf" srcId="{817B9E88-E4A5-46A2-ABEC-525B785BA877}" destId="{0703E04C-7E7C-4200-8852-422D1E137071}" srcOrd="0" destOrd="0" presId="urn:microsoft.com/office/officeart/2008/layout/VerticalCurvedList"/>
    <dgm:cxn modelId="{C8D40873-2211-4435-BDB3-F13CFE903F01}" type="presParOf" srcId="{50D80971-3109-416F-A4EB-89B398B4D93D}" destId="{8080A87C-E84E-4840-B2CF-B35D95A9E0B4}" srcOrd="7" destOrd="0" presId="urn:microsoft.com/office/officeart/2008/layout/VerticalCurvedList"/>
    <dgm:cxn modelId="{93F08070-0C89-4ADC-9BDE-EDB2991648AC}" type="presParOf" srcId="{50D80971-3109-416F-A4EB-89B398B4D93D}" destId="{A0012027-C6E8-4C57-9473-6DAF7E6E7FAF}" srcOrd="8" destOrd="0" presId="urn:microsoft.com/office/officeart/2008/layout/VerticalCurvedList"/>
    <dgm:cxn modelId="{2B37CE09-A4F7-4578-BF62-E5540584230E}" type="presParOf" srcId="{A0012027-C6E8-4C57-9473-6DAF7E6E7FAF}" destId="{61D7CA40-1FA8-46E9-92C3-552B8DCFC492}" srcOrd="0" destOrd="0" presId="urn:microsoft.com/office/officeart/2008/layout/VerticalCurvedList"/>
    <dgm:cxn modelId="{79DF950B-EFC5-4211-B455-6D0AEAF6A7CC}" type="presParOf" srcId="{50D80971-3109-416F-A4EB-89B398B4D93D}" destId="{F0B8E6E1-EE85-4795-9393-FB6429D5EDAD}" srcOrd="9" destOrd="0" presId="urn:microsoft.com/office/officeart/2008/layout/VerticalCurvedList"/>
    <dgm:cxn modelId="{FEBF2626-734E-4E2C-93C7-E45DF867A374}" type="presParOf" srcId="{50D80971-3109-416F-A4EB-89B398B4D93D}" destId="{AE2F359D-A679-4398-87C6-541F02E27CE8}" srcOrd="10" destOrd="0" presId="urn:microsoft.com/office/officeart/2008/layout/VerticalCurvedList"/>
    <dgm:cxn modelId="{8AF617A4-6815-4E5C-B42B-06A80388A8B8}" type="presParOf" srcId="{AE2F359D-A679-4398-87C6-541F02E27CE8}" destId="{8A54D55C-431C-4E09-86CE-7740FC87998E}" srcOrd="0" destOrd="0" presId="urn:microsoft.com/office/officeart/2008/layout/VerticalCurvedList"/>
    <dgm:cxn modelId="{FA929EE7-7EB9-4E7E-99FA-E96EB1CCB938}" type="presParOf" srcId="{50D80971-3109-416F-A4EB-89B398B4D93D}" destId="{822024E0-AF18-4D70-AA11-2F012A87211C}" srcOrd="11" destOrd="0" presId="urn:microsoft.com/office/officeart/2008/layout/VerticalCurvedList"/>
    <dgm:cxn modelId="{FE69AA6D-D59E-46E5-9303-8CBF656E9A66}" type="presParOf" srcId="{50D80971-3109-416F-A4EB-89B398B4D93D}" destId="{94BB1777-5B22-4F46-AAE8-01B529826998}" srcOrd="12" destOrd="0" presId="urn:microsoft.com/office/officeart/2008/layout/VerticalCurvedList"/>
    <dgm:cxn modelId="{E64ABA5B-68EB-4A6E-8A10-B7B97A01BF26}" type="presParOf" srcId="{94BB1777-5B22-4F46-AAE8-01B529826998}" destId="{9D0274EE-BA90-40EE-BD73-5528D2E942B6}" srcOrd="0" destOrd="0" presId="urn:microsoft.com/office/officeart/2008/layout/VerticalCurvedList"/>
    <dgm:cxn modelId="{87101847-51A0-4A0A-8600-F50AFC7411DE}" type="presParOf" srcId="{50D80971-3109-416F-A4EB-89B398B4D93D}" destId="{23EF9A8E-764B-4F89-A59E-F3226B277C6F}" srcOrd="13" destOrd="0" presId="urn:microsoft.com/office/officeart/2008/layout/VerticalCurvedList"/>
    <dgm:cxn modelId="{FF0D7E74-86F7-4104-B78F-7281F9B65F53}" type="presParOf" srcId="{50D80971-3109-416F-A4EB-89B398B4D93D}" destId="{CA2732C4-30DD-442A-AC79-9B93543F8ABD}" srcOrd="14" destOrd="0" presId="urn:microsoft.com/office/officeart/2008/layout/VerticalCurvedList"/>
    <dgm:cxn modelId="{56044250-F139-421C-B334-4F4277EC7524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2499112" y="-14607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1291985" y="934490"/>
          <a:ext cx="1318468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1</a:t>
          </a:r>
          <a:endParaRPr lang="en-US" sz="2000" kern="1200" dirty="0"/>
        </a:p>
      </dsp:txBody>
      <dsp:txXfrm>
        <a:off x="1291985" y="934490"/>
        <a:ext cx="1318468" cy="388516"/>
      </dsp:txXfrm>
    </dsp:sp>
    <dsp:sp modelId="{0C0B5CCA-E2B0-4B02-BF22-986C90397BAD}">
      <dsp:nvSpPr>
        <dsp:cNvPr id="0" name=""/>
        <dsp:cNvSpPr/>
      </dsp:nvSpPr>
      <dsp:spPr>
        <a:xfrm>
          <a:off x="2389641" y="871856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1291988" y="1517606"/>
          <a:ext cx="162232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2</a:t>
          </a:r>
          <a:endParaRPr lang="en-US" sz="2000" kern="1200" dirty="0"/>
        </a:p>
      </dsp:txBody>
      <dsp:txXfrm>
        <a:off x="1291988" y="1517606"/>
        <a:ext cx="1622322" cy="388516"/>
      </dsp:txXfrm>
    </dsp:sp>
    <dsp:sp modelId="{26187453-F2A8-45A1-92C6-4A2936A15DDD}">
      <dsp:nvSpPr>
        <dsp:cNvPr id="0" name=""/>
        <dsp:cNvSpPr/>
      </dsp:nvSpPr>
      <dsp:spPr>
        <a:xfrm>
          <a:off x="2741477" y="1454973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1291990" y="2100296"/>
          <a:ext cx="1871395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3</a:t>
          </a:r>
          <a:endParaRPr lang="en-US" sz="2000" kern="1200" dirty="0"/>
        </a:p>
      </dsp:txBody>
      <dsp:txXfrm>
        <a:off x="1291990" y="2100296"/>
        <a:ext cx="1871395" cy="388516"/>
      </dsp:txXfrm>
    </dsp:sp>
    <dsp:sp modelId="{0703E04C-7E7C-4200-8852-422D1E137071}">
      <dsp:nvSpPr>
        <dsp:cNvPr id="0" name=""/>
        <dsp:cNvSpPr/>
      </dsp:nvSpPr>
      <dsp:spPr>
        <a:xfrm>
          <a:off x="2934282" y="203766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1291984" y="2683412"/>
          <a:ext cx="1904811" cy="388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4</a:t>
          </a:r>
          <a:endParaRPr lang="en-US" sz="2000" kern="1200" dirty="0"/>
        </a:p>
      </dsp:txBody>
      <dsp:txXfrm>
        <a:off x="1291984" y="2683412"/>
        <a:ext cx="1904811" cy="388516"/>
      </dsp:txXfrm>
    </dsp:sp>
    <dsp:sp modelId="{61D7CA40-1FA8-46E9-92C3-552B8DCFC492}">
      <dsp:nvSpPr>
        <dsp:cNvPr id="0" name=""/>
        <dsp:cNvSpPr/>
      </dsp:nvSpPr>
      <dsp:spPr>
        <a:xfrm>
          <a:off x="2934393" y="2620779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1291990" y="3266529"/>
          <a:ext cx="1815083" cy="388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5</a:t>
          </a:r>
          <a:endParaRPr lang="en-US" sz="2000" kern="1200" dirty="0"/>
        </a:p>
      </dsp:txBody>
      <dsp:txXfrm>
        <a:off x="1291990" y="3266529"/>
        <a:ext cx="1815083" cy="388516"/>
      </dsp:txXfrm>
    </dsp:sp>
    <dsp:sp modelId="{8A54D55C-431C-4E09-86CE-7740FC87998E}">
      <dsp:nvSpPr>
        <dsp:cNvPr id="0" name=""/>
        <dsp:cNvSpPr/>
      </dsp:nvSpPr>
      <dsp:spPr>
        <a:xfrm>
          <a:off x="2934282" y="320389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1294645" y="3849218"/>
          <a:ext cx="1701436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6</a:t>
          </a:r>
          <a:endParaRPr lang="en-US" sz="2000" kern="1200" dirty="0"/>
        </a:p>
      </dsp:txBody>
      <dsp:txXfrm>
        <a:off x="1294645" y="3849218"/>
        <a:ext cx="1701436" cy="388516"/>
      </dsp:txXfrm>
    </dsp:sp>
    <dsp:sp modelId="{9D0274EE-BA90-40EE-BD73-5528D2E942B6}">
      <dsp:nvSpPr>
        <dsp:cNvPr id="0" name=""/>
        <dsp:cNvSpPr/>
      </dsp:nvSpPr>
      <dsp:spPr>
        <a:xfrm>
          <a:off x="2741477" y="378658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1308694" y="4432335"/>
          <a:ext cx="126569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….</a:t>
          </a:r>
          <a:endParaRPr lang="en-US" sz="2000" kern="1200" dirty="0"/>
        </a:p>
      </dsp:txBody>
      <dsp:txXfrm>
        <a:off x="1308694" y="4432335"/>
        <a:ext cx="1265692" cy="388516"/>
      </dsp:txXfrm>
    </dsp:sp>
    <dsp:sp modelId="{91457638-D9DB-4059-8A22-09CA548EFA1D}">
      <dsp:nvSpPr>
        <dsp:cNvPr id="0" name=""/>
        <dsp:cNvSpPr/>
      </dsp:nvSpPr>
      <dsp:spPr>
        <a:xfrm>
          <a:off x="2389641" y="436970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4972-5218-4A32-A775-EC2572BF8224}">
      <dsp:nvSpPr>
        <dsp:cNvPr id="0" name=""/>
        <dsp:cNvSpPr/>
      </dsp:nvSpPr>
      <dsp:spPr>
        <a:xfrm rot="5400000">
          <a:off x="4078880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C0066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R. Community 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en-US" sz="1600" b="1" kern="1200" dirty="0" smtClean="0"/>
            <a:t>(</a:t>
          </a:r>
          <a:r>
            <a:rPr lang="en-US" sz="1600" kern="1200" dirty="0" smtClean="0"/>
            <a:t>Platforms / Workshops / Conferences / Expert </a:t>
          </a:r>
          <a:r>
            <a:rPr lang="en-US" sz="1600" kern="1200" dirty="0" err="1" smtClean="0"/>
            <a:t>Grups</a:t>
          </a:r>
          <a:r>
            <a:rPr lang="en-US" sz="1600" kern="1200" dirty="0" smtClean="0"/>
            <a:t>)</a:t>
          </a:r>
          <a:endParaRPr lang="en-US" sz="1800" kern="1200" dirty="0"/>
        </a:p>
      </dsp:txBody>
      <dsp:txXfrm rot="-5400000">
        <a:off x="4567872" y="381479"/>
        <a:ext cx="1459968" cy="1678124"/>
      </dsp:txXfrm>
    </dsp:sp>
    <dsp:sp modelId="{7D937FEC-B8AD-41BF-98EA-87DE7B0FFFC2}">
      <dsp:nvSpPr>
        <dsp:cNvPr id="0" name=""/>
        <dsp:cNvSpPr/>
      </dsp:nvSpPr>
      <dsp:spPr>
        <a:xfrm>
          <a:off x="6422727" y="489155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22727" y="489155"/>
        <a:ext cx="2720754" cy="1462771"/>
      </dsp:txXfrm>
    </dsp:sp>
    <dsp:sp modelId="{506B9846-CA49-46CD-BB8E-25301981DAAF}">
      <dsp:nvSpPr>
        <dsp:cNvPr id="0" name=""/>
        <dsp:cNvSpPr/>
      </dsp:nvSpPr>
      <dsp:spPr>
        <a:xfrm rot="5400000">
          <a:off x="1788179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00CC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Building R. Capacities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Banchmarks</a:t>
          </a:r>
          <a:r>
            <a:rPr lang="en-US" sz="1600" kern="1200" dirty="0" smtClean="0"/>
            <a:t>/Studies/Roadmaps)</a:t>
          </a:r>
          <a:endParaRPr lang="en-US" sz="1600" kern="1200" dirty="0"/>
        </a:p>
      </dsp:txBody>
      <dsp:txXfrm rot="-5400000">
        <a:off x="2277171" y="381479"/>
        <a:ext cx="1459968" cy="1678124"/>
      </dsp:txXfrm>
    </dsp:sp>
    <dsp:sp modelId="{0C235533-52FD-4635-9CF8-55CF448C8587}">
      <dsp:nvSpPr>
        <dsp:cNvPr id="0" name=""/>
        <dsp:cNvSpPr/>
      </dsp:nvSpPr>
      <dsp:spPr>
        <a:xfrm rot="5400000">
          <a:off x="29291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sp:txBody>
      <dsp:txXfrm rot="-5400000">
        <a:off x="3418133" y="2450813"/>
        <a:ext cx="1459968" cy="1678124"/>
      </dsp:txXfrm>
    </dsp:sp>
    <dsp:sp modelId="{55D2EEE3-00F9-4065-ADEA-B95148154577}">
      <dsp:nvSpPr>
        <dsp:cNvPr id="0" name=""/>
        <dsp:cNvSpPr/>
      </dsp:nvSpPr>
      <dsp:spPr>
        <a:xfrm>
          <a:off x="366853" y="2558489"/>
          <a:ext cx="2632988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66853" y="2558489"/>
        <a:ext cx="2632988" cy="1462771"/>
      </dsp:txXfrm>
    </dsp:sp>
    <dsp:sp modelId="{8FAFE181-2F91-4577-BA19-03C016DB4EFA}">
      <dsp:nvSpPr>
        <dsp:cNvPr id="0" name=""/>
        <dsp:cNvSpPr/>
      </dsp:nvSpPr>
      <dsp:spPr>
        <a:xfrm rot="5400000">
          <a:off x="52198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Human Capacities</a:t>
          </a:r>
          <a:br>
            <a:rPr lang="en-US" sz="1800" b="1" kern="1200" dirty="0" smtClean="0"/>
          </a:br>
          <a:r>
            <a:rPr lang="en-US" sz="1600" kern="1200" dirty="0" smtClean="0"/>
            <a:t>(Trainings / ITU Academy / </a:t>
          </a:r>
          <a:r>
            <a:rPr lang="en-US" sz="1600" kern="1200" dirty="0" err="1" smtClean="0"/>
            <a:t>Centres</a:t>
          </a:r>
          <a:r>
            <a:rPr lang="en-US" sz="1600" kern="1200" dirty="0" smtClean="0"/>
            <a:t> of Excellence)</a:t>
          </a:r>
          <a:endParaRPr lang="en-US" sz="1200" kern="1200" dirty="0" smtClean="0"/>
        </a:p>
      </dsp:txBody>
      <dsp:txXfrm rot="-5400000">
        <a:off x="5708833" y="2450813"/>
        <a:ext cx="1459968" cy="1678124"/>
      </dsp:txXfrm>
    </dsp:sp>
    <dsp:sp modelId="{042D245A-5386-43A4-97DC-7C1E31F9AB39}">
      <dsp:nvSpPr>
        <dsp:cNvPr id="0" name=""/>
        <dsp:cNvSpPr/>
      </dsp:nvSpPr>
      <dsp:spPr>
        <a:xfrm rot="5400000">
          <a:off x="4078880" y="4298700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Addressing N./R. Needs</a:t>
          </a:r>
          <a:r>
            <a:rPr lang="en-US" sz="1800" kern="1200" dirty="0" smtClean="0"/>
            <a:t> </a:t>
          </a:r>
          <a:r>
            <a:rPr lang="en-US" sz="1600" kern="1200" dirty="0" smtClean="0"/>
            <a:t>(Assistance / Transfer of Knowledge / </a:t>
          </a:r>
          <a:r>
            <a:rPr lang="en-US" sz="1600" kern="1200" dirty="0" err="1" smtClean="0"/>
            <a:t>Twinnings</a:t>
          </a:r>
          <a:r>
            <a:rPr lang="en-US" sz="1600" kern="1200" dirty="0" smtClean="0"/>
            <a:t>)</a:t>
          </a:r>
          <a:endParaRPr lang="en-US" sz="1200" kern="1200" dirty="0"/>
        </a:p>
      </dsp:txBody>
      <dsp:txXfrm rot="-5400000">
        <a:off x="4567872" y="4520147"/>
        <a:ext cx="1459968" cy="1678124"/>
      </dsp:txXfrm>
    </dsp:sp>
    <dsp:sp modelId="{8DFD4F8E-BB50-457A-8866-438B8DA78A39}">
      <dsp:nvSpPr>
        <dsp:cNvPr id="0" name=""/>
        <dsp:cNvSpPr/>
      </dsp:nvSpPr>
      <dsp:spPr>
        <a:xfrm>
          <a:off x="6422727" y="4627823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422727" y="4627823"/>
        <a:ext cx="2720754" cy="1462771"/>
      </dsp:txXfrm>
    </dsp:sp>
    <dsp:sp modelId="{CD35DA0B-20EE-4FEE-87F2-7383870A7134}">
      <dsp:nvSpPr>
        <dsp:cNvPr id="0" name=""/>
        <dsp:cNvSpPr/>
      </dsp:nvSpPr>
      <dsp:spPr>
        <a:xfrm rot="5400000">
          <a:off x="1853464" y="4300265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Fostering Regional Coordination and Cross-R. Coop. </a:t>
          </a:r>
          <a:br>
            <a:rPr lang="en-US" sz="1800" b="1" kern="1200" dirty="0" smtClean="0"/>
          </a:br>
          <a:r>
            <a:rPr lang="en-US" sz="1400" kern="1200" dirty="0" smtClean="0"/>
            <a:t>(Know-how exchange with other R.)</a:t>
          </a:r>
          <a:endParaRPr lang="en-US" sz="1600" kern="1200" dirty="0" smtClean="0"/>
        </a:p>
      </dsp:txBody>
      <dsp:txXfrm rot="-5400000">
        <a:off x="2342456" y="4521712"/>
        <a:ext cx="1459968" cy="167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4831664" y="-561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299894" y="934490"/>
          <a:ext cx="3063072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Programmes</a:t>
          </a:r>
          <a:endParaRPr lang="en-US" sz="2000" kern="1200" dirty="0"/>
        </a:p>
      </dsp:txBody>
      <dsp:txXfrm>
        <a:off x="299894" y="934490"/>
        <a:ext cx="3063072" cy="388516"/>
      </dsp:txXfrm>
    </dsp:sp>
    <dsp:sp modelId="{0C0B5CCA-E2B0-4B02-BF22-986C90397BAD}">
      <dsp:nvSpPr>
        <dsp:cNvPr id="0" name=""/>
        <dsp:cNvSpPr/>
      </dsp:nvSpPr>
      <dsp:spPr>
        <a:xfrm>
          <a:off x="57071" y="88592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651731" y="1517606"/>
          <a:ext cx="2711235" cy="388516"/>
        </a:xfrm>
        <a:prstGeom prst="rect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Projects</a:t>
          </a:r>
          <a:endParaRPr lang="en-US" sz="2000" kern="1200" dirty="0"/>
        </a:p>
      </dsp:txBody>
      <dsp:txXfrm>
        <a:off x="651731" y="1517606"/>
        <a:ext cx="2711235" cy="388516"/>
      </dsp:txXfrm>
    </dsp:sp>
    <dsp:sp modelId="{26187453-F2A8-45A1-92C6-4A2936A15DDD}">
      <dsp:nvSpPr>
        <dsp:cNvPr id="0" name=""/>
        <dsp:cNvSpPr/>
      </dsp:nvSpPr>
      <dsp:spPr>
        <a:xfrm>
          <a:off x="408908" y="146904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844535" y="2100296"/>
          <a:ext cx="2518431" cy="388516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Study Groups</a:t>
          </a:r>
          <a:endParaRPr lang="en-US" sz="2000" kern="1200" dirty="0"/>
        </a:p>
      </dsp:txBody>
      <dsp:txXfrm>
        <a:off x="844535" y="2100296"/>
        <a:ext cx="2518431" cy="388516"/>
      </dsp:txXfrm>
    </dsp:sp>
    <dsp:sp modelId="{0703E04C-7E7C-4200-8852-422D1E137071}">
      <dsp:nvSpPr>
        <dsp:cNvPr id="0" name=""/>
        <dsp:cNvSpPr/>
      </dsp:nvSpPr>
      <dsp:spPr>
        <a:xfrm>
          <a:off x="601713" y="205173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906096" y="2683412"/>
          <a:ext cx="2456870" cy="388516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ITU Academy</a:t>
          </a:r>
          <a:endParaRPr lang="en-US" sz="2000" kern="1200" dirty="0"/>
        </a:p>
      </dsp:txBody>
      <dsp:txXfrm>
        <a:off x="906096" y="2683412"/>
        <a:ext cx="2456870" cy="388516"/>
      </dsp:txXfrm>
    </dsp:sp>
    <dsp:sp modelId="{61D7CA40-1FA8-46E9-92C3-552B8DCFC492}">
      <dsp:nvSpPr>
        <dsp:cNvPr id="0" name=""/>
        <dsp:cNvSpPr/>
      </dsp:nvSpPr>
      <dsp:spPr>
        <a:xfrm>
          <a:off x="663273" y="2634848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844535" y="3266529"/>
          <a:ext cx="2518431" cy="388516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Membership</a:t>
          </a:r>
          <a:endParaRPr lang="en-US" sz="2000" kern="1200" dirty="0"/>
        </a:p>
      </dsp:txBody>
      <dsp:txXfrm>
        <a:off x="844535" y="3266529"/>
        <a:ext cx="2518431" cy="388516"/>
      </dsp:txXfrm>
    </dsp:sp>
    <dsp:sp modelId="{8A54D55C-431C-4E09-86CE-7740FC87998E}">
      <dsp:nvSpPr>
        <dsp:cNvPr id="0" name=""/>
        <dsp:cNvSpPr/>
      </dsp:nvSpPr>
      <dsp:spPr>
        <a:xfrm>
          <a:off x="601713" y="321796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651731" y="3849218"/>
          <a:ext cx="2711235" cy="388516"/>
        </a:xfrm>
        <a:prstGeom prst="rect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Academia</a:t>
          </a:r>
          <a:endParaRPr lang="en-US" sz="2000" kern="1200" dirty="0"/>
        </a:p>
      </dsp:txBody>
      <dsp:txXfrm>
        <a:off x="651731" y="3849218"/>
        <a:ext cx="2711235" cy="388516"/>
      </dsp:txXfrm>
    </dsp:sp>
    <dsp:sp modelId="{9D0274EE-BA90-40EE-BD73-5528D2E942B6}">
      <dsp:nvSpPr>
        <dsp:cNvPr id="0" name=""/>
        <dsp:cNvSpPr/>
      </dsp:nvSpPr>
      <dsp:spPr>
        <a:xfrm>
          <a:off x="408908" y="380065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299894" y="4432335"/>
          <a:ext cx="3063072" cy="38851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WSIS Action Lines</a:t>
          </a:r>
          <a:endParaRPr lang="en-US" sz="2000" kern="1200" dirty="0"/>
        </a:p>
      </dsp:txBody>
      <dsp:txXfrm>
        <a:off x="299894" y="4432335"/>
        <a:ext cx="3063072" cy="388516"/>
      </dsp:txXfrm>
    </dsp:sp>
    <dsp:sp modelId="{91457638-D9DB-4059-8A22-09CA548EFA1D}">
      <dsp:nvSpPr>
        <dsp:cNvPr id="0" name=""/>
        <dsp:cNvSpPr/>
      </dsp:nvSpPr>
      <dsp:spPr>
        <a:xfrm>
          <a:off x="57071" y="4383770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DFB2-FE47-455A-990C-087F518840FA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48582-2C52-4968-8F42-2EEB238B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-293922"/>
            <a:ext cx="12192000" cy="7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D9CA-25CB-4CD7-A265-14D9A3AACA6C}" type="datetimeFigureOut">
              <a:rPr lang="en-US" smtClean="0"/>
              <a:t>21/04/2015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1830" y="530451"/>
            <a:ext cx="11032489" cy="119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9400"/>
            <a:ext cx="12192000" cy="2170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Development Forum for Europe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0" i="1" dirty="0"/>
              <a:t>"Broadband for Sustainable </a:t>
            </a:r>
            <a:r>
              <a:rPr lang="en-US" sz="5300" b="0" i="1" dirty="0" smtClean="0"/>
              <a:t>Development”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3194909"/>
            <a:ext cx="10515600" cy="18809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20-22 April 2015 / Bucharest, Romania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 ancom 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30" y="578519"/>
            <a:ext cx="1732867" cy="10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8" y="708157"/>
            <a:ext cx="2727665" cy="77232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data:image/jpeg;base64,/9j/4AAQSkZJRgABAQAAAQABAAD/2wCEAAkGBxQTERUUEhQVFhUXFh0XFxUXGRcYFxgXFBcXFxgbGBYZICghHR4lHBcUITEiJSkrLi8uGR8zODMsNygtLysBCgoKDg0OGxAQGywmICQsLCwsLywsLCwtMiwsLCwsLCwsLCwsLCwsLCwsLCwsLCwsLCwsLCwsLCwsLCwsLCwsLP/AABEIAO4A1AMBEQACEQEDEQH/xAAcAAABBQEBAQAAAAAAAAAAAAAAAgQFBgcDAQj/xABPEAACAQICBQYHCgwEBgMAAAABAgMABAURBhIhMUETIlFhcYEHFDJScpGhIzNCVGKSssHD0hUWFzRDU2NzgqOx0SU1osJEdJOUs9MkNvD/xAAbAQEAAgMBAQAAAAAAAAAAAAAAAQMCBAUGB//EADgRAAIBAQUDCgYCAwEBAQEAAAABAgMEERIhMUFRcQUTIjJhgZGhsdEUM0LB4fAGUhUjYvFDciT/2gAMAwEAAhEDEQA/ANxoAoCLa65K4WN/Imz5M8BKozZP4gNYdYfqpebCp46TlHWOvDY+55Pu7SUoa4UAUAUAUAUAUAUAUAUAUAUAUAUAUAUAUAUAUAUAUAUAUAUAUAUBG6RYZ4xbvGDqvsaN+KSIdZGB6mA7s6hq82LLX5mqpvNaNb09V4DTRDHvGoM3GrPGeTnTdqyLsOzoORPrHCid5bb7J8PU6OcXnF70TtSaQUAUAUAUAUAUAUAUAUAUAUAUAUAUAUAUAUAUAUAUAUAUAUAUAUBm+ljthuIJexgmGfmTqNxYbz2kDWHWrdNY6M9FYVG3WR2aXWjnF/uzY+K3Gh21wsiK6EMrAMrDcQRmDWR5+cJQk4yVzR1oYhQBQBQBQBQBQBQBQBQBQBQBQBQBQBQBQBQBQBQBQBQBQBQBQEXpNg63dtJA2zWHNbzXG1T68s+rOjNmx2l2etGotmvDaZ74LtI2hlawuObzyI8/gSAnXjPac8uvMcRUI9By1YlVgrXS3Z9q2P37DVqk8sFAFAFAFANb3EoYRnNLHGOl3VfpEVlGEpdVXmLlFash5tOcPXYbuI+iS/0AatVmq/1Zg61NbTn+Plj+skPWLe5I7iI6n4apu817jnoHo0+w/cbjV9OOWP6ainwtXd6Dn4bx/Z6TWcpyjuoGPQJE1vm551hKjUjrF+BkqkHo0SoNVGZ7QBQBQBQBQBQBQBQBQBQBQBQBQBQBQGR+FzATHMt5HmA5CuR8GRRzW6swPWvXUM9ZyDa1Om7PPZpw2ouXg+0pF7b5Ofd4wBIPOHBx28eg59VEcflWwOy1ej1Xp7d3oWqpOWRWM6RW9tkJpAHPkxKC8rejGubHtyyqynRnPqr2MJVIx1KnDptd3jsmH2oVVOTT3B5qniNVOPUCx6RW27LTpq+pLuRrq0TnlBd7JAaOSy7bu8uJTxSNvF4tvDUiyJ72qvnox6kUuOb8zPm2+s36Diz0Us4tqW0OfnMods+nWfM59edYuvUesmSqUFsJaOIKMlAUdQA/pVd7M7kemoAk1JAwvMIgl99gif0kQn1kVnGpOOjZi4ReqKppDo14uonsjNCEOtLFBIyl04sgOa6w36uWRHXv2aVbG8NS536NopqU8PSjf3EtY318qLJDPDexMAyiVeRkKkbAJI+bn6S1VKFJu6ScX2Zrw/JYpT1TvRI2emsOsEuke0kOwCYARsfkTDND6x2VXKzS1h0l2e2pmq8dJZcSzKcxmNorXLj2gCgCgCgCgCgCgCgCgCgCgCgGWNYYlzBJDJ5LrlnxB3hh1g5HuoXWevKhVjUjqjArK6nw29z3SRMVdduTrxB6VYZEHsNQe9qU6Vvs3ZJXrsfuvwaLdaWPcx6/Lx2NqcwHLI11LlsOoozEe3McW48a3aVON16WJ+S4nzm2U6tCrKlU6N3n2rsZCl45TyOHW00kZP8A8qccyaXPbyZnmIIB3seg7BWzc4rFVaT2LZxuRpXqWUE7trLVaC/VFSG1tLdFGSq8rvqjsjQD21rPmm75Sb7vcvXOXXJJHcWmJHfcWi+jDI30pKxxUdz8V7GV1TevA98QxH43bf8Abt/7KYqP9X4/gYam9eB40WJruexfqKTJ7QzUTovZLy9iGquy4ScRv08uyjkHTDOM+5ZVX+tTgpPSXiva8YprVeYxxLTmOBTy1vcxyZHUjdAA+WWerICVyGeZPAVnCyub6LTRhOuo6p3iMNM94Nfx6JF/VWmoxX0pXzOfYAKTw08sD7xHFP6vAdfiwfjt9n08sp9hTL2VHPr+sfAcz/0/EgYrG6srhbeC4XkpQzRcugZTKNroWTVK5jnDLYduzOrnKFWOKSzWt24rUZwlhTye8k7nGmRSmIW2rGdhlX3a3PpbNZB6QqtU086cvszNz2TXsKs7J4VEmGzjkzt5B2Mlu4O3mHPOM+icuqolJSyqrPft/JKvjnB+xYMC0pSZ+RlU29yBthkI53XE+6Rezb1VRUoOKxLNb/fcXQqqWTyZYKoLQoAoAoAoAoAoAoAoAoAoCtaYaYRWQCAGW4f3uFdrHPYC2W0DPvPDjlsULPKrnotrKK1dU8tXuMu0kwO+kja+uwoYkayDylQ7F5o2Ko5oyzJ27am0qkmub7z0f8Zt1RN2ettzjx2r27yN0Tx4WcrSNEsmaEDMAsrAEqVJ3bdhy4dgqmE2ujfltO3yxyYrXTxwXTisu3s9jY9E8P5G1jUnWdhykr79eWXnu2fHacuwCra08c21ps4Hg4QcFc9dvEmgKpMz0CgPcqA8IoBBFSCtYTHyl/eTNtMWpbx/JXk1lfL0mcdwFbE3dTjFbc36FMVfNt8BziOjNrMdZ4VD8JEzjkB6ddMjWMa045JkypRewYnCruH83ueVUforoax7p1yYd4NZ46cutG7tXsYYJx6r8SJ0hxUSQmK5je0nBDwyPk0PLR85Cs45ozyyOtlsY1bShhlig8S277uBXUlerpK57P8A0sOB4kLm3jmAy115y+aw2OvcQaoqQcJuJbCWOKZX8Vt4rZjLa3EMDk5vA7qsMvaufMb5S99XwlKawzTfbtRVJKLvi7jhLpJh93ABOwRgfJOZeNxxjdB6mG/2VkqNWnLokc7Tmsx1o/p/HDIILm4E0Z2R3JBVh0LOCB88bOniawq2RyWKCue1e3sZU7Sk8Mn3+5pAOe0VzzdPaAKAKAKAKAKAKAKArulGkDRFbe2USXcgzRT5Ma7jLKeCj1k7BV9GipdKWUV+3IpqVMPRjqR+j+jiW7NK7Ga5fbJO/lEneFHwV4ZDgB0ACyrWc1hWSWiMIU1F3vNk5LCrqyOAysCrA7iCMiD3VQXwk4SUovNGE6VYI1pctEcyvlRsfhId3eNoPWKquuyPovJ9sjaqCqLXR8S3+DLS3VItJ25pOULn4JPwCegnd17OIylO7I4vLfJmK+0Uln9S+/v4mqAVkeUFgVBJ7lQCSKkgQRQFYtW5DE5o22LdIs0Z4cpCojlUdeqI29dbL6VJP+uXjmilPDUa3kji2MQWwznlSPoDHnH0VHOPcKrhTlN3RV5lOcYq9siTpBNL+a2crD9bORBH2gNm7DsWreajHry8M/wV8431V9jnLhd7MCJ7mKNDsMcEQbMHgZJs/o1KnTj1Y38X7BxnLVlRutD+TuhbxyEo0fKwpMSYpHTZKjhCpByKtmBuraVoxQxNdju17DWdDDLCnw3E7hDWiSCGW0itZz5IZEKyZcYpsud2bDVM1UaxKTa/dUXRcU7mrmPMewps1uLYAXEQ2AbBKm9omy6eB4GsKVT6ZaPy7SZw+qOqHlpcx3UCuAGjkXyWAO/YysOkHMEdVYyTpyu2olNSjeMsLxI4ayxyEtZMckc7TbMTsVjxiJ3E+TuOyspw55Xrrev5EJ83k9PQv4NaJtntAFAFAFAFAFAQemGkaWNuZW5znmxR8Xc7u4byfrIq6hRdWeFd5VVqqnG9kPothTxI0s51rqc68zneD8FB0Ko2ZD+mWV1aopPDHRaFVOLSver1J4VQWixUElY8JGELNZPJlz4AZFI36oy1werLb2qKYHJpLU6nJfKHwdW+XVeT9+70MVqo9+nfmjYPBxply6i2uG92UcxyffFHAnzwPWBnvzqUzx3LHJfMt1qS6L1W78ehoK1JwBRFQSc2qSCDxjSSGB+TzaWc7oIRryntUbFHWxFXQoykr9FvehXKoou7aQOK4PfXyhpGjtNQl4VTOSYSapA15hkFG3aEzq+FSlSdy6V+u7wKpwnUW4VoXb23OyhEd5GcpxIS8wbzhI5JKNvBBypaHPffF6bhSUd2e0tLVrFxzahBXtM4iIVuEHPtnE460XZKufQYy3qFbFnfSwvR5e3mVVdMW4f3lrFcxasirJG4DAHiCMwQd4OR3jbVcZShK9ZMlpSWZBEz2Xn3FqP4p4R9og+cB2Vf0KvZLyfsV9KHavQTo1cIZrlImDRMVuIypzHuwIcDo56E5cMzU1ovDFy108CKbV7S01Jm4iDKVYBlIyIO0EHeCKpTazRm0NtE8SNrKtlMxMT5+KSMc8stpgYniPg57xs4AVNeGOPOR12+/uTRnheB93sXmtM2goAoAoAoBEsgVSzEBVBJJ2AADMkmiV+Q0MqlLX+I208gPJ5vLDGc+bbw5BHI86SRlbsUCuov9NKUVro+L9kaD/2VFJ93AvwrRNk6CoJOct7GjBXkRWIzCsygkZ5ZgE55Z1DLY0pyWKMW1wFyNHIjIWUqylWGYOasMj7DRO53oiVOV1zT8DFcbwLUh5RSNeBzbzrmM80OUUqjiHQpnlx7TlnaUseJaPM9T/HLdN0/hqt98eq7ti2d2wr0blSGUkEHMEHIgjaCCNxrXPTtKSuehtPg/wBNhdKIZyBcKNh3CUDiPldI7xxAlHiuVeSnZnzlPqPy7OG593G1YrisVvGZJ3CIOJ4noUDaT1DbWcISm7oo4UpqKvZXta8vt2vZWx47PGpR1cIR627K2P8AXS/6fkvf0KunU7F5/gl8JweG2TVgjCZ7WO9nPS7nax7TVU6kpu+TLIwjHQdtWBJC47gazlZEcw3CD3OdAMwPNcbnQ+aaup1cOTzW4rnTxZrJ7xhFpG0JEeIIIW3LOuZt5Ox/gH5LZdtZuipZ08+zb+TDnMOU8vQngwIBBBB2gjaCOo1SWnOVQQQRmCMiOkHYalZEMr+h7kW5gY5tbSNASeKoc4z3oyVfXzliW3P97yql1btxNE1SZlFsYJDNcXliqcmX1RFlktwqD3R1b4J1s9U7jkc99bsmsMadTXfuNZJ3ucP/AEsmG4klxHrxk79VlIyZGG9XXgRWvODg7mWRkpK9HDF7BZoyhJB2FXHlI67VZTwINZQlhd5Eleiw6G421zCVlyFxCeTmUecBscfJcZMO8cK169LBLLR6fvYbNGpjjnqtSfqgtCgCgCgKjpxcGV4rBDly3uk5G9bdCMx1a7ZL2a1bVnWFOo9mnH8GvXd7UFt14DC1QfhOTIZCO0jVRwAaRzsH8K+qs5fJXa36GCX+zuLGtUFosVBJVvCNgfjFrroM5Ic3HSU+GPUAf4eusJradrkS28xXwSfRll37H9u8xvKsLke7CgCgFxSlWDKSrKQQQciCNoIPTQiUVJOLWTNK0BxqG5uNa9YvdjZC0hHJgbNkSABVfZtO88DvFXc88OBZffieI5V5E5ibr0847v6/jtNOJrA4ogmpAgmpIEGhBxnjVlKsoZSMirAEEdYO+pTaeRDV5Xm0XEZJs5pLY79RcnhJP7F8wP4SK2Ofv66v9fEqdK7qu4818RTetrMOkNJC3eCGFP8AS968x/sW5kJb3V2l9KBbRq9xGsmq02a5w+5lgyptJDJsyG7OrnGm6a6WnZvKk5qby17SSkwe4uNl5Moj4wQBlVup5W5xHUMqrVSEOos979jLBKXWfgTKRKihVAVVGQUDIADcAKqbbd7LLriAxjDXWQ3NrlyuXuke5Z1HA9Djg3cavpzTWCenoUzi08UdRzYYgk8YkjzyOwg7GVhvVhwIrGUHF3MlSUleNjdeKXUd1uRsobjo5NjzHPoMRt80mpw85Bw26r27xGWCWLxNJrnm8FAFAeE5b6AoejsnLvPeH9O+UefCCLNIxkd2eTMfSrdqrAlT3a8Xr7GpB4m57/Q9jOrijftLQEdZilYH2SCjzo8H6r8D/wCncWBTVBadBQkWDUAxbTzR/wAVuCUGUUmbR9A85O4nZ1EVU1cz3/I9u+KoXSfSjk/s+/1KzUHWCgCgPQaDU0nQzwh5BYb1upZztPUJPvevpqU955blPkPWrZ1xj7e3huNKVwQCCCDtBG0EHiDWZ5Zpp3M8JqSBBNSQIJoQIJqSDmakFf0g5lzZS/tWhPZPGcv9SLV9LOE12X+BTPrRZNGqSw5OakhnBzWRiyt4tEbaQ3UYzQ/nEY4gfpVHnLx6RWxB41geuz2KZdF4l3j+YJLGRsZJFyzG4q44HsNYK+L7UTk0WHQHEWltAkhzlgYwOTvPJ5ajfxIUOfTnWvaYKM71o8zaoTxQ4ZFkrXLgoCu6fXjR2UiocpJitvH6U7BDl1hSx7qvs0U6iv0WfgVV5XQy25CcPw8rGqRrzEUIN25QAKmc73ezGMcshnimET+M2s0cZbUZ45MioyjlXytp2gMqHIbazhUjglFv/wBRjKEsSaJkWj+b7RVOJFmFixbP0f0qMSJuZ5EhO4Z1LYSvGGkuj3jdu0TDI70bZzXG49nA9RNYu5o3bDa52Wsqi02rev3QyU6AYh8WPz4vv1We0/zFj/v5P2D8QMQ+LH58X36D/MWP+/k/YPxAxD4sfnxffoP8xY/7+T9g/EDEPix+fF9+g/zFj/v5P2D8QMQ+LH58X36D/MWP+/k/Ysmi1ji9mQvixkh4xtJFsz4o2tzT7OrjRNo5XKEuTbWsWO6W9J+eWfqaPbq7KGKMhI2q2rrDqOqSPUasTR5acMMmk7+1HiqTsFZGB6bZ+j+lRiQuYk2r+b7RU4kRhYg2j+b7R/emJDCysabc221zvimik7NSZAfYTWzZ853b0/QorZRv3XE01Ulh5HCzkhRnl2fXS9LUi5vQ8bDZfM9q/wB6lTiMEji+EzH9H7V/vU85HeRzctxC4Xo7dQu8QiJg8uJtZOZrHnRka2eQO0bNxq+daEknfnt9ypUZrK456G3/ACWLTQk7LiFXA/aRDLZ2qH9QpaIYqClufqLPK6o47zS65xvhQFP0vfXvbKHggkuGHWiiOP2yN6q26CupylwX3+xr1s5RXeOsZvXhw64libVdFZlbIHIjLgwIPfWEIqVWMXoTKTjTbRkf5RsS+M/yoPuV1fgqO7zZzPjKu/0D8o2JfGf5UH3KfBUd3mx8ZV3+hf8AwT6SXN4brxmXlOTEWpzY1y1+V1vIUZ56q7+itG20IUsOBa3/AGN6yVZVE8RdMN3nsrTmbMDELrwh4iHcC52BiB7lBuBI8yuzGxUWk7vNnKla6qk1ec/yjYl8Z/lQfcqfgqO7zZj8ZV3+gflGxL4z/Kg+5T4Kju82PjKu/wBA/KNiXxn+VB9ynwVHd5sfGVd/oH5RsS+M/wAqD7lPgqO7zY+Mq7/QPyjYl8Z/lQfcp8FR3ebHxlXf6B+UbEvjP8qD7lPgqO7zY+Mq7/Q0LwU6RXN4tz4zLymoU1eai5awfPyFGe4b60LbRhSccCN6yVZVE8TLhYnnd39q1ZaGzHUx/SbTzEIry4jjuNVEmdVXk4TkqsQBmUJPfXVo2SlKnFtbN7ObWtVSM2kyN/KNiXxn+VB9yrPgqO7zZV8ZV3+hc/BZpVd3d1IlzNyirCWA1I1ybXQZ5ooO4mtS22enTgnFbTbsledSTUmS2nCZ2d0P2bn5vO+qqrPlUiW1VfFj+J81U9IB9YrBrMm/IkMDPPbs+uq6mhnT1Mev/CFiKyyKtzkA7ADk4NgDED4FdaFjouKd3mznTtdVSaTOH5RsS+M/yoPuVPwVHd5sw+Mq7/Qv3go0kurw3PjMvKagj1ObGuWvyut5CjPPVXf0Vo22hClhwrW/7G7ZK06ieIqFliQa6S8HN5J7cP1By6Srt6A9bcodB099/wCDWhLpqXA3OuKdYKAo16+vitwf1VvDH89pJD/trdjlRXa39jUm06j7Eh1pMf8ACbr0G+qsKXz48UZT+VIwGu8cUKA1TwFb73sh+3rl8pfT3/Y6dg0kaRhZ2nsrnzNyBnM/gfZmZvHBtJOXInic/wBZW+uUbldh8/wabsN7vvEfkbb44P8Aon/2VP8Akv8Anz/BHwH/AEVXTnQ44dyOcwl5XX3JqavJ6nymzz1+rdW1ZrTz1+V1xrWiz81dnqVato1goDRMC8FrXNtFOLoJyiBtXki2WfDPlBn6q51S34JuOHTt/BvwsWKKleP/AMjbfHF/6J/9lYf5L/nz/Bn8B/0W3QTQ44cJgZhLymruTU1dTW+U2eet7K1bTaeeayuuNmhQ5pPPUm8PPP7v7VTLQsjqfPumf+YXf7+T6ZrvWf5UeCONaPmy4kNVxSaJ4Efz2b/lz/5I65/KPy1xN+wdd8C6aXfmt1+6l+i1adDrx4o2avVfee2B9xi/dr9EVEuswtETGAHnt2fXVVXQspanzxinv8v7x/pGu/T6q4HGqddjWszA1PwF77zsh+2rl8pfT3/Y6Vg0kV6JH5K5SQAGeJrhBllkczmvaOYa2XdfFrZka6vzv25m4YRdcrBFJ58aP85QfrriTjhk0deLvimO6xMjP4Tnf37ftY1+ZBH/AHre/wDlDg/VmnLry/dhIaSH/CLv0G+qq6Xz48UZz+TIwKu8cUKA1TwFb73sh+3rl8pfT3/Y6dg0kTWkshmaOyQ5GbNpiN626Hndhc5IO01TRWFOo9mnEsqO94Ft9CfiUKAqgAAAADcANgAqh5lqyOmtUElD8Ou+z7JvsK3uTfq7vuanKGke8yquoc0KA+hdEP8AKrX90v11wK/zpcTuU/lR4DXFMAilflVLQzjdNEdV+xhucbBsYGsoVXFXarczCVNN36MZ/hK7t9lxF4xGP09uOeB0yQb+nMqSOqs8FOfVdz3P3McU49ZX9q9ic0axeG4bOGRX2bQDkw3eUh2jvFUVacodZF1Oak8jDdM/8wu/38n0zXbs/wAqPBHItHzZcSGq4pNE8CP57N/y5/8AJHXP5R+WuJv2DrvgXDTJ8rW6/dSe0EVqWfrx4o2avVZ0tRlGg6EUepQKh6shaEvo8ee3o/XVVXRFtLVnz1inv8v7x/pGu9T6q4HGqddjWszA1PwF+VedkP21cvlL6e/7HSsGkhtpEmXJSea+ofQmBQ+0rVlLav3IplvNG0Fk1sNtD+wQfNUL9Vc20/NlxZ06Py1wJ2qSwzeGb/EsQTokjb50Kj/aK6F3+mD4+pot/wCySJbSE/4Rd+g3+2qqfz48UWS+TIwSu6cYKA1PwGH897Ift65fKWsO/wCx0rB1ZD3QW+FwZ7liOWdlBTb7nGq+5qM+BzZsxsOfVWFpg4XQWn3M6MsV8tpbAa1S89zoCj+HXfZ9k32FbvJv1d33NW36R7zKq6hzQoDYb+9eHALSSJirryZBH8WwjiOqvO2p3VZcT2XIVGFapGnUV6cWO9FNLEu11WySYDanButM946t4699YxlfkTynyTUscsSzhv3dj99pYdaszkCsLs4/GOV1F5TUK6+Q1siRsLbyNgqJyeHDfkTBLFeYTpn/AJhd/v5Ppmu5Z/lR4I5Fo+bLiQ1XFJongR/PZv8Alz/5I65/KPy1xN+wdd8CY02xqBoLiJZoy5bkyuuusM5ArbM+Azz7DVNnpyUotrL8FleauavHr49aj/iYO6WP6jWPNT3MnHHeS+huLQzSyLFIrlVBOqc8gT07qptFOUUr0XUJJt3GE4p7/L+8f6Rrt0+quByKnXY1rMwNT8BflXnZD9tXL5S+nv8AsdKwaSEaRx61rN1JrfMIb6qypPpoqn1WX3wfjLDbX90Pbma0LT82XE6ND5ceBYKoLTJ8acw47KT5M6IOrWMY1fWYWHfXUp9KzLsv/fM59To132lkx4/4Pd+g3+2tan8+PFF0vkyMGrunGCgNT8Bgz8d7Ift65fKX09/2OlYOrImcRwT3uS1IjmhQImfkPGo96kHFdmw7xvqqFXVTzT/byyUNsdUO8FxlZwwKmOVDlLC3lIfrU8GGw1hUpuHatjMoTxcSTzqszKV4dd9n2TfYVucm/V3fc1rfpHvMqrqHNCgNax7/AOuW3ZF9dedtXzZcT2/8b+fH/wDL9DMI5CpDKSCDmCDkQRuII3GqD3coqSuavTNJ0T03EmUVyQsm5ZNyv1N5rde49XGyM9jPG8qchOlfVs+cdq2rhvXmaDhR907j9VZT0POw1ME00H+IXX79/pGu7Z/lR4HHtHzZcSFq4pND8CTDx6UcTbn2SR5/1Fc/lH5a4m9YOu+BPaXwK0sMeoub3Qz2DMrHrO30RVFBtRb3IuqrO7tHbWcX6uP5i/2rHFLeTcid0VHPfIZDVG7dvqivoi2hqz5/xM5zSkfrH+ka70OquByKnWY2rIwNU8BY23h6oftq5fKX09/2OlYNJHuMn/4837p/ompp9ZcSqWjNB0Rh1LC1U7xBHn26ik+2ufXd9ST7WdKkroLgS9VFhmnhJw8teRlTk8tueTPRLayCRD6pCOyujZJ3Qd+x+TyNG1R6S4eg7nvhNgVxINmtG2Y6GGqGHcQRWGHDaYrtRknfQbMSrtHICgNU8BW+97Ift65fKX09/wBjp2DSRbletUuvI7F8JEpEkbGKdBzJV35ea4+Eh6DWcKmHJ5rcYyjfmtRGF44S4guVEVxwH6OUD4UTHf6O8VlOllihmvTiIz2S1Ibw677Psm+wq3k36u77lXKGke8yquoc0KA37R6FXwe2V1DK0SgqdoIOdcCsr60uJ3qE5QhGUXc1cZnpdok1uTJFm0J72jz4N0jobuPXRKGE9xyVyzG1JU6mU/J8O3s8OyrVgd0vfg80veOeKCY60bNqKxPOTW2KM+K55DI7uwZVliyuPO8rckU5xlaKeUlm1sf59SN8K+GGHEXbLmzASKevIKw7dZSf4hXbsM8VJLcfObZDDUv3lNrcNQldGcbezuUnQZ6uxl3B0bYy5/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/pqe6tqyPpOO9fk17SujfuGF7bKmD3ursDa7kdbBM8u0jPvqxNuvC/sK/8A4S7zEK7RyAoDVPAVvveyH7euXyl9Pf8AY6Vg0kWdWrXuLbxYaouJvG+JWMc6akqhhvHAqeBVhtB6xWUJODvREkpald8On/Bdk32FX8m/V3fcqt+kTK66hzQoD6A0aP8AhNr+7X664NX58uJ24fKj3AxzGR2g7xwNLjFSad6M90r0P1c5bYZrvaIb16SnSOrh/SmdO7NHseSeXlO6jaXnslv49vbtKWDluqo9S1ea1bmLHLARuwS7hGYPXllrdaPszy3HsGexZq7pSv8AE+ectclOjO76X1X9jKcYwia1kMc8bI3DPcw6Vbcw6xXep1I1FfFnk6lKUHdJDGsysKC86yXDsMmZiOgkkeo1CilsMnOT2nKpMQoC26EaES3rq7Bo7cHNpDsLAfBjz3k7tbcO3YdS02qNJXLN/uptWezSqO96GnY9eIFW3hAEcYAyG7mjIKOoD/8AbK51KD68tWblaa6sdEVnDh4xiltANqwk3EnUUHufqYr84VsT6FGUt+SKqSxVUt2ZrFcs6QUA0xawWeCSF/JkRkPVrAjMdY31lCThJSWwxlHEminaMTxS4e9tdtquGaGZQTra0eSttA45Z99bdaMlVU4cUatKUcDhJkeuh+DGQx8o+uBrauu2eqeI2bR2VZ8Rabr/ALIx5mznb8Q8J86T57f2rH4q0fqQ5izkvojZ4faq72khKzAZklmB5MuBlmNm1mqqtKtUaU1oW0uagug9RqrVmViw9AK1qi4DzSXCLK+5PxhmPJ62rqsV8vVzz2bfIWsKVSrSvw7S2pGnUuxEJ+T7C+mT57f2q34u0fqRV8NQG19odg8I1pXkVfOLPq97Bch31lG0WmWS+xDoWdalnSS3S0jitnDxqAEIOtmo+VxrXum5tzWZc3HBdFjEvVlxXeJL0IKjpPoqsucsACybym5XPV0N7D7aqnSvzR6Xknl6VG6laM47HtXuvNFItriW3lDIzRyId42MDxBH9Qd9a57KUaVop3O6UX3o0HD/AAkRTR8liVusi+cqqwPWY23HrU9gFZRnKLvTPNWz+OX50Xet0vs/3iLbRrBLrbBc8iT8HlNXb6Ewz7hW3DlCqsnczzlo5CqwedOS4ZryvEP4IA22K9BU7s4s/wDUH2+qthcpb4+ZzZcn3O6/yOa+ByTjdp1e5H79T/kl/Xz/AAY/4/8A6HMPgkhT3+8OXyVWP2szVi+UJvqxMlYYLrSJax0cwq1yITl3HF/dO/I5R591VSrWiptu8vyZxhQp6ZjrEcfeQaqDk03ZDeR0Z8B1CsYUUs3mJ13LJZFYxO/5PJIxrTPsRP8Ac3Qo6a2oQvzehrN3aEx4J8J1fGLljrF35JXPwuT98YdTSEj+AVRbql+GG7P97jaskLk5bzQ60DcCgCgM50rs/F78SD3q7G3oWeMf70y7SproUJY6d22Pp+DRtEcM795GYpY8oFZDqSoc436+Kt0qdxFWwldk9Chq86YVinKKQw1JE2SRnep6R0qeBqJwwvsJjK8Ropss4PQ/qSaVuuyYdVEwHqq4zvFB6i4m8UHoTeKD0F4a9QLwLVIvIeXAUBL27tbud/J5ahPyojzT7KtVV6Sz4+5hgWzIT49dRe+xLMvnwHJ++JjtPommGnLR3cfcjFJao7WukEDnV1wr+ZIDG+fY2WfdUSpSir9hlGWJ3LUaYjpVbxbA3KN0JtHe26teVWKO3ZeQbZXzawr/AKy8tfQo2OYubl9coq5DIZb8vlNxrWnLE7z2vJ3J8bFSwKTfHTuWwjaxOgFAPMNxOSBs42y6V+Ce0fXvrKMnHQ0rZyfQtccNWPB7Vwf6i44VpRHLzXPJt1nmnsbh3+2tqFaL1yPE8ofx60WfpUunHs63evYm8qvPPCZZVUFmIUDeSQAO81KTegIpsUeXm2q5jjM4IjHoje57NlWYFHOfgYYm9BL2ZhTKMmS5nYRq7eUzvsB+SqjM5DYAKnFid70RKjsWrNYwXDVtreOBPJjQLn0kbyesnM99cqpNzk5PadSEVGKih7WBkFAFARWk+DC7tnhJ1WPOjfzJF2o3cfZnVlGpzc1IwqQxxuM+w25Z1IddWVGKSp5rrsPcd46jXRkktNNhzc9GcsSw4uRJGdSZditwI4o44qfZvqYTuyehElfmhpojiCNAkeeTouRU7yASMx0jhWVaDUmxTleifDVQWXig9Cbz0PUC8UHpcTeGvS4XnuvUXC843VwVQsqFyPgrlmezOksleW0KcalRQlJRT2vTyKZfaaSkkRoqcOdzmHryHsrVddvQ9pZv4xZ0lKpNy4ZL7vzK9e4hJMc5XZjwz3DsG4VW5N6s7tnsVns6/wBUEu7Px1G1Ym0FAFAFAFAFASFli08Y1I3bI7AMg2Xogg5d1WU6soPLwOVb+SLJak5VFhf9lk+/Y+8t2GYUrqsk6O0n7ZtfLsXyR2ZZ10Y1pNaXHze12elRquFOeNLb+/bImgKgoHugmH8vO163vcetFbdBO6WUfQHUGqq0zwx5ta6v7Ivs0L3jfcX+tE3QoAoAoAoCi6d4QYn8ehXMZBbpBvaNfJlA85OPyeyt2zVL1zcu727zUtFP613kZFIGAZSCCMwRuIO41c1caxAYbhyyw6uZV4ppVSRdjIRIx7xt2g1fKbjLsaRgleh3b4m0bCO5AVicklHvcn3W6j3Vg4Jq+JKldkyWzqoyPdalxN57rUuF4a9LheGvUXC8NapuF5DY3gMc+bDmSecNx9Ice3fVNSipZ7Tt8mcuVrHdCXShu3cPbQo9/YPC2rIuR4HgR0g8a1JRcXcz31kttG1wx0pXrzXFDWsTaCgCgCgFxRMxyVSx6ACT6hRZ6GFSpCmsU2ku13E7h+ikr7ZCIx629Q+s1fGhJ65Hn7Z/JbNSypdN+C8fZFpw3CIofIXneedrevh3VswpRjoeQt3KtptmVSWW5ZL894/rM5o18We7mFpESMxrTyD9FEeAPnvuA7TWTkqccb7uJMYOcsK7zULO1SKNY41CoihVUbgAMgK5kpOTvZ0kklcjtUEhQBQBQBQHhGe+gMzx/CDh8msoPiUjf9s7HceiNidh4HZ0Z9KlU55XPrLz/Jz61Pm3etPQjMLOrPcx9LLKvWJFAP8AqU1bPOMX3FK1ZIzwq6lXUMp3g7QarTad6MtSK8Xmt/es5ov1TH3RB+zc+UPkmrb4z1yZhc1oPrDEY5gdQ7R5SHY6+kp2isJQcdTJNMdVgSFAFAFAFAcrq2SRSrqGU8D9R4HrqJRUlcy+z2mrZ5qpSlc/3xKfi+izpm0Obr5vwx97+tak6DWccz23Jv8AJKVa6Fo6Mt+x+3p2lcqg9Mner0FCSSwSeBX93TWU7m283tUbxWdNxT6SOXypRtlSl/8AyzuktmWfe9GaDaogUcmFCkZjVAAI6sq34pJZHzW0TrSm+ebclrfff5nWpKQoBpdTuXWC3UPcSeQvBRxkkPBB7dwrNJJYpaL9uCTbwrU0DRjAUs4dQEu7HWllPlSOd5PQOAHAd5PPrVXUlf4HQpU1CNxL1UWBQBQBQBQBQBQCJ4VdSrqGVgQykZgg7CCDvFSm070Q0mrmZVj2jEmHzi4jLPZhSjDazwITrAHi0attB3gEg9J6dKuq0cL63r+Tn1aDpvEtB1HIGAZSCCMwRtBHUahq4wFVAGV/hccpBYFXHkyIdVx2MP6HMVnGbiYuKY25W5h8pfGE85MllA603N3bayuhLTL0IzQ6ssTil2I41hvQ81x2qdtYyhKOpkpJjysCQoAoAoCGlna6JSIkQDZJKN79KRno6W9XXckoZvUwvxaaHW+0fgkULq6hAyVl2EAdPT31rVKanm9Tr8n8r2mxdGDvj/V6d27uKlimj0sOZy1085eHau8f0rTnSlE9vYOXbNa7o34Zbn9no/XsIiqzskpg+NyQHIc5OKHd2g8DVlOo4aHJ5T5Ho25XvKeyS++9F5w3Eo51zjPap8pe0fXurdhNTWR8+t3J9exzw1Vwex8PbUHneSTkLVRJOd4+BEPOlYbh1bzVtyisU8l68DSScndHUvei+jaWiE58pM+2WZvKc9AHwVHBRWhWrOo9y2I36VJU12k5VJaFAFAFAFAFAFAFAFAeEUBR8a0LaMtLh+qM9r2rHKNj0xH9G3V5O7dlW7TtKfRqeO3v3mpUs+2HgQVrfqzGNg0cq+VFINVx3HeOsbK2HG5XrNbzV23MdVgSFANb3DopffEDEbjuYdjDaKzjOUdCGk9Rp+D5o/eZyw8yYa47nGTD21lji+svAi5rRh+EpU9+t3y86IiQfN2MPVTBF6PxGJ7UK/GC3yJMgXLerBlb5pGZPZTmp7hjQ3RHu9r5x2/BAefIPlkeSvyd9TlT01I63AmY4woCqAABkANgA6hVTd5mKqAFARGLYFBICzZRt54yX1g7DVcqEZ6anZsPLtqst0b8Udz+z1Xp2FJv7QRsQkiSAfCTaB28Ae81ROy1Yq+794HrbF/IrHabot4Zbnp3PT0G8MzKdZWKnpBIPrFUJtO9Haq0qdaDhNJp7GaR4OtNraCMW80aw5nMzLmQ7HjLnmc+vaPRArOpVlN3yZ5S1/x7mk5WXNbtvc9vrxNWhlV1DIwZSMwykEEHiCN9YHn5RcXc1cxdCAoAoAoAoAoAoAoAoAoAoCMxzAILtQJ4wSPJcc2RD0q42j+lWU6s6bvizCdOM10kU6+0XvLfbCwu4/NYhJwPS8h+/I1uRtFOfWyfkak7POPVzIlcWj1tSTWhk/VzKY27tbYe4mrcDuvWa7Chu7Jj6sCTnc3CRrrOyqOliB/Wskm9CG7iN/Cckuy2jzH66QFY+1V8pvZWeBR6z7iMV+h0t8GXPXmPLSEZazgZAdCJuUUdR6RyQUd4PgFuTnyQU9KFk+iRUc7PeMCPPwIo8mW4Xslb686nnXuXgMJ5+Bz8Zufnr92nOdiIw9o3vLSGIZzXMw6mmIJ7FXInurKMpS0ivANJas64fow9wc7ez5p/T3ZfV7VjYl29QFYztCh1pdy/biyFCUtF4l2wPQOCIq858YkG0ayhYkP7OEc0dpzNaVS1TllHJefibcLPGObzJLHdFLW72zRDX/WLzX+cN/YcxWqdWzcoWiz/AC5Zbnmv3gZ5jngpmTNrWQSjzHyR+wN5J79WoPQWb+Q05ZVo3dqzXhr6lew7F77DJNXJ4xnmYpAeTbpIHq5yno21B0K1msnKEMSab3rVfu5mnaM+EO2uckkPISnZqueax+S+7uOR7am88zbORq9nvlHpR3rXvRcak5AUAUAUAUAUAUAUAUAUAUAUA3vrGKZdSaNJF811DD1GsoylF3xdxDipZMrN14PrbbyDzW56IpDqbfkPrD1ZVsRtc/qufEolZoPTIgT4NZo2LxzwztnsNwj6w7HDH15Vf8bFq5prgUuyNaPxOr4HiK74IH9CYj6aU56i9r8PyQ6FTsOP4OxD4iT2Tw5e0g05yl/byZjzNTd5i0wnED/wka+nOv8AtU052j/Z+BKoVN3mOItFsQbyntYh1crK3qOqKxdopLRN+C9zJWeb1aH0GgOf5xdzP8mMLCvYdXNv9VYO1/1ivUsVlW1k7hOjFpbHOGBFbzzz5P8AqPm3tqidapPrMujShHREvVRYFAFAFAcbq1SRSkiK6nerAMD3GhlCcoPFF3PsKZjXgwtZczCWgb5POTM/Ibb3AgVFx2bPy9aKeU7pLt18fe8irSxxbDdkeV3APgAliAPNU89T1LrDqpmbVSrydbut/rnv2d+x8Xcyz4DpxbXDcm5ME24xS8059Csdh7Nh6qXnMtPJdaiscelHfHP99O0s9Sc0KAKAKAKAKAKAKAKAKAKAKAKAKAKAKAKAKAKAKAKAKAKAKAKAKAZYnhEFwMp4kkHDWAJHYd47qNXl1G0VaLvpya4DC1wOS32W07an6mbOVAOhHzDp62A6DUJF07VGt82Cv3xyfetH4J9o4ONKpKupDDYwUhlz6mORI7hUlXMN5xeX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itu.int/en/history/ImagesITUlogo/2011-ITU-logo-offic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52" y="545561"/>
            <a:ext cx="971096" cy="10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tu.int/PublishingImages/masterpage/logos/itu-150-logo-web-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84" y="695222"/>
            <a:ext cx="2143521" cy="8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771" y="3688062"/>
            <a:ext cx="11725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– Regional Initiative 1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FF00"/>
                </a:solidFill>
              </a:rPr>
              <a:t>Spectrum management and transition to digital broadcasting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</a:rPr>
              <a:t>2015-2017 IMPLEMENTATION PLAN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1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23"/>
            <a:ext cx="12192000" cy="73549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771" y="-143711"/>
            <a:ext cx="11725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- </a:t>
            </a:r>
            <a:r>
              <a:rPr lang="en-US" sz="3600" b="1" dirty="0" smtClean="0">
                <a:solidFill>
                  <a:srgbClr val="FF0000"/>
                </a:solidFill>
              </a:rPr>
              <a:t>RI-EUR1: </a:t>
            </a:r>
            <a:r>
              <a:rPr lang="en-US" sz="3600" b="1" dirty="0">
                <a:solidFill>
                  <a:srgbClr val="FF0000"/>
                </a:solidFill>
              </a:rPr>
              <a:t>Spectrum management and transition to digital broadcasting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2015-2017 IMPLEMENTATION PLAN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4528" y="805996"/>
            <a:ext cx="1114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RI-EUR1 </a:t>
            </a:r>
            <a:r>
              <a:rPr lang="en-US" sz="4000" dirty="0">
                <a:solidFill>
                  <a:prstClr val="white"/>
                </a:solidFill>
              </a:rPr>
              <a:t>– Spectrum management and </a:t>
            </a:r>
            <a:r>
              <a:rPr lang="en-US" sz="4000" dirty="0" smtClean="0">
                <a:solidFill>
                  <a:prstClr val="white"/>
                </a:solidFill>
              </a:rPr>
              <a:t>transition </a:t>
            </a:r>
            <a:r>
              <a:rPr lang="en-US" sz="4000" dirty="0">
                <a:solidFill>
                  <a:prstClr val="white"/>
                </a:solidFill>
              </a:rPr>
              <a:t>to digital </a:t>
            </a:r>
            <a:r>
              <a:rPr lang="en-US" sz="4000" dirty="0" smtClean="0">
                <a:solidFill>
                  <a:prstClr val="white"/>
                </a:solidFill>
              </a:rPr>
              <a:t>broadcasting / </a:t>
            </a:r>
            <a:r>
              <a:rPr lang="en-US" sz="4000" dirty="0" smtClean="0">
                <a:solidFill>
                  <a:srgbClr val="FF0000"/>
                </a:solidFill>
              </a:rPr>
              <a:t>WTDC-14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552394"/>
            <a:ext cx="9514449" cy="4199617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prstClr val="white"/>
                </a:solidFill>
              </a:rPr>
              <a:t>Objective: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To </a:t>
            </a:r>
            <a:r>
              <a:rPr lang="en-US" sz="2400" dirty="0">
                <a:solidFill>
                  <a:prstClr val="white"/>
                </a:solidFill>
              </a:rPr>
              <a:t>foster regional cooperation, mainly supplemented by direct assistance to the administrations in the process of analogue TV switch-off, and management of the frequencies in the digital dividend bands, which are to be utilized bearing in mind </a:t>
            </a:r>
            <a:r>
              <a:rPr lang="en-US" sz="2400" dirty="0" smtClean="0">
                <a:solidFill>
                  <a:prstClr val="white"/>
                </a:solidFill>
              </a:rPr>
              <a:t/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the </a:t>
            </a:r>
            <a:r>
              <a:rPr lang="en-US" sz="2400" dirty="0">
                <a:solidFill>
                  <a:prstClr val="white"/>
                </a:solidFill>
              </a:rPr>
              <a:t>most effective use of radio spectrum. </a:t>
            </a:r>
          </a:p>
          <a:p>
            <a:r>
              <a:rPr lang="en-GB" sz="2400" b="1" u="sng" dirty="0">
                <a:solidFill>
                  <a:prstClr val="white"/>
                </a:solidFill>
              </a:rPr>
              <a:t>Expected results:</a:t>
            </a:r>
            <a:r>
              <a:rPr lang="en-US" sz="2400" u="sng" dirty="0">
                <a:solidFill>
                  <a:prstClr val="white"/>
                </a:solidFill>
              </a:rPr>
              <a:t> </a:t>
            </a:r>
            <a:endParaRPr lang="en-US" sz="2400" u="sn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   Assistance to the countries in need in the following:</a:t>
            </a:r>
          </a:p>
          <a:p>
            <a:pPr marL="625475" indent="-342900">
              <a:buFont typeface="+mj-lt"/>
              <a:buAutoNum type="arabicPeriod"/>
            </a:pPr>
            <a:r>
              <a:rPr lang="en-US" sz="1800" dirty="0" smtClean="0">
                <a:solidFill>
                  <a:prstClr val="white"/>
                </a:solidFill>
              </a:rPr>
              <a:t>Transition </a:t>
            </a:r>
            <a:r>
              <a:rPr lang="en-US" sz="1800" dirty="0">
                <a:solidFill>
                  <a:prstClr val="white"/>
                </a:solidFill>
              </a:rPr>
              <a:t>from analogue to digital terrestrial broadcasting and switch-off process</a:t>
            </a:r>
          </a:p>
          <a:p>
            <a:pPr marL="625475" indent="-342900">
              <a:buFont typeface="+mj-lt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Capacity building in spectrum management, including in the digital dividend band</a:t>
            </a:r>
          </a:p>
          <a:p>
            <a:pPr marL="625475" indent="-342900">
              <a:buFont typeface="+mj-lt"/>
              <a:buAutoNum type="arabicPeriod"/>
            </a:pPr>
            <a:r>
              <a:rPr lang="en-US" sz="1800" dirty="0">
                <a:solidFill>
                  <a:prstClr val="white"/>
                </a:solidFill>
              </a:rPr>
              <a:t>Elaboration of studies, benchmarks and guidelines on the economic and policy aspects of the assignment and use of the radio-frequency spectrum.</a:t>
            </a:r>
            <a:endParaRPr lang="en-US" sz="2400" dirty="0"/>
          </a:p>
        </p:txBody>
      </p:sp>
      <p:pic>
        <p:nvPicPr>
          <p:cNvPr id="4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368978" y="1666675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-1266510" y="392239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40310"/>
            <a:ext cx="10934197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Blocks and Impact of Regional Initiatives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34334" y="-143779"/>
          <a:ext cx="9510336" cy="657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610160" y="585670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2549977" y="2725618"/>
            <a:ext cx="1411941" cy="82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8930640" y="2815713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8351520" y="44129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8168640" y="14411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226831"/>
            <a:ext cx="11148785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RI-EUR1 </a:t>
            </a:r>
            <a:r>
              <a:rPr lang="en-US" sz="4000" dirty="0">
                <a:solidFill>
                  <a:prstClr val="white"/>
                </a:solidFill>
              </a:rPr>
              <a:t>– Spectrum management and </a:t>
            </a:r>
            <a:r>
              <a:rPr lang="en-US" sz="4000" dirty="0" smtClean="0">
                <a:solidFill>
                  <a:prstClr val="white"/>
                </a:solidFill>
              </a:rPr>
              <a:t>transition </a:t>
            </a:r>
            <a:r>
              <a:rPr lang="en-US" sz="4000" dirty="0">
                <a:solidFill>
                  <a:prstClr val="white"/>
                </a:solidFill>
              </a:rPr>
              <a:t>to digital </a:t>
            </a:r>
            <a:r>
              <a:rPr lang="en-US" sz="4000" dirty="0" smtClean="0">
                <a:solidFill>
                  <a:prstClr val="white"/>
                </a:solidFill>
              </a:rPr>
              <a:t>broadcasting / </a:t>
            </a:r>
            <a:r>
              <a:rPr lang="en-US" sz="4000" dirty="0" smtClean="0">
                <a:solidFill>
                  <a:srgbClr val="FF0000"/>
                </a:solidFill>
              </a:rPr>
              <a:t>Proposed Activities by Secretariat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552394"/>
            <a:ext cx="10515600" cy="4199617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sz="2400" b="1" dirty="0">
                <a:solidFill>
                  <a:prstClr val="white"/>
                </a:solidFill>
              </a:rPr>
              <a:t>Pan-European overview of transition from analogue to digital terrestrial broadcasting</a:t>
            </a:r>
            <a:endParaRPr lang="en-GB" sz="2400" b="1" dirty="0">
              <a:solidFill>
                <a:prstClr val="white"/>
              </a:solidFill>
            </a:endParaRPr>
          </a:p>
          <a:p>
            <a:pPr marL="342900" indent="-342900"/>
            <a:r>
              <a:rPr lang="en-US" sz="2400" b="1" dirty="0">
                <a:solidFill>
                  <a:prstClr val="white"/>
                </a:solidFill>
              </a:rPr>
              <a:t>Digital Switchover Overview database completion. </a:t>
            </a:r>
            <a:endParaRPr lang="en-GB" sz="2400" b="1" dirty="0">
              <a:solidFill>
                <a:prstClr val="white"/>
              </a:solidFill>
            </a:endParaRPr>
          </a:p>
          <a:p>
            <a:pPr marL="342900" indent="-342900" hangingPunct="0"/>
            <a:r>
              <a:rPr lang="en-US" sz="2400" b="1" dirty="0">
                <a:solidFill>
                  <a:prstClr val="white"/>
                </a:solidFill>
              </a:rPr>
              <a:t>Annual seminars </a:t>
            </a:r>
          </a:p>
          <a:p>
            <a:pPr marL="800100" lvl="1" indent="-342900" hangingPunct="0"/>
            <a:r>
              <a:rPr lang="en-US" sz="2000" b="1" dirty="0">
                <a:solidFill>
                  <a:prstClr val="white"/>
                </a:solidFill>
              </a:rPr>
              <a:t>2015 Spectrum Management and Digital Broadcasting (</a:t>
            </a:r>
            <a:r>
              <a:rPr lang="en-US" sz="2000" b="1" dirty="0" err="1">
                <a:solidFill>
                  <a:prstClr val="white"/>
                </a:solidFill>
              </a:rPr>
              <a:t>Hungaary</a:t>
            </a:r>
            <a:r>
              <a:rPr lang="en-US" sz="2000" b="1" dirty="0">
                <a:solidFill>
                  <a:prstClr val="white"/>
                </a:solidFill>
              </a:rPr>
              <a:t>)</a:t>
            </a:r>
          </a:p>
          <a:p>
            <a:pPr marL="800100" lvl="1" indent="-342900" hangingPunct="0"/>
            <a:r>
              <a:rPr lang="en-US" sz="2000" b="1" dirty="0">
                <a:solidFill>
                  <a:prstClr val="white"/>
                </a:solidFill>
              </a:rPr>
              <a:t>2016 Workshop on the outcomes of WRC-15</a:t>
            </a:r>
            <a:endParaRPr lang="en-US" dirty="0">
              <a:solidFill>
                <a:prstClr val="white"/>
              </a:solidFill>
            </a:endParaRPr>
          </a:p>
          <a:p>
            <a:pPr marL="342900" indent="-342900" hangingPunct="0"/>
            <a:r>
              <a:rPr lang="en-US" sz="2400" b="1" dirty="0">
                <a:solidFill>
                  <a:prstClr val="white"/>
                </a:solidFill>
              </a:rPr>
              <a:t>Skills building events on Spectrum Management &amp; Broadcasting</a:t>
            </a:r>
          </a:p>
          <a:p>
            <a:pPr marL="342900" indent="-342900" hangingPunct="0"/>
            <a:r>
              <a:rPr lang="en-US" sz="2400" b="1" dirty="0">
                <a:solidFill>
                  <a:prstClr val="white"/>
                </a:solidFill>
              </a:rPr>
              <a:t>Twinning </a:t>
            </a:r>
            <a:r>
              <a:rPr lang="en-US" sz="2400" b="1" dirty="0" err="1">
                <a:solidFill>
                  <a:prstClr val="white"/>
                </a:solidFill>
              </a:rPr>
              <a:t>Programme</a:t>
            </a:r>
            <a:r>
              <a:rPr lang="en-US" sz="2400" b="1" dirty="0">
                <a:solidFill>
                  <a:prstClr val="white"/>
                </a:solidFill>
              </a:rPr>
              <a:t> strengthening exchange of know how between countries</a:t>
            </a:r>
          </a:p>
          <a:p>
            <a:pPr marL="342900" indent="-342900" hangingPunct="0"/>
            <a:r>
              <a:rPr lang="en-US" sz="2400" b="1" dirty="0">
                <a:solidFill>
                  <a:prstClr val="white"/>
                </a:solidFill>
              </a:rPr>
              <a:t>Country assistance upon request</a:t>
            </a:r>
          </a:p>
          <a:p>
            <a:pPr marL="342900" indent="-342900" hangingPunct="0"/>
            <a:r>
              <a:rPr lang="en-US" sz="2400" b="1" dirty="0">
                <a:solidFill>
                  <a:prstClr val="white"/>
                </a:solidFill>
              </a:rPr>
              <a:t>Spectrum Management Training </a:t>
            </a:r>
            <a:r>
              <a:rPr lang="en-US" sz="2400" b="1" dirty="0" err="1">
                <a:solidFill>
                  <a:prstClr val="white"/>
                </a:solidFill>
              </a:rPr>
              <a:t>Programme</a:t>
            </a:r>
            <a:r>
              <a:rPr lang="en-US" sz="2400" b="1" dirty="0">
                <a:solidFill>
                  <a:prstClr val="white"/>
                </a:solidFill>
              </a:rPr>
              <a:t> (SMTP) on the ITU Academy and other trainings of ITU Academy, including </a:t>
            </a:r>
            <a:r>
              <a:rPr lang="en-US" sz="2400" b="1" dirty="0" err="1">
                <a:solidFill>
                  <a:prstClr val="white"/>
                </a:solidFill>
              </a:rPr>
              <a:t>CoEs</a:t>
            </a:r>
            <a:r>
              <a:rPr lang="en-US" sz="2400" b="1" dirty="0">
                <a:solidFill>
                  <a:prstClr val="white"/>
                </a:solidFill>
              </a:rPr>
              <a:t> Trainings</a:t>
            </a:r>
          </a:p>
        </p:txBody>
      </p:sp>
    </p:spTree>
    <p:extLst>
      <p:ext uri="{BB962C8B-B14F-4D97-AF65-F5344CB8AC3E}">
        <p14:creationId xmlns:p14="http://schemas.microsoft.com/office/powerpoint/2010/main" val="18688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RI-EUR1 </a:t>
            </a:r>
            <a:r>
              <a:rPr lang="en-US" sz="4000" dirty="0">
                <a:solidFill>
                  <a:prstClr val="white"/>
                </a:solidFill>
              </a:rPr>
              <a:t>– Spectrum management and </a:t>
            </a:r>
            <a:r>
              <a:rPr lang="en-US" sz="4000" dirty="0" smtClean="0">
                <a:solidFill>
                  <a:prstClr val="white"/>
                </a:solidFill>
              </a:rPr>
              <a:t>transition </a:t>
            </a:r>
            <a:r>
              <a:rPr lang="en-US" sz="4000" dirty="0">
                <a:solidFill>
                  <a:prstClr val="white"/>
                </a:solidFill>
              </a:rPr>
              <a:t>to digital </a:t>
            </a:r>
            <a:r>
              <a:rPr lang="en-US" sz="4000" dirty="0" smtClean="0">
                <a:solidFill>
                  <a:prstClr val="white"/>
                </a:solidFill>
              </a:rPr>
              <a:t>broadcasting / </a:t>
            </a:r>
            <a:r>
              <a:rPr lang="en-US" sz="4000" dirty="0" smtClean="0">
                <a:solidFill>
                  <a:srgbClr val="FF0000"/>
                </a:solidFill>
              </a:rPr>
              <a:t>Commitments / Proposals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8" y="1552394"/>
            <a:ext cx="10727871" cy="4199617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EBRD: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 Proposal 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of the support </a:t>
            </a:r>
            <a:r>
              <a:rPr lang="en-US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on Spectrum Management and Digital Broadcasting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HUNGARY: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 Regional 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Workshop on Spectrum Management for Europe and CIS in Budapest, Hungary, on 5-7 May 2015 - NMHH, Hungary 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POLAND:</a:t>
            </a:r>
            <a:r>
              <a:rPr lang="en-US" sz="2400" b="1" dirty="0" smtClean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Ministry 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of Administration and 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Digitization</a:t>
            </a:r>
            <a:b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/>
              <a:t>ITU cooperation platform for</a:t>
            </a:r>
            <a:r>
              <a:rPr lang="pl-PL" sz="2400" b="1" dirty="0"/>
              <a:t> </a:t>
            </a:r>
            <a:r>
              <a:rPr lang="en-GB" sz="2400" b="1" dirty="0"/>
              <a:t>transition from analogue to digital terrestrial broadcasting and switch-off process</a:t>
            </a:r>
            <a:endParaRPr lang="pl-PL" altLang="pl-PL" sz="2400" b="1" dirty="0"/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s-E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PORTUGAL: </a:t>
            </a:r>
            <a:r>
              <a:rPr lang="es-E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ANACOM</a:t>
            </a:r>
            <a:br>
              <a:rPr lang="es-E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Proposal 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of know-how in setting up an innovative DTT Monitoring Network aiming at assessing in real time the DTT broadcasting signal’s integrity across the 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country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ANCOM: </a:t>
            </a:r>
            <a:r>
              <a:rPr lang="en-US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Romania 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1" y="152854"/>
            <a:ext cx="12167810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RI-EUR1:</a:t>
            </a:r>
            <a:r>
              <a:rPr lang="en-US" sz="4000" b="0" dirty="0" smtClean="0"/>
              <a:t> </a:t>
            </a:r>
            <a:r>
              <a:rPr lang="en-US" sz="4000" dirty="0">
                <a:solidFill>
                  <a:prstClr val="white"/>
                </a:solidFill>
              </a:rPr>
              <a:t>Spectrum management and transition to digital broadcasting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2015-2017 IMPLEMENTATION PLAN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2015 </a:t>
            </a:r>
          </a:p>
          <a:p>
            <a:pPr marL="342900" indent="-342900"/>
            <a:r>
              <a:rPr lang="en-US" sz="2200" dirty="0" smtClean="0"/>
              <a:t>April:	</a:t>
            </a:r>
            <a:r>
              <a:rPr lang="en-US" sz="2200" dirty="0" smtClean="0">
                <a:solidFill>
                  <a:prstClr val="white"/>
                </a:solidFill>
              </a:rPr>
              <a:t>Pan-European </a:t>
            </a:r>
            <a:r>
              <a:rPr lang="en-US" sz="2200" dirty="0">
                <a:solidFill>
                  <a:prstClr val="white"/>
                </a:solidFill>
              </a:rPr>
              <a:t>overview of transition from analogue to digital terrestrial </a:t>
            </a:r>
            <a:r>
              <a:rPr lang="en-US" sz="2200" dirty="0" smtClean="0">
                <a:solidFill>
                  <a:prstClr val="white"/>
                </a:solidFill>
              </a:rPr>
              <a:t>broadcasting</a:t>
            </a:r>
            <a:r>
              <a:rPr lang="en-GB" sz="2200" dirty="0" smtClean="0">
                <a:solidFill>
                  <a:prstClr val="white"/>
                </a:solidFill>
              </a:rPr>
              <a:t/>
            </a:r>
            <a:br>
              <a:rPr lang="en-GB" sz="2200" dirty="0" smtClean="0">
                <a:solidFill>
                  <a:prstClr val="white"/>
                </a:solidFill>
              </a:rPr>
            </a:br>
            <a:r>
              <a:rPr lang="en-GB" sz="2200" dirty="0" smtClean="0">
                <a:solidFill>
                  <a:prstClr val="white"/>
                </a:solidFill>
              </a:rPr>
              <a:t>		</a:t>
            </a:r>
            <a:r>
              <a:rPr lang="en-US" sz="2200" dirty="0" smtClean="0">
                <a:solidFill>
                  <a:prstClr val="white"/>
                </a:solidFill>
              </a:rPr>
              <a:t>Digital </a:t>
            </a:r>
            <a:r>
              <a:rPr lang="en-US" sz="2200" dirty="0">
                <a:solidFill>
                  <a:prstClr val="white"/>
                </a:solidFill>
              </a:rPr>
              <a:t>Switchover Overview database completion. 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May:		Regional Seminar on </a:t>
            </a:r>
            <a:r>
              <a:rPr lang="en-US" sz="2200" dirty="0" smtClean="0">
                <a:solidFill>
                  <a:prstClr val="white"/>
                </a:solidFill>
              </a:rPr>
              <a:t>Spectrum </a:t>
            </a:r>
            <a:r>
              <a:rPr lang="en-US" sz="2200" dirty="0">
                <a:solidFill>
                  <a:prstClr val="white"/>
                </a:solidFill>
              </a:rPr>
              <a:t>Management and Digital Broadcasting </a:t>
            </a:r>
            <a:r>
              <a:rPr lang="en-US" sz="2200" dirty="0" smtClean="0">
                <a:solidFill>
                  <a:prstClr val="white"/>
                </a:solidFill>
              </a:rPr>
              <a:t>(Hungary)</a:t>
            </a:r>
            <a:endParaRPr lang="en-US" sz="2200" dirty="0" smtClean="0"/>
          </a:p>
          <a:p>
            <a:r>
              <a:rPr lang="en-US" sz="2200" dirty="0" smtClean="0"/>
              <a:t>Sep-Dec: 	ITU </a:t>
            </a:r>
            <a:r>
              <a:rPr lang="en-US" sz="2200" dirty="0"/>
              <a:t>cooperation platform for</a:t>
            </a:r>
            <a:r>
              <a:rPr lang="pl-PL" sz="2200" dirty="0"/>
              <a:t> </a:t>
            </a:r>
            <a:r>
              <a:rPr lang="en-GB" sz="2200" dirty="0"/>
              <a:t>transition from analogue to digital terrestrial broadcasting </a:t>
            </a:r>
            <a:r>
              <a:rPr lang="en-GB" sz="2200" dirty="0" smtClean="0"/>
              <a:t>		and switch-off </a:t>
            </a:r>
            <a:r>
              <a:rPr lang="en-GB" sz="2200" dirty="0"/>
              <a:t>process</a:t>
            </a:r>
            <a:endParaRPr lang="en-US" sz="2200" dirty="0" smtClean="0"/>
          </a:p>
          <a:p>
            <a:r>
              <a:rPr lang="en-US" sz="2200" dirty="0" smtClean="0"/>
              <a:t>Sep-Dec: 	Experience sharing on i</a:t>
            </a:r>
            <a:r>
              <a:rPr lang="en-US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nnovative spectrum monitoring tools </a:t>
            </a:r>
            <a:endParaRPr lang="en-US" sz="2200" dirty="0" smtClean="0"/>
          </a:p>
          <a:p>
            <a:r>
              <a:rPr lang="en-US" sz="2200" dirty="0" smtClean="0"/>
              <a:t>May-Dec:	</a:t>
            </a:r>
            <a:r>
              <a:rPr lang="en-US" sz="2200" dirty="0" smtClean="0">
                <a:solidFill>
                  <a:prstClr val="white"/>
                </a:solidFill>
              </a:rPr>
              <a:t>Spectrum </a:t>
            </a:r>
            <a:r>
              <a:rPr lang="en-US" sz="2200" dirty="0">
                <a:solidFill>
                  <a:prstClr val="white"/>
                </a:solidFill>
              </a:rPr>
              <a:t>Management Training </a:t>
            </a:r>
            <a:r>
              <a:rPr lang="en-US" sz="2200" dirty="0" err="1" smtClean="0">
                <a:solidFill>
                  <a:prstClr val="white"/>
                </a:solidFill>
              </a:rPr>
              <a:t>Programme</a:t>
            </a:r>
            <a:r>
              <a:rPr lang="en-US" sz="2200" dirty="0" smtClean="0">
                <a:solidFill>
                  <a:prstClr val="white"/>
                </a:solidFill>
              </a:rPr>
              <a:t> </a:t>
            </a:r>
            <a:r>
              <a:rPr lang="en-US" sz="2200" dirty="0">
                <a:solidFill>
                  <a:prstClr val="white"/>
                </a:solidFill>
              </a:rPr>
              <a:t>(SMTP) on the ITU </a:t>
            </a:r>
            <a:r>
              <a:rPr lang="en-US" sz="2200" dirty="0" smtClean="0">
                <a:solidFill>
                  <a:prstClr val="white"/>
                </a:solidFill>
              </a:rPr>
              <a:t>Academy </a:t>
            </a:r>
            <a:br>
              <a:rPr lang="en-US" sz="2200" dirty="0" smtClean="0">
                <a:solidFill>
                  <a:prstClr val="white"/>
                </a:solidFill>
              </a:rPr>
            </a:br>
            <a:r>
              <a:rPr lang="en-US" sz="2200" dirty="0" smtClean="0">
                <a:solidFill>
                  <a:prstClr val="white"/>
                </a:solidFill>
              </a:rPr>
              <a:t>		trainings </a:t>
            </a:r>
            <a:r>
              <a:rPr lang="en-US" sz="2200" dirty="0">
                <a:solidFill>
                  <a:prstClr val="white"/>
                </a:solidFill>
              </a:rPr>
              <a:t>of ITU Academy, including </a:t>
            </a:r>
            <a:r>
              <a:rPr lang="en-US" sz="2200" dirty="0" err="1">
                <a:solidFill>
                  <a:prstClr val="white"/>
                </a:solidFill>
              </a:rPr>
              <a:t>CoEs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smtClean="0">
                <a:solidFill>
                  <a:prstClr val="white"/>
                </a:solidFill>
              </a:rPr>
              <a:t>Training</a:t>
            </a:r>
            <a:endParaRPr lang="en-US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1" y="152854"/>
            <a:ext cx="12167810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RI-EUR1:</a:t>
            </a:r>
            <a:r>
              <a:rPr lang="en-US" sz="4000" b="0" dirty="0" smtClean="0"/>
              <a:t> </a:t>
            </a:r>
            <a:r>
              <a:rPr lang="en-US" sz="4000" dirty="0">
                <a:solidFill>
                  <a:prstClr val="white"/>
                </a:solidFill>
              </a:rPr>
              <a:t>Spectrum management and transition to digital broadcasting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2015-2017 IMPLEMENTATION PLAN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prstClr val="white"/>
                </a:solidFill>
              </a:rPr>
              <a:t>Q1/Q2:	Regional Seminar on Outcomes of WRC-15</a:t>
            </a:r>
          </a:p>
          <a:p>
            <a:r>
              <a:rPr lang="en-US" sz="2400" dirty="0" smtClean="0"/>
              <a:t>Sept: 	</a:t>
            </a:r>
            <a:r>
              <a:rPr lang="en-US" sz="2400" dirty="0" smtClean="0">
                <a:solidFill>
                  <a:prstClr val="white"/>
                </a:solidFill>
              </a:rPr>
              <a:t>Skills </a:t>
            </a:r>
            <a:r>
              <a:rPr lang="en-US" sz="2400" dirty="0">
                <a:solidFill>
                  <a:prstClr val="white"/>
                </a:solidFill>
              </a:rPr>
              <a:t>building events on Spectrum Management &amp; Broadcasting</a:t>
            </a:r>
          </a:p>
          <a:p>
            <a:r>
              <a:rPr lang="en-US" sz="2400" dirty="0" smtClean="0"/>
              <a:t>Jan-Dec</a:t>
            </a:r>
            <a:r>
              <a:rPr lang="en-US" sz="2400" dirty="0"/>
              <a:t>: 	ITU cooperation platform for</a:t>
            </a:r>
            <a:r>
              <a:rPr lang="pl-PL" sz="2400" dirty="0"/>
              <a:t> </a:t>
            </a:r>
            <a:r>
              <a:rPr lang="en-GB" sz="2400" dirty="0"/>
              <a:t>transition from analogue to digital terrestrial </a:t>
            </a:r>
            <a:r>
              <a:rPr lang="en-GB" sz="2400" dirty="0" smtClean="0"/>
              <a:t>		broadcasting </a:t>
            </a:r>
            <a:r>
              <a:rPr lang="en-GB" sz="2400" dirty="0"/>
              <a:t>and </a:t>
            </a:r>
            <a:r>
              <a:rPr lang="en-GB" sz="2400" dirty="0" smtClean="0"/>
              <a:t>switch-off </a:t>
            </a:r>
            <a:r>
              <a:rPr lang="en-GB" sz="2400" dirty="0"/>
              <a:t>process</a:t>
            </a:r>
            <a:endParaRPr lang="en-US" sz="2400" dirty="0"/>
          </a:p>
          <a:p>
            <a:r>
              <a:rPr lang="en-US" sz="2400" dirty="0" smtClean="0"/>
              <a:t>Q4: 		Meeting of Sub-regional Coordination Mechanisms </a:t>
            </a:r>
          </a:p>
          <a:p>
            <a:r>
              <a:rPr lang="en-US" sz="2400" dirty="0" smtClean="0"/>
              <a:t>Jan-Dec: 	</a:t>
            </a:r>
            <a:r>
              <a:rPr lang="en-US" sz="2400" dirty="0" err="1" smtClean="0"/>
              <a:t>Twinnings</a:t>
            </a:r>
            <a:r>
              <a:rPr lang="en-US" sz="2400" dirty="0" smtClean="0"/>
              <a:t> and country assistance upon request </a:t>
            </a:r>
          </a:p>
          <a:p>
            <a:r>
              <a:rPr lang="en-US" sz="2400" dirty="0" smtClean="0"/>
              <a:t>Jan-Dec</a:t>
            </a:r>
            <a:r>
              <a:rPr lang="en-US" sz="2400" dirty="0"/>
              <a:t>:	</a:t>
            </a:r>
            <a:r>
              <a:rPr lang="en-US" sz="2400" dirty="0">
                <a:solidFill>
                  <a:prstClr val="white"/>
                </a:solidFill>
              </a:rPr>
              <a:t>Spectrum Management Training </a:t>
            </a:r>
            <a:r>
              <a:rPr lang="en-US" sz="2400" dirty="0" err="1">
                <a:solidFill>
                  <a:prstClr val="white"/>
                </a:solidFill>
              </a:rPr>
              <a:t>Programme</a:t>
            </a:r>
            <a:r>
              <a:rPr lang="en-US" sz="2400" dirty="0">
                <a:solidFill>
                  <a:prstClr val="white"/>
                </a:solidFill>
              </a:rPr>
              <a:t> (SMTP) on the ITU Academy 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		trainings of ITU Academy, including </a:t>
            </a:r>
            <a:r>
              <a:rPr lang="en-US" sz="2400" dirty="0" err="1">
                <a:solidFill>
                  <a:prstClr val="white"/>
                </a:solidFill>
              </a:rPr>
              <a:t>CoEs</a:t>
            </a:r>
            <a:r>
              <a:rPr lang="en-US" sz="2400" dirty="0">
                <a:solidFill>
                  <a:prstClr val="white"/>
                </a:solidFill>
              </a:rPr>
              <a:t> Training</a:t>
            </a:r>
          </a:p>
          <a:p>
            <a:r>
              <a:rPr lang="en-US" sz="2400" b="1" dirty="0" smtClean="0"/>
              <a:t>Dec</a:t>
            </a:r>
            <a:r>
              <a:rPr lang="en-US" sz="2400" b="1" dirty="0"/>
              <a:t>: 		Reporting to Regional Preparatory Meeting for WTDC-14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01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1" y="152854"/>
            <a:ext cx="12167810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RI-EUR1:</a:t>
            </a:r>
            <a:r>
              <a:rPr lang="en-US" sz="4000" b="0" dirty="0" smtClean="0"/>
              <a:t> </a:t>
            </a:r>
            <a:r>
              <a:rPr lang="en-US" sz="4000" dirty="0">
                <a:solidFill>
                  <a:prstClr val="white"/>
                </a:solidFill>
              </a:rPr>
              <a:t>Spectrum management and transition to digital broadcasting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2015-2017 IMPLEMENTATION PLAN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solidFill>
                  <a:prstClr val="white"/>
                </a:solidFill>
              </a:rPr>
              <a:t>Q1/Q2:	Regional </a:t>
            </a:r>
            <a:r>
              <a:rPr lang="en-US" dirty="0" smtClean="0">
                <a:solidFill>
                  <a:prstClr val="white"/>
                </a:solidFill>
              </a:rPr>
              <a:t>Seminar on Spectrum and Broadcasting 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sz="2400" dirty="0"/>
              <a:t>Sept: 	</a:t>
            </a:r>
            <a:r>
              <a:rPr lang="en-US" sz="2400" dirty="0">
                <a:solidFill>
                  <a:prstClr val="white"/>
                </a:solidFill>
              </a:rPr>
              <a:t>Skills building events on Spectrum Management &amp; Broadcasting</a:t>
            </a:r>
          </a:p>
          <a:p>
            <a:r>
              <a:rPr lang="en-US" sz="2400" dirty="0"/>
              <a:t>Jan-Dec: 	</a:t>
            </a:r>
            <a:r>
              <a:rPr lang="en-US" sz="2400" dirty="0" err="1"/>
              <a:t>Twinnings</a:t>
            </a:r>
            <a:r>
              <a:rPr lang="en-US" sz="2400" dirty="0"/>
              <a:t> and country assistance upon request</a:t>
            </a:r>
            <a:endParaRPr lang="en-US" sz="2400" dirty="0" smtClean="0"/>
          </a:p>
          <a:p>
            <a:r>
              <a:rPr lang="en-US" sz="2400" dirty="0" smtClean="0"/>
              <a:t>Jan-Dec</a:t>
            </a:r>
            <a:r>
              <a:rPr lang="en-US" sz="2400" dirty="0"/>
              <a:t>:	</a:t>
            </a:r>
            <a:r>
              <a:rPr lang="en-US" sz="2400" dirty="0">
                <a:solidFill>
                  <a:prstClr val="white"/>
                </a:solidFill>
              </a:rPr>
              <a:t>Spectrum Management Training </a:t>
            </a:r>
            <a:r>
              <a:rPr lang="en-US" sz="2400" dirty="0" err="1">
                <a:solidFill>
                  <a:prstClr val="white"/>
                </a:solidFill>
              </a:rPr>
              <a:t>Programme</a:t>
            </a:r>
            <a:r>
              <a:rPr lang="en-US" sz="2400" dirty="0">
                <a:solidFill>
                  <a:prstClr val="white"/>
                </a:solidFill>
              </a:rPr>
              <a:t> (SMTP) on the ITU Academy 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		trainings of ITU Academy, including </a:t>
            </a:r>
            <a:r>
              <a:rPr lang="en-US" sz="2400" dirty="0" err="1">
                <a:solidFill>
                  <a:prstClr val="white"/>
                </a:solidFill>
              </a:rPr>
              <a:t>CoEs</a:t>
            </a:r>
            <a:r>
              <a:rPr lang="en-US" sz="2400" dirty="0">
                <a:solidFill>
                  <a:prstClr val="white"/>
                </a:solidFill>
              </a:rPr>
              <a:t> Training</a:t>
            </a:r>
          </a:p>
          <a:p>
            <a:r>
              <a:rPr lang="en-US" sz="2400" b="1" dirty="0" smtClean="0"/>
              <a:t>Dec</a:t>
            </a:r>
            <a:r>
              <a:rPr lang="en-US" sz="2400" b="1" dirty="0"/>
              <a:t>: 		Reporting to </a:t>
            </a:r>
            <a:r>
              <a:rPr lang="en-US" sz="2400" b="1" dirty="0" smtClean="0"/>
              <a:t>Regional Preparatory Meeting for WTDC-14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6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EF95F6-427A-46F8-9A65-AB6973CD2B0E}"/>
</file>

<file path=customXml/itemProps2.xml><?xml version="1.0" encoding="utf-8"?>
<ds:datastoreItem xmlns:ds="http://schemas.openxmlformats.org/officeDocument/2006/customXml" ds:itemID="{D61799E7-ADA7-40AA-923B-254E0B05DD5F}"/>
</file>

<file path=customXml/itemProps3.xml><?xml version="1.0" encoding="utf-8"?>
<ds:datastoreItem xmlns:ds="http://schemas.openxmlformats.org/officeDocument/2006/customXml" ds:itemID="{BC24934F-0550-4577-88D8-FE3B665412F8}"/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353</Words>
  <Application>Microsoft Office PowerPoint</Application>
  <PresentationFormat>Custom</PresentationFormat>
  <Paragraphs>76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Custom Design</vt:lpstr>
      <vt:lpstr>Regional Development Forum for Europe "Broadband for Sustainable Development” </vt:lpstr>
      <vt:lpstr>PowerPoint Presentation</vt:lpstr>
      <vt:lpstr>RI-EUR1 – Spectrum management and transition to digital broadcasting / WTDC-14 Outcomes</vt:lpstr>
      <vt:lpstr>Building Blocks and Impact of Regional Initiatives</vt:lpstr>
      <vt:lpstr>RI-EUR1 – Spectrum management and transition to digital broadcasting / Proposed Activities by Secretariat</vt:lpstr>
      <vt:lpstr>RI-EUR1 – Spectrum management and transition to digital broadcasting / Commitments / Proposals</vt:lpstr>
      <vt:lpstr>RI-EUR1: Spectrum management and transition to digital broadcasting / 2015-2017 IMPLEMENTATION PLAN  </vt:lpstr>
      <vt:lpstr>RI-EUR1: Spectrum management and transition to digital broadcasting / 2015-2017 IMPLEMENTATION PLAN  </vt:lpstr>
      <vt:lpstr>RI-EUR1: Spectrum management and transition to digital broadcasting / 2015-2017 IMPLEMENTATION PLAN  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Chevtchenko, Marina</cp:lastModifiedBy>
  <cp:revision>157</cp:revision>
  <dcterms:created xsi:type="dcterms:W3CDTF">2015-04-17T15:13:30Z</dcterms:created>
  <dcterms:modified xsi:type="dcterms:W3CDTF">2015-04-21T15:50:34Z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