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9"/>
  </p:notesMasterIdLst>
  <p:sldIdLst>
    <p:sldId id="2054" r:id="rId4"/>
    <p:sldId id="2117" r:id="rId5"/>
    <p:sldId id="3536" r:id="rId6"/>
    <p:sldId id="2118" r:id="rId7"/>
    <p:sldId id="210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00"/>
    <p:restoredTop sz="70561" autoAdjust="0"/>
  </p:normalViewPr>
  <p:slideViewPr>
    <p:cSldViewPr snapToGrid="0">
      <p:cViewPr varScale="1">
        <p:scale>
          <a:sx n="54" d="100"/>
          <a:sy n="54" d="100"/>
        </p:scale>
        <p:origin x="2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customXml" Target="../customXml/item3.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geat, Amélie" userId="c848ba8c-0aa5-4195-9396-427a35b35c56" providerId="ADAL" clId="{7E878912-778A-464B-8E87-6CCE0F282153}"/>
    <pc:docChg chg="delSld modSld">
      <pc:chgData name="Grangeat, Amélie" userId="c848ba8c-0aa5-4195-9396-427a35b35c56" providerId="ADAL" clId="{7E878912-778A-464B-8E87-6CCE0F282153}" dt="2024-07-05T09:53:59.742" v="58" actId="47"/>
      <pc:docMkLst>
        <pc:docMk/>
      </pc:docMkLst>
      <pc:sldChg chg="modSp mod">
        <pc:chgData name="Grangeat, Amélie" userId="c848ba8c-0aa5-4195-9396-427a35b35c56" providerId="ADAL" clId="{7E878912-778A-464B-8E87-6CCE0F282153}" dt="2024-07-05T09:52:21.741" v="57" actId="20577"/>
        <pc:sldMkLst>
          <pc:docMk/>
          <pc:sldMk cId="2196148365" sldId="2054"/>
        </pc:sldMkLst>
        <pc:spChg chg="mod">
          <ac:chgData name="Grangeat, Amélie" userId="c848ba8c-0aa5-4195-9396-427a35b35c56" providerId="ADAL" clId="{7E878912-778A-464B-8E87-6CCE0F282153}" dt="2024-07-05T09:52:21.741" v="57" actId="20577"/>
          <ac:spMkLst>
            <pc:docMk/>
            <pc:sldMk cId="2196148365" sldId="2054"/>
            <ac:spMk id="3" creationId="{3FA741DD-B332-F63E-04E8-5D68152A09FC}"/>
          </ac:spMkLst>
        </pc:spChg>
      </pc:sldChg>
      <pc:sldChg chg="del">
        <pc:chgData name="Grangeat, Amélie" userId="c848ba8c-0aa5-4195-9396-427a35b35c56" providerId="ADAL" clId="{7E878912-778A-464B-8E87-6CCE0F282153}" dt="2024-07-05T09:53:59.742" v="58" actId="47"/>
        <pc:sldMkLst>
          <pc:docMk/>
          <pc:sldMk cId="79183713" sldId="35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4732-5F92-564A-828B-EF7F40CA3C08}" type="datetimeFigureOut">
              <a:rPr lang="en-US" smtClean="0"/>
              <a:t>7/5/2024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61E8C-1FCF-494D-92B8-4502C4BDB0BF}" type="slidenum">
              <a:rPr lang="en-US" smtClean="0"/>
              <a:t>‹N°›</a:t>
            </a:fld>
            <a:endParaRPr lang="en-US"/>
          </a:p>
        </p:txBody>
      </p:sp>
    </p:spTree>
    <p:extLst>
      <p:ext uri="{BB962C8B-B14F-4D97-AF65-F5344CB8AC3E}">
        <p14:creationId xmlns:p14="http://schemas.microsoft.com/office/powerpoint/2010/main" val="68939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tu.int/dms_ties/itu-s/md/22/pp/c/S22-PP-C-0202%21%21PDF-E.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itu.int/dms_pub/itu-d/opb/tdc/D-TDC-WTDC-2022-PDF-E.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83FFEB-9E08-4809-9F86-D51E22B3577C}" type="slidenum">
              <a:rPr lang="en-GB" smtClean="0"/>
              <a:t>1</a:t>
            </a:fld>
            <a:endParaRPr lang="en-GB"/>
          </a:p>
        </p:txBody>
      </p:sp>
    </p:spTree>
    <p:extLst>
      <p:ext uri="{BB962C8B-B14F-4D97-AF65-F5344CB8AC3E}">
        <p14:creationId xmlns:p14="http://schemas.microsoft.com/office/powerpoint/2010/main" val="346231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00"/>
              </a:spcBef>
            </a:pPr>
            <a:r>
              <a:rPr lang="en-GB" sz="1800" b="1" dirty="0">
                <a:effectLst/>
                <a:latin typeface="Times New Roman" panose="02020603050405020304" pitchFamily="18" charset="0"/>
                <a:ea typeface="SimSun" panose="02010600030101010101" pitchFamily="2" charset="-122"/>
              </a:rPr>
              <a:t>Background</a:t>
            </a:r>
            <a:endParaRPr lang="fr-FR" sz="1800" dirty="0">
              <a:effectLst/>
              <a:latin typeface="Times New Roman" panose="02020603050405020304" pitchFamily="18" charset="0"/>
              <a:ea typeface="SimSun" panose="02010600030101010101" pitchFamily="2" charset="-122"/>
            </a:endParaRPr>
          </a:p>
          <a:p>
            <a:pPr algn="just">
              <a:spcBef>
                <a:spcPts val="100"/>
              </a:spcBef>
            </a:pPr>
            <a:r>
              <a:rPr lang="en-GB" sz="1800" dirty="0">
                <a:effectLst/>
                <a:latin typeface="Times New Roman" panose="02020603050405020304" pitchFamily="18" charset="0"/>
                <a:ea typeface="SimSun" panose="02010600030101010101" pitchFamily="2" charset="-122"/>
              </a:rPr>
              <a:t>At current levels of global greenhouse gas emissions, the world is not on track to meet the climate targets, which would increase the risks of pervasive climate change impacts beyond what is already seen. Early Warning systems are a proven, effective, and feasible climate adaptation measure. In March 2022, the UN Secretary-General set up the UN Early Warning Initiative, which stipulates that by 2027, every person in the world should be protected by an early warning system.</a:t>
            </a:r>
            <a:endParaRPr lang="fr-FR" sz="1800" dirty="0">
              <a:effectLst/>
              <a:latin typeface="Times New Roman" panose="02020603050405020304" pitchFamily="18" charset="0"/>
              <a:ea typeface="SimSun" panose="02010600030101010101" pitchFamily="2" charset="-122"/>
            </a:endParaRPr>
          </a:p>
          <a:p>
            <a:pPr algn="just">
              <a:spcBef>
                <a:spcPts val="100"/>
              </a:spcBef>
            </a:pPr>
            <a:r>
              <a:rPr lang="en-GB" sz="1800" dirty="0">
                <a:effectLst/>
                <a:latin typeface="Times New Roman" panose="02020603050405020304" pitchFamily="18" charset="0"/>
                <a:ea typeface="SimSun" panose="02010600030101010101" pitchFamily="2" charset="-122"/>
              </a:rPr>
              <a:t>EW4All is promoting programmes to strengthen climate mitigation in developing countries thanks to 4 pillars. The United Nations Office for Disaster Risk Reduction (UNDRR) leads the first pillar on the risk knowledge. World Meteorological Organization (WMO) leads the second pillar on the observation, monitoring and forecasting of the risks. ITU is the leader of the 3</a:t>
            </a:r>
            <a:r>
              <a:rPr lang="en-GB" sz="1800" baseline="30000" dirty="0">
                <a:effectLst/>
                <a:latin typeface="Times New Roman" panose="02020603050405020304" pitchFamily="18" charset="0"/>
                <a:ea typeface="SimSun" panose="02010600030101010101" pitchFamily="2" charset="-122"/>
              </a:rPr>
              <a:t>rd</a:t>
            </a:r>
            <a:r>
              <a:rPr lang="en-GB" sz="1800" dirty="0">
                <a:effectLst/>
                <a:latin typeface="Times New Roman" panose="02020603050405020304" pitchFamily="18" charset="0"/>
                <a:ea typeface="SimSun" panose="02010600030101010101" pitchFamily="2" charset="-122"/>
              </a:rPr>
              <a:t> Pillar, on the alert dissemination. The International Federation of Red Cross and Red Crescent Societies (IFRC) leads the 4</a:t>
            </a:r>
            <a:r>
              <a:rPr lang="en-GB" sz="1800" baseline="30000" dirty="0">
                <a:effectLst/>
                <a:latin typeface="Times New Roman" panose="02020603050405020304" pitchFamily="18" charset="0"/>
                <a:ea typeface="SimSun" panose="02010600030101010101" pitchFamily="2" charset="-122"/>
              </a:rPr>
              <a:t>th</a:t>
            </a:r>
            <a:r>
              <a:rPr lang="en-GB" sz="1800" dirty="0">
                <a:effectLst/>
                <a:latin typeface="Times New Roman" panose="02020603050405020304" pitchFamily="18" charset="0"/>
                <a:ea typeface="SimSun" panose="02010600030101010101" pitchFamily="2" charset="-122"/>
              </a:rPr>
              <a:t> pillar on the response and the engagement of the communities. </a:t>
            </a:r>
            <a:endParaRPr lang="fr-FR" sz="1800" dirty="0">
              <a:effectLst/>
              <a:latin typeface="Times New Roman" panose="02020603050405020304" pitchFamily="18" charset="0"/>
              <a:ea typeface="SimSun" panose="02010600030101010101" pitchFamily="2" charset="-122"/>
            </a:endParaRPr>
          </a:p>
          <a:p>
            <a:pPr marL="0" indent="0">
              <a:buFont typeface="Arial" panose="020B0604020202020204" pitchFamily="34" charset="0"/>
              <a:buNone/>
            </a:pPr>
            <a:endParaRPr lang="fr-FR" dirty="0"/>
          </a:p>
          <a:p>
            <a:pPr algn="just">
              <a:spcBef>
                <a:spcPts val="100"/>
              </a:spcBef>
            </a:pPr>
            <a:r>
              <a:rPr lang="en-GB" sz="1800" b="1" dirty="0">
                <a:effectLst/>
                <a:latin typeface="Times New Roman" panose="02020603050405020304" pitchFamily="18" charset="0"/>
                <a:ea typeface="SimSun" panose="02010600030101010101" pitchFamily="2" charset="-122"/>
              </a:rPr>
              <a:t>ITU as the lead of Pillar 3</a:t>
            </a:r>
            <a:endParaRPr lang="fr-FR" sz="1800" dirty="0">
              <a:effectLst/>
              <a:latin typeface="Times New Roman" panose="02020603050405020304" pitchFamily="18" charset="0"/>
              <a:ea typeface="SimSun" panose="02010600030101010101" pitchFamily="2" charset="-122"/>
            </a:endParaRPr>
          </a:p>
          <a:p>
            <a:pPr algn="just" fontAlgn="base">
              <a:spcBef>
                <a:spcPts val="600"/>
              </a:spcBef>
            </a:pPr>
            <a:r>
              <a:rPr lang="en-GB" sz="1800" dirty="0">
                <a:solidFill>
                  <a:srgbClr val="000000"/>
                </a:solidFill>
                <a:effectLst/>
                <a:highlight>
                  <a:srgbClr val="FFFFFF"/>
                </a:highlight>
                <a:latin typeface="Times New Roman" panose="02020603050405020304" pitchFamily="18" charset="0"/>
                <a:ea typeface="SimSun" panose="02010600030101010101" pitchFamily="2" charset="-122"/>
              </a:rPr>
              <a:t>ITU’s Membership has provided the Union with a clear mandate to support countries in implementing early warning systems, including through PP Resolution 136</a:t>
            </a:r>
            <a:r>
              <a:rPr lang="en-GB" sz="1800" dirty="0">
                <a:solidFill>
                  <a:srgbClr val="444444"/>
                </a:solidFill>
                <a:effectLst/>
                <a:latin typeface="Times New Roman" panose="02020603050405020304" pitchFamily="18" charset="0"/>
                <a:ea typeface="SimSun" panose="02010600030101010101" pitchFamily="2" charset="-122"/>
              </a:rPr>
              <a:t> (</a:t>
            </a:r>
            <a:r>
              <a:rPr lang="en-GB" sz="1800" u="sng" dirty="0">
                <a:solidFill>
                  <a:srgbClr val="0000FF"/>
                </a:solidFill>
                <a:effectLst/>
                <a:latin typeface="Times New Roman" panose="02020603050405020304" pitchFamily="18" charset="0"/>
                <a:ea typeface="SimSun" panose="02010600030101010101" pitchFamily="2" charset="-122"/>
                <a:hlinkClick r:id="rId3"/>
              </a:rPr>
              <a:t>Rev. Bucharest, 2022</a:t>
            </a:r>
            <a:r>
              <a:rPr lang="en-GB" sz="1800" dirty="0">
                <a:solidFill>
                  <a:srgbClr val="444444"/>
                </a:solidFill>
                <a:effectLst/>
                <a:latin typeface="Times New Roman" panose="02020603050405020304" pitchFamily="18" charset="0"/>
                <a:ea typeface="SimSun" panose="02010600030101010101" pitchFamily="2" charset="-122"/>
              </a:rPr>
              <a:t>) </a:t>
            </a:r>
            <a:r>
              <a:rPr lang="en-GB" sz="1800" dirty="0">
                <a:solidFill>
                  <a:srgbClr val="000000"/>
                </a:solidFill>
                <a:effectLst/>
                <a:highlight>
                  <a:srgbClr val="FFFFFF"/>
                </a:highlight>
                <a:latin typeface="Times New Roman" panose="02020603050405020304" pitchFamily="18" charset="0"/>
                <a:ea typeface="SimSun" panose="02010600030101010101" pitchFamily="2" charset="-122"/>
              </a:rPr>
              <a:t>which focuses on “the use of telecommunications/information and communication technologies for humanitarian assistance and for monitoring and management in emergency and disaster situations, including health-related emergencies, for early warning, prevention, mitigation, and relief.” Likewise, the last ITU World Telecommunication Development Conference (WTDC) also adopted Resolution 34</a:t>
            </a:r>
            <a:r>
              <a:rPr lang="en-GB" sz="1800" dirty="0">
                <a:solidFill>
                  <a:srgbClr val="444444"/>
                </a:solidFill>
                <a:effectLst/>
                <a:latin typeface="Times New Roman" panose="02020603050405020304" pitchFamily="18" charset="0"/>
                <a:ea typeface="SimSun" panose="02010600030101010101" pitchFamily="2" charset="-122"/>
              </a:rPr>
              <a:t> (</a:t>
            </a:r>
            <a:r>
              <a:rPr lang="en-GB" sz="1800" u="sng" dirty="0">
                <a:solidFill>
                  <a:srgbClr val="0000FF"/>
                </a:solidFill>
                <a:effectLst/>
                <a:latin typeface="Times New Roman" panose="02020603050405020304" pitchFamily="18" charset="0"/>
                <a:ea typeface="SimSun" panose="02010600030101010101" pitchFamily="2" charset="-122"/>
                <a:hlinkClick r:id="rId4"/>
              </a:rPr>
              <a:t>Rev. Kigali, 2022</a:t>
            </a:r>
            <a:r>
              <a:rPr lang="en-GB" sz="1800" dirty="0">
                <a:solidFill>
                  <a:srgbClr val="444444"/>
                </a:solidFill>
                <a:effectLst/>
                <a:latin typeface="Times New Roman" panose="02020603050405020304" pitchFamily="18" charset="0"/>
                <a:ea typeface="SimSun" panose="02010600030101010101" pitchFamily="2" charset="-122"/>
              </a:rPr>
              <a:t>)</a:t>
            </a:r>
            <a:r>
              <a:rPr lang="en-GB" sz="1800" dirty="0">
                <a:solidFill>
                  <a:srgbClr val="000000"/>
                </a:solidFill>
                <a:effectLst/>
                <a:highlight>
                  <a:srgbClr val="FFFFFF"/>
                </a:highlight>
                <a:latin typeface="Times New Roman" panose="02020603050405020304" pitchFamily="18" charset="0"/>
                <a:ea typeface="SimSun" panose="02010600030101010101" pitchFamily="2" charset="-122"/>
              </a:rPr>
              <a:t>, on “the role of telecommunications/information and communication technology in disaster preparedness, early warning, rescue, mitigation, relief and response.”</a:t>
            </a:r>
            <a:endParaRPr lang="fr-FR" sz="1800" dirty="0">
              <a:effectLst/>
              <a:latin typeface="Times New Roman" panose="02020603050405020304" pitchFamily="18" charset="0"/>
              <a:ea typeface="SimSun" panose="02010600030101010101" pitchFamily="2" charset="-122"/>
            </a:endParaRPr>
          </a:p>
          <a:p>
            <a:pPr algn="just">
              <a:spcBef>
                <a:spcPts val="100"/>
              </a:spcBef>
            </a:pPr>
            <a:r>
              <a:rPr lang="en-GB" sz="1800" dirty="0">
                <a:effectLst/>
                <a:latin typeface="Times New Roman" panose="02020603050405020304" pitchFamily="18" charset="0"/>
                <a:ea typeface="SimSun" panose="02010600030101010101" pitchFamily="2" charset="-122"/>
              </a:rPr>
              <a:t>As the lead for Pillar 3, which is the 'Warning Dissemination and Communication' pillar within the early warning value cycle (see Figure below), ITU collaborates closely with co-leads IFRC, WMO, UNDP, IOM, and REAP to ensure that last-mile connectivity is available once a risk is identified, and the need for an alert is established. </a:t>
            </a:r>
            <a:endParaRPr lang="fr-FR" sz="1800" dirty="0">
              <a:effectLst/>
              <a:latin typeface="Times New Roman" panose="02020603050405020304" pitchFamily="18" charset="0"/>
              <a:ea typeface="SimSun" panose="02010600030101010101" pitchFamily="2" charset="-122"/>
            </a:endParaRPr>
          </a:p>
          <a:p>
            <a:pPr marL="0" indent="0">
              <a:buFont typeface="Arial" panose="020B0604020202020204" pitchFamily="34" charset="0"/>
              <a:buNone/>
            </a:pPr>
            <a:endParaRPr lang="en-CH" dirty="0"/>
          </a:p>
        </p:txBody>
      </p:sp>
      <p:sp>
        <p:nvSpPr>
          <p:cNvPr id="4" name="Slide Number Placeholder 3"/>
          <p:cNvSpPr>
            <a:spLocks noGrp="1"/>
          </p:cNvSpPr>
          <p:nvPr>
            <p:ph type="sldNum" sz="quarter" idx="5"/>
          </p:nvPr>
        </p:nvSpPr>
        <p:spPr/>
        <p:txBody>
          <a:bodyPr/>
          <a:lstStyle/>
          <a:p>
            <a:fld id="{EE83FFEB-9E08-4809-9F86-D51E22B3577C}" type="slidenum">
              <a:rPr lang="en-GB" smtClean="0"/>
              <a:t>2</a:t>
            </a:fld>
            <a:endParaRPr lang="en-GB"/>
          </a:p>
        </p:txBody>
      </p:sp>
    </p:spTree>
    <p:extLst>
      <p:ext uri="{BB962C8B-B14F-4D97-AF65-F5344CB8AC3E}">
        <p14:creationId xmlns:p14="http://schemas.microsoft.com/office/powerpoint/2010/main" val="301434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a:t>
            </a:r>
            <a:r>
              <a:rPr lang="en-US" altLang="zh-CN" dirty="0"/>
              <a:t>:</a:t>
            </a:r>
            <a:r>
              <a:rPr lang="zh-CN" altLang="en-US" dirty="0"/>
              <a:t> </a:t>
            </a:r>
            <a:r>
              <a:rPr lang="en-US" altLang="zh-CN" dirty="0"/>
              <a:t>EW4All</a:t>
            </a:r>
            <a:r>
              <a:rPr lang="zh-CN" altLang="en-US" dirty="0"/>
              <a:t> </a:t>
            </a:r>
            <a:r>
              <a:rPr lang="en-US" altLang="zh-CN" dirty="0"/>
              <a:t>action</a:t>
            </a:r>
            <a:r>
              <a:rPr lang="zh-CN" altLang="en-US" dirty="0"/>
              <a:t> </a:t>
            </a:r>
            <a:r>
              <a:rPr lang="en-US" altLang="zh-CN" dirty="0"/>
              <a:t>plan</a:t>
            </a:r>
            <a:endParaRPr lang="en-US" dirty="0"/>
          </a:p>
        </p:txBody>
      </p:sp>
      <p:sp>
        <p:nvSpPr>
          <p:cNvPr id="4" name="Slide Number Placeholder 3"/>
          <p:cNvSpPr>
            <a:spLocks noGrp="1"/>
          </p:cNvSpPr>
          <p:nvPr>
            <p:ph type="sldNum" sz="quarter" idx="5"/>
          </p:nvPr>
        </p:nvSpPr>
        <p:spPr/>
        <p:txBody>
          <a:bodyPr/>
          <a:lstStyle/>
          <a:p>
            <a:fld id="{EE83FFEB-9E08-4809-9F86-D51E22B3577C}" type="slidenum">
              <a:rPr lang="en-GB" smtClean="0"/>
              <a:t>3</a:t>
            </a:fld>
            <a:endParaRPr lang="en-GB"/>
          </a:p>
        </p:txBody>
      </p:sp>
    </p:spTree>
    <p:extLst>
      <p:ext uri="{BB962C8B-B14F-4D97-AF65-F5344CB8AC3E}">
        <p14:creationId xmlns:p14="http://schemas.microsoft.com/office/powerpoint/2010/main" val="248836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EE83FFEB-9E08-4809-9F86-D51E22B3577C}" type="slidenum">
              <a:rPr lang="en-GB" smtClean="0"/>
              <a:t>4</a:t>
            </a:fld>
            <a:endParaRPr lang="en-GB"/>
          </a:p>
        </p:txBody>
      </p:sp>
    </p:spTree>
    <p:extLst>
      <p:ext uri="{BB962C8B-B14F-4D97-AF65-F5344CB8AC3E}">
        <p14:creationId xmlns:p14="http://schemas.microsoft.com/office/powerpoint/2010/main" val="154118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H" dirty="0"/>
          </a:p>
        </p:txBody>
      </p:sp>
      <p:sp>
        <p:nvSpPr>
          <p:cNvPr id="4" name="Slide Number Placeholder 3"/>
          <p:cNvSpPr>
            <a:spLocks noGrp="1"/>
          </p:cNvSpPr>
          <p:nvPr>
            <p:ph type="sldNum" sz="quarter" idx="5"/>
          </p:nvPr>
        </p:nvSpPr>
        <p:spPr/>
        <p:txBody>
          <a:bodyPr/>
          <a:lstStyle/>
          <a:p>
            <a:fld id="{EE83FFEB-9E08-4809-9F86-D51E22B3577C}" type="slidenum">
              <a:rPr lang="en-GB" smtClean="0"/>
              <a:t>5</a:t>
            </a:fld>
            <a:endParaRPr lang="en-GB"/>
          </a:p>
        </p:txBody>
      </p:sp>
    </p:spTree>
    <p:extLst>
      <p:ext uri="{BB962C8B-B14F-4D97-AF65-F5344CB8AC3E}">
        <p14:creationId xmlns:p14="http://schemas.microsoft.com/office/powerpoint/2010/main" val="16086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92A2-2660-8B8F-FF6A-52A808BB60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7A3FC4-12D3-BA18-791F-75024486C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B912D8-CEEA-C54F-B4ED-B0D858D6972A}"/>
              </a:ext>
            </a:extLst>
          </p:cNvPr>
          <p:cNvSpPr>
            <a:spLocks noGrp="1"/>
          </p:cNvSpPr>
          <p:nvPr>
            <p:ph type="dt" sz="half" idx="10"/>
          </p:nvPr>
        </p:nvSpPr>
        <p:spPr/>
        <p:txBody>
          <a:bodyPr/>
          <a:lstStyle/>
          <a:p>
            <a:fld id="{4821F4B5-D562-9E4C-A315-63EC6CF47D2D}" type="datetimeFigureOut">
              <a:rPr lang="en-US" smtClean="0"/>
              <a:t>7/5/2024</a:t>
            </a:fld>
            <a:endParaRPr lang="en-US"/>
          </a:p>
        </p:txBody>
      </p:sp>
      <p:sp>
        <p:nvSpPr>
          <p:cNvPr id="5" name="Footer Placeholder 4">
            <a:extLst>
              <a:ext uri="{FF2B5EF4-FFF2-40B4-BE49-F238E27FC236}">
                <a16:creationId xmlns:a16="http://schemas.microsoft.com/office/drawing/2014/main" id="{39F6089E-C73B-5932-5F49-F1124FAB2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AB534-67DE-2583-8D72-C0D881FC1255}"/>
              </a:ext>
            </a:extLst>
          </p:cNvPr>
          <p:cNvSpPr>
            <a:spLocks noGrp="1"/>
          </p:cNvSpPr>
          <p:nvPr>
            <p:ph type="sldNum" sz="quarter" idx="12"/>
          </p:nvPr>
        </p:nvSpPr>
        <p:spPr/>
        <p:txBody>
          <a:bodyPr/>
          <a:lstStyle/>
          <a:p>
            <a:fld id="{DE12A695-BD87-4448-A45F-020F1124A37D}" type="slidenum">
              <a:rPr lang="en-US" smtClean="0"/>
              <a:t>‹N°›</a:t>
            </a:fld>
            <a:endParaRPr lang="en-US"/>
          </a:p>
        </p:txBody>
      </p:sp>
    </p:spTree>
    <p:extLst>
      <p:ext uri="{BB962C8B-B14F-4D97-AF65-F5344CB8AC3E}">
        <p14:creationId xmlns:p14="http://schemas.microsoft.com/office/powerpoint/2010/main" val="38177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908D-9D25-9464-95C2-45207A200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E8CB46-FD1B-55BD-9DB9-ADE794D0E5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ADF08-FE71-2300-7A78-29435C39F825}"/>
              </a:ext>
            </a:extLst>
          </p:cNvPr>
          <p:cNvSpPr>
            <a:spLocks noGrp="1"/>
          </p:cNvSpPr>
          <p:nvPr>
            <p:ph type="dt" sz="half" idx="10"/>
          </p:nvPr>
        </p:nvSpPr>
        <p:spPr/>
        <p:txBody>
          <a:bodyPr/>
          <a:lstStyle/>
          <a:p>
            <a:fld id="{4821F4B5-D562-9E4C-A315-63EC6CF47D2D}" type="datetimeFigureOut">
              <a:rPr lang="en-US" smtClean="0"/>
              <a:t>7/5/2024</a:t>
            </a:fld>
            <a:endParaRPr lang="en-US"/>
          </a:p>
        </p:txBody>
      </p:sp>
      <p:sp>
        <p:nvSpPr>
          <p:cNvPr id="5" name="Footer Placeholder 4">
            <a:extLst>
              <a:ext uri="{FF2B5EF4-FFF2-40B4-BE49-F238E27FC236}">
                <a16:creationId xmlns:a16="http://schemas.microsoft.com/office/drawing/2014/main" id="{5F12CD46-EF17-917D-C8A0-5EC9E9DF0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97F0B-8880-9882-BD79-4E5874E79D0B}"/>
              </a:ext>
            </a:extLst>
          </p:cNvPr>
          <p:cNvSpPr>
            <a:spLocks noGrp="1"/>
          </p:cNvSpPr>
          <p:nvPr>
            <p:ph type="sldNum" sz="quarter" idx="12"/>
          </p:nvPr>
        </p:nvSpPr>
        <p:spPr/>
        <p:txBody>
          <a:bodyPr/>
          <a:lstStyle/>
          <a:p>
            <a:fld id="{DE12A695-BD87-4448-A45F-020F1124A37D}" type="slidenum">
              <a:rPr lang="en-US" smtClean="0"/>
              <a:t>‹N°›</a:t>
            </a:fld>
            <a:endParaRPr lang="en-US"/>
          </a:p>
        </p:txBody>
      </p:sp>
    </p:spTree>
    <p:extLst>
      <p:ext uri="{BB962C8B-B14F-4D97-AF65-F5344CB8AC3E}">
        <p14:creationId xmlns:p14="http://schemas.microsoft.com/office/powerpoint/2010/main" val="275376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24028D-670F-CA75-58F2-664A78221E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BBAA70-F44F-5B5F-DA86-91C948BDD0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E107A-90B4-5BE5-F6B6-9B549EBAF3FD}"/>
              </a:ext>
            </a:extLst>
          </p:cNvPr>
          <p:cNvSpPr>
            <a:spLocks noGrp="1"/>
          </p:cNvSpPr>
          <p:nvPr>
            <p:ph type="dt" sz="half" idx="10"/>
          </p:nvPr>
        </p:nvSpPr>
        <p:spPr/>
        <p:txBody>
          <a:bodyPr/>
          <a:lstStyle/>
          <a:p>
            <a:fld id="{4821F4B5-D562-9E4C-A315-63EC6CF47D2D}" type="datetimeFigureOut">
              <a:rPr lang="en-US" smtClean="0"/>
              <a:t>7/5/2024</a:t>
            </a:fld>
            <a:endParaRPr lang="en-US"/>
          </a:p>
        </p:txBody>
      </p:sp>
      <p:sp>
        <p:nvSpPr>
          <p:cNvPr id="5" name="Footer Placeholder 4">
            <a:extLst>
              <a:ext uri="{FF2B5EF4-FFF2-40B4-BE49-F238E27FC236}">
                <a16:creationId xmlns:a16="http://schemas.microsoft.com/office/drawing/2014/main" id="{310CDD22-371F-49CF-6114-2F30688DF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6494C-7861-6258-4E3E-1DFECB5D1595}"/>
              </a:ext>
            </a:extLst>
          </p:cNvPr>
          <p:cNvSpPr>
            <a:spLocks noGrp="1"/>
          </p:cNvSpPr>
          <p:nvPr>
            <p:ph type="sldNum" sz="quarter" idx="12"/>
          </p:nvPr>
        </p:nvSpPr>
        <p:spPr/>
        <p:txBody>
          <a:bodyPr/>
          <a:lstStyle/>
          <a:p>
            <a:fld id="{DE12A695-BD87-4448-A45F-020F1124A37D}" type="slidenum">
              <a:rPr lang="en-US" smtClean="0"/>
              <a:t>‹N°›</a:t>
            </a:fld>
            <a:endParaRPr lang="en-US"/>
          </a:p>
        </p:txBody>
      </p:sp>
    </p:spTree>
    <p:extLst>
      <p:ext uri="{BB962C8B-B14F-4D97-AF65-F5344CB8AC3E}">
        <p14:creationId xmlns:p14="http://schemas.microsoft.com/office/powerpoint/2010/main" val="635419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Attribution</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7182854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03250" y="539750"/>
            <a:ext cx="10985500"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5931691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ECCEA-025D-D60A-0981-B21B5A93F7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9146E-9DDB-F40A-4CA3-601A6A917B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5EB48-9B92-97AB-AC75-B338DC6284C5}"/>
              </a:ext>
            </a:extLst>
          </p:cNvPr>
          <p:cNvSpPr>
            <a:spLocks noGrp="1"/>
          </p:cNvSpPr>
          <p:nvPr>
            <p:ph type="dt" sz="half" idx="10"/>
          </p:nvPr>
        </p:nvSpPr>
        <p:spPr/>
        <p:txBody>
          <a:bodyPr/>
          <a:lstStyle/>
          <a:p>
            <a:fld id="{4821F4B5-D562-9E4C-A315-63EC6CF47D2D}" type="datetimeFigureOut">
              <a:rPr lang="en-US" smtClean="0"/>
              <a:t>7/5/2024</a:t>
            </a:fld>
            <a:endParaRPr lang="en-US"/>
          </a:p>
        </p:txBody>
      </p:sp>
      <p:sp>
        <p:nvSpPr>
          <p:cNvPr id="5" name="Footer Placeholder 4">
            <a:extLst>
              <a:ext uri="{FF2B5EF4-FFF2-40B4-BE49-F238E27FC236}">
                <a16:creationId xmlns:a16="http://schemas.microsoft.com/office/drawing/2014/main" id="{012DE3C3-DD01-453A-6A88-9EBAFE260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C3F37-3388-B06F-370A-68A8C9F528F7}"/>
              </a:ext>
            </a:extLst>
          </p:cNvPr>
          <p:cNvSpPr>
            <a:spLocks noGrp="1"/>
          </p:cNvSpPr>
          <p:nvPr>
            <p:ph type="sldNum" sz="quarter" idx="12"/>
          </p:nvPr>
        </p:nvSpPr>
        <p:spPr/>
        <p:txBody>
          <a:bodyPr/>
          <a:lstStyle/>
          <a:p>
            <a:fld id="{DE12A695-BD87-4448-A45F-020F1124A37D}" type="slidenum">
              <a:rPr lang="en-US" smtClean="0"/>
              <a:t>‹N°›</a:t>
            </a:fld>
            <a:endParaRPr lang="en-US"/>
          </a:p>
        </p:txBody>
      </p:sp>
    </p:spTree>
    <p:extLst>
      <p:ext uri="{BB962C8B-B14F-4D97-AF65-F5344CB8AC3E}">
        <p14:creationId xmlns:p14="http://schemas.microsoft.com/office/powerpoint/2010/main" val="148098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B7ED-2FF9-142D-5D20-17E47FA343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BF07C1-67B3-DBD3-1AE4-305E8FAD9C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0B5D75-5BE1-058A-CF35-B60D4B703014}"/>
              </a:ext>
            </a:extLst>
          </p:cNvPr>
          <p:cNvSpPr>
            <a:spLocks noGrp="1"/>
          </p:cNvSpPr>
          <p:nvPr>
            <p:ph type="dt" sz="half" idx="10"/>
          </p:nvPr>
        </p:nvSpPr>
        <p:spPr/>
        <p:txBody>
          <a:bodyPr/>
          <a:lstStyle/>
          <a:p>
            <a:fld id="{4821F4B5-D562-9E4C-A315-63EC6CF47D2D}" type="datetimeFigureOut">
              <a:rPr lang="en-US" smtClean="0"/>
              <a:t>7/5/2024</a:t>
            </a:fld>
            <a:endParaRPr lang="en-US"/>
          </a:p>
        </p:txBody>
      </p:sp>
      <p:sp>
        <p:nvSpPr>
          <p:cNvPr id="5" name="Footer Placeholder 4">
            <a:extLst>
              <a:ext uri="{FF2B5EF4-FFF2-40B4-BE49-F238E27FC236}">
                <a16:creationId xmlns:a16="http://schemas.microsoft.com/office/drawing/2014/main" id="{719A8861-2502-9FB7-C617-5111BE777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C0767-54ED-D20F-5CF1-E9BD565A09C0}"/>
              </a:ext>
            </a:extLst>
          </p:cNvPr>
          <p:cNvSpPr>
            <a:spLocks noGrp="1"/>
          </p:cNvSpPr>
          <p:nvPr>
            <p:ph type="sldNum" sz="quarter" idx="12"/>
          </p:nvPr>
        </p:nvSpPr>
        <p:spPr/>
        <p:txBody>
          <a:bodyPr/>
          <a:lstStyle/>
          <a:p>
            <a:fld id="{DE12A695-BD87-4448-A45F-020F1124A37D}" type="slidenum">
              <a:rPr lang="en-US" smtClean="0"/>
              <a:t>‹N°›</a:t>
            </a:fld>
            <a:endParaRPr lang="en-US"/>
          </a:p>
        </p:txBody>
      </p:sp>
    </p:spTree>
    <p:extLst>
      <p:ext uri="{BB962C8B-B14F-4D97-AF65-F5344CB8AC3E}">
        <p14:creationId xmlns:p14="http://schemas.microsoft.com/office/powerpoint/2010/main" val="39593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A0D9-37F5-735A-386C-9CAE5A50FB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09D866-ED26-A46A-ED3F-BCCB269E11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84FC09-2C8B-27D7-EDB7-4C84EDBBF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B66846-F5B2-571E-1EFE-95B50C81F599}"/>
              </a:ext>
            </a:extLst>
          </p:cNvPr>
          <p:cNvSpPr>
            <a:spLocks noGrp="1"/>
          </p:cNvSpPr>
          <p:nvPr>
            <p:ph type="dt" sz="half" idx="10"/>
          </p:nvPr>
        </p:nvSpPr>
        <p:spPr/>
        <p:txBody>
          <a:bodyPr/>
          <a:lstStyle/>
          <a:p>
            <a:fld id="{4821F4B5-D562-9E4C-A315-63EC6CF47D2D}" type="datetimeFigureOut">
              <a:rPr lang="en-US" smtClean="0"/>
              <a:t>7/5/2024</a:t>
            </a:fld>
            <a:endParaRPr lang="en-US"/>
          </a:p>
        </p:txBody>
      </p:sp>
      <p:sp>
        <p:nvSpPr>
          <p:cNvPr id="6" name="Footer Placeholder 5">
            <a:extLst>
              <a:ext uri="{FF2B5EF4-FFF2-40B4-BE49-F238E27FC236}">
                <a16:creationId xmlns:a16="http://schemas.microsoft.com/office/drawing/2014/main" id="{20C8F939-FF99-3DA2-6050-686C192B4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BC13B-D4E6-CD37-0B23-30D9CBA0DDBF}"/>
              </a:ext>
            </a:extLst>
          </p:cNvPr>
          <p:cNvSpPr>
            <a:spLocks noGrp="1"/>
          </p:cNvSpPr>
          <p:nvPr>
            <p:ph type="sldNum" sz="quarter" idx="12"/>
          </p:nvPr>
        </p:nvSpPr>
        <p:spPr/>
        <p:txBody>
          <a:bodyPr/>
          <a:lstStyle/>
          <a:p>
            <a:fld id="{DE12A695-BD87-4448-A45F-020F1124A37D}" type="slidenum">
              <a:rPr lang="en-US" smtClean="0"/>
              <a:t>‹N°›</a:t>
            </a:fld>
            <a:endParaRPr lang="en-US"/>
          </a:p>
        </p:txBody>
      </p:sp>
    </p:spTree>
    <p:extLst>
      <p:ext uri="{BB962C8B-B14F-4D97-AF65-F5344CB8AC3E}">
        <p14:creationId xmlns:p14="http://schemas.microsoft.com/office/powerpoint/2010/main" val="183823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0530-3BED-3173-7F02-AD7E1D6B4D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14F1D4-BE6E-BA47-D7FD-6B262CD929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1E402-2D95-F5A9-DEC5-EE4C500ED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C2AAD7-9C68-7802-3787-1E65FEB2F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795140-122D-A039-8967-BC3689A610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5AD0E-A962-C036-0964-85B70BF777C2}"/>
              </a:ext>
            </a:extLst>
          </p:cNvPr>
          <p:cNvSpPr>
            <a:spLocks noGrp="1"/>
          </p:cNvSpPr>
          <p:nvPr>
            <p:ph type="dt" sz="half" idx="10"/>
          </p:nvPr>
        </p:nvSpPr>
        <p:spPr/>
        <p:txBody>
          <a:bodyPr/>
          <a:lstStyle/>
          <a:p>
            <a:fld id="{4821F4B5-D562-9E4C-A315-63EC6CF47D2D}" type="datetimeFigureOut">
              <a:rPr lang="en-US" smtClean="0"/>
              <a:t>7/5/2024</a:t>
            </a:fld>
            <a:endParaRPr lang="en-US"/>
          </a:p>
        </p:txBody>
      </p:sp>
      <p:sp>
        <p:nvSpPr>
          <p:cNvPr id="8" name="Footer Placeholder 7">
            <a:extLst>
              <a:ext uri="{FF2B5EF4-FFF2-40B4-BE49-F238E27FC236}">
                <a16:creationId xmlns:a16="http://schemas.microsoft.com/office/drawing/2014/main" id="{9ABE8F9B-921B-D911-74FF-9F720E8FCB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5B5A-1E51-13E4-FBCC-38C4A9613FC1}"/>
              </a:ext>
            </a:extLst>
          </p:cNvPr>
          <p:cNvSpPr>
            <a:spLocks noGrp="1"/>
          </p:cNvSpPr>
          <p:nvPr>
            <p:ph type="sldNum" sz="quarter" idx="12"/>
          </p:nvPr>
        </p:nvSpPr>
        <p:spPr/>
        <p:txBody>
          <a:bodyPr/>
          <a:lstStyle/>
          <a:p>
            <a:fld id="{DE12A695-BD87-4448-A45F-020F1124A37D}" type="slidenum">
              <a:rPr lang="en-US" smtClean="0"/>
              <a:t>‹N°›</a:t>
            </a:fld>
            <a:endParaRPr lang="en-US"/>
          </a:p>
        </p:txBody>
      </p:sp>
    </p:spTree>
    <p:extLst>
      <p:ext uri="{BB962C8B-B14F-4D97-AF65-F5344CB8AC3E}">
        <p14:creationId xmlns:p14="http://schemas.microsoft.com/office/powerpoint/2010/main" val="24434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6EF8-4DF9-8579-7BDA-ABCA3ECDA3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245400-CD1F-166A-BEE5-1C93B9CAABEE}"/>
              </a:ext>
            </a:extLst>
          </p:cNvPr>
          <p:cNvSpPr>
            <a:spLocks noGrp="1"/>
          </p:cNvSpPr>
          <p:nvPr>
            <p:ph type="dt" sz="half" idx="10"/>
          </p:nvPr>
        </p:nvSpPr>
        <p:spPr/>
        <p:txBody>
          <a:bodyPr/>
          <a:lstStyle/>
          <a:p>
            <a:fld id="{4821F4B5-D562-9E4C-A315-63EC6CF47D2D}" type="datetimeFigureOut">
              <a:rPr lang="en-US" smtClean="0"/>
              <a:t>7/5/2024</a:t>
            </a:fld>
            <a:endParaRPr lang="en-US"/>
          </a:p>
        </p:txBody>
      </p:sp>
      <p:sp>
        <p:nvSpPr>
          <p:cNvPr id="4" name="Footer Placeholder 3">
            <a:extLst>
              <a:ext uri="{FF2B5EF4-FFF2-40B4-BE49-F238E27FC236}">
                <a16:creationId xmlns:a16="http://schemas.microsoft.com/office/drawing/2014/main" id="{FE594CB4-4878-0621-408D-4584B46831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DE61C1-B08A-A0BC-694F-F1C3BB01A0A3}"/>
              </a:ext>
            </a:extLst>
          </p:cNvPr>
          <p:cNvSpPr>
            <a:spLocks noGrp="1"/>
          </p:cNvSpPr>
          <p:nvPr>
            <p:ph type="sldNum" sz="quarter" idx="12"/>
          </p:nvPr>
        </p:nvSpPr>
        <p:spPr/>
        <p:txBody>
          <a:bodyPr/>
          <a:lstStyle/>
          <a:p>
            <a:fld id="{DE12A695-BD87-4448-A45F-020F1124A37D}" type="slidenum">
              <a:rPr lang="en-US" smtClean="0"/>
              <a:t>‹N°›</a:t>
            </a:fld>
            <a:endParaRPr lang="en-US"/>
          </a:p>
        </p:txBody>
      </p:sp>
    </p:spTree>
    <p:extLst>
      <p:ext uri="{BB962C8B-B14F-4D97-AF65-F5344CB8AC3E}">
        <p14:creationId xmlns:p14="http://schemas.microsoft.com/office/powerpoint/2010/main" val="137113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76F19-B94E-1225-C901-AC2D5E9C13B2}"/>
              </a:ext>
            </a:extLst>
          </p:cNvPr>
          <p:cNvSpPr>
            <a:spLocks noGrp="1"/>
          </p:cNvSpPr>
          <p:nvPr>
            <p:ph type="dt" sz="half" idx="10"/>
          </p:nvPr>
        </p:nvSpPr>
        <p:spPr/>
        <p:txBody>
          <a:bodyPr/>
          <a:lstStyle/>
          <a:p>
            <a:fld id="{4821F4B5-D562-9E4C-A315-63EC6CF47D2D}" type="datetimeFigureOut">
              <a:rPr lang="en-US" smtClean="0"/>
              <a:t>7/5/2024</a:t>
            </a:fld>
            <a:endParaRPr lang="en-US"/>
          </a:p>
        </p:txBody>
      </p:sp>
      <p:sp>
        <p:nvSpPr>
          <p:cNvPr id="3" name="Footer Placeholder 2">
            <a:extLst>
              <a:ext uri="{FF2B5EF4-FFF2-40B4-BE49-F238E27FC236}">
                <a16:creationId xmlns:a16="http://schemas.microsoft.com/office/drawing/2014/main" id="{341826C7-4D74-1EDD-416B-156F207838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25222A-BCF3-DD0B-29B3-206C36D3F45D}"/>
              </a:ext>
            </a:extLst>
          </p:cNvPr>
          <p:cNvSpPr>
            <a:spLocks noGrp="1"/>
          </p:cNvSpPr>
          <p:nvPr>
            <p:ph type="sldNum" sz="quarter" idx="12"/>
          </p:nvPr>
        </p:nvSpPr>
        <p:spPr/>
        <p:txBody>
          <a:bodyPr/>
          <a:lstStyle/>
          <a:p>
            <a:fld id="{DE12A695-BD87-4448-A45F-020F1124A37D}" type="slidenum">
              <a:rPr lang="en-US" smtClean="0"/>
              <a:t>‹N°›</a:t>
            </a:fld>
            <a:endParaRPr lang="en-US"/>
          </a:p>
        </p:txBody>
      </p:sp>
    </p:spTree>
    <p:extLst>
      <p:ext uri="{BB962C8B-B14F-4D97-AF65-F5344CB8AC3E}">
        <p14:creationId xmlns:p14="http://schemas.microsoft.com/office/powerpoint/2010/main" val="132341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1FB6-7915-B374-8783-C3BE586A3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14101A-29C4-875F-B05B-4E31DB53AB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AA5420-B287-8AE6-4B52-69D2402C0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333EBA-8222-3B69-2644-408F804B77B3}"/>
              </a:ext>
            </a:extLst>
          </p:cNvPr>
          <p:cNvSpPr>
            <a:spLocks noGrp="1"/>
          </p:cNvSpPr>
          <p:nvPr>
            <p:ph type="dt" sz="half" idx="10"/>
          </p:nvPr>
        </p:nvSpPr>
        <p:spPr/>
        <p:txBody>
          <a:bodyPr/>
          <a:lstStyle/>
          <a:p>
            <a:fld id="{4821F4B5-D562-9E4C-A315-63EC6CF47D2D}" type="datetimeFigureOut">
              <a:rPr lang="en-US" smtClean="0"/>
              <a:t>7/5/2024</a:t>
            </a:fld>
            <a:endParaRPr lang="en-US"/>
          </a:p>
        </p:txBody>
      </p:sp>
      <p:sp>
        <p:nvSpPr>
          <p:cNvPr id="6" name="Footer Placeholder 5">
            <a:extLst>
              <a:ext uri="{FF2B5EF4-FFF2-40B4-BE49-F238E27FC236}">
                <a16:creationId xmlns:a16="http://schemas.microsoft.com/office/drawing/2014/main" id="{C1F4F268-8199-C7A6-0AC8-7C0EAEF1B9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F992C-43E2-8151-9EC6-5493D550FA17}"/>
              </a:ext>
            </a:extLst>
          </p:cNvPr>
          <p:cNvSpPr>
            <a:spLocks noGrp="1"/>
          </p:cNvSpPr>
          <p:nvPr>
            <p:ph type="sldNum" sz="quarter" idx="12"/>
          </p:nvPr>
        </p:nvSpPr>
        <p:spPr/>
        <p:txBody>
          <a:bodyPr/>
          <a:lstStyle/>
          <a:p>
            <a:fld id="{DE12A695-BD87-4448-A45F-020F1124A37D}" type="slidenum">
              <a:rPr lang="en-US" smtClean="0"/>
              <a:t>‹N°›</a:t>
            </a:fld>
            <a:endParaRPr lang="en-US"/>
          </a:p>
        </p:txBody>
      </p:sp>
    </p:spTree>
    <p:extLst>
      <p:ext uri="{BB962C8B-B14F-4D97-AF65-F5344CB8AC3E}">
        <p14:creationId xmlns:p14="http://schemas.microsoft.com/office/powerpoint/2010/main" val="25625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4E289-7AAC-507D-45B9-08301A09E7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7A68D2-153F-A8E8-9EB5-3666C6B5B4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104964-FD40-0A24-1CC3-A76D57176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5BF95-ABE7-0311-090D-11709FE0F599}"/>
              </a:ext>
            </a:extLst>
          </p:cNvPr>
          <p:cNvSpPr>
            <a:spLocks noGrp="1"/>
          </p:cNvSpPr>
          <p:nvPr>
            <p:ph type="dt" sz="half" idx="10"/>
          </p:nvPr>
        </p:nvSpPr>
        <p:spPr/>
        <p:txBody>
          <a:bodyPr/>
          <a:lstStyle/>
          <a:p>
            <a:fld id="{4821F4B5-D562-9E4C-A315-63EC6CF47D2D}" type="datetimeFigureOut">
              <a:rPr lang="en-US" smtClean="0"/>
              <a:t>7/5/2024</a:t>
            </a:fld>
            <a:endParaRPr lang="en-US"/>
          </a:p>
        </p:txBody>
      </p:sp>
      <p:sp>
        <p:nvSpPr>
          <p:cNvPr id="6" name="Footer Placeholder 5">
            <a:extLst>
              <a:ext uri="{FF2B5EF4-FFF2-40B4-BE49-F238E27FC236}">
                <a16:creationId xmlns:a16="http://schemas.microsoft.com/office/drawing/2014/main" id="{79BAEC3A-89ED-5599-9D5F-D7ED19F3B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EB5538-13C6-07F6-77FD-8B12B04B968C}"/>
              </a:ext>
            </a:extLst>
          </p:cNvPr>
          <p:cNvSpPr>
            <a:spLocks noGrp="1"/>
          </p:cNvSpPr>
          <p:nvPr>
            <p:ph type="sldNum" sz="quarter" idx="12"/>
          </p:nvPr>
        </p:nvSpPr>
        <p:spPr/>
        <p:txBody>
          <a:bodyPr/>
          <a:lstStyle/>
          <a:p>
            <a:fld id="{DE12A695-BD87-4448-A45F-020F1124A37D}" type="slidenum">
              <a:rPr lang="en-US" smtClean="0"/>
              <a:t>‹N°›</a:t>
            </a:fld>
            <a:endParaRPr lang="en-US"/>
          </a:p>
        </p:txBody>
      </p:sp>
    </p:spTree>
    <p:extLst>
      <p:ext uri="{BB962C8B-B14F-4D97-AF65-F5344CB8AC3E}">
        <p14:creationId xmlns:p14="http://schemas.microsoft.com/office/powerpoint/2010/main" val="370950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47A0F-09E2-6604-C2F0-E32986669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3A3C24-B511-F471-1EFE-2C0D7C742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E40F8-1106-5D57-FE8F-79A3A2F75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21F4B5-D562-9E4C-A315-63EC6CF47D2D}" type="datetimeFigureOut">
              <a:rPr lang="en-US" smtClean="0"/>
              <a:t>7/5/2024</a:t>
            </a:fld>
            <a:endParaRPr lang="en-US"/>
          </a:p>
        </p:txBody>
      </p:sp>
      <p:sp>
        <p:nvSpPr>
          <p:cNvPr id="5" name="Footer Placeholder 4">
            <a:extLst>
              <a:ext uri="{FF2B5EF4-FFF2-40B4-BE49-F238E27FC236}">
                <a16:creationId xmlns:a16="http://schemas.microsoft.com/office/drawing/2014/main" id="{EAA0DCB4-3EF6-3B1C-C18B-38A42A7B0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B635BDE-BA4C-90D5-B722-A53631A00F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12A695-BD87-4448-A45F-020F1124A37D}" type="slidenum">
              <a:rPr lang="en-US" smtClean="0"/>
              <a:t>‹N°›</a:t>
            </a:fld>
            <a:endParaRPr lang="en-US"/>
          </a:p>
        </p:txBody>
      </p:sp>
    </p:spTree>
    <p:extLst>
      <p:ext uri="{BB962C8B-B14F-4D97-AF65-F5344CB8AC3E}">
        <p14:creationId xmlns:p14="http://schemas.microsoft.com/office/powerpoint/2010/main" val="1507683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itu.int/en/ITU-D/Emergency-Telecommunications/Pages/Publications/EW4All.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preventionweb.net/news/call-participation-2022-cap-implementation-workshop"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etsi.org/deliver/etsi_TS/123000_123099/123041/18.00.00_60/ts_123041v180000p.pdf" TargetMode="External"/><Relationship Id="rId5" Type="http://schemas.openxmlformats.org/officeDocument/2006/relationships/image" Target="../media/image6.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4E0"/>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2A995375-3D96-498B-A81D-F0C78C52D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5393" y="95084"/>
            <a:ext cx="748040" cy="824258"/>
          </a:xfrm>
          <a:prstGeom prst="rect">
            <a:avLst/>
          </a:prstGeom>
        </p:spPr>
      </p:pic>
      <p:cxnSp>
        <p:nvCxnSpPr>
          <p:cNvPr id="7" name="Straight Connector 6">
            <a:extLst>
              <a:ext uri="{FF2B5EF4-FFF2-40B4-BE49-F238E27FC236}">
                <a16:creationId xmlns:a16="http://schemas.microsoft.com/office/drawing/2014/main" id="{93ECE2C5-9ADB-42A0-8E84-770465411C0F}"/>
              </a:ext>
            </a:extLst>
          </p:cNvPr>
          <p:cNvCxnSpPr>
            <a:cxnSpLocks/>
          </p:cNvCxnSpPr>
          <p:nvPr/>
        </p:nvCxnSpPr>
        <p:spPr>
          <a:xfrm>
            <a:off x="882040" y="4282070"/>
            <a:ext cx="602012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9">
            <a:extLst>
              <a:ext uri="{FF2B5EF4-FFF2-40B4-BE49-F238E27FC236}">
                <a16:creationId xmlns:a16="http://schemas.microsoft.com/office/drawing/2014/main" id="{7F5390E1-AA68-4B99-A215-97E46DA51BFD}"/>
              </a:ext>
            </a:extLst>
          </p:cNvPr>
          <p:cNvSpPr txBox="1">
            <a:spLocks/>
          </p:cNvSpPr>
          <p:nvPr/>
        </p:nvSpPr>
        <p:spPr>
          <a:xfrm>
            <a:off x="802509" y="2819591"/>
            <a:ext cx="11300591" cy="1218817"/>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en-US" altLang="zh-CN" sz="3600" b="1" dirty="0">
                <a:latin typeface="Avenir Next" panose="020B0503020202020204" pitchFamily="34" charset="0"/>
                <a:cs typeface="Arial"/>
              </a:rPr>
              <a:t>Early Warnings for All Initiative &amp; </a:t>
            </a:r>
            <a:br>
              <a:rPr lang="en-US" altLang="zh-CN" sz="3600" b="1" dirty="0">
                <a:latin typeface="Avenir Next" panose="020B0503020202020204" pitchFamily="34" charset="0"/>
                <a:cs typeface="Arial"/>
              </a:rPr>
            </a:br>
            <a:r>
              <a:rPr lang="en-US" altLang="zh-CN" sz="3600" b="1" dirty="0">
                <a:latin typeface="Avenir Next" panose="020B0503020202020204" pitchFamily="34" charset="0"/>
                <a:cs typeface="Arial"/>
              </a:rPr>
              <a:t>Cell</a:t>
            </a:r>
            <a:r>
              <a:rPr lang="zh-CN" altLang="en-US" sz="3600" b="1" dirty="0">
                <a:latin typeface="Avenir Next" panose="020B0503020202020204" pitchFamily="34" charset="0"/>
                <a:cs typeface="Arial"/>
              </a:rPr>
              <a:t> </a:t>
            </a:r>
            <a:r>
              <a:rPr lang="fr-FR" altLang="zh-CN" sz="3600" b="1" dirty="0">
                <a:latin typeface="Avenir Next" panose="020B0503020202020204" pitchFamily="34" charset="0"/>
                <a:cs typeface="Arial"/>
              </a:rPr>
              <a:t>B</a:t>
            </a:r>
            <a:r>
              <a:rPr lang="en-US" altLang="zh-CN" sz="3600" b="1" dirty="0" err="1">
                <a:latin typeface="Avenir Next" panose="020B0503020202020204" pitchFamily="34" charset="0"/>
                <a:cs typeface="Arial"/>
              </a:rPr>
              <a:t>roadcast</a:t>
            </a:r>
            <a:r>
              <a:rPr lang="zh-CN" altLang="en-US" sz="3600" b="1" dirty="0">
                <a:latin typeface="Avenir Next" panose="020B0503020202020204" pitchFamily="34" charset="0"/>
                <a:cs typeface="Arial"/>
              </a:rPr>
              <a:t> </a:t>
            </a:r>
            <a:r>
              <a:rPr lang="en-US" altLang="zh-CN" sz="3600" b="1" dirty="0">
                <a:latin typeface="Avenir Next" panose="020B0503020202020204" pitchFamily="34" charset="0"/>
                <a:cs typeface="Arial"/>
              </a:rPr>
              <a:t>for</a:t>
            </a:r>
            <a:r>
              <a:rPr lang="zh-CN" altLang="en-US" sz="3600" b="1" dirty="0">
                <a:latin typeface="Avenir Next" panose="020B0503020202020204" pitchFamily="34" charset="0"/>
                <a:cs typeface="Arial"/>
              </a:rPr>
              <a:t> </a:t>
            </a:r>
            <a:r>
              <a:rPr lang="fr-FR" altLang="zh-CN" sz="3600" b="1" dirty="0">
                <a:latin typeface="Avenir Next" panose="020B0503020202020204" pitchFamily="34" charset="0"/>
                <a:cs typeface="Arial"/>
              </a:rPr>
              <a:t>ECTEL</a:t>
            </a:r>
            <a:endParaRPr lang="en-US" altLang="zh-CN" sz="3600" b="1" dirty="0">
              <a:latin typeface="Avenir Next" panose="020B0503020202020204" pitchFamily="34" charset="0"/>
              <a:cs typeface="Arial"/>
            </a:endParaRPr>
          </a:p>
        </p:txBody>
      </p:sp>
      <p:sp>
        <p:nvSpPr>
          <p:cNvPr id="3" name="TextBox 2">
            <a:extLst>
              <a:ext uri="{FF2B5EF4-FFF2-40B4-BE49-F238E27FC236}">
                <a16:creationId xmlns:a16="http://schemas.microsoft.com/office/drawing/2014/main" id="{3FA741DD-B332-F63E-04E8-5D68152A09FC}"/>
              </a:ext>
            </a:extLst>
          </p:cNvPr>
          <p:cNvSpPr txBox="1"/>
          <p:nvPr/>
        </p:nvSpPr>
        <p:spPr>
          <a:xfrm>
            <a:off x="893900" y="4412259"/>
            <a:ext cx="8788433" cy="1692771"/>
          </a:xfrm>
          <a:prstGeom prst="rect">
            <a:avLst/>
          </a:prstGeom>
          <a:noFill/>
        </p:spPr>
        <p:txBody>
          <a:bodyPr wrap="square" rtlCol="0">
            <a:spAutoFit/>
          </a:bodyPr>
          <a:lstStyle/>
          <a:p>
            <a:r>
              <a:rPr lang="en-US" altLang="zh-CN" sz="2000" dirty="0">
                <a:solidFill>
                  <a:schemeClr val="bg1"/>
                </a:solidFill>
                <a:latin typeface="Avenir Next" panose="020B0503020202020204"/>
                <a:cs typeface="Arial"/>
              </a:rPr>
              <a:t>Dr. Amélie Grangeat</a:t>
            </a:r>
          </a:p>
          <a:p>
            <a:pPr indent="0">
              <a:buNone/>
            </a:pPr>
            <a:r>
              <a:rPr lang="fr-FR" altLang="zh-CN" sz="2000" dirty="0" err="1">
                <a:solidFill>
                  <a:schemeClr val="bg1"/>
                </a:solidFill>
                <a:latin typeface="Avenir Next" panose="020B0503020202020204"/>
                <a:cs typeface="Arial"/>
              </a:rPr>
              <a:t>Disaster</a:t>
            </a:r>
            <a:r>
              <a:rPr lang="fr-FR" altLang="zh-CN" sz="2000" dirty="0">
                <a:solidFill>
                  <a:schemeClr val="bg1"/>
                </a:solidFill>
                <a:latin typeface="Avenir Next" panose="020B0503020202020204"/>
                <a:cs typeface="Arial"/>
              </a:rPr>
              <a:t> </a:t>
            </a:r>
            <a:r>
              <a:rPr lang="fr-FR" altLang="zh-CN" sz="2000" dirty="0" err="1">
                <a:solidFill>
                  <a:schemeClr val="bg1"/>
                </a:solidFill>
                <a:latin typeface="Avenir Next" panose="020B0503020202020204"/>
                <a:cs typeface="Arial"/>
              </a:rPr>
              <a:t>Preparedness</a:t>
            </a:r>
            <a:r>
              <a:rPr lang="fr-FR" altLang="zh-CN" sz="2000" dirty="0">
                <a:solidFill>
                  <a:schemeClr val="bg1"/>
                </a:solidFill>
                <a:latin typeface="Avenir Next" panose="020B0503020202020204"/>
                <a:cs typeface="Arial"/>
              </a:rPr>
              <a:t> </a:t>
            </a:r>
            <a:r>
              <a:rPr lang="fr-FR" altLang="zh-CN" sz="2000" dirty="0" err="1">
                <a:solidFill>
                  <a:schemeClr val="bg1"/>
                </a:solidFill>
                <a:latin typeface="Avenir Next" panose="020B0503020202020204"/>
                <a:cs typeface="Arial"/>
              </a:rPr>
              <a:t>Specialist</a:t>
            </a:r>
            <a:r>
              <a:rPr lang="fr-FR" altLang="zh-CN" sz="2000" dirty="0">
                <a:solidFill>
                  <a:schemeClr val="bg1"/>
                </a:solidFill>
                <a:latin typeface="Avenir Next" panose="020B0503020202020204"/>
                <a:cs typeface="Arial"/>
              </a:rPr>
              <a:t>,</a:t>
            </a:r>
          </a:p>
          <a:p>
            <a:pPr indent="0">
              <a:buNone/>
            </a:pPr>
            <a:r>
              <a:rPr lang="en-US" altLang="zh-CN" sz="2000" dirty="0">
                <a:solidFill>
                  <a:schemeClr val="bg1"/>
                </a:solidFill>
                <a:latin typeface="Avenir Next" panose="020B0503020202020204"/>
                <a:cs typeface="Arial"/>
              </a:rPr>
              <a:t>Environment</a:t>
            </a:r>
            <a:r>
              <a:rPr lang="zh-CN" altLang="en-US" sz="2000" dirty="0">
                <a:solidFill>
                  <a:schemeClr val="bg1"/>
                </a:solidFill>
                <a:latin typeface="Avenir Next" panose="020B0503020202020204"/>
                <a:cs typeface="Arial"/>
              </a:rPr>
              <a:t> </a:t>
            </a:r>
            <a:r>
              <a:rPr lang="en-US" altLang="zh-CN" sz="2000" dirty="0">
                <a:solidFill>
                  <a:schemeClr val="bg1"/>
                </a:solidFill>
                <a:latin typeface="Avenir Next" panose="020B0503020202020204"/>
                <a:cs typeface="Arial"/>
              </a:rPr>
              <a:t>and</a:t>
            </a:r>
            <a:r>
              <a:rPr lang="zh-CN" altLang="en-US" sz="2000" dirty="0">
                <a:solidFill>
                  <a:schemeClr val="bg1"/>
                </a:solidFill>
                <a:latin typeface="Avenir Next" panose="020B0503020202020204"/>
                <a:cs typeface="Arial"/>
              </a:rPr>
              <a:t> </a:t>
            </a:r>
            <a:r>
              <a:rPr lang="en-US" altLang="zh-CN" sz="2000" dirty="0">
                <a:solidFill>
                  <a:schemeClr val="bg1"/>
                </a:solidFill>
                <a:latin typeface="Avenir Next" panose="020B0503020202020204"/>
                <a:cs typeface="Arial"/>
              </a:rPr>
              <a:t>Emergency</a:t>
            </a:r>
            <a:r>
              <a:rPr lang="zh-CN" altLang="en-US" sz="2000" dirty="0">
                <a:solidFill>
                  <a:schemeClr val="bg1"/>
                </a:solidFill>
                <a:latin typeface="Avenir Next" panose="020B0503020202020204"/>
                <a:cs typeface="Arial"/>
              </a:rPr>
              <a:t> </a:t>
            </a:r>
            <a:r>
              <a:rPr lang="en-US" altLang="zh-CN" sz="2000" dirty="0">
                <a:solidFill>
                  <a:schemeClr val="bg1"/>
                </a:solidFill>
                <a:latin typeface="Avenir Next" panose="020B0503020202020204"/>
                <a:cs typeface="Arial"/>
              </a:rPr>
              <a:t>Telecommunications</a:t>
            </a:r>
            <a:r>
              <a:rPr lang="zh-CN" altLang="en-US" sz="2000" dirty="0">
                <a:solidFill>
                  <a:schemeClr val="bg1"/>
                </a:solidFill>
                <a:latin typeface="Avenir Next" panose="020B0503020202020204"/>
                <a:cs typeface="Arial"/>
              </a:rPr>
              <a:t> </a:t>
            </a:r>
            <a:r>
              <a:rPr lang="en-US" altLang="zh-CN" sz="2000" dirty="0">
                <a:solidFill>
                  <a:schemeClr val="bg1"/>
                </a:solidFill>
                <a:latin typeface="Avenir Next" panose="020B0503020202020204"/>
                <a:cs typeface="Arial"/>
              </a:rPr>
              <a:t>Division,</a:t>
            </a:r>
            <a:r>
              <a:rPr lang="zh-CN" altLang="en-US" sz="2000" dirty="0">
                <a:solidFill>
                  <a:schemeClr val="bg1"/>
                </a:solidFill>
                <a:latin typeface="Avenir Next" panose="020B0503020202020204"/>
                <a:cs typeface="Arial"/>
              </a:rPr>
              <a:t> </a:t>
            </a:r>
            <a:r>
              <a:rPr lang="en-US" altLang="zh-CN" sz="2000" dirty="0">
                <a:solidFill>
                  <a:schemeClr val="bg1"/>
                </a:solidFill>
                <a:latin typeface="Avenir Next" panose="020B0503020202020204"/>
                <a:cs typeface="Arial"/>
              </a:rPr>
              <a:t>BDT</a:t>
            </a:r>
          </a:p>
          <a:p>
            <a:pPr indent="0">
              <a:buNone/>
            </a:pPr>
            <a:r>
              <a:rPr lang="en-US" altLang="zh-CN" sz="2000" dirty="0">
                <a:solidFill>
                  <a:schemeClr val="bg1"/>
                </a:solidFill>
                <a:latin typeface="Avenir Next" panose="020B0503020202020204"/>
                <a:cs typeface="Arial"/>
              </a:rPr>
              <a:t>International</a:t>
            </a:r>
            <a:r>
              <a:rPr lang="zh-CN" altLang="en-US" sz="2000" dirty="0">
                <a:solidFill>
                  <a:schemeClr val="bg1"/>
                </a:solidFill>
                <a:latin typeface="Avenir Next" panose="020B0503020202020204"/>
                <a:cs typeface="Arial"/>
              </a:rPr>
              <a:t> </a:t>
            </a:r>
            <a:r>
              <a:rPr lang="en-US" altLang="zh-CN" sz="2000" dirty="0">
                <a:solidFill>
                  <a:schemeClr val="bg1"/>
                </a:solidFill>
                <a:latin typeface="Avenir Next" panose="020B0503020202020204"/>
                <a:cs typeface="Arial"/>
              </a:rPr>
              <a:t>Telecommunication</a:t>
            </a:r>
            <a:r>
              <a:rPr lang="zh-CN" altLang="en-US" sz="2000" dirty="0">
                <a:solidFill>
                  <a:schemeClr val="bg1"/>
                </a:solidFill>
                <a:latin typeface="Avenir Next" panose="020B0503020202020204"/>
                <a:cs typeface="Arial"/>
              </a:rPr>
              <a:t> </a:t>
            </a:r>
            <a:r>
              <a:rPr lang="en-US" altLang="zh-CN" sz="2000" dirty="0">
                <a:solidFill>
                  <a:schemeClr val="bg1"/>
                </a:solidFill>
                <a:latin typeface="Avenir Next" panose="020B0503020202020204"/>
                <a:cs typeface="Arial"/>
              </a:rPr>
              <a:t>Union (ITU)</a:t>
            </a:r>
          </a:p>
          <a:p>
            <a:pPr indent="0">
              <a:buNone/>
            </a:pPr>
            <a:endParaRPr lang="en-US" altLang="zh-CN" sz="1200" dirty="0">
              <a:solidFill>
                <a:schemeClr val="bg1"/>
              </a:solidFill>
            </a:endParaRPr>
          </a:p>
          <a:p>
            <a:pPr indent="0">
              <a:buNone/>
            </a:pPr>
            <a:endParaRPr lang="en-US" altLang="zh-CN" sz="1200" dirty="0">
              <a:solidFill>
                <a:schemeClr val="bg1"/>
              </a:solidFill>
            </a:endParaRPr>
          </a:p>
        </p:txBody>
      </p:sp>
    </p:spTree>
    <p:custDataLst>
      <p:tags r:id="rId1"/>
    </p:custDataLst>
    <p:extLst>
      <p:ext uri="{BB962C8B-B14F-4D97-AF65-F5344CB8AC3E}">
        <p14:creationId xmlns:p14="http://schemas.microsoft.com/office/powerpoint/2010/main" val="219614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23C6E09-183F-9751-14EF-CBA9698BFE48}"/>
              </a:ext>
            </a:extLst>
          </p:cNvPr>
          <p:cNvSpPr/>
          <p:nvPr/>
        </p:nvSpPr>
        <p:spPr>
          <a:xfrm>
            <a:off x="-13398" y="0"/>
            <a:ext cx="6758775" cy="6858000"/>
          </a:xfrm>
          <a:prstGeom prst="rect">
            <a:avLst/>
          </a:prstGeom>
          <a:solidFill>
            <a:srgbClr val="F2F9F9">
              <a:alpha val="7215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180" name="In March 2022, the UN set a new target to ensure that within the next five years, everyone on Earth should be protected by early warning systems against increasingly extreme weather and climate change."/>
          <p:cNvSpPr txBox="1">
            <a:spLocks noGrp="1"/>
          </p:cNvSpPr>
          <p:nvPr>
            <p:ph type="body" sz="half" idx="1"/>
          </p:nvPr>
        </p:nvSpPr>
        <p:spPr>
          <a:xfrm>
            <a:off x="555972" y="3205590"/>
            <a:ext cx="5540027" cy="1985082"/>
          </a:xfrm>
          <a:prstGeom prst="rect">
            <a:avLst/>
          </a:prstGeom>
        </p:spPr>
        <p:txBody>
          <a:bodyPr>
            <a:noAutofit/>
          </a:bodyPr>
          <a:lstStyle/>
          <a:p>
            <a:pPr marL="0" lvl="1" indent="0" defTabSz="228600" hangingPunct="0">
              <a:lnSpc>
                <a:spcPct val="120000"/>
              </a:lnSpc>
              <a:spcBef>
                <a:spcPts val="950"/>
              </a:spcBef>
              <a:buSzPct val="123000"/>
              <a:defRPr sz="3500">
                <a:solidFill>
                  <a:srgbClr val="444444"/>
                </a:solidFill>
                <a:latin typeface="Droid Sans"/>
                <a:ea typeface="Droid Sans"/>
                <a:cs typeface="Droid Sans"/>
                <a:sym typeface="Droid Sans"/>
              </a:defRPr>
            </a:pPr>
            <a:r>
              <a:rPr lang="en-US" altLang="zh-CN" sz="2200" spc="0" dirty="0">
                <a:solidFill>
                  <a:srgbClr val="002060"/>
                </a:solidFill>
                <a:latin typeface="Avenir" panose="02000503020000020003" pitchFamily="2" charset="0"/>
                <a:ea typeface="Droid Sans"/>
                <a:cs typeface="Calibri" panose="020F0502020204030204" pitchFamily="34" charset="0"/>
                <a:sym typeface="Helvetica Neue"/>
              </a:rPr>
              <a:t>In</a:t>
            </a:r>
            <a:r>
              <a:rPr lang="zh-CN" altLang="en-US" sz="2200" spc="0" dirty="0">
                <a:solidFill>
                  <a:srgbClr val="002060"/>
                </a:solidFill>
                <a:latin typeface="Avenir" panose="02000503020000020003" pitchFamily="2" charset="0"/>
                <a:ea typeface="Droid Sans"/>
                <a:cs typeface="Calibri" panose="020F0502020204030204" pitchFamily="34" charset="0"/>
                <a:sym typeface="Helvetica Neue"/>
              </a:rPr>
              <a:t> </a:t>
            </a:r>
            <a:r>
              <a:rPr sz="2200" spc="0" dirty="0">
                <a:solidFill>
                  <a:srgbClr val="002060"/>
                </a:solidFill>
                <a:latin typeface="Avenir" panose="02000503020000020003" pitchFamily="2" charset="0"/>
                <a:ea typeface="Droid Sans"/>
                <a:cs typeface="Calibri" panose="020F0502020204030204" pitchFamily="34" charset="0"/>
                <a:sym typeface="Helvetica Neue"/>
              </a:rPr>
              <a:t>March 2022, the UN set a new target to </a:t>
            </a:r>
            <a:r>
              <a:rPr sz="2200" b="1" spc="0" dirty="0">
                <a:solidFill>
                  <a:srgbClr val="002060"/>
                </a:solidFill>
                <a:latin typeface="Avenir" panose="02000503020000020003" pitchFamily="2" charset="0"/>
                <a:ea typeface="Droid Sans"/>
                <a:cs typeface="Calibri" panose="020F0502020204030204" pitchFamily="34" charset="0"/>
                <a:sym typeface="Helvetica Neue"/>
              </a:rPr>
              <a:t>ensure that everyone on Earth should be protected by early warning systems</a:t>
            </a:r>
            <a:r>
              <a:rPr lang="zh-CN" altLang="en-US" sz="2200" b="1"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2200" b="1" spc="0" dirty="0">
                <a:solidFill>
                  <a:srgbClr val="002060"/>
                </a:solidFill>
                <a:latin typeface="Avenir" panose="02000503020000020003" pitchFamily="2" charset="0"/>
                <a:ea typeface="Droid Sans"/>
                <a:cs typeface="Calibri" panose="020F0502020204030204" pitchFamily="34" charset="0"/>
                <a:sym typeface="Helvetica Neue"/>
              </a:rPr>
              <a:t>by</a:t>
            </a:r>
            <a:r>
              <a:rPr lang="zh-CN" altLang="en-US" sz="2200" b="1"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2200" b="1" spc="0" dirty="0">
                <a:solidFill>
                  <a:srgbClr val="002060"/>
                </a:solidFill>
                <a:latin typeface="Avenir" panose="02000503020000020003" pitchFamily="2" charset="0"/>
                <a:ea typeface="Droid Sans"/>
                <a:cs typeface="Calibri" panose="020F0502020204030204" pitchFamily="34" charset="0"/>
                <a:sym typeface="Helvetica Neue"/>
              </a:rPr>
              <a:t>2027</a:t>
            </a:r>
            <a:r>
              <a:rPr lang="en-US" altLang="zh-CN" sz="2200" spc="0" dirty="0">
                <a:solidFill>
                  <a:srgbClr val="002060"/>
                </a:solidFill>
                <a:latin typeface="Avenir" panose="02000503020000020003" pitchFamily="2" charset="0"/>
                <a:ea typeface="Droid Sans"/>
                <a:cs typeface="Calibri" panose="020F0502020204030204" pitchFamily="34" charset="0"/>
                <a:sym typeface="Helvetica Neue"/>
              </a:rPr>
              <a:t>.</a:t>
            </a:r>
            <a:endParaRPr sz="2200" spc="0" dirty="0">
              <a:solidFill>
                <a:srgbClr val="002060"/>
              </a:solidFill>
              <a:latin typeface="Avenir" panose="02000503020000020003" pitchFamily="2" charset="0"/>
              <a:ea typeface="Droid Sans"/>
              <a:cs typeface="Calibri" panose="020F0502020204030204" pitchFamily="34" charset="0"/>
              <a:sym typeface="Helvetica Neue"/>
            </a:endParaRPr>
          </a:p>
        </p:txBody>
      </p:sp>
      <p:sp>
        <p:nvSpPr>
          <p:cNvPr id="8" name="*The average number of annual catastrophic event is 357 for 2001-2020…">
            <a:extLst>
              <a:ext uri="{FF2B5EF4-FFF2-40B4-BE49-F238E27FC236}">
                <a16:creationId xmlns:a16="http://schemas.microsoft.com/office/drawing/2014/main" id="{7B1FCD1A-3FA8-2626-57AC-ABC6ABBABAAB}"/>
              </a:ext>
            </a:extLst>
          </p:cNvPr>
          <p:cNvSpPr txBox="1"/>
          <p:nvPr/>
        </p:nvSpPr>
        <p:spPr>
          <a:xfrm>
            <a:off x="1101663" y="6440691"/>
            <a:ext cx="51361" cy="182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l">
              <a:defRPr sz="1700"/>
            </a:pPr>
            <a:endParaRPr sz="850" dirty="0"/>
          </a:p>
        </p:txBody>
      </p:sp>
      <p:pic>
        <p:nvPicPr>
          <p:cNvPr id="5" name="Picture 4" descr="Picture 4">
            <a:extLst>
              <a:ext uri="{FF2B5EF4-FFF2-40B4-BE49-F238E27FC236}">
                <a16:creationId xmlns:a16="http://schemas.microsoft.com/office/drawing/2014/main" id="{9F882572-AB46-0408-1719-5C079FF09FE5}"/>
              </a:ext>
            </a:extLst>
          </p:cNvPr>
          <p:cNvPicPr>
            <a:picLocks noChangeAspect="1"/>
          </p:cNvPicPr>
          <p:nvPr/>
        </p:nvPicPr>
        <p:blipFill>
          <a:blip r:embed="rId3"/>
          <a:stretch>
            <a:fillRect/>
          </a:stretch>
        </p:blipFill>
        <p:spPr>
          <a:xfrm>
            <a:off x="11376396" y="200416"/>
            <a:ext cx="725536" cy="725536"/>
          </a:xfrm>
          <a:prstGeom prst="rect">
            <a:avLst/>
          </a:prstGeom>
          <a:ln w="12700">
            <a:miter lim="400000"/>
          </a:ln>
        </p:spPr>
      </p:pic>
      <p:pic>
        <p:nvPicPr>
          <p:cNvPr id="10" name="Picture 9" descr="Diagram&#10;&#10;Description automatically generated">
            <a:extLst>
              <a:ext uri="{FF2B5EF4-FFF2-40B4-BE49-F238E27FC236}">
                <a16:creationId xmlns:a16="http://schemas.microsoft.com/office/drawing/2014/main" id="{5FCB3C00-13D6-F8CB-00C7-3F84E02886C4}"/>
              </a:ext>
            </a:extLst>
          </p:cNvPr>
          <p:cNvPicPr>
            <a:picLocks noChangeAspect="1"/>
          </p:cNvPicPr>
          <p:nvPr/>
        </p:nvPicPr>
        <p:blipFill rotWithShape="1">
          <a:blip r:embed="rId4">
            <a:extLst>
              <a:ext uri="{28A0092B-C50C-407E-A947-70E740481C1C}">
                <a14:useLocalDpi xmlns:a14="http://schemas.microsoft.com/office/drawing/2010/main" val="0"/>
              </a:ext>
            </a:extLst>
          </a:blip>
          <a:srcRect l="5701" r="12040" b="1706"/>
          <a:stretch/>
        </p:blipFill>
        <p:spPr>
          <a:xfrm>
            <a:off x="7194115" y="1174688"/>
            <a:ext cx="4269253" cy="4246493"/>
          </a:xfrm>
          <a:prstGeom prst="rect">
            <a:avLst/>
          </a:prstGeom>
        </p:spPr>
      </p:pic>
      <p:sp>
        <p:nvSpPr>
          <p:cNvPr id="11" name="Rectangle 10">
            <a:extLst>
              <a:ext uri="{FF2B5EF4-FFF2-40B4-BE49-F238E27FC236}">
                <a16:creationId xmlns:a16="http://schemas.microsoft.com/office/drawing/2014/main" id="{FD14C37B-3DDA-1A21-7382-3A117664FDF2}"/>
              </a:ext>
            </a:extLst>
          </p:cNvPr>
          <p:cNvSpPr/>
          <p:nvPr/>
        </p:nvSpPr>
        <p:spPr>
          <a:xfrm>
            <a:off x="7177401" y="4944604"/>
            <a:ext cx="487906" cy="4921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209B6D58-CE03-5BD4-85E7-26D518238656}"/>
              </a:ext>
            </a:extLst>
          </p:cNvPr>
          <p:cNvSpPr/>
          <p:nvPr/>
        </p:nvSpPr>
        <p:spPr>
          <a:xfrm>
            <a:off x="9692725" y="3693926"/>
            <a:ext cx="1321905" cy="1323147"/>
          </a:xfrm>
          <a:prstGeom prst="rect">
            <a:avLst/>
          </a:prstGeom>
          <a:noFill/>
          <a:ln w="28575">
            <a:solidFill>
              <a:srgbClr val="EE56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2" name="In March 2022, the UN set a new target to ensure that within the next five years, everyone on Earth should be protected by early warning systems against increasingly extreme weather and climate change.">
            <a:extLst>
              <a:ext uri="{FF2B5EF4-FFF2-40B4-BE49-F238E27FC236}">
                <a16:creationId xmlns:a16="http://schemas.microsoft.com/office/drawing/2014/main" id="{D18BAAF8-4CBD-19C7-90F8-5AEC948FAF13}"/>
              </a:ext>
            </a:extLst>
          </p:cNvPr>
          <p:cNvSpPr txBox="1">
            <a:spLocks/>
          </p:cNvSpPr>
          <p:nvPr/>
        </p:nvSpPr>
        <p:spPr bwMode="auto">
          <a:xfrm>
            <a:off x="7795060" y="5452298"/>
            <a:ext cx="3223910" cy="53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19462" indent="-234950" algn="l" defTabSz="457200" rtl="0" eaLnBrk="1" fontAlgn="base" hangingPunct="1">
              <a:spcBef>
                <a:spcPts val="0"/>
              </a:spcBef>
              <a:spcAft>
                <a:spcPct val="0"/>
              </a:spcAft>
              <a:buSzTx/>
              <a:buFont typeface="Arial" charset="0"/>
              <a:buNone/>
              <a:defRPr sz="4250" b="0" i="0" kern="1200" spc="-85">
                <a:solidFill>
                  <a:schemeClr val="tx1"/>
                </a:solidFill>
                <a:latin typeface="Helvetica Neue Medium"/>
                <a:ea typeface="Helvetica Neue Medium"/>
                <a:cs typeface="Helvetica Neue Medium"/>
                <a:sym typeface="Helvetica Neue Medium"/>
              </a:defRPr>
            </a:lvl1pPr>
            <a:lvl2pPr marL="319462" indent="-6350" algn="l" defTabSz="457200" rtl="0" eaLnBrk="1" fontAlgn="base" hangingPunct="1">
              <a:spcBef>
                <a:spcPts val="0"/>
              </a:spcBef>
              <a:spcAft>
                <a:spcPct val="0"/>
              </a:spcAft>
              <a:buSzTx/>
              <a:buFont typeface="Arial" charset="0"/>
              <a:buNone/>
              <a:defRPr sz="4250" b="0" i="0" kern="1200" spc="-85">
                <a:solidFill>
                  <a:schemeClr val="tx1"/>
                </a:solidFill>
                <a:latin typeface="Helvetica Neue Medium"/>
                <a:ea typeface="Helvetica Neue Medium"/>
                <a:cs typeface="Helvetica Neue Medium"/>
                <a:sym typeface="Helvetica Neue Medium"/>
              </a:defRPr>
            </a:lvl2pPr>
            <a:lvl3pPr marL="319462" indent="222250" algn="l" defTabSz="457200" rtl="0" eaLnBrk="1" fontAlgn="base" hangingPunct="1">
              <a:spcBef>
                <a:spcPts val="0"/>
              </a:spcBef>
              <a:spcAft>
                <a:spcPct val="0"/>
              </a:spcAft>
              <a:buSzTx/>
              <a:buFont typeface="Arial" charset="0"/>
              <a:buNone/>
              <a:defRPr sz="4250" b="0" i="0" kern="1200" spc="-85">
                <a:solidFill>
                  <a:schemeClr val="tx1"/>
                </a:solidFill>
                <a:latin typeface="Helvetica Neue Medium"/>
                <a:ea typeface="Helvetica Neue Medium"/>
                <a:cs typeface="Helvetica Neue Medium"/>
                <a:sym typeface="Helvetica Neue Medium"/>
              </a:defRPr>
            </a:lvl3pPr>
            <a:lvl4pPr marL="319462" indent="450850" algn="l" defTabSz="457200" rtl="0" eaLnBrk="1" fontAlgn="base" hangingPunct="1">
              <a:spcBef>
                <a:spcPts val="0"/>
              </a:spcBef>
              <a:spcAft>
                <a:spcPct val="0"/>
              </a:spcAft>
              <a:buSzTx/>
              <a:buFont typeface="Arial" charset="0"/>
              <a:buNone/>
              <a:defRPr sz="4250" b="0" i="0" kern="1200" spc="-85">
                <a:solidFill>
                  <a:schemeClr val="tx1"/>
                </a:solidFill>
                <a:latin typeface="Helvetica Neue Medium"/>
                <a:ea typeface="Helvetica Neue Medium"/>
                <a:cs typeface="Helvetica Neue Medium"/>
                <a:sym typeface="Helvetica Neue Medium"/>
              </a:defRPr>
            </a:lvl4pPr>
            <a:lvl5pPr marL="319462" indent="679450" algn="l" defTabSz="457200" rtl="0" eaLnBrk="1" fontAlgn="base" hangingPunct="1">
              <a:spcBef>
                <a:spcPts val="0"/>
              </a:spcBef>
              <a:spcAft>
                <a:spcPct val="0"/>
              </a:spcAft>
              <a:buSzTx/>
              <a:buFont typeface="Arial" charset="0"/>
              <a:buNone/>
              <a:defRPr sz="4250" b="0" i="0" kern="1200" spc="-85">
                <a:solidFill>
                  <a:schemeClr val="tx1"/>
                </a:solidFill>
                <a:latin typeface="Helvetica Neue Medium"/>
                <a:ea typeface="Helvetica Neue Medium"/>
                <a:cs typeface="Helvetica Neue Medium"/>
                <a:sym typeface="Helvetica Neue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defTabSz="228600" hangingPunct="0">
              <a:lnSpc>
                <a:spcPct val="120000"/>
              </a:lnSpc>
              <a:spcBef>
                <a:spcPts val="950"/>
              </a:spcBef>
              <a:buSzPct val="123000"/>
              <a:defRPr sz="3500">
                <a:solidFill>
                  <a:srgbClr val="444444"/>
                </a:solidFill>
                <a:latin typeface="Droid Sans"/>
                <a:ea typeface="Droid Sans"/>
                <a:cs typeface="Droid Sans"/>
                <a:sym typeface="Droid Sans"/>
              </a:defRPr>
            </a:pPr>
            <a:r>
              <a:rPr lang="en-US" altLang="zh-CN" sz="1200" spc="0" dirty="0">
                <a:solidFill>
                  <a:srgbClr val="002060"/>
                </a:solidFill>
                <a:latin typeface="Avenir" panose="02000503020000020003" pitchFamily="2" charset="0"/>
                <a:ea typeface="Droid Sans"/>
                <a:cs typeface="Calibri" panose="020F0502020204030204" pitchFamily="34" charset="0"/>
                <a:sym typeface="Helvetica Neue"/>
              </a:rPr>
              <a:t>Multi-Hazard</a:t>
            </a:r>
            <a:r>
              <a:rPr lang="zh-CN" altLang="en-US" sz="12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1200" spc="0" dirty="0">
                <a:solidFill>
                  <a:srgbClr val="002060"/>
                </a:solidFill>
                <a:latin typeface="Avenir" panose="02000503020000020003" pitchFamily="2" charset="0"/>
                <a:ea typeface="Droid Sans"/>
                <a:cs typeface="Calibri" panose="020F0502020204030204" pitchFamily="34" charset="0"/>
                <a:sym typeface="Helvetica Neue"/>
              </a:rPr>
              <a:t>Early</a:t>
            </a:r>
            <a:r>
              <a:rPr lang="zh-CN" altLang="en-US" sz="12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1200" spc="0" dirty="0">
                <a:solidFill>
                  <a:srgbClr val="002060"/>
                </a:solidFill>
                <a:latin typeface="Avenir" panose="02000503020000020003" pitchFamily="2" charset="0"/>
                <a:ea typeface="Droid Sans"/>
                <a:cs typeface="Calibri" panose="020F0502020204030204" pitchFamily="34" charset="0"/>
                <a:sym typeface="Helvetica Neue"/>
              </a:rPr>
              <a:t>Warning</a:t>
            </a:r>
            <a:r>
              <a:rPr lang="zh-CN" altLang="en-US" sz="12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1200" spc="0" dirty="0">
                <a:solidFill>
                  <a:srgbClr val="002060"/>
                </a:solidFill>
                <a:latin typeface="Avenir" panose="02000503020000020003" pitchFamily="2" charset="0"/>
                <a:ea typeface="Droid Sans"/>
                <a:cs typeface="Calibri" panose="020F0502020204030204" pitchFamily="34" charset="0"/>
                <a:sym typeface="Helvetica Neue"/>
              </a:rPr>
              <a:t>System(MHEWS)</a:t>
            </a:r>
            <a:r>
              <a:rPr lang="zh-CN" altLang="en-US" sz="12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1200" spc="0" dirty="0">
                <a:solidFill>
                  <a:srgbClr val="002060"/>
                </a:solidFill>
                <a:latin typeface="Avenir" panose="02000503020000020003" pitchFamily="2" charset="0"/>
                <a:ea typeface="Droid Sans"/>
                <a:cs typeface="Calibri" panose="020F0502020204030204" pitchFamily="34" charset="0"/>
                <a:sym typeface="Helvetica Neue"/>
              </a:rPr>
              <a:t>Value</a:t>
            </a:r>
            <a:r>
              <a:rPr lang="zh-CN" altLang="en-US" sz="12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1200" spc="0" dirty="0">
                <a:solidFill>
                  <a:srgbClr val="002060"/>
                </a:solidFill>
                <a:latin typeface="Avenir" panose="02000503020000020003" pitchFamily="2" charset="0"/>
                <a:ea typeface="Droid Sans"/>
                <a:cs typeface="Calibri" panose="020F0502020204030204" pitchFamily="34" charset="0"/>
                <a:sym typeface="Helvetica Neue"/>
              </a:rPr>
              <a:t>Cycle</a:t>
            </a:r>
            <a:r>
              <a:rPr lang="zh-CN" altLang="en-US" sz="12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1200" spc="0" dirty="0">
                <a:solidFill>
                  <a:srgbClr val="002060"/>
                </a:solidFill>
                <a:latin typeface="Avenir" panose="02000503020000020003" pitchFamily="2" charset="0"/>
                <a:ea typeface="Droid Sans"/>
                <a:cs typeface="Calibri" panose="020F0502020204030204" pitchFamily="34" charset="0"/>
                <a:sym typeface="Helvetica Neue"/>
              </a:rPr>
              <a:t>–</a:t>
            </a:r>
            <a:r>
              <a:rPr lang="zh-CN" altLang="en-US" sz="12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1200" spc="0" dirty="0">
                <a:solidFill>
                  <a:srgbClr val="002060"/>
                </a:solidFill>
                <a:latin typeface="Avenir" panose="02000503020000020003" pitchFamily="2" charset="0"/>
                <a:ea typeface="Droid Sans"/>
                <a:cs typeface="Calibri" panose="020F0502020204030204" pitchFamily="34" charset="0"/>
                <a:sym typeface="Helvetica Neue"/>
              </a:rPr>
              <a:t>4</a:t>
            </a:r>
            <a:r>
              <a:rPr lang="zh-CN" altLang="en-US" sz="12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1200" spc="0" dirty="0">
                <a:solidFill>
                  <a:srgbClr val="002060"/>
                </a:solidFill>
                <a:latin typeface="Avenir" panose="02000503020000020003" pitchFamily="2" charset="0"/>
                <a:ea typeface="Droid Sans"/>
                <a:cs typeface="Calibri" panose="020F0502020204030204" pitchFamily="34" charset="0"/>
                <a:sym typeface="Helvetica Neue"/>
              </a:rPr>
              <a:t>pillars</a:t>
            </a:r>
            <a:endParaRPr lang="en-US" sz="1200" spc="0" dirty="0">
              <a:solidFill>
                <a:srgbClr val="002060"/>
              </a:solidFill>
              <a:latin typeface="Avenir" panose="02000503020000020003" pitchFamily="2" charset="0"/>
              <a:ea typeface="Droid Sans"/>
              <a:cs typeface="Calibri" panose="020F0502020204030204" pitchFamily="34" charset="0"/>
              <a:sym typeface="Helvetica Neue"/>
            </a:endParaRPr>
          </a:p>
        </p:txBody>
      </p:sp>
      <p:sp>
        <p:nvSpPr>
          <p:cNvPr id="6" name="2021 : Disasters in Numbers">
            <a:extLst>
              <a:ext uri="{FF2B5EF4-FFF2-40B4-BE49-F238E27FC236}">
                <a16:creationId xmlns:a16="http://schemas.microsoft.com/office/drawing/2014/main" id="{828D5A9E-DA14-6293-C54C-0CACFE3531A7}"/>
              </a:ext>
            </a:extLst>
          </p:cNvPr>
          <p:cNvSpPr txBox="1"/>
          <p:nvPr/>
        </p:nvSpPr>
        <p:spPr>
          <a:xfrm>
            <a:off x="555972" y="1396740"/>
            <a:ext cx="5540027" cy="6052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fontAlgn="base">
              <a:spcBef>
                <a:spcPct val="0"/>
              </a:spcBef>
              <a:spcAft>
                <a:spcPct val="0"/>
              </a:spcAft>
              <a:defRPr sz="6800">
                <a:solidFill>
                  <a:srgbClr val="1E4396"/>
                </a:solidFill>
                <a:latin typeface="Impact"/>
                <a:ea typeface="Impact"/>
                <a:cs typeface="Impact"/>
                <a:sym typeface="Impact"/>
              </a:defRPr>
            </a:pPr>
            <a:r>
              <a:rPr lang="en-US" altLang="zh-CN" sz="3600" b="1" dirty="0">
                <a:solidFill>
                  <a:srgbClr val="26A3E0"/>
                </a:solidFill>
                <a:latin typeface="Avenir Black" panose="02000503020000020003" pitchFamily="2" charset="0"/>
                <a:sym typeface="Avenir Heavy"/>
              </a:rPr>
              <a:t>Early</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Warning</a:t>
            </a:r>
            <a:r>
              <a:rPr lang="fr-FR" altLang="zh-CN" sz="3600" b="1" dirty="0">
                <a:solidFill>
                  <a:srgbClr val="26A3E0"/>
                </a:solidFill>
                <a:latin typeface="Avenir Black" panose="02000503020000020003" pitchFamily="2" charset="0"/>
                <a:sym typeface="Avenir Heavy"/>
              </a:rPr>
              <a:t>s</a:t>
            </a:r>
            <a:r>
              <a:rPr lang="zh-CN" altLang="fr-FR"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for</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All</a:t>
            </a:r>
            <a:endParaRPr sz="3600" b="1" dirty="0">
              <a:solidFill>
                <a:srgbClr val="26A3E0"/>
              </a:solidFill>
              <a:latin typeface="Avenir Black" panose="02000503020000020003" pitchFamily="2" charset="0"/>
              <a:sym typeface="Avenir Heavy"/>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4">
            <a:extLst>
              <a:ext uri="{FF2B5EF4-FFF2-40B4-BE49-F238E27FC236}">
                <a16:creationId xmlns:a16="http://schemas.microsoft.com/office/drawing/2014/main" id="{7618F9E5-6CB8-26BC-C67E-94469BD5B41E}"/>
              </a:ext>
            </a:extLst>
          </p:cNvPr>
          <p:cNvPicPr>
            <a:picLocks noChangeAspect="1"/>
          </p:cNvPicPr>
          <p:nvPr/>
        </p:nvPicPr>
        <p:blipFill>
          <a:blip r:embed="rId3"/>
          <a:stretch>
            <a:fillRect/>
          </a:stretch>
        </p:blipFill>
        <p:spPr>
          <a:xfrm>
            <a:off x="11376396" y="200416"/>
            <a:ext cx="725536" cy="725536"/>
          </a:xfrm>
          <a:prstGeom prst="rect">
            <a:avLst/>
          </a:prstGeom>
          <a:ln w="12700">
            <a:miter lim="400000"/>
          </a:ln>
        </p:spPr>
      </p:pic>
      <p:sp>
        <p:nvSpPr>
          <p:cNvPr id="23" name="2021 : Disasters in Numbers">
            <a:extLst>
              <a:ext uri="{FF2B5EF4-FFF2-40B4-BE49-F238E27FC236}">
                <a16:creationId xmlns:a16="http://schemas.microsoft.com/office/drawing/2014/main" id="{F86DD105-BF71-97CD-3F55-9A178A596EAD}"/>
              </a:ext>
            </a:extLst>
          </p:cNvPr>
          <p:cNvSpPr txBox="1"/>
          <p:nvPr/>
        </p:nvSpPr>
        <p:spPr>
          <a:xfrm>
            <a:off x="555972" y="857820"/>
            <a:ext cx="11239788" cy="1159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fontAlgn="base">
              <a:spcBef>
                <a:spcPct val="0"/>
              </a:spcBef>
              <a:spcAft>
                <a:spcPct val="0"/>
              </a:spcAft>
              <a:defRPr sz="6800">
                <a:solidFill>
                  <a:srgbClr val="1E4396"/>
                </a:solidFill>
                <a:latin typeface="Impact"/>
                <a:ea typeface="Impact"/>
                <a:cs typeface="Impact"/>
                <a:sym typeface="Impact"/>
              </a:defRPr>
            </a:pPr>
            <a:r>
              <a:rPr lang="en-US" altLang="zh-CN" sz="3600" b="1" dirty="0">
                <a:solidFill>
                  <a:srgbClr val="26A3E0"/>
                </a:solidFill>
                <a:latin typeface="Avenir Black" panose="02000503020000020003" pitchFamily="2" charset="0"/>
                <a:sym typeface="Avenir Heavy"/>
              </a:rPr>
              <a:t>4</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Outcomes</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for</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Pillar</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3:</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Warning</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Dissemination</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and</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Communication</a:t>
            </a:r>
            <a:endParaRPr sz="3600" b="1" dirty="0">
              <a:solidFill>
                <a:srgbClr val="26A3E0"/>
              </a:solidFill>
              <a:latin typeface="Avenir Black" panose="02000503020000020003" pitchFamily="2" charset="0"/>
              <a:sym typeface="Avenir Heavy"/>
            </a:endParaRPr>
          </a:p>
        </p:txBody>
      </p:sp>
      <p:sp>
        <p:nvSpPr>
          <p:cNvPr id="9" name="TextBox 8">
            <a:extLst>
              <a:ext uri="{FF2B5EF4-FFF2-40B4-BE49-F238E27FC236}">
                <a16:creationId xmlns:a16="http://schemas.microsoft.com/office/drawing/2014/main" id="{B6DD52AF-46BC-72E4-033E-0E4008C22099}"/>
              </a:ext>
            </a:extLst>
          </p:cNvPr>
          <p:cNvSpPr txBox="1"/>
          <p:nvPr/>
        </p:nvSpPr>
        <p:spPr>
          <a:xfrm>
            <a:off x="1348740" y="2139032"/>
            <a:ext cx="4610388" cy="1938528"/>
          </a:xfrm>
          <a:prstGeom prst="rect">
            <a:avLst/>
          </a:prstGeom>
          <a:solidFill>
            <a:schemeClr val="accent2">
              <a:lumMod val="20000"/>
              <a:lumOff val="80000"/>
            </a:schemeClr>
          </a:solidFill>
        </p:spPr>
        <p:txBody>
          <a:bodyPr wrap="square" rtlCol="0">
            <a:spAutoFit/>
          </a:bodyPr>
          <a:lstStyle/>
          <a:p>
            <a:pPr algn="just"/>
            <a:r>
              <a:rPr lang="en-US" altLang="zh-CN" sz="2400" b="1" dirty="0">
                <a:solidFill>
                  <a:schemeClr val="tx2">
                    <a:lumMod val="90000"/>
                    <a:lumOff val="10000"/>
                  </a:schemeClr>
                </a:solidFill>
              </a:rPr>
              <a:t>Outcome</a:t>
            </a:r>
            <a:r>
              <a:rPr lang="zh-CN" altLang="en-US" sz="2400" b="1" dirty="0">
                <a:solidFill>
                  <a:schemeClr val="tx2">
                    <a:lumMod val="90000"/>
                    <a:lumOff val="10000"/>
                  </a:schemeClr>
                </a:solidFill>
              </a:rPr>
              <a:t> </a:t>
            </a:r>
            <a:r>
              <a:rPr lang="en-US" altLang="zh-CN" sz="2400" b="1" dirty="0">
                <a:solidFill>
                  <a:schemeClr val="tx2">
                    <a:lumMod val="90000"/>
                    <a:lumOff val="10000"/>
                  </a:schemeClr>
                </a:solidFill>
              </a:rPr>
              <a:t>1:</a:t>
            </a:r>
            <a:r>
              <a:rPr lang="zh-CN" altLang="en-US" sz="2400" b="1" dirty="0">
                <a:solidFill>
                  <a:schemeClr val="tx2">
                    <a:lumMod val="90000"/>
                    <a:lumOff val="10000"/>
                  </a:schemeClr>
                </a:solidFill>
              </a:rPr>
              <a:t> </a:t>
            </a:r>
            <a:r>
              <a:rPr lang="en-US" altLang="zh-CN" sz="2400" b="1" dirty="0">
                <a:solidFill>
                  <a:schemeClr val="tx2">
                    <a:lumMod val="90000"/>
                    <a:lumOff val="10000"/>
                  </a:schemeClr>
                </a:solidFill>
              </a:rPr>
              <a:t>Governance</a:t>
            </a:r>
          </a:p>
          <a:p>
            <a:r>
              <a:rPr lang="en-US" sz="1800" dirty="0">
                <a:solidFill>
                  <a:schemeClr val="tx2">
                    <a:lumMod val="90000"/>
                    <a:lumOff val="10000"/>
                  </a:schemeClr>
                </a:solidFill>
                <a:effectLst/>
                <a:latin typeface="UniversLTCYR"/>
              </a:rPr>
              <a:t>All countries have agreed on functions, roles and responsibilities for each actor in the warning dissemination process and this is defined through government policy </a:t>
            </a:r>
            <a:endParaRPr lang="en-US" altLang="zh-CN" sz="2400" b="1" dirty="0">
              <a:solidFill>
                <a:schemeClr val="tx2">
                  <a:lumMod val="90000"/>
                  <a:lumOff val="10000"/>
                </a:schemeClr>
              </a:solidFill>
            </a:endParaRPr>
          </a:p>
        </p:txBody>
      </p:sp>
      <p:sp>
        <p:nvSpPr>
          <p:cNvPr id="10" name="TextBox 9">
            <a:extLst>
              <a:ext uri="{FF2B5EF4-FFF2-40B4-BE49-F238E27FC236}">
                <a16:creationId xmlns:a16="http://schemas.microsoft.com/office/drawing/2014/main" id="{F85CF659-9283-B05E-D753-FEB05AA353E9}"/>
              </a:ext>
            </a:extLst>
          </p:cNvPr>
          <p:cNvSpPr txBox="1"/>
          <p:nvPr/>
        </p:nvSpPr>
        <p:spPr>
          <a:xfrm>
            <a:off x="6162328" y="2118711"/>
            <a:ext cx="4610388" cy="1938992"/>
          </a:xfrm>
          <a:prstGeom prst="rect">
            <a:avLst/>
          </a:prstGeom>
          <a:solidFill>
            <a:schemeClr val="tx2">
              <a:lumMod val="10000"/>
              <a:lumOff val="90000"/>
            </a:schemeClr>
          </a:solidFill>
        </p:spPr>
        <p:txBody>
          <a:bodyPr wrap="square" rtlCol="0">
            <a:spAutoFit/>
          </a:bodyPr>
          <a:lstStyle/>
          <a:p>
            <a:r>
              <a:rPr lang="en-US" altLang="zh-CN" sz="2400" b="1" dirty="0">
                <a:solidFill>
                  <a:schemeClr val="tx2">
                    <a:lumMod val="90000"/>
                    <a:lumOff val="10000"/>
                  </a:schemeClr>
                </a:solidFill>
              </a:rPr>
              <a:t>Outcome</a:t>
            </a:r>
            <a:r>
              <a:rPr lang="zh-CN" altLang="en-US" sz="2400" b="1" dirty="0">
                <a:solidFill>
                  <a:schemeClr val="tx2">
                    <a:lumMod val="90000"/>
                    <a:lumOff val="10000"/>
                  </a:schemeClr>
                </a:solidFill>
              </a:rPr>
              <a:t> </a:t>
            </a:r>
            <a:r>
              <a:rPr lang="en-US" altLang="zh-CN" sz="2400" b="1" dirty="0">
                <a:solidFill>
                  <a:schemeClr val="tx2">
                    <a:lumMod val="90000"/>
                    <a:lumOff val="10000"/>
                  </a:schemeClr>
                </a:solidFill>
              </a:rPr>
              <a:t>2:</a:t>
            </a:r>
            <a:r>
              <a:rPr lang="zh-CN" altLang="en-US" sz="2400" b="1" dirty="0">
                <a:solidFill>
                  <a:schemeClr val="tx2">
                    <a:lumMod val="90000"/>
                    <a:lumOff val="10000"/>
                  </a:schemeClr>
                </a:solidFill>
              </a:rPr>
              <a:t> </a:t>
            </a:r>
            <a:r>
              <a:rPr lang="en-US" sz="2400" b="1" dirty="0">
                <a:solidFill>
                  <a:schemeClr val="tx2">
                    <a:lumMod val="90000"/>
                    <a:lumOff val="10000"/>
                  </a:schemeClr>
                </a:solidFill>
              </a:rPr>
              <a:t>Infrastructure networks and services </a:t>
            </a:r>
            <a:endParaRPr lang="en-US" altLang="zh-CN" sz="2400" b="1" dirty="0">
              <a:solidFill>
                <a:schemeClr val="tx2">
                  <a:lumMod val="90000"/>
                  <a:lumOff val="10000"/>
                </a:schemeClr>
              </a:solidFill>
            </a:endParaRPr>
          </a:p>
          <a:p>
            <a:r>
              <a:rPr lang="en-US" sz="1800" dirty="0">
                <a:solidFill>
                  <a:schemeClr val="tx2">
                    <a:lumMod val="90000"/>
                    <a:lumOff val="10000"/>
                  </a:schemeClr>
                </a:solidFill>
                <a:effectLst/>
                <a:latin typeface="UniversLTCYR"/>
              </a:rPr>
              <a:t>Last-mile communication - All countries have multichannel dissemination and communication alerting to ensure the warnings reach those at risk.</a:t>
            </a:r>
            <a:endParaRPr lang="en-US" dirty="0">
              <a:solidFill>
                <a:schemeClr val="tx2">
                  <a:lumMod val="90000"/>
                  <a:lumOff val="10000"/>
                </a:schemeClr>
              </a:solidFill>
            </a:endParaRPr>
          </a:p>
        </p:txBody>
      </p:sp>
      <p:sp>
        <p:nvSpPr>
          <p:cNvPr id="11" name="TextBox 10">
            <a:extLst>
              <a:ext uri="{FF2B5EF4-FFF2-40B4-BE49-F238E27FC236}">
                <a16:creationId xmlns:a16="http://schemas.microsoft.com/office/drawing/2014/main" id="{F72F47CE-40CB-D9AE-6302-DC44F22C4885}"/>
              </a:ext>
            </a:extLst>
          </p:cNvPr>
          <p:cNvSpPr txBox="1"/>
          <p:nvPr/>
        </p:nvSpPr>
        <p:spPr>
          <a:xfrm>
            <a:off x="1348740" y="4221829"/>
            <a:ext cx="4610388" cy="1938528"/>
          </a:xfrm>
          <a:prstGeom prst="rect">
            <a:avLst/>
          </a:prstGeom>
          <a:solidFill>
            <a:schemeClr val="tx2">
              <a:lumMod val="10000"/>
              <a:lumOff val="90000"/>
            </a:schemeClr>
          </a:solidFill>
        </p:spPr>
        <p:txBody>
          <a:bodyPr wrap="square" rtlCol="0">
            <a:spAutoFit/>
          </a:bodyPr>
          <a:lstStyle/>
          <a:p>
            <a:r>
              <a:rPr lang="en-US" altLang="zh-CN" sz="2400" b="1" dirty="0">
                <a:solidFill>
                  <a:schemeClr val="tx2">
                    <a:lumMod val="90000"/>
                    <a:lumOff val="10000"/>
                  </a:schemeClr>
                </a:solidFill>
              </a:rPr>
              <a:t>Outcome</a:t>
            </a:r>
            <a:r>
              <a:rPr lang="zh-CN" altLang="en-US" sz="2400" b="1" dirty="0">
                <a:solidFill>
                  <a:schemeClr val="tx2">
                    <a:lumMod val="90000"/>
                    <a:lumOff val="10000"/>
                  </a:schemeClr>
                </a:solidFill>
              </a:rPr>
              <a:t> </a:t>
            </a:r>
            <a:r>
              <a:rPr lang="en-US" altLang="zh-CN" sz="2400" b="1" dirty="0">
                <a:solidFill>
                  <a:schemeClr val="tx2">
                    <a:lumMod val="90000"/>
                    <a:lumOff val="10000"/>
                  </a:schemeClr>
                </a:solidFill>
              </a:rPr>
              <a:t>3:</a:t>
            </a:r>
            <a:r>
              <a:rPr lang="zh-CN" altLang="en-US" sz="2400" b="1" dirty="0">
                <a:solidFill>
                  <a:schemeClr val="tx2">
                    <a:lumMod val="90000"/>
                    <a:lumOff val="10000"/>
                  </a:schemeClr>
                </a:solidFill>
              </a:rPr>
              <a:t> </a:t>
            </a:r>
            <a:r>
              <a:rPr lang="en-US" sz="2400" b="1" dirty="0">
                <a:solidFill>
                  <a:schemeClr val="tx2">
                    <a:lumMod val="90000"/>
                    <a:lumOff val="10000"/>
                  </a:schemeClr>
                </a:solidFill>
              </a:rPr>
              <a:t>Inclusion and people-centered approach</a:t>
            </a:r>
            <a:endParaRPr lang="en-US" altLang="zh-CN" sz="2400" b="1" dirty="0">
              <a:solidFill>
                <a:schemeClr val="tx2">
                  <a:lumMod val="90000"/>
                  <a:lumOff val="10000"/>
                </a:schemeClr>
              </a:solidFill>
            </a:endParaRPr>
          </a:p>
          <a:p>
            <a:r>
              <a:rPr lang="en-US" sz="1800" dirty="0">
                <a:solidFill>
                  <a:schemeClr val="tx2">
                    <a:lumMod val="90000"/>
                    <a:lumOff val="10000"/>
                  </a:schemeClr>
                </a:solidFill>
                <a:effectLst/>
                <a:latin typeface="UniversLTCYR"/>
              </a:rPr>
              <a:t>Strengthened and expanded alert dissemination and feedback channels reaching all people with actionable information. </a:t>
            </a:r>
            <a:endParaRPr lang="en-US" dirty="0">
              <a:solidFill>
                <a:schemeClr val="tx2">
                  <a:lumMod val="90000"/>
                  <a:lumOff val="10000"/>
                </a:schemeClr>
              </a:solidFill>
            </a:endParaRPr>
          </a:p>
        </p:txBody>
      </p:sp>
      <p:sp>
        <p:nvSpPr>
          <p:cNvPr id="12" name="TextBox 11">
            <a:extLst>
              <a:ext uri="{FF2B5EF4-FFF2-40B4-BE49-F238E27FC236}">
                <a16:creationId xmlns:a16="http://schemas.microsoft.com/office/drawing/2014/main" id="{07CEC547-1911-948B-D9CE-2C8918C89D2B}"/>
              </a:ext>
            </a:extLst>
          </p:cNvPr>
          <p:cNvSpPr txBox="1"/>
          <p:nvPr/>
        </p:nvSpPr>
        <p:spPr>
          <a:xfrm>
            <a:off x="6162328" y="4242151"/>
            <a:ext cx="4610388" cy="1938528"/>
          </a:xfrm>
          <a:prstGeom prst="rect">
            <a:avLst/>
          </a:prstGeom>
          <a:solidFill>
            <a:schemeClr val="accent2">
              <a:lumMod val="20000"/>
              <a:lumOff val="80000"/>
            </a:schemeClr>
          </a:solidFill>
        </p:spPr>
        <p:txBody>
          <a:bodyPr wrap="square" rtlCol="0">
            <a:spAutoFit/>
          </a:bodyPr>
          <a:lstStyle/>
          <a:p>
            <a:pPr algn="just"/>
            <a:r>
              <a:rPr lang="en-US" altLang="zh-CN" sz="2400" b="1" dirty="0">
                <a:solidFill>
                  <a:schemeClr val="tx2">
                    <a:lumMod val="90000"/>
                    <a:lumOff val="10000"/>
                  </a:schemeClr>
                </a:solidFill>
              </a:rPr>
              <a:t>Outcome</a:t>
            </a:r>
            <a:r>
              <a:rPr lang="zh-CN" altLang="en-US" sz="2400" b="1" dirty="0">
                <a:solidFill>
                  <a:schemeClr val="tx2">
                    <a:lumMod val="90000"/>
                    <a:lumOff val="10000"/>
                  </a:schemeClr>
                </a:solidFill>
              </a:rPr>
              <a:t> </a:t>
            </a:r>
            <a:r>
              <a:rPr lang="en-US" altLang="zh-CN" sz="2400" b="1" dirty="0">
                <a:solidFill>
                  <a:schemeClr val="tx2">
                    <a:lumMod val="90000"/>
                    <a:lumOff val="10000"/>
                  </a:schemeClr>
                </a:solidFill>
              </a:rPr>
              <a:t>4:</a:t>
            </a:r>
            <a:r>
              <a:rPr lang="zh-CN" altLang="en-US" sz="2400" b="1" dirty="0">
                <a:solidFill>
                  <a:schemeClr val="tx2">
                    <a:lumMod val="90000"/>
                    <a:lumOff val="10000"/>
                  </a:schemeClr>
                </a:solidFill>
              </a:rPr>
              <a:t> </a:t>
            </a:r>
            <a:r>
              <a:rPr lang="en-US" sz="2400" b="1" dirty="0">
                <a:solidFill>
                  <a:schemeClr val="tx2">
                    <a:lumMod val="90000"/>
                    <a:lumOff val="10000"/>
                  </a:schemeClr>
                </a:solidFill>
              </a:rPr>
              <a:t>Quality and trust </a:t>
            </a:r>
            <a:endParaRPr lang="en-US" altLang="zh-CN" sz="2400" b="1" dirty="0">
              <a:solidFill>
                <a:schemeClr val="tx2">
                  <a:lumMod val="90000"/>
                  <a:lumOff val="10000"/>
                </a:schemeClr>
              </a:solidFill>
            </a:endParaRPr>
          </a:p>
          <a:p>
            <a:r>
              <a:rPr lang="en-US" sz="1800" dirty="0">
                <a:solidFill>
                  <a:schemeClr val="tx2">
                    <a:lumMod val="90000"/>
                    <a:lumOff val="10000"/>
                  </a:schemeClr>
                </a:solidFill>
                <a:effectLst/>
                <a:latin typeface="UniversLTCYR"/>
              </a:rPr>
              <a:t>All countries have the capability for effective, authoritative emergency alerting that leverages the Common Alerting Protocol (CAP), suitable for all media and all hazards. </a:t>
            </a:r>
            <a:endParaRPr lang="en-US" dirty="0">
              <a:solidFill>
                <a:schemeClr val="tx2">
                  <a:lumMod val="90000"/>
                  <a:lumOff val="10000"/>
                </a:schemeClr>
              </a:solidFill>
            </a:endParaRPr>
          </a:p>
        </p:txBody>
      </p:sp>
      <p:sp>
        <p:nvSpPr>
          <p:cNvPr id="3" name="ZoneTexte 2">
            <a:extLst>
              <a:ext uri="{FF2B5EF4-FFF2-40B4-BE49-F238E27FC236}">
                <a16:creationId xmlns:a16="http://schemas.microsoft.com/office/drawing/2014/main" id="{CAEA94B8-7027-6F9D-5625-E5DD1C7CDCC5}"/>
              </a:ext>
            </a:extLst>
          </p:cNvPr>
          <p:cNvSpPr txBox="1"/>
          <p:nvPr/>
        </p:nvSpPr>
        <p:spPr>
          <a:xfrm>
            <a:off x="2152891" y="6304626"/>
            <a:ext cx="7183313" cy="369332"/>
          </a:xfrm>
          <a:prstGeom prst="rect">
            <a:avLst/>
          </a:prstGeom>
          <a:noFill/>
        </p:spPr>
        <p:txBody>
          <a:bodyPr wrap="none" rtlCol="0">
            <a:spAutoFit/>
          </a:bodyPr>
          <a:lstStyle/>
          <a:p>
            <a:r>
              <a:rPr lang="fr-FR" dirty="0"/>
              <a:t>BDT 2023 Publication : </a:t>
            </a:r>
            <a:r>
              <a:rPr lang="en-GB" sz="1800" u="sng" dirty="0">
                <a:solidFill>
                  <a:srgbClr val="0000FF"/>
                </a:solidFill>
                <a:effectLst/>
                <a:latin typeface="Times New Roman" panose="02020603050405020304" pitchFamily="18" charset="0"/>
                <a:ea typeface="SimSun" panose="02010600030101010101" pitchFamily="2" charset="-122"/>
                <a:hlinkClick r:id="rId4"/>
              </a:rPr>
              <a:t>background paper on mobile early warning systems</a:t>
            </a:r>
            <a:endParaRPr lang="fr-FR" dirty="0"/>
          </a:p>
        </p:txBody>
      </p:sp>
    </p:spTree>
    <p:extLst>
      <p:ext uri="{BB962C8B-B14F-4D97-AF65-F5344CB8AC3E}">
        <p14:creationId xmlns:p14="http://schemas.microsoft.com/office/powerpoint/2010/main" val="13641734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B65C7B4-29AA-539E-EDDB-8A12FF2C77A0}"/>
              </a:ext>
            </a:extLst>
          </p:cNvPr>
          <p:cNvSpPr/>
          <p:nvPr/>
        </p:nvSpPr>
        <p:spPr>
          <a:xfrm>
            <a:off x="8534400" y="0"/>
            <a:ext cx="3657600" cy="6858000"/>
          </a:xfrm>
          <a:prstGeom prst="rect">
            <a:avLst/>
          </a:prstGeom>
          <a:solidFill>
            <a:srgbClr val="F2F9F9">
              <a:alpha val="7215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4" name="Slide Number Placeholder 3">
            <a:extLst>
              <a:ext uri="{FF2B5EF4-FFF2-40B4-BE49-F238E27FC236}">
                <a16:creationId xmlns:a16="http://schemas.microsoft.com/office/drawing/2014/main" id="{ED6E4F00-9672-499D-D6FC-359C53C0DC34}"/>
              </a:ext>
            </a:extLst>
          </p:cNvPr>
          <p:cNvSpPr>
            <a:spLocks noGrp="1"/>
          </p:cNvSpPr>
          <p:nvPr>
            <p:ph type="sldNum" sz="quarter" idx="2"/>
          </p:nvPr>
        </p:nvSpPr>
        <p:spPr/>
        <p:txBody>
          <a:bodyPr/>
          <a:lstStyle/>
          <a:p>
            <a:fld id="{86CB4B4D-7CA3-9044-876B-883B54F8677D}" type="slidenum">
              <a:rPr lang="en-CH" smtClean="0"/>
              <a:t>4</a:t>
            </a:fld>
            <a:endParaRPr lang="en-CH" dirty="0"/>
          </a:p>
        </p:txBody>
      </p:sp>
      <p:pic>
        <p:nvPicPr>
          <p:cNvPr id="2" name="Picture 1" descr="Picture 4">
            <a:extLst>
              <a:ext uri="{FF2B5EF4-FFF2-40B4-BE49-F238E27FC236}">
                <a16:creationId xmlns:a16="http://schemas.microsoft.com/office/drawing/2014/main" id="{7618F9E5-6CB8-26BC-C67E-94469BD5B41E}"/>
              </a:ext>
            </a:extLst>
          </p:cNvPr>
          <p:cNvPicPr>
            <a:picLocks noChangeAspect="1"/>
          </p:cNvPicPr>
          <p:nvPr/>
        </p:nvPicPr>
        <p:blipFill>
          <a:blip r:embed="rId3"/>
          <a:stretch>
            <a:fillRect/>
          </a:stretch>
        </p:blipFill>
        <p:spPr>
          <a:xfrm>
            <a:off x="11376396" y="200416"/>
            <a:ext cx="725536" cy="725536"/>
          </a:xfrm>
          <a:prstGeom prst="rect">
            <a:avLst/>
          </a:prstGeom>
          <a:ln w="12700">
            <a:miter lim="400000"/>
          </a:ln>
        </p:spPr>
      </p:pic>
      <p:pic>
        <p:nvPicPr>
          <p:cNvPr id="21" name="Picture 20" descr="A screenshot of a computer&#10;&#10;Description automatically generated with low confidence">
            <a:extLst>
              <a:ext uri="{FF2B5EF4-FFF2-40B4-BE49-F238E27FC236}">
                <a16:creationId xmlns:a16="http://schemas.microsoft.com/office/drawing/2014/main" id="{36E58D6D-CC7E-17CD-BAA5-314FB20DC8CD}"/>
              </a:ext>
            </a:extLst>
          </p:cNvPr>
          <p:cNvPicPr>
            <a:picLocks noChangeAspect="1"/>
          </p:cNvPicPr>
          <p:nvPr/>
        </p:nvPicPr>
        <p:blipFill rotWithShape="1">
          <a:blip r:embed="rId4">
            <a:extLst>
              <a:ext uri="{28A0092B-C50C-407E-A947-70E740481C1C}">
                <a14:useLocalDpi xmlns:a14="http://schemas.microsoft.com/office/drawing/2010/main" val="0"/>
              </a:ext>
            </a:extLst>
          </a:blip>
          <a:srcRect l="65883" t="8482" r="4666" b="12034"/>
          <a:stretch/>
        </p:blipFill>
        <p:spPr>
          <a:xfrm>
            <a:off x="8910925" y="1805006"/>
            <a:ext cx="3191007" cy="3640450"/>
          </a:xfrm>
          <a:prstGeom prst="rect">
            <a:avLst/>
          </a:prstGeom>
        </p:spPr>
      </p:pic>
      <p:sp>
        <p:nvSpPr>
          <p:cNvPr id="23" name="2021 : Disasters in Numbers">
            <a:extLst>
              <a:ext uri="{FF2B5EF4-FFF2-40B4-BE49-F238E27FC236}">
                <a16:creationId xmlns:a16="http://schemas.microsoft.com/office/drawing/2014/main" id="{F86DD105-BF71-97CD-3F55-9A178A596EAD}"/>
              </a:ext>
            </a:extLst>
          </p:cNvPr>
          <p:cNvSpPr txBox="1"/>
          <p:nvPr/>
        </p:nvSpPr>
        <p:spPr>
          <a:xfrm>
            <a:off x="555972" y="979061"/>
            <a:ext cx="8305800" cy="1159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fontAlgn="base">
              <a:spcBef>
                <a:spcPct val="0"/>
              </a:spcBef>
              <a:spcAft>
                <a:spcPct val="0"/>
              </a:spcAft>
              <a:defRPr sz="6800">
                <a:solidFill>
                  <a:srgbClr val="1E4396"/>
                </a:solidFill>
                <a:latin typeface="Impact"/>
                <a:ea typeface="Impact"/>
                <a:cs typeface="Impact"/>
                <a:sym typeface="Impact"/>
              </a:defRPr>
            </a:pPr>
            <a:r>
              <a:rPr lang="en-US" altLang="zh-CN" sz="3600" b="1" dirty="0">
                <a:solidFill>
                  <a:srgbClr val="26A3E0"/>
                </a:solidFill>
                <a:latin typeface="Avenir Black" panose="02000503020000020003" pitchFamily="2" charset="0"/>
                <a:sym typeface="Avenir Heavy"/>
              </a:rPr>
              <a:t>Multi-channel</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Approach</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for</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Warning</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Dissemination</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and</a:t>
            </a:r>
            <a:r>
              <a:rPr lang="zh-CN" altLang="en-US" sz="3600" b="1" dirty="0">
                <a:solidFill>
                  <a:srgbClr val="26A3E0"/>
                </a:solidFill>
                <a:latin typeface="Avenir Black" panose="02000503020000020003" pitchFamily="2" charset="0"/>
                <a:sym typeface="Avenir Heavy"/>
              </a:rPr>
              <a:t> </a:t>
            </a:r>
            <a:r>
              <a:rPr lang="en-US" altLang="zh-CN" sz="3600" b="1" dirty="0">
                <a:solidFill>
                  <a:srgbClr val="26A3E0"/>
                </a:solidFill>
                <a:latin typeface="Avenir Black" panose="02000503020000020003" pitchFamily="2" charset="0"/>
                <a:sym typeface="Avenir Heavy"/>
              </a:rPr>
              <a:t>Communication</a:t>
            </a:r>
            <a:endParaRPr sz="3600" b="1" dirty="0">
              <a:solidFill>
                <a:srgbClr val="26A3E0"/>
              </a:solidFill>
              <a:latin typeface="Avenir Black" panose="02000503020000020003" pitchFamily="2" charset="0"/>
              <a:sym typeface="Avenir Heavy"/>
            </a:endParaRPr>
          </a:p>
        </p:txBody>
      </p:sp>
      <p:sp>
        <p:nvSpPr>
          <p:cNvPr id="24" name="In March 2022, the UN set a new target to ensure that within the next five years, everyone on Earth should be protected by early warning systems against increasingly extreme weather and climate change.">
            <a:extLst>
              <a:ext uri="{FF2B5EF4-FFF2-40B4-BE49-F238E27FC236}">
                <a16:creationId xmlns:a16="http://schemas.microsoft.com/office/drawing/2014/main" id="{0E3465F6-2B9A-2F19-72B7-DC9642C80386}"/>
              </a:ext>
            </a:extLst>
          </p:cNvPr>
          <p:cNvSpPr txBox="1">
            <a:spLocks/>
          </p:cNvSpPr>
          <p:nvPr/>
        </p:nvSpPr>
        <p:spPr bwMode="auto">
          <a:xfrm>
            <a:off x="555972" y="2578827"/>
            <a:ext cx="7630605" cy="300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19462" indent="-234950" algn="l" defTabSz="457200" rtl="0" eaLnBrk="1" fontAlgn="base" hangingPunct="1">
              <a:spcBef>
                <a:spcPts val="0"/>
              </a:spcBef>
              <a:spcAft>
                <a:spcPct val="0"/>
              </a:spcAft>
              <a:buSzTx/>
              <a:buFont typeface="Arial" charset="0"/>
              <a:buNone/>
              <a:defRPr sz="4250" b="0" i="0" kern="1200" spc="-85">
                <a:solidFill>
                  <a:schemeClr val="tx1"/>
                </a:solidFill>
                <a:latin typeface="Helvetica Neue Medium"/>
                <a:ea typeface="Helvetica Neue Medium"/>
                <a:cs typeface="Helvetica Neue Medium"/>
                <a:sym typeface="Helvetica Neue Medium"/>
              </a:defRPr>
            </a:lvl1pPr>
            <a:lvl2pPr marL="319462" indent="-6350" algn="l" defTabSz="457200" rtl="0" eaLnBrk="1" fontAlgn="base" hangingPunct="1">
              <a:spcBef>
                <a:spcPts val="0"/>
              </a:spcBef>
              <a:spcAft>
                <a:spcPct val="0"/>
              </a:spcAft>
              <a:buSzTx/>
              <a:buFont typeface="Arial" charset="0"/>
              <a:buNone/>
              <a:defRPr sz="4250" b="0" i="0" kern="1200" spc="-85">
                <a:solidFill>
                  <a:schemeClr val="tx1"/>
                </a:solidFill>
                <a:latin typeface="Helvetica Neue Medium"/>
                <a:ea typeface="Helvetica Neue Medium"/>
                <a:cs typeface="Helvetica Neue Medium"/>
                <a:sym typeface="Helvetica Neue Medium"/>
              </a:defRPr>
            </a:lvl2pPr>
            <a:lvl3pPr marL="319462" indent="222250" algn="l" defTabSz="457200" rtl="0" eaLnBrk="1" fontAlgn="base" hangingPunct="1">
              <a:spcBef>
                <a:spcPts val="0"/>
              </a:spcBef>
              <a:spcAft>
                <a:spcPct val="0"/>
              </a:spcAft>
              <a:buSzTx/>
              <a:buFont typeface="Arial" charset="0"/>
              <a:buNone/>
              <a:defRPr sz="4250" b="0" i="0" kern="1200" spc="-85">
                <a:solidFill>
                  <a:schemeClr val="tx1"/>
                </a:solidFill>
                <a:latin typeface="Helvetica Neue Medium"/>
                <a:ea typeface="Helvetica Neue Medium"/>
                <a:cs typeface="Helvetica Neue Medium"/>
                <a:sym typeface="Helvetica Neue Medium"/>
              </a:defRPr>
            </a:lvl3pPr>
            <a:lvl4pPr marL="319462" indent="450850" algn="l" defTabSz="457200" rtl="0" eaLnBrk="1" fontAlgn="base" hangingPunct="1">
              <a:spcBef>
                <a:spcPts val="0"/>
              </a:spcBef>
              <a:spcAft>
                <a:spcPct val="0"/>
              </a:spcAft>
              <a:buSzTx/>
              <a:buFont typeface="Arial" charset="0"/>
              <a:buNone/>
              <a:defRPr sz="4250" b="0" i="0" kern="1200" spc="-85">
                <a:solidFill>
                  <a:schemeClr val="tx1"/>
                </a:solidFill>
                <a:latin typeface="Helvetica Neue Medium"/>
                <a:ea typeface="Helvetica Neue Medium"/>
                <a:cs typeface="Helvetica Neue Medium"/>
                <a:sym typeface="Helvetica Neue Medium"/>
              </a:defRPr>
            </a:lvl4pPr>
            <a:lvl5pPr marL="319462" indent="679450" algn="l" defTabSz="457200" rtl="0" eaLnBrk="1" fontAlgn="base" hangingPunct="1">
              <a:spcBef>
                <a:spcPts val="0"/>
              </a:spcBef>
              <a:spcAft>
                <a:spcPct val="0"/>
              </a:spcAft>
              <a:buSzTx/>
              <a:buFont typeface="Arial" charset="0"/>
              <a:buNone/>
              <a:defRPr sz="4250" b="0" i="0" kern="1200" spc="-85">
                <a:solidFill>
                  <a:schemeClr val="tx1"/>
                </a:solidFill>
                <a:latin typeface="Helvetica Neue Medium"/>
                <a:ea typeface="Helvetica Neue Medium"/>
                <a:cs typeface="Helvetica Neue Medium"/>
                <a:sym typeface="Helvetica Neue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defTabSz="228600" hangingPunct="0">
              <a:lnSpc>
                <a:spcPct val="120000"/>
              </a:lnSpc>
              <a:spcBef>
                <a:spcPts val="950"/>
              </a:spcBef>
              <a:buSzPct val="123000"/>
              <a:buFont typeface="Arial" panose="020B0604020202020204" pitchFamily="34" charset="0"/>
              <a:buChar char="•"/>
              <a:defRPr sz="3500">
                <a:solidFill>
                  <a:srgbClr val="444444"/>
                </a:solidFill>
                <a:latin typeface="Droid Sans"/>
                <a:ea typeface="Droid Sans"/>
                <a:cs typeface="Droid Sans"/>
                <a:sym typeface="Droid Sans"/>
              </a:defRPr>
            </a:pPr>
            <a:r>
              <a:rPr lang="en-US" altLang="zh-CN" sz="2000" spc="0" dirty="0">
                <a:solidFill>
                  <a:srgbClr val="002060"/>
                </a:solidFill>
                <a:latin typeface="Avenir" panose="02000503020000020003" pitchFamily="2" charset="0"/>
                <a:ea typeface="Droid Sans"/>
                <a:cs typeface="Calibri" panose="020F0502020204030204" pitchFamily="34" charset="0"/>
                <a:sym typeface="Helvetica Neue"/>
              </a:rPr>
              <a:t>In</a:t>
            </a:r>
            <a:r>
              <a:rPr lang="zh-CN" altLang="en-US" sz="20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2000" spc="0" dirty="0">
                <a:solidFill>
                  <a:srgbClr val="002060"/>
                </a:solidFill>
                <a:latin typeface="Avenir" panose="02000503020000020003" pitchFamily="2" charset="0"/>
                <a:ea typeface="Droid Sans"/>
                <a:cs typeface="Calibri" panose="020F0502020204030204" pitchFamily="34" charset="0"/>
                <a:sym typeface="Helvetica Neue"/>
              </a:rPr>
              <a:t>warning</a:t>
            </a:r>
            <a:r>
              <a:rPr lang="zh-CN" altLang="en-US" sz="20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2000" spc="0" dirty="0">
                <a:solidFill>
                  <a:srgbClr val="002060"/>
                </a:solidFill>
                <a:latin typeface="Avenir" panose="02000503020000020003" pitchFamily="2" charset="0"/>
                <a:ea typeface="Droid Sans"/>
                <a:cs typeface="Calibri" panose="020F0502020204030204" pitchFamily="34" charset="0"/>
                <a:sym typeface="Helvetica Neue"/>
              </a:rPr>
              <a:t>dissemination</a:t>
            </a:r>
            <a:r>
              <a:rPr lang="zh-CN" altLang="en-US" sz="20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2000" spc="0" dirty="0">
                <a:solidFill>
                  <a:srgbClr val="002060"/>
                </a:solidFill>
                <a:latin typeface="Avenir" panose="02000503020000020003" pitchFamily="2" charset="0"/>
                <a:ea typeface="Droid Sans"/>
                <a:cs typeface="Calibri" panose="020F0502020204030204" pitchFamily="34" charset="0"/>
                <a:sym typeface="Helvetica Neue"/>
              </a:rPr>
              <a:t>and</a:t>
            </a:r>
            <a:r>
              <a:rPr lang="zh-CN" altLang="en-US" sz="20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2000" spc="0" dirty="0">
                <a:solidFill>
                  <a:srgbClr val="002060"/>
                </a:solidFill>
                <a:latin typeface="Avenir" panose="02000503020000020003" pitchFamily="2" charset="0"/>
                <a:ea typeface="Droid Sans"/>
                <a:cs typeface="Calibri" panose="020F0502020204030204" pitchFamily="34" charset="0"/>
                <a:sym typeface="Helvetica Neue"/>
              </a:rPr>
              <a:t>communication,</a:t>
            </a:r>
            <a:r>
              <a:rPr lang="zh-CN" altLang="en-US" sz="20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2000" spc="0" dirty="0">
                <a:solidFill>
                  <a:srgbClr val="002060"/>
                </a:solidFill>
                <a:latin typeface="Avenir" panose="02000503020000020003" pitchFamily="2" charset="0"/>
                <a:ea typeface="Droid Sans"/>
                <a:cs typeface="Calibri" panose="020F0502020204030204" pitchFamily="34" charset="0"/>
                <a:sym typeface="Helvetica Neue"/>
              </a:rPr>
              <a:t>a</a:t>
            </a:r>
            <a:r>
              <a:rPr lang="zh-CN" altLang="en-US" sz="2000" spc="0" dirty="0">
                <a:solidFill>
                  <a:srgbClr val="002060"/>
                </a:solidFill>
                <a:latin typeface="Avenir" panose="02000503020000020003" pitchFamily="2" charset="0"/>
                <a:ea typeface="Droid Sans"/>
                <a:cs typeface="Calibri" panose="020F0502020204030204" pitchFamily="34" charset="0"/>
                <a:sym typeface="Helvetica Neue"/>
              </a:rPr>
              <a:t> </a:t>
            </a:r>
            <a:r>
              <a:rPr lang="en-US" altLang="zh-CN" sz="2000" b="1" spc="0" dirty="0">
                <a:solidFill>
                  <a:schemeClr val="bg1"/>
                </a:solidFill>
                <a:highlight>
                  <a:srgbClr val="24A3E1"/>
                </a:highlight>
                <a:latin typeface="Avenir" panose="02000503020000020003" pitchFamily="2" charset="0"/>
                <a:ea typeface="Droid Sans"/>
                <a:cs typeface="Calibri" panose="020F0502020204030204" pitchFamily="34" charset="0"/>
                <a:sym typeface="Helvetica Neue"/>
              </a:rPr>
              <a:t>multi-channel</a:t>
            </a:r>
            <a:r>
              <a:rPr lang="zh-CN" altLang="en-US" sz="2000" b="1" spc="0" dirty="0">
                <a:solidFill>
                  <a:schemeClr val="bg1"/>
                </a:solidFill>
                <a:highlight>
                  <a:srgbClr val="24A3E1"/>
                </a:highlight>
                <a:latin typeface="Avenir" panose="02000503020000020003" pitchFamily="2" charset="0"/>
                <a:ea typeface="Droid Sans"/>
                <a:cs typeface="Calibri" panose="020F0502020204030204" pitchFamily="34" charset="0"/>
                <a:sym typeface="Helvetica Neue"/>
              </a:rPr>
              <a:t> </a:t>
            </a:r>
            <a:r>
              <a:rPr lang="en-US" altLang="zh-CN" sz="2000" b="1" spc="0" dirty="0">
                <a:solidFill>
                  <a:schemeClr val="bg1"/>
                </a:solidFill>
                <a:highlight>
                  <a:srgbClr val="24A3E1"/>
                </a:highlight>
                <a:latin typeface="Avenir" panose="02000503020000020003" pitchFamily="2" charset="0"/>
                <a:ea typeface="Droid Sans"/>
                <a:cs typeface="Calibri" panose="020F0502020204030204" pitchFamily="34" charset="0"/>
                <a:sym typeface="Helvetica Neue"/>
              </a:rPr>
              <a:t>approach</a:t>
            </a:r>
            <a:r>
              <a:rPr lang="zh-CN" altLang="en-US" sz="2000" b="1" spc="0" dirty="0">
                <a:solidFill>
                  <a:srgbClr val="002060"/>
                </a:solidFill>
                <a:latin typeface="Avenir" panose="02000503020000020003" pitchFamily="2" charset="0"/>
                <a:ea typeface="Droid Sans"/>
                <a:cs typeface="Calibri" panose="020F0502020204030204" pitchFamily="34" charset="0"/>
                <a:sym typeface="Helvetica Neue"/>
              </a:rPr>
              <a:t> </a:t>
            </a:r>
            <a:r>
              <a:rPr lang="en-GB" sz="2000" spc="0" dirty="0">
                <a:solidFill>
                  <a:srgbClr val="002060"/>
                </a:solidFill>
                <a:latin typeface="Avenir" panose="02000503020000020003" pitchFamily="2" charset="0"/>
                <a:ea typeface="Droid Sans"/>
                <a:cs typeface="Calibri" panose="020F0502020204030204" pitchFamily="34" charset="0"/>
              </a:rPr>
              <a:t>increases the effectiveness of an alert and help address the diversity of communities at risk</a:t>
            </a:r>
            <a:r>
              <a:rPr lang="en-US" altLang="zh-CN" sz="2000" spc="0" dirty="0">
                <a:solidFill>
                  <a:srgbClr val="002060"/>
                </a:solidFill>
                <a:latin typeface="Avenir" panose="02000503020000020003" pitchFamily="2" charset="0"/>
                <a:ea typeface="Droid Sans"/>
                <a:cs typeface="Calibri" panose="020F0502020204030204" pitchFamily="34" charset="0"/>
              </a:rPr>
              <a:t>.</a:t>
            </a:r>
          </a:p>
          <a:p>
            <a:pPr marL="342900" lvl="1" indent="-342900" defTabSz="228600" hangingPunct="0">
              <a:lnSpc>
                <a:spcPct val="120000"/>
              </a:lnSpc>
              <a:spcBef>
                <a:spcPts val="950"/>
              </a:spcBef>
              <a:buSzPct val="123000"/>
              <a:buFont typeface="Arial" panose="020B0604020202020204" pitchFamily="34" charset="0"/>
              <a:buChar char="•"/>
              <a:defRPr sz="3500">
                <a:solidFill>
                  <a:srgbClr val="444444"/>
                </a:solidFill>
                <a:latin typeface="Droid Sans"/>
                <a:ea typeface="Droid Sans"/>
                <a:cs typeface="Droid Sans"/>
                <a:sym typeface="Droid Sans"/>
              </a:defRPr>
            </a:pPr>
            <a:r>
              <a:rPr lang="en-US" sz="2000" spc="0" dirty="0">
                <a:solidFill>
                  <a:srgbClr val="002060"/>
                </a:solidFill>
                <a:latin typeface="Avenir" panose="02000503020000020003" pitchFamily="2" charset="0"/>
                <a:ea typeface="Droid Sans"/>
                <a:cs typeface="Calibri" panose="020F0502020204030204" pitchFamily="34" charset="0"/>
              </a:rPr>
              <a:t>Digital transformation</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is</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bringing</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huge</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opportunities</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in</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strengthen</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this</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pillar</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and allows us to</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reach</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more</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people</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through</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information</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and</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communication</a:t>
            </a:r>
            <a:r>
              <a:rPr lang="zh-CN" altLang="en-US" sz="2000" spc="0" dirty="0">
                <a:solidFill>
                  <a:srgbClr val="002060"/>
                </a:solidFill>
                <a:latin typeface="Avenir" panose="02000503020000020003" pitchFamily="2" charset="0"/>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technologies</a:t>
            </a:r>
            <a:r>
              <a:rPr lang="zh-CN" altLang="en-US" sz="2000" spc="0" dirty="0">
                <a:solidFill>
                  <a:srgbClr val="002060"/>
                </a:solidFill>
                <a:latin typeface="Avenir" panose="02000503020000020003" pitchFamily="2" charset="0"/>
                <a:ea typeface="Droid Sans"/>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(ICTs)</a:t>
            </a:r>
            <a:r>
              <a:rPr lang="zh-CN" altLang="en-US" sz="2000" spc="0" dirty="0">
                <a:solidFill>
                  <a:srgbClr val="002060"/>
                </a:solidFill>
                <a:latin typeface="Avenir" panose="02000503020000020003" pitchFamily="2" charset="0"/>
                <a:ea typeface="Droid Sans"/>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--such</a:t>
            </a:r>
            <a:r>
              <a:rPr lang="zh-CN" altLang="en-US" sz="2000" spc="0" dirty="0">
                <a:solidFill>
                  <a:srgbClr val="002060"/>
                </a:solidFill>
                <a:latin typeface="Avenir" panose="02000503020000020003" pitchFamily="2" charset="0"/>
                <a:ea typeface="Droid Sans"/>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as</a:t>
            </a:r>
            <a:r>
              <a:rPr lang="zh-CN" altLang="en-US" sz="2000" spc="0" dirty="0">
                <a:solidFill>
                  <a:srgbClr val="002060"/>
                </a:solidFill>
                <a:latin typeface="Avenir" panose="02000503020000020003" pitchFamily="2" charset="0"/>
                <a:ea typeface="Droid Sans"/>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sending</a:t>
            </a:r>
            <a:r>
              <a:rPr lang="zh-CN" altLang="en-US" sz="2000" spc="0" dirty="0">
                <a:solidFill>
                  <a:srgbClr val="002060"/>
                </a:solidFill>
                <a:latin typeface="Avenir" panose="02000503020000020003" pitchFamily="2" charset="0"/>
                <a:ea typeface="Droid Sans"/>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alerts</a:t>
            </a:r>
            <a:r>
              <a:rPr lang="zh-CN" altLang="en-US" sz="2000" spc="0" dirty="0">
                <a:solidFill>
                  <a:srgbClr val="002060"/>
                </a:solidFill>
                <a:latin typeface="Avenir" panose="02000503020000020003" pitchFamily="2" charset="0"/>
                <a:ea typeface="Droid Sans"/>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to</a:t>
            </a:r>
            <a:r>
              <a:rPr lang="zh-CN" altLang="en-US" sz="2000" spc="0" dirty="0">
                <a:solidFill>
                  <a:srgbClr val="002060"/>
                </a:solidFill>
                <a:latin typeface="Avenir" panose="02000503020000020003" pitchFamily="2" charset="0"/>
                <a:ea typeface="Droid Sans"/>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the</a:t>
            </a:r>
            <a:r>
              <a:rPr lang="zh-CN" altLang="en-US" sz="2000" spc="0" dirty="0">
                <a:solidFill>
                  <a:srgbClr val="002060"/>
                </a:solidFill>
                <a:latin typeface="Avenir" panose="02000503020000020003" pitchFamily="2" charset="0"/>
                <a:ea typeface="Droid Sans"/>
                <a:cs typeface="Calibri" panose="020F0502020204030204" pitchFamily="34" charset="0"/>
              </a:rPr>
              <a:t> </a:t>
            </a:r>
            <a:r>
              <a:rPr lang="en-US" altLang="zh-CN" sz="2000" spc="0" dirty="0">
                <a:solidFill>
                  <a:srgbClr val="002060"/>
                </a:solidFill>
                <a:latin typeface="Avenir" panose="02000503020000020003" pitchFamily="2" charset="0"/>
                <a:ea typeface="Droid Sans"/>
                <a:cs typeface="Calibri" panose="020F0502020204030204" pitchFamily="34" charset="0"/>
              </a:rPr>
              <a:t>phone.</a:t>
            </a:r>
          </a:p>
          <a:p>
            <a:pPr marL="342900" lvl="1" indent="-342900" defTabSz="228600" hangingPunct="0">
              <a:lnSpc>
                <a:spcPct val="120000"/>
              </a:lnSpc>
              <a:spcBef>
                <a:spcPts val="950"/>
              </a:spcBef>
              <a:buSzPct val="123000"/>
              <a:buFont typeface="Arial" panose="020B0604020202020204" pitchFamily="34" charset="0"/>
              <a:buChar char="•"/>
              <a:defRPr sz="3500">
                <a:solidFill>
                  <a:srgbClr val="444444"/>
                </a:solidFill>
                <a:latin typeface="Droid Sans"/>
                <a:ea typeface="Droid Sans"/>
                <a:cs typeface="Droid Sans"/>
                <a:sym typeface="Droid Sans"/>
              </a:defRPr>
            </a:pPr>
            <a:endParaRPr lang="en-US" sz="2000" spc="0" dirty="0">
              <a:solidFill>
                <a:srgbClr val="002060"/>
              </a:solidFill>
              <a:latin typeface="Avenir" panose="02000503020000020003" pitchFamily="2" charset="0"/>
              <a:ea typeface="Droid Sans"/>
              <a:cs typeface="Calibri" panose="020F0502020204030204" pitchFamily="34" charset="0"/>
              <a:sym typeface="Helvetica Neue"/>
            </a:endParaRPr>
          </a:p>
        </p:txBody>
      </p:sp>
      <p:pic>
        <p:nvPicPr>
          <p:cNvPr id="3" name="Picture 2">
            <a:extLst>
              <a:ext uri="{FF2B5EF4-FFF2-40B4-BE49-F238E27FC236}">
                <a16:creationId xmlns:a16="http://schemas.microsoft.com/office/drawing/2014/main" id="{35B1F66B-E5B4-AD6C-4348-0D4B43988D9E}"/>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9469659" y="942486"/>
            <a:ext cx="1032888" cy="882810"/>
          </a:xfrm>
          <a:prstGeom prst="rect">
            <a:avLst/>
          </a:prstGeom>
        </p:spPr>
      </p:pic>
      <p:sp>
        <p:nvSpPr>
          <p:cNvPr id="5" name="TextBox 4">
            <a:extLst>
              <a:ext uri="{FF2B5EF4-FFF2-40B4-BE49-F238E27FC236}">
                <a16:creationId xmlns:a16="http://schemas.microsoft.com/office/drawing/2014/main" id="{CDC2C152-A93F-78C1-477D-607D95AE5D9E}"/>
              </a:ext>
            </a:extLst>
          </p:cNvPr>
          <p:cNvSpPr txBox="1"/>
          <p:nvPr/>
        </p:nvSpPr>
        <p:spPr>
          <a:xfrm>
            <a:off x="10282436" y="1349382"/>
            <a:ext cx="1185335" cy="338554"/>
          </a:xfrm>
          <a:prstGeom prst="rect">
            <a:avLst/>
          </a:prstGeom>
          <a:noFill/>
        </p:spPr>
        <p:txBody>
          <a:bodyPr wrap="square" rtlCol="0">
            <a:spAutoFit/>
          </a:bodyPr>
          <a:lstStyle/>
          <a:p>
            <a:r>
              <a:rPr lang="en-US" altLang="zh-CN" sz="1600" dirty="0">
                <a:solidFill>
                  <a:srgbClr val="445668"/>
                </a:solidFill>
                <a:latin typeface="Avenir Light" panose="020B0402020203020204" pitchFamily="34" charset="77"/>
              </a:rPr>
              <a:t>Satellite</a:t>
            </a:r>
            <a:endParaRPr lang="en-CH" sz="1600" dirty="0">
              <a:solidFill>
                <a:srgbClr val="445668"/>
              </a:solidFill>
              <a:latin typeface="Avenir Light" panose="020B0402020203020204" pitchFamily="34" charset="77"/>
            </a:endParaRPr>
          </a:p>
        </p:txBody>
      </p:sp>
    </p:spTree>
    <p:extLst>
      <p:ext uri="{BB962C8B-B14F-4D97-AF65-F5344CB8AC3E}">
        <p14:creationId xmlns:p14="http://schemas.microsoft.com/office/powerpoint/2010/main" val="36535855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8D72D1-505B-E366-F40C-68C8F19FA9FA}"/>
              </a:ext>
            </a:extLst>
          </p:cNvPr>
          <p:cNvSpPr/>
          <p:nvPr/>
        </p:nvSpPr>
        <p:spPr>
          <a:xfrm>
            <a:off x="-1" y="0"/>
            <a:ext cx="4451231" cy="6858000"/>
          </a:xfrm>
          <a:prstGeom prst="rect">
            <a:avLst/>
          </a:prstGeom>
          <a:solidFill>
            <a:srgbClr val="F2F9F9">
              <a:alpha val="7215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3DDADD9F-24CA-7B22-0F5C-34487B4D704D}"/>
              </a:ext>
            </a:extLst>
          </p:cNvPr>
          <p:cNvSpPr txBox="1"/>
          <p:nvPr/>
        </p:nvSpPr>
        <p:spPr>
          <a:xfrm>
            <a:off x="344555" y="846965"/>
            <a:ext cx="4106675" cy="3662541"/>
          </a:xfrm>
          <a:prstGeom prst="rect">
            <a:avLst/>
          </a:prstGeom>
          <a:noFill/>
        </p:spPr>
        <p:txBody>
          <a:bodyPr wrap="square" rtlCol="0">
            <a:spAutoFit/>
          </a:bodyPr>
          <a:lstStyle/>
          <a:p>
            <a:r>
              <a:rPr lang="en-US" altLang="zh-CN" sz="2800" b="1" dirty="0">
                <a:solidFill>
                  <a:srgbClr val="425989"/>
                </a:solidFill>
                <a:latin typeface="Avenir Black" panose="02000503020000020003" pitchFamily="2" charset="0"/>
              </a:rPr>
              <a:t>95%</a:t>
            </a:r>
            <a:r>
              <a:rPr lang="zh-CN" altLang="en-US" sz="2800" b="1" dirty="0">
                <a:solidFill>
                  <a:srgbClr val="425989"/>
                </a:solidFill>
                <a:latin typeface="Avenir Black" panose="02000503020000020003" pitchFamily="2" charset="0"/>
              </a:rPr>
              <a:t> </a:t>
            </a:r>
            <a:r>
              <a:rPr lang="en-US" altLang="zh-CN" sz="2800" b="1" dirty="0">
                <a:solidFill>
                  <a:srgbClr val="425989"/>
                </a:solidFill>
                <a:latin typeface="Avenir Black" panose="02000503020000020003" pitchFamily="2" charset="0"/>
              </a:rPr>
              <a:t>of</a:t>
            </a:r>
            <a:r>
              <a:rPr lang="zh-CN" altLang="en-US" sz="2800" b="1" dirty="0">
                <a:solidFill>
                  <a:srgbClr val="425989"/>
                </a:solidFill>
                <a:latin typeface="Avenir Black" panose="02000503020000020003" pitchFamily="2" charset="0"/>
              </a:rPr>
              <a:t> </a:t>
            </a:r>
            <a:r>
              <a:rPr lang="en-US" altLang="zh-CN" sz="2800" b="1" dirty="0">
                <a:solidFill>
                  <a:srgbClr val="425989"/>
                </a:solidFill>
                <a:latin typeface="Avenir Black" panose="02000503020000020003" pitchFamily="2" charset="0"/>
              </a:rPr>
              <a:t>the</a:t>
            </a:r>
            <a:r>
              <a:rPr lang="zh-CN" altLang="en-US" sz="2800" b="1" dirty="0">
                <a:solidFill>
                  <a:srgbClr val="425989"/>
                </a:solidFill>
                <a:latin typeface="Avenir Black" panose="02000503020000020003" pitchFamily="2" charset="0"/>
              </a:rPr>
              <a:t> </a:t>
            </a:r>
            <a:r>
              <a:rPr lang="en-US" altLang="zh-CN" sz="2800" b="1" dirty="0">
                <a:solidFill>
                  <a:srgbClr val="425989"/>
                </a:solidFill>
                <a:latin typeface="Avenir Black" panose="02000503020000020003" pitchFamily="2" charset="0"/>
              </a:rPr>
              <a:t>world</a:t>
            </a:r>
            <a:r>
              <a:rPr lang="zh-CN" altLang="en-US" sz="2800" b="1" dirty="0">
                <a:solidFill>
                  <a:srgbClr val="425989"/>
                </a:solidFill>
                <a:latin typeface="Avenir Black" panose="02000503020000020003" pitchFamily="2" charset="0"/>
              </a:rPr>
              <a:t> </a:t>
            </a:r>
            <a:r>
              <a:rPr lang="en-US" altLang="zh-CN" sz="2800" b="1" dirty="0">
                <a:solidFill>
                  <a:srgbClr val="425989"/>
                </a:solidFill>
                <a:latin typeface="Avenir Black" panose="02000503020000020003" pitchFamily="2" charset="0"/>
              </a:rPr>
              <a:t>population</a:t>
            </a:r>
            <a:r>
              <a:rPr lang="zh-CN" altLang="en-US" sz="2800" b="1" dirty="0">
                <a:solidFill>
                  <a:srgbClr val="26A3E0"/>
                </a:solidFill>
                <a:latin typeface="Avenir Black" panose="02000503020000020003" pitchFamily="2" charset="0"/>
              </a:rPr>
              <a:t> </a:t>
            </a:r>
            <a:r>
              <a:rPr lang="en-US" altLang="zh-CN" sz="2800" b="1" dirty="0">
                <a:solidFill>
                  <a:srgbClr val="26A3E0"/>
                </a:solidFill>
                <a:latin typeface="Avenir Black" panose="02000503020000020003" pitchFamily="2" charset="0"/>
              </a:rPr>
              <a:t>is</a:t>
            </a:r>
            <a:r>
              <a:rPr lang="zh-CN" altLang="en-US" sz="2800" b="1" dirty="0">
                <a:solidFill>
                  <a:srgbClr val="26A3E0"/>
                </a:solidFill>
                <a:latin typeface="Avenir Black" panose="02000503020000020003" pitchFamily="2" charset="0"/>
              </a:rPr>
              <a:t> </a:t>
            </a:r>
            <a:r>
              <a:rPr lang="en-US" altLang="zh-CN" sz="2800" b="1" dirty="0">
                <a:solidFill>
                  <a:srgbClr val="26A3E0"/>
                </a:solidFill>
                <a:latin typeface="Avenir Black" panose="02000503020000020003" pitchFamily="2" charset="0"/>
              </a:rPr>
              <a:t>covered</a:t>
            </a:r>
            <a:r>
              <a:rPr lang="zh-CN" altLang="en-US" sz="2800" b="1" dirty="0">
                <a:solidFill>
                  <a:srgbClr val="26A3E0"/>
                </a:solidFill>
                <a:latin typeface="Avenir Black" panose="02000503020000020003" pitchFamily="2" charset="0"/>
              </a:rPr>
              <a:t> </a:t>
            </a:r>
            <a:r>
              <a:rPr lang="en-US" altLang="zh-CN" sz="2800" b="1" dirty="0">
                <a:solidFill>
                  <a:srgbClr val="26A3E0"/>
                </a:solidFill>
                <a:latin typeface="Avenir Black" panose="02000503020000020003" pitchFamily="2" charset="0"/>
              </a:rPr>
              <a:t>by</a:t>
            </a:r>
            <a:r>
              <a:rPr lang="zh-CN" altLang="en-US" sz="2800" b="1" dirty="0">
                <a:solidFill>
                  <a:srgbClr val="26A3E0"/>
                </a:solidFill>
                <a:latin typeface="Avenir Black" panose="02000503020000020003" pitchFamily="2" charset="0"/>
              </a:rPr>
              <a:t> </a:t>
            </a:r>
            <a:r>
              <a:rPr lang="en-US" altLang="zh-CN" sz="2800" b="1" dirty="0">
                <a:solidFill>
                  <a:srgbClr val="26A3E0"/>
                </a:solidFill>
                <a:latin typeface="Avenir Black" panose="02000503020000020003" pitchFamily="2" charset="0"/>
              </a:rPr>
              <a:t>mobile</a:t>
            </a:r>
            <a:r>
              <a:rPr lang="zh-CN" altLang="en-US" sz="2800" b="1" dirty="0">
                <a:solidFill>
                  <a:srgbClr val="26A3E0"/>
                </a:solidFill>
                <a:latin typeface="Avenir Black" panose="02000503020000020003" pitchFamily="2" charset="0"/>
              </a:rPr>
              <a:t> </a:t>
            </a:r>
            <a:r>
              <a:rPr lang="en-US" altLang="zh-CN" sz="2800" b="1" dirty="0">
                <a:solidFill>
                  <a:srgbClr val="26A3E0"/>
                </a:solidFill>
                <a:latin typeface="Avenir Black" panose="02000503020000020003" pitchFamily="2" charset="0"/>
              </a:rPr>
              <a:t>network</a:t>
            </a:r>
          </a:p>
          <a:p>
            <a:endParaRPr lang="en-US" altLang="zh-CN" sz="2800" b="1" dirty="0">
              <a:solidFill>
                <a:srgbClr val="26A3E0"/>
              </a:solidFill>
              <a:latin typeface="Avenir Black" panose="02000503020000020003" pitchFamily="2" charset="0"/>
            </a:endParaRPr>
          </a:p>
          <a:p>
            <a:r>
              <a:rPr lang="en-US" altLang="zh-CN" sz="2800" b="1" dirty="0">
                <a:solidFill>
                  <a:srgbClr val="425989"/>
                </a:solidFill>
                <a:latin typeface="Avenir Black" panose="02000503020000020003" pitchFamily="2" charset="0"/>
              </a:rPr>
              <a:t>4</a:t>
            </a:r>
            <a:r>
              <a:rPr lang="zh-CN" altLang="en-US" sz="2800" b="1" dirty="0">
                <a:solidFill>
                  <a:srgbClr val="425989"/>
                </a:solidFill>
                <a:latin typeface="Avenir Black" panose="02000503020000020003" pitchFamily="2" charset="0"/>
              </a:rPr>
              <a:t> </a:t>
            </a:r>
            <a:r>
              <a:rPr lang="en-US" altLang="zh-CN" sz="2800" b="1" dirty="0">
                <a:solidFill>
                  <a:srgbClr val="425989"/>
                </a:solidFill>
                <a:latin typeface="Avenir Black" panose="02000503020000020003" pitchFamily="2" charset="0"/>
              </a:rPr>
              <a:t>out</a:t>
            </a:r>
            <a:r>
              <a:rPr lang="zh-CN" altLang="en-US" sz="2800" b="1" dirty="0">
                <a:solidFill>
                  <a:srgbClr val="425989"/>
                </a:solidFill>
                <a:latin typeface="Avenir Black" panose="02000503020000020003" pitchFamily="2" charset="0"/>
              </a:rPr>
              <a:t> </a:t>
            </a:r>
            <a:r>
              <a:rPr lang="en-US" altLang="zh-CN" sz="2800" b="1" dirty="0">
                <a:solidFill>
                  <a:srgbClr val="425989"/>
                </a:solidFill>
                <a:latin typeface="Avenir Black" panose="02000503020000020003" pitchFamily="2" charset="0"/>
              </a:rPr>
              <a:t>of</a:t>
            </a:r>
            <a:r>
              <a:rPr lang="zh-CN" altLang="en-US" sz="2800" b="1" dirty="0">
                <a:solidFill>
                  <a:srgbClr val="425989"/>
                </a:solidFill>
                <a:latin typeface="Avenir Black" panose="02000503020000020003" pitchFamily="2" charset="0"/>
              </a:rPr>
              <a:t> </a:t>
            </a:r>
            <a:r>
              <a:rPr lang="en-US" altLang="zh-CN" sz="2800" b="1" dirty="0">
                <a:solidFill>
                  <a:srgbClr val="425989"/>
                </a:solidFill>
                <a:latin typeface="Avenir Black" panose="02000503020000020003" pitchFamily="2" charset="0"/>
              </a:rPr>
              <a:t>5</a:t>
            </a:r>
            <a:r>
              <a:rPr lang="zh-CN" altLang="en-US" sz="2800" b="1" dirty="0">
                <a:solidFill>
                  <a:srgbClr val="26A3E0"/>
                </a:solidFill>
                <a:latin typeface="Avenir Black" panose="02000503020000020003" pitchFamily="2" charset="0"/>
              </a:rPr>
              <a:t> </a:t>
            </a:r>
            <a:r>
              <a:rPr lang="en-US" altLang="zh-CN" sz="2800" b="1" dirty="0">
                <a:solidFill>
                  <a:srgbClr val="26A3E0"/>
                </a:solidFill>
                <a:latin typeface="Avenir Black" panose="02000503020000020003" pitchFamily="2" charset="0"/>
              </a:rPr>
              <a:t>people</a:t>
            </a:r>
            <a:r>
              <a:rPr lang="zh-CN" altLang="en-US" sz="2800" b="1" dirty="0">
                <a:solidFill>
                  <a:srgbClr val="26A3E0"/>
                </a:solidFill>
                <a:latin typeface="Avenir Black" panose="02000503020000020003" pitchFamily="2" charset="0"/>
              </a:rPr>
              <a:t> </a:t>
            </a:r>
            <a:r>
              <a:rPr lang="en-US" altLang="zh-CN" sz="2800" b="1" dirty="0">
                <a:solidFill>
                  <a:srgbClr val="26A3E0"/>
                </a:solidFill>
                <a:latin typeface="Avenir Black" panose="02000503020000020003" pitchFamily="2" charset="0"/>
              </a:rPr>
              <a:t>in</a:t>
            </a:r>
            <a:r>
              <a:rPr lang="zh-CN" altLang="en-US" sz="2800" b="1" dirty="0">
                <a:solidFill>
                  <a:srgbClr val="26A3E0"/>
                </a:solidFill>
                <a:latin typeface="Avenir Black" panose="02000503020000020003" pitchFamily="2" charset="0"/>
              </a:rPr>
              <a:t> </a:t>
            </a:r>
            <a:r>
              <a:rPr lang="en-US" altLang="zh-CN" sz="2800" b="1" dirty="0">
                <a:solidFill>
                  <a:srgbClr val="26A3E0"/>
                </a:solidFill>
                <a:latin typeface="Avenir Black" panose="02000503020000020003" pitchFamily="2" charset="0"/>
              </a:rPr>
              <a:t>the</a:t>
            </a:r>
            <a:r>
              <a:rPr lang="zh-CN" altLang="en-US" sz="2800" b="1" dirty="0">
                <a:solidFill>
                  <a:srgbClr val="26A3E0"/>
                </a:solidFill>
                <a:latin typeface="Avenir Black" panose="02000503020000020003" pitchFamily="2" charset="0"/>
              </a:rPr>
              <a:t> </a:t>
            </a:r>
            <a:r>
              <a:rPr lang="en-US" altLang="zh-CN" sz="2800" b="1" dirty="0">
                <a:solidFill>
                  <a:srgbClr val="26A3E0"/>
                </a:solidFill>
                <a:latin typeface="Avenir Black" panose="02000503020000020003" pitchFamily="2" charset="0"/>
              </a:rPr>
              <a:t>world own a mobile phone</a:t>
            </a:r>
            <a:endParaRPr lang="en-CH" sz="2800" b="1" dirty="0">
              <a:solidFill>
                <a:srgbClr val="26A3E0"/>
              </a:solidFill>
              <a:latin typeface="Avenir Black" panose="02000503020000020003" pitchFamily="2" charset="0"/>
            </a:endParaRPr>
          </a:p>
          <a:p>
            <a:endParaRPr lang="en-CH" sz="3600" b="1" dirty="0">
              <a:solidFill>
                <a:srgbClr val="26A3E0"/>
              </a:solidFill>
              <a:latin typeface="Avenir Black" panose="02000503020000020003" pitchFamily="2" charset="0"/>
            </a:endParaRPr>
          </a:p>
        </p:txBody>
      </p:sp>
      <p:sp>
        <p:nvSpPr>
          <p:cNvPr id="6" name="TextBox 5">
            <a:extLst>
              <a:ext uri="{FF2B5EF4-FFF2-40B4-BE49-F238E27FC236}">
                <a16:creationId xmlns:a16="http://schemas.microsoft.com/office/drawing/2014/main" id="{776417FD-A433-6747-2D9E-2C230DFA08F5}"/>
              </a:ext>
            </a:extLst>
          </p:cNvPr>
          <p:cNvSpPr txBox="1"/>
          <p:nvPr/>
        </p:nvSpPr>
        <p:spPr>
          <a:xfrm>
            <a:off x="4666659" y="6403668"/>
            <a:ext cx="6519863" cy="507831"/>
          </a:xfrm>
          <a:prstGeom prst="rect">
            <a:avLst/>
          </a:prstGeom>
          <a:noFill/>
        </p:spPr>
        <p:txBody>
          <a:bodyPr wrap="square" rtlCol="0">
            <a:spAutoFit/>
          </a:bodyPr>
          <a:lstStyle/>
          <a:p>
            <a:r>
              <a:rPr lang="en-US" altLang="zh-CN" sz="1300" dirty="0">
                <a:solidFill>
                  <a:schemeClr val="tx1">
                    <a:lumMod val="85000"/>
                    <a:lumOff val="15000"/>
                  </a:schemeClr>
                </a:solidFill>
                <a:latin typeface="Avenir Next" panose="020B0503020202020204" pitchFamily="34" charset="0"/>
              </a:rPr>
              <a:t>Source:</a:t>
            </a:r>
            <a:r>
              <a:rPr lang="zh-CN" altLang="en-US" sz="1300" dirty="0">
                <a:solidFill>
                  <a:schemeClr val="tx1">
                    <a:lumMod val="85000"/>
                    <a:lumOff val="15000"/>
                  </a:schemeClr>
                </a:solidFill>
                <a:latin typeface="Avenir Next" panose="020B0503020202020204" pitchFamily="34" charset="0"/>
              </a:rPr>
              <a:t> </a:t>
            </a:r>
            <a:r>
              <a:rPr lang="en-US" altLang="zh-CN" sz="1300" dirty="0">
                <a:solidFill>
                  <a:schemeClr val="tx1">
                    <a:lumMod val="85000"/>
                    <a:lumOff val="15000"/>
                  </a:schemeClr>
                </a:solidFill>
                <a:latin typeface="Avenir Next" panose="020B0503020202020204" pitchFamily="34" charset="0"/>
              </a:rPr>
              <a:t>ITU,</a:t>
            </a:r>
            <a:r>
              <a:rPr lang="zh-CN" altLang="en-US" sz="1300" dirty="0">
                <a:solidFill>
                  <a:schemeClr val="tx1">
                    <a:lumMod val="85000"/>
                    <a:lumOff val="15000"/>
                  </a:schemeClr>
                </a:solidFill>
                <a:latin typeface="Avenir Next" panose="020B0503020202020204" pitchFamily="34" charset="0"/>
              </a:rPr>
              <a:t> </a:t>
            </a:r>
            <a:r>
              <a:rPr lang="en-US" altLang="zh-CN" sz="1300" i="1" dirty="0">
                <a:solidFill>
                  <a:schemeClr val="tx1">
                    <a:lumMod val="85000"/>
                    <a:lumOff val="15000"/>
                  </a:schemeClr>
                </a:solidFill>
                <a:latin typeface="Avenir Next" panose="020B0503020202020204" pitchFamily="34" charset="0"/>
              </a:rPr>
              <a:t>Facts</a:t>
            </a:r>
            <a:r>
              <a:rPr lang="zh-CN" altLang="en-US" sz="1300" i="1" dirty="0">
                <a:solidFill>
                  <a:schemeClr val="tx1">
                    <a:lumMod val="85000"/>
                    <a:lumOff val="15000"/>
                  </a:schemeClr>
                </a:solidFill>
                <a:latin typeface="Avenir Next" panose="020B0503020202020204" pitchFamily="34" charset="0"/>
              </a:rPr>
              <a:t> </a:t>
            </a:r>
            <a:r>
              <a:rPr lang="en-US" altLang="zh-CN" sz="1300" i="1" dirty="0">
                <a:solidFill>
                  <a:schemeClr val="tx1">
                    <a:lumMod val="85000"/>
                    <a:lumOff val="15000"/>
                  </a:schemeClr>
                </a:solidFill>
                <a:latin typeface="Avenir Next" panose="020B0503020202020204" pitchFamily="34" charset="0"/>
              </a:rPr>
              <a:t>and</a:t>
            </a:r>
            <a:r>
              <a:rPr lang="zh-CN" altLang="en-US" sz="1300" i="1" dirty="0">
                <a:solidFill>
                  <a:schemeClr val="tx1">
                    <a:lumMod val="85000"/>
                    <a:lumOff val="15000"/>
                  </a:schemeClr>
                </a:solidFill>
                <a:latin typeface="Avenir Next" panose="020B0503020202020204" pitchFamily="34" charset="0"/>
              </a:rPr>
              <a:t> </a:t>
            </a:r>
            <a:r>
              <a:rPr lang="en-US" altLang="zh-CN" sz="1300" i="1" dirty="0">
                <a:solidFill>
                  <a:schemeClr val="tx1">
                    <a:lumMod val="85000"/>
                    <a:lumOff val="15000"/>
                  </a:schemeClr>
                </a:solidFill>
                <a:latin typeface="Avenir Next" panose="020B0503020202020204" pitchFamily="34" charset="0"/>
              </a:rPr>
              <a:t>Figures</a:t>
            </a:r>
            <a:r>
              <a:rPr lang="zh-CN" altLang="en-US" sz="1300" i="1" dirty="0">
                <a:solidFill>
                  <a:schemeClr val="tx1">
                    <a:lumMod val="85000"/>
                    <a:lumOff val="15000"/>
                  </a:schemeClr>
                </a:solidFill>
                <a:latin typeface="Avenir Next" panose="020B0503020202020204" pitchFamily="34" charset="0"/>
              </a:rPr>
              <a:t> </a:t>
            </a:r>
            <a:r>
              <a:rPr lang="en-US" altLang="zh-CN" sz="1300" i="1" dirty="0">
                <a:solidFill>
                  <a:schemeClr val="tx1">
                    <a:lumMod val="85000"/>
                    <a:lumOff val="15000"/>
                  </a:schemeClr>
                </a:solidFill>
                <a:latin typeface="Avenir Next" panose="020B0503020202020204" pitchFamily="34" charset="0"/>
              </a:rPr>
              <a:t>2023;</a:t>
            </a:r>
            <a:r>
              <a:rPr lang="zh-CN" altLang="en-US" sz="1300" i="1" dirty="0">
                <a:solidFill>
                  <a:schemeClr val="tx1">
                    <a:lumMod val="85000"/>
                    <a:lumOff val="15000"/>
                  </a:schemeClr>
                </a:solidFill>
                <a:latin typeface="Avenir Next" panose="020B0503020202020204" pitchFamily="34" charset="0"/>
              </a:rPr>
              <a:t> </a:t>
            </a:r>
            <a:r>
              <a:rPr lang="en-US" altLang="zh-CN" sz="1400" dirty="0">
                <a:latin typeface="Avenir Book" panose="02000503020000020003" pitchFamily="2" charset="0"/>
              </a:rPr>
              <a:t>Photo</a:t>
            </a:r>
            <a:r>
              <a:rPr lang="zh-CN" altLang="en-US" sz="1400" dirty="0">
                <a:latin typeface="Avenir Book" panose="02000503020000020003" pitchFamily="2" charset="0"/>
              </a:rPr>
              <a:t> </a:t>
            </a:r>
            <a:r>
              <a:rPr lang="en-US" altLang="zh-CN" sz="1400" dirty="0">
                <a:latin typeface="Avenir Book" panose="02000503020000020003" pitchFamily="2" charset="0"/>
              </a:rPr>
              <a:t>credit:</a:t>
            </a:r>
            <a:r>
              <a:rPr lang="zh-CN" altLang="en-US" sz="1400" dirty="0">
                <a:latin typeface="Avenir Book" panose="02000503020000020003" pitchFamily="2" charset="0"/>
              </a:rPr>
              <a:t> </a:t>
            </a:r>
            <a:r>
              <a:rPr lang="en-US" altLang="zh-CN" sz="1400" dirty="0" err="1">
                <a:latin typeface="Avenir Book" panose="02000503020000020003" pitchFamily="2" charset="0"/>
              </a:rPr>
              <a:t>Dimone</a:t>
            </a:r>
            <a:r>
              <a:rPr lang="zh-CN" altLang="en-US" sz="1400" dirty="0">
                <a:latin typeface="Avenir Book" panose="02000503020000020003" pitchFamily="2" charset="0"/>
              </a:rPr>
              <a:t> </a:t>
            </a:r>
            <a:r>
              <a:rPr lang="en-US" altLang="zh-CN" sz="1400" dirty="0">
                <a:latin typeface="Avenir Book" panose="02000503020000020003" pitchFamily="2" charset="0"/>
              </a:rPr>
              <a:t>Hogan/</a:t>
            </a:r>
            <a:r>
              <a:rPr lang="en-US" altLang="zh-CN" sz="1400" dirty="0">
                <a:latin typeface="Avenir Book" panose="02000503020000020003" pitchFamily="2" charset="0"/>
                <a:hlinkClick r:id="rId3"/>
              </a:rPr>
              <a:t>Shutterstock</a:t>
            </a:r>
            <a:endParaRPr lang="en-CH" sz="1400">
              <a:latin typeface="Avenir Book" panose="02000503020000020003" pitchFamily="2" charset="0"/>
            </a:endParaRPr>
          </a:p>
          <a:p>
            <a:endParaRPr lang="en-CH" sz="1300" i="1" dirty="0">
              <a:solidFill>
                <a:schemeClr val="tx1">
                  <a:lumMod val="85000"/>
                  <a:lumOff val="15000"/>
                </a:schemeClr>
              </a:solidFill>
              <a:latin typeface="Avenir Next" panose="020B0503020202020204" pitchFamily="34" charset="0"/>
            </a:endParaRPr>
          </a:p>
        </p:txBody>
      </p:sp>
      <p:pic>
        <p:nvPicPr>
          <p:cNvPr id="7" name="Picture 4" descr="Picture 4">
            <a:extLst>
              <a:ext uri="{FF2B5EF4-FFF2-40B4-BE49-F238E27FC236}">
                <a16:creationId xmlns:a16="http://schemas.microsoft.com/office/drawing/2014/main" id="{3B175F8B-86AA-89BB-1DDE-F85DD6BC4D33}"/>
              </a:ext>
            </a:extLst>
          </p:cNvPr>
          <p:cNvPicPr>
            <a:picLocks noChangeAspect="1"/>
          </p:cNvPicPr>
          <p:nvPr/>
        </p:nvPicPr>
        <p:blipFill>
          <a:blip r:embed="rId4"/>
          <a:stretch>
            <a:fillRect/>
          </a:stretch>
        </p:blipFill>
        <p:spPr>
          <a:xfrm>
            <a:off x="11376396" y="200416"/>
            <a:ext cx="725536" cy="725536"/>
          </a:xfrm>
          <a:prstGeom prst="rect">
            <a:avLst/>
          </a:prstGeom>
          <a:ln w="12700">
            <a:miter lim="400000"/>
          </a:ln>
        </p:spPr>
      </p:pic>
      <p:sp>
        <p:nvSpPr>
          <p:cNvPr id="14" name="TextBox 13">
            <a:extLst>
              <a:ext uri="{FF2B5EF4-FFF2-40B4-BE49-F238E27FC236}">
                <a16:creationId xmlns:a16="http://schemas.microsoft.com/office/drawing/2014/main" id="{FBC6E0B6-254E-967F-52EA-B1B29800B460}"/>
              </a:ext>
            </a:extLst>
          </p:cNvPr>
          <p:cNvSpPr txBox="1"/>
          <p:nvPr/>
        </p:nvSpPr>
        <p:spPr>
          <a:xfrm>
            <a:off x="343687" y="4463828"/>
            <a:ext cx="3796992" cy="1015663"/>
          </a:xfrm>
          <a:prstGeom prst="rect">
            <a:avLst/>
          </a:prstGeom>
          <a:noFill/>
        </p:spPr>
        <p:txBody>
          <a:bodyPr wrap="square" rtlCol="0">
            <a:spAutoFit/>
          </a:bodyPr>
          <a:lstStyle/>
          <a:p>
            <a:r>
              <a:rPr lang="en-US" altLang="zh-CN" sz="2000" dirty="0">
                <a:solidFill>
                  <a:srgbClr val="002060"/>
                </a:solidFill>
                <a:latin typeface="Avenir Next" panose="020B0503020202020204" pitchFamily="34" charset="0"/>
              </a:rPr>
              <a:t>…making mobile network an effective channel to reach people!</a:t>
            </a:r>
            <a:endParaRPr lang="en-CH" sz="2000" dirty="0">
              <a:solidFill>
                <a:srgbClr val="002060"/>
              </a:solidFill>
              <a:latin typeface="Avenir Next" panose="020B0503020202020204" pitchFamily="34" charset="0"/>
            </a:endParaRPr>
          </a:p>
        </p:txBody>
      </p:sp>
      <p:sp>
        <p:nvSpPr>
          <p:cNvPr id="2" name="TextBox 15">
            <a:extLst>
              <a:ext uri="{FF2B5EF4-FFF2-40B4-BE49-F238E27FC236}">
                <a16:creationId xmlns:a16="http://schemas.microsoft.com/office/drawing/2014/main" id="{3765F965-CCAE-6689-45ED-551EFFE3A87E}"/>
              </a:ext>
            </a:extLst>
          </p:cNvPr>
          <p:cNvSpPr txBox="1"/>
          <p:nvPr/>
        </p:nvSpPr>
        <p:spPr>
          <a:xfrm>
            <a:off x="4005738" y="1382813"/>
            <a:ext cx="7841707" cy="1354217"/>
          </a:xfrm>
          <a:prstGeom prst="rect">
            <a:avLst/>
          </a:prstGeom>
          <a:noFill/>
        </p:spPr>
        <p:txBody>
          <a:bodyPr wrap="square" rtlCol="0">
            <a:spAutoFit/>
          </a:bodyPr>
          <a:lstStyle/>
          <a:p>
            <a:pPr marL="1097280" indent="-342900" defTabSz="457200" fontAlgn="base">
              <a:spcBef>
                <a:spcPts val="600"/>
              </a:spcBef>
              <a:spcAft>
                <a:spcPct val="0"/>
              </a:spcAft>
              <a:buFont typeface="Arial" charset="0"/>
              <a:buChar char="•"/>
            </a:pPr>
            <a:r>
              <a:rPr lang="en-US" altLang="zh-CN" b="1" dirty="0">
                <a:solidFill>
                  <a:schemeClr val="tx1">
                    <a:lumMod val="85000"/>
                    <a:lumOff val="15000"/>
                  </a:schemeClr>
                </a:solidFill>
                <a:latin typeface="Avenir Book" panose="02000503020000020003" pitchFamily="2" charset="0"/>
                <a:cs typeface="Calibri"/>
              </a:rPr>
              <a:t>Wide reach:</a:t>
            </a:r>
          </a:p>
          <a:p>
            <a:pPr marL="1554480" lvl="3" indent="-342900" defTabSz="457200" fontAlgn="base">
              <a:spcBef>
                <a:spcPts val="600"/>
              </a:spcBef>
              <a:spcAft>
                <a:spcPct val="0"/>
              </a:spcAft>
              <a:buFont typeface="Arial" charset="0"/>
              <a:buChar char="•"/>
            </a:pPr>
            <a:r>
              <a:rPr lang="en-US" altLang="zh-CN" dirty="0">
                <a:solidFill>
                  <a:schemeClr val="tx1">
                    <a:lumMod val="85000"/>
                    <a:lumOff val="15000"/>
                  </a:schemeClr>
                </a:solidFill>
                <a:latin typeface="Avenir Book" panose="02000503020000020003" pitchFamily="2" charset="0"/>
                <a:cs typeface="Calibri"/>
              </a:rPr>
              <a:t>Send geo-located</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messages</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to</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users</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within</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risk</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areas,</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including</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roamers</a:t>
            </a:r>
          </a:p>
          <a:p>
            <a:pPr marL="1554480" lvl="3" indent="-342900" defTabSz="457200" fontAlgn="base">
              <a:spcBef>
                <a:spcPts val="600"/>
              </a:spcBef>
              <a:spcAft>
                <a:spcPct val="0"/>
              </a:spcAft>
              <a:buFont typeface="Arial" charset="0"/>
              <a:buChar char="•"/>
            </a:pPr>
            <a:r>
              <a:rPr lang="en-US" altLang="zh-CN" dirty="0">
                <a:solidFill>
                  <a:schemeClr val="tx1">
                    <a:lumMod val="85000"/>
                    <a:lumOff val="15000"/>
                  </a:schemeClr>
                </a:solidFill>
                <a:latin typeface="Avenir Book" panose="02000503020000020003" pitchFamily="2" charset="0"/>
                <a:cs typeface="Calibri"/>
              </a:rPr>
              <a:t>Opt-in challenges limited(as</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opposed</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to</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mobile-apps)</a:t>
            </a:r>
          </a:p>
        </p:txBody>
      </p:sp>
      <p:pic>
        <p:nvPicPr>
          <p:cNvPr id="5" name="Picture 3" descr="A hand holding a phone&#10;&#10;Description automatically generated with low confidence">
            <a:extLst>
              <a:ext uri="{FF2B5EF4-FFF2-40B4-BE49-F238E27FC236}">
                <a16:creationId xmlns:a16="http://schemas.microsoft.com/office/drawing/2014/main" id="{8C6E445B-781F-0844-5D13-2760A6DD396E}"/>
              </a:ext>
            </a:extLst>
          </p:cNvPr>
          <p:cNvPicPr>
            <a:picLocks noChangeAspect="1"/>
          </p:cNvPicPr>
          <p:nvPr/>
        </p:nvPicPr>
        <p:blipFill rotWithShape="1">
          <a:blip r:embed="rId5">
            <a:extLst>
              <a:ext uri="{28A0092B-C50C-407E-A947-70E740481C1C}">
                <a14:useLocalDpi xmlns:a14="http://schemas.microsoft.com/office/drawing/2010/main" val="0"/>
              </a:ext>
            </a:extLst>
          </a:blip>
          <a:srcRect l="22824" r="29061"/>
          <a:stretch/>
        </p:blipFill>
        <p:spPr>
          <a:xfrm>
            <a:off x="9009403" y="2934438"/>
            <a:ext cx="2366993" cy="2768544"/>
          </a:xfrm>
          <a:prstGeom prst="rect">
            <a:avLst/>
          </a:prstGeom>
        </p:spPr>
      </p:pic>
      <p:sp>
        <p:nvSpPr>
          <p:cNvPr id="11" name="TextBox 2">
            <a:extLst>
              <a:ext uri="{FF2B5EF4-FFF2-40B4-BE49-F238E27FC236}">
                <a16:creationId xmlns:a16="http://schemas.microsoft.com/office/drawing/2014/main" id="{BC7A004E-2EFA-5E80-A1A3-2329F8170616}"/>
              </a:ext>
            </a:extLst>
          </p:cNvPr>
          <p:cNvSpPr txBox="1"/>
          <p:nvPr/>
        </p:nvSpPr>
        <p:spPr>
          <a:xfrm>
            <a:off x="4581908" y="876253"/>
            <a:ext cx="5994675" cy="369332"/>
          </a:xfrm>
          <a:prstGeom prst="rect">
            <a:avLst/>
          </a:prstGeom>
          <a:noFill/>
        </p:spPr>
        <p:txBody>
          <a:bodyPr wrap="square" rtlCol="0">
            <a:spAutoFit/>
          </a:bodyPr>
          <a:lstStyle/>
          <a:p>
            <a:r>
              <a:rPr lang="en-US" b="1" dirty="0">
                <a:solidFill>
                  <a:srgbClr val="425989"/>
                </a:solidFill>
                <a:latin typeface="Avenir Next" panose="020B0503020202020204" pitchFamily="34" charset="0"/>
                <a:ea typeface="+mn-ea"/>
                <a:cs typeface="+mn-cs"/>
              </a:rPr>
              <a:t>Cell-Broadcast (CB)</a:t>
            </a:r>
            <a:endParaRPr lang="en-CH" b="1" dirty="0">
              <a:solidFill>
                <a:srgbClr val="425989"/>
              </a:solidFill>
            </a:endParaRPr>
          </a:p>
        </p:txBody>
      </p:sp>
      <p:sp>
        <p:nvSpPr>
          <p:cNvPr id="3" name="TextBox 15">
            <a:extLst>
              <a:ext uri="{FF2B5EF4-FFF2-40B4-BE49-F238E27FC236}">
                <a16:creationId xmlns:a16="http://schemas.microsoft.com/office/drawing/2014/main" id="{6EC5C415-0E67-B748-A4FD-F30EF172EE8E}"/>
              </a:ext>
            </a:extLst>
          </p:cNvPr>
          <p:cNvSpPr txBox="1"/>
          <p:nvPr/>
        </p:nvSpPr>
        <p:spPr>
          <a:xfrm>
            <a:off x="3992960" y="2855451"/>
            <a:ext cx="5052005" cy="2416046"/>
          </a:xfrm>
          <a:prstGeom prst="rect">
            <a:avLst/>
          </a:prstGeom>
          <a:noFill/>
        </p:spPr>
        <p:txBody>
          <a:bodyPr wrap="square" rtlCol="0">
            <a:spAutoFit/>
          </a:bodyPr>
          <a:lstStyle/>
          <a:p>
            <a:pPr marL="1097280" lvl="2" indent="-342900" defTabSz="457200" fontAlgn="base">
              <a:spcBef>
                <a:spcPts val="600"/>
              </a:spcBef>
              <a:spcAft>
                <a:spcPct val="0"/>
              </a:spcAft>
              <a:buFont typeface="Arial" charset="0"/>
              <a:buChar char="•"/>
            </a:pPr>
            <a:r>
              <a:rPr lang="en-US" altLang="zh-CN" dirty="0">
                <a:solidFill>
                  <a:schemeClr val="tx1">
                    <a:lumMod val="85000"/>
                    <a:lumOff val="15000"/>
                  </a:schemeClr>
                </a:solidFill>
                <a:latin typeface="Avenir Book" panose="02000503020000020003" pitchFamily="2" charset="0"/>
                <a:cs typeface="Calibri"/>
              </a:rPr>
              <a:t>Compatible on most devices </a:t>
            </a:r>
          </a:p>
          <a:p>
            <a:pPr marL="1097280" indent="-342900" defTabSz="457200" fontAlgn="base">
              <a:spcBef>
                <a:spcPts val="600"/>
              </a:spcBef>
              <a:spcAft>
                <a:spcPct val="0"/>
              </a:spcAft>
              <a:buFont typeface="Arial" charset="0"/>
              <a:buChar char="•"/>
            </a:pPr>
            <a:r>
              <a:rPr lang="en-US" altLang="zh-CN" dirty="0">
                <a:solidFill>
                  <a:schemeClr val="tx1">
                    <a:lumMod val="85000"/>
                    <a:lumOff val="15000"/>
                  </a:schemeClr>
                </a:solidFill>
                <a:latin typeface="Avenir Book" panose="02000503020000020003" pitchFamily="2" charset="0"/>
                <a:cs typeface="Calibri"/>
              </a:rPr>
              <a:t>No</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risk</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of</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congestion</a:t>
            </a:r>
          </a:p>
          <a:p>
            <a:pPr marL="1097280" indent="-342900" defTabSz="457200" fontAlgn="base">
              <a:spcBef>
                <a:spcPts val="600"/>
              </a:spcBef>
              <a:spcAft>
                <a:spcPct val="0"/>
              </a:spcAft>
              <a:buFont typeface="Arial" charset="0"/>
              <a:buChar char="•"/>
            </a:pPr>
            <a:r>
              <a:rPr lang="en-US" altLang="zh-CN" dirty="0">
                <a:solidFill>
                  <a:schemeClr val="tx1">
                    <a:lumMod val="85000"/>
                    <a:lumOff val="15000"/>
                  </a:schemeClr>
                </a:solidFill>
                <a:latin typeface="Avenir Book" panose="02000503020000020003" pitchFamily="2" charset="0"/>
                <a:cs typeface="Calibri"/>
              </a:rPr>
              <a:t>No</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subscription</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needed</a:t>
            </a:r>
            <a:endParaRPr lang="en-US" dirty="0">
              <a:solidFill>
                <a:schemeClr val="tx1">
                  <a:lumMod val="85000"/>
                  <a:lumOff val="15000"/>
                </a:schemeClr>
              </a:solidFill>
              <a:latin typeface="Avenir Book" panose="02000503020000020003" pitchFamily="2" charset="0"/>
              <a:cs typeface="Calibri"/>
            </a:endParaRPr>
          </a:p>
          <a:p>
            <a:pPr marL="1097280" indent="-342900" defTabSz="457200" fontAlgn="base">
              <a:spcBef>
                <a:spcPts val="600"/>
              </a:spcBef>
              <a:spcAft>
                <a:spcPct val="0"/>
              </a:spcAft>
              <a:buFont typeface="Arial" charset="0"/>
              <a:buChar char="•"/>
            </a:pPr>
            <a:r>
              <a:rPr lang="en-US" altLang="zh-CN" dirty="0">
                <a:solidFill>
                  <a:schemeClr val="tx1">
                    <a:lumMod val="85000"/>
                    <a:lumOff val="15000"/>
                  </a:schemeClr>
                </a:solidFill>
                <a:latin typeface="Avenir Book" panose="02000503020000020003" pitchFamily="2" charset="0"/>
                <a:cs typeface="Calibri"/>
              </a:rPr>
              <a:t>Supports</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multi-language</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alerts</a:t>
            </a:r>
            <a:endParaRPr lang="en-US" dirty="0">
              <a:solidFill>
                <a:schemeClr val="tx1">
                  <a:lumMod val="85000"/>
                  <a:lumOff val="15000"/>
                </a:schemeClr>
              </a:solidFill>
              <a:latin typeface="Avenir Book" panose="02000503020000020003" pitchFamily="2" charset="0"/>
              <a:cs typeface="Calibri"/>
            </a:endParaRPr>
          </a:p>
          <a:p>
            <a:pPr marL="1097280" indent="-342900" defTabSz="457200" fontAlgn="base">
              <a:spcBef>
                <a:spcPts val="600"/>
              </a:spcBef>
              <a:spcAft>
                <a:spcPct val="0"/>
              </a:spcAft>
              <a:buFont typeface="Arial" charset="0"/>
              <a:buChar char="•"/>
            </a:pPr>
            <a:r>
              <a:rPr lang="en-US" altLang="zh-CN" dirty="0">
                <a:solidFill>
                  <a:schemeClr val="tx1">
                    <a:lumMod val="85000"/>
                    <a:lumOff val="15000"/>
                  </a:schemeClr>
                </a:solidFill>
                <a:latin typeface="Avenir Book" panose="02000503020000020003" pitchFamily="2" charset="0"/>
                <a:cs typeface="Calibri"/>
              </a:rPr>
              <a:t>A</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“blind</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technology”</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that</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does</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not</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allow</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2-way</a:t>
            </a:r>
            <a:r>
              <a:rPr lang="zh-CN" altLang="en-US" dirty="0">
                <a:solidFill>
                  <a:schemeClr val="tx1">
                    <a:lumMod val="85000"/>
                    <a:lumOff val="15000"/>
                  </a:schemeClr>
                </a:solidFill>
                <a:latin typeface="Avenir Book" panose="02000503020000020003" pitchFamily="2" charset="0"/>
                <a:cs typeface="Calibri"/>
              </a:rPr>
              <a:t> </a:t>
            </a:r>
            <a:r>
              <a:rPr lang="en-US" altLang="zh-CN" dirty="0">
                <a:solidFill>
                  <a:schemeClr val="tx1">
                    <a:lumMod val="85000"/>
                    <a:lumOff val="15000"/>
                  </a:schemeClr>
                </a:solidFill>
                <a:latin typeface="Avenir Book" panose="02000503020000020003" pitchFamily="2" charset="0"/>
                <a:cs typeface="Calibri"/>
              </a:rPr>
              <a:t>communication</a:t>
            </a:r>
          </a:p>
          <a:p>
            <a:pPr marL="1097280" indent="-342900" defTabSz="457200" fontAlgn="base">
              <a:spcBef>
                <a:spcPts val="600"/>
              </a:spcBef>
              <a:spcAft>
                <a:spcPct val="0"/>
              </a:spcAft>
              <a:buFont typeface="Arial" charset="0"/>
              <a:buChar char="•"/>
            </a:pPr>
            <a:r>
              <a:rPr lang="en-US" altLang="zh-CN" dirty="0">
                <a:solidFill>
                  <a:schemeClr val="tx1">
                    <a:lumMod val="85000"/>
                    <a:lumOff val="15000"/>
                  </a:schemeClr>
                </a:solidFill>
                <a:latin typeface="Avenir Book" panose="02000503020000020003" pitchFamily="2" charset="0"/>
                <a:cs typeface="Calibri"/>
              </a:rPr>
              <a:t>Standardized </a:t>
            </a:r>
            <a:r>
              <a:rPr lang="en-GB" sz="1800" u="sng" dirty="0">
                <a:solidFill>
                  <a:srgbClr val="0000FF"/>
                </a:solidFill>
                <a:effectLst/>
                <a:latin typeface="Times New Roman" panose="02020603050405020304" pitchFamily="18" charset="0"/>
                <a:ea typeface="SimSun" panose="02010600030101010101" pitchFamily="2" charset="-122"/>
                <a:hlinkClick r:id="rId6"/>
              </a:rPr>
              <a:t>Cell Broadcast 3GPP</a:t>
            </a:r>
            <a:endParaRPr lang="en-US" altLang="zh-CN" dirty="0">
              <a:solidFill>
                <a:schemeClr val="tx1">
                  <a:lumMod val="85000"/>
                  <a:lumOff val="15000"/>
                </a:schemeClr>
              </a:solidFill>
              <a:latin typeface="Avenir Book" panose="02000503020000020003" pitchFamily="2" charset="0"/>
              <a:cs typeface="Calibri"/>
            </a:endParaRPr>
          </a:p>
        </p:txBody>
      </p:sp>
    </p:spTree>
    <p:extLst>
      <p:ext uri="{BB962C8B-B14F-4D97-AF65-F5344CB8AC3E}">
        <p14:creationId xmlns:p14="http://schemas.microsoft.com/office/powerpoint/2010/main" val="428576051"/>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40BEE36140C4099AA2AE462C59614" ma:contentTypeVersion="2" ma:contentTypeDescription="Create a new document." ma:contentTypeScope="" ma:versionID="e63c2246d32922dcb5ba18055bf4d5d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269063E-EC3B-4FAA-8881-EC5A701A9DD9}"/>
</file>

<file path=customXml/itemProps2.xml><?xml version="1.0" encoding="utf-8"?>
<ds:datastoreItem xmlns:ds="http://schemas.openxmlformats.org/officeDocument/2006/customXml" ds:itemID="{30C5E90B-194D-4087-9D87-9B3B79AB6A2C}">
  <ds:schemaRefs>
    <ds:schemaRef ds:uri="http://schemas.microsoft.com/sharepoint/v3/contenttype/forms"/>
  </ds:schemaRefs>
</ds:datastoreItem>
</file>

<file path=customXml/itemProps3.xml><?xml version="1.0" encoding="utf-8"?>
<ds:datastoreItem xmlns:ds="http://schemas.openxmlformats.org/officeDocument/2006/customXml" ds:itemID="{638F6C21-E2EB-4613-892D-0586D0A00EE2}"/>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Grand écran</PresentationFormat>
  <Paragraphs>51</Paragraphs>
  <Slides>5</Slides>
  <Notes>5</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vt:i4>
      </vt:variant>
    </vt:vector>
  </HeadingPairs>
  <TitlesOfParts>
    <vt:vector size="17" baseType="lpstr">
      <vt:lpstr>Aptos</vt:lpstr>
      <vt:lpstr>Aptos Display</vt:lpstr>
      <vt:lpstr>Arial</vt:lpstr>
      <vt:lpstr>Avenir</vt:lpstr>
      <vt:lpstr>Avenir Black</vt:lpstr>
      <vt:lpstr>Avenir Book</vt:lpstr>
      <vt:lpstr>Avenir Light</vt:lpstr>
      <vt:lpstr>Avenir Next</vt:lpstr>
      <vt:lpstr>Helvetica Neue Medium</vt:lpstr>
      <vt:lpstr>Times New Roman</vt:lpstr>
      <vt:lpstr>UniversLTCYR</vt:lpstr>
      <vt:lpstr>Office Theme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 Jiaman</dc:creator>
  <cp:lastModifiedBy>Grangeat, Amélie</cp:lastModifiedBy>
  <cp:revision>10</cp:revision>
  <dcterms:created xsi:type="dcterms:W3CDTF">2024-05-19T18:59:34Z</dcterms:created>
  <dcterms:modified xsi:type="dcterms:W3CDTF">2024-07-05T09:54:03Z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0x01010042240BEE36140C4099AA2AE462C59614</vt:lpwstr>
  </property>
</Properties>
</file>