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5" r:id="rId4"/>
    <p:sldMasterId id="2147483879" r:id="rId5"/>
  </p:sldMasterIdLst>
  <p:notesMasterIdLst>
    <p:notesMasterId r:id="rId11"/>
  </p:notesMasterIdLst>
  <p:sldIdLst>
    <p:sldId id="2147482081" r:id="rId6"/>
    <p:sldId id="379" r:id="rId7"/>
    <p:sldId id="2147482082" r:id="rId8"/>
    <p:sldId id="2147481378" r:id="rId9"/>
    <p:sldId id="214748208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633A54-343B-EF14-C7F7-42804C3E1AF0}" v="5" dt="2026-09-17T13:24:58.8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9C706-CF97-40A4-92DC-B4AB0E11A831}" type="datetimeFigureOut"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79D43-20A9-4702-BE44-C8FEC172291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362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3D23C-CA5B-4072-BC36-87884AC40F7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15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4461-45E3-5AC2-68BD-63ED36A91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7DD073-00D8-E2E4-4FAD-E62C438D84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7C81AF-1316-AE07-2657-43397FF2D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D4ABF-F38D-5085-1566-DD1B2EFE9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3D23C-CA5B-4072-BC36-87884AC40F7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880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CFC40-09D5-E934-0089-797FC2EF0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4C3C18-BBFE-9058-B074-8F992220B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2900E-6F18-292F-7776-EB39D7D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F654C-0FB7-9A59-3CEA-3AC6DDBF6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DA606-3CF0-C07A-ABF0-D23C49AAE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692035-4CCE-C77A-1620-22EE422167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4044"/>
            <a:ext cx="12192000" cy="6039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A68429-0C96-CD31-1D98-FDCF5BDA76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43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A8B60-97DE-F4FA-32DC-9D13A18AC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A7A69-48F9-6BC4-D055-FB7CB3B2F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B354E-748E-EBCD-0F4D-F12FF6928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F833A-D1DD-A053-4F5D-3A7D8B8E9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6DE79-C5A1-8563-A716-EFF068981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6144B2-73A0-E6AE-AB7E-55ADA4A9B4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4044"/>
            <a:ext cx="12192000" cy="6039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5D8B8A-684D-9358-52F6-7DA8A3BA43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3956"/>
          </a:xfrm>
          <a:prstGeom prst="rect">
            <a:avLst/>
          </a:prstGeom>
        </p:spPr>
      </p:pic>
      <p:pic>
        <p:nvPicPr>
          <p:cNvPr id="9" name="Picture 8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F52BB8A2-96FE-C918-6A49-D7D45C8238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88044" y="6254044"/>
            <a:ext cx="603956" cy="60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73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C17D6-4C65-83A5-2F4A-E779EE32B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1031D-6DC9-75C9-17FE-BCDB1EBED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14446-D00B-4F0F-E807-2AA8E944F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D1575-A7F1-10FC-F916-D6A976EAF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EB9B1-DDB4-B487-1CC2-3A143779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6BAF66-40E9-2459-BD5C-3EA4F43346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39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498564-8AB2-704C-FDAA-CBA9A4768C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4044"/>
            <a:ext cx="12192000" cy="603956"/>
          </a:xfrm>
          <a:prstGeom prst="rect">
            <a:avLst/>
          </a:prstGeom>
        </p:spPr>
      </p:pic>
      <p:pic>
        <p:nvPicPr>
          <p:cNvPr id="9" name="Picture 8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BBEB1C26-7AEB-CE8C-4BA9-CAF75D5E18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88044" y="6254044"/>
            <a:ext cx="603956" cy="60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68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99583-4AD8-D77A-1BA4-8E1140F84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87EF8-9425-C1D3-BA97-C9C4B02E6D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CB95A-B140-7682-D1FB-B5DBF4A7C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0706A7-0C43-888A-5446-DD20D5F7F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A7E36-CD4B-8F68-4121-C236CF038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DE58E2-4B91-B568-166E-914711E71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BF3B90-2A0A-96D4-8C2A-AE3A78CBEC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39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04713D-8B4B-0FF0-BE7E-CCE8B7766A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4044"/>
            <a:ext cx="12192000" cy="603956"/>
          </a:xfrm>
          <a:prstGeom prst="rect">
            <a:avLst/>
          </a:prstGeom>
        </p:spPr>
      </p:pic>
      <p:pic>
        <p:nvPicPr>
          <p:cNvPr id="12" name="Picture 11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C15E9948-DC2E-45BA-A5BE-4163B99858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88044" y="6254044"/>
            <a:ext cx="603956" cy="60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693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68262-5071-0FDD-EC19-3F12372F8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DD79C-78CD-0E9A-278F-DE21D876D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B78E03-7161-1EC7-B18B-496A9533A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774CC5-EF82-8909-0336-82EEC3AD4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2D921A-7A89-50DB-DC15-757FE0B7EE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B9F4B-2BF9-7A6A-0C16-7009295A8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819511-8B0E-2DFD-0842-00AF3DF20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CD8AF5-FEF2-CB17-C058-83117BCA3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D90E2A6F-3A0E-98C6-24DF-9CD6FCF825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799" y="6138129"/>
            <a:ext cx="598311" cy="60698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BA1F4ED-171E-536E-75B0-AA6B5AC33DEC}"/>
              </a:ext>
            </a:extLst>
          </p:cNvPr>
          <p:cNvSpPr/>
          <p:nvPr userDrawn="1"/>
        </p:nvSpPr>
        <p:spPr>
          <a:xfrm>
            <a:off x="0" y="0"/>
            <a:ext cx="6084711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12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DD79C-78CD-0E9A-278F-DE21D876D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6270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B78E03-7161-1EC7-B18B-496A9533A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509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774CC5-EF82-8909-0336-82EEC3AD4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6270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2D921A-7A89-50DB-DC15-757FE0B7EE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509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B9F4B-2BF9-7A6A-0C16-7009295A8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819511-8B0E-2DFD-0842-00AF3DF20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CD8AF5-FEF2-CB17-C058-83117BCA3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D90E2A6F-3A0E-98C6-24DF-9CD6FCF825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799" y="6138129"/>
            <a:ext cx="598311" cy="6069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CB2B9F-44C0-7D51-7930-F5247C2998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1087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1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50EDC-0B80-9208-2A88-05C218201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2CB683-4864-EDBD-D7A4-D4EEAB178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810A5F-8835-3656-5005-4C748C090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3BC2A-5AA1-D9F4-1387-EE22FBA29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72395A-BF0B-198F-8ABF-D132FBBE2A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4044"/>
            <a:ext cx="12192000" cy="603956"/>
          </a:xfrm>
          <a:prstGeom prst="rect">
            <a:avLst/>
          </a:prstGeom>
        </p:spPr>
      </p:pic>
      <p:pic>
        <p:nvPicPr>
          <p:cNvPr id="7" name="Picture 6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5D761C9E-1828-0192-A477-00BA46BEF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88044" y="6254044"/>
            <a:ext cx="603956" cy="60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9948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5202F-D691-252A-68F8-CF91F4B4A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663BA-1645-8576-38F8-3B519388B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6FC9D-0417-8F30-2FB5-1EC3B86E2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56C7F-AE3C-F1D0-D361-7CAA7303A2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62756"/>
          </a:xfrm>
          <a:prstGeom prst="rect">
            <a:avLst/>
          </a:prstGeom>
        </p:spPr>
      </p:pic>
      <p:pic>
        <p:nvPicPr>
          <p:cNvPr id="9" name="Picture 8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8E35CF16-5B79-4B3A-3C0B-E0D4BF01AD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80799" y="6138129"/>
            <a:ext cx="598311" cy="60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87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166EB-2024-ADD9-BCA6-182F31B2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33924-40B2-D92C-031E-7F69886D0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393A5-A33C-5BA7-38B3-0D39DED7E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DA739-FE91-4895-2043-FD6C5B05B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A167A-6AEB-AA3C-6B88-FADBA076A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B302BA-98DF-825A-E843-FAAB2115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24D9DD56-86FA-B83C-C8B1-5410DF244E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799" y="6138129"/>
            <a:ext cx="598311" cy="6069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FA0747-3D38-ECDC-1085-06753D9CCA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98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360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A8911F5-05E9-BC1F-1D28-E0D24670E8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8565"/>
          </a:xfrm>
          <a:prstGeom prst="rect">
            <a:avLst/>
          </a:prstGeom>
        </p:spPr>
      </p:pic>
      <p:pic>
        <p:nvPicPr>
          <p:cNvPr id="9" name="Picture 8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ADF6FA98-D84B-BA59-725A-D86110F0DC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80799" y="6138129"/>
            <a:ext cx="598311" cy="60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614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637DF0D4-C386-FA3E-2048-EE908D3879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799" y="6138129"/>
            <a:ext cx="598311" cy="606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49D8DC-9ACD-A9BE-398C-4BB2413CC6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04683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F250756-7933-0B7B-8A44-C15F9468C808}"/>
              </a:ext>
            </a:extLst>
          </p:cNvPr>
          <p:cNvSpPr/>
          <p:nvPr userDrawn="1"/>
        </p:nvSpPr>
        <p:spPr>
          <a:xfrm>
            <a:off x="6091084" y="0"/>
            <a:ext cx="6100916" cy="30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AB2D78-ECF9-91BE-97B3-56046A122F61}"/>
              </a:ext>
            </a:extLst>
          </p:cNvPr>
          <p:cNvSpPr/>
          <p:nvPr userDrawn="1"/>
        </p:nvSpPr>
        <p:spPr>
          <a:xfrm>
            <a:off x="0" y="3013586"/>
            <a:ext cx="6084000" cy="32652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4193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757BE-69E4-4711-ADE1-A10F33FB7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155BCC-F2E5-800C-66C2-BEEC76854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089A1D-79EB-8692-23C4-5C59FF23A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692124-A23F-AED8-488D-C40EA2720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14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F6A7C0-FFE1-D85F-8C91-4AC59EDFC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F6756-9CEF-D190-FF85-3357AE313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6CCE5-2830-4B01-B78A-C22767088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7A406-FEB1-90FC-AA7C-D06CB6C9D7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DA60D-109A-A111-0B66-C5EF98DC1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5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660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CC50636E-FFA4-4614-BCC6-AE6032397D4A}"/>
              </a:ext>
            </a:extLst>
          </p:cNvPr>
          <p:cNvSpPr/>
          <p:nvPr/>
        </p:nvSpPr>
        <p:spPr>
          <a:xfrm rot="10800000">
            <a:off x="330506" y="506774"/>
            <a:ext cx="507694" cy="245489"/>
          </a:xfrm>
          <a:prstGeom prst="triangle">
            <a:avLst/>
          </a:prstGeom>
          <a:solidFill>
            <a:srgbClr val="FF9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74;p1" descr="Two straight lines of flag poles displaying flags of member states extending to the Palais des Nations">
            <a:extLst>
              <a:ext uri="{FF2B5EF4-FFF2-40B4-BE49-F238E27FC236}">
                <a16:creationId xmlns:a16="http://schemas.microsoft.com/office/drawing/2014/main" id="{6052409F-37B1-312E-834A-44DF9CE6F3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75;p1">
            <a:extLst>
              <a:ext uri="{FF2B5EF4-FFF2-40B4-BE49-F238E27FC236}">
                <a16:creationId xmlns:a16="http://schemas.microsoft.com/office/drawing/2014/main" id="{79106DBA-F5F0-D79B-1531-9B59F12EF669}"/>
              </a:ext>
            </a:extLst>
          </p:cNvPr>
          <p:cNvSpPr/>
          <p:nvPr/>
        </p:nvSpPr>
        <p:spPr>
          <a:xfrm>
            <a:off x="-11104" y="0"/>
            <a:ext cx="12192000" cy="6858000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76;p1">
            <a:extLst>
              <a:ext uri="{FF2B5EF4-FFF2-40B4-BE49-F238E27FC236}">
                <a16:creationId xmlns:a16="http://schemas.microsoft.com/office/drawing/2014/main" id="{1DC8FD8C-EBD4-B945-38D8-28EA8486D44A}"/>
              </a:ext>
            </a:extLst>
          </p:cNvPr>
          <p:cNvSpPr/>
          <p:nvPr/>
        </p:nvSpPr>
        <p:spPr>
          <a:xfrm>
            <a:off x="-95" y="0"/>
            <a:ext cx="6120000" cy="6858000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77;p1">
            <a:extLst>
              <a:ext uri="{FF2B5EF4-FFF2-40B4-BE49-F238E27FC236}">
                <a16:creationId xmlns:a16="http://schemas.microsoft.com/office/drawing/2014/main" id="{41231C86-E93A-D265-9A49-6A2B0769B0E0}"/>
              </a:ext>
            </a:extLst>
          </p:cNvPr>
          <p:cNvSpPr txBox="1"/>
          <p:nvPr/>
        </p:nvSpPr>
        <p:spPr>
          <a:xfrm>
            <a:off x="302381" y="1089650"/>
            <a:ext cx="5748514" cy="4862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Digital Transformation Group for Europe and Central Asia (UNDTG4ECA)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Webinar Series for UNCTs</a:t>
            </a:r>
            <a:endParaRPr lang="en-US"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4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Debrief on</a:t>
            </a:r>
            <a:r>
              <a:rPr lang="en-US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WSIS</a:t>
            </a:r>
            <a:endParaRPr sz="4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08 September 2026</a:t>
            </a:r>
            <a:endParaRPr sz="2400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93298F-C234-2D8E-A11D-5809C7646B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7880" y="468160"/>
            <a:ext cx="5255540" cy="5926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 descr="Image">
            <a:extLst>
              <a:ext uri="{FF2B5EF4-FFF2-40B4-BE49-F238E27FC236}">
                <a16:creationId xmlns:a16="http://schemas.microsoft.com/office/drawing/2014/main" id="{B54398DC-4A7F-4AAF-4077-829C74446A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8580" y="217868"/>
            <a:ext cx="2085975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5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E4F93E-46D5-FC2E-9C21-8A3C88B7F556}"/>
              </a:ext>
            </a:extLst>
          </p:cNvPr>
          <p:cNvSpPr txBox="1"/>
          <p:nvPr/>
        </p:nvSpPr>
        <p:spPr>
          <a:xfrm>
            <a:off x="329184" y="296918"/>
            <a:ext cx="1202335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Avenir Next"/>
              </a:rPr>
              <a:t>Agenda</a:t>
            </a:r>
            <a:endParaRPr lang="en-US" sz="3200" b="1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1DBFD2-08A4-D40D-F2F5-57FAEF075770}"/>
              </a:ext>
            </a:extLst>
          </p:cNvPr>
          <p:cNvSpPr txBox="1"/>
          <p:nvPr/>
        </p:nvSpPr>
        <p:spPr>
          <a:xfrm>
            <a:off x="328706" y="1462182"/>
            <a:ext cx="11364258" cy="44781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ctr">
              <a:buFont typeface="Arial"/>
              <a:buChar char="•"/>
            </a:pPr>
            <a:endParaRPr lang="en-US" sz="2000" dirty="0">
              <a:latin typeface="Avenir Next LT Pro"/>
              <a:cs typeface="Calibri" panose="020F0502020204030204"/>
            </a:endParaRPr>
          </a:p>
          <a:p>
            <a:pPr marL="571500" indent="-285750">
              <a:buFont typeface="Arial,Sans-Serif"/>
              <a:buChar char="•"/>
            </a:pPr>
            <a:r>
              <a:rPr lang="en-US" sz="2000" b="1" dirty="0">
                <a:solidFill>
                  <a:srgbClr val="0070C0"/>
                </a:solidFill>
                <a:latin typeface="Avenir Next LT Pro"/>
                <a:cs typeface="Calibri" panose="020F0502020204030204"/>
              </a:rPr>
              <a:t>Opening remarks</a:t>
            </a:r>
            <a:r>
              <a:rPr lang="en-US" sz="2000" b="1" dirty="0">
                <a:solidFill>
                  <a:schemeClr val="accent1"/>
                </a:solidFill>
                <a:latin typeface="Avenir Next LT Pro"/>
                <a:cs typeface="Calibri" panose="020F0502020204030204"/>
              </a:rPr>
              <a:t> </a:t>
            </a:r>
            <a:r>
              <a:rPr lang="en-US" sz="2000" b="1" dirty="0">
                <a:latin typeface="Avenir Next LT Pro"/>
                <a:cs typeface="Calibri" panose="020F0502020204030204"/>
              </a:rPr>
              <a:t>- Jaroslaw Ponder, </a:t>
            </a:r>
            <a:r>
              <a:rPr lang="en-US" sz="2000" dirty="0">
                <a:latin typeface="Avenir Next LT Pro"/>
                <a:cs typeface="Calibri" panose="020F0502020204030204"/>
              </a:rPr>
              <a:t>Head, ITU Office for Europe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venir Next LT Pro"/>
              <a:cs typeface="Calibri" panose="020F0502020204030204"/>
            </a:endParaRPr>
          </a:p>
          <a:p>
            <a:pPr marL="571500" indent="-285750">
              <a:buFont typeface="Arial,Sans-Serif"/>
              <a:buChar char="•"/>
            </a:pPr>
            <a:r>
              <a:rPr lang="en-US" sz="2000" b="1" dirty="0">
                <a:solidFill>
                  <a:srgbClr val="0070C0"/>
                </a:solidFill>
                <a:latin typeface="Avenir Next LT Pro"/>
                <a:cs typeface="Calibri" panose="020F0502020204030204"/>
              </a:rPr>
              <a:t>WSIS debrief</a:t>
            </a:r>
            <a:endParaRPr lang="en-US" sz="2000">
              <a:solidFill>
                <a:srgbClr val="0070C0"/>
              </a:solidFill>
              <a:latin typeface="Avenir Next LT Pro"/>
              <a:ea typeface="Calibri"/>
              <a:cs typeface="Calibri" panose="020F0502020204030204"/>
            </a:endParaRPr>
          </a:p>
          <a:p>
            <a:pPr marL="1028700" lvl="1" indent="-285750">
              <a:buFont typeface="Arial,Sans-Serif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venir Next LT Pro"/>
                <a:cs typeface="Calibri" panose="020F0502020204030204"/>
              </a:rPr>
              <a:t>Ms</a:t>
            </a:r>
            <a:r>
              <a:rPr lang="en-US" sz="2000" b="1" dirty="0">
                <a:latin typeface="Avenir Next LT Pro"/>
                <a:cs typeface="Calibri" panose="020F0502020204030204"/>
              </a:rPr>
              <a:t>. </a:t>
            </a:r>
            <a:r>
              <a:rPr lang="en-US" sz="2000" b="1" dirty="0">
                <a:solidFill>
                  <a:srgbClr val="252424"/>
                </a:solidFill>
                <a:highlight>
                  <a:srgbClr val="FFFFFF"/>
                </a:highlight>
                <a:latin typeface="Avenir Next LT Pro"/>
                <a:cs typeface="Calibri" panose="020F0502020204030204"/>
              </a:rPr>
              <a:t>Gitanjali Sah</a:t>
            </a:r>
            <a:r>
              <a:rPr lang="en-US" sz="2000" dirty="0">
                <a:latin typeface="Avenir Next LT Pro"/>
                <a:cs typeface="Calibri" panose="020F0502020204030204"/>
              </a:rPr>
              <a:t>, Head, WSIS &amp; Stakeholder Engagement Division, ITU</a:t>
            </a:r>
            <a:endParaRPr lang="en-US" sz="2000">
              <a:latin typeface="Avenir Next LT Pro"/>
              <a:ea typeface="Calibri"/>
              <a:cs typeface="Calibri" panose="020F0502020204030204"/>
            </a:endParaRPr>
          </a:p>
          <a:p>
            <a:pPr marL="1028700" lvl="1" indent="-285750">
              <a:buFont typeface="Arial,Sans-Serif"/>
              <a:buChar char="•"/>
            </a:pPr>
            <a:r>
              <a:rPr lang="en-US" sz="2000" b="1" dirty="0">
                <a:latin typeface="Avenir Next LT Pro"/>
                <a:cs typeface="Calibri" panose="020F0502020204030204"/>
              </a:rPr>
              <a:t>Mr. Davide Storti</a:t>
            </a:r>
            <a:r>
              <a:rPr lang="en-US" sz="2000" dirty="0">
                <a:latin typeface="Avenir Next LT Pro"/>
                <a:cs typeface="Calibri" panose="020F0502020204030204"/>
              </a:rPr>
              <a:t>,</a:t>
            </a:r>
            <a:r>
              <a:rPr lang="en-US" sz="2000" i="1" dirty="0">
                <a:latin typeface="Avenir Next LT Pro"/>
                <a:cs typeface="Calibri" panose="020F0502020204030204"/>
              </a:rPr>
              <a:t> </a:t>
            </a:r>
            <a:r>
              <a:rPr lang="en-US" sz="2000" dirty="0">
                <a:latin typeface="Avenir Next LT Pro"/>
                <a:cs typeface="Calibri" panose="020F0502020204030204"/>
              </a:rPr>
              <a:t>WSIS Coordinator, UNESCO</a:t>
            </a:r>
            <a:endParaRPr lang="en-US" sz="2000">
              <a:latin typeface="Avenir Next LT Pro"/>
              <a:ea typeface="Calibri"/>
              <a:cs typeface="Calibri" panose="020F0502020204030204"/>
            </a:endParaRPr>
          </a:p>
          <a:p>
            <a:pPr marL="1028700" lvl="1" indent="-285750">
              <a:buFont typeface="Arial,Sans-Serif"/>
              <a:buChar char="•"/>
            </a:pPr>
            <a:r>
              <a:rPr lang="en-US" sz="2000" b="1" dirty="0">
                <a:latin typeface="Avenir Next LT Pro"/>
                <a:cs typeface="Calibri" panose="020F0502020204030204"/>
              </a:rPr>
              <a:t>Mr. Felix Guimard</a:t>
            </a:r>
            <a:r>
              <a:rPr lang="en-US" sz="2000" dirty="0">
                <a:latin typeface="Avenir Next LT Pro"/>
                <a:cs typeface="Calibri" panose="020F0502020204030204"/>
              </a:rPr>
              <a:t>, Economic Affairs Officer, UNECE</a:t>
            </a:r>
            <a:br>
              <a:rPr lang="en-US" sz="2000" dirty="0">
                <a:latin typeface="Avenir Next LT Pro"/>
                <a:cs typeface="Calibri" panose="020F0502020204030204"/>
              </a:rPr>
            </a:br>
            <a:endParaRPr lang="en-US" sz="2000">
              <a:latin typeface="Avenir Next LT Pro"/>
              <a:ea typeface="Calibri"/>
              <a:cs typeface="Calibri"/>
            </a:endParaRPr>
          </a:p>
          <a:p>
            <a:pPr marL="571500" indent="-285750">
              <a:buFont typeface="Arial,Sans-Serif"/>
              <a:buChar char="•"/>
            </a:pPr>
            <a:r>
              <a:rPr lang="en-US" sz="2000" b="1" dirty="0">
                <a:solidFill>
                  <a:srgbClr val="0070C0"/>
                </a:solidFill>
                <a:latin typeface="Avenir Next LT Pro"/>
                <a:cs typeface="Calibri" panose="020F0502020204030204"/>
              </a:rPr>
              <a:t>Questions and discussion </a:t>
            </a:r>
            <a:br>
              <a:rPr lang="en-US" sz="2000" b="1" dirty="0">
                <a:latin typeface="Avenir Next LT Pro"/>
                <a:cs typeface="Calibri" panose="020F0502020204030204"/>
              </a:rPr>
            </a:br>
            <a:endParaRPr lang="en-US" sz="2000" dirty="0">
              <a:latin typeface="Avenir Next LT Pro"/>
              <a:cs typeface="Calibri" panose="020F0502020204030204"/>
            </a:endParaRPr>
          </a:p>
          <a:p>
            <a:pPr marL="571500" indent="-285750">
              <a:buFont typeface="Arial,Sans-Serif"/>
              <a:buChar char="•"/>
            </a:pPr>
            <a:r>
              <a:rPr lang="en-US" sz="2000" b="1" dirty="0">
                <a:solidFill>
                  <a:srgbClr val="0070C0"/>
                </a:solidFill>
                <a:latin typeface="Avenir Next LT Pro"/>
                <a:cs typeface="Calibri" panose="020F0502020204030204"/>
              </a:rPr>
              <a:t>Closing remarks</a:t>
            </a:r>
            <a:r>
              <a:rPr lang="en-US" sz="2000" b="1" dirty="0">
                <a:solidFill>
                  <a:schemeClr val="accent1"/>
                </a:solidFill>
                <a:latin typeface="Avenir Next LT Pro"/>
                <a:cs typeface="Calibri" panose="020F0502020204030204"/>
              </a:rPr>
              <a:t> </a:t>
            </a:r>
            <a:r>
              <a:rPr lang="en-US" sz="2000" b="1" dirty="0">
                <a:latin typeface="Avenir Next LT Pro"/>
                <a:cs typeface="Calibri" panose="020F0502020204030204"/>
              </a:rPr>
              <a:t>- Jaroslaw Ponder, </a:t>
            </a:r>
            <a:r>
              <a:rPr lang="en-US" sz="2000" dirty="0">
                <a:latin typeface="Avenir Next LT Pro"/>
                <a:cs typeface="Calibri" panose="020F0502020204030204"/>
              </a:rPr>
              <a:t>Head, ITU Office for Europe</a:t>
            </a:r>
          </a:p>
          <a:p>
            <a:pPr marL="285750" indent="-285750">
              <a:buFont typeface="Arial"/>
              <a:buChar char="•"/>
            </a:pPr>
            <a:endParaRPr lang="en-US">
              <a:latin typeface="avenir"/>
              <a:cs typeface="Calibri" panose="020F0502020204030204"/>
            </a:endParaRPr>
          </a:p>
          <a:p>
            <a:endParaRPr lang="en-US" sz="1900">
              <a:latin typeface="avenir"/>
              <a:cs typeface="Calibri" panose="020F0502020204030204"/>
            </a:endParaRPr>
          </a:p>
          <a:p>
            <a:endParaRPr lang="pl" sz="1200">
              <a:latin typeface="Aptos"/>
              <a:cs typeface="Calibri" panose="020F0502020204030204"/>
            </a:endParaRPr>
          </a:p>
          <a:p>
            <a:endParaRPr lang="en-US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6" name="Picture 5" descr="Image">
            <a:extLst>
              <a:ext uri="{FF2B5EF4-FFF2-40B4-BE49-F238E27FC236}">
                <a16:creationId xmlns:a16="http://schemas.microsoft.com/office/drawing/2014/main" id="{3CF906E1-6924-C527-A029-0BA5AC389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5215" y="6106279"/>
            <a:ext cx="2194559" cy="737816"/>
          </a:xfrm>
          <a:prstGeom prst="rect">
            <a:avLst/>
          </a:prstGeom>
        </p:spPr>
      </p:pic>
      <p:pic>
        <p:nvPicPr>
          <p:cNvPr id="7" name="Picture 6" descr="A colorful circular logo with a black background&#10;&#10;AI-generated content may be incorrect.">
            <a:extLst>
              <a:ext uri="{FF2B5EF4-FFF2-40B4-BE49-F238E27FC236}">
                <a16:creationId xmlns:a16="http://schemas.microsoft.com/office/drawing/2014/main" id="{22672BC6-13DF-2739-D29B-3971B84C5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150" y="6145913"/>
            <a:ext cx="647700" cy="638175"/>
          </a:xfrm>
          <a:prstGeom prst="rect">
            <a:avLst/>
          </a:prstGeom>
        </p:spPr>
      </p:pic>
      <p:pic>
        <p:nvPicPr>
          <p:cNvPr id="11" name="Picture 10" descr="unece_logo.png | United Nations">
            <a:extLst>
              <a:ext uri="{FF2B5EF4-FFF2-40B4-BE49-F238E27FC236}">
                <a16:creationId xmlns:a16="http://schemas.microsoft.com/office/drawing/2014/main" id="{4374AF16-84A4-C098-E199-048A20BC3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0863" y="6132150"/>
            <a:ext cx="650838" cy="640383"/>
          </a:xfrm>
          <a:prstGeom prst="rect">
            <a:avLst/>
          </a:prstGeom>
        </p:spPr>
      </p:pic>
      <p:pic>
        <p:nvPicPr>
          <p:cNvPr id="13" name="Picture 12" descr="Partners &amp; Endorsements - ISIC Country">
            <a:extLst>
              <a:ext uri="{FF2B5EF4-FFF2-40B4-BE49-F238E27FC236}">
                <a16:creationId xmlns:a16="http://schemas.microsoft.com/office/drawing/2014/main" id="{A4ECFB5E-9A9D-9B59-CE51-E920F950A5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1088" y="6156150"/>
            <a:ext cx="1017825" cy="59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44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2E8294-F523-9765-4AB9-67ECC47CBC58}"/>
              </a:ext>
            </a:extLst>
          </p:cNvPr>
          <p:cNvSpPr txBox="1"/>
          <p:nvPr/>
        </p:nvSpPr>
        <p:spPr>
          <a:xfrm>
            <a:off x="2552700" y="2286000"/>
            <a:ext cx="7086600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>
                <a:solidFill>
                  <a:srgbClr val="0070C0"/>
                </a:solidFill>
                <a:latin typeface="Avenir Next"/>
              </a:rPr>
              <a:t>Questions</a:t>
            </a:r>
            <a:br>
              <a:rPr lang="en-US" sz="6000" b="1">
                <a:solidFill>
                  <a:srgbClr val="0070C0"/>
                </a:solidFill>
                <a:latin typeface="Avenir Next"/>
              </a:rPr>
            </a:br>
            <a:r>
              <a:rPr lang="en-US" sz="6000" b="1">
                <a:solidFill>
                  <a:srgbClr val="0070C0"/>
                </a:solidFill>
                <a:latin typeface="Avenir Next"/>
              </a:rPr>
              <a:t> &amp; </a:t>
            </a:r>
            <a:br>
              <a:rPr lang="en-US" sz="6000" b="1">
                <a:solidFill>
                  <a:srgbClr val="0070C0"/>
                </a:solidFill>
                <a:latin typeface="Avenir Next"/>
              </a:rPr>
            </a:br>
            <a:r>
              <a:rPr lang="en-US" sz="6000" b="1">
                <a:solidFill>
                  <a:srgbClr val="0070C0"/>
                </a:solidFill>
                <a:latin typeface="Avenir Next"/>
              </a:rPr>
              <a:t>Discussion</a:t>
            </a:r>
            <a:endParaRPr lang="en-US" sz="6000" b="1">
              <a:solidFill>
                <a:srgbClr val="0070C0"/>
              </a:solidFill>
              <a:latin typeface="Avenir Next"/>
              <a:cs typeface="Calibri"/>
            </a:endParaRPr>
          </a:p>
          <a:p>
            <a:pPr algn="ctr"/>
            <a:endParaRPr lang="en-US" sz="6000" b="1">
              <a:solidFill>
                <a:srgbClr val="0070C0"/>
              </a:solidFill>
              <a:latin typeface="Avenir Next"/>
              <a:cs typeface="Calibri"/>
            </a:endParaRPr>
          </a:p>
        </p:txBody>
      </p:sp>
      <p:pic>
        <p:nvPicPr>
          <p:cNvPr id="5" name="Picture 4" descr="Image">
            <a:extLst>
              <a:ext uri="{FF2B5EF4-FFF2-40B4-BE49-F238E27FC236}">
                <a16:creationId xmlns:a16="http://schemas.microsoft.com/office/drawing/2014/main" id="{1E943085-2874-88FD-0575-043F98F8D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5215" y="6154279"/>
            <a:ext cx="2084880" cy="70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26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D8FA5-EEC3-E0F1-8295-3F64AD283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64E1E1-D705-4CB8-7CD7-42E20461E36B}"/>
              </a:ext>
            </a:extLst>
          </p:cNvPr>
          <p:cNvSpPr txBox="1"/>
          <p:nvPr/>
        </p:nvSpPr>
        <p:spPr>
          <a:xfrm>
            <a:off x="2552700" y="3120661"/>
            <a:ext cx="708660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>
                <a:solidFill>
                  <a:srgbClr val="0070C0"/>
                </a:solidFill>
                <a:latin typeface="Avenir Next"/>
              </a:rPr>
              <a:t>Thank you!</a:t>
            </a:r>
            <a:endParaRPr lang="en-US" sz="6000" b="1">
              <a:latin typeface="Avenir Next"/>
            </a:endParaRPr>
          </a:p>
        </p:txBody>
      </p:sp>
      <p:pic>
        <p:nvPicPr>
          <p:cNvPr id="5" name="Picture 4" descr="Image">
            <a:extLst>
              <a:ext uri="{FF2B5EF4-FFF2-40B4-BE49-F238E27FC236}">
                <a16:creationId xmlns:a16="http://schemas.microsoft.com/office/drawing/2014/main" id="{A6829BC4-AE8A-C5C1-29CF-0EED6E91F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5215" y="6154279"/>
            <a:ext cx="2084880" cy="70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091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7055C3-F3BB-B121-6FF8-FD9C61E8E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554C283-037E-AA58-E417-48219B6D4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477" y="146788"/>
            <a:ext cx="3870201" cy="21896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0700A2-EA97-62B9-05D2-EC7F3A17E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823" y="4439953"/>
            <a:ext cx="4083715" cy="21982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830454-15E6-806A-6896-A24B4E3BE2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6080" y="2256525"/>
            <a:ext cx="3858892" cy="219772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24EF58-9E7F-F3AD-C1A3-76BE27C2D6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1538" y="2247301"/>
            <a:ext cx="3897415" cy="2195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DB2B2A-DD11-91E4-8D08-A5282C53C86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846" t="-337" r="4545" b="-181"/>
          <a:stretch>
            <a:fillRect/>
          </a:stretch>
        </p:blipFill>
        <p:spPr>
          <a:xfrm>
            <a:off x="7794958" y="4429907"/>
            <a:ext cx="3566518" cy="22025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6E9D06-6B3D-3023-BD21-C1C4EE22E20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0" t="10468"/>
          <a:stretch>
            <a:fillRect/>
          </a:stretch>
        </p:blipFill>
        <p:spPr>
          <a:xfrm>
            <a:off x="288987" y="4438698"/>
            <a:ext cx="3306172" cy="2204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F106DD-6DAC-9959-BBA2-1929449D68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8035" y="106939"/>
            <a:ext cx="3699673" cy="21945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F1B663-29CE-610B-FBEA-9022637192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945" y="39077"/>
            <a:ext cx="3700367" cy="21945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26832E-74E2-4A8D-3409-D6C1B68422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662" y="2236631"/>
            <a:ext cx="3654216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08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240BEE36140C4099AA2AE462C59614" ma:contentTypeVersion="3" ma:contentTypeDescription="Create a new document." ma:contentTypeScope="" ma:versionID="e73b6f56998de7ffce068d4a84c4f1e6">
  <xsd:schema xmlns:xsd="http://www.w3.org/2001/XMLSchema" xmlns:xs="http://www.w3.org/2001/XMLSchema" xmlns:p="http://schemas.microsoft.com/office/2006/metadata/properties" xmlns:ns1="http://schemas.microsoft.com/sharepoint/v3" xmlns:ns2="1aaea1ea-72e4-4374-b05e-72e2f16fb7ae" targetNamespace="http://schemas.microsoft.com/office/2006/metadata/properties" ma:root="true" ma:fieldsID="aeebbe47c0519bbf490b3acf8524b870" ns1:_="" ns2:_="">
    <xsd:import namespace="http://schemas.microsoft.com/sharepoint/v3"/>
    <xsd:import namespace="1aaea1ea-72e4-4374-b05e-72e2f16fb7ae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ea1ea-72e4-4374-b05e-72e2f16fb7a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DEF2A25-3178-43B6-850F-24AE8143F562}"/>
</file>

<file path=customXml/itemProps2.xml><?xml version="1.0" encoding="utf-8"?>
<ds:datastoreItem xmlns:ds="http://schemas.openxmlformats.org/officeDocument/2006/customXml" ds:itemID="{B48253A6-CBBD-4D45-9BAD-2CE492FD87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3B53F3-394D-458A-B99D-501449FB5244}">
  <ds:schemaRefs>
    <ds:schemaRef ds:uri="1852a250-d143-4d1f-8398-96554ba0ccbc"/>
    <ds:schemaRef ds:uri="ad7bcb22-7a6b-4757-9a03-b66ef93c84c8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5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150</cp:revision>
  <dcterms:created xsi:type="dcterms:W3CDTF">2026-09-04T12:56:45Z</dcterms:created>
  <dcterms:modified xsi:type="dcterms:W3CDTF">2026-09-17T13:26:00Z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0x01010042240BEE36140C4099AA2AE462C59614</vt:lpwstr>
  </property>
  <property fmtid="{D5CDD505-2E9C-101B-9397-08002B2CF9AE}" pid="3" name="MediaServiceImageTags">
    <vt:lpwstr/>
  </property>
</Properties>
</file>