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9" r:id="rId2"/>
    <p:sldId id="268" r:id="rId3"/>
    <p:sldId id="286" r:id="rId4"/>
    <p:sldId id="285" r:id="rId5"/>
    <p:sldId id="288" r:id="rId6"/>
    <p:sldId id="316" r:id="rId7"/>
    <p:sldId id="315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9" r:id="rId16"/>
    <p:sldId id="297" r:id="rId17"/>
    <p:sldId id="298" r:id="rId18"/>
    <p:sldId id="299" r:id="rId19"/>
    <p:sldId id="301" r:id="rId20"/>
    <p:sldId id="302" r:id="rId21"/>
    <p:sldId id="303" r:id="rId22"/>
    <p:sldId id="311" r:id="rId23"/>
    <p:sldId id="312" r:id="rId24"/>
    <p:sldId id="313" r:id="rId25"/>
    <p:sldId id="31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07" autoAdjust="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17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iccoros\My%20Documents\Interference%20Cases\Example%20of%20DB%20for%20RRB%20Websi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iccoros\My%20Documents\Interference%20Cases\Interference%20Monitor%20201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iccoros\My%20Documents\Interference%20Cases\Interference%20Monitor%20201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iccoros\My%20Documents\Interference%20Cases\Example%20of%20DB%20for%20RRB%20Website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iccoros\My%20Documents\Interference%20Cases\Example%20of%20DB%20for%20RRB%20Website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iccoros\My%20Documents\Interference%20Cases\Interference%20Monitor%202012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iccoros\My%20Documents\Interference%20Cases\Example%20of%20DB%20for%20RRB%20Website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perspective val="100"/>
    </c:view3D>
    <c:plotArea>
      <c:layout>
        <c:manualLayout>
          <c:layoutTarget val="inner"/>
          <c:xMode val="edge"/>
          <c:yMode val="edge"/>
          <c:x val="4.0017276599251583E-2"/>
          <c:y val="3.8894982482213701E-2"/>
          <c:w val="0.7886578527542536"/>
          <c:h val="0.9126710625491804"/>
        </c:manualLayout>
      </c:layout>
      <c:area3DChart>
        <c:grouping val="standar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'Evolution 1Q2011-1Q2013'!$A$7:$A$15</c:f>
              <c:strCache>
                <c:ptCount val="9"/>
                <c:pt idx="0">
                  <c:v>1Q 2011</c:v>
                </c:pt>
                <c:pt idx="1">
                  <c:v>2Q 2011</c:v>
                </c:pt>
                <c:pt idx="2">
                  <c:v>3Q 2011</c:v>
                </c:pt>
                <c:pt idx="3">
                  <c:v>4Q 2011</c:v>
                </c:pt>
                <c:pt idx="4">
                  <c:v>1Q 2012</c:v>
                </c:pt>
                <c:pt idx="5">
                  <c:v>2Q 2012</c:v>
                </c:pt>
                <c:pt idx="6">
                  <c:v>3Q 2012</c:v>
                </c:pt>
                <c:pt idx="7">
                  <c:v>4Q 2012</c:v>
                </c:pt>
                <c:pt idx="8">
                  <c:v>1Q2013</c:v>
                </c:pt>
              </c:strCache>
            </c:strRef>
          </c:cat>
          <c:val>
            <c:numRef>
              <c:f>'Evolution 1Q2011-1Q2013'!$B$7:$B$15</c:f>
              <c:numCache>
                <c:formatCode>General</c:formatCode>
                <c:ptCount val="9"/>
                <c:pt idx="0">
                  <c:v>14</c:v>
                </c:pt>
                <c:pt idx="1">
                  <c:v>9</c:v>
                </c:pt>
                <c:pt idx="2">
                  <c:v>8</c:v>
                </c:pt>
                <c:pt idx="3">
                  <c:v>3</c:v>
                </c:pt>
                <c:pt idx="4">
                  <c:v>18</c:v>
                </c:pt>
                <c:pt idx="5">
                  <c:v>8</c:v>
                </c:pt>
                <c:pt idx="6">
                  <c:v>9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</c:ser>
        <c:dropLines/>
        <c:axId val="59259136"/>
        <c:axId val="35028992"/>
        <c:axId val="59265472"/>
      </c:area3DChart>
      <c:catAx>
        <c:axId val="59259136"/>
        <c:scaling>
          <c:orientation val="minMax"/>
        </c:scaling>
        <c:axPos val="b"/>
        <c:tickLblPos val="nextTo"/>
        <c:crossAx val="35028992"/>
        <c:crosses val="autoZero"/>
        <c:auto val="1"/>
        <c:lblAlgn val="ctr"/>
        <c:lblOffset val="100"/>
      </c:catAx>
      <c:valAx>
        <c:axId val="35028992"/>
        <c:scaling>
          <c:orientation val="minMax"/>
        </c:scaling>
        <c:axPos val="l"/>
        <c:majorGridlines/>
        <c:numFmt formatCode="General" sourceLinked="1"/>
        <c:tickLblPos val="nextTo"/>
        <c:crossAx val="59259136"/>
        <c:crosses val="autoZero"/>
        <c:crossBetween val="midCat"/>
      </c:valAx>
      <c:serAx>
        <c:axId val="59265472"/>
        <c:scaling>
          <c:orientation val="minMax"/>
        </c:scaling>
        <c:delete val="1"/>
        <c:axPos val="b"/>
        <c:tickLblPos val="none"/>
        <c:crossAx val="35028992"/>
        <c:crosses val="autoZero"/>
      </c:serAx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2012</a:t>
            </a:r>
          </a:p>
        </c:rich>
      </c:tx>
    </c:title>
    <c:plotArea>
      <c:layout>
        <c:manualLayout>
          <c:layoutTarget val="inner"/>
          <c:xMode val="edge"/>
          <c:yMode val="edge"/>
          <c:x val="6.1749357865709766E-2"/>
          <c:y val="0.16427237769601058"/>
          <c:w val="0.74622678740504789"/>
          <c:h val="0.74622678740504789"/>
        </c:manualLayout>
      </c:layout>
      <c:pieChart>
        <c:varyColors val="1"/>
        <c:ser>
          <c:idx val="0"/>
          <c:order val="0"/>
          <c:tx>
            <c:v>Nature of Interference</c:v>
          </c:tx>
          <c:explosion val="18"/>
          <c:dPt>
            <c:idx val="2"/>
            <c:explosion val="19"/>
          </c:dPt>
          <c:dLbls>
            <c:dLbl>
              <c:idx val="0"/>
              <c:layout>
                <c:manualLayout>
                  <c:x val="-8.3459839453991047E-2"/>
                  <c:y val="3.6117877449769291E-2"/>
                </c:manualLayout>
              </c:layout>
              <c:tx>
                <c:rich>
                  <a:bodyPr/>
                  <a:lstStyle/>
                  <a:p>
                    <a:pPr>
                      <a:defRPr lang="en-US" sz="1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Не авторизованное использование</a:t>
                    </a:r>
                    <a:r>
                      <a:rPr lang="en-US" sz="1000" dirty="0"/>
                      <a:t>
17%</a:t>
                    </a:r>
                  </a:p>
                </c:rich>
              </c:tx>
              <c:spPr/>
              <c:showLegendKey val="1"/>
              <c:showCatName val="1"/>
              <c:showPercent val="1"/>
            </c:dLbl>
            <c:dLbl>
              <c:idx val="1"/>
              <c:layout>
                <c:manualLayout>
                  <c:x val="-0.15684363829052134"/>
                  <c:y val="-2.8949218405611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Не</a:t>
                    </a:r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 завершена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координация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
21%</a:t>
                    </a:r>
                  </a:p>
                </c:rich>
              </c:tx>
              <c:showLegendKey val="1"/>
              <c:showCatName val="1"/>
              <c:showPercent val="1"/>
            </c:dLbl>
            <c:dLbl>
              <c:idx val="2"/>
              <c:layout>
                <c:manualLayout>
                  <c:x val="0.16709734339078575"/>
                  <c:y val="-0.1231651611173756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bg1"/>
                        </a:solidFill>
                      </a:rPr>
                      <a:t>«Ненужные</a:t>
                    </a:r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 передачи»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
55%</a:t>
                    </a:r>
                  </a:p>
                </c:rich>
              </c:tx>
              <c:showLegendKey val="1"/>
              <c:showCatName val="1"/>
              <c:showPercent val="1"/>
            </c:dLbl>
            <c:dLbl>
              <c:idx val="3"/>
              <c:layout>
                <c:manualLayout>
                  <c:x val="1.8982305882978331E-2"/>
                  <c:y val="8.556496972454072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Регуляторные</a:t>
                    </a:r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baseline="0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CatName val="1"/>
              <c:showPercent val="1"/>
            </c:dLbl>
            <c:dLbl>
              <c:idx val="4"/>
              <c:layout>
                <c:manualLayout>
                  <c:x val="9.7187480827171685E-2"/>
                  <c:y val="1.04026584110886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Технические</a:t>
                    </a:r>
                    <a:r>
                      <a:rPr lang="en-US" dirty="0"/>
                      <a:t>
7%</a:t>
                    </a:r>
                  </a:p>
                </c:rich>
              </c:tx>
              <c:showLegendKey val="1"/>
              <c:showCatName val="1"/>
              <c:showPercent val="1"/>
            </c:dLbl>
            <c:txPr>
              <a:bodyPr/>
              <a:lstStyle/>
              <a:p>
                <a:pPr>
                  <a:defRPr lang="en-US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CatName val="1"/>
            <c:showPercent val="1"/>
            <c:showLeaderLines val="1"/>
          </c:dLbls>
          <c:cat>
            <c:strRef>
              <c:f>'Nature of Interference'!$A$1:$E$1</c:f>
              <c:strCache>
                <c:ptCount val="5"/>
                <c:pt idx="0">
                  <c:v>UnAuthorized Use </c:v>
                </c:pt>
                <c:pt idx="1">
                  <c:v>No Coordination</c:v>
                </c:pt>
                <c:pt idx="2">
                  <c:v>Unnecessary Transmission</c:v>
                </c:pt>
                <c:pt idx="3">
                  <c:v>Regulatory</c:v>
                </c:pt>
                <c:pt idx="4">
                  <c:v>Technical</c:v>
                </c:pt>
              </c:strCache>
            </c:strRef>
          </c:cat>
          <c:val>
            <c:numRef>
              <c:f>'Nature of Interference'!$A$2:$E$2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26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ru-RU" baseline="0" dirty="0" smtClean="0"/>
              <a:t> кв.</a:t>
            </a:r>
            <a:r>
              <a:rPr lang="en-US" dirty="0" smtClean="0"/>
              <a:t> </a:t>
            </a:r>
            <a:r>
              <a:rPr lang="en-US" dirty="0"/>
              <a:t>2013</a:t>
            </a:r>
          </a:p>
        </c:rich>
      </c:tx>
    </c:title>
    <c:plotArea>
      <c:layout>
        <c:manualLayout>
          <c:layoutTarget val="inner"/>
          <c:xMode val="edge"/>
          <c:yMode val="edge"/>
          <c:x val="7.8501358272019928E-2"/>
          <c:y val="0.15860658339549583"/>
          <c:w val="0.84753710161236528"/>
          <c:h val="0.75067571857095272"/>
        </c:manualLayout>
      </c:layout>
      <c:pieChart>
        <c:varyColors val="1"/>
        <c:ser>
          <c:idx val="0"/>
          <c:order val="0"/>
          <c:tx>
            <c:v>Nature of Interference</c:v>
          </c:tx>
          <c:explosion val="23"/>
          <c:dLbls>
            <c:dLbl>
              <c:idx val="0"/>
              <c:layout>
                <c:manualLayout>
                  <c:x val="-0.19277047173969916"/>
                  <c:y val="0.13181352865554616"/>
                </c:manualLayout>
              </c:layout>
              <c:tx>
                <c:rich>
                  <a:bodyPr/>
                  <a:lstStyle/>
                  <a:p>
                    <a:pPr>
                      <a:defRPr lang="en-US"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0" i="0" u="none" strike="noStrike" baseline="0" dirty="0" smtClean="0">
                        <a:solidFill>
                          <a:schemeClr val="bg1"/>
                        </a:solidFill>
                        <a:effectLst/>
                      </a:rPr>
                      <a:t>Не авторизованное использование</a:t>
                    </a:r>
                    <a:r>
                      <a:rPr lang="en-US" sz="90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27%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19140883987800641"/>
                  <c:y val="-0.18373771961845509"/>
                </c:manualLayout>
              </c:layout>
              <c:tx>
                <c:rich>
                  <a:bodyPr/>
                  <a:lstStyle/>
                  <a:p>
                    <a:pPr>
                      <a:defRPr lang="en-US" sz="11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dirty="0" smtClean="0">
                        <a:solidFill>
                          <a:schemeClr val="bg1"/>
                        </a:solidFill>
                      </a:rPr>
                      <a:t>Не завершена</a:t>
                    </a:r>
                  </a:p>
                  <a:p>
                    <a:pPr>
                      <a:defRPr lang="en-US" sz="11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00" dirty="0" smtClean="0">
                        <a:solidFill>
                          <a:schemeClr val="bg1"/>
                        </a:solidFill>
                      </a:rPr>
                      <a:t>координация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
27%</a:t>
                    </a:r>
                    <a:endParaRPr lang="en-US" sz="11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i="0" u="none" strike="noStrike" baseline="0" dirty="0" smtClean="0">
                        <a:solidFill>
                          <a:schemeClr val="bg1"/>
                        </a:solidFill>
                        <a:effectLst/>
                      </a:rPr>
                      <a:t>«Ненужные передачи»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
37%</a:t>
                    </a:r>
                  </a:p>
                </c:rich>
              </c:tx>
              <c:showLegendKey val="1"/>
              <c:showCatName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000" smtClean="0"/>
                      <a:t>Регуляторные</a:t>
                    </a:r>
                    <a:r>
                      <a:rPr lang="en-US" dirty="0"/>
                      <a:t>
0%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2917717923814909"/>
                  <c:y val="-1.16902842002876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Технические</a:t>
                    </a:r>
                    <a:r>
                      <a:rPr lang="en-US" dirty="0"/>
                      <a:t>
9%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en-US" sz="12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'Nature of Interference'!$A$1:$E$1</c:f>
              <c:strCache>
                <c:ptCount val="5"/>
                <c:pt idx="0">
                  <c:v>UnAuthorized Use </c:v>
                </c:pt>
                <c:pt idx="1">
                  <c:v>No Coordination</c:v>
                </c:pt>
                <c:pt idx="2">
                  <c:v>Unnecessary Transmission</c:v>
                </c:pt>
                <c:pt idx="3">
                  <c:v>Regulatory</c:v>
                </c:pt>
                <c:pt idx="4">
                  <c:v>Technical</c:v>
                </c:pt>
              </c:strCache>
            </c:strRef>
          </c:cat>
          <c:val>
            <c:numRef>
              <c:f>'Nature of Interference'!$A$2:$E$2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2011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46581920072731281"/>
          <c:y val="0"/>
        </c:manualLayout>
      </c:layout>
    </c:title>
    <c:plotArea>
      <c:layout>
        <c:manualLayout>
          <c:layoutTarget val="inner"/>
          <c:xMode val="edge"/>
          <c:yMode val="edge"/>
          <c:x val="4.1744753669539419E-2"/>
          <c:y val="0.17355136868850318"/>
          <c:w val="0.94053664161794437"/>
          <c:h val="0.58783927389710333"/>
        </c:manualLayout>
      </c:layout>
      <c:barChart>
        <c:barDir val="col"/>
        <c:grouping val="clustered"/>
        <c:ser>
          <c:idx val="1"/>
          <c:order val="0"/>
          <c:tx>
            <c:v>Distribution of Reported Cases of Interference along GSO</c:v>
          </c:tx>
          <c:cat>
            <c:numRef>
              <c:f>'C:\Documents and Settings\ciccoros\My Documents\Interference Cases\[Stat Interf along GSO 2011.xlsx]Sheet2'!$K$1:$K$721</c:f>
              <c:numCache>
                <c:formatCode>General</c:formatCode>
                <c:ptCount val="721"/>
                <c:pt idx="0">
                  <c:v>-180</c:v>
                </c:pt>
                <c:pt idx="1">
                  <c:v>-179.5</c:v>
                </c:pt>
                <c:pt idx="2">
                  <c:v>-179</c:v>
                </c:pt>
                <c:pt idx="3">
                  <c:v>-178.5</c:v>
                </c:pt>
                <c:pt idx="4">
                  <c:v>-178</c:v>
                </c:pt>
                <c:pt idx="5">
                  <c:v>-177.5</c:v>
                </c:pt>
                <c:pt idx="6">
                  <c:v>-177</c:v>
                </c:pt>
                <c:pt idx="7">
                  <c:v>-176.5</c:v>
                </c:pt>
                <c:pt idx="8">
                  <c:v>-176</c:v>
                </c:pt>
                <c:pt idx="9">
                  <c:v>-175.5</c:v>
                </c:pt>
                <c:pt idx="10">
                  <c:v>-175</c:v>
                </c:pt>
                <c:pt idx="11">
                  <c:v>-174.5</c:v>
                </c:pt>
                <c:pt idx="12">
                  <c:v>-174</c:v>
                </c:pt>
                <c:pt idx="13">
                  <c:v>-173.5</c:v>
                </c:pt>
                <c:pt idx="14">
                  <c:v>-173</c:v>
                </c:pt>
                <c:pt idx="15">
                  <c:v>-172.5</c:v>
                </c:pt>
                <c:pt idx="16">
                  <c:v>-172</c:v>
                </c:pt>
                <c:pt idx="17">
                  <c:v>-171.5</c:v>
                </c:pt>
                <c:pt idx="18">
                  <c:v>-171</c:v>
                </c:pt>
                <c:pt idx="19">
                  <c:v>-170.5</c:v>
                </c:pt>
                <c:pt idx="20">
                  <c:v>-170</c:v>
                </c:pt>
                <c:pt idx="21">
                  <c:v>-169.5</c:v>
                </c:pt>
                <c:pt idx="22">
                  <c:v>-169</c:v>
                </c:pt>
                <c:pt idx="23">
                  <c:v>-168.5</c:v>
                </c:pt>
                <c:pt idx="24">
                  <c:v>-168</c:v>
                </c:pt>
                <c:pt idx="25">
                  <c:v>-167.5</c:v>
                </c:pt>
                <c:pt idx="26">
                  <c:v>-167</c:v>
                </c:pt>
                <c:pt idx="27">
                  <c:v>-166.5</c:v>
                </c:pt>
                <c:pt idx="28">
                  <c:v>-166</c:v>
                </c:pt>
                <c:pt idx="29">
                  <c:v>-165.5</c:v>
                </c:pt>
                <c:pt idx="30">
                  <c:v>-165</c:v>
                </c:pt>
                <c:pt idx="31">
                  <c:v>-164.5</c:v>
                </c:pt>
                <c:pt idx="32">
                  <c:v>-164</c:v>
                </c:pt>
                <c:pt idx="33">
                  <c:v>-163.5</c:v>
                </c:pt>
                <c:pt idx="34">
                  <c:v>-163</c:v>
                </c:pt>
                <c:pt idx="35">
                  <c:v>-162.5</c:v>
                </c:pt>
                <c:pt idx="36">
                  <c:v>-162</c:v>
                </c:pt>
                <c:pt idx="37">
                  <c:v>-161.5</c:v>
                </c:pt>
                <c:pt idx="38">
                  <c:v>-161</c:v>
                </c:pt>
                <c:pt idx="39">
                  <c:v>-160.5</c:v>
                </c:pt>
                <c:pt idx="40">
                  <c:v>-160</c:v>
                </c:pt>
                <c:pt idx="41">
                  <c:v>-159.5</c:v>
                </c:pt>
                <c:pt idx="42">
                  <c:v>-159</c:v>
                </c:pt>
                <c:pt idx="43">
                  <c:v>-158.5</c:v>
                </c:pt>
                <c:pt idx="44">
                  <c:v>-158</c:v>
                </c:pt>
                <c:pt idx="45">
                  <c:v>-157.5</c:v>
                </c:pt>
                <c:pt idx="46">
                  <c:v>-157</c:v>
                </c:pt>
                <c:pt idx="47">
                  <c:v>-156.5</c:v>
                </c:pt>
                <c:pt idx="48">
                  <c:v>-156</c:v>
                </c:pt>
                <c:pt idx="49">
                  <c:v>-155.5</c:v>
                </c:pt>
                <c:pt idx="50">
                  <c:v>-155</c:v>
                </c:pt>
                <c:pt idx="51">
                  <c:v>-154.5</c:v>
                </c:pt>
                <c:pt idx="52">
                  <c:v>-154</c:v>
                </c:pt>
                <c:pt idx="53">
                  <c:v>-153.5</c:v>
                </c:pt>
                <c:pt idx="54">
                  <c:v>-153</c:v>
                </c:pt>
                <c:pt idx="55">
                  <c:v>-152.5</c:v>
                </c:pt>
                <c:pt idx="56">
                  <c:v>-152</c:v>
                </c:pt>
                <c:pt idx="57">
                  <c:v>-151.5</c:v>
                </c:pt>
                <c:pt idx="58">
                  <c:v>-151</c:v>
                </c:pt>
                <c:pt idx="59">
                  <c:v>-150.5</c:v>
                </c:pt>
                <c:pt idx="60">
                  <c:v>-150</c:v>
                </c:pt>
                <c:pt idx="61">
                  <c:v>-149.5</c:v>
                </c:pt>
                <c:pt idx="62">
                  <c:v>-149</c:v>
                </c:pt>
                <c:pt idx="63">
                  <c:v>-148.5</c:v>
                </c:pt>
                <c:pt idx="64">
                  <c:v>-148</c:v>
                </c:pt>
                <c:pt idx="65">
                  <c:v>-147.5</c:v>
                </c:pt>
                <c:pt idx="66">
                  <c:v>-147</c:v>
                </c:pt>
                <c:pt idx="67">
                  <c:v>-146.5</c:v>
                </c:pt>
                <c:pt idx="68">
                  <c:v>-146</c:v>
                </c:pt>
                <c:pt idx="69">
                  <c:v>-145.5</c:v>
                </c:pt>
                <c:pt idx="70">
                  <c:v>-145</c:v>
                </c:pt>
                <c:pt idx="71">
                  <c:v>-144.5</c:v>
                </c:pt>
                <c:pt idx="72">
                  <c:v>-144</c:v>
                </c:pt>
                <c:pt idx="73">
                  <c:v>-143.5</c:v>
                </c:pt>
                <c:pt idx="74">
                  <c:v>-143</c:v>
                </c:pt>
                <c:pt idx="75">
                  <c:v>-142.5</c:v>
                </c:pt>
                <c:pt idx="76">
                  <c:v>-142</c:v>
                </c:pt>
                <c:pt idx="77">
                  <c:v>-141.5</c:v>
                </c:pt>
                <c:pt idx="78">
                  <c:v>-141</c:v>
                </c:pt>
                <c:pt idx="79">
                  <c:v>-140.5</c:v>
                </c:pt>
                <c:pt idx="80">
                  <c:v>-140</c:v>
                </c:pt>
                <c:pt idx="81">
                  <c:v>-139.5</c:v>
                </c:pt>
                <c:pt idx="82">
                  <c:v>-139</c:v>
                </c:pt>
                <c:pt idx="83">
                  <c:v>-138.5</c:v>
                </c:pt>
                <c:pt idx="84">
                  <c:v>-138</c:v>
                </c:pt>
                <c:pt idx="85">
                  <c:v>-137.5</c:v>
                </c:pt>
                <c:pt idx="86">
                  <c:v>-137</c:v>
                </c:pt>
                <c:pt idx="87">
                  <c:v>-136.5</c:v>
                </c:pt>
                <c:pt idx="88">
                  <c:v>-136</c:v>
                </c:pt>
                <c:pt idx="89">
                  <c:v>-135.5</c:v>
                </c:pt>
                <c:pt idx="90">
                  <c:v>-135</c:v>
                </c:pt>
                <c:pt idx="91">
                  <c:v>-134.5</c:v>
                </c:pt>
                <c:pt idx="92">
                  <c:v>-134</c:v>
                </c:pt>
                <c:pt idx="93">
                  <c:v>-133.5</c:v>
                </c:pt>
                <c:pt idx="94">
                  <c:v>-133</c:v>
                </c:pt>
                <c:pt idx="95">
                  <c:v>-132.5</c:v>
                </c:pt>
                <c:pt idx="96">
                  <c:v>-132</c:v>
                </c:pt>
                <c:pt idx="97">
                  <c:v>-131.5</c:v>
                </c:pt>
                <c:pt idx="98">
                  <c:v>-131</c:v>
                </c:pt>
                <c:pt idx="99">
                  <c:v>-130.5</c:v>
                </c:pt>
                <c:pt idx="100">
                  <c:v>-130</c:v>
                </c:pt>
                <c:pt idx="101">
                  <c:v>-129.5</c:v>
                </c:pt>
                <c:pt idx="102">
                  <c:v>-129</c:v>
                </c:pt>
                <c:pt idx="103">
                  <c:v>-128.5</c:v>
                </c:pt>
                <c:pt idx="104">
                  <c:v>-128</c:v>
                </c:pt>
                <c:pt idx="105">
                  <c:v>-127.5</c:v>
                </c:pt>
                <c:pt idx="106">
                  <c:v>-127</c:v>
                </c:pt>
                <c:pt idx="107">
                  <c:v>-126.5</c:v>
                </c:pt>
                <c:pt idx="108">
                  <c:v>-126</c:v>
                </c:pt>
                <c:pt idx="109">
                  <c:v>-125.5</c:v>
                </c:pt>
                <c:pt idx="110">
                  <c:v>-125</c:v>
                </c:pt>
                <c:pt idx="111">
                  <c:v>-124.5</c:v>
                </c:pt>
                <c:pt idx="112">
                  <c:v>-124</c:v>
                </c:pt>
                <c:pt idx="113">
                  <c:v>-123.5</c:v>
                </c:pt>
                <c:pt idx="114">
                  <c:v>-123</c:v>
                </c:pt>
                <c:pt idx="115">
                  <c:v>-122.5</c:v>
                </c:pt>
                <c:pt idx="116">
                  <c:v>-122</c:v>
                </c:pt>
                <c:pt idx="117">
                  <c:v>-121.5</c:v>
                </c:pt>
                <c:pt idx="118">
                  <c:v>-121</c:v>
                </c:pt>
                <c:pt idx="119">
                  <c:v>-120.5</c:v>
                </c:pt>
                <c:pt idx="120">
                  <c:v>-120</c:v>
                </c:pt>
                <c:pt idx="121">
                  <c:v>-119.5</c:v>
                </c:pt>
                <c:pt idx="122">
                  <c:v>-119</c:v>
                </c:pt>
                <c:pt idx="123">
                  <c:v>-118.5</c:v>
                </c:pt>
                <c:pt idx="124">
                  <c:v>-118</c:v>
                </c:pt>
                <c:pt idx="125">
                  <c:v>-117.5</c:v>
                </c:pt>
                <c:pt idx="126">
                  <c:v>-117</c:v>
                </c:pt>
                <c:pt idx="127">
                  <c:v>-116.5</c:v>
                </c:pt>
                <c:pt idx="128">
                  <c:v>-116</c:v>
                </c:pt>
                <c:pt idx="129">
                  <c:v>-115.5</c:v>
                </c:pt>
                <c:pt idx="130">
                  <c:v>-115</c:v>
                </c:pt>
                <c:pt idx="131">
                  <c:v>-114.5</c:v>
                </c:pt>
                <c:pt idx="132">
                  <c:v>-114</c:v>
                </c:pt>
                <c:pt idx="133">
                  <c:v>-113.5</c:v>
                </c:pt>
                <c:pt idx="134">
                  <c:v>-113</c:v>
                </c:pt>
                <c:pt idx="135">
                  <c:v>-112.5</c:v>
                </c:pt>
                <c:pt idx="136">
                  <c:v>-112</c:v>
                </c:pt>
                <c:pt idx="137">
                  <c:v>-111.5</c:v>
                </c:pt>
                <c:pt idx="138">
                  <c:v>-111</c:v>
                </c:pt>
                <c:pt idx="139">
                  <c:v>-110.5</c:v>
                </c:pt>
                <c:pt idx="140">
                  <c:v>-110</c:v>
                </c:pt>
                <c:pt idx="141">
                  <c:v>-109.5</c:v>
                </c:pt>
                <c:pt idx="142">
                  <c:v>-109</c:v>
                </c:pt>
                <c:pt idx="143">
                  <c:v>-108.5</c:v>
                </c:pt>
                <c:pt idx="144">
                  <c:v>-108</c:v>
                </c:pt>
                <c:pt idx="145">
                  <c:v>-107.5</c:v>
                </c:pt>
                <c:pt idx="146">
                  <c:v>-107</c:v>
                </c:pt>
                <c:pt idx="147">
                  <c:v>-106.5</c:v>
                </c:pt>
                <c:pt idx="148">
                  <c:v>-106</c:v>
                </c:pt>
                <c:pt idx="149">
                  <c:v>-105.5</c:v>
                </c:pt>
                <c:pt idx="150">
                  <c:v>-105</c:v>
                </c:pt>
                <c:pt idx="151">
                  <c:v>-104.5</c:v>
                </c:pt>
                <c:pt idx="152">
                  <c:v>-104</c:v>
                </c:pt>
                <c:pt idx="153">
                  <c:v>-103.5</c:v>
                </c:pt>
                <c:pt idx="154">
                  <c:v>-103</c:v>
                </c:pt>
                <c:pt idx="155">
                  <c:v>-102.5</c:v>
                </c:pt>
                <c:pt idx="156">
                  <c:v>-102</c:v>
                </c:pt>
                <c:pt idx="157">
                  <c:v>-101.5</c:v>
                </c:pt>
                <c:pt idx="158">
                  <c:v>-101</c:v>
                </c:pt>
                <c:pt idx="159">
                  <c:v>-100.5</c:v>
                </c:pt>
                <c:pt idx="160">
                  <c:v>-100</c:v>
                </c:pt>
                <c:pt idx="161">
                  <c:v>-99.5</c:v>
                </c:pt>
                <c:pt idx="162">
                  <c:v>-99</c:v>
                </c:pt>
                <c:pt idx="163">
                  <c:v>-98.5</c:v>
                </c:pt>
                <c:pt idx="164">
                  <c:v>-98</c:v>
                </c:pt>
                <c:pt idx="165">
                  <c:v>-97.5</c:v>
                </c:pt>
                <c:pt idx="166">
                  <c:v>-97</c:v>
                </c:pt>
                <c:pt idx="167">
                  <c:v>-96.5</c:v>
                </c:pt>
                <c:pt idx="168">
                  <c:v>-96</c:v>
                </c:pt>
                <c:pt idx="169">
                  <c:v>-95.5</c:v>
                </c:pt>
                <c:pt idx="170">
                  <c:v>-95</c:v>
                </c:pt>
                <c:pt idx="171">
                  <c:v>-94.5</c:v>
                </c:pt>
                <c:pt idx="172">
                  <c:v>-94</c:v>
                </c:pt>
                <c:pt idx="173">
                  <c:v>-93.5</c:v>
                </c:pt>
                <c:pt idx="174">
                  <c:v>-93</c:v>
                </c:pt>
                <c:pt idx="175">
                  <c:v>-92.5</c:v>
                </c:pt>
                <c:pt idx="176">
                  <c:v>-92</c:v>
                </c:pt>
                <c:pt idx="177">
                  <c:v>-91.5</c:v>
                </c:pt>
                <c:pt idx="178">
                  <c:v>-91</c:v>
                </c:pt>
                <c:pt idx="179">
                  <c:v>-90.5</c:v>
                </c:pt>
                <c:pt idx="180">
                  <c:v>-90</c:v>
                </c:pt>
                <c:pt idx="181">
                  <c:v>-89.5</c:v>
                </c:pt>
                <c:pt idx="182">
                  <c:v>-89</c:v>
                </c:pt>
                <c:pt idx="183">
                  <c:v>-88.5</c:v>
                </c:pt>
                <c:pt idx="184">
                  <c:v>-88</c:v>
                </c:pt>
                <c:pt idx="185">
                  <c:v>-87.5</c:v>
                </c:pt>
                <c:pt idx="186">
                  <c:v>-87</c:v>
                </c:pt>
                <c:pt idx="187">
                  <c:v>-86.5</c:v>
                </c:pt>
                <c:pt idx="188">
                  <c:v>-86</c:v>
                </c:pt>
                <c:pt idx="189">
                  <c:v>-85.5</c:v>
                </c:pt>
                <c:pt idx="190">
                  <c:v>-85</c:v>
                </c:pt>
                <c:pt idx="191">
                  <c:v>-84.5</c:v>
                </c:pt>
                <c:pt idx="192">
                  <c:v>-84</c:v>
                </c:pt>
                <c:pt idx="193">
                  <c:v>-83.5</c:v>
                </c:pt>
                <c:pt idx="194">
                  <c:v>-83</c:v>
                </c:pt>
                <c:pt idx="195">
                  <c:v>-82.5</c:v>
                </c:pt>
                <c:pt idx="196">
                  <c:v>-82</c:v>
                </c:pt>
                <c:pt idx="197">
                  <c:v>-81.5</c:v>
                </c:pt>
                <c:pt idx="198">
                  <c:v>-81</c:v>
                </c:pt>
                <c:pt idx="199">
                  <c:v>-80.5</c:v>
                </c:pt>
                <c:pt idx="200">
                  <c:v>-80</c:v>
                </c:pt>
                <c:pt idx="201">
                  <c:v>-79.5</c:v>
                </c:pt>
                <c:pt idx="202">
                  <c:v>-79</c:v>
                </c:pt>
                <c:pt idx="203">
                  <c:v>-78.5</c:v>
                </c:pt>
                <c:pt idx="204">
                  <c:v>-78</c:v>
                </c:pt>
                <c:pt idx="205">
                  <c:v>-77.5</c:v>
                </c:pt>
                <c:pt idx="206">
                  <c:v>-77</c:v>
                </c:pt>
                <c:pt idx="207">
                  <c:v>-76.5</c:v>
                </c:pt>
                <c:pt idx="208">
                  <c:v>-76</c:v>
                </c:pt>
                <c:pt idx="209">
                  <c:v>-75.5</c:v>
                </c:pt>
                <c:pt idx="210">
                  <c:v>-75</c:v>
                </c:pt>
                <c:pt idx="211">
                  <c:v>-74.5</c:v>
                </c:pt>
                <c:pt idx="212">
                  <c:v>-74</c:v>
                </c:pt>
                <c:pt idx="213">
                  <c:v>-73.5</c:v>
                </c:pt>
                <c:pt idx="214">
                  <c:v>-73</c:v>
                </c:pt>
                <c:pt idx="215">
                  <c:v>-72.5</c:v>
                </c:pt>
                <c:pt idx="216">
                  <c:v>-72</c:v>
                </c:pt>
                <c:pt idx="217">
                  <c:v>-71.5</c:v>
                </c:pt>
                <c:pt idx="218">
                  <c:v>-71</c:v>
                </c:pt>
                <c:pt idx="219">
                  <c:v>-70.5</c:v>
                </c:pt>
                <c:pt idx="220">
                  <c:v>-70</c:v>
                </c:pt>
                <c:pt idx="221">
                  <c:v>-69.5</c:v>
                </c:pt>
                <c:pt idx="222">
                  <c:v>-69</c:v>
                </c:pt>
                <c:pt idx="223">
                  <c:v>-68.5</c:v>
                </c:pt>
                <c:pt idx="224">
                  <c:v>-68</c:v>
                </c:pt>
                <c:pt idx="225">
                  <c:v>-67.5</c:v>
                </c:pt>
                <c:pt idx="226">
                  <c:v>-67</c:v>
                </c:pt>
                <c:pt idx="227">
                  <c:v>-66.5</c:v>
                </c:pt>
                <c:pt idx="228">
                  <c:v>-66</c:v>
                </c:pt>
                <c:pt idx="229">
                  <c:v>-65.5</c:v>
                </c:pt>
                <c:pt idx="230">
                  <c:v>-65</c:v>
                </c:pt>
                <c:pt idx="231">
                  <c:v>-64.5</c:v>
                </c:pt>
                <c:pt idx="232">
                  <c:v>-64</c:v>
                </c:pt>
                <c:pt idx="233">
                  <c:v>-63.5</c:v>
                </c:pt>
                <c:pt idx="234">
                  <c:v>-63</c:v>
                </c:pt>
                <c:pt idx="235">
                  <c:v>-62.5</c:v>
                </c:pt>
                <c:pt idx="236">
                  <c:v>-62</c:v>
                </c:pt>
                <c:pt idx="237">
                  <c:v>-61.5</c:v>
                </c:pt>
                <c:pt idx="238">
                  <c:v>-61</c:v>
                </c:pt>
                <c:pt idx="239">
                  <c:v>-60.5</c:v>
                </c:pt>
                <c:pt idx="240">
                  <c:v>-60</c:v>
                </c:pt>
                <c:pt idx="241">
                  <c:v>-59.5</c:v>
                </c:pt>
                <c:pt idx="242">
                  <c:v>-59</c:v>
                </c:pt>
                <c:pt idx="243">
                  <c:v>-58.5</c:v>
                </c:pt>
                <c:pt idx="244">
                  <c:v>-58</c:v>
                </c:pt>
                <c:pt idx="245">
                  <c:v>-57.5</c:v>
                </c:pt>
                <c:pt idx="246">
                  <c:v>-57</c:v>
                </c:pt>
                <c:pt idx="247">
                  <c:v>-56.5</c:v>
                </c:pt>
                <c:pt idx="248">
                  <c:v>-56</c:v>
                </c:pt>
                <c:pt idx="249">
                  <c:v>-55.5</c:v>
                </c:pt>
                <c:pt idx="250">
                  <c:v>-55</c:v>
                </c:pt>
                <c:pt idx="251">
                  <c:v>-54.5</c:v>
                </c:pt>
                <c:pt idx="252">
                  <c:v>-54</c:v>
                </c:pt>
                <c:pt idx="253">
                  <c:v>-53.5</c:v>
                </c:pt>
                <c:pt idx="254">
                  <c:v>-53</c:v>
                </c:pt>
                <c:pt idx="255">
                  <c:v>-52.5</c:v>
                </c:pt>
                <c:pt idx="256">
                  <c:v>-52</c:v>
                </c:pt>
                <c:pt idx="257">
                  <c:v>-51.5</c:v>
                </c:pt>
                <c:pt idx="258">
                  <c:v>-51</c:v>
                </c:pt>
                <c:pt idx="259">
                  <c:v>-50.5</c:v>
                </c:pt>
                <c:pt idx="260">
                  <c:v>-50</c:v>
                </c:pt>
                <c:pt idx="261">
                  <c:v>-49.5</c:v>
                </c:pt>
                <c:pt idx="262">
                  <c:v>-49</c:v>
                </c:pt>
                <c:pt idx="263">
                  <c:v>-48.5</c:v>
                </c:pt>
                <c:pt idx="264">
                  <c:v>-48</c:v>
                </c:pt>
                <c:pt idx="265">
                  <c:v>-47.5</c:v>
                </c:pt>
                <c:pt idx="266">
                  <c:v>-47</c:v>
                </c:pt>
                <c:pt idx="267">
                  <c:v>-46.5</c:v>
                </c:pt>
                <c:pt idx="268">
                  <c:v>-46</c:v>
                </c:pt>
                <c:pt idx="269">
                  <c:v>-45.5</c:v>
                </c:pt>
                <c:pt idx="270">
                  <c:v>-45</c:v>
                </c:pt>
                <c:pt idx="271">
                  <c:v>-44.5</c:v>
                </c:pt>
                <c:pt idx="272">
                  <c:v>-44</c:v>
                </c:pt>
                <c:pt idx="273">
                  <c:v>-43.5</c:v>
                </c:pt>
                <c:pt idx="274">
                  <c:v>-43</c:v>
                </c:pt>
                <c:pt idx="275">
                  <c:v>-42.5</c:v>
                </c:pt>
                <c:pt idx="276">
                  <c:v>-42</c:v>
                </c:pt>
                <c:pt idx="277">
                  <c:v>-41.5</c:v>
                </c:pt>
                <c:pt idx="278">
                  <c:v>-41</c:v>
                </c:pt>
                <c:pt idx="279">
                  <c:v>-40.5</c:v>
                </c:pt>
                <c:pt idx="280">
                  <c:v>-40</c:v>
                </c:pt>
                <c:pt idx="281">
                  <c:v>-39.5</c:v>
                </c:pt>
                <c:pt idx="282">
                  <c:v>-39</c:v>
                </c:pt>
                <c:pt idx="283">
                  <c:v>-38.5</c:v>
                </c:pt>
                <c:pt idx="284">
                  <c:v>-38</c:v>
                </c:pt>
                <c:pt idx="285">
                  <c:v>-37.5</c:v>
                </c:pt>
                <c:pt idx="286">
                  <c:v>-37</c:v>
                </c:pt>
                <c:pt idx="287">
                  <c:v>-36.5</c:v>
                </c:pt>
                <c:pt idx="288">
                  <c:v>-36</c:v>
                </c:pt>
                <c:pt idx="289">
                  <c:v>-35.5</c:v>
                </c:pt>
                <c:pt idx="290">
                  <c:v>-35</c:v>
                </c:pt>
                <c:pt idx="291">
                  <c:v>-34.5</c:v>
                </c:pt>
                <c:pt idx="292">
                  <c:v>-34</c:v>
                </c:pt>
                <c:pt idx="293">
                  <c:v>-33.5</c:v>
                </c:pt>
                <c:pt idx="294">
                  <c:v>-33</c:v>
                </c:pt>
                <c:pt idx="295">
                  <c:v>-32.5</c:v>
                </c:pt>
                <c:pt idx="296">
                  <c:v>-32</c:v>
                </c:pt>
                <c:pt idx="297">
                  <c:v>-31.5</c:v>
                </c:pt>
                <c:pt idx="298">
                  <c:v>-31</c:v>
                </c:pt>
                <c:pt idx="299">
                  <c:v>-30.5</c:v>
                </c:pt>
                <c:pt idx="300">
                  <c:v>-30</c:v>
                </c:pt>
                <c:pt idx="301">
                  <c:v>-29.5</c:v>
                </c:pt>
                <c:pt idx="302">
                  <c:v>-29</c:v>
                </c:pt>
                <c:pt idx="303">
                  <c:v>-28.5</c:v>
                </c:pt>
                <c:pt idx="304">
                  <c:v>-28</c:v>
                </c:pt>
                <c:pt idx="305">
                  <c:v>-27.5</c:v>
                </c:pt>
                <c:pt idx="306">
                  <c:v>-27</c:v>
                </c:pt>
                <c:pt idx="307">
                  <c:v>-26.5</c:v>
                </c:pt>
                <c:pt idx="308">
                  <c:v>-26</c:v>
                </c:pt>
                <c:pt idx="309">
                  <c:v>-25.5</c:v>
                </c:pt>
                <c:pt idx="310">
                  <c:v>-25</c:v>
                </c:pt>
                <c:pt idx="311">
                  <c:v>-24.5</c:v>
                </c:pt>
                <c:pt idx="312">
                  <c:v>-24</c:v>
                </c:pt>
                <c:pt idx="313">
                  <c:v>-23.5</c:v>
                </c:pt>
                <c:pt idx="314">
                  <c:v>-23</c:v>
                </c:pt>
                <c:pt idx="315">
                  <c:v>-22.5</c:v>
                </c:pt>
                <c:pt idx="316">
                  <c:v>-22</c:v>
                </c:pt>
                <c:pt idx="317">
                  <c:v>-21.5</c:v>
                </c:pt>
                <c:pt idx="318">
                  <c:v>-21</c:v>
                </c:pt>
                <c:pt idx="319">
                  <c:v>-20.5</c:v>
                </c:pt>
                <c:pt idx="320">
                  <c:v>-20</c:v>
                </c:pt>
                <c:pt idx="321">
                  <c:v>-19.5</c:v>
                </c:pt>
                <c:pt idx="322">
                  <c:v>-19</c:v>
                </c:pt>
                <c:pt idx="323">
                  <c:v>-18.5</c:v>
                </c:pt>
                <c:pt idx="324">
                  <c:v>-18</c:v>
                </c:pt>
                <c:pt idx="325">
                  <c:v>-17.5</c:v>
                </c:pt>
                <c:pt idx="326">
                  <c:v>-17</c:v>
                </c:pt>
                <c:pt idx="327">
                  <c:v>-16.5</c:v>
                </c:pt>
                <c:pt idx="328">
                  <c:v>-16</c:v>
                </c:pt>
                <c:pt idx="329">
                  <c:v>-15.5</c:v>
                </c:pt>
                <c:pt idx="330">
                  <c:v>-15</c:v>
                </c:pt>
                <c:pt idx="331">
                  <c:v>-14.5</c:v>
                </c:pt>
                <c:pt idx="332">
                  <c:v>-14</c:v>
                </c:pt>
                <c:pt idx="333">
                  <c:v>-13.5</c:v>
                </c:pt>
                <c:pt idx="334">
                  <c:v>-13</c:v>
                </c:pt>
                <c:pt idx="335">
                  <c:v>-12.5</c:v>
                </c:pt>
                <c:pt idx="336">
                  <c:v>-12</c:v>
                </c:pt>
                <c:pt idx="337">
                  <c:v>-11.5</c:v>
                </c:pt>
                <c:pt idx="338">
                  <c:v>-11</c:v>
                </c:pt>
                <c:pt idx="339">
                  <c:v>-10.5</c:v>
                </c:pt>
                <c:pt idx="340">
                  <c:v>-10</c:v>
                </c:pt>
                <c:pt idx="341">
                  <c:v>-9.5</c:v>
                </c:pt>
                <c:pt idx="342">
                  <c:v>-9</c:v>
                </c:pt>
                <c:pt idx="343">
                  <c:v>-8.5</c:v>
                </c:pt>
                <c:pt idx="344">
                  <c:v>-8</c:v>
                </c:pt>
                <c:pt idx="345">
                  <c:v>-7.5</c:v>
                </c:pt>
                <c:pt idx="346">
                  <c:v>-7</c:v>
                </c:pt>
                <c:pt idx="347">
                  <c:v>-6.5</c:v>
                </c:pt>
                <c:pt idx="348">
                  <c:v>-6</c:v>
                </c:pt>
                <c:pt idx="349">
                  <c:v>-5.5</c:v>
                </c:pt>
                <c:pt idx="350">
                  <c:v>-5</c:v>
                </c:pt>
                <c:pt idx="351">
                  <c:v>-4.5</c:v>
                </c:pt>
                <c:pt idx="352">
                  <c:v>-4</c:v>
                </c:pt>
                <c:pt idx="353">
                  <c:v>-3.5</c:v>
                </c:pt>
                <c:pt idx="354">
                  <c:v>-3</c:v>
                </c:pt>
                <c:pt idx="355">
                  <c:v>-2.5</c:v>
                </c:pt>
                <c:pt idx="356">
                  <c:v>-2</c:v>
                </c:pt>
                <c:pt idx="357">
                  <c:v>-1.5</c:v>
                </c:pt>
                <c:pt idx="358">
                  <c:v>-1</c:v>
                </c:pt>
                <c:pt idx="359">
                  <c:v>-0.5</c:v>
                </c:pt>
                <c:pt idx="360">
                  <c:v>0</c:v>
                </c:pt>
                <c:pt idx="361">
                  <c:v>0.5</c:v>
                </c:pt>
                <c:pt idx="362">
                  <c:v>1</c:v>
                </c:pt>
                <c:pt idx="363">
                  <c:v>1.5</c:v>
                </c:pt>
                <c:pt idx="364">
                  <c:v>2</c:v>
                </c:pt>
                <c:pt idx="365">
                  <c:v>2.5</c:v>
                </c:pt>
                <c:pt idx="366">
                  <c:v>3</c:v>
                </c:pt>
                <c:pt idx="367">
                  <c:v>3.5</c:v>
                </c:pt>
                <c:pt idx="368">
                  <c:v>4</c:v>
                </c:pt>
                <c:pt idx="369">
                  <c:v>4.5</c:v>
                </c:pt>
                <c:pt idx="370">
                  <c:v>5</c:v>
                </c:pt>
                <c:pt idx="371">
                  <c:v>5.5</c:v>
                </c:pt>
                <c:pt idx="372">
                  <c:v>6</c:v>
                </c:pt>
                <c:pt idx="373">
                  <c:v>6.5</c:v>
                </c:pt>
                <c:pt idx="374">
                  <c:v>7</c:v>
                </c:pt>
                <c:pt idx="375">
                  <c:v>7.5</c:v>
                </c:pt>
                <c:pt idx="376">
                  <c:v>8</c:v>
                </c:pt>
                <c:pt idx="377">
                  <c:v>8.5</c:v>
                </c:pt>
                <c:pt idx="378">
                  <c:v>9</c:v>
                </c:pt>
                <c:pt idx="379">
                  <c:v>9.5</c:v>
                </c:pt>
                <c:pt idx="380">
                  <c:v>10</c:v>
                </c:pt>
                <c:pt idx="381">
                  <c:v>10.5</c:v>
                </c:pt>
                <c:pt idx="382">
                  <c:v>11</c:v>
                </c:pt>
                <c:pt idx="383">
                  <c:v>11.5</c:v>
                </c:pt>
                <c:pt idx="384">
                  <c:v>12</c:v>
                </c:pt>
                <c:pt idx="385">
                  <c:v>12.5</c:v>
                </c:pt>
                <c:pt idx="386">
                  <c:v>13</c:v>
                </c:pt>
                <c:pt idx="387">
                  <c:v>13.5</c:v>
                </c:pt>
                <c:pt idx="388">
                  <c:v>14</c:v>
                </c:pt>
                <c:pt idx="389">
                  <c:v>14.5</c:v>
                </c:pt>
                <c:pt idx="390">
                  <c:v>15</c:v>
                </c:pt>
                <c:pt idx="391">
                  <c:v>15.5</c:v>
                </c:pt>
                <c:pt idx="392">
                  <c:v>16</c:v>
                </c:pt>
                <c:pt idx="393">
                  <c:v>16.5</c:v>
                </c:pt>
                <c:pt idx="394">
                  <c:v>17</c:v>
                </c:pt>
                <c:pt idx="395">
                  <c:v>17.5</c:v>
                </c:pt>
                <c:pt idx="396">
                  <c:v>18</c:v>
                </c:pt>
                <c:pt idx="397">
                  <c:v>18.5</c:v>
                </c:pt>
                <c:pt idx="398">
                  <c:v>19</c:v>
                </c:pt>
                <c:pt idx="399">
                  <c:v>19.5</c:v>
                </c:pt>
                <c:pt idx="400">
                  <c:v>20</c:v>
                </c:pt>
                <c:pt idx="401">
                  <c:v>20.5</c:v>
                </c:pt>
                <c:pt idx="402">
                  <c:v>21</c:v>
                </c:pt>
                <c:pt idx="403">
                  <c:v>21.5</c:v>
                </c:pt>
                <c:pt idx="404">
                  <c:v>22</c:v>
                </c:pt>
                <c:pt idx="405">
                  <c:v>22.5</c:v>
                </c:pt>
                <c:pt idx="406">
                  <c:v>23</c:v>
                </c:pt>
                <c:pt idx="407">
                  <c:v>23.5</c:v>
                </c:pt>
                <c:pt idx="408">
                  <c:v>24</c:v>
                </c:pt>
                <c:pt idx="409">
                  <c:v>24.5</c:v>
                </c:pt>
                <c:pt idx="410">
                  <c:v>25</c:v>
                </c:pt>
                <c:pt idx="411">
                  <c:v>25.5</c:v>
                </c:pt>
                <c:pt idx="412">
                  <c:v>26</c:v>
                </c:pt>
                <c:pt idx="413">
                  <c:v>26.5</c:v>
                </c:pt>
                <c:pt idx="414">
                  <c:v>27</c:v>
                </c:pt>
                <c:pt idx="415">
                  <c:v>27.5</c:v>
                </c:pt>
                <c:pt idx="416">
                  <c:v>28</c:v>
                </c:pt>
                <c:pt idx="417">
                  <c:v>28.5</c:v>
                </c:pt>
                <c:pt idx="418">
                  <c:v>29</c:v>
                </c:pt>
                <c:pt idx="419">
                  <c:v>29.5</c:v>
                </c:pt>
                <c:pt idx="420">
                  <c:v>30</c:v>
                </c:pt>
                <c:pt idx="421">
                  <c:v>30.5</c:v>
                </c:pt>
                <c:pt idx="422">
                  <c:v>31</c:v>
                </c:pt>
                <c:pt idx="423">
                  <c:v>31.5</c:v>
                </c:pt>
                <c:pt idx="424">
                  <c:v>32</c:v>
                </c:pt>
                <c:pt idx="425">
                  <c:v>32.5</c:v>
                </c:pt>
                <c:pt idx="426">
                  <c:v>33</c:v>
                </c:pt>
                <c:pt idx="427">
                  <c:v>33.5</c:v>
                </c:pt>
                <c:pt idx="428">
                  <c:v>34</c:v>
                </c:pt>
                <c:pt idx="429">
                  <c:v>34.5</c:v>
                </c:pt>
                <c:pt idx="430">
                  <c:v>35</c:v>
                </c:pt>
                <c:pt idx="431">
                  <c:v>35.5</c:v>
                </c:pt>
                <c:pt idx="432">
                  <c:v>36</c:v>
                </c:pt>
                <c:pt idx="433">
                  <c:v>36.5</c:v>
                </c:pt>
                <c:pt idx="434">
                  <c:v>37</c:v>
                </c:pt>
                <c:pt idx="435">
                  <c:v>37.5</c:v>
                </c:pt>
                <c:pt idx="436">
                  <c:v>38</c:v>
                </c:pt>
                <c:pt idx="437">
                  <c:v>38.5</c:v>
                </c:pt>
                <c:pt idx="438">
                  <c:v>39</c:v>
                </c:pt>
                <c:pt idx="439">
                  <c:v>39.5</c:v>
                </c:pt>
                <c:pt idx="440">
                  <c:v>40</c:v>
                </c:pt>
                <c:pt idx="441">
                  <c:v>40.5</c:v>
                </c:pt>
                <c:pt idx="442">
                  <c:v>41</c:v>
                </c:pt>
                <c:pt idx="443">
                  <c:v>41.5</c:v>
                </c:pt>
                <c:pt idx="444">
                  <c:v>42</c:v>
                </c:pt>
                <c:pt idx="445">
                  <c:v>42.5</c:v>
                </c:pt>
                <c:pt idx="446">
                  <c:v>43</c:v>
                </c:pt>
                <c:pt idx="447">
                  <c:v>43.5</c:v>
                </c:pt>
                <c:pt idx="448">
                  <c:v>44</c:v>
                </c:pt>
                <c:pt idx="449">
                  <c:v>44.5</c:v>
                </c:pt>
                <c:pt idx="450">
                  <c:v>45</c:v>
                </c:pt>
                <c:pt idx="451">
                  <c:v>45.5</c:v>
                </c:pt>
                <c:pt idx="452">
                  <c:v>46</c:v>
                </c:pt>
                <c:pt idx="453">
                  <c:v>46.5</c:v>
                </c:pt>
                <c:pt idx="454">
                  <c:v>47</c:v>
                </c:pt>
                <c:pt idx="455">
                  <c:v>47.5</c:v>
                </c:pt>
                <c:pt idx="456">
                  <c:v>48</c:v>
                </c:pt>
                <c:pt idx="457">
                  <c:v>48.5</c:v>
                </c:pt>
                <c:pt idx="458">
                  <c:v>49</c:v>
                </c:pt>
                <c:pt idx="459">
                  <c:v>49.5</c:v>
                </c:pt>
                <c:pt idx="460">
                  <c:v>50</c:v>
                </c:pt>
                <c:pt idx="461">
                  <c:v>50.5</c:v>
                </c:pt>
                <c:pt idx="462">
                  <c:v>51</c:v>
                </c:pt>
                <c:pt idx="463">
                  <c:v>51.5</c:v>
                </c:pt>
                <c:pt idx="464">
                  <c:v>52</c:v>
                </c:pt>
                <c:pt idx="465">
                  <c:v>52.5</c:v>
                </c:pt>
                <c:pt idx="466">
                  <c:v>53</c:v>
                </c:pt>
                <c:pt idx="467">
                  <c:v>53.5</c:v>
                </c:pt>
                <c:pt idx="468">
                  <c:v>54</c:v>
                </c:pt>
                <c:pt idx="469">
                  <c:v>54.5</c:v>
                </c:pt>
                <c:pt idx="470">
                  <c:v>55</c:v>
                </c:pt>
                <c:pt idx="471">
                  <c:v>55.5</c:v>
                </c:pt>
                <c:pt idx="472">
                  <c:v>56</c:v>
                </c:pt>
                <c:pt idx="473">
                  <c:v>56.5</c:v>
                </c:pt>
                <c:pt idx="474">
                  <c:v>57</c:v>
                </c:pt>
                <c:pt idx="475">
                  <c:v>57.5</c:v>
                </c:pt>
                <c:pt idx="476">
                  <c:v>58</c:v>
                </c:pt>
                <c:pt idx="477">
                  <c:v>58.5</c:v>
                </c:pt>
                <c:pt idx="478">
                  <c:v>59</c:v>
                </c:pt>
                <c:pt idx="479">
                  <c:v>59.5</c:v>
                </c:pt>
                <c:pt idx="480">
                  <c:v>60</c:v>
                </c:pt>
                <c:pt idx="481">
                  <c:v>60.5</c:v>
                </c:pt>
                <c:pt idx="482">
                  <c:v>61</c:v>
                </c:pt>
                <c:pt idx="483">
                  <c:v>61.5</c:v>
                </c:pt>
                <c:pt idx="484">
                  <c:v>62</c:v>
                </c:pt>
                <c:pt idx="485">
                  <c:v>62.5</c:v>
                </c:pt>
                <c:pt idx="486">
                  <c:v>63</c:v>
                </c:pt>
                <c:pt idx="487">
                  <c:v>63.5</c:v>
                </c:pt>
                <c:pt idx="488">
                  <c:v>64</c:v>
                </c:pt>
                <c:pt idx="489">
                  <c:v>64.5</c:v>
                </c:pt>
                <c:pt idx="490">
                  <c:v>65</c:v>
                </c:pt>
                <c:pt idx="491">
                  <c:v>65.5</c:v>
                </c:pt>
                <c:pt idx="492">
                  <c:v>66</c:v>
                </c:pt>
                <c:pt idx="493">
                  <c:v>66.5</c:v>
                </c:pt>
                <c:pt idx="494">
                  <c:v>67</c:v>
                </c:pt>
                <c:pt idx="495">
                  <c:v>67.5</c:v>
                </c:pt>
                <c:pt idx="496">
                  <c:v>68</c:v>
                </c:pt>
                <c:pt idx="497">
                  <c:v>68.5</c:v>
                </c:pt>
                <c:pt idx="498">
                  <c:v>69</c:v>
                </c:pt>
                <c:pt idx="499">
                  <c:v>69.5</c:v>
                </c:pt>
                <c:pt idx="500">
                  <c:v>70</c:v>
                </c:pt>
                <c:pt idx="501">
                  <c:v>70.5</c:v>
                </c:pt>
                <c:pt idx="502">
                  <c:v>71</c:v>
                </c:pt>
                <c:pt idx="503">
                  <c:v>71.5</c:v>
                </c:pt>
                <c:pt idx="504">
                  <c:v>72</c:v>
                </c:pt>
                <c:pt idx="505">
                  <c:v>72.5</c:v>
                </c:pt>
                <c:pt idx="506">
                  <c:v>73</c:v>
                </c:pt>
                <c:pt idx="507">
                  <c:v>73.5</c:v>
                </c:pt>
                <c:pt idx="508">
                  <c:v>74</c:v>
                </c:pt>
                <c:pt idx="509">
                  <c:v>74.5</c:v>
                </c:pt>
                <c:pt idx="510">
                  <c:v>75</c:v>
                </c:pt>
                <c:pt idx="511">
                  <c:v>75.5</c:v>
                </c:pt>
                <c:pt idx="512">
                  <c:v>76</c:v>
                </c:pt>
                <c:pt idx="513">
                  <c:v>76.5</c:v>
                </c:pt>
                <c:pt idx="514">
                  <c:v>77</c:v>
                </c:pt>
                <c:pt idx="515">
                  <c:v>77.5</c:v>
                </c:pt>
                <c:pt idx="516">
                  <c:v>78</c:v>
                </c:pt>
                <c:pt idx="517">
                  <c:v>78.5</c:v>
                </c:pt>
                <c:pt idx="518">
                  <c:v>79</c:v>
                </c:pt>
                <c:pt idx="519">
                  <c:v>79.5</c:v>
                </c:pt>
                <c:pt idx="520">
                  <c:v>80</c:v>
                </c:pt>
                <c:pt idx="521">
                  <c:v>80.5</c:v>
                </c:pt>
                <c:pt idx="522">
                  <c:v>81</c:v>
                </c:pt>
                <c:pt idx="523">
                  <c:v>81.5</c:v>
                </c:pt>
                <c:pt idx="524">
                  <c:v>82</c:v>
                </c:pt>
                <c:pt idx="525">
                  <c:v>82.5</c:v>
                </c:pt>
                <c:pt idx="526">
                  <c:v>83</c:v>
                </c:pt>
                <c:pt idx="527">
                  <c:v>83.5</c:v>
                </c:pt>
                <c:pt idx="528">
                  <c:v>84</c:v>
                </c:pt>
                <c:pt idx="529">
                  <c:v>84.5</c:v>
                </c:pt>
                <c:pt idx="530">
                  <c:v>85</c:v>
                </c:pt>
                <c:pt idx="531">
                  <c:v>85.5</c:v>
                </c:pt>
                <c:pt idx="532">
                  <c:v>86</c:v>
                </c:pt>
                <c:pt idx="533">
                  <c:v>86.5</c:v>
                </c:pt>
                <c:pt idx="534">
                  <c:v>87</c:v>
                </c:pt>
                <c:pt idx="535">
                  <c:v>87.5</c:v>
                </c:pt>
                <c:pt idx="536">
                  <c:v>88</c:v>
                </c:pt>
                <c:pt idx="537">
                  <c:v>88.5</c:v>
                </c:pt>
                <c:pt idx="538">
                  <c:v>89</c:v>
                </c:pt>
                <c:pt idx="539">
                  <c:v>89.5</c:v>
                </c:pt>
                <c:pt idx="540">
                  <c:v>90</c:v>
                </c:pt>
                <c:pt idx="541">
                  <c:v>90.5</c:v>
                </c:pt>
                <c:pt idx="542">
                  <c:v>91</c:v>
                </c:pt>
                <c:pt idx="543">
                  <c:v>91.5</c:v>
                </c:pt>
                <c:pt idx="544">
                  <c:v>92</c:v>
                </c:pt>
                <c:pt idx="545">
                  <c:v>92.5</c:v>
                </c:pt>
                <c:pt idx="546">
                  <c:v>93</c:v>
                </c:pt>
                <c:pt idx="547">
                  <c:v>93.5</c:v>
                </c:pt>
                <c:pt idx="548">
                  <c:v>94</c:v>
                </c:pt>
                <c:pt idx="549">
                  <c:v>94.5</c:v>
                </c:pt>
                <c:pt idx="550">
                  <c:v>95</c:v>
                </c:pt>
                <c:pt idx="551">
                  <c:v>95.5</c:v>
                </c:pt>
                <c:pt idx="552">
                  <c:v>96</c:v>
                </c:pt>
                <c:pt idx="553">
                  <c:v>96.5</c:v>
                </c:pt>
                <c:pt idx="554">
                  <c:v>97</c:v>
                </c:pt>
                <c:pt idx="555">
                  <c:v>97.5</c:v>
                </c:pt>
                <c:pt idx="556">
                  <c:v>98</c:v>
                </c:pt>
                <c:pt idx="557">
                  <c:v>98.5</c:v>
                </c:pt>
                <c:pt idx="558">
                  <c:v>99</c:v>
                </c:pt>
                <c:pt idx="559">
                  <c:v>99.5</c:v>
                </c:pt>
                <c:pt idx="560">
                  <c:v>100</c:v>
                </c:pt>
                <c:pt idx="561">
                  <c:v>100.5</c:v>
                </c:pt>
                <c:pt idx="562">
                  <c:v>101</c:v>
                </c:pt>
                <c:pt idx="563">
                  <c:v>101.5</c:v>
                </c:pt>
                <c:pt idx="564">
                  <c:v>102</c:v>
                </c:pt>
                <c:pt idx="565">
                  <c:v>102.5</c:v>
                </c:pt>
                <c:pt idx="566">
                  <c:v>103</c:v>
                </c:pt>
                <c:pt idx="567">
                  <c:v>103.5</c:v>
                </c:pt>
                <c:pt idx="568">
                  <c:v>104</c:v>
                </c:pt>
                <c:pt idx="569">
                  <c:v>104.5</c:v>
                </c:pt>
                <c:pt idx="570">
                  <c:v>105</c:v>
                </c:pt>
                <c:pt idx="571">
                  <c:v>105.5</c:v>
                </c:pt>
                <c:pt idx="572">
                  <c:v>106</c:v>
                </c:pt>
                <c:pt idx="573">
                  <c:v>106.5</c:v>
                </c:pt>
                <c:pt idx="574">
                  <c:v>107</c:v>
                </c:pt>
                <c:pt idx="575">
                  <c:v>107.5</c:v>
                </c:pt>
                <c:pt idx="576">
                  <c:v>108</c:v>
                </c:pt>
                <c:pt idx="577">
                  <c:v>108.5</c:v>
                </c:pt>
                <c:pt idx="578">
                  <c:v>109</c:v>
                </c:pt>
                <c:pt idx="579">
                  <c:v>109.5</c:v>
                </c:pt>
                <c:pt idx="580">
                  <c:v>110</c:v>
                </c:pt>
                <c:pt idx="581">
                  <c:v>110.5</c:v>
                </c:pt>
                <c:pt idx="582">
                  <c:v>111</c:v>
                </c:pt>
                <c:pt idx="583">
                  <c:v>111.5</c:v>
                </c:pt>
                <c:pt idx="584">
                  <c:v>112</c:v>
                </c:pt>
                <c:pt idx="585">
                  <c:v>112.5</c:v>
                </c:pt>
                <c:pt idx="586">
                  <c:v>113</c:v>
                </c:pt>
                <c:pt idx="587">
                  <c:v>113.5</c:v>
                </c:pt>
                <c:pt idx="588">
                  <c:v>114</c:v>
                </c:pt>
                <c:pt idx="589">
                  <c:v>114.5</c:v>
                </c:pt>
                <c:pt idx="590">
                  <c:v>115</c:v>
                </c:pt>
                <c:pt idx="591">
                  <c:v>115.5</c:v>
                </c:pt>
                <c:pt idx="592">
                  <c:v>116</c:v>
                </c:pt>
                <c:pt idx="593">
                  <c:v>116.5</c:v>
                </c:pt>
                <c:pt idx="594">
                  <c:v>117</c:v>
                </c:pt>
                <c:pt idx="595">
                  <c:v>117.5</c:v>
                </c:pt>
                <c:pt idx="596">
                  <c:v>118</c:v>
                </c:pt>
                <c:pt idx="597">
                  <c:v>118.5</c:v>
                </c:pt>
                <c:pt idx="598">
                  <c:v>119</c:v>
                </c:pt>
                <c:pt idx="599">
                  <c:v>119.5</c:v>
                </c:pt>
                <c:pt idx="600">
                  <c:v>120</c:v>
                </c:pt>
                <c:pt idx="601">
                  <c:v>120.5</c:v>
                </c:pt>
                <c:pt idx="602">
                  <c:v>121</c:v>
                </c:pt>
                <c:pt idx="603">
                  <c:v>121.5</c:v>
                </c:pt>
                <c:pt idx="604">
                  <c:v>122</c:v>
                </c:pt>
                <c:pt idx="605">
                  <c:v>122.5</c:v>
                </c:pt>
                <c:pt idx="606">
                  <c:v>123</c:v>
                </c:pt>
                <c:pt idx="607">
                  <c:v>123.5</c:v>
                </c:pt>
                <c:pt idx="608">
                  <c:v>124</c:v>
                </c:pt>
                <c:pt idx="609">
                  <c:v>124.5</c:v>
                </c:pt>
                <c:pt idx="610">
                  <c:v>125</c:v>
                </c:pt>
                <c:pt idx="611">
                  <c:v>125.5</c:v>
                </c:pt>
                <c:pt idx="612">
                  <c:v>126</c:v>
                </c:pt>
                <c:pt idx="613">
                  <c:v>126.5</c:v>
                </c:pt>
                <c:pt idx="614">
                  <c:v>127</c:v>
                </c:pt>
                <c:pt idx="615">
                  <c:v>127.5</c:v>
                </c:pt>
                <c:pt idx="616">
                  <c:v>128</c:v>
                </c:pt>
                <c:pt idx="617">
                  <c:v>128.5</c:v>
                </c:pt>
                <c:pt idx="618">
                  <c:v>129</c:v>
                </c:pt>
                <c:pt idx="619">
                  <c:v>129.5</c:v>
                </c:pt>
                <c:pt idx="620">
                  <c:v>130</c:v>
                </c:pt>
                <c:pt idx="621">
                  <c:v>130.5</c:v>
                </c:pt>
                <c:pt idx="622">
                  <c:v>131</c:v>
                </c:pt>
                <c:pt idx="623">
                  <c:v>131.5</c:v>
                </c:pt>
                <c:pt idx="624">
                  <c:v>132</c:v>
                </c:pt>
                <c:pt idx="625">
                  <c:v>132.5</c:v>
                </c:pt>
                <c:pt idx="626">
                  <c:v>133</c:v>
                </c:pt>
                <c:pt idx="627">
                  <c:v>133.5</c:v>
                </c:pt>
                <c:pt idx="628">
                  <c:v>134</c:v>
                </c:pt>
                <c:pt idx="629">
                  <c:v>134.5</c:v>
                </c:pt>
                <c:pt idx="630">
                  <c:v>135</c:v>
                </c:pt>
                <c:pt idx="631">
                  <c:v>135.5</c:v>
                </c:pt>
                <c:pt idx="632">
                  <c:v>136</c:v>
                </c:pt>
                <c:pt idx="633">
                  <c:v>136.5</c:v>
                </c:pt>
                <c:pt idx="634">
                  <c:v>137</c:v>
                </c:pt>
                <c:pt idx="635">
                  <c:v>137.5</c:v>
                </c:pt>
                <c:pt idx="636">
                  <c:v>138</c:v>
                </c:pt>
                <c:pt idx="637">
                  <c:v>138.5</c:v>
                </c:pt>
                <c:pt idx="638">
                  <c:v>139</c:v>
                </c:pt>
                <c:pt idx="639">
                  <c:v>139.5</c:v>
                </c:pt>
                <c:pt idx="640">
                  <c:v>140</c:v>
                </c:pt>
                <c:pt idx="641">
                  <c:v>140.5</c:v>
                </c:pt>
                <c:pt idx="642">
                  <c:v>141</c:v>
                </c:pt>
                <c:pt idx="643">
                  <c:v>141.5</c:v>
                </c:pt>
                <c:pt idx="644">
                  <c:v>142</c:v>
                </c:pt>
                <c:pt idx="645">
                  <c:v>142.5</c:v>
                </c:pt>
                <c:pt idx="646">
                  <c:v>143</c:v>
                </c:pt>
                <c:pt idx="647">
                  <c:v>143.5</c:v>
                </c:pt>
                <c:pt idx="648">
                  <c:v>144</c:v>
                </c:pt>
                <c:pt idx="649">
                  <c:v>144.5</c:v>
                </c:pt>
                <c:pt idx="650">
                  <c:v>145</c:v>
                </c:pt>
                <c:pt idx="651">
                  <c:v>145.5</c:v>
                </c:pt>
                <c:pt idx="652">
                  <c:v>146</c:v>
                </c:pt>
                <c:pt idx="653">
                  <c:v>146.5</c:v>
                </c:pt>
                <c:pt idx="654">
                  <c:v>147</c:v>
                </c:pt>
                <c:pt idx="655">
                  <c:v>147.5</c:v>
                </c:pt>
                <c:pt idx="656">
                  <c:v>148</c:v>
                </c:pt>
                <c:pt idx="657">
                  <c:v>148.5</c:v>
                </c:pt>
                <c:pt idx="658">
                  <c:v>149</c:v>
                </c:pt>
                <c:pt idx="659">
                  <c:v>149.5</c:v>
                </c:pt>
                <c:pt idx="660">
                  <c:v>150</c:v>
                </c:pt>
                <c:pt idx="661">
                  <c:v>150.5</c:v>
                </c:pt>
                <c:pt idx="662">
                  <c:v>151</c:v>
                </c:pt>
                <c:pt idx="663">
                  <c:v>151.5</c:v>
                </c:pt>
                <c:pt idx="664">
                  <c:v>152</c:v>
                </c:pt>
                <c:pt idx="665">
                  <c:v>152.5</c:v>
                </c:pt>
                <c:pt idx="666">
                  <c:v>153</c:v>
                </c:pt>
                <c:pt idx="667">
                  <c:v>153.5</c:v>
                </c:pt>
                <c:pt idx="668">
                  <c:v>154</c:v>
                </c:pt>
                <c:pt idx="669">
                  <c:v>154.5</c:v>
                </c:pt>
                <c:pt idx="670">
                  <c:v>155</c:v>
                </c:pt>
                <c:pt idx="671">
                  <c:v>155.5</c:v>
                </c:pt>
                <c:pt idx="672">
                  <c:v>156</c:v>
                </c:pt>
                <c:pt idx="673">
                  <c:v>156.5</c:v>
                </c:pt>
                <c:pt idx="674">
                  <c:v>157</c:v>
                </c:pt>
                <c:pt idx="675">
                  <c:v>157.5</c:v>
                </c:pt>
                <c:pt idx="676">
                  <c:v>158</c:v>
                </c:pt>
                <c:pt idx="677">
                  <c:v>158.5</c:v>
                </c:pt>
                <c:pt idx="678">
                  <c:v>159</c:v>
                </c:pt>
                <c:pt idx="679">
                  <c:v>159.5</c:v>
                </c:pt>
                <c:pt idx="680">
                  <c:v>160</c:v>
                </c:pt>
                <c:pt idx="681">
                  <c:v>160.5</c:v>
                </c:pt>
                <c:pt idx="682">
                  <c:v>161</c:v>
                </c:pt>
                <c:pt idx="683">
                  <c:v>161.5</c:v>
                </c:pt>
                <c:pt idx="684">
                  <c:v>162</c:v>
                </c:pt>
                <c:pt idx="685">
                  <c:v>162.5</c:v>
                </c:pt>
                <c:pt idx="686">
                  <c:v>163</c:v>
                </c:pt>
                <c:pt idx="687">
                  <c:v>163.5</c:v>
                </c:pt>
                <c:pt idx="688">
                  <c:v>164</c:v>
                </c:pt>
                <c:pt idx="689">
                  <c:v>164.5</c:v>
                </c:pt>
                <c:pt idx="690">
                  <c:v>165</c:v>
                </c:pt>
                <c:pt idx="691">
                  <c:v>165.5</c:v>
                </c:pt>
                <c:pt idx="692">
                  <c:v>166</c:v>
                </c:pt>
                <c:pt idx="693">
                  <c:v>166.5</c:v>
                </c:pt>
                <c:pt idx="694">
                  <c:v>167</c:v>
                </c:pt>
                <c:pt idx="695">
                  <c:v>167.5</c:v>
                </c:pt>
                <c:pt idx="696">
                  <c:v>168</c:v>
                </c:pt>
                <c:pt idx="697">
                  <c:v>168.5</c:v>
                </c:pt>
                <c:pt idx="698">
                  <c:v>169</c:v>
                </c:pt>
                <c:pt idx="699">
                  <c:v>169.5</c:v>
                </c:pt>
                <c:pt idx="700">
                  <c:v>170</c:v>
                </c:pt>
                <c:pt idx="701">
                  <c:v>170.5</c:v>
                </c:pt>
                <c:pt idx="702">
                  <c:v>171</c:v>
                </c:pt>
                <c:pt idx="703">
                  <c:v>171.5</c:v>
                </c:pt>
                <c:pt idx="704">
                  <c:v>172</c:v>
                </c:pt>
                <c:pt idx="705">
                  <c:v>172.5</c:v>
                </c:pt>
                <c:pt idx="706">
                  <c:v>173</c:v>
                </c:pt>
                <c:pt idx="707">
                  <c:v>173.5</c:v>
                </c:pt>
                <c:pt idx="708">
                  <c:v>174</c:v>
                </c:pt>
                <c:pt idx="709">
                  <c:v>174.5</c:v>
                </c:pt>
                <c:pt idx="710">
                  <c:v>175</c:v>
                </c:pt>
                <c:pt idx="711">
                  <c:v>175.5</c:v>
                </c:pt>
                <c:pt idx="712">
                  <c:v>176</c:v>
                </c:pt>
                <c:pt idx="713">
                  <c:v>176.5</c:v>
                </c:pt>
                <c:pt idx="714">
                  <c:v>177</c:v>
                </c:pt>
                <c:pt idx="715">
                  <c:v>177.5</c:v>
                </c:pt>
                <c:pt idx="716">
                  <c:v>178</c:v>
                </c:pt>
                <c:pt idx="717">
                  <c:v>178.5</c:v>
                </c:pt>
                <c:pt idx="718">
                  <c:v>179</c:v>
                </c:pt>
                <c:pt idx="719">
                  <c:v>179.5</c:v>
                </c:pt>
                <c:pt idx="720">
                  <c:v>180</c:v>
                </c:pt>
              </c:numCache>
            </c:numRef>
          </c:cat>
          <c:val>
            <c:numRef>
              <c:f>'C:\Documents and Settings\ciccoros\My Documents\Interference Cases\[Stat Interf along GSO 2011.xlsx]Sheet2'!$L$1:$L$721</c:f>
              <c:numCache>
                <c:formatCode>General</c:formatCode>
                <c:ptCount val="721"/>
                <c:pt idx="346">
                  <c:v>1</c:v>
                </c:pt>
                <c:pt idx="350">
                  <c:v>2</c:v>
                </c:pt>
                <c:pt idx="374">
                  <c:v>1</c:v>
                </c:pt>
                <c:pt idx="380">
                  <c:v>1</c:v>
                </c:pt>
                <c:pt idx="386">
                  <c:v>3</c:v>
                </c:pt>
                <c:pt idx="403">
                  <c:v>3</c:v>
                </c:pt>
                <c:pt idx="411">
                  <c:v>8</c:v>
                </c:pt>
                <c:pt idx="412">
                  <c:v>5</c:v>
                </c:pt>
                <c:pt idx="421">
                  <c:v>1</c:v>
                </c:pt>
                <c:pt idx="436">
                  <c:v>1</c:v>
                </c:pt>
                <c:pt idx="448">
                  <c:v>1</c:v>
                </c:pt>
                <c:pt idx="465">
                  <c:v>1</c:v>
                </c:pt>
                <c:pt idx="535">
                  <c:v>1</c:v>
                </c:pt>
                <c:pt idx="536">
                  <c:v>1</c:v>
                </c:pt>
                <c:pt idx="540">
                  <c:v>1</c:v>
                </c:pt>
                <c:pt idx="640">
                  <c:v>1</c:v>
                </c:pt>
              </c:numCache>
            </c:numRef>
          </c:val>
        </c:ser>
        <c:axId val="35582720"/>
        <c:axId val="35584256"/>
      </c:barChart>
      <c:catAx>
        <c:axId val="35582720"/>
        <c:scaling>
          <c:orientation val="minMax"/>
        </c:scaling>
        <c:axPos val="b"/>
        <c:numFmt formatCode="General" sourceLinked="1"/>
        <c:tickLblPos val="nextTo"/>
        <c:crossAx val="35584256"/>
        <c:crosses val="autoZero"/>
        <c:auto val="1"/>
        <c:lblAlgn val="ctr"/>
        <c:lblOffset val="100"/>
      </c:catAx>
      <c:valAx>
        <c:axId val="35584256"/>
        <c:scaling>
          <c:orientation val="minMax"/>
        </c:scaling>
        <c:axPos val="l"/>
        <c:majorGridlines/>
        <c:numFmt formatCode="General" sourceLinked="1"/>
        <c:tickLblPos val="nextTo"/>
        <c:crossAx val="3558272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600" b="1" i="0" u="none" strike="noStrike" kern="1200" baseline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2012</a:t>
            </a:r>
            <a:endParaRPr lang="en-US" sz="1600" b="1" i="0" u="none" strike="noStrike" kern="1200" baseline="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46723414523768508"/>
          <c:y val="0"/>
        </c:manualLayout>
      </c:layout>
    </c:title>
    <c:plotArea>
      <c:layout>
        <c:manualLayout>
          <c:layoutTarget val="inner"/>
          <c:xMode val="edge"/>
          <c:yMode val="edge"/>
          <c:x val="4.1933541533101824E-2"/>
          <c:y val="0.1628069103432952"/>
          <c:w val="0.94026772254662838"/>
          <c:h val="0.61767248083546278"/>
        </c:manualLayout>
      </c:layout>
      <c:barChart>
        <c:barDir val="col"/>
        <c:grouping val="clustered"/>
        <c:ser>
          <c:idx val="0"/>
          <c:order val="0"/>
          <c:cat>
            <c:numRef>
              <c:f>'[Interference Monitor 2012.xlsx]Distribution along GSO'!$A$1:$A$721</c:f>
              <c:numCache>
                <c:formatCode>General</c:formatCode>
                <c:ptCount val="721"/>
                <c:pt idx="0">
                  <c:v>-180</c:v>
                </c:pt>
                <c:pt idx="1">
                  <c:v>-179.5</c:v>
                </c:pt>
                <c:pt idx="2">
                  <c:v>-179</c:v>
                </c:pt>
                <c:pt idx="3">
                  <c:v>-178.5</c:v>
                </c:pt>
                <c:pt idx="4">
                  <c:v>-178</c:v>
                </c:pt>
                <c:pt idx="5">
                  <c:v>-177.5</c:v>
                </c:pt>
                <c:pt idx="6">
                  <c:v>-177</c:v>
                </c:pt>
                <c:pt idx="7">
                  <c:v>-176.5</c:v>
                </c:pt>
                <c:pt idx="8">
                  <c:v>-176</c:v>
                </c:pt>
                <c:pt idx="9">
                  <c:v>-175.5</c:v>
                </c:pt>
                <c:pt idx="10">
                  <c:v>-175</c:v>
                </c:pt>
                <c:pt idx="11">
                  <c:v>-174.5</c:v>
                </c:pt>
                <c:pt idx="12">
                  <c:v>-174</c:v>
                </c:pt>
                <c:pt idx="13">
                  <c:v>-173.5</c:v>
                </c:pt>
                <c:pt idx="14">
                  <c:v>-173</c:v>
                </c:pt>
                <c:pt idx="15">
                  <c:v>-172.5</c:v>
                </c:pt>
                <c:pt idx="16">
                  <c:v>-172</c:v>
                </c:pt>
                <c:pt idx="17">
                  <c:v>-171.5</c:v>
                </c:pt>
                <c:pt idx="18">
                  <c:v>-171</c:v>
                </c:pt>
                <c:pt idx="19">
                  <c:v>-170.5</c:v>
                </c:pt>
                <c:pt idx="20">
                  <c:v>-170</c:v>
                </c:pt>
                <c:pt idx="21">
                  <c:v>-169.5</c:v>
                </c:pt>
                <c:pt idx="22">
                  <c:v>-169</c:v>
                </c:pt>
                <c:pt idx="23">
                  <c:v>-168.5</c:v>
                </c:pt>
                <c:pt idx="24">
                  <c:v>-168</c:v>
                </c:pt>
                <c:pt idx="25">
                  <c:v>-167.5</c:v>
                </c:pt>
                <c:pt idx="26">
                  <c:v>-167</c:v>
                </c:pt>
                <c:pt idx="27">
                  <c:v>-166.5</c:v>
                </c:pt>
                <c:pt idx="28">
                  <c:v>-166</c:v>
                </c:pt>
                <c:pt idx="29">
                  <c:v>-165.5</c:v>
                </c:pt>
                <c:pt idx="30">
                  <c:v>-165</c:v>
                </c:pt>
                <c:pt idx="31">
                  <c:v>-164.5</c:v>
                </c:pt>
                <c:pt idx="32">
                  <c:v>-164</c:v>
                </c:pt>
                <c:pt idx="33">
                  <c:v>-163.5</c:v>
                </c:pt>
                <c:pt idx="34">
                  <c:v>-163</c:v>
                </c:pt>
                <c:pt idx="35">
                  <c:v>-162.5</c:v>
                </c:pt>
                <c:pt idx="36">
                  <c:v>-162</c:v>
                </c:pt>
                <c:pt idx="37">
                  <c:v>-161.5</c:v>
                </c:pt>
                <c:pt idx="38">
                  <c:v>-161</c:v>
                </c:pt>
                <c:pt idx="39">
                  <c:v>-160.5</c:v>
                </c:pt>
                <c:pt idx="40">
                  <c:v>-160</c:v>
                </c:pt>
                <c:pt idx="41">
                  <c:v>-159.5</c:v>
                </c:pt>
                <c:pt idx="42">
                  <c:v>-159</c:v>
                </c:pt>
                <c:pt idx="43">
                  <c:v>-158.5</c:v>
                </c:pt>
                <c:pt idx="44">
                  <c:v>-158</c:v>
                </c:pt>
                <c:pt idx="45">
                  <c:v>-157.5</c:v>
                </c:pt>
                <c:pt idx="46">
                  <c:v>-157</c:v>
                </c:pt>
                <c:pt idx="47">
                  <c:v>-156.5</c:v>
                </c:pt>
                <c:pt idx="48">
                  <c:v>-156</c:v>
                </c:pt>
                <c:pt idx="49">
                  <c:v>-155.5</c:v>
                </c:pt>
                <c:pt idx="50">
                  <c:v>-155</c:v>
                </c:pt>
                <c:pt idx="51">
                  <c:v>-154.5</c:v>
                </c:pt>
                <c:pt idx="52">
                  <c:v>-154</c:v>
                </c:pt>
                <c:pt idx="53">
                  <c:v>-153.5</c:v>
                </c:pt>
                <c:pt idx="54">
                  <c:v>-153</c:v>
                </c:pt>
                <c:pt idx="55">
                  <c:v>-152.5</c:v>
                </c:pt>
                <c:pt idx="56">
                  <c:v>-152</c:v>
                </c:pt>
                <c:pt idx="57">
                  <c:v>-151.5</c:v>
                </c:pt>
                <c:pt idx="58">
                  <c:v>-151</c:v>
                </c:pt>
                <c:pt idx="59">
                  <c:v>-150.5</c:v>
                </c:pt>
                <c:pt idx="60">
                  <c:v>-150</c:v>
                </c:pt>
                <c:pt idx="61">
                  <c:v>-149.5</c:v>
                </c:pt>
                <c:pt idx="62">
                  <c:v>-149</c:v>
                </c:pt>
                <c:pt idx="63">
                  <c:v>-148.5</c:v>
                </c:pt>
                <c:pt idx="64">
                  <c:v>-148</c:v>
                </c:pt>
                <c:pt idx="65">
                  <c:v>-147.5</c:v>
                </c:pt>
                <c:pt idx="66">
                  <c:v>-147</c:v>
                </c:pt>
                <c:pt idx="67">
                  <c:v>-146.5</c:v>
                </c:pt>
                <c:pt idx="68">
                  <c:v>-146</c:v>
                </c:pt>
                <c:pt idx="69">
                  <c:v>-145.5</c:v>
                </c:pt>
                <c:pt idx="70">
                  <c:v>-145</c:v>
                </c:pt>
                <c:pt idx="71">
                  <c:v>-144.5</c:v>
                </c:pt>
                <c:pt idx="72">
                  <c:v>-144</c:v>
                </c:pt>
                <c:pt idx="73">
                  <c:v>-143.5</c:v>
                </c:pt>
                <c:pt idx="74">
                  <c:v>-143</c:v>
                </c:pt>
                <c:pt idx="75">
                  <c:v>-142.5</c:v>
                </c:pt>
                <c:pt idx="76">
                  <c:v>-142</c:v>
                </c:pt>
                <c:pt idx="77">
                  <c:v>-141.5</c:v>
                </c:pt>
                <c:pt idx="78">
                  <c:v>-141</c:v>
                </c:pt>
                <c:pt idx="79">
                  <c:v>-140.5</c:v>
                </c:pt>
                <c:pt idx="80">
                  <c:v>-140</c:v>
                </c:pt>
                <c:pt idx="81">
                  <c:v>-139.5</c:v>
                </c:pt>
                <c:pt idx="82">
                  <c:v>-139</c:v>
                </c:pt>
                <c:pt idx="83">
                  <c:v>-138.5</c:v>
                </c:pt>
                <c:pt idx="84">
                  <c:v>-138</c:v>
                </c:pt>
                <c:pt idx="85">
                  <c:v>-137.5</c:v>
                </c:pt>
                <c:pt idx="86">
                  <c:v>-137</c:v>
                </c:pt>
                <c:pt idx="87">
                  <c:v>-136.5</c:v>
                </c:pt>
                <c:pt idx="88">
                  <c:v>-136</c:v>
                </c:pt>
                <c:pt idx="89">
                  <c:v>-135.5</c:v>
                </c:pt>
                <c:pt idx="90">
                  <c:v>-135</c:v>
                </c:pt>
                <c:pt idx="91">
                  <c:v>-134.5</c:v>
                </c:pt>
                <c:pt idx="92">
                  <c:v>-134</c:v>
                </c:pt>
                <c:pt idx="93">
                  <c:v>-133.5</c:v>
                </c:pt>
                <c:pt idx="94">
                  <c:v>-133</c:v>
                </c:pt>
                <c:pt idx="95">
                  <c:v>-132.5</c:v>
                </c:pt>
                <c:pt idx="96">
                  <c:v>-132</c:v>
                </c:pt>
                <c:pt idx="97">
                  <c:v>-131.5</c:v>
                </c:pt>
                <c:pt idx="98">
                  <c:v>-131</c:v>
                </c:pt>
                <c:pt idx="99">
                  <c:v>-130.5</c:v>
                </c:pt>
                <c:pt idx="100">
                  <c:v>-130</c:v>
                </c:pt>
                <c:pt idx="101">
                  <c:v>-129.5</c:v>
                </c:pt>
                <c:pt idx="102">
                  <c:v>-129</c:v>
                </c:pt>
                <c:pt idx="103">
                  <c:v>-128.5</c:v>
                </c:pt>
                <c:pt idx="104">
                  <c:v>-128</c:v>
                </c:pt>
                <c:pt idx="105">
                  <c:v>-127.5</c:v>
                </c:pt>
                <c:pt idx="106">
                  <c:v>-127</c:v>
                </c:pt>
                <c:pt idx="107">
                  <c:v>-126.5</c:v>
                </c:pt>
                <c:pt idx="108">
                  <c:v>-126</c:v>
                </c:pt>
                <c:pt idx="109">
                  <c:v>-125.5</c:v>
                </c:pt>
                <c:pt idx="110">
                  <c:v>-125</c:v>
                </c:pt>
                <c:pt idx="111">
                  <c:v>-124.5</c:v>
                </c:pt>
                <c:pt idx="112">
                  <c:v>-124</c:v>
                </c:pt>
                <c:pt idx="113">
                  <c:v>-123.5</c:v>
                </c:pt>
                <c:pt idx="114">
                  <c:v>-123</c:v>
                </c:pt>
                <c:pt idx="115">
                  <c:v>-122.5</c:v>
                </c:pt>
                <c:pt idx="116">
                  <c:v>-122</c:v>
                </c:pt>
                <c:pt idx="117">
                  <c:v>-121.5</c:v>
                </c:pt>
                <c:pt idx="118">
                  <c:v>-121</c:v>
                </c:pt>
                <c:pt idx="119">
                  <c:v>-120.5</c:v>
                </c:pt>
                <c:pt idx="120">
                  <c:v>-120</c:v>
                </c:pt>
                <c:pt idx="121">
                  <c:v>-119.5</c:v>
                </c:pt>
                <c:pt idx="122">
                  <c:v>-119</c:v>
                </c:pt>
                <c:pt idx="123">
                  <c:v>-118.5</c:v>
                </c:pt>
                <c:pt idx="124">
                  <c:v>-118</c:v>
                </c:pt>
                <c:pt idx="125">
                  <c:v>-117.5</c:v>
                </c:pt>
                <c:pt idx="126">
                  <c:v>-117</c:v>
                </c:pt>
                <c:pt idx="127">
                  <c:v>-116.5</c:v>
                </c:pt>
                <c:pt idx="128">
                  <c:v>-116</c:v>
                </c:pt>
                <c:pt idx="129">
                  <c:v>-115.5</c:v>
                </c:pt>
                <c:pt idx="130">
                  <c:v>-115</c:v>
                </c:pt>
                <c:pt idx="131">
                  <c:v>-114.5</c:v>
                </c:pt>
                <c:pt idx="132">
                  <c:v>-114</c:v>
                </c:pt>
                <c:pt idx="133">
                  <c:v>-113.5</c:v>
                </c:pt>
                <c:pt idx="134">
                  <c:v>-113</c:v>
                </c:pt>
                <c:pt idx="135">
                  <c:v>-112.5</c:v>
                </c:pt>
                <c:pt idx="136">
                  <c:v>-112</c:v>
                </c:pt>
                <c:pt idx="137">
                  <c:v>-111.5</c:v>
                </c:pt>
                <c:pt idx="138">
                  <c:v>-111</c:v>
                </c:pt>
                <c:pt idx="139">
                  <c:v>-110.5</c:v>
                </c:pt>
                <c:pt idx="140">
                  <c:v>-110</c:v>
                </c:pt>
                <c:pt idx="141">
                  <c:v>-109.5</c:v>
                </c:pt>
                <c:pt idx="142">
                  <c:v>-109</c:v>
                </c:pt>
                <c:pt idx="143">
                  <c:v>-108.5</c:v>
                </c:pt>
                <c:pt idx="144">
                  <c:v>-108</c:v>
                </c:pt>
                <c:pt idx="145">
                  <c:v>-107.5</c:v>
                </c:pt>
                <c:pt idx="146">
                  <c:v>-107</c:v>
                </c:pt>
                <c:pt idx="147">
                  <c:v>-106.5</c:v>
                </c:pt>
                <c:pt idx="148">
                  <c:v>-106</c:v>
                </c:pt>
                <c:pt idx="149">
                  <c:v>-105.5</c:v>
                </c:pt>
                <c:pt idx="150">
                  <c:v>-105</c:v>
                </c:pt>
                <c:pt idx="151">
                  <c:v>-104.5</c:v>
                </c:pt>
                <c:pt idx="152">
                  <c:v>-104</c:v>
                </c:pt>
                <c:pt idx="153">
                  <c:v>-103.5</c:v>
                </c:pt>
                <c:pt idx="154">
                  <c:v>-103</c:v>
                </c:pt>
                <c:pt idx="155">
                  <c:v>-102.5</c:v>
                </c:pt>
                <c:pt idx="156">
                  <c:v>-102</c:v>
                </c:pt>
                <c:pt idx="157">
                  <c:v>-101.5</c:v>
                </c:pt>
                <c:pt idx="158">
                  <c:v>-101</c:v>
                </c:pt>
                <c:pt idx="159">
                  <c:v>-100.5</c:v>
                </c:pt>
                <c:pt idx="160">
                  <c:v>-100</c:v>
                </c:pt>
                <c:pt idx="161">
                  <c:v>-99.5</c:v>
                </c:pt>
                <c:pt idx="162">
                  <c:v>-99</c:v>
                </c:pt>
                <c:pt idx="163">
                  <c:v>-98.5</c:v>
                </c:pt>
                <c:pt idx="164">
                  <c:v>-98</c:v>
                </c:pt>
                <c:pt idx="165">
                  <c:v>-97.5</c:v>
                </c:pt>
                <c:pt idx="166">
                  <c:v>-97</c:v>
                </c:pt>
                <c:pt idx="167">
                  <c:v>-96.5</c:v>
                </c:pt>
                <c:pt idx="168">
                  <c:v>-96</c:v>
                </c:pt>
                <c:pt idx="169">
                  <c:v>-95.5</c:v>
                </c:pt>
                <c:pt idx="170">
                  <c:v>-95</c:v>
                </c:pt>
                <c:pt idx="171">
                  <c:v>-94.5</c:v>
                </c:pt>
                <c:pt idx="172">
                  <c:v>-94</c:v>
                </c:pt>
                <c:pt idx="173">
                  <c:v>-93.5</c:v>
                </c:pt>
                <c:pt idx="174">
                  <c:v>-93</c:v>
                </c:pt>
                <c:pt idx="175">
                  <c:v>-92.5</c:v>
                </c:pt>
                <c:pt idx="176">
                  <c:v>-92</c:v>
                </c:pt>
                <c:pt idx="177">
                  <c:v>-91.5</c:v>
                </c:pt>
                <c:pt idx="178">
                  <c:v>-91</c:v>
                </c:pt>
                <c:pt idx="179">
                  <c:v>-90.5</c:v>
                </c:pt>
                <c:pt idx="180">
                  <c:v>-90</c:v>
                </c:pt>
                <c:pt idx="181">
                  <c:v>-89.5</c:v>
                </c:pt>
                <c:pt idx="182">
                  <c:v>-89</c:v>
                </c:pt>
                <c:pt idx="183">
                  <c:v>-88.5</c:v>
                </c:pt>
                <c:pt idx="184">
                  <c:v>-88</c:v>
                </c:pt>
                <c:pt idx="185">
                  <c:v>-87.5</c:v>
                </c:pt>
                <c:pt idx="186">
                  <c:v>-87</c:v>
                </c:pt>
                <c:pt idx="187">
                  <c:v>-86.5</c:v>
                </c:pt>
                <c:pt idx="188">
                  <c:v>-86</c:v>
                </c:pt>
                <c:pt idx="189">
                  <c:v>-85.5</c:v>
                </c:pt>
                <c:pt idx="190">
                  <c:v>-85</c:v>
                </c:pt>
                <c:pt idx="191">
                  <c:v>-84.5</c:v>
                </c:pt>
                <c:pt idx="192">
                  <c:v>-84</c:v>
                </c:pt>
                <c:pt idx="193">
                  <c:v>-83.5</c:v>
                </c:pt>
                <c:pt idx="194">
                  <c:v>-83</c:v>
                </c:pt>
                <c:pt idx="195">
                  <c:v>-82.5</c:v>
                </c:pt>
                <c:pt idx="196">
                  <c:v>-82</c:v>
                </c:pt>
                <c:pt idx="197">
                  <c:v>-81.5</c:v>
                </c:pt>
                <c:pt idx="198">
                  <c:v>-81</c:v>
                </c:pt>
                <c:pt idx="199">
                  <c:v>-80.5</c:v>
                </c:pt>
                <c:pt idx="200">
                  <c:v>-80</c:v>
                </c:pt>
                <c:pt idx="201">
                  <c:v>-79.5</c:v>
                </c:pt>
                <c:pt idx="202">
                  <c:v>-79</c:v>
                </c:pt>
                <c:pt idx="203">
                  <c:v>-78.5</c:v>
                </c:pt>
                <c:pt idx="204">
                  <c:v>-78</c:v>
                </c:pt>
                <c:pt idx="205">
                  <c:v>-77.5</c:v>
                </c:pt>
                <c:pt idx="206">
                  <c:v>-77</c:v>
                </c:pt>
                <c:pt idx="207">
                  <c:v>-76.5</c:v>
                </c:pt>
                <c:pt idx="208">
                  <c:v>-76</c:v>
                </c:pt>
                <c:pt idx="209">
                  <c:v>-75.5</c:v>
                </c:pt>
                <c:pt idx="210">
                  <c:v>-75</c:v>
                </c:pt>
                <c:pt idx="211">
                  <c:v>-74.5</c:v>
                </c:pt>
                <c:pt idx="212">
                  <c:v>-74</c:v>
                </c:pt>
                <c:pt idx="213">
                  <c:v>-73.5</c:v>
                </c:pt>
                <c:pt idx="214">
                  <c:v>-73</c:v>
                </c:pt>
                <c:pt idx="215">
                  <c:v>-72.5</c:v>
                </c:pt>
                <c:pt idx="216">
                  <c:v>-72</c:v>
                </c:pt>
                <c:pt idx="217">
                  <c:v>-71.5</c:v>
                </c:pt>
                <c:pt idx="218">
                  <c:v>-71</c:v>
                </c:pt>
                <c:pt idx="219">
                  <c:v>-70.5</c:v>
                </c:pt>
                <c:pt idx="220">
                  <c:v>-70</c:v>
                </c:pt>
                <c:pt idx="221">
                  <c:v>-69.5</c:v>
                </c:pt>
                <c:pt idx="222">
                  <c:v>-69</c:v>
                </c:pt>
                <c:pt idx="223">
                  <c:v>-68.5</c:v>
                </c:pt>
                <c:pt idx="224">
                  <c:v>-68</c:v>
                </c:pt>
                <c:pt idx="225">
                  <c:v>-67.5</c:v>
                </c:pt>
                <c:pt idx="226">
                  <c:v>-67</c:v>
                </c:pt>
                <c:pt idx="227">
                  <c:v>-66.5</c:v>
                </c:pt>
                <c:pt idx="228">
                  <c:v>-66</c:v>
                </c:pt>
                <c:pt idx="229">
                  <c:v>-65.5</c:v>
                </c:pt>
                <c:pt idx="230">
                  <c:v>-65</c:v>
                </c:pt>
                <c:pt idx="231">
                  <c:v>-64.5</c:v>
                </c:pt>
                <c:pt idx="232">
                  <c:v>-64</c:v>
                </c:pt>
                <c:pt idx="233">
                  <c:v>-63.5</c:v>
                </c:pt>
                <c:pt idx="234">
                  <c:v>-63</c:v>
                </c:pt>
                <c:pt idx="235">
                  <c:v>-62.5</c:v>
                </c:pt>
                <c:pt idx="236">
                  <c:v>-62</c:v>
                </c:pt>
                <c:pt idx="237">
                  <c:v>-61.5</c:v>
                </c:pt>
                <c:pt idx="238">
                  <c:v>-61</c:v>
                </c:pt>
                <c:pt idx="239">
                  <c:v>-60.5</c:v>
                </c:pt>
                <c:pt idx="240">
                  <c:v>-60</c:v>
                </c:pt>
                <c:pt idx="241">
                  <c:v>-59.5</c:v>
                </c:pt>
                <c:pt idx="242">
                  <c:v>-59</c:v>
                </c:pt>
                <c:pt idx="243">
                  <c:v>-58.5</c:v>
                </c:pt>
                <c:pt idx="244">
                  <c:v>-58</c:v>
                </c:pt>
                <c:pt idx="245">
                  <c:v>-57.5</c:v>
                </c:pt>
                <c:pt idx="246">
                  <c:v>-57</c:v>
                </c:pt>
                <c:pt idx="247">
                  <c:v>-56.5</c:v>
                </c:pt>
                <c:pt idx="248">
                  <c:v>-56</c:v>
                </c:pt>
                <c:pt idx="249">
                  <c:v>-55.5</c:v>
                </c:pt>
                <c:pt idx="250">
                  <c:v>-55</c:v>
                </c:pt>
                <c:pt idx="251">
                  <c:v>-54.5</c:v>
                </c:pt>
                <c:pt idx="252">
                  <c:v>-54</c:v>
                </c:pt>
                <c:pt idx="253">
                  <c:v>-53.5</c:v>
                </c:pt>
                <c:pt idx="254">
                  <c:v>-53</c:v>
                </c:pt>
                <c:pt idx="255">
                  <c:v>-52.5</c:v>
                </c:pt>
                <c:pt idx="256">
                  <c:v>-52</c:v>
                </c:pt>
                <c:pt idx="257">
                  <c:v>-51.5</c:v>
                </c:pt>
                <c:pt idx="258">
                  <c:v>-51</c:v>
                </c:pt>
                <c:pt idx="259">
                  <c:v>-50.5</c:v>
                </c:pt>
                <c:pt idx="260">
                  <c:v>-50</c:v>
                </c:pt>
                <c:pt idx="261">
                  <c:v>-49.5</c:v>
                </c:pt>
                <c:pt idx="262">
                  <c:v>-49</c:v>
                </c:pt>
                <c:pt idx="263">
                  <c:v>-48.5</c:v>
                </c:pt>
                <c:pt idx="264">
                  <c:v>-48</c:v>
                </c:pt>
                <c:pt idx="265">
                  <c:v>-47.5</c:v>
                </c:pt>
                <c:pt idx="266">
                  <c:v>-47</c:v>
                </c:pt>
                <c:pt idx="267">
                  <c:v>-46.5</c:v>
                </c:pt>
                <c:pt idx="268">
                  <c:v>-46</c:v>
                </c:pt>
                <c:pt idx="269">
                  <c:v>-45.5</c:v>
                </c:pt>
                <c:pt idx="270">
                  <c:v>-45</c:v>
                </c:pt>
                <c:pt idx="271">
                  <c:v>-44.5</c:v>
                </c:pt>
                <c:pt idx="272">
                  <c:v>-44</c:v>
                </c:pt>
                <c:pt idx="273">
                  <c:v>-43.5</c:v>
                </c:pt>
                <c:pt idx="274">
                  <c:v>-43</c:v>
                </c:pt>
                <c:pt idx="275">
                  <c:v>-42.5</c:v>
                </c:pt>
                <c:pt idx="276">
                  <c:v>-42</c:v>
                </c:pt>
                <c:pt idx="277">
                  <c:v>-41.5</c:v>
                </c:pt>
                <c:pt idx="278">
                  <c:v>-41</c:v>
                </c:pt>
                <c:pt idx="279">
                  <c:v>-40.5</c:v>
                </c:pt>
                <c:pt idx="280">
                  <c:v>-40</c:v>
                </c:pt>
                <c:pt idx="281">
                  <c:v>-39.5</c:v>
                </c:pt>
                <c:pt idx="282">
                  <c:v>-39</c:v>
                </c:pt>
                <c:pt idx="283">
                  <c:v>-38.5</c:v>
                </c:pt>
                <c:pt idx="284">
                  <c:v>-38</c:v>
                </c:pt>
                <c:pt idx="285">
                  <c:v>-37.5</c:v>
                </c:pt>
                <c:pt idx="286">
                  <c:v>-37</c:v>
                </c:pt>
                <c:pt idx="287">
                  <c:v>-36.5</c:v>
                </c:pt>
                <c:pt idx="288">
                  <c:v>-36</c:v>
                </c:pt>
                <c:pt idx="289">
                  <c:v>-35.5</c:v>
                </c:pt>
                <c:pt idx="290">
                  <c:v>-35</c:v>
                </c:pt>
                <c:pt idx="291">
                  <c:v>-34.5</c:v>
                </c:pt>
                <c:pt idx="292">
                  <c:v>-34</c:v>
                </c:pt>
                <c:pt idx="293">
                  <c:v>-33.5</c:v>
                </c:pt>
                <c:pt idx="294">
                  <c:v>-33</c:v>
                </c:pt>
                <c:pt idx="295">
                  <c:v>-32.5</c:v>
                </c:pt>
                <c:pt idx="296">
                  <c:v>-32</c:v>
                </c:pt>
                <c:pt idx="297">
                  <c:v>-31.5</c:v>
                </c:pt>
                <c:pt idx="298">
                  <c:v>-31</c:v>
                </c:pt>
                <c:pt idx="299">
                  <c:v>-30.5</c:v>
                </c:pt>
                <c:pt idx="300">
                  <c:v>-30</c:v>
                </c:pt>
                <c:pt idx="301">
                  <c:v>-29.5</c:v>
                </c:pt>
                <c:pt idx="302">
                  <c:v>-29</c:v>
                </c:pt>
                <c:pt idx="303">
                  <c:v>-28.5</c:v>
                </c:pt>
                <c:pt idx="304">
                  <c:v>-28</c:v>
                </c:pt>
                <c:pt idx="305">
                  <c:v>-27.5</c:v>
                </c:pt>
                <c:pt idx="306">
                  <c:v>-27</c:v>
                </c:pt>
                <c:pt idx="307">
                  <c:v>-26.5</c:v>
                </c:pt>
                <c:pt idx="308">
                  <c:v>-26</c:v>
                </c:pt>
                <c:pt idx="309">
                  <c:v>-25.5</c:v>
                </c:pt>
                <c:pt idx="310">
                  <c:v>-25</c:v>
                </c:pt>
                <c:pt idx="311">
                  <c:v>-24.5</c:v>
                </c:pt>
                <c:pt idx="312">
                  <c:v>-24</c:v>
                </c:pt>
                <c:pt idx="313">
                  <c:v>-23.5</c:v>
                </c:pt>
                <c:pt idx="314">
                  <c:v>-23</c:v>
                </c:pt>
                <c:pt idx="315">
                  <c:v>-22.5</c:v>
                </c:pt>
                <c:pt idx="316">
                  <c:v>-22</c:v>
                </c:pt>
                <c:pt idx="317">
                  <c:v>-21.5</c:v>
                </c:pt>
                <c:pt idx="318">
                  <c:v>-21</c:v>
                </c:pt>
                <c:pt idx="319">
                  <c:v>-20.5</c:v>
                </c:pt>
                <c:pt idx="320">
                  <c:v>-20</c:v>
                </c:pt>
                <c:pt idx="321">
                  <c:v>-19.5</c:v>
                </c:pt>
                <c:pt idx="322">
                  <c:v>-19</c:v>
                </c:pt>
                <c:pt idx="323">
                  <c:v>-18.5</c:v>
                </c:pt>
                <c:pt idx="324">
                  <c:v>-18</c:v>
                </c:pt>
                <c:pt idx="325">
                  <c:v>-17.5</c:v>
                </c:pt>
                <c:pt idx="326">
                  <c:v>-17</c:v>
                </c:pt>
                <c:pt idx="327">
                  <c:v>-16.5</c:v>
                </c:pt>
                <c:pt idx="328">
                  <c:v>-16</c:v>
                </c:pt>
                <c:pt idx="329">
                  <c:v>-15.5</c:v>
                </c:pt>
                <c:pt idx="330">
                  <c:v>-15</c:v>
                </c:pt>
                <c:pt idx="331">
                  <c:v>-14.5</c:v>
                </c:pt>
                <c:pt idx="332">
                  <c:v>-14</c:v>
                </c:pt>
                <c:pt idx="333">
                  <c:v>-13.5</c:v>
                </c:pt>
                <c:pt idx="334">
                  <c:v>-13</c:v>
                </c:pt>
                <c:pt idx="335">
                  <c:v>-12.5</c:v>
                </c:pt>
                <c:pt idx="336">
                  <c:v>-12</c:v>
                </c:pt>
                <c:pt idx="337">
                  <c:v>-11.5</c:v>
                </c:pt>
                <c:pt idx="338">
                  <c:v>-11</c:v>
                </c:pt>
                <c:pt idx="339">
                  <c:v>-10.5</c:v>
                </c:pt>
                <c:pt idx="340">
                  <c:v>-10</c:v>
                </c:pt>
                <c:pt idx="341">
                  <c:v>-9.5</c:v>
                </c:pt>
                <c:pt idx="342">
                  <c:v>-9</c:v>
                </c:pt>
                <c:pt idx="343">
                  <c:v>-8.5</c:v>
                </c:pt>
                <c:pt idx="344">
                  <c:v>-8</c:v>
                </c:pt>
                <c:pt idx="345">
                  <c:v>-7.5</c:v>
                </c:pt>
                <c:pt idx="346">
                  <c:v>-7</c:v>
                </c:pt>
                <c:pt idx="347">
                  <c:v>-6.5</c:v>
                </c:pt>
                <c:pt idx="348">
                  <c:v>-6</c:v>
                </c:pt>
                <c:pt idx="349">
                  <c:v>-5.5</c:v>
                </c:pt>
                <c:pt idx="350">
                  <c:v>-5</c:v>
                </c:pt>
                <c:pt idx="351">
                  <c:v>-4.5</c:v>
                </c:pt>
                <c:pt idx="352">
                  <c:v>-4</c:v>
                </c:pt>
                <c:pt idx="353">
                  <c:v>-3.5</c:v>
                </c:pt>
                <c:pt idx="354">
                  <c:v>-3</c:v>
                </c:pt>
                <c:pt idx="355">
                  <c:v>-2.5</c:v>
                </c:pt>
                <c:pt idx="356">
                  <c:v>-2</c:v>
                </c:pt>
                <c:pt idx="357">
                  <c:v>-1.5</c:v>
                </c:pt>
                <c:pt idx="358">
                  <c:v>-1</c:v>
                </c:pt>
                <c:pt idx="359">
                  <c:v>-0.5</c:v>
                </c:pt>
                <c:pt idx="360">
                  <c:v>0</c:v>
                </c:pt>
                <c:pt idx="361">
                  <c:v>0.5</c:v>
                </c:pt>
                <c:pt idx="362">
                  <c:v>1</c:v>
                </c:pt>
                <c:pt idx="363">
                  <c:v>1.5</c:v>
                </c:pt>
                <c:pt idx="364">
                  <c:v>2</c:v>
                </c:pt>
                <c:pt idx="365">
                  <c:v>2.5</c:v>
                </c:pt>
                <c:pt idx="366">
                  <c:v>3</c:v>
                </c:pt>
                <c:pt idx="367">
                  <c:v>3.5</c:v>
                </c:pt>
                <c:pt idx="368">
                  <c:v>4</c:v>
                </c:pt>
                <c:pt idx="369">
                  <c:v>4.5</c:v>
                </c:pt>
                <c:pt idx="370">
                  <c:v>5</c:v>
                </c:pt>
                <c:pt idx="371">
                  <c:v>5.5</c:v>
                </c:pt>
                <c:pt idx="372">
                  <c:v>6</c:v>
                </c:pt>
                <c:pt idx="373">
                  <c:v>6.5</c:v>
                </c:pt>
                <c:pt idx="374">
                  <c:v>7</c:v>
                </c:pt>
                <c:pt idx="375">
                  <c:v>7.5</c:v>
                </c:pt>
                <c:pt idx="376">
                  <c:v>8</c:v>
                </c:pt>
                <c:pt idx="377">
                  <c:v>8.5</c:v>
                </c:pt>
                <c:pt idx="378">
                  <c:v>9</c:v>
                </c:pt>
                <c:pt idx="379">
                  <c:v>9.5</c:v>
                </c:pt>
                <c:pt idx="380">
                  <c:v>10</c:v>
                </c:pt>
                <c:pt idx="381">
                  <c:v>10.5</c:v>
                </c:pt>
                <c:pt idx="382">
                  <c:v>11</c:v>
                </c:pt>
                <c:pt idx="383">
                  <c:v>11.5</c:v>
                </c:pt>
                <c:pt idx="384">
                  <c:v>12</c:v>
                </c:pt>
                <c:pt idx="385">
                  <c:v>12.5</c:v>
                </c:pt>
                <c:pt idx="386">
                  <c:v>13</c:v>
                </c:pt>
                <c:pt idx="387">
                  <c:v>13.5</c:v>
                </c:pt>
                <c:pt idx="388">
                  <c:v>14</c:v>
                </c:pt>
                <c:pt idx="389">
                  <c:v>14.5</c:v>
                </c:pt>
                <c:pt idx="390">
                  <c:v>15</c:v>
                </c:pt>
                <c:pt idx="391">
                  <c:v>15.5</c:v>
                </c:pt>
                <c:pt idx="392">
                  <c:v>16</c:v>
                </c:pt>
                <c:pt idx="393">
                  <c:v>16.5</c:v>
                </c:pt>
                <c:pt idx="394">
                  <c:v>17</c:v>
                </c:pt>
                <c:pt idx="395">
                  <c:v>17.5</c:v>
                </c:pt>
                <c:pt idx="396">
                  <c:v>18</c:v>
                </c:pt>
                <c:pt idx="397">
                  <c:v>18.5</c:v>
                </c:pt>
                <c:pt idx="398">
                  <c:v>19</c:v>
                </c:pt>
                <c:pt idx="399">
                  <c:v>19.5</c:v>
                </c:pt>
                <c:pt idx="400">
                  <c:v>20</c:v>
                </c:pt>
                <c:pt idx="401">
                  <c:v>20.5</c:v>
                </c:pt>
                <c:pt idx="402">
                  <c:v>21</c:v>
                </c:pt>
                <c:pt idx="403">
                  <c:v>21.5</c:v>
                </c:pt>
                <c:pt idx="404">
                  <c:v>22</c:v>
                </c:pt>
                <c:pt idx="405">
                  <c:v>22.5</c:v>
                </c:pt>
                <c:pt idx="406">
                  <c:v>23</c:v>
                </c:pt>
                <c:pt idx="407">
                  <c:v>23.5</c:v>
                </c:pt>
                <c:pt idx="408">
                  <c:v>24</c:v>
                </c:pt>
                <c:pt idx="409">
                  <c:v>24.5</c:v>
                </c:pt>
                <c:pt idx="410">
                  <c:v>25</c:v>
                </c:pt>
                <c:pt idx="411">
                  <c:v>25.5</c:v>
                </c:pt>
                <c:pt idx="412">
                  <c:v>26</c:v>
                </c:pt>
                <c:pt idx="413">
                  <c:v>26.5</c:v>
                </c:pt>
                <c:pt idx="414">
                  <c:v>27</c:v>
                </c:pt>
                <c:pt idx="415">
                  <c:v>27.5</c:v>
                </c:pt>
                <c:pt idx="416">
                  <c:v>28</c:v>
                </c:pt>
                <c:pt idx="417">
                  <c:v>28.5</c:v>
                </c:pt>
                <c:pt idx="418">
                  <c:v>29</c:v>
                </c:pt>
                <c:pt idx="419">
                  <c:v>29.5</c:v>
                </c:pt>
                <c:pt idx="420">
                  <c:v>30</c:v>
                </c:pt>
                <c:pt idx="421">
                  <c:v>30.5</c:v>
                </c:pt>
                <c:pt idx="422">
                  <c:v>31</c:v>
                </c:pt>
                <c:pt idx="423">
                  <c:v>31.5</c:v>
                </c:pt>
                <c:pt idx="424">
                  <c:v>32</c:v>
                </c:pt>
                <c:pt idx="425">
                  <c:v>32.5</c:v>
                </c:pt>
                <c:pt idx="426">
                  <c:v>33</c:v>
                </c:pt>
                <c:pt idx="427">
                  <c:v>33.5</c:v>
                </c:pt>
                <c:pt idx="428">
                  <c:v>34</c:v>
                </c:pt>
                <c:pt idx="429">
                  <c:v>34.5</c:v>
                </c:pt>
                <c:pt idx="430">
                  <c:v>35</c:v>
                </c:pt>
                <c:pt idx="431">
                  <c:v>35.5</c:v>
                </c:pt>
                <c:pt idx="432">
                  <c:v>36</c:v>
                </c:pt>
                <c:pt idx="433">
                  <c:v>36.5</c:v>
                </c:pt>
                <c:pt idx="434">
                  <c:v>37</c:v>
                </c:pt>
                <c:pt idx="435">
                  <c:v>37.5</c:v>
                </c:pt>
                <c:pt idx="436">
                  <c:v>38</c:v>
                </c:pt>
                <c:pt idx="437">
                  <c:v>38.5</c:v>
                </c:pt>
                <c:pt idx="438">
                  <c:v>39</c:v>
                </c:pt>
                <c:pt idx="439">
                  <c:v>39.5</c:v>
                </c:pt>
                <c:pt idx="440">
                  <c:v>40</c:v>
                </c:pt>
                <c:pt idx="441">
                  <c:v>40.5</c:v>
                </c:pt>
                <c:pt idx="442">
                  <c:v>41</c:v>
                </c:pt>
                <c:pt idx="443">
                  <c:v>41.5</c:v>
                </c:pt>
                <c:pt idx="444">
                  <c:v>42</c:v>
                </c:pt>
                <c:pt idx="445">
                  <c:v>42.5</c:v>
                </c:pt>
                <c:pt idx="446">
                  <c:v>43</c:v>
                </c:pt>
                <c:pt idx="447">
                  <c:v>43.5</c:v>
                </c:pt>
                <c:pt idx="448">
                  <c:v>44</c:v>
                </c:pt>
                <c:pt idx="449">
                  <c:v>44.5</c:v>
                </c:pt>
                <c:pt idx="450">
                  <c:v>45</c:v>
                </c:pt>
                <c:pt idx="451">
                  <c:v>45.5</c:v>
                </c:pt>
                <c:pt idx="452">
                  <c:v>46</c:v>
                </c:pt>
                <c:pt idx="453">
                  <c:v>46.5</c:v>
                </c:pt>
                <c:pt idx="454">
                  <c:v>47</c:v>
                </c:pt>
                <c:pt idx="455">
                  <c:v>47.5</c:v>
                </c:pt>
                <c:pt idx="456">
                  <c:v>48</c:v>
                </c:pt>
                <c:pt idx="457">
                  <c:v>48.5</c:v>
                </c:pt>
                <c:pt idx="458">
                  <c:v>49</c:v>
                </c:pt>
                <c:pt idx="459">
                  <c:v>49.5</c:v>
                </c:pt>
                <c:pt idx="460">
                  <c:v>50</c:v>
                </c:pt>
                <c:pt idx="461">
                  <c:v>50.5</c:v>
                </c:pt>
                <c:pt idx="462">
                  <c:v>51</c:v>
                </c:pt>
                <c:pt idx="463">
                  <c:v>51.5</c:v>
                </c:pt>
                <c:pt idx="464">
                  <c:v>52</c:v>
                </c:pt>
                <c:pt idx="465">
                  <c:v>52.5</c:v>
                </c:pt>
                <c:pt idx="466">
                  <c:v>53</c:v>
                </c:pt>
                <c:pt idx="467">
                  <c:v>53.5</c:v>
                </c:pt>
                <c:pt idx="468">
                  <c:v>54</c:v>
                </c:pt>
                <c:pt idx="469">
                  <c:v>54.5</c:v>
                </c:pt>
                <c:pt idx="470">
                  <c:v>55</c:v>
                </c:pt>
                <c:pt idx="471">
                  <c:v>55.5</c:v>
                </c:pt>
                <c:pt idx="472">
                  <c:v>56</c:v>
                </c:pt>
                <c:pt idx="473">
                  <c:v>56.5</c:v>
                </c:pt>
                <c:pt idx="474">
                  <c:v>57</c:v>
                </c:pt>
                <c:pt idx="475">
                  <c:v>57.5</c:v>
                </c:pt>
                <c:pt idx="476">
                  <c:v>58</c:v>
                </c:pt>
                <c:pt idx="477">
                  <c:v>58.5</c:v>
                </c:pt>
                <c:pt idx="478">
                  <c:v>59</c:v>
                </c:pt>
                <c:pt idx="479">
                  <c:v>59.5</c:v>
                </c:pt>
                <c:pt idx="480">
                  <c:v>60</c:v>
                </c:pt>
                <c:pt idx="481">
                  <c:v>60.5</c:v>
                </c:pt>
                <c:pt idx="482">
                  <c:v>61</c:v>
                </c:pt>
                <c:pt idx="483">
                  <c:v>61.5</c:v>
                </c:pt>
                <c:pt idx="484">
                  <c:v>62</c:v>
                </c:pt>
                <c:pt idx="485">
                  <c:v>62.5</c:v>
                </c:pt>
                <c:pt idx="486">
                  <c:v>63</c:v>
                </c:pt>
                <c:pt idx="487">
                  <c:v>63.5</c:v>
                </c:pt>
                <c:pt idx="488">
                  <c:v>64</c:v>
                </c:pt>
                <c:pt idx="489">
                  <c:v>64.5</c:v>
                </c:pt>
                <c:pt idx="490">
                  <c:v>65</c:v>
                </c:pt>
                <c:pt idx="491">
                  <c:v>65.5</c:v>
                </c:pt>
                <c:pt idx="492">
                  <c:v>66</c:v>
                </c:pt>
                <c:pt idx="493">
                  <c:v>66.5</c:v>
                </c:pt>
                <c:pt idx="494">
                  <c:v>67</c:v>
                </c:pt>
                <c:pt idx="495">
                  <c:v>67.5</c:v>
                </c:pt>
                <c:pt idx="496">
                  <c:v>68</c:v>
                </c:pt>
                <c:pt idx="497">
                  <c:v>68.5</c:v>
                </c:pt>
                <c:pt idx="498">
                  <c:v>69</c:v>
                </c:pt>
                <c:pt idx="499">
                  <c:v>69.5</c:v>
                </c:pt>
                <c:pt idx="500">
                  <c:v>70</c:v>
                </c:pt>
                <c:pt idx="501">
                  <c:v>70.5</c:v>
                </c:pt>
                <c:pt idx="502">
                  <c:v>71</c:v>
                </c:pt>
                <c:pt idx="503">
                  <c:v>71.5</c:v>
                </c:pt>
                <c:pt idx="504">
                  <c:v>72</c:v>
                </c:pt>
                <c:pt idx="505">
                  <c:v>72.5</c:v>
                </c:pt>
                <c:pt idx="506">
                  <c:v>73</c:v>
                </c:pt>
                <c:pt idx="507">
                  <c:v>73.5</c:v>
                </c:pt>
                <c:pt idx="508">
                  <c:v>74</c:v>
                </c:pt>
                <c:pt idx="509">
                  <c:v>74.5</c:v>
                </c:pt>
                <c:pt idx="510">
                  <c:v>75</c:v>
                </c:pt>
                <c:pt idx="511">
                  <c:v>75.5</c:v>
                </c:pt>
                <c:pt idx="512">
                  <c:v>76</c:v>
                </c:pt>
                <c:pt idx="513">
                  <c:v>76.5</c:v>
                </c:pt>
                <c:pt idx="514">
                  <c:v>77</c:v>
                </c:pt>
                <c:pt idx="515">
                  <c:v>77.5</c:v>
                </c:pt>
                <c:pt idx="516">
                  <c:v>78</c:v>
                </c:pt>
                <c:pt idx="517">
                  <c:v>78.5</c:v>
                </c:pt>
                <c:pt idx="518">
                  <c:v>79</c:v>
                </c:pt>
                <c:pt idx="519">
                  <c:v>79.5</c:v>
                </c:pt>
                <c:pt idx="520">
                  <c:v>80</c:v>
                </c:pt>
                <c:pt idx="521">
                  <c:v>80.5</c:v>
                </c:pt>
                <c:pt idx="522">
                  <c:v>81</c:v>
                </c:pt>
                <c:pt idx="523">
                  <c:v>81.5</c:v>
                </c:pt>
                <c:pt idx="524">
                  <c:v>82</c:v>
                </c:pt>
                <c:pt idx="525">
                  <c:v>82.5</c:v>
                </c:pt>
                <c:pt idx="526">
                  <c:v>83</c:v>
                </c:pt>
                <c:pt idx="527">
                  <c:v>83.5</c:v>
                </c:pt>
                <c:pt idx="528">
                  <c:v>84</c:v>
                </c:pt>
                <c:pt idx="529">
                  <c:v>84.5</c:v>
                </c:pt>
                <c:pt idx="530">
                  <c:v>85</c:v>
                </c:pt>
                <c:pt idx="531">
                  <c:v>85.5</c:v>
                </c:pt>
                <c:pt idx="532">
                  <c:v>86</c:v>
                </c:pt>
                <c:pt idx="533">
                  <c:v>86.5</c:v>
                </c:pt>
                <c:pt idx="534">
                  <c:v>87</c:v>
                </c:pt>
                <c:pt idx="535">
                  <c:v>87.5</c:v>
                </c:pt>
                <c:pt idx="536">
                  <c:v>88</c:v>
                </c:pt>
                <c:pt idx="537">
                  <c:v>88.5</c:v>
                </c:pt>
                <c:pt idx="538">
                  <c:v>89</c:v>
                </c:pt>
                <c:pt idx="539">
                  <c:v>89.5</c:v>
                </c:pt>
                <c:pt idx="540">
                  <c:v>90</c:v>
                </c:pt>
                <c:pt idx="541">
                  <c:v>90.5</c:v>
                </c:pt>
                <c:pt idx="542">
                  <c:v>91</c:v>
                </c:pt>
                <c:pt idx="543">
                  <c:v>91.5</c:v>
                </c:pt>
                <c:pt idx="544">
                  <c:v>92</c:v>
                </c:pt>
                <c:pt idx="545">
                  <c:v>92.5</c:v>
                </c:pt>
                <c:pt idx="546">
                  <c:v>93</c:v>
                </c:pt>
                <c:pt idx="547">
                  <c:v>93.5</c:v>
                </c:pt>
                <c:pt idx="548">
                  <c:v>94</c:v>
                </c:pt>
                <c:pt idx="549">
                  <c:v>94.5</c:v>
                </c:pt>
                <c:pt idx="550">
                  <c:v>95</c:v>
                </c:pt>
                <c:pt idx="551">
                  <c:v>95.5</c:v>
                </c:pt>
                <c:pt idx="552">
                  <c:v>96</c:v>
                </c:pt>
                <c:pt idx="553">
                  <c:v>96.5</c:v>
                </c:pt>
                <c:pt idx="554">
                  <c:v>97</c:v>
                </c:pt>
                <c:pt idx="555">
                  <c:v>97.5</c:v>
                </c:pt>
                <c:pt idx="556">
                  <c:v>98</c:v>
                </c:pt>
                <c:pt idx="557">
                  <c:v>98.5</c:v>
                </c:pt>
                <c:pt idx="558">
                  <c:v>99</c:v>
                </c:pt>
                <c:pt idx="559">
                  <c:v>99.5</c:v>
                </c:pt>
                <c:pt idx="560">
                  <c:v>100</c:v>
                </c:pt>
                <c:pt idx="561">
                  <c:v>100.5</c:v>
                </c:pt>
                <c:pt idx="562">
                  <c:v>101</c:v>
                </c:pt>
                <c:pt idx="563">
                  <c:v>101.5</c:v>
                </c:pt>
                <c:pt idx="564">
                  <c:v>102</c:v>
                </c:pt>
                <c:pt idx="565">
                  <c:v>102.5</c:v>
                </c:pt>
                <c:pt idx="566">
                  <c:v>103</c:v>
                </c:pt>
                <c:pt idx="567">
                  <c:v>103.5</c:v>
                </c:pt>
                <c:pt idx="568">
                  <c:v>104</c:v>
                </c:pt>
                <c:pt idx="569">
                  <c:v>104.5</c:v>
                </c:pt>
                <c:pt idx="570">
                  <c:v>105</c:v>
                </c:pt>
                <c:pt idx="571">
                  <c:v>105.5</c:v>
                </c:pt>
                <c:pt idx="572">
                  <c:v>106</c:v>
                </c:pt>
                <c:pt idx="573">
                  <c:v>106.5</c:v>
                </c:pt>
                <c:pt idx="574">
                  <c:v>107</c:v>
                </c:pt>
                <c:pt idx="575">
                  <c:v>107.5</c:v>
                </c:pt>
                <c:pt idx="576">
                  <c:v>108</c:v>
                </c:pt>
                <c:pt idx="577">
                  <c:v>108.5</c:v>
                </c:pt>
                <c:pt idx="578">
                  <c:v>109</c:v>
                </c:pt>
                <c:pt idx="579">
                  <c:v>109.5</c:v>
                </c:pt>
                <c:pt idx="580">
                  <c:v>110</c:v>
                </c:pt>
                <c:pt idx="581">
                  <c:v>110.5</c:v>
                </c:pt>
                <c:pt idx="582">
                  <c:v>111</c:v>
                </c:pt>
                <c:pt idx="583">
                  <c:v>111.5</c:v>
                </c:pt>
                <c:pt idx="584">
                  <c:v>112</c:v>
                </c:pt>
                <c:pt idx="585">
                  <c:v>112.5</c:v>
                </c:pt>
                <c:pt idx="586">
                  <c:v>113</c:v>
                </c:pt>
                <c:pt idx="587">
                  <c:v>113.5</c:v>
                </c:pt>
                <c:pt idx="588">
                  <c:v>114</c:v>
                </c:pt>
                <c:pt idx="589">
                  <c:v>114.5</c:v>
                </c:pt>
                <c:pt idx="590">
                  <c:v>115</c:v>
                </c:pt>
                <c:pt idx="591">
                  <c:v>115.5</c:v>
                </c:pt>
                <c:pt idx="592">
                  <c:v>116</c:v>
                </c:pt>
                <c:pt idx="593">
                  <c:v>116.5</c:v>
                </c:pt>
                <c:pt idx="594">
                  <c:v>117</c:v>
                </c:pt>
                <c:pt idx="595">
                  <c:v>117.5</c:v>
                </c:pt>
                <c:pt idx="596">
                  <c:v>118</c:v>
                </c:pt>
                <c:pt idx="597">
                  <c:v>118.5</c:v>
                </c:pt>
                <c:pt idx="598">
                  <c:v>119</c:v>
                </c:pt>
                <c:pt idx="599">
                  <c:v>119.5</c:v>
                </c:pt>
                <c:pt idx="600">
                  <c:v>120</c:v>
                </c:pt>
                <c:pt idx="601">
                  <c:v>120.5</c:v>
                </c:pt>
                <c:pt idx="602">
                  <c:v>121</c:v>
                </c:pt>
                <c:pt idx="603">
                  <c:v>121.5</c:v>
                </c:pt>
                <c:pt idx="604">
                  <c:v>122</c:v>
                </c:pt>
                <c:pt idx="605">
                  <c:v>122.5</c:v>
                </c:pt>
                <c:pt idx="606">
                  <c:v>123</c:v>
                </c:pt>
                <c:pt idx="607">
                  <c:v>123.5</c:v>
                </c:pt>
                <c:pt idx="608">
                  <c:v>124</c:v>
                </c:pt>
                <c:pt idx="609">
                  <c:v>124.5</c:v>
                </c:pt>
                <c:pt idx="610">
                  <c:v>125</c:v>
                </c:pt>
                <c:pt idx="611">
                  <c:v>125.5</c:v>
                </c:pt>
                <c:pt idx="612">
                  <c:v>126</c:v>
                </c:pt>
                <c:pt idx="613">
                  <c:v>126.5</c:v>
                </c:pt>
                <c:pt idx="614">
                  <c:v>127</c:v>
                </c:pt>
                <c:pt idx="615">
                  <c:v>127.5</c:v>
                </c:pt>
                <c:pt idx="616">
                  <c:v>128</c:v>
                </c:pt>
                <c:pt idx="617">
                  <c:v>128.5</c:v>
                </c:pt>
                <c:pt idx="618">
                  <c:v>129</c:v>
                </c:pt>
                <c:pt idx="619">
                  <c:v>129.5</c:v>
                </c:pt>
                <c:pt idx="620">
                  <c:v>130</c:v>
                </c:pt>
                <c:pt idx="621">
                  <c:v>130.5</c:v>
                </c:pt>
                <c:pt idx="622">
                  <c:v>131</c:v>
                </c:pt>
                <c:pt idx="623">
                  <c:v>131.5</c:v>
                </c:pt>
                <c:pt idx="624">
                  <c:v>132</c:v>
                </c:pt>
                <c:pt idx="625">
                  <c:v>132.5</c:v>
                </c:pt>
                <c:pt idx="626">
                  <c:v>133</c:v>
                </c:pt>
                <c:pt idx="627">
                  <c:v>133.5</c:v>
                </c:pt>
                <c:pt idx="628">
                  <c:v>134</c:v>
                </c:pt>
                <c:pt idx="629">
                  <c:v>134.5</c:v>
                </c:pt>
                <c:pt idx="630">
                  <c:v>135</c:v>
                </c:pt>
                <c:pt idx="631">
                  <c:v>135.5</c:v>
                </c:pt>
                <c:pt idx="632">
                  <c:v>136</c:v>
                </c:pt>
                <c:pt idx="633">
                  <c:v>136.5</c:v>
                </c:pt>
                <c:pt idx="634">
                  <c:v>137</c:v>
                </c:pt>
                <c:pt idx="635">
                  <c:v>137.5</c:v>
                </c:pt>
                <c:pt idx="636">
                  <c:v>138</c:v>
                </c:pt>
                <c:pt idx="637">
                  <c:v>138.5</c:v>
                </c:pt>
                <c:pt idx="638">
                  <c:v>139</c:v>
                </c:pt>
                <c:pt idx="639">
                  <c:v>139.5</c:v>
                </c:pt>
                <c:pt idx="640">
                  <c:v>140</c:v>
                </c:pt>
                <c:pt idx="641">
                  <c:v>140.5</c:v>
                </c:pt>
                <c:pt idx="642">
                  <c:v>141</c:v>
                </c:pt>
                <c:pt idx="643">
                  <c:v>141.5</c:v>
                </c:pt>
                <c:pt idx="644">
                  <c:v>142</c:v>
                </c:pt>
                <c:pt idx="645">
                  <c:v>142.5</c:v>
                </c:pt>
                <c:pt idx="646">
                  <c:v>143</c:v>
                </c:pt>
                <c:pt idx="647">
                  <c:v>143.5</c:v>
                </c:pt>
                <c:pt idx="648">
                  <c:v>144</c:v>
                </c:pt>
                <c:pt idx="649">
                  <c:v>144.5</c:v>
                </c:pt>
                <c:pt idx="650">
                  <c:v>145</c:v>
                </c:pt>
                <c:pt idx="651">
                  <c:v>145.5</c:v>
                </c:pt>
                <c:pt idx="652">
                  <c:v>146</c:v>
                </c:pt>
                <c:pt idx="653">
                  <c:v>146.5</c:v>
                </c:pt>
                <c:pt idx="654">
                  <c:v>147</c:v>
                </c:pt>
                <c:pt idx="655">
                  <c:v>147.5</c:v>
                </c:pt>
                <c:pt idx="656">
                  <c:v>148</c:v>
                </c:pt>
                <c:pt idx="657">
                  <c:v>148.5</c:v>
                </c:pt>
                <c:pt idx="658">
                  <c:v>149</c:v>
                </c:pt>
                <c:pt idx="659">
                  <c:v>149.5</c:v>
                </c:pt>
                <c:pt idx="660">
                  <c:v>150</c:v>
                </c:pt>
                <c:pt idx="661">
                  <c:v>150.5</c:v>
                </c:pt>
                <c:pt idx="662">
                  <c:v>151</c:v>
                </c:pt>
                <c:pt idx="663">
                  <c:v>151.5</c:v>
                </c:pt>
                <c:pt idx="664">
                  <c:v>152</c:v>
                </c:pt>
                <c:pt idx="665">
                  <c:v>152.5</c:v>
                </c:pt>
                <c:pt idx="666">
                  <c:v>153</c:v>
                </c:pt>
                <c:pt idx="667">
                  <c:v>153.5</c:v>
                </c:pt>
                <c:pt idx="668">
                  <c:v>154</c:v>
                </c:pt>
                <c:pt idx="669">
                  <c:v>154.5</c:v>
                </c:pt>
                <c:pt idx="670">
                  <c:v>155</c:v>
                </c:pt>
                <c:pt idx="671">
                  <c:v>155.5</c:v>
                </c:pt>
                <c:pt idx="672">
                  <c:v>156</c:v>
                </c:pt>
                <c:pt idx="673">
                  <c:v>156.5</c:v>
                </c:pt>
                <c:pt idx="674">
                  <c:v>157</c:v>
                </c:pt>
                <c:pt idx="675">
                  <c:v>157.5</c:v>
                </c:pt>
                <c:pt idx="676">
                  <c:v>158</c:v>
                </c:pt>
                <c:pt idx="677">
                  <c:v>158.5</c:v>
                </c:pt>
                <c:pt idx="678">
                  <c:v>159</c:v>
                </c:pt>
                <c:pt idx="679">
                  <c:v>159.5</c:v>
                </c:pt>
                <c:pt idx="680">
                  <c:v>160</c:v>
                </c:pt>
                <c:pt idx="681">
                  <c:v>160.5</c:v>
                </c:pt>
                <c:pt idx="682">
                  <c:v>161</c:v>
                </c:pt>
                <c:pt idx="683">
                  <c:v>161.5</c:v>
                </c:pt>
                <c:pt idx="684">
                  <c:v>162</c:v>
                </c:pt>
                <c:pt idx="685">
                  <c:v>162.5</c:v>
                </c:pt>
                <c:pt idx="686">
                  <c:v>163</c:v>
                </c:pt>
                <c:pt idx="687">
                  <c:v>163.5</c:v>
                </c:pt>
                <c:pt idx="688">
                  <c:v>164</c:v>
                </c:pt>
                <c:pt idx="689">
                  <c:v>164.5</c:v>
                </c:pt>
                <c:pt idx="690">
                  <c:v>165</c:v>
                </c:pt>
                <c:pt idx="691">
                  <c:v>165.5</c:v>
                </c:pt>
                <c:pt idx="692">
                  <c:v>166</c:v>
                </c:pt>
                <c:pt idx="693">
                  <c:v>166.5</c:v>
                </c:pt>
                <c:pt idx="694">
                  <c:v>167</c:v>
                </c:pt>
                <c:pt idx="695">
                  <c:v>167.5</c:v>
                </c:pt>
                <c:pt idx="696">
                  <c:v>168</c:v>
                </c:pt>
                <c:pt idx="697">
                  <c:v>168.5</c:v>
                </c:pt>
                <c:pt idx="698">
                  <c:v>169</c:v>
                </c:pt>
                <c:pt idx="699">
                  <c:v>169.5</c:v>
                </c:pt>
                <c:pt idx="700">
                  <c:v>170</c:v>
                </c:pt>
                <c:pt idx="701">
                  <c:v>170.5</c:v>
                </c:pt>
                <c:pt idx="702">
                  <c:v>171</c:v>
                </c:pt>
                <c:pt idx="703">
                  <c:v>171.5</c:v>
                </c:pt>
                <c:pt idx="704">
                  <c:v>172</c:v>
                </c:pt>
                <c:pt idx="705">
                  <c:v>172.5</c:v>
                </c:pt>
                <c:pt idx="706">
                  <c:v>173</c:v>
                </c:pt>
                <c:pt idx="707">
                  <c:v>173.5</c:v>
                </c:pt>
                <c:pt idx="708">
                  <c:v>174</c:v>
                </c:pt>
                <c:pt idx="709">
                  <c:v>174.5</c:v>
                </c:pt>
                <c:pt idx="710">
                  <c:v>175</c:v>
                </c:pt>
                <c:pt idx="711">
                  <c:v>175.5</c:v>
                </c:pt>
                <c:pt idx="712">
                  <c:v>176</c:v>
                </c:pt>
                <c:pt idx="713">
                  <c:v>176.5</c:v>
                </c:pt>
                <c:pt idx="714">
                  <c:v>177</c:v>
                </c:pt>
                <c:pt idx="715">
                  <c:v>177.5</c:v>
                </c:pt>
                <c:pt idx="716">
                  <c:v>178</c:v>
                </c:pt>
                <c:pt idx="717">
                  <c:v>178.5</c:v>
                </c:pt>
                <c:pt idx="718">
                  <c:v>179</c:v>
                </c:pt>
                <c:pt idx="719">
                  <c:v>179.5</c:v>
                </c:pt>
                <c:pt idx="720">
                  <c:v>180</c:v>
                </c:pt>
              </c:numCache>
            </c:numRef>
          </c:cat>
          <c:val>
            <c:numRef>
              <c:f>'[Interference Monitor 2012.xlsx]Distribution along GSO'!$B$1:$B$721</c:f>
              <c:numCache>
                <c:formatCode>General</c:formatCode>
                <c:ptCount val="721"/>
                <c:pt idx="346">
                  <c:v>1</c:v>
                </c:pt>
                <c:pt idx="374">
                  <c:v>1</c:v>
                </c:pt>
                <c:pt idx="380">
                  <c:v>1</c:v>
                </c:pt>
                <c:pt idx="386">
                  <c:v>18</c:v>
                </c:pt>
                <c:pt idx="403">
                  <c:v>2</c:v>
                </c:pt>
                <c:pt idx="411">
                  <c:v>4</c:v>
                </c:pt>
                <c:pt idx="412">
                  <c:v>7</c:v>
                </c:pt>
                <c:pt idx="421">
                  <c:v>1</c:v>
                </c:pt>
                <c:pt idx="444">
                  <c:v>1</c:v>
                </c:pt>
                <c:pt idx="448">
                  <c:v>3</c:v>
                </c:pt>
                <c:pt idx="465">
                  <c:v>1</c:v>
                </c:pt>
                <c:pt idx="536">
                  <c:v>2</c:v>
                </c:pt>
                <c:pt idx="640">
                  <c:v>4</c:v>
                </c:pt>
              </c:numCache>
            </c:numRef>
          </c:val>
        </c:ser>
        <c:axId val="35678080"/>
        <c:axId val="35679616"/>
      </c:barChart>
      <c:catAx>
        <c:axId val="35678080"/>
        <c:scaling>
          <c:orientation val="minMax"/>
        </c:scaling>
        <c:axPos val="b"/>
        <c:numFmt formatCode="General" sourceLinked="1"/>
        <c:tickLblPos val="nextTo"/>
        <c:crossAx val="35679616"/>
        <c:crosses val="autoZero"/>
        <c:auto val="1"/>
        <c:lblAlgn val="ctr"/>
        <c:lblOffset val="100"/>
      </c:catAx>
      <c:valAx>
        <c:axId val="35679616"/>
        <c:scaling>
          <c:orientation val="minMax"/>
        </c:scaling>
        <c:axPos val="l"/>
        <c:majorGridlines/>
        <c:numFmt formatCode="General" sourceLinked="1"/>
        <c:tickLblPos val="nextTo"/>
        <c:crossAx val="3567808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кв.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2013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cat>
            <c:numRef>
              <c:f>'Distribution along GSO'!$A$1:$A$721</c:f>
              <c:numCache>
                <c:formatCode>General</c:formatCode>
                <c:ptCount val="721"/>
                <c:pt idx="0">
                  <c:v>-180</c:v>
                </c:pt>
                <c:pt idx="1">
                  <c:v>-179.5</c:v>
                </c:pt>
                <c:pt idx="2">
                  <c:v>-179</c:v>
                </c:pt>
                <c:pt idx="3">
                  <c:v>-178.5</c:v>
                </c:pt>
                <c:pt idx="4">
                  <c:v>-178</c:v>
                </c:pt>
                <c:pt idx="5">
                  <c:v>-177.5</c:v>
                </c:pt>
                <c:pt idx="6">
                  <c:v>-177</c:v>
                </c:pt>
                <c:pt idx="7">
                  <c:v>-176.5</c:v>
                </c:pt>
                <c:pt idx="8">
                  <c:v>-176</c:v>
                </c:pt>
                <c:pt idx="9">
                  <c:v>-175.5</c:v>
                </c:pt>
                <c:pt idx="10">
                  <c:v>-175</c:v>
                </c:pt>
                <c:pt idx="11">
                  <c:v>-174.5</c:v>
                </c:pt>
                <c:pt idx="12">
                  <c:v>-174</c:v>
                </c:pt>
                <c:pt idx="13">
                  <c:v>-173.5</c:v>
                </c:pt>
                <c:pt idx="14">
                  <c:v>-173</c:v>
                </c:pt>
                <c:pt idx="15">
                  <c:v>-172.5</c:v>
                </c:pt>
                <c:pt idx="16">
                  <c:v>-172</c:v>
                </c:pt>
                <c:pt idx="17">
                  <c:v>-171.5</c:v>
                </c:pt>
                <c:pt idx="18">
                  <c:v>-171</c:v>
                </c:pt>
                <c:pt idx="19">
                  <c:v>-170.5</c:v>
                </c:pt>
                <c:pt idx="20">
                  <c:v>-170</c:v>
                </c:pt>
                <c:pt idx="21">
                  <c:v>-169.5</c:v>
                </c:pt>
                <c:pt idx="22">
                  <c:v>-169</c:v>
                </c:pt>
                <c:pt idx="23">
                  <c:v>-168.5</c:v>
                </c:pt>
                <c:pt idx="24">
                  <c:v>-168</c:v>
                </c:pt>
                <c:pt idx="25">
                  <c:v>-167.5</c:v>
                </c:pt>
                <c:pt idx="26">
                  <c:v>-167</c:v>
                </c:pt>
                <c:pt idx="27">
                  <c:v>-166.5</c:v>
                </c:pt>
                <c:pt idx="28">
                  <c:v>-166</c:v>
                </c:pt>
                <c:pt idx="29">
                  <c:v>-165.5</c:v>
                </c:pt>
                <c:pt idx="30">
                  <c:v>-165</c:v>
                </c:pt>
                <c:pt idx="31">
                  <c:v>-164.5</c:v>
                </c:pt>
                <c:pt idx="32">
                  <c:v>-164</c:v>
                </c:pt>
                <c:pt idx="33">
                  <c:v>-163.5</c:v>
                </c:pt>
                <c:pt idx="34">
                  <c:v>-163</c:v>
                </c:pt>
                <c:pt idx="35">
                  <c:v>-162.5</c:v>
                </c:pt>
                <c:pt idx="36">
                  <c:v>-162</c:v>
                </c:pt>
                <c:pt idx="37">
                  <c:v>-161.5</c:v>
                </c:pt>
                <c:pt idx="38">
                  <c:v>-161</c:v>
                </c:pt>
                <c:pt idx="39">
                  <c:v>-160.5</c:v>
                </c:pt>
                <c:pt idx="40">
                  <c:v>-160</c:v>
                </c:pt>
                <c:pt idx="41">
                  <c:v>-159.5</c:v>
                </c:pt>
                <c:pt idx="42">
                  <c:v>-159</c:v>
                </c:pt>
                <c:pt idx="43">
                  <c:v>-158.5</c:v>
                </c:pt>
                <c:pt idx="44">
                  <c:v>-158</c:v>
                </c:pt>
                <c:pt idx="45">
                  <c:v>-157.5</c:v>
                </c:pt>
                <c:pt idx="46">
                  <c:v>-157</c:v>
                </c:pt>
                <c:pt idx="47">
                  <c:v>-156.5</c:v>
                </c:pt>
                <c:pt idx="48">
                  <c:v>-156</c:v>
                </c:pt>
                <c:pt idx="49">
                  <c:v>-155.5</c:v>
                </c:pt>
                <c:pt idx="50">
                  <c:v>-155</c:v>
                </c:pt>
                <c:pt idx="51">
                  <c:v>-154.5</c:v>
                </c:pt>
                <c:pt idx="52">
                  <c:v>-154</c:v>
                </c:pt>
                <c:pt idx="53">
                  <c:v>-153.5</c:v>
                </c:pt>
                <c:pt idx="54">
                  <c:v>-153</c:v>
                </c:pt>
                <c:pt idx="55">
                  <c:v>-152.5</c:v>
                </c:pt>
                <c:pt idx="56">
                  <c:v>-152</c:v>
                </c:pt>
                <c:pt idx="57">
                  <c:v>-151.5</c:v>
                </c:pt>
                <c:pt idx="58">
                  <c:v>-151</c:v>
                </c:pt>
                <c:pt idx="59">
                  <c:v>-150.5</c:v>
                </c:pt>
                <c:pt idx="60">
                  <c:v>-150</c:v>
                </c:pt>
                <c:pt idx="61">
                  <c:v>-149.5</c:v>
                </c:pt>
                <c:pt idx="62">
                  <c:v>-149</c:v>
                </c:pt>
                <c:pt idx="63">
                  <c:v>-148.5</c:v>
                </c:pt>
                <c:pt idx="64">
                  <c:v>-148</c:v>
                </c:pt>
                <c:pt idx="65">
                  <c:v>-147.5</c:v>
                </c:pt>
                <c:pt idx="66">
                  <c:v>-147</c:v>
                </c:pt>
                <c:pt idx="67">
                  <c:v>-146.5</c:v>
                </c:pt>
                <c:pt idx="68">
                  <c:v>-146</c:v>
                </c:pt>
                <c:pt idx="69">
                  <c:v>-145.5</c:v>
                </c:pt>
                <c:pt idx="70">
                  <c:v>-145</c:v>
                </c:pt>
                <c:pt idx="71">
                  <c:v>-144.5</c:v>
                </c:pt>
                <c:pt idx="72">
                  <c:v>-144</c:v>
                </c:pt>
                <c:pt idx="73">
                  <c:v>-143.5</c:v>
                </c:pt>
                <c:pt idx="74">
                  <c:v>-143</c:v>
                </c:pt>
                <c:pt idx="75">
                  <c:v>-142.5</c:v>
                </c:pt>
                <c:pt idx="76">
                  <c:v>-142</c:v>
                </c:pt>
                <c:pt idx="77">
                  <c:v>-141.5</c:v>
                </c:pt>
                <c:pt idx="78">
                  <c:v>-141</c:v>
                </c:pt>
                <c:pt idx="79">
                  <c:v>-140.5</c:v>
                </c:pt>
                <c:pt idx="80">
                  <c:v>-140</c:v>
                </c:pt>
                <c:pt idx="81">
                  <c:v>-139.5</c:v>
                </c:pt>
                <c:pt idx="82">
                  <c:v>-139</c:v>
                </c:pt>
                <c:pt idx="83">
                  <c:v>-138.5</c:v>
                </c:pt>
                <c:pt idx="84">
                  <c:v>-138</c:v>
                </c:pt>
                <c:pt idx="85">
                  <c:v>-137.5</c:v>
                </c:pt>
                <c:pt idx="86">
                  <c:v>-137</c:v>
                </c:pt>
                <c:pt idx="87">
                  <c:v>-136.5</c:v>
                </c:pt>
                <c:pt idx="88">
                  <c:v>-136</c:v>
                </c:pt>
                <c:pt idx="89">
                  <c:v>-135.5</c:v>
                </c:pt>
                <c:pt idx="90">
                  <c:v>-135</c:v>
                </c:pt>
                <c:pt idx="91">
                  <c:v>-134.5</c:v>
                </c:pt>
                <c:pt idx="92">
                  <c:v>-134</c:v>
                </c:pt>
                <c:pt idx="93">
                  <c:v>-133.5</c:v>
                </c:pt>
                <c:pt idx="94">
                  <c:v>-133</c:v>
                </c:pt>
                <c:pt idx="95">
                  <c:v>-132.5</c:v>
                </c:pt>
                <c:pt idx="96">
                  <c:v>-132</c:v>
                </c:pt>
                <c:pt idx="97">
                  <c:v>-131.5</c:v>
                </c:pt>
                <c:pt idx="98">
                  <c:v>-131</c:v>
                </c:pt>
                <c:pt idx="99">
                  <c:v>-130.5</c:v>
                </c:pt>
                <c:pt idx="100">
                  <c:v>-130</c:v>
                </c:pt>
                <c:pt idx="101">
                  <c:v>-129.5</c:v>
                </c:pt>
                <c:pt idx="102">
                  <c:v>-129</c:v>
                </c:pt>
                <c:pt idx="103">
                  <c:v>-128.5</c:v>
                </c:pt>
                <c:pt idx="104">
                  <c:v>-128</c:v>
                </c:pt>
                <c:pt idx="105">
                  <c:v>-127.5</c:v>
                </c:pt>
                <c:pt idx="106">
                  <c:v>-127</c:v>
                </c:pt>
                <c:pt idx="107">
                  <c:v>-126.5</c:v>
                </c:pt>
                <c:pt idx="108">
                  <c:v>-126</c:v>
                </c:pt>
                <c:pt idx="109">
                  <c:v>-125.5</c:v>
                </c:pt>
                <c:pt idx="110">
                  <c:v>-125</c:v>
                </c:pt>
                <c:pt idx="111">
                  <c:v>-124.5</c:v>
                </c:pt>
                <c:pt idx="112">
                  <c:v>-124</c:v>
                </c:pt>
                <c:pt idx="113">
                  <c:v>-123.5</c:v>
                </c:pt>
                <c:pt idx="114">
                  <c:v>-123</c:v>
                </c:pt>
                <c:pt idx="115">
                  <c:v>-122.5</c:v>
                </c:pt>
                <c:pt idx="116">
                  <c:v>-122</c:v>
                </c:pt>
                <c:pt idx="117">
                  <c:v>-121.5</c:v>
                </c:pt>
                <c:pt idx="118">
                  <c:v>-121</c:v>
                </c:pt>
                <c:pt idx="119">
                  <c:v>-120.5</c:v>
                </c:pt>
                <c:pt idx="120">
                  <c:v>-120</c:v>
                </c:pt>
                <c:pt idx="121">
                  <c:v>-119.5</c:v>
                </c:pt>
                <c:pt idx="122">
                  <c:v>-119</c:v>
                </c:pt>
                <c:pt idx="123">
                  <c:v>-118.5</c:v>
                </c:pt>
                <c:pt idx="124">
                  <c:v>-118</c:v>
                </c:pt>
                <c:pt idx="125">
                  <c:v>-117.5</c:v>
                </c:pt>
                <c:pt idx="126">
                  <c:v>-117</c:v>
                </c:pt>
                <c:pt idx="127">
                  <c:v>-116.5</c:v>
                </c:pt>
                <c:pt idx="128">
                  <c:v>-116</c:v>
                </c:pt>
                <c:pt idx="129">
                  <c:v>-115.5</c:v>
                </c:pt>
                <c:pt idx="130">
                  <c:v>-115</c:v>
                </c:pt>
                <c:pt idx="131">
                  <c:v>-114.5</c:v>
                </c:pt>
                <c:pt idx="132">
                  <c:v>-114</c:v>
                </c:pt>
                <c:pt idx="133">
                  <c:v>-113.5</c:v>
                </c:pt>
                <c:pt idx="134">
                  <c:v>-113</c:v>
                </c:pt>
                <c:pt idx="135">
                  <c:v>-112.5</c:v>
                </c:pt>
                <c:pt idx="136">
                  <c:v>-112</c:v>
                </c:pt>
                <c:pt idx="137">
                  <c:v>-111.5</c:v>
                </c:pt>
                <c:pt idx="138">
                  <c:v>-111</c:v>
                </c:pt>
                <c:pt idx="139">
                  <c:v>-110.5</c:v>
                </c:pt>
                <c:pt idx="140">
                  <c:v>-110</c:v>
                </c:pt>
                <c:pt idx="141">
                  <c:v>-109.5</c:v>
                </c:pt>
                <c:pt idx="142">
                  <c:v>-109</c:v>
                </c:pt>
                <c:pt idx="143">
                  <c:v>-108.5</c:v>
                </c:pt>
                <c:pt idx="144">
                  <c:v>-108</c:v>
                </c:pt>
                <c:pt idx="145">
                  <c:v>-107.5</c:v>
                </c:pt>
                <c:pt idx="146">
                  <c:v>-107</c:v>
                </c:pt>
                <c:pt idx="147">
                  <c:v>-106.5</c:v>
                </c:pt>
                <c:pt idx="148">
                  <c:v>-106</c:v>
                </c:pt>
                <c:pt idx="149">
                  <c:v>-105.5</c:v>
                </c:pt>
                <c:pt idx="150">
                  <c:v>-105</c:v>
                </c:pt>
                <c:pt idx="151">
                  <c:v>-104.5</c:v>
                </c:pt>
                <c:pt idx="152">
                  <c:v>-104</c:v>
                </c:pt>
                <c:pt idx="153">
                  <c:v>-103.5</c:v>
                </c:pt>
                <c:pt idx="154">
                  <c:v>-103</c:v>
                </c:pt>
                <c:pt idx="155">
                  <c:v>-102.5</c:v>
                </c:pt>
                <c:pt idx="156">
                  <c:v>-102</c:v>
                </c:pt>
                <c:pt idx="157">
                  <c:v>-101.5</c:v>
                </c:pt>
                <c:pt idx="158">
                  <c:v>-101</c:v>
                </c:pt>
                <c:pt idx="159">
                  <c:v>-100.5</c:v>
                </c:pt>
                <c:pt idx="160">
                  <c:v>-100</c:v>
                </c:pt>
                <c:pt idx="161">
                  <c:v>-99.5</c:v>
                </c:pt>
                <c:pt idx="162">
                  <c:v>-99</c:v>
                </c:pt>
                <c:pt idx="163">
                  <c:v>-98.5</c:v>
                </c:pt>
                <c:pt idx="164">
                  <c:v>-98</c:v>
                </c:pt>
                <c:pt idx="165">
                  <c:v>-97.5</c:v>
                </c:pt>
                <c:pt idx="166">
                  <c:v>-97</c:v>
                </c:pt>
                <c:pt idx="167">
                  <c:v>-96.5</c:v>
                </c:pt>
                <c:pt idx="168">
                  <c:v>-96</c:v>
                </c:pt>
                <c:pt idx="169">
                  <c:v>-95.5</c:v>
                </c:pt>
                <c:pt idx="170">
                  <c:v>-95</c:v>
                </c:pt>
                <c:pt idx="171">
                  <c:v>-94.5</c:v>
                </c:pt>
                <c:pt idx="172">
                  <c:v>-94</c:v>
                </c:pt>
                <c:pt idx="173">
                  <c:v>-93.5</c:v>
                </c:pt>
                <c:pt idx="174">
                  <c:v>-93</c:v>
                </c:pt>
                <c:pt idx="175">
                  <c:v>-92.5</c:v>
                </c:pt>
                <c:pt idx="176">
                  <c:v>-92</c:v>
                </c:pt>
                <c:pt idx="177">
                  <c:v>-91.5</c:v>
                </c:pt>
                <c:pt idx="178">
                  <c:v>-91</c:v>
                </c:pt>
                <c:pt idx="179">
                  <c:v>-90.5</c:v>
                </c:pt>
                <c:pt idx="180">
                  <c:v>-90</c:v>
                </c:pt>
                <c:pt idx="181">
                  <c:v>-89.5</c:v>
                </c:pt>
                <c:pt idx="182">
                  <c:v>-89</c:v>
                </c:pt>
                <c:pt idx="183">
                  <c:v>-88.5</c:v>
                </c:pt>
                <c:pt idx="184">
                  <c:v>-88</c:v>
                </c:pt>
                <c:pt idx="185">
                  <c:v>-87.5</c:v>
                </c:pt>
                <c:pt idx="186">
                  <c:v>-87</c:v>
                </c:pt>
                <c:pt idx="187">
                  <c:v>-86.5</c:v>
                </c:pt>
                <c:pt idx="188">
                  <c:v>-86</c:v>
                </c:pt>
                <c:pt idx="189">
                  <c:v>-85.5</c:v>
                </c:pt>
                <c:pt idx="190">
                  <c:v>-85</c:v>
                </c:pt>
                <c:pt idx="191">
                  <c:v>-84.5</c:v>
                </c:pt>
                <c:pt idx="192">
                  <c:v>-84</c:v>
                </c:pt>
                <c:pt idx="193">
                  <c:v>-83.5</c:v>
                </c:pt>
                <c:pt idx="194">
                  <c:v>-83</c:v>
                </c:pt>
                <c:pt idx="195">
                  <c:v>-82.5</c:v>
                </c:pt>
                <c:pt idx="196">
                  <c:v>-82</c:v>
                </c:pt>
                <c:pt idx="197">
                  <c:v>-81.5</c:v>
                </c:pt>
                <c:pt idx="198">
                  <c:v>-81</c:v>
                </c:pt>
                <c:pt idx="199">
                  <c:v>-80.5</c:v>
                </c:pt>
                <c:pt idx="200">
                  <c:v>-80</c:v>
                </c:pt>
                <c:pt idx="201">
                  <c:v>-79.5</c:v>
                </c:pt>
                <c:pt idx="202">
                  <c:v>-79</c:v>
                </c:pt>
                <c:pt idx="203">
                  <c:v>-78.5</c:v>
                </c:pt>
                <c:pt idx="204">
                  <c:v>-78</c:v>
                </c:pt>
                <c:pt idx="205">
                  <c:v>-77.5</c:v>
                </c:pt>
                <c:pt idx="206">
                  <c:v>-77</c:v>
                </c:pt>
                <c:pt idx="207">
                  <c:v>-76.5</c:v>
                </c:pt>
                <c:pt idx="208">
                  <c:v>-76</c:v>
                </c:pt>
                <c:pt idx="209">
                  <c:v>-75.5</c:v>
                </c:pt>
                <c:pt idx="210">
                  <c:v>-75</c:v>
                </c:pt>
                <c:pt idx="211">
                  <c:v>-74.5</c:v>
                </c:pt>
                <c:pt idx="212">
                  <c:v>-74</c:v>
                </c:pt>
                <c:pt idx="213">
                  <c:v>-73.5</c:v>
                </c:pt>
                <c:pt idx="214">
                  <c:v>-73</c:v>
                </c:pt>
                <c:pt idx="215">
                  <c:v>-72.5</c:v>
                </c:pt>
                <c:pt idx="216">
                  <c:v>-72</c:v>
                </c:pt>
                <c:pt idx="217">
                  <c:v>-71.5</c:v>
                </c:pt>
                <c:pt idx="218">
                  <c:v>-71</c:v>
                </c:pt>
                <c:pt idx="219">
                  <c:v>-70.5</c:v>
                </c:pt>
                <c:pt idx="220">
                  <c:v>-70</c:v>
                </c:pt>
                <c:pt idx="221">
                  <c:v>-69.5</c:v>
                </c:pt>
                <c:pt idx="222">
                  <c:v>-69</c:v>
                </c:pt>
                <c:pt idx="223">
                  <c:v>-68.5</c:v>
                </c:pt>
                <c:pt idx="224">
                  <c:v>-68</c:v>
                </c:pt>
                <c:pt idx="225">
                  <c:v>-67.5</c:v>
                </c:pt>
                <c:pt idx="226">
                  <c:v>-67</c:v>
                </c:pt>
                <c:pt idx="227">
                  <c:v>-66.5</c:v>
                </c:pt>
                <c:pt idx="228">
                  <c:v>-66</c:v>
                </c:pt>
                <c:pt idx="229">
                  <c:v>-65.5</c:v>
                </c:pt>
                <c:pt idx="230">
                  <c:v>-65</c:v>
                </c:pt>
                <c:pt idx="231">
                  <c:v>-64.5</c:v>
                </c:pt>
                <c:pt idx="232">
                  <c:v>-64</c:v>
                </c:pt>
                <c:pt idx="233">
                  <c:v>-63.5</c:v>
                </c:pt>
                <c:pt idx="234">
                  <c:v>-63</c:v>
                </c:pt>
                <c:pt idx="235">
                  <c:v>-62.5</c:v>
                </c:pt>
                <c:pt idx="236">
                  <c:v>-62</c:v>
                </c:pt>
                <c:pt idx="237">
                  <c:v>-61.5</c:v>
                </c:pt>
                <c:pt idx="238">
                  <c:v>-61</c:v>
                </c:pt>
                <c:pt idx="239">
                  <c:v>-60.5</c:v>
                </c:pt>
                <c:pt idx="240">
                  <c:v>-60</c:v>
                </c:pt>
                <c:pt idx="241">
                  <c:v>-59.5</c:v>
                </c:pt>
                <c:pt idx="242">
                  <c:v>-59</c:v>
                </c:pt>
                <c:pt idx="243">
                  <c:v>-58.5</c:v>
                </c:pt>
                <c:pt idx="244">
                  <c:v>-58</c:v>
                </c:pt>
                <c:pt idx="245">
                  <c:v>-57.5</c:v>
                </c:pt>
                <c:pt idx="246">
                  <c:v>-57</c:v>
                </c:pt>
                <c:pt idx="247">
                  <c:v>-56.5</c:v>
                </c:pt>
                <c:pt idx="248">
                  <c:v>-56</c:v>
                </c:pt>
                <c:pt idx="249">
                  <c:v>-55.5</c:v>
                </c:pt>
                <c:pt idx="250">
                  <c:v>-55</c:v>
                </c:pt>
                <c:pt idx="251">
                  <c:v>-54.5</c:v>
                </c:pt>
                <c:pt idx="252">
                  <c:v>-54</c:v>
                </c:pt>
                <c:pt idx="253">
                  <c:v>-53.5</c:v>
                </c:pt>
                <c:pt idx="254">
                  <c:v>-53</c:v>
                </c:pt>
                <c:pt idx="255">
                  <c:v>-52.5</c:v>
                </c:pt>
                <c:pt idx="256">
                  <c:v>-52</c:v>
                </c:pt>
                <c:pt idx="257">
                  <c:v>-51.5</c:v>
                </c:pt>
                <c:pt idx="258">
                  <c:v>-51</c:v>
                </c:pt>
                <c:pt idx="259">
                  <c:v>-50.5</c:v>
                </c:pt>
                <c:pt idx="260">
                  <c:v>-50</c:v>
                </c:pt>
                <c:pt idx="261">
                  <c:v>-49.5</c:v>
                </c:pt>
                <c:pt idx="262">
                  <c:v>-49</c:v>
                </c:pt>
                <c:pt idx="263">
                  <c:v>-48.5</c:v>
                </c:pt>
                <c:pt idx="264">
                  <c:v>-48</c:v>
                </c:pt>
                <c:pt idx="265">
                  <c:v>-47.5</c:v>
                </c:pt>
                <c:pt idx="266">
                  <c:v>-47</c:v>
                </c:pt>
                <c:pt idx="267">
                  <c:v>-46.5</c:v>
                </c:pt>
                <c:pt idx="268">
                  <c:v>-46</c:v>
                </c:pt>
                <c:pt idx="269">
                  <c:v>-45.5</c:v>
                </c:pt>
                <c:pt idx="270">
                  <c:v>-45</c:v>
                </c:pt>
                <c:pt idx="271">
                  <c:v>-44.5</c:v>
                </c:pt>
                <c:pt idx="272">
                  <c:v>-44</c:v>
                </c:pt>
                <c:pt idx="273">
                  <c:v>-43.5</c:v>
                </c:pt>
                <c:pt idx="274">
                  <c:v>-43</c:v>
                </c:pt>
                <c:pt idx="275">
                  <c:v>-42.5</c:v>
                </c:pt>
                <c:pt idx="276">
                  <c:v>-42</c:v>
                </c:pt>
                <c:pt idx="277">
                  <c:v>-41.5</c:v>
                </c:pt>
                <c:pt idx="278">
                  <c:v>-41</c:v>
                </c:pt>
                <c:pt idx="279">
                  <c:v>-40.5</c:v>
                </c:pt>
                <c:pt idx="280">
                  <c:v>-40</c:v>
                </c:pt>
                <c:pt idx="281">
                  <c:v>-39.5</c:v>
                </c:pt>
                <c:pt idx="282">
                  <c:v>-39</c:v>
                </c:pt>
                <c:pt idx="283">
                  <c:v>-38.5</c:v>
                </c:pt>
                <c:pt idx="284">
                  <c:v>-38</c:v>
                </c:pt>
                <c:pt idx="285">
                  <c:v>-37.5</c:v>
                </c:pt>
                <c:pt idx="286">
                  <c:v>-37</c:v>
                </c:pt>
                <c:pt idx="287">
                  <c:v>-36.5</c:v>
                </c:pt>
                <c:pt idx="288">
                  <c:v>-36</c:v>
                </c:pt>
                <c:pt idx="289">
                  <c:v>-35.5</c:v>
                </c:pt>
                <c:pt idx="290">
                  <c:v>-35</c:v>
                </c:pt>
                <c:pt idx="291">
                  <c:v>-34.5</c:v>
                </c:pt>
                <c:pt idx="292">
                  <c:v>-34</c:v>
                </c:pt>
                <c:pt idx="293">
                  <c:v>-33.5</c:v>
                </c:pt>
                <c:pt idx="294">
                  <c:v>-33</c:v>
                </c:pt>
                <c:pt idx="295">
                  <c:v>-32.5</c:v>
                </c:pt>
                <c:pt idx="296">
                  <c:v>-32</c:v>
                </c:pt>
                <c:pt idx="297">
                  <c:v>-31.5</c:v>
                </c:pt>
                <c:pt idx="298">
                  <c:v>-31</c:v>
                </c:pt>
                <c:pt idx="299">
                  <c:v>-30.5</c:v>
                </c:pt>
                <c:pt idx="300">
                  <c:v>-30</c:v>
                </c:pt>
                <c:pt idx="301">
                  <c:v>-29.5</c:v>
                </c:pt>
                <c:pt idx="302">
                  <c:v>-29</c:v>
                </c:pt>
                <c:pt idx="303">
                  <c:v>-28.5</c:v>
                </c:pt>
                <c:pt idx="304">
                  <c:v>-28</c:v>
                </c:pt>
                <c:pt idx="305">
                  <c:v>-27.5</c:v>
                </c:pt>
                <c:pt idx="306">
                  <c:v>-27</c:v>
                </c:pt>
                <c:pt idx="307">
                  <c:v>-26.5</c:v>
                </c:pt>
                <c:pt idx="308">
                  <c:v>-26</c:v>
                </c:pt>
                <c:pt idx="309">
                  <c:v>-25.5</c:v>
                </c:pt>
                <c:pt idx="310">
                  <c:v>-25</c:v>
                </c:pt>
                <c:pt idx="311">
                  <c:v>-24.5</c:v>
                </c:pt>
                <c:pt idx="312">
                  <c:v>-24</c:v>
                </c:pt>
                <c:pt idx="313">
                  <c:v>-23.5</c:v>
                </c:pt>
                <c:pt idx="314">
                  <c:v>-23</c:v>
                </c:pt>
                <c:pt idx="315">
                  <c:v>-22.5</c:v>
                </c:pt>
                <c:pt idx="316">
                  <c:v>-22</c:v>
                </c:pt>
                <c:pt idx="317">
                  <c:v>-21.5</c:v>
                </c:pt>
                <c:pt idx="318">
                  <c:v>-21</c:v>
                </c:pt>
                <c:pt idx="319">
                  <c:v>-20.5</c:v>
                </c:pt>
                <c:pt idx="320">
                  <c:v>-20</c:v>
                </c:pt>
                <c:pt idx="321">
                  <c:v>-19.5</c:v>
                </c:pt>
                <c:pt idx="322">
                  <c:v>-19</c:v>
                </c:pt>
                <c:pt idx="323">
                  <c:v>-18.5</c:v>
                </c:pt>
                <c:pt idx="324">
                  <c:v>-18</c:v>
                </c:pt>
                <c:pt idx="325">
                  <c:v>-17.5</c:v>
                </c:pt>
                <c:pt idx="326">
                  <c:v>-17</c:v>
                </c:pt>
                <c:pt idx="327">
                  <c:v>-16.5</c:v>
                </c:pt>
                <c:pt idx="328">
                  <c:v>-16</c:v>
                </c:pt>
                <c:pt idx="329">
                  <c:v>-15.5</c:v>
                </c:pt>
                <c:pt idx="330">
                  <c:v>-15</c:v>
                </c:pt>
                <c:pt idx="331">
                  <c:v>-14.5</c:v>
                </c:pt>
                <c:pt idx="332">
                  <c:v>-14</c:v>
                </c:pt>
                <c:pt idx="333">
                  <c:v>-13.5</c:v>
                </c:pt>
                <c:pt idx="334">
                  <c:v>-13</c:v>
                </c:pt>
                <c:pt idx="335">
                  <c:v>-12.5</c:v>
                </c:pt>
                <c:pt idx="336">
                  <c:v>-12</c:v>
                </c:pt>
                <c:pt idx="337">
                  <c:v>-11.5</c:v>
                </c:pt>
                <c:pt idx="338">
                  <c:v>-11</c:v>
                </c:pt>
                <c:pt idx="339">
                  <c:v>-10.5</c:v>
                </c:pt>
                <c:pt idx="340">
                  <c:v>-10</c:v>
                </c:pt>
                <c:pt idx="341">
                  <c:v>-9.5</c:v>
                </c:pt>
                <c:pt idx="342">
                  <c:v>-9</c:v>
                </c:pt>
                <c:pt idx="343">
                  <c:v>-8.5</c:v>
                </c:pt>
                <c:pt idx="344">
                  <c:v>-8</c:v>
                </c:pt>
                <c:pt idx="345">
                  <c:v>-7.5</c:v>
                </c:pt>
                <c:pt idx="346">
                  <c:v>-7</c:v>
                </c:pt>
                <c:pt idx="347">
                  <c:v>-6.5</c:v>
                </c:pt>
                <c:pt idx="348">
                  <c:v>-6</c:v>
                </c:pt>
                <c:pt idx="349">
                  <c:v>-5.5</c:v>
                </c:pt>
                <c:pt idx="350">
                  <c:v>-5</c:v>
                </c:pt>
                <c:pt idx="351">
                  <c:v>-4.5</c:v>
                </c:pt>
                <c:pt idx="352">
                  <c:v>-4</c:v>
                </c:pt>
                <c:pt idx="353">
                  <c:v>-3.5</c:v>
                </c:pt>
                <c:pt idx="354">
                  <c:v>-3</c:v>
                </c:pt>
                <c:pt idx="355">
                  <c:v>-2.5</c:v>
                </c:pt>
                <c:pt idx="356">
                  <c:v>-2</c:v>
                </c:pt>
                <c:pt idx="357">
                  <c:v>-1.5</c:v>
                </c:pt>
                <c:pt idx="358">
                  <c:v>-1</c:v>
                </c:pt>
                <c:pt idx="359">
                  <c:v>-0.5</c:v>
                </c:pt>
                <c:pt idx="360">
                  <c:v>0</c:v>
                </c:pt>
                <c:pt idx="361">
                  <c:v>0.5</c:v>
                </c:pt>
                <c:pt idx="362">
                  <c:v>1</c:v>
                </c:pt>
                <c:pt idx="363">
                  <c:v>1.5</c:v>
                </c:pt>
                <c:pt idx="364">
                  <c:v>2</c:v>
                </c:pt>
                <c:pt idx="365">
                  <c:v>2.5</c:v>
                </c:pt>
                <c:pt idx="366">
                  <c:v>3</c:v>
                </c:pt>
                <c:pt idx="367">
                  <c:v>3.5</c:v>
                </c:pt>
                <c:pt idx="368">
                  <c:v>4</c:v>
                </c:pt>
                <c:pt idx="369">
                  <c:v>4.5</c:v>
                </c:pt>
                <c:pt idx="370">
                  <c:v>5</c:v>
                </c:pt>
                <c:pt idx="371">
                  <c:v>5.5</c:v>
                </c:pt>
                <c:pt idx="372">
                  <c:v>6</c:v>
                </c:pt>
                <c:pt idx="373">
                  <c:v>6.5</c:v>
                </c:pt>
                <c:pt idx="374">
                  <c:v>7</c:v>
                </c:pt>
                <c:pt idx="375">
                  <c:v>7.5</c:v>
                </c:pt>
                <c:pt idx="376">
                  <c:v>8</c:v>
                </c:pt>
                <c:pt idx="377">
                  <c:v>8.5</c:v>
                </c:pt>
                <c:pt idx="378">
                  <c:v>9</c:v>
                </c:pt>
                <c:pt idx="379">
                  <c:v>9.5</c:v>
                </c:pt>
                <c:pt idx="380">
                  <c:v>10</c:v>
                </c:pt>
                <c:pt idx="381">
                  <c:v>10.5</c:v>
                </c:pt>
                <c:pt idx="382">
                  <c:v>11</c:v>
                </c:pt>
                <c:pt idx="383">
                  <c:v>11.5</c:v>
                </c:pt>
                <c:pt idx="384">
                  <c:v>12</c:v>
                </c:pt>
                <c:pt idx="385">
                  <c:v>12.5</c:v>
                </c:pt>
                <c:pt idx="386">
                  <c:v>13</c:v>
                </c:pt>
                <c:pt idx="387">
                  <c:v>13.5</c:v>
                </c:pt>
                <c:pt idx="388">
                  <c:v>14</c:v>
                </c:pt>
                <c:pt idx="389">
                  <c:v>14.5</c:v>
                </c:pt>
                <c:pt idx="390">
                  <c:v>15</c:v>
                </c:pt>
                <c:pt idx="391">
                  <c:v>15.5</c:v>
                </c:pt>
                <c:pt idx="392">
                  <c:v>16</c:v>
                </c:pt>
                <c:pt idx="393">
                  <c:v>16.5</c:v>
                </c:pt>
                <c:pt idx="394">
                  <c:v>17</c:v>
                </c:pt>
                <c:pt idx="395">
                  <c:v>17.5</c:v>
                </c:pt>
                <c:pt idx="396">
                  <c:v>18</c:v>
                </c:pt>
                <c:pt idx="397">
                  <c:v>18.5</c:v>
                </c:pt>
                <c:pt idx="398">
                  <c:v>19</c:v>
                </c:pt>
                <c:pt idx="399">
                  <c:v>19.5</c:v>
                </c:pt>
                <c:pt idx="400">
                  <c:v>20</c:v>
                </c:pt>
                <c:pt idx="401">
                  <c:v>20.5</c:v>
                </c:pt>
                <c:pt idx="402">
                  <c:v>21</c:v>
                </c:pt>
                <c:pt idx="403">
                  <c:v>21.5</c:v>
                </c:pt>
                <c:pt idx="404">
                  <c:v>22</c:v>
                </c:pt>
                <c:pt idx="405">
                  <c:v>22.5</c:v>
                </c:pt>
                <c:pt idx="406">
                  <c:v>23</c:v>
                </c:pt>
                <c:pt idx="407">
                  <c:v>23.5</c:v>
                </c:pt>
                <c:pt idx="408">
                  <c:v>24</c:v>
                </c:pt>
                <c:pt idx="409">
                  <c:v>24.5</c:v>
                </c:pt>
                <c:pt idx="410">
                  <c:v>25</c:v>
                </c:pt>
                <c:pt idx="411">
                  <c:v>25.5</c:v>
                </c:pt>
                <c:pt idx="412">
                  <c:v>26</c:v>
                </c:pt>
                <c:pt idx="413">
                  <c:v>26.5</c:v>
                </c:pt>
                <c:pt idx="414">
                  <c:v>27</c:v>
                </c:pt>
                <c:pt idx="415">
                  <c:v>27.5</c:v>
                </c:pt>
                <c:pt idx="416">
                  <c:v>28</c:v>
                </c:pt>
                <c:pt idx="417">
                  <c:v>28.5</c:v>
                </c:pt>
                <c:pt idx="418">
                  <c:v>29</c:v>
                </c:pt>
                <c:pt idx="419">
                  <c:v>29.5</c:v>
                </c:pt>
                <c:pt idx="420">
                  <c:v>30</c:v>
                </c:pt>
                <c:pt idx="421">
                  <c:v>30.5</c:v>
                </c:pt>
                <c:pt idx="422">
                  <c:v>31</c:v>
                </c:pt>
                <c:pt idx="423">
                  <c:v>31.5</c:v>
                </c:pt>
                <c:pt idx="424">
                  <c:v>32</c:v>
                </c:pt>
                <c:pt idx="425">
                  <c:v>32.5</c:v>
                </c:pt>
                <c:pt idx="426">
                  <c:v>33</c:v>
                </c:pt>
                <c:pt idx="427">
                  <c:v>33.5</c:v>
                </c:pt>
                <c:pt idx="428">
                  <c:v>34</c:v>
                </c:pt>
                <c:pt idx="429">
                  <c:v>34.5</c:v>
                </c:pt>
                <c:pt idx="430">
                  <c:v>35</c:v>
                </c:pt>
                <c:pt idx="431">
                  <c:v>35.5</c:v>
                </c:pt>
                <c:pt idx="432">
                  <c:v>36</c:v>
                </c:pt>
                <c:pt idx="433">
                  <c:v>36.5</c:v>
                </c:pt>
                <c:pt idx="434">
                  <c:v>37</c:v>
                </c:pt>
                <c:pt idx="435">
                  <c:v>37.5</c:v>
                </c:pt>
                <c:pt idx="436">
                  <c:v>38</c:v>
                </c:pt>
                <c:pt idx="437">
                  <c:v>38.5</c:v>
                </c:pt>
                <c:pt idx="438">
                  <c:v>39</c:v>
                </c:pt>
                <c:pt idx="439">
                  <c:v>39.5</c:v>
                </c:pt>
                <c:pt idx="440">
                  <c:v>40</c:v>
                </c:pt>
                <c:pt idx="441">
                  <c:v>40.5</c:v>
                </c:pt>
                <c:pt idx="442">
                  <c:v>41</c:v>
                </c:pt>
                <c:pt idx="443">
                  <c:v>41.5</c:v>
                </c:pt>
                <c:pt idx="444">
                  <c:v>42</c:v>
                </c:pt>
                <c:pt idx="445">
                  <c:v>42.5</c:v>
                </c:pt>
                <c:pt idx="446">
                  <c:v>43</c:v>
                </c:pt>
                <c:pt idx="447">
                  <c:v>43.5</c:v>
                </c:pt>
                <c:pt idx="448">
                  <c:v>44</c:v>
                </c:pt>
                <c:pt idx="449">
                  <c:v>44.5</c:v>
                </c:pt>
                <c:pt idx="450">
                  <c:v>45</c:v>
                </c:pt>
                <c:pt idx="451">
                  <c:v>45.5</c:v>
                </c:pt>
                <c:pt idx="452">
                  <c:v>46</c:v>
                </c:pt>
                <c:pt idx="453">
                  <c:v>46.5</c:v>
                </c:pt>
                <c:pt idx="454">
                  <c:v>47</c:v>
                </c:pt>
                <c:pt idx="455">
                  <c:v>47.5</c:v>
                </c:pt>
                <c:pt idx="456">
                  <c:v>48</c:v>
                </c:pt>
                <c:pt idx="457">
                  <c:v>48.5</c:v>
                </c:pt>
                <c:pt idx="458">
                  <c:v>49</c:v>
                </c:pt>
                <c:pt idx="459">
                  <c:v>49.5</c:v>
                </c:pt>
                <c:pt idx="460">
                  <c:v>50</c:v>
                </c:pt>
                <c:pt idx="461">
                  <c:v>50.5</c:v>
                </c:pt>
                <c:pt idx="462">
                  <c:v>51</c:v>
                </c:pt>
                <c:pt idx="463">
                  <c:v>51.5</c:v>
                </c:pt>
                <c:pt idx="464">
                  <c:v>52</c:v>
                </c:pt>
                <c:pt idx="465">
                  <c:v>52.5</c:v>
                </c:pt>
                <c:pt idx="466">
                  <c:v>53</c:v>
                </c:pt>
                <c:pt idx="467">
                  <c:v>53.5</c:v>
                </c:pt>
                <c:pt idx="468">
                  <c:v>54</c:v>
                </c:pt>
                <c:pt idx="469">
                  <c:v>54.5</c:v>
                </c:pt>
                <c:pt idx="470">
                  <c:v>55</c:v>
                </c:pt>
                <c:pt idx="471">
                  <c:v>55.5</c:v>
                </c:pt>
                <c:pt idx="472">
                  <c:v>56</c:v>
                </c:pt>
                <c:pt idx="473">
                  <c:v>56.5</c:v>
                </c:pt>
                <c:pt idx="474">
                  <c:v>57</c:v>
                </c:pt>
                <c:pt idx="475">
                  <c:v>57.5</c:v>
                </c:pt>
                <c:pt idx="476">
                  <c:v>58</c:v>
                </c:pt>
                <c:pt idx="477">
                  <c:v>58.5</c:v>
                </c:pt>
                <c:pt idx="478">
                  <c:v>59</c:v>
                </c:pt>
                <c:pt idx="479">
                  <c:v>59.5</c:v>
                </c:pt>
                <c:pt idx="480">
                  <c:v>60</c:v>
                </c:pt>
                <c:pt idx="481">
                  <c:v>60.5</c:v>
                </c:pt>
                <c:pt idx="482">
                  <c:v>61</c:v>
                </c:pt>
                <c:pt idx="483">
                  <c:v>61.5</c:v>
                </c:pt>
                <c:pt idx="484">
                  <c:v>62</c:v>
                </c:pt>
                <c:pt idx="485">
                  <c:v>62.5</c:v>
                </c:pt>
                <c:pt idx="486">
                  <c:v>63</c:v>
                </c:pt>
                <c:pt idx="487">
                  <c:v>63.5</c:v>
                </c:pt>
                <c:pt idx="488">
                  <c:v>64</c:v>
                </c:pt>
                <c:pt idx="489">
                  <c:v>64.5</c:v>
                </c:pt>
                <c:pt idx="490">
                  <c:v>65</c:v>
                </c:pt>
                <c:pt idx="491">
                  <c:v>65.5</c:v>
                </c:pt>
                <c:pt idx="492">
                  <c:v>66</c:v>
                </c:pt>
                <c:pt idx="493">
                  <c:v>66.5</c:v>
                </c:pt>
                <c:pt idx="494">
                  <c:v>67</c:v>
                </c:pt>
                <c:pt idx="495">
                  <c:v>67.5</c:v>
                </c:pt>
                <c:pt idx="496">
                  <c:v>68</c:v>
                </c:pt>
                <c:pt idx="497">
                  <c:v>68.5</c:v>
                </c:pt>
                <c:pt idx="498">
                  <c:v>69</c:v>
                </c:pt>
                <c:pt idx="499">
                  <c:v>69.5</c:v>
                </c:pt>
                <c:pt idx="500">
                  <c:v>70</c:v>
                </c:pt>
                <c:pt idx="501">
                  <c:v>70.5</c:v>
                </c:pt>
                <c:pt idx="502">
                  <c:v>71</c:v>
                </c:pt>
                <c:pt idx="503">
                  <c:v>71.5</c:v>
                </c:pt>
                <c:pt idx="504">
                  <c:v>72</c:v>
                </c:pt>
                <c:pt idx="505">
                  <c:v>72.5</c:v>
                </c:pt>
                <c:pt idx="506">
                  <c:v>73</c:v>
                </c:pt>
                <c:pt idx="507">
                  <c:v>73.5</c:v>
                </c:pt>
                <c:pt idx="508">
                  <c:v>74</c:v>
                </c:pt>
                <c:pt idx="509">
                  <c:v>74.5</c:v>
                </c:pt>
                <c:pt idx="510">
                  <c:v>75</c:v>
                </c:pt>
                <c:pt idx="511">
                  <c:v>75.5</c:v>
                </c:pt>
                <c:pt idx="512">
                  <c:v>76</c:v>
                </c:pt>
                <c:pt idx="513">
                  <c:v>76.5</c:v>
                </c:pt>
                <c:pt idx="514">
                  <c:v>77</c:v>
                </c:pt>
                <c:pt idx="515">
                  <c:v>77.5</c:v>
                </c:pt>
                <c:pt idx="516">
                  <c:v>78</c:v>
                </c:pt>
                <c:pt idx="517">
                  <c:v>78.5</c:v>
                </c:pt>
                <c:pt idx="518">
                  <c:v>79</c:v>
                </c:pt>
                <c:pt idx="519">
                  <c:v>79.5</c:v>
                </c:pt>
                <c:pt idx="520">
                  <c:v>80</c:v>
                </c:pt>
                <c:pt idx="521">
                  <c:v>80.5</c:v>
                </c:pt>
                <c:pt idx="522">
                  <c:v>81</c:v>
                </c:pt>
                <c:pt idx="523">
                  <c:v>81.5</c:v>
                </c:pt>
                <c:pt idx="524">
                  <c:v>82</c:v>
                </c:pt>
                <c:pt idx="525">
                  <c:v>82.5</c:v>
                </c:pt>
                <c:pt idx="526">
                  <c:v>83</c:v>
                </c:pt>
                <c:pt idx="527">
                  <c:v>83.5</c:v>
                </c:pt>
                <c:pt idx="528">
                  <c:v>84</c:v>
                </c:pt>
                <c:pt idx="529">
                  <c:v>84.5</c:v>
                </c:pt>
                <c:pt idx="530">
                  <c:v>85</c:v>
                </c:pt>
                <c:pt idx="531">
                  <c:v>85.5</c:v>
                </c:pt>
                <c:pt idx="532">
                  <c:v>86</c:v>
                </c:pt>
                <c:pt idx="533">
                  <c:v>86.5</c:v>
                </c:pt>
                <c:pt idx="534">
                  <c:v>87</c:v>
                </c:pt>
                <c:pt idx="535">
                  <c:v>87.5</c:v>
                </c:pt>
                <c:pt idx="536">
                  <c:v>88</c:v>
                </c:pt>
                <c:pt idx="537">
                  <c:v>88.5</c:v>
                </c:pt>
                <c:pt idx="538">
                  <c:v>89</c:v>
                </c:pt>
                <c:pt idx="539">
                  <c:v>89.5</c:v>
                </c:pt>
                <c:pt idx="540">
                  <c:v>90</c:v>
                </c:pt>
                <c:pt idx="541">
                  <c:v>90.5</c:v>
                </c:pt>
                <c:pt idx="542">
                  <c:v>91</c:v>
                </c:pt>
                <c:pt idx="543">
                  <c:v>91.5</c:v>
                </c:pt>
                <c:pt idx="544">
                  <c:v>92</c:v>
                </c:pt>
                <c:pt idx="545">
                  <c:v>92.5</c:v>
                </c:pt>
                <c:pt idx="546">
                  <c:v>93</c:v>
                </c:pt>
                <c:pt idx="547">
                  <c:v>93.5</c:v>
                </c:pt>
                <c:pt idx="548">
                  <c:v>94</c:v>
                </c:pt>
                <c:pt idx="549">
                  <c:v>94.5</c:v>
                </c:pt>
                <c:pt idx="550">
                  <c:v>95</c:v>
                </c:pt>
                <c:pt idx="551">
                  <c:v>95.5</c:v>
                </c:pt>
                <c:pt idx="552">
                  <c:v>96</c:v>
                </c:pt>
                <c:pt idx="553">
                  <c:v>96.5</c:v>
                </c:pt>
                <c:pt idx="554">
                  <c:v>97</c:v>
                </c:pt>
                <c:pt idx="555">
                  <c:v>97.5</c:v>
                </c:pt>
                <c:pt idx="556">
                  <c:v>98</c:v>
                </c:pt>
                <c:pt idx="557">
                  <c:v>98.5</c:v>
                </c:pt>
                <c:pt idx="558">
                  <c:v>99</c:v>
                </c:pt>
                <c:pt idx="559">
                  <c:v>99.5</c:v>
                </c:pt>
                <c:pt idx="560">
                  <c:v>100</c:v>
                </c:pt>
                <c:pt idx="561">
                  <c:v>100.5</c:v>
                </c:pt>
                <c:pt idx="562">
                  <c:v>101</c:v>
                </c:pt>
                <c:pt idx="563">
                  <c:v>101.5</c:v>
                </c:pt>
                <c:pt idx="564">
                  <c:v>102</c:v>
                </c:pt>
                <c:pt idx="565">
                  <c:v>102.5</c:v>
                </c:pt>
                <c:pt idx="566">
                  <c:v>103</c:v>
                </c:pt>
                <c:pt idx="567">
                  <c:v>103.5</c:v>
                </c:pt>
                <c:pt idx="568">
                  <c:v>104</c:v>
                </c:pt>
                <c:pt idx="569">
                  <c:v>104.5</c:v>
                </c:pt>
                <c:pt idx="570">
                  <c:v>105</c:v>
                </c:pt>
                <c:pt idx="571">
                  <c:v>105.5</c:v>
                </c:pt>
                <c:pt idx="572">
                  <c:v>106</c:v>
                </c:pt>
                <c:pt idx="573">
                  <c:v>106.5</c:v>
                </c:pt>
                <c:pt idx="574">
                  <c:v>107</c:v>
                </c:pt>
                <c:pt idx="575">
                  <c:v>107.5</c:v>
                </c:pt>
                <c:pt idx="576">
                  <c:v>108</c:v>
                </c:pt>
                <c:pt idx="577">
                  <c:v>108.5</c:v>
                </c:pt>
                <c:pt idx="578">
                  <c:v>109</c:v>
                </c:pt>
                <c:pt idx="579">
                  <c:v>109.5</c:v>
                </c:pt>
                <c:pt idx="580">
                  <c:v>110</c:v>
                </c:pt>
                <c:pt idx="581">
                  <c:v>110.5</c:v>
                </c:pt>
                <c:pt idx="582">
                  <c:v>111</c:v>
                </c:pt>
                <c:pt idx="583">
                  <c:v>111.5</c:v>
                </c:pt>
                <c:pt idx="584">
                  <c:v>112</c:v>
                </c:pt>
                <c:pt idx="585">
                  <c:v>112.5</c:v>
                </c:pt>
                <c:pt idx="586">
                  <c:v>113</c:v>
                </c:pt>
                <c:pt idx="587">
                  <c:v>113.5</c:v>
                </c:pt>
                <c:pt idx="588">
                  <c:v>114</c:v>
                </c:pt>
                <c:pt idx="589">
                  <c:v>114.5</c:v>
                </c:pt>
                <c:pt idx="590">
                  <c:v>115</c:v>
                </c:pt>
                <c:pt idx="591">
                  <c:v>115.5</c:v>
                </c:pt>
                <c:pt idx="592">
                  <c:v>116</c:v>
                </c:pt>
                <c:pt idx="593">
                  <c:v>116.5</c:v>
                </c:pt>
                <c:pt idx="594">
                  <c:v>117</c:v>
                </c:pt>
                <c:pt idx="595">
                  <c:v>117.5</c:v>
                </c:pt>
                <c:pt idx="596">
                  <c:v>118</c:v>
                </c:pt>
                <c:pt idx="597">
                  <c:v>118.5</c:v>
                </c:pt>
                <c:pt idx="598">
                  <c:v>119</c:v>
                </c:pt>
                <c:pt idx="599">
                  <c:v>119.5</c:v>
                </c:pt>
                <c:pt idx="600">
                  <c:v>120</c:v>
                </c:pt>
                <c:pt idx="601">
                  <c:v>120.5</c:v>
                </c:pt>
                <c:pt idx="602">
                  <c:v>121</c:v>
                </c:pt>
                <c:pt idx="603">
                  <c:v>121.5</c:v>
                </c:pt>
                <c:pt idx="604">
                  <c:v>122</c:v>
                </c:pt>
                <c:pt idx="605">
                  <c:v>122.5</c:v>
                </c:pt>
                <c:pt idx="606">
                  <c:v>123</c:v>
                </c:pt>
                <c:pt idx="607">
                  <c:v>123.5</c:v>
                </c:pt>
                <c:pt idx="608">
                  <c:v>124</c:v>
                </c:pt>
                <c:pt idx="609">
                  <c:v>124.5</c:v>
                </c:pt>
                <c:pt idx="610">
                  <c:v>125</c:v>
                </c:pt>
                <c:pt idx="611">
                  <c:v>125.5</c:v>
                </c:pt>
                <c:pt idx="612">
                  <c:v>126</c:v>
                </c:pt>
                <c:pt idx="613">
                  <c:v>126.5</c:v>
                </c:pt>
                <c:pt idx="614">
                  <c:v>127</c:v>
                </c:pt>
                <c:pt idx="615">
                  <c:v>127.5</c:v>
                </c:pt>
                <c:pt idx="616">
                  <c:v>128</c:v>
                </c:pt>
                <c:pt idx="617">
                  <c:v>128.5</c:v>
                </c:pt>
                <c:pt idx="618">
                  <c:v>129</c:v>
                </c:pt>
                <c:pt idx="619">
                  <c:v>129.5</c:v>
                </c:pt>
                <c:pt idx="620">
                  <c:v>130</c:v>
                </c:pt>
                <c:pt idx="621">
                  <c:v>130.5</c:v>
                </c:pt>
                <c:pt idx="622">
                  <c:v>131</c:v>
                </c:pt>
                <c:pt idx="623">
                  <c:v>131.5</c:v>
                </c:pt>
                <c:pt idx="624">
                  <c:v>132</c:v>
                </c:pt>
                <c:pt idx="625">
                  <c:v>132.5</c:v>
                </c:pt>
                <c:pt idx="626">
                  <c:v>133</c:v>
                </c:pt>
                <c:pt idx="627">
                  <c:v>133.5</c:v>
                </c:pt>
                <c:pt idx="628">
                  <c:v>134</c:v>
                </c:pt>
                <c:pt idx="629">
                  <c:v>134.5</c:v>
                </c:pt>
                <c:pt idx="630">
                  <c:v>135</c:v>
                </c:pt>
                <c:pt idx="631">
                  <c:v>135.5</c:v>
                </c:pt>
                <c:pt idx="632">
                  <c:v>136</c:v>
                </c:pt>
                <c:pt idx="633">
                  <c:v>136.5</c:v>
                </c:pt>
                <c:pt idx="634">
                  <c:v>137</c:v>
                </c:pt>
                <c:pt idx="635">
                  <c:v>137.5</c:v>
                </c:pt>
                <c:pt idx="636">
                  <c:v>138</c:v>
                </c:pt>
                <c:pt idx="637">
                  <c:v>138.5</c:v>
                </c:pt>
                <c:pt idx="638">
                  <c:v>139</c:v>
                </c:pt>
                <c:pt idx="639">
                  <c:v>139.5</c:v>
                </c:pt>
                <c:pt idx="640">
                  <c:v>140</c:v>
                </c:pt>
                <c:pt idx="641">
                  <c:v>140.5</c:v>
                </c:pt>
                <c:pt idx="642">
                  <c:v>141</c:v>
                </c:pt>
                <c:pt idx="643">
                  <c:v>141.5</c:v>
                </c:pt>
                <c:pt idx="644">
                  <c:v>142</c:v>
                </c:pt>
                <c:pt idx="645">
                  <c:v>142.5</c:v>
                </c:pt>
                <c:pt idx="646">
                  <c:v>143</c:v>
                </c:pt>
                <c:pt idx="647">
                  <c:v>143.5</c:v>
                </c:pt>
                <c:pt idx="648">
                  <c:v>144</c:v>
                </c:pt>
                <c:pt idx="649">
                  <c:v>144.5</c:v>
                </c:pt>
                <c:pt idx="650">
                  <c:v>145</c:v>
                </c:pt>
                <c:pt idx="651">
                  <c:v>145.5</c:v>
                </c:pt>
                <c:pt idx="652">
                  <c:v>146</c:v>
                </c:pt>
                <c:pt idx="653">
                  <c:v>146.5</c:v>
                </c:pt>
                <c:pt idx="654">
                  <c:v>147</c:v>
                </c:pt>
                <c:pt idx="655">
                  <c:v>147.5</c:v>
                </c:pt>
                <c:pt idx="656">
                  <c:v>148</c:v>
                </c:pt>
                <c:pt idx="657">
                  <c:v>148.5</c:v>
                </c:pt>
                <c:pt idx="658">
                  <c:v>149</c:v>
                </c:pt>
                <c:pt idx="659">
                  <c:v>149.5</c:v>
                </c:pt>
                <c:pt idx="660">
                  <c:v>150</c:v>
                </c:pt>
                <c:pt idx="661">
                  <c:v>150.5</c:v>
                </c:pt>
                <c:pt idx="662">
                  <c:v>151</c:v>
                </c:pt>
                <c:pt idx="663">
                  <c:v>151.5</c:v>
                </c:pt>
                <c:pt idx="664">
                  <c:v>152</c:v>
                </c:pt>
                <c:pt idx="665">
                  <c:v>152.5</c:v>
                </c:pt>
                <c:pt idx="666">
                  <c:v>153</c:v>
                </c:pt>
                <c:pt idx="667">
                  <c:v>153.5</c:v>
                </c:pt>
                <c:pt idx="668">
                  <c:v>154</c:v>
                </c:pt>
                <c:pt idx="669">
                  <c:v>154.5</c:v>
                </c:pt>
                <c:pt idx="670">
                  <c:v>155</c:v>
                </c:pt>
                <c:pt idx="671">
                  <c:v>155.5</c:v>
                </c:pt>
                <c:pt idx="672">
                  <c:v>156</c:v>
                </c:pt>
                <c:pt idx="673">
                  <c:v>156.5</c:v>
                </c:pt>
                <c:pt idx="674">
                  <c:v>157</c:v>
                </c:pt>
                <c:pt idx="675">
                  <c:v>157.5</c:v>
                </c:pt>
                <c:pt idx="676">
                  <c:v>158</c:v>
                </c:pt>
                <c:pt idx="677">
                  <c:v>158.5</c:v>
                </c:pt>
                <c:pt idx="678">
                  <c:v>159</c:v>
                </c:pt>
                <c:pt idx="679">
                  <c:v>159.5</c:v>
                </c:pt>
                <c:pt idx="680">
                  <c:v>160</c:v>
                </c:pt>
                <c:pt idx="681">
                  <c:v>160.5</c:v>
                </c:pt>
                <c:pt idx="682">
                  <c:v>161</c:v>
                </c:pt>
                <c:pt idx="683">
                  <c:v>161.5</c:v>
                </c:pt>
                <c:pt idx="684">
                  <c:v>162</c:v>
                </c:pt>
                <c:pt idx="685">
                  <c:v>162.5</c:v>
                </c:pt>
                <c:pt idx="686">
                  <c:v>163</c:v>
                </c:pt>
                <c:pt idx="687">
                  <c:v>163.5</c:v>
                </c:pt>
                <c:pt idx="688">
                  <c:v>164</c:v>
                </c:pt>
                <c:pt idx="689">
                  <c:v>164.5</c:v>
                </c:pt>
                <c:pt idx="690">
                  <c:v>165</c:v>
                </c:pt>
                <c:pt idx="691">
                  <c:v>165.5</c:v>
                </c:pt>
                <c:pt idx="692">
                  <c:v>166</c:v>
                </c:pt>
                <c:pt idx="693">
                  <c:v>166.5</c:v>
                </c:pt>
                <c:pt idx="694">
                  <c:v>167</c:v>
                </c:pt>
                <c:pt idx="695">
                  <c:v>167.5</c:v>
                </c:pt>
                <c:pt idx="696">
                  <c:v>168</c:v>
                </c:pt>
                <c:pt idx="697">
                  <c:v>168.5</c:v>
                </c:pt>
                <c:pt idx="698">
                  <c:v>169</c:v>
                </c:pt>
                <c:pt idx="699">
                  <c:v>169.5</c:v>
                </c:pt>
                <c:pt idx="700">
                  <c:v>170</c:v>
                </c:pt>
                <c:pt idx="701">
                  <c:v>170.5</c:v>
                </c:pt>
                <c:pt idx="702">
                  <c:v>171</c:v>
                </c:pt>
                <c:pt idx="703">
                  <c:v>171.5</c:v>
                </c:pt>
                <c:pt idx="704">
                  <c:v>172</c:v>
                </c:pt>
                <c:pt idx="705">
                  <c:v>172.5</c:v>
                </c:pt>
                <c:pt idx="706">
                  <c:v>173</c:v>
                </c:pt>
                <c:pt idx="707">
                  <c:v>173.5</c:v>
                </c:pt>
                <c:pt idx="708">
                  <c:v>174</c:v>
                </c:pt>
                <c:pt idx="709">
                  <c:v>174.5</c:v>
                </c:pt>
                <c:pt idx="710">
                  <c:v>175</c:v>
                </c:pt>
                <c:pt idx="711">
                  <c:v>175.5</c:v>
                </c:pt>
                <c:pt idx="712">
                  <c:v>176</c:v>
                </c:pt>
                <c:pt idx="713">
                  <c:v>176.5</c:v>
                </c:pt>
                <c:pt idx="714">
                  <c:v>177</c:v>
                </c:pt>
                <c:pt idx="715">
                  <c:v>177.5</c:v>
                </c:pt>
                <c:pt idx="716">
                  <c:v>178</c:v>
                </c:pt>
                <c:pt idx="717">
                  <c:v>178.5</c:v>
                </c:pt>
                <c:pt idx="718">
                  <c:v>179</c:v>
                </c:pt>
                <c:pt idx="719">
                  <c:v>179.5</c:v>
                </c:pt>
                <c:pt idx="720">
                  <c:v>180</c:v>
                </c:pt>
              </c:numCache>
            </c:numRef>
          </c:cat>
          <c:val>
            <c:numRef>
              <c:f>'Distribution along GSO'!$B$1:$B$721</c:f>
              <c:numCache>
                <c:formatCode>General</c:formatCode>
                <c:ptCount val="721"/>
                <c:pt idx="374">
                  <c:v>1</c:v>
                </c:pt>
                <c:pt idx="386">
                  <c:v>2</c:v>
                </c:pt>
                <c:pt idx="411">
                  <c:v>3</c:v>
                </c:pt>
                <c:pt idx="412">
                  <c:v>2</c:v>
                </c:pt>
                <c:pt idx="463">
                  <c:v>1</c:v>
                </c:pt>
                <c:pt idx="465">
                  <c:v>2</c:v>
                </c:pt>
              </c:numCache>
            </c:numRef>
          </c:val>
        </c:ser>
        <c:axId val="59403264"/>
        <c:axId val="59437824"/>
      </c:barChart>
      <c:catAx>
        <c:axId val="59403264"/>
        <c:scaling>
          <c:orientation val="minMax"/>
        </c:scaling>
        <c:axPos val="b"/>
        <c:numFmt formatCode="General" sourceLinked="1"/>
        <c:tickLblPos val="nextTo"/>
        <c:crossAx val="59437824"/>
        <c:crosses val="autoZero"/>
        <c:auto val="1"/>
        <c:lblAlgn val="ctr"/>
        <c:lblOffset val="100"/>
      </c:catAx>
      <c:valAx>
        <c:axId val="59437824"/>
        <c:scaling>
          <c:orientation val="minMax"/>
        </c:scaling>
        <c:axPos val="l"/>
        <c:majorGridlines/>
        <c:numFmt formatCode="General" sourceLinked="1"/>
        <c:tickLblPos val="nextTo"/>
        <c:crossAx val="5940326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6"/>
  <c:clrMapOvr bg1="lt1" tx1="dk1" bg2="lt2" tx2="dk2" accent1="accent1" accent2="accent2" accent3="accent3" accent4="accent4" accent5="accent5" accent6="accent6" hlink="hlink" folHlink="folHlink"/>
  <c:pivotSource>
    <c:name>[Example of DB for RRB Website.xlsx]Affected Administrations &amp; Sat.!PivotTable1</c:name>
    <c:fmtId val="-1"/>
  </c:pivotSource>
  <c:chart>
    <c:title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'Affected Administrations &amp; Sat.'!$C$6</c:f>
              <c:strCache>
                <c:ptCount val="1"/>
                <c:pt idx="0">
                  <c:v>Total</c:v>
                </c:pt>
              </c:strCache>
            </c:strRef>
          </c:tx>
          <c:cat>
            <c:multiLvlStrRef>
              <c:f>'Affected Administrations &amp; Sat.'!$B$7:$B$73</c:f>
              <c:multiLvlStrCache>
                <c:ptCount val="31"/>
                <c:lvl>
                  <c:pt idx="0">
                    <c:v>(blank)</c:v>
                  </c:pt>
                  <c:pt idx="1">
                    <c:v>(blank)</c:v>
                  </c:pt>
                  <c:pt idx="2">
                    <c:v>CHINASAT-32</c:v>
                  </c:pt>
                  <c:pt idx="3">
                    <c:v>CHINASAT-51.5E</c:v>
                  </c:pt>
                  <c:pt idx="4">
                    <c:v>GRACE</c:v>
                  </c:pt>
                  <c:pt idx="5">
                    <c:v>NILESAT-102</c:v>
                  </c:pt>
                  <c:pt idx="6">
                    <c:v>EUTELSAT 3-10E</c:v>
                  </c:pt>
                  <c:pt idx="7">
                    <c:v>EUTELSAT 3-13E</c:v>
                  </c:pt>
                  <c:pt idx="8">
                    <c:v>EUTELSAT B-13E</c:v>
                  </c:pt>
                  <c:pt idx="9">
                    <c:v>EUTELSAT EXB-13E</c:v>
                  </c:pt>
                  <c:pt idx="10">
                    <c:v>EUTELSAT3-13E</c:v>
                  </c:pt>
                  <c:pt idx="11">
                    <c:v>EUTELSAT3-13E
EUTELSAT B-13E</c:v>
                  </c:pt>
                  <c:pt idx="12">
                    <c:v>EUTELSAT 3-21.5E</c:v>
                  </c:pt>
                  <c:pt idx="13">
                    <c:v>EUTELSAT 3-25.5E</c:v>
                  </c:pt>
                  <c:pt idx="14">
                    <c:v>EUTELSAT 3-25E</c:v>
                  </c:pt>
                  <c:pt idx="15">
                    <c:v>EUTELSAT B1-7E</c:v>
                  </c:pt>
                  <c:pt idx="16">
                    <c:v>EUTELSAT-B1-7E
EUTELSAT EXB-7E</c:v>
                  </c:pt>
                  <c:pt idx="17">
                    <c:v>(blank)</c:v>
                  </c:pt>
                  <c:pt idx="18">
                    <c:v>ZOHREH-2</c:v>
                  </c:pt>
                  <c:pt idx="19">
                    <c:v>(blank)</c:v>
                  </c:pt>
                  <c:pt idx="20">
                    <c:v>(blank)</c:v>
                  </c:pt>
                  <c:pt idx="21">
                    <c:v>EXPRESS-10/10B</c:v>
                  </c:pt>
                  <c:pt idx="22">
                    <c:v>EXPRESS-AM3</c:v>
                  </c:pt>
                  <c:pt idx="23">
                    <c:v>EXPRESSS-10
EXPRESS-10B</c:v>
                  </c:pt>
                  <c:pt idx="24">
                    <c:v>ST-1A</c:v>
                  </c:pt>
                  <c:pt idx="25">
                    <c:v>ST-1A, ST-1A-CK</c:v>
                  </c:pt>
                  <c:pt idx="26">
                    <c:v>TURKSAT</c:v>
                  </c:pt>
                  <c:pt idx="27">
                    <c:v>EMARSAT-1F, EMARSAT-1F/M, EMARSAT-4F, EMARSAT-7F</c:v>
                  </c:pt>
                  <c:pt idx="28">
                    <c:v>EMARSAT-1G</c:v>
                  </c:pt>
                  <c:pt idx="29">
                    <c:v>YAHSAT-1A</c:v>
                  </c:pt>
                  <c:pt idx="30">
                    <c:v>(blank)</c:v>
                  </c:pt>
                </c:lvl>
                <c:lvl>
                  <c:pt idx="0">
                    <c:v>26</c:v>
                  </c:pt>
                  <c:pt idx="1">
                    <c:v>26</c:v>
                  </c:pt>
                  <c:pt idx="2">
                    <c:v>140</c:v>
                  </c:pt>
                  <c:pt idx="3">
                    <c:v>51.5</c:v>
                  </c:pt>
                  <c:pt idx="4">
                    <c:v>NGSO</c:v>
                  </c:pt>
                  <c:pt idx="5">
                    <c:v>-7</c:v>
                  </c:pt>
                  <c:pt idx="6">
                    <c:v>10</c:v>
                  </c:pt>
                  <c:pt idx="7">
                    <c:v>13</c:v>
                  </c:pt>
                  <c:pt idx="12">
                    <c:v>21.5</c:v>
                  </c:pt>
                  <c:pt idx="13">
                    <c:v>25.5</c:v>
                  </c:pt>
                  <c:pt idx="15">
                    <c:v>7</c:v>
                  </c:pt>
                  <c:pt idx="17">
                    <c:v>13</c:v>
                  </c:pt>
                  <c:pt idx="18">
                    <c:v>26</c:v>
                  </c:pt>
                  <c:pt idx="19">
                    <c:v>NGSO</c:v>
                  </c:pt>
                  <c:pt idx="20">
                    <c:v>26</c:v>
                  </c:pt>
                  <c:pt idx="21">
                    <c:v>140</c:v>
                  </c:pt>
                  <c:pt idx="24">
                    <c:v>88</c:v>
                  </c:pt>
                  <c:pt idx="26">
                    <c:v>42</c:v>
                  </c:pt>
                  <c:pt idx="27">
                    <c:v>44</c:v>
                  </c:pt>
                  <c:pt idx="28">
                    <c:v>52.5</c:v>
                  </c:pt>
                  <c:pt idx="30">
                    <c:v>(blank)</c:v>
                  </c:pt>
                </c:lvl>
                <c:lvl>
                  <c:pt idx="0">
                    <c:v>ARS</c:v>
                  </c:pt>
                  <c:pt idx="1">
                    <c:v>ARS/ARB</c:v>
                  </c:pt>
                  <c:pt idx="2">
                    <c:v>CHN</c:v>
                  </c:pt>
                  <c:pt idx="4">
                    <c:v>D</c:v>
                  </c:pt>
                  <c:pt idx="5">
                    <c:v>EGY</c:v>
                  </c:pt>
                  <c:pt idx="6">
                    <c:v>F/EUT</c:v>
                  </c:pt>
                  <c:pt idx="17">
                    <c:v>IRN</c:v>
                  </c:pt>
                  <c:pt idx="19">
                    <c:v>KOR</c:v>
                  </c:pt>
                  <c:pt idx="20">
                    <c:v>QAT</c:v>
                  </c:pt>
                  <c:pt idx="21">
                    <c:v>RUS</c:v>
                  </c:pt>
                  <c:pt idx="24">
                    <c:v>SNG</c:v>
                  </c:pt>
                  <c:pt idx="26">
                    <c:v>TUR</c:v>
                  </c:pt>
                  <c:pt idx="27">
                    <c:v>UAE</c:v>
                  </c:pt>
                  <c:pt idx="30">
                    <c:v>(blank)</c:v>
                  </c:pt>
                </c:lvl>
              </c:multiLvlStrCache>
            </c:multiLvlStrRef>
          </c:cat>
          <c:val>
            <c:numRef>
              <c:f>'Affected Administrations &amp; Sat.'!$C$7:$C$73</c:f>
              <c:numCache>
                <c:formatCode>General</c:formatCode>
                <c:ptCount val="31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6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5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8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</c:numCache>
            </c:numRef>
          </c:val>
        </c:ser>
        <c:axId val="59464320"/>
        <c:axId val="35127680"/>
      </c:barChart>
      <c:catAx>
        <c:axId val="59464320"/>
        <c:scaling>
          <c:orientation val="minMax"/>
        </c:scaling>
        <c:axPos val="b"/>
        <c:tickLblPos val="nextTo"/>
        <c:crossAx val="35127680"/>
        <c:crosses val="autoZero"/>
        <c:auto val="1"/>
        <c:lblAlgn val="ctr"/>
        <c:lblOffset val="100"/>
      </c:catAx>
      <c:valAx>
        <c:axId val="35127680"/>
        <c:scaling>
          <c:orientation val="minMax"/>
        </c:scaling>
        <c:axPos val="l"/>
        <c:majorGridlines/>
        <c:numFmt formatCode="General" sourceLinked="1"/>
        <c:tickLblPos val="nextTo"/>
        <c:crossAx val="59464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166D1-06FD-4D30-A5E9-86918E36FD0A}" type="doc">
      <dgm:prSet loTypeId="urn:microsoft.com/office/officeart/2005/8/layout/pyramid1" loCatId="pyramid" qsTypeId="urn:microsoft.com/office/officeart/2005/8/quickstyle/3d3" qsCatId="3D" csTypeId="urn:microsoft.com/office/officeart/2005/8/colors/accent1_5" csCatId="accent1" phldr="1"/>
      <dgm:spPr/>
    </dgm:pt>
    <dgm:pt modelId="{2AC2CAFD-DCC1-4CB0-95E9-ED8D13A9440A}">
      <dgm:prSet phldrT="[Text]" custT="1"/>
      <dgm:spPr/>
      <dgm:t>
        <a:bodyPr/>
        <a:lstStyle/>
        <a:p>
          <a:r>
            <a:rPr lang="en-US" sz="1700" dirty="0" smtClean="0"/>
            <a:t/>
          </a:r>
          <a:br>
            <a:rPr lang="en-US" sz="1700" dirty="0" smtClean="0"/>
          </a:br>
          <a:r>
            <a:rPr lang="en-US" sz="1700" dirty="0" smtClean="0"/>
            <a:t/>
          </a:r>
          <a:br>
            <a:rPr lang="en-US" sz="1700" dirty="0" smtClean="0"/>
          </a:br>
          <a:r>
            <a:rPr lang="ru-RU" sz="1800" dirty="0" smtClean="0">
              <a:solidFill>
                <a:schemeClr val="bg1"/>
              </a:solidFill>
            </a:rPr>
            <a:t>Не</a:t>
          </a:r>
        </a:p>
        <a:p>
          <a:r>
            <a:rPr lang="ru-RU" sz="1800" dirty="0" smtClean="0">
              <a:solidFill>
                <a:schemeClr val="bg1"/>
              </a:solidFill>
            </a:rPr>
            <a:t>завершена</a:t>
          </a:r>
        </a:p>
        <a:p>
          <a:r>
            <a:rPr lang="ru-RU" sz="1800" dirty="0" smtClean="0">
              <a:solidFill>
                <a:schemeClr val="bg1"/>
              </a:solidFill>
            </a:rPr>
            <a:t>координация</a:t>
          </a:r>
        </a:p>
      </dgm:t>
    </dgm:pt>
    <dgm:pt modelId="{50F6EAB3-42B1-4000-98D1-C5C65903F2F4}" type="parTrans" cxnId="{B9D121DC-EA92-44F1-9FF3-EC48C321375A}">
      <dgm:prSet/>
      <dgm:spPr/>
      <dgm:t>
        <a:bodyPr/>
        <a:lstStyle/>
        <a:p>
          <a:endParaRPr lang="en-US"/>
        </a:p>
      </dgm:t>
    </dgm:pt>
    <dgm:pt modelId="{FF003782-CCD1-4E4E-8122-F6949792B124}" type="sibTrans" cxnId="{B9D121DC-EA92-44F1-9FF3-EC48C321375A}">
      <dgm:prSet/>
      <dgm:spPr/>
      <dgm:t>
        <a:bodyPr/>
        <a:lstStyle/>
        <a:p>
          <a:endParaRPr lang="en-US"/>
        </a:p>
      </dgm:t>
    </dgm:pt>
    <dgm:pt modelId="{120A879C-0B99-42EB-8B81-9761997FB9E1}">
      <dgm:prSet phldrT="[Text]" custT="1"/>
      <dgm:spPr/>
      <dgm:t>
        <a:bodyPr/>
        <a:lstStyle/>
        <a:p>
          <a:r>
            <a:rPr lang="ru-RU" sz="2200" dirty="0" smtClean="0">
              <a:solidFill>
                <a:schemeClr val="bg1"/>
              </a:solidFill>
            </a:rPr>
            <a:t>Ошибки за счет</a:t>
          </a:r>
          <a:br>
            <a:rPr lang="ru-RU" sz="2200" dirty="0" smtClean="0">
              <a:solidFill>
                <a:schemeClr val="bg1"/>
              </a:solidFill>
            </a:rPr>
          </a:br>
          <a:r>
            <a:rPr lang="ru-RU" sz="2200" dirty="0" smtClean="0">
              <a:solidFill>
                <a:schemeClr val="bg1"/>
              </a:solidFill>
            </a:rPr>
            <a:t>«человеческого фактора»,</a:t>
          </a:r>
          <a:br>
            <a:rPr lang="ru-RU" sz="2200" dirty="0" smtClean="0">
              <a:solidFill>
                <a:schemeClr val="bg1"/>
              </a:solidFill>
            </a:rPr>
          </a:br>
          <a:r>
            <a:rPr lang="ru-RU" sz="2200" dirty="0" smtClean="0">
              <a:solidFill>
                <a:schemeClr val="bg1"/>
              </a:solidFill>
            </a:rPr>
            <a:t>конечные пользователи  превышают пределы передаваемой мощности, ошибки наведения антенн, плохое качество или неисправное оборудование и т.д.</a:t>
          </a:r>
          <a:endParaRPr lang="en-US" sz="2200" dirty="0">
            <a:solidFill>
              <a:schemeClr val="bg1"/>
            </a:solidFill>
          </a:endParaRPr>
        </a:p>
      </dgm:t>
    </dgm:pt>
    <dgm:pt modelId="{14968580-FD18-453C-BBFC-9A3361501D60}" type="parTrans" cxnId="{5F75A91B-C183-48F4-95DD-4AADBAD5034D}">
      <dgm:prSet/>
      <dgm:spPr/>
      <dgm:t>
        <a:bodyPr/>
        <a:lstStyle/>
        <a:p>
          <a:endParaRPr lang="en-US"/>
        </a:p>
      </dgm:t>
    </dgm:pt>
    <dgm:pt modelId="{9FCC49CB-AB05-4294-BD8A-61C26ECAF07D}" type="sibTrans" cxnId="{5F75A91B-C183-48F4-95DD-4AADBAD5034D}">
      <dgm:prSet/>
      <dgm:spPr/>
      <dgm:t>
        <a:bodyPr/>
        <a:lstStyle/>
        <a:p>
          <a:endParaRPr lang="en-US"/>
        </a:p>
      </dgm:t>
    </dgm:pt>
    <dgm:pt modelId="{B217E3A2-747D-4D81-B6AE-8A6326AA8844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Неавторизованное использование спутниковых транспондеров, «пиратство»</a:t>
          </a:r>
          <a:r>
            <a:rPr lang="en-GB" dirty="0" smtClean="0">
              <a:solidFill>
                <a:schemeClr val="bg1"/>
              </a:solidFill>
            </a:rPr>
            <a:t>, </a:t>
          </a:r>
          <a:r>
            <a:rPr lang="ru-RU" dirty="0" smtClean="0">
              <a:solidFill>
                <a:schemeClr val="bg1"/>
              </a:solidFill>
            </a:rPr>
            <a:t>«ненужные передачи»</a:t>
          </a:r>
          <a:endParaRPr lang="en-US" dirty="0">
            <a:solidFill>
              <a:schemeClr val="bg1"/>
            </a:solidFill>
          </a:endParaRPr>
        </a:p>
      </dgm:t>
    </dgm:pt>
    <dgm:pt modelId="{CBD8641D-B6D7-4438-9066-0AD1CF0D133E}" type="sibTrans" cxnId="{543BD288-4ED5-4854-AE0F-1C90B58E389C}">
      <dgm:prSet/>
      <dgm:spPr/>
      <dgm:t>
        <a:bodyPr/>
        <a:lstStyle/>
        <a:p>
          <a:endParaRPr lang="en-US"/>
        </a:p>
      </dgm:t>
    </dgm:pt>
    <dgm:pt modelId="{7042D737-3E8D-4C32-A06E-366C7B86C293}" type="parTrans" cxnId="{543BD288-4ED5-4854-AE0F-1C90B58E389C}">
      <dgm:prSet/>
      <dgm:spPr/>
      <dgm:t>
        <a:bodyPr/>
        <a:lstStyle/>
        <a:p>
          <a:endParaRPr lang="en-US"/>
        </a:p>
      </dgm:t>
    </dgm:pt>
    <dgm:pt modelId="{EBF3BC85-3B63-4D37-8DF9-28A018FA7334}" type="pres">
      <dgm:prSet presAssocID="{395166D1-06FD-4D30-A5E9-86918E36FD0A}" presName="Name0" presStyleCnt="0">
        <dgm:presLayoutVars>
          <dgm:dir/>
          <dgm:animLvl val="lvl"/>
          <dgm:resizeHandles val="exact"/>
        </dgm:presLayoutVars>
      </dgm:prSet>
      <dgm:spPr/>
    </dgm:pt>
    <dgm:pt modelId="{B1A5A0AA-FAE3-42DB-A71D-B05B9BB360CF}" type="pres">
      <dgm:prSet presAssocID="{2AC2CAFD-DCC1-4CB0-95E9-ED8D13A9440A}" presName="Name8" presStyleCnt="0"/>
      <dgm:spPr/>
    </dgm:pt>
    <dgm:pt modelId="{A5F8AE07-CBB5-4F9B-9A9E-6087022484F1}" type="pres">
      <dgm:prSet presAssocID="{2AC2CAFD-DCC1-4CB0-95E9-ED8D13A9440A}" presName="level" presStyleLbl="node1" presStyleIdx="0" presStyleCnt="3" custScaleY="675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1C54A-9FB2-42C6-8D6D-2937837C613C}" type="pres">
      <dgm:prSet presAssocID="{2AC2CAFD-DCC1-4CB0-95E9-ED8D13A944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22E7E-DCED-465E-8053-EFC28ACEE520}" type="pres">
      <dgm:prSet presAssocID="{B217E3A2-747D-4D81-B6AE-8A6326AA8844}" presName="Name8" presStyleCnt="0"/>
      <dgm:spPr/>
    </dgm:pt>
    <dgm:pt modelId="{A24E8274-0C7B-482C-9FF5-121DBB956BF5}" type="pres">
      <dgm:prSet presAssocID="{B217E3A2-747D-4D81-B6AE-8A6326AA8844}" presName="level" presStyleLbl="node1" presStyleIdx="1" presStyleCnt="3" custScaleY="65460" custLinFactNeighborX="-625" custLinFactNeighborY="-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82A78-B580-4F71-BC1E-D85ECC65D723}" type="pres">
      <dgm:prSet presAssocID="{B217E3A2-747D-4D81-B6AE-8A6326AA88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255FD-A58A-4880-8620-574352B345A4}" type="pres">
      <dgm:prSet presAssocID="{120A879C-0B99-42EB-8B81-9761997FB9E1}" presName="Name8" presStyleCnt="0"/>
      <dgm:spPr/>
    </dgm:pt>
    <dgm:pt modelId="{663DFDC7-AAF0-4F9A-8DFB-FFDD8FF60110}" type="pres">
      <dgm:prSet presAssocID="{120A879C-0B99-42EB-8B81-9761997FB9E1}" presName="level" presStyleLbl="node1" presStyleIdx="2" presStyleCnt="3" custLinFactNeighborX="5659" custLinFactNeighborY="-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D1A77-7043-43F2-93AD-CF6B4DA36B5F}" type="pres">
      <dgm:prSet presAssocID="{120A879C-0B99-42EB-8B81-9761997FB9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BD288-4ED5-4854-AE0F-1C90B58E389C}" srcId="{395166D1-06FD-4D30-A5E9-86918E36FD0A}" destId="{B217E3A2-747D-4D81-B6AE-8A6326AA8844}" srcOrd="1" destOrd="0" parTransId="{7042D737-3E8D-4C32-A06E-366C7B86C293}" sibTransId="{CBD8641D-B6D7-4438-9066-0AD1CF0D133E}"/>
    <dgm:cxn modelId="{8A14AAFF-63B0-4A9F-939D-4E7371101616}" type="presOf" srcId="{120A879C-0B99-42EB-8B81-9761997FB9E1}" destId="{663DFDC7-AAF0-4F9A-8DFB-FFDD8FF60110}" srcOrd="0" destOrd="0" presId="urn:microsoft.com/office/officeart/2005/8/layout/pyramid1"/>
    <dgm:cxn modelId="{ECAF86D2-A984-4CC5-A93C-D2F0CA8E82ED}" type="presOf" srcId="{2AC2CAFD-DCC1-4CB0-95E9-ED8D13A9440A}" destId="{A5F8AE07-CBB5-4F9B-9A9E-6087022484F1}" srcOrd="0" destOrd="0" presId="urn:microsoft.com/office/officeart/2005/8/layout/pyramid1"/>
    <dgm:cxn modelId="{4D2BDF86-1CA4-41B3-B2D5-F3ACC810AD36}" type="presOf" srcId="{B217E3A2-747D-4D81-B6AE-8A6326AA8844}" destId="{F2682A78-B580-4F71-BC1E-D85ECC65D723}" srcOrd="1" destOrd="0" presId="urn:microsoft.com/office/officeart/2005/8/layout/pyramid1"/>
    <dgm:cxn modelId="{D4986D41-293C-4DBB-9EA1-7E8748BC5156}" type="presOf" srcId="{B217E3A2-747D-4D81-B6AE-8A6326AA8844}" destId="{A24E8274-0C7B-482C-9FF5-121DBB956BF5}" srcOrd="0" destOrd="0" presId="urn:microsoft.com/office/officeart/2005/8/layout/pyramid1"/>
    <dgm:cxn modelId="{82415A26-64E6-4B1F-A986-CA6EF58F6E1C}" type="presOf" srcId="{120A879C-0B99-42EB-8B81-9761997FB9E1}" destId="{9ADD1A77-7043-43F2-93AD-CF6B4DA36B5F}" srcOrd="1" destOrd="0" presId="urn:microsoft.com/office/officeart/2005/8/layout/pyramid1"/>
    <dgm:cxn modelId="{5F75A91B-C183-48F4-95DD-4AADBAD5034D}" srcId="{395166D1-06FD-4D30-A5E9-86918E36FD0A}" destId="{120A879C-0B99-42EB-8B81-9761997FB9E1}" srcOrd="2" destOrd="0" parTransId="{14968580-FD18-453C-BBFC-9A3361501D60}" sibTransId="{9FCC49CB-AB05-4294-BD8A-61C26ECAF07D}"/>
    <dgm:cxn modelId="{B9D121DC-EA92-44F1-9FF3-EC48C321375A}" srcId="{395166D1-06FD-4D30-A5E9-86918E36FD0A}" destId="{2AC2CAFD-DCC1-4CB0-95E9-ED8D13A9440A}" srcOrd="0" destOrd="0" parTransId="{50F6EAB3-42B1-4000-98D1-C5C65903F2F4}" sibTransId="{FF003782-CCD1-4E4E-8122-F6949792B124}"/>
    <dgm:cxn modelId="{E2C33A27-7F07-42C5-9322-DD96864A4F3F}" type="presOf" srcId="{2AC2CAFD-DCC1-4CB0-95E9-ED8D13A9440A}" destId="{8D81C54A-9FB2-42C6-8D6D-2937837C613C}" srcOrd="1" destOrd="0" presId="urn:microsoft.com/office/officeart/2005/8/layout/pyramid1"/>
    <dgm:cxn modelId="{474F3C9C-E0C7-407E-83A1-D77D0DB16B3B}" type="presOf" srcId="{395166D1-06FD-4D30-A5E9-86918E36FD0A}" destId="{EBF3BC85-3B63-4D37-8DF9-28A018FA7334}" srcOrd="0" destOrd="0" presId="urn:microsoft.com/office/officeart/2005/8/layout/pyramid1"/>
    <dgm:cxn modelId="{204695E6-085D-4DC3-871F-4DDC4F57BC83}" type="presParOf" srcId="{EBF3BC85-3B63-4D37-8DF9-28A018FA7334}" destId="{B1A5A0AA-FAE3-42DB-A71D-B05B9BB360CF}" srcOrd="0" destOrd="0" presId="urn:microsoft.com/office/officeart/2005/8/layout/pyramid1"/>
    <dgm:cxn modelId="{AA9B3A64-752E-4886-B295-5C9B065E32BB}" type="presParOf" srcId="{B1A5A0AA-FAE3-42DB-A71D-B05B9BB360CF}" destId="{A5F8AE07-CBB5-4F9B-9A9E-6087022484F1}" srcOrd="0" destOrd="0" presId="urn:microsoft.com/office/officeart/2005/8/layout/pyramid1"/>
    <dgm:cxn modelId="{8ABB4F75-5EA9-47EF-A9CB-7769DC55C67F}" type="presParOf" srcId="{B1A5A0AA-FAE3-42DB-A71D-B05B9BB360CF}" destId="{8D81C54A-9FB2-42C6-8D6D-2937837C613C}" srcOrd="1" destOrd="0" presId="urn:microsoft.com/office/officeart/2005/8/layout/pyramid1"/>
    <dgm:cxn modelId="{4E6DADFC-2989-4D68-A476-7C7D016E485B}" type="presParOf" srcId="{EBF3BC85-3B63-4D37-8DF9-28A018FA7334}" destId="{61B22E7E-DCED-465E-8053-EFC28ACEE520}" srcOrd="1" destOrd="0" presId="urn:microsoft.com/office/officeart/2005/8/layout/pyramid1"/>
    <dgm:cxn modelId="{D6D5751A-79B3-421D-8CEC-2CF454004847}" type="presParOf" srcId="{61B22E7E-DCED-465E-8053-EFC28ACEE520}" destId="{A24E8274-0C7B-482C-9FF5-121DBB956BF5}" srcOrd="0" destOrd="0" presId="urn:microsoft.com/office/officeart/2005/8/layout/pyramid1"/>
    <dgm:cxn modelId="{14894C61-FADE-4B4C-B147-2094AB24B5F2}" type="presParOf" srcId="{61B22E7E-DCED-465E-8053-EFC28ACEE520}" destId="{F2682A78-B580-4F71-BC1E-D85ECC65D723}" srcOrd="1" destOrd="0" presId="urn:microsoft.com/office/officeart/2005/8/layout/pyramid1"/>
    <dgm:cxn modelId="{A2F57490-EF4F-443B-BBAA-A3566FCA6A89}" type="presParOf" srcId="{EBF3BC85-3B63-4D37-8DF9-28A018FA7334}" destId="{DE3255FD-A58A-4880-8620-574352B345A4}" srcOrd="2" destOrd="0" presId="urn:microsoft.com/office/officeart/2005/8/layout/pyramid1"/>
    <dgm:cxn modelId="{223DBAD2-9895-4B78-A601-3001628BE294}" type="presParOf" srcId="{DE3255FD-A58A-4880-8620-574352B345A4}" destId="{663DFDC7-AAF0-4F9A-8DFB-FFDD8FF60110}" srcOrd="0" destOrd="0" presId="urn:microsoft.com/office/officeart/2005/8/layout/pyramid1"/>
    <dgm:cxn modelId="{A6C546BB-642F-4C0D-B6CD-B1985F534981}" type="presParOf" srcId="{DE3255FD-A58A-4880-8620-574352B345A4}" destId="{9ADD1A77-7043-43F2-93AD-CF6B4DA36B5F}" srcOrd="1" destOrd="0" presId="urn:microsoft.com/office/officeart/2005/8/layout/pyramid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0422E4-EF76-4E0B-AAF9-8564CA48EE39}" type="datetimeFigureOut">
              <a:rPr lang="en-US"/>
              <a:pPr>
                <a:defRPr/>
              </a:pPr>
              <a:t>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4FF139-0C62-47E5-B65D-80BF369A7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D788F5-7999-4405-8B9D-9024B1A95977}" type="datetimeFigureOut">
              <a:rPr lang="en-US"/>
              <a:pPr>
                <a:defRPr/>
              </a:pPr>
              <a:t>7/5/2013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19C846-6C56-4A5C-983A-EA8B5FE84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E9575-F7E3-46CC-9563-6923E813A6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D0C778-9F5D-40F0-B344-7F590688D9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A120A-A43F-4E67-B8A6-9E38B56B33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EAEBA-201B-47AF-B794-BD05101AAD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B1BB7-7B0B-4769-9572-B7310197A2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0AA7F-9887-4296-9394-861F893384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D0512D-1F9F-422A-991A-7A5672F030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5A854-3000-43DF-8D50-8F7D1AE34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81400" y="6488113"/>
            <a:ext cx="2895600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88113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58F60C-4C7B-4DAB-BACB-A333C85D0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81400" y="6470650"/>
            <a:ext cx="2895600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70650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239012-09FD-4A5A-B19D-2214BE563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F54D-7FBB-4ACD-BCB8-FE4308413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" y="1628800"/>
            <a:ext cx="9140800" cy="48245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9361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59175" y="6492875"/>
            <a:ext cx="2895600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88175" y="6492875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699E3C-FC22-40B2-97BB-43F60FF3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48063" y="6492875"/>
            <a:ext cx="2895600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E5E3D0-E9A8-49CD-8BC4-3C6543793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52825" y="6492875"/>
            <a:ext cx="2895600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81825" y="6492875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CDC5B2-259B-4CFA-BA03-589E2BBD0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70288" y="6492875"/>
            <a:ext cx="2895600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99288" y="6492875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C72805-8BEA-46FB-84AD-EA7F1BAD8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602038" y="6492875"/>
            <a:ext cx="2895600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31038" y="6492875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4ED359-5A85-4DF6-B42B-7FFA737EA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75050" y="6492875"/>
            <a:ext cx="2895600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04050" y="6492875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8612F0-A8AB-46B9-AEEE-6E0FD021D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46475" y="6473825"/>
            <a:ext cx="2895600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473825"/>
            <a:ext cx="2133600" cy="365125"/>
          </a:xfr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8496AA-6163-4A17-B85C-C8A27CE3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" y="1196975"/>
            <a:ext cx="91408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5"/>
          <p:cNvSpPr>
            <a:spLocks noChangeArrowheads="1"/>
          </p:cNvSpPr>
          <p:nvPr userDrawn="1"/>
        </p:nvSpPr>
        <p:spPr bwMode="auto">
          <a:xfrm>
            <a:off x="0" y="6602413"/>
            <a:ext cx="3276600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3399"/>
                </a:solidFill>
                <a:latin typeface="Zurich BT" charset="0"/>
              </a:rPr>
              <a:t>Kiev, Ukraine, 10 </a:t>
            </a:r>
            <a:r>
              <a:rPr lang="en-US" sz="1000" dirty="0">
                <a:solidFill>
                  <a:srgbClr val="003399"/>
                </a:solidFill>
                <a:latin typeface="Zurich BT" charset="0"/>
              </a:rPr>
              <a:t>– </a:t>
            </a:r>
            <a:r>
              <a:rPr lang="en-US" sz="1000" dirty="0">
                <a:solidFill>
                  <a:srgbClr val="003399"/>
                </a:solidFill>
                <a:latin typeface="Zurich BT" charset="0"/>
              </a:rPr>
              <a:t>12 July 2013</a:t>
            </a:r>
            <a:endParaRPr lang="en-US" sz="1000" dirty="0">
              <a:solidFill>
                <a:srgbClr val="003399"/>
              </a:solidFill>
              <a:latin typeface="Zurich BT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1875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875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5BCBF-B6DF-4E1D-8459-AC0854E74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history/Pages/ConstitutionAndConvention.asp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go/ITU-R/interference-geneva-20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7033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ea typeface="+mn-ea"/>
                <a:cs typeface="Arial" pitchFamily="34" charset="0"/>
              </a:rPr>
              <a:t>ITU Seminar for the CIS and </a:t>
            </a:r>
            <a:r>
              <a:rPr lang="en-US" sz="2000" dirty="0" smtClean="0">
                <a:latin typeface="Arial" pitchFamily="34" charset="0"/>
                <a:ea typeface="+mn-ea"/>
                <a:cs typeface="Arial" pitchFamily="34" charset="0"/>
              </a:rPr>
              <a:t>Europe </a:t>
            </a:r>
            <a:br>
              <a:rPr lang="en-US" sz="20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ea typeface="+mn-ea"/>
                <a:cs typeface="Arial" pitchFamily="34" charset="0"/>
              </a:rPr>
              <a:t>Radio </a:t>
            </a:r>
            <a:r>
              <a:rPr lang="en-US" sz="2000" dirty="0">
                <a:latin typeface="Arial" pitchFamily="34" charset="0"/>
                <a:ea typeface="+mn-ea"/>
                <a:cs typeface="Arial" pitchFamily="34" charset="0"/>
              </a:rPr>
              <a:t>frequency spectrum management. </a:t>
            </a:r>
            <a:r>
              <a:rPr lang="en-US" sz="2000" dirty="0" smtClean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ea typeface="+mn-ea"/>
                <a:cs typeface="Arial" pitchFamily="34" charset="0"/>
              </a:rPr>
              <a:t>Radio </a:t>
            </a:r>
            <a:r>
              <a:rPr lang="en-US" sz="2000" dirty="0">
                <a:latin typeface="Arial" pitchFamily="34" charset="0"/>
                <a:ea typeface="+mn-ea"/>
                <a:cs typeface="Arial" pitchFamily="34" charset="0"/>
              </a:rPr>
              <a:t>monitoring as an effective tool for radio frequency spectrum </a:t>
            </a:r>
            <a:r>
              <a:rPr lang="en-US" sz="2000" dirty="0" smtClean="0">
                <a:latin typeface="Arial" pitchFamily="34" charset="0"/>
                <a:ea typeface="+mn-ea"/>
                <a:cs typeface="Arial" pitchFamily="34" charset="0"/>
              </a:rPr>
              <a:t>management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(Kiev, Ukraine, 10 - 12 July 2013)</a:t>
            </a: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2828925"/>
            <a:ext cx="914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110000"/>
            </a:pPr>
            <a:r>
              <a:rPr lang="ru-RU" sz="2800">
                <a:solidFill>
                  <a:srgbClr val="000000"/>
                </a:solidFill>
              </a:rPr>
              <a:t>Международные аспекты спутникового радиоконтроля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7" name="Text Box 21"/>
          <p:cNvSpPr txBox="1">
            <a:spLocks noChangeArrowheads="1"/>
          </p:cNvSpPr>
          <p:nvPr/>
        </p:nvSpPr>
        <p:spPr bwMode="auto">
          <a:xfrm>
            <a:off x="179388" y="55895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rgbClr val="072897"/>
                </a:solidFill>
                <a:cs typeface="Arial" charset="0"/>
              </a:rPr>
              <a:t>Timur Kadyrov</a:t>
            </a:r>
          </a:p>
          <a:p>
            <a:pPr algn="ctr"/>
            <a:r>
              <a:rPr lang="en-US" sz="2000">
                <a:solidFill>
                  <a:srgbClr val="072897"/>
                </a:solidFill>
                <a:cs typeface="Arial" charset="0"/>
              </a:rPr>
              <a:t>Radiocommunication Bureau, ITU</a:t>
            </a:r>
          </a:p>
        </p:txBody>
      </p:sp>
      <p:pic>
        <p:nvPicPr>
          <p:cNvPr id="16388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5508625" y="5229225"/>
            <a:ext cx="36353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9"/>
          <p:cNvSpPr txBox="1">
            <a:spLocks noChangeArrowheads="1"/>
          </p:cNvSpPr>
          <p:nvPr/>
        </p:nvSpPr>
        <p:spPr bwMode="auto">
          <a:xfrm>
            <a:off x="6356350" y="2319338"/>
            <a:ext cx="2178050" cy="40005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1B5BA2"/>
              </a:solidFill>
              <a:latin typeface="Verdana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323528" y="1268760"/>
          <a:ext cx="48245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427984" y="1340768"/>
          <a:ext cx="44644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08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Характер помех</a:t>
            </a:r>
            <a:endParaRPr lang="en-US" dirty="0"/>
          </a:p>
        </p:txBody>
      </p:sp>
      <p:pic>
        <p:nvPicPr>
          <p:cNvPr id="33797" name="Picture 5" descr="uit.transp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B5C03027-B732-4096-BCF8-CF2F8453611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08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Распределение по ГСО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45138"/>
          </a:xfrm>
        </p:spPr>
        <p:txBody>
          <a:bodyPr/>
          <a:lstStyle/>
          <a:p>
            <a:pPr marL="442913" indent="87313" defTabSz="900113">
              <a:buFontTx/>
              <a:buNone/>
            </a:pPr>
            <a:r>
              <a:rPr lang="en-US" sz="800" smtClean="0"/>
              <a:t>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611560" y="1268760"/>
          <a:ext cx="792088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11560" y="2996952"/>
          <a:ext cx="79208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01216" y="4868416"/>
          <a:ext cx="795739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6" name="Picture 5" descr="uit.transp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2B9A97FF-5865-493F-9AF6-DC69F0DDDE5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123728" y="1340768"/>
          <a:ext cx="6858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54513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850" y="1412875"/>
          <a:ext cx="1727200" cy="4886325"/>
        </p:xfrm>
        <a:graphic>
          <a:graphicData uri="http://schemas.openxmlformats.org/drawingml/2006/table">
            <a:tbl>
              <a:tblPr/>
              <a:tblGrid>
                <a:gridCol w="1171575"/>
                <a:gridCol w="555625"/>
              </a:tblGrid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(blank)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ARS/ARB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(blank)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140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CHINASAT-32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51.5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CHINASAT-51.5E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NGSO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GRACE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EGY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-7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NILESAT-102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F/EUT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3-10E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3-13E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B-13E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EXB-13E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EUTELSAT3-13E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EUTELSAT3-13E</a:t>
                      </a:r>
                      <a:br>
                        <a:rPr kumimoji="0" lang="en-US" sz="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B-13E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21.5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3-21.5E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25.5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3-25.5E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3-25E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B1-7E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EUTELSAT-B1-7E</a:t>
                      </a:r>
                      <a:b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EUTELSAT EXB-7E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IRN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(blank)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ZOHREH-2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KOR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NGSO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(blank)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QAT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(blank)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RUS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140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EXPRESS-10/10B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EXPRESS-AM3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EXPRESSS-10</a:t>
                      </a:r>
                      <a:b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EXPRESS-10B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SNG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ST-1A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ST-1A, ST-1A-CK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TUR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TURKSAT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UAE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EMARSAT-1F, EMARSAT-1F/M, EMARSAT-4F, EMARSAT-7F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52.5</a:t>
                      </a:r>
                    </a:p>
                  </a:txBody>
                  <a:tcPr marL="27676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EMARSAT-1G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YAHSAT-1A</a:t>
                      </a:r>
                    </a:p>
                  </a:txBody>
                  <a:tcPr marL="55353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08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Разброс по орбитальным позициям /  </a:t>
            </a:r>
            <a:br>
              <a:rPr lang="ru-RU" dirty="0" smtClean="0"/>
            </a:br>
            <a:r>
              <a:rPr lang="ru-RU" dirty="0" smtClean="0"/>
              <a:t>сетям / администрациям</a:t>
            </a:r>
            <a:endParaRPr lang="en-US" dirty="0"/>
          </a:p>
        </p:txBody>
      </p:sp>
      <p:pic>
        <p:nvPicPr>
          <p:cNvPr id="37008" name="Picture 5" descr="uit.trans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3AD14900-E67C-4E84-92C5-6F70FC43A1C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84775"/>
          </a:xfrm>
        </p:spPr>
        <p:txBody>
          <a:bodyPr rtlCol="0">
            <a:normAutofit fontScale="85000" lnSpcReduction="20000"/>
          </a:bodyPr>
          <a:lstStyle/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660066"/>
                </a:solidFill>
              </a:rPr>
              <a:t>201</a:t>
            </a:r>
            <a:r>
              <a:rPr lang="ru-RU" b="1" dirty="0" smtClean="0">
                <a:solidFill>
                  <a:srgbClr val="660066"/>
                </a:solidFill>
              </a:rPr>
              <a:t>1</a:t>
            </a:r>
            <a:endParaRPr lang="en-US" b="1" dirty="0">
              <a:solidFill>
                <a:srgbClr val="660066"/>
              </a:solidFill>
            </a:endParaRPr>
          </a:p>
          <a:p>
            <a:pPr marL="1435100" indent="-625475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2 случая помех связанных с НГСО</a:t>
            </a:r>
            <a:endParaRPr lang="en-US" dirty="0" smtClean="0"/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1</a:t>
            </a:r>
            <a:r>
              <a:rPr lang="ru-RU" b="1" dirty="0" smtClean="0"/>
              <a:t> связан с помехами на ЗС (</a:t>
            </a:r>
            <a:r>
              <a:rPr lang="en-US" b="1" dirty="0" smtClean="0"/>
              <a:t>TT&amp;C</a:t>
            </a:r>
            <a:r>
              <a:rPr lang="ru-RU" b="1" dirty="0" smtClean="0"/>
              <a:t>)</a:t>
            </a:r>
            <a:endParaRPr lang="en-US" b="1" dirty="0" smtClean="0"/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660066"/>
                </a:solidFill>
              </a:rPr>
              <a:t>2012</a:t>
            </a:r>
          </a:p>
          <a:p>
            <a:pPr marL="1435100" indent="-625475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Ø"/>
              <a:defRPr/>
            </a:pPr>
            <a:r>
              <a:rPr lang="ru-RU" dirty="0" smtClean="0"/>
              <a:t>Помехи на 2 сети НГСО</a:t>
            </a:r>
            <a:r>
              <a:rPr lang="en-US" dirty="0" smtClean="0"/>
              <a:t>: </a:t>
            </a:r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Ø"/>
              <a:defRPr/>
            </a:pPr>
            <a:r>
              <a:rPr lang="ru-RU" b="1" dirty="0" smtClean="0"/>
              <a:t>Спутниковая служба исследования Земли </a:t>
            </a:r>
            <a:r>
              <a:rPr lang="en-US" b="1" dirty="0" smtClean="0"/>
              <a:t>(</a:t>
            </a:r>
            <a:r>
              <a:rPr lang="ru-RU" b="1" dirty="0" smtClean="0"/>
              <a:t>ССИЗ</a:t>
            </a:r>
            <a:r>
              <a:rPr lang="en-US" b="1" dirty="0" smtClean="0"/>
              <a:t>)</a:t>
            </a:r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Ø"/>
              <a:defRPr/>
            </a:pPr>
            <a:r>
              <a:rPr lang="ru-RU" b="1" dirty="0" smtClean="0"/>
              <a:t>Подвижная и сухопутные земные станции в радионавигационной спутниковой службе</a:t>
            </a:r>
            <a:r>
              <a:rPr lang="en-US" b="1" dirty="0" smtClean="0"/>
              <a:t> (</a:t>
            </a:r>
            <a:r>
              <a:rPr lang="ru-RU" b="1" dirty="0" smtClean="0"/>
              <a:t>РНСС</a:t>
            </a:r>
            <a:r>
              <a:rPr lang="en-US" b="1" dirty="0" smtClean="0"/>
              <a:t>)</a:t>
            </a:r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660066"/>
                </a:solidFill>
              </a:rPr>
              <a:t>2013</a:t>
            </a:r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Ø"/>
              <a:defRPr/>
            </a:pPr>
            <a:r>
              <a:rPr lang="ru-RU" b="1" dirty="0" smtClean="0"/>
              <a:t>Пока отсутствуют</a:t>
            </a:r>
            <a:endParaRPr lang="en-US" b="1" dirty="0" smtClean="0"/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660066"/>
                </a:solidFill>
              </a:rPr>
              <a:t>	</a:t>
            </a:r>
          </a:p>
          <a:p>
            <a:pPr marL="1435100" lvl="1" indent="-625475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08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Помехи на негеостационарные сети</a:t>
            </a:r>
            <a:endParaRPr lang="en-US" dirty="0"/>
          </a:p>
        </p:txBody>
      </p:sp>
      <p:pic>
        <p:nvPicPr>
          <p:cNvPr id="37892" name="Picture 5" descr="uit.trans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5DFCC14B-A8EC-487F-875F-44FEC3FBD69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3850" y="1341438"/>
            <a:ext cx="84963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Статья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15 -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Помехи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ru-RU" sz="2400" dirty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случае причинения помех присвоениям зарегистрированным в </a:t>
            </a:r>
            <a:r>
              <a:rPr lang="ru-RU" sz="2400" dirty="0">
                <a:latin typeface="+mn-lt"/>
              </a:rPr>
              <a:t>МСРЧ:</a:t>
            </a:r>
            <a:endParaRPr lang="en-US" sz="2400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2457450"/>
            <a:ext cx="8534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541338" eaLnBrk="0" hangingPunct="0">
              <a:spcBef>
                <a:spcPct val="20000"/>
              </a:spcBef>
              <a:buFont typeface="Wingdings" pitchFamily="2" charset="2"/>
              <a:buAutoNum type="romanUcPeriod"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Станция, создающая вредные помехи должна немедленно прекратить создание помех</a:t>
            </a:r>
          </a:p>
          <a:p>
            <a:pPr marL="812800" indent="-541338" eaLnBrk="0" hangingPunct="0">
              <a:spcBef>
                <a:spcPct val="20000"/>
              </a:spcBef>
              <a:buFont typeface="Wingdings" pitchFamily="2" charset="2"/>
              <a:buAutoNum type="romanUcPeriod"/>
              <a:defRPr/>
            </a:pPr>
            <a:endParaRPr lang="fr-FR" sz="2400" b="1" kern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898525" indent="-627063" eaLnBrk="0" hangingPunct="0">
              <a:spcBef>
                <a:spcPct val="20000"/>
              </a:spcBef>
              <a:buFont typeface="Wingdings" pitchFamily="2" charset="2"/>
              <a:buAutoNum type="romanUcPeriod"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Реакция МСЭ до сих пор был ограничена призывами ко всем вовлеченным сторонам</a:t>
            </a:r>
            <a:r>
              <a:rPr lang="en-US" sz="2400" b="1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898525" lvl="1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проявлять 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максимум 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доброй 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воли</a:t>
            </a:r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</a:t>
            </a:r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en-US" sz="2400" kern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1255713" lvl="1" indent="-357188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ru-RU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предоставлять взаимную помощь в разрешении вопросов взаимных помех</a:t>
            </a:r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8128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000" b="1" kern="0" dirty="0">
              <a:solidFill>
                <a:srgbClr val="FF0000"/>
              </a:solidFill>
              <a:latin typeface="+mn-lt"/>
              <a:hlinkClick r:id="rId3"/>
            </a:endParaRPr>
          </a:p>
          <a:p>
            <a:pPr marL="8128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Статья </a:t>
            </a: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45 </a:t>
            </a: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Устава и Статья </a:t>
            </a:r>
            <a:r>
              <a:rPr lang="en-US" sz="2000" b="1" kern="0" dirty="0">
                <a:solidFill>
                  <a:srgbClr val="FF0000"/>
                </a:solidFill>
                <a:latin typeface="+mn-lt"/>
              </a:rPr>
              <a:t>15 </a:t>
            </a: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Регламента радиосвязи</a:t>
            </a:r>
            <a:endParaRPr lang="en-US" sz="2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08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бороться 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38917" name="Picture 7" descr="uit.trans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5560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06A6797F-5145-432C-A501-1AB2C62613D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152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Изменения на ВКР-12</a:t>
            </a:r>
            <a:endParaRPr lang="en-US" sz="32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852988"/>
          </a:xfrm>
        </p:spPr>
        <p:txBody>
          <a:bodyPr rtlCol="0">
            <a:no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dirty="0" smtClean="0"/>
              <a:t>11.42</a:t>
            </a:r>
            <a:r>
              <a:rPr lang="ru-RU" sz="1700" b="1" dirty="0" smtClean="0"/>
              <a:t> </a:t>
            </a:r>
            <a:r>
              <a:rPr lang="ru-RU" sz="1700" dirty="0" smtClean="0"/>
              <a:t>  …администрация</a:t>
            </a:r>
            <a:r>
              <a:rPr lang="ru-RU" sz="1700" dirty="0"/>
              <a:t>, которая несет ответственность за станцию, использующую частотное присвоение, зарегистрированное в соответствии с п. </a:t>
            </a:r>
            <a:r>
              <a:rPr lang="ru-RU" sz="1700" b="1" dirty="0"/>
              <a:t>11.41</a:t>
            </a:r>
            <a:r>
              <a:rPr lang="ru-RU" sz="1700" dirty="0"/>
              <a:t>, по получении сообщения, содержащего сведения, относящиеся к вредным </a:t>
            </a:r>
            <a:r>
              <a:rPr lang="ru-RU" sz="1700" dirty="0" smtClean="0"/>
              <a:t>помехам, </a:t>
            </a:r>
            <a:r>
              <a:rPr lang="ru-RU" sz="1700" dirty="0"/>
              <a:t>должна немедленно исключить эти вредные помехи.   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/>
              <a:t>11.42.1</a:t>
            </a:r>
            <a:r>
              <a:rPr lang="ru-RU" sz="1700" dirty="0" smtClean="0"/>
              <a:t> …использовать </a:t>
            </a:r>
            <a:r>
              <a:rPr lang="ru-RU" sz="1700" dirty="0"/>
              <a:t>формат, предписываемый в Приложении </a:t>
            </a:r>
            <a:r>
              <a:rPr lang="ru-RU" sz="1700" b="1" dirty="0"/>
              <a:t>10</a:t>
            </a:r>
            <a:r>
              <a:rPr lang="ru-RU" sz="1700" dirty="0"/>
              <a:t> к Регламенту радиосвязи. </a:t>
            </a:r>
            <a:endParaRPr lang="ru-RU" sz="1700" dirty="0" smtClean="0"/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dirty="0"/>
              <a:t>11.42A</a:t>
            </a:r>
            <a:r>
              <a:rPr lang="en-GB" sz="1700" dirty="0"/>
              <a:t>:</a:t>
            </a:r>
          </a:p>
          <a:p>
            <a:pPr marL="717550" indent="-35560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700" dirty="0"/>
              <a:t>участвующие администрации должны сотрудничать в устранении вредных помех</a:t>
            </a:r>
          </a:p>
          <a:p>
            <a:pPr marL="717550" indent="-35560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700" dirty="0"/>
              <a:t>могут запрашивать помощь Бюро</a:t>
            </a:r>
            <a:r>
              <a:rPr lang="en-GB" sz="1700" dirty="0"/>
              <a:t>, </a:t>
            </a:r>
            <a:endParaRPr lang="en-US" sz="1700" dirty="0"/>
          </a:p>
          <a:p>
            <a:pPr marL="717550" indent="-35560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700" dirty="0"/>
              <a:t>должны обмениваться соответствующей технической и эксплуатационной информацией, необходимой для решения данного вопроса,</a:t>
            </a:r>
          </a:p>
          <a:p>
            <a:pPr marL="717550" indent="-355600"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700" dirty="0"/>
              <a:t>Если вредные помехи не устранены, Бюро готовит Отчет, РРК рассматривает ситуацию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smtClean="0"/>
              <a:t>15.21</a:t>
            </a:r>
            <a:r>
              <a:rPr lang="en-US" sz="1700" dirty="0" smtClean="0"/>
              <a:t>  </a:t>
            </a:r>
            <a:r>
              <a:rPr lang="ru-RU" sz="1700" dirty="0"/>
              <a:t>Если какая-либо администрация имеет сведения о нарушении Устава, Конвенции или Регламента радиосвязи (в частности, Статьи </a:t>
            </a:r>
            <a:r>
              <a:rPr lang="ru-RU" sz="1700" b="1" dirty="0"/>
              <a:t>45</a:t>
            </a:r>
            <a:r>
              <a:rPr lang="ru-RU" sz="1700" dirty="0"/>
              <a:t> Устава и п. </a:t>
            </a:r>
            <a:r>
              <a:rPr lang="ru-RU" sz="1700" b="1" dirty="0"/>
              <a:t>15.1</a:t>
            </a:r>
            <a:r>
              <a:rPr lang="ru-RU" sz="1700" dirty="0"/>
              <a:t> Регламента радиосвязи), совершенном одной из станций, находящихся под ее юрисдикцией, эта администрация должна удостовериться в фактах и принять необходимые меры.  </a:t>
            </a:r>
          </a:p>
          <a:p>
            <a:pPr marL="361950" indent="0" fontAlgn="auto">
              <a:spcAft>
                <a:spcPts val="0"/>
              </a:spcAft>
              <a:buFontTx/>
              <a:buNone/>
              <a:defRPr/>
            </a:pPr>
            <a:r>
              <a:rPr lang="ru-RU" sz="1800" dirty="0"/>
              <a:t>   </a:t>
            </a:r>
            <a:endParaRPr 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A4148CEA-8DC5-4138-AE49-D7C45F7D5B9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9940" name="Picture 5" descr="uit.trans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4349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5445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rgbClr val="FF9900"/>
              </a:buClr>
              <a:buFontTx/>
              <a:buBlip>
                <a:blip r:embed="rId3"/>
              </a:buBlip>
              <a:defRPr/>
            </a:pPr>
            <a:r>
              <a:rPr lang="ru-RU" dirty="0" smtClean="0"/>
              <a:t>Помехи могут влиять на</a:t>
            </a:r>
            <a:r>
              <a:rPr lang="en-US" dirty="0" smtClean="0"/>
              <a:t>:</a:t>
            </a:r>
          </a:p>
          <a:p>
            <a:pPr marL="719138" indent="-357188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/>
              <a:t>Качество предоставляемых услуг</a:t>
            </a:r>
            <a:endParaRPr lang="en-US" dirty="0"/>
          </a:p>
          <a:p>
            <a:pPr marL="719138" indent="-357188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/>
              <a:t>Доступность спутниковых радиолиний</a:t>
            </a:r>
            <a:endParaRPr lang="en-US" dirty="0"/>
          </a:p>
          <a:p>
            <a:pPr marL="719138" indent="-357188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/>
              <a:t>Целостность спутника </a:t>
            </a:r>
            <a:r>
              <a:rPr lang="en-US" dirty="0"/>
              <a:t>(</a:t>
            </a:r>
            <a:r>
              <a:rPr lang="ru-RU" dirty="0"/>
              <a:t>если подвержены линии </a:t>
            </a:r>
            <a:r>
              <a:rPr lang="en-US" dirty="0"/>
              <a:t>TT&amp;C)</a:t>
            </a:r>
          </a:p>
          <a:p>
            <a:pPr marL="1258888" indent="-449263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800" dirty="0" smtClean="0"/>
          </a:p>
          <a:p>
            <a:pPr fontAlgn="auto">
              <a:spcAft>
                <a:spcPts val="0"/>
              </a:spcAft>
              <a:buClr>
                <a:srgbClr val="FF9900"/>
              </a:buClr>
              <a:buFontTx/>
              <a:buBlip>
                <a:blip r:embed="rId3"/>
              </a:buBlip>
              <a:defRPr/>
            </a:pPr>
            <a:r>
              <a:rPr lang="ru-RU" dirty="0" smtClean="0"/>
              <a:t>Основные инструменты борьбы с помехами</a:t>
            </a:r>
            <a:r>
              <a:rPr lang="en-US" dirty="0" smtClean="0"/>
              <a:t>:</a:t>
            </a:r>
          </a:p>
          <a:p>
            <a:pPr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q"/>
              <a:defRPr/>
            </a:pPr>
            <a:endParaRPr lang="en-US" sz="800" dirty="0" smtClean="0"/>
          </a:p>
          <a:p>
            <a:pPr marL="719138" indent="-357188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Обмен информацией и сотрудничество между спутниковыми операторами</a:t>
            </a:r>
            <a:r>
              <a:rPr lang="en-US" dirty="0" smtClean="0"/>
              <a:t>, </a:t>
            </a:r>
            <a:r>
              <a:rPr lang="ru-RU" dirty="0" smtClean="0"/>
              <a:t>поставщиками услуг, космическими агентствами и администрациями</a:t>
            </a:r>
            <a:r>
              <a:rPr lang="en-US" dirty="0" smtClean="0"/>
              <a:t>.</a:t>
            </a:r>
          </a:p>
          <a:p>
            <a:pPr marL="719138" indent="-357188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 err="1" smtClean="0"/>
              <a:t>Радиоконтроль</a:t>
            </a:r>
            <a:endParaRPr lang="en-US" dirty="0" smtClean="0"/>
          </a:p>
          <a:p>
            <a:pPr marL="719138" indent="-357188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Технология по определению и </a:t>
            </a:r>
            <a:r>
              <a:rPr lang="ru-RU" dirty="0" err="1" smtClean="0"/>
              <a:t>избежанию</a:t>
            </a:r>
            <a:r>
              <a:rPr lang="ru-RU" dirty="0" smtClean="0"/>
              <a:t> вредных помех </a:t>
            </a:r>
            <a:r>
              <a:rPr lang="en-US" dirty="0" smtClean="0"/>
              <a:t>(</a:t>
            </a:r>
            <a:r>
              <a:rPr lang="ru-RU" dirty="0" smtClean="0"/>
              <a:t>например, </a:t>
            </a:r>
            <a:r>
              <a:rPr lang="en-US" dirty="0" smtClean="0"/>
              <a:t>DVB Carrier-ID specification )</a:t>
            </a:r>
          </a:p>
          <a:p>
            <a:pPr marL="719138" indent="-357188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Профессиональная установка </a:t>
            </a:r>
            <a:r>
              <a:rPr lang="en-US" dirty="0" smtClean="0"/>
              <a:t>VSAT </a:t>
            </a:r>
            <a:r>
              <a:rPr lang="ru-RU" dirty="0"/>
              <a:t>и</a:t>
            </a:r>
            <a:r>
              <a:rPr lang="en-US" dirty="0" smtClean="0"/>
              <a:t> SNG </a:t>
            </a:r>
            <a:r>
              <a:rPr lang="ru-RU" dirty="0" smtClean="0"/>
              <a:t>и обучение персонала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q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чем опасность и как определить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64" name="Picture 5" descr="uit.trans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3" y="401638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AE4444BC-82C6-4CB0-8427-5EDACBF6375F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967287"/>
          </a:xfrm>
        </p:spPr>
        <p:txBody>
          <a:bodyPr rtlCol="0">
            <a:normAutofit/>
          </a:bodyPr>
          <a:lstStyle/>
          <a:p>
            <a:pPr marL="800100" indent="-800100" fontAlgn="auto">
              <a:spcAft>
                <a:spcPts val="0"/>
              </a:spcAft>
              <a:buClr>
                <a:srgbClr val="FF9900"/>
              </a:buClr>
              <a:buFontTx/>
              <a:buBlip>
                <a:blip r:embed="rId3"/>
              </a:buBlip>
              <a:defRPr/>
            </a:pPr>
            <a:r>
              <a:rPr lang="ru-RU" sz="2800" dirty="0" smtClean="0"/>
              <a:t>Международная система </a:t>
            </a:r>
            <a:r>
              <a:rPr lang="ru-RU" sz="2800" dirty="0" err="1" smtClean="0"/>
              <a:t>радиоконтроля</a:t>
            </a:r>
            <a:endParaRPr lang="en-US" sz="2800" dirty="0" smtClean="0"/>
          </a:p>
          <a:p>
            <a:pPr marL="800100" indent="-800100" fontAlgn="auto">
              <a:spcAft>
                <a:spcPts val="0"/>
              </a:spcAft>
              <a:buClr>
                <a:srgbClr val="FF9900"/>
              </a:buClr>
              <a:buFontTx/>
              <a:buBlip>
                <a:blip r:embed="rId3"/>
              </a:buBlip>
              <a:defRPr/>
            </a:pPr>
            <a:r>
              <a:rPr lang="ru-RU" sz="2800" dirty="0" smtClean="0"/>
              <a:t>Инициативы Бюро</a:t>
            </a:r>
            <a:r>
              <a:rPr lang="en-US" sz="2800" dirty="0" smtClean="0"/>
              <a:t>:</a:t>
            </a:r>
          </a:p>
          <a:p>
            <a:pPr marL="803275" lvl="2" indent="-354013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Меморандум о кооперации по спутниковому мониторингу</a:t>
            </a:r>
          </a:p>
          <a:p>
            <a:pPr marL="803275" lvl="2" indent="-354013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Семинары</a:t>
            </a:r>
            <a:endParaRPr lang="en-US" dirty="0" smtClean="0"/>
          </a:p>
          <a:p>
            <a:pPr marL="803275" lvl="1" indent="-803275" fontAlgn="auto">
              <a:spcAft>
                <a:spcPts val="0"/>
              </a:spcAft>
              <a:buClr>
                <a:srgbClr val="FF9900"/>
              </a:buClr>
              <a:buFont typeface="Arial" pitchFamily="34" charset="0"/>
              <a:buBlip>
                <a:blip r:embed="rId3"/>
              </a:buBlip>
              <a:defRPr/>
            </a:pPr>
            <a:r>
              <a:rPr lang="ru-RU" dirty="0" smtClean="0"/>
              <a:t>Другие организации</a:t>
            </a:r>
            <a:r>
              <a:rPr lang="en-US" dirty="0" smtClean="0"/>
              <a:t>:</a:t>
            </a:r>
          </a:p>
          <a:p>
            <a:pPr marL="803275" lvl="2" indent="-354013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Группа по снижению помех на спутники (</a:t>
            </a:r>
            <a:r>
              <a:rPr lang="en-US" dirty="0" smtClean="0"/>
              <a:t>satellite </a:t>
            </a:r>
            <a:r>
              <a:rPr lang="en-US" dirty="0"/>
              <a:t>Interference Reduction </a:t>
            </a:r>
            <a:r>
              <a:rPr lang="en-US" dirty="0" smtClean="0"/>
              <a:t>Group</a:t>
            </a:r>
            <a:r>
              <a:rPr lang="ru-RU" dirty="0" smtClean="0"/>
              <a:t>, </a:t>
            </a:r>
            <a:r>
              <a:rPr lang="en-US" b="1" dirty="0" smtClean="0"/>
              <a:t>IRG</a:t>
            </a:r>
            <a:r>
              <a:rPr lang="en-US" dirty="0"/>
              <a:t>) </a:t>
            </a:r>
            <a:endParaRPr lang="en-US" dirty="0" smtClean="0"/>
          </a:p>
          <a:p>
            <a:pPr marL="803275" lvl="2" indent="-354013"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Ассоциация космических данных (</a:t>
            </a:r>
            <a:r>
              <a:rPr lang="en-US" dirty="0" smtClean="0"/>
              <a:t>Space Data Association</a:t>
            </a:r>
            <a:r>
              <a:rPr lang="ru-RU" dirty="0" smtClean="0"/>
              <a:t>, </a:t>
            </a:r>
            <a:r>
              <a:rPr lang="en-US" dirty="0" smtClean="0"/>
              <a:t>SDA)</a:t>
            </a:r>
          </a:p>
          <a:p>
            <a:pPr marL="0" indent="0" fontAlgn="auto"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rgbClr val="FF9900"/>
              </a:buClr>
              <a:buFont typeface="Wingdings" pitchFamily="2" charset="2"/>
              <a:buChar char="q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Международные инициативы</a:t>
            </a:r>
            <a:endParaRPr lang="en-US" dirty="0"/>
          </a:p>
        </p:txBody>
      </p:sp>
      <p:pic>
        <p:nvPicPr>
          <p:cNvPr id="41988" name="Picture 5" descr="uit.trans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38" y="404813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AD06ABB6-B32E-49EB-B3F5-BFAAEC11738C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sat_antenna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/>
          <a:srcRect b="7910"/>
          <a:stretch/>
        </p:blipFill>
        <p:spPr bwMode="auto">
          <a:xfrm>
            <a:off x="2613025" y="4292600"/>
            <a:ext cx="3816350" cy="244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908050"/>
            <a:ext cx="8534400" cy="5545138"/>
          </a:xfrm>
        </p:spPr>
        <p:txBody>
          <a:bodyPr/>
          <a:lstStyle/>
          <a:p>
            <a:pPr>
              <a:buClr>
                <a:srgbClr val="FF9900"/>
              </a:buClr>
              <a:buFont typeface="Wingdings" pitchFamily="2" charset="2"/>
              <a:buChar char="q"/>
            </a:pPr>
            <a:endParaRPr lang="en-US" sz="1600" smtClean="0"/>
          </a:p>
          <a:p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6850" y="1557338"/>
            <a:ext cx="86407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defTabSz="268288" eaLnBrk="0" hangingPunct="0">
              <a:spcBef>
                <a:spcPct val="20000"/>
              </a:spcBef>
              <a:buClr>
                <a:srgbClr val="FF9900"/>
              </a:buClr>
              <a:buFontTx/>
              <a:buBlip>
                <a:blip r:embed="rId5"/>
              </a:buBlip>
              <a:defRPr/>
            </a:pPr>
            <a:r>
              <a:rPr lang="ru-RU" sz="2000" b="1" kern="0" dirty="0">
                <a:solidFill>
                  <a:srgbClr val="C00000"/>
                </a:solidFill>
                <a:latin typeface="+mn-lt"/>
              </a:rPr>
              <a:t>Статья</a:t>
            </a:r>
            <a:r>
              <a:rPr lang="en-US" sz="2000" b="1" kern="0" dirty="0">
                <a:solidFill>
                  <a:srgbClr val="C00000"/>
                </a:solidFill>
                <a:latin typeface="+mn-lt"/>
              </a:rPr>
              <a:t> 16 </a:t>
            </a:r>
            <a:r>
              <a:rPr lang="ru-RU" sz="2000" b="1" kern="0" dirty="0">
                <a:solidFill>
                  <a:srgbClr val="C00000"/>
                </a:solidFill>
                <a:latin typeface="+mn-lt"/>
              </a:rPr>
              <a:t>Регламента радиосвязи</a:t>
            </a:r>
          </a:p>
          <a:p>
            <a:pPr marL="361950" indent="-361950" defTabSz="268288" eaLnBrk="0" hangingPunct="0">
              <a:spcBef>
                <a:spcPct val="20000"/>
              </a:spcBef>
              <a:buClr>
                <a:srgbClr val="FF9900"/>
              </a:buClr>
              <a:buFontTx/>
              <a:buBlip>
                <a:blip r:embed="rId5"/>
              </a:buBlip>
              <a:defRPr/>
            </a:pPr>
            <a:r>
              <a:rPr lang="ru-RU" sz="2000" kern="0" dirty="0">
                <a:solidFill>
                  <a:srgbClr val="C00000"/>
                </a:solidFill>
                <a:latin typeface="+mn-lt"/>
              </a:rPr>
              <a:t>Рекомендация МСЭ-</a:t>
            </a:r>
            <a:r>
              <a:rPr lang="en-US" sz="2000" kern="0" dirty="0">
                <a:solidFill>
                  <a:srgbClr val="C00000"/>
                </a:solidFill>
                <a:latin typeface="+mn-lt"/>
              </a:rPr>
              <a:t>R </a:t>
            </a:r>
            <a:r>
              <a:rPr lang="en-US" sz="2000" kern="0" dirty="0">
                <a:solidFill>
                  <a:srgbClr val="C00000"/>
                </a:solidFill>
                <a:latin typeface="+mn-lt"/>
              </a:rPr>
              <a:t>SM.1139:</a:t>
            </a:r>
          </a:p>
          <a:p>
            <a:pPr algn="ctr" defTabSz="268288" eaLnBrk="0" hangingPunct="0">
              <a:spcBef>
                <a:spcPct val="20000"/>
              </a:spcBef>
              <a:buClr>
                <a:srgbClr val="FF9900"/>
              </a:buClr>
              <a:defRPr/>
            </a:pPr>
            <a:r>
              <a:rPr lang="ru-RU" sz="2000" dirty="0">
                <a:latin typeface="+mn-lt"/>
              </a:rPr>
              <a:t>	Раздел </a:t>
            </a:r>
            <a:r>
              <a:rPr lang="en-US" sz="2000" dirty="0">
                <a:latin typeface="+mn-lt"/>
              </a:rPr>
              <a:t>II</a:t>
            </a:r>
            <a:r>
              <a:rPr lang="en-US" sz="2000" dirty="0">
                <a:latin typeface="+mn-lt"/>
              </a:rPr>
              <a:t>. </a:t>
            </a:r>
            <a:r>
              <a:rPr lang="ru-RU" sz="2000" dirty="0">
                <a:latin typeface="+mn-lt"/>
              </a:rPr>
              <a:t>Отчеты касающиеся станций в спутниковых службах радиосвязи</a:t>
            </a:r>
          </a:p>
          <a:p>
            <a:pPr defTabSz="268288" eaLnBrk="0" hangingPunct="0">
              <a:spcBef>
                <a:spcPct val="20000"/>
              </a:spcBef>
              <a:buClr>
                <a:srgbClr val="FF9900"/>
              </a:buClr>
              <a:defRPr/>
            </a:pPr>
            <a:r>
              <a:rPr lang="ru-RU" sz="2000" dirty="0">
                <a:latin typeface="+mn-lt"/>
                <a:sym typeface="Wingdings" pitchFamily="2" charset="2"/>
              </a:rPr>
              <a:t>	</a:t>
            </a:r>
            <a:r>
              <a:rPr lang="ru-RU" sz="2000" dirty="0">
                <a:latin typeface="+mn-lt"/>
                <a:sym typeface="Wingdings" pitchFamily="2" charset="2"/>
              </a:rPr>
              <a:t> </a:t>
            </a:r>
            <a:r>
              <a:rPr lang="en-US" sz="2000" dirty="0">
                <a:latin typeface="+mn-lt"/>
                <a:sym typeface="Wingdings" pitchFamily="2" charset="2"/>
              </a:rPr>
              <a:t> </a:t>
            </a:r>
            <a:r>
              <a:rPr lang="ru-RU" sz="2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Определяет перечень предоставляемой информации</a:t>
            </a:r>
            <a:br>
              <a:rPr lang="ru-RU" sz="2000" dirty="0">
                <a:solidFill>
                  <a:srgbClr val="FF0000"/>
                </a:solidFill>
                <a:latin typeface="+mn-lt"/>
                <a:sym typeface="Wingdings" pitchFamily="2" charset="2"/>
              </a:rPr>
            </a:br>
            <a:endParaRPr lang="ru-RU" sz="2000" dirty="0">
              <a:solidFill>
                <a:srgbClr val="FF0000"/>
              </a:solidFill>
              <a:latin typeface="+mn-lt"/>
              <a:sym typeface="Wingdings" pitchFamily="2" charset="2"/>
            </a:endParaRPr>
          </a:p>
          <a:p>
            <a:pPr marL="342900" indent="-342900" defTabSz="26828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Tx/>
              <a:buBlip>
                <a:blip r:embed="rId5"/>
              </a:buBlip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</a:rPr>
              <a:t>Отчет	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SM.2182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(2010) :</a:t>
            </a:r>
          </a:p>
          <a:p>
            <a:pPr algn="ctr" defTabSz="268288" fontAlgn="auto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defRPr/>
            </a:pPr>
            <a:r>
              <a:rPr lang="ru-RU" sz="2000" dirty="0">
                <a:latin typeface="+mn-lt"/>
              </a:rPr>
              <a:t>Измерительные комплексы доступные для измерения излучений от станций на ГСО и НГСО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Международная система </a:t>
            </a:r>
            <a:r>
              <a:rPr lang="ru-RU" dirty="0" err="1"/>
              <a:t>радиоконтроля</a:t>
            </a:r>
            <a:endParaRPr lang="en-US" dirty="0"/>
          </a:p>
        </p:txBody>
      </p:sp>
      <p:pic>
        <p:nvPicPr>
          <p:cNvPr id="43014" name="Picture 7" descr="uit.transp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DDF47E52-CF28-45BA-88A2-5EB3E4BE08C3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33400" y="1412875"/>
            <a:ext cx="8229600" cy="2376488"/>
          </a:xfrm>
        </p:spPr>
        <p:txBody>
          <a:bodyPr/>
          <a:lstStyle/>
          <a:p>
            <a:pPr>
              <a:buClr>
                <a:srgbClr val="FF9900"/>
              </a:buClr>
              <a:buFontTx/>
              <a:buBlip>
                <a:blip r:embed="rId3"/>
              </a:buBlip>
            </a:pPr>
            <a:r>
              <a:rPr lang="ru-RU" sz="2400" smtClean="0">
                <a:solidFill>
                  <a:srgbClr val="C00000"/>
                </a:solidFill>
              </a:rPr>
              <a:t>Отчет </a:t>
            </a:r>
            <a:r>
              <a:rPr lang="en-US" sz="2400" smtClean="0">
                <a:solidFill>
                  <a:srgbClr val="C00000"/>
                </a:solidFill>
              </a:rPr>
              <a:t>SM.2181 (2010) :</a:t>
            </a:r>
          </a:p>
          <a:p>
            <a:pPr>
              <a:buFontTx/>
              <a:buNone/>
            </a:pPr>
            <a:r>
              <a:rPr lang="en-US" sz="2400" smtClean="0"/>
              <a:t>	</a:t>
            </a:r>
            <a:r>
              <a:rPr lang="ru-RU" sz="2400" smtClean="0"/>
              <a:t>Использование Приложения </a:t>
            </a:r>
            <a:r>
              <a:rPr lang="en-US" sz="2400" smtClean="0"/>
              <a:t>10 </a:t>
            </a:r>
            <a:r>
              <a:rPr lang="ru-RU" sz="2400" smtClean="0"/>
              <a:t>РР для  представления информации относящейся к излучениям от космических станций на ГСО и НГСО, включая информацию о геолокации</a:t>
            </a:r>
            <a:endParaRPr lang="en-US" sz="2400" smtClean="0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 rotWithShape="1">
          <a:blip r:embed="rId4"/>
          <a:srcRect b="8586"/>
          <a:stretch/>
        </p:blipFill>
        <p:spPr bwMode="auto">
          <a:xfrm>
            <a:off x="3962400" y="3352800"/>
            <a:ext cx="4181475" cy="296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igure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738" y="3860800"/>
            <a:ext cx="28956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Международная система </a:t>
            </a:r>
            <a:r>
              <a:rPr lang="ru-RU" dirty="0" err="1"/>
              <a:t>радиоконтроля</a:t>
            </a:r>
            <a:endParaRPr lang="en-US" dirty="0"/>
          </a:p>
        </p:txBody>
      </p:sp>
      <p:pic>
        <p:nvPicPr>
          <p:cNvPr id="45062" name="Picture 7" descr="uit.transp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04813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1BC1995F-67D6-4849-9E2F-6ED037C53243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8229600" cy="4535487"/>
          </a:xfrm>
        </p:spPr>
        <p:txBody>
          <a:bodyPr rtlCol="0">
            <a:normAutofit/>
          </a:bodyPr>
          <a:lstStyle/>
          <a:p>
            <a:pPr fontAlgn="auto" hangingPunct="0">
              <a:spcAft>
                <a:spcPts val="0"/>
              </a:spcAft>
              <a:defRPr/>
            </a:pPr>
            <a:endParaRPr lang="en-US" dirty="0" smtClean="0"/>
          </a:p>
          <a:p>
            <a:pPr fontAlgn="auto" hangingPunct="0">
              <a:spcAft>
                <a:spcPts val="0"/>
              </a:spcAft>
              <a:defRPr/>
            </a:pPr>
            <a:r>
              <a:rPr lang="ru-RU" dirty="0" smtClean="0"/>
              <a:t>Устав МСЭ.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Статья 45</a:t>
            </a:r>
          </a:p>
          <a:p>
            <a:pPr marL="457200" lvl="1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(</a:t>
            </a:r>
            <a:r>
              <a:rPr lang="ru-RU" sz="2800" b="1" u="sng" dirty="0" smtClean="0"/>
              <a:t>ответственность</a:t>
            </a:r>
            <a:r>
              <a:rPr lang="ru-RU" sz="2800" dirty="0" smtClean="0"/>
              <a:t>)</a:t>
            </a:r>
            <a:endParaRPr lang="en-US" sz="2800" dirty="0" smtClean="0"/>
          </a:p>
          <a:p>
            <a:pPr marL="457200" lvl="1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457200" lvl="1" indent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fontAlgn="auto" hangingPunct="0">
              <a:spcAft>
                <a:spcPts val="0"/>
              </a:spcAft>
              <a:defRPr/>
            </a:pPr>
            <a:r>
              <a:rPr lang="ru-RU" dirty="0" smtClean="0"/>
              <a:t>Каждое Государство-Член несет ответственность за то, что лицензируемые им станции </a:t>
            </a:r>
            <a:r>
              <a:rPr lang="ru-RU" b="1" i="1" dirty="0" smtClean="0"/>
              <a:t>(Статья 18 РР)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 создают вредных помех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радиослужбам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других государств </a:t>
            </a:r>
            <a:r>
              <a:rPr lang="ru-RU" b="1" i="1" dirty="0" smtClean="0"/>
              <a:t>(п. 197 Устава)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4C7EE2-D926-48B8-A785-5CADFBA2992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Ответственность</a:t>
            </a:r>
            <a:endParaRPr lang="en-US" sz="3200" dirty="0"/>
          </a:p>
        </p:txBody>
      </p:sp>
      <p:pic>
        <p:nvPicPr>
          <p:cNvPr id="18437" name="Picture 5" descr="uit.trans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" y="4349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640762" cy="4826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Резолюция </a:t>
            </a:r>
            <a:r>
              <a:rPr lang="ru-RU" dirty="0">
                <a:solidFill>
                  <a:srgbClr val="C00000"/>
                </a:solidFill>
              </a:rPr>
              <a:t>МСЭ-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GB" dirty="0">
                <a:solidFill>
                  <a:srgbClr val="C00000"/>
                </a:solidFill>
              </a:rPr>
              <a:t> 23-2 (2012) </a:t>
            </a:r>
            <a:endParaRPr lang="en-GB" dirty="0" smtClean="0">
              <a:solidFill>
                <a:srgbClr val="C00000"/>
              </a:solidFill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Расширение </a:t>
            </a:r>
            <a:r>
              <a:rPr lang="ru-RU" dirty="0"/>
              <a:t>системы международного </a:t>
            </a:r>
            <a:r>
              <a:rPr lang="ru-RU" dirty="0" err="1" smtClean="0"/>
              <a:t>радиоконтроля</a:t>
            </a:r>
            <a:r>
              <a:rPr lang="en-US" dirty="0" smtClean="0"/>
              <a:t> </a:t>
            </a:r>
            <a:r>
              <a:rPr lang="ru-RU" dirty="0" smtClean="0"/>
              <a:t>до </a:t>
            </a:r>
            <a:r>
              <a:rPr lang="ru-RU" dirty="0"/>
              <a:t>всемирного масштаба</a:t>
            </a:r>
            <a:endParaRPr lang="en-GB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sz="800" dirty="0" smtClean="0"/>
          </a:p>
          <a:p>
            <a:pPr marL="989013" indent="-26987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Призывает администрации участвующие в Системе продолжить участие, и призывает к участию новые администрации</a:t>
            </a:r>
            <a:r>
              <a:rPr lang="en-GB" sz="2000" dirty="0" smtClean="0"/>
              <a:t>.</a:t>
            </a:r>
          </a:p>
          <a:p>
            <a:pPr marL="989013" indent="-26987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sz="800" dirty="0" smtClean="0"/>
          </a:p>
          <a:p>
            <a:pPr marL="989013" indent="-26987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Сотрудничество между контрольными станциями различных администраций в том числе для решения проблем с помехами</a:t>
            </a:r>
            <a:r>
              <a:rPr lang="en-GB" sz="2000" dirty="0" smtClean="0"/>
              <a:t>.</a:t>
            </a:r>
          </a:p>
          <a:p>
            <a:pPr marL="989013" indent="-26987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sz="800" dirty="0" smtClean="0"/>
          </a:p>
          <a:p>
            <a:pPr marL="989013" indent="-26987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Поощряет ввод в действие контрольных станций в районах с недостаточными возможностями по </a:t>
            </a:r>
            <a:r>
              <a:rPr lang="ru-RU" sz="2000" dirty="0" err="1" smtClean="0"/>
              <a:t>радиоконтролю</a:t>
            </a:r>
            <a:r>
              <a:rPr lang="ru-RU" sz="2000" dirty="0" smtClean="0"/>
              <a:t>.</a:t>
            </a:r>
            <a:endParaRPr lang="en-GB" sz="2000" dirty="0" smtClean="0"/>
          </a:p>
          <a:p>
            <a:pPr marL="989013" indent="-26987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sz="800" dirty="0" smtClean="0"/>
          </a:p>
          <a:p>
            <a:pPr marL="989013" indent="-26987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Данные предоставленные Системой </a:t>
            </a:r>
            <a:r>
              <a:rPr lang="ru-RU" sz="2000" dirty="0"/>
              <a:t>могут использоваться Бюро </a:t>
            </a:r>
            <a:r>
              <a:rPr lang="ru-RU" sz="2000" dirty="0" smtClean="0"/>
              <a:t>для</a:t>
            </a:r>
            <a:r>
              <a:rPr lang="ru-RU" sz="2000" dirty="0"/>
              <a:t> </a:t>
            </a:r>
            <a:r>
              <a:rPr lang="ru-RU" sz="2000" dirty="0" smtClean="0"/>
              <a:t>публикации полезной информации при применении Статьи 16 РР</a:t>
            </a:r>
            <a:r>
              <a:rPr lang="en-GB" sz="2000" dirty="0" smtClean="0"/>
              <a:t>.</a:t>
            </a:r>
          </a:p>
          <a:p>
            <a:pPr marL="989013" indent="-26987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sz="800" dirty="0" smtClean="0"/>
          </a:p>
          <a:p>
            <a:pPr marL="989013" indent="-269875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/>
              <a:t>Обучение между администрациями </a:t>
            </a:r>
            <a:r>
              <a:rPr lang="ru-RU" sz="2000" dirty="0"/>
              <a:t>методам </a:t>
            </a:r>
            <a:r>
              <a:rPr lang="ru-RU" sz="2000" dirty="0" err="1"/>
              <a:t>радиоконтроля</a:t>
            </a:r>
            <a:r>
              <a:rPr lang="ru-RU" sz="2000" dirty="0"/>
              <a:t>, радиопеленгации и </a:t>
            </a:r>
            <a:r>
              <a:rPr lang="ru-RU" sz="2000" dirty="0" err="1" smtClean="0"/>
              <a:t>геолокации</a:t>
            </a:r>
            <a:r>
              <a:rPr lang="en-GB" sz="2000" dirty="0" smtClean="0"/>
              <a:t>.</a:t>
            </a: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cap="all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Международная </a:t>
            </a:r>
            <a:r>
              <a:rPr lang="ru-RU" dirty="0" smtClean="0"/>
              <a:t>система </a:t>
            </a:r>
            <a:r>
              <a:rPr lang="ru-RU" dirty="0" err="1" smtClean="0"/>
              <a:t>радиоконтроля</a:t>
            </a:r>
            <a:endParaRPr lang="en-US" dirty="0"/>
          </a:p>
        </p:txBody>
      </p:sp>
      <p:pic>
        <p:nvPicPr>
          <p:cNvPr id="46084" name="Picture 6" descr="uit.trans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A2DE3103-2A55-4C64-B286-9E3A94804B9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2" name="Picture 2"/>
          <p:cNvPicPr>
            <a:picLocks noChangeAspect="1" noChangeArrowheads="1"/>
          </p:cNvPicPr>
          <p:nvPr/>
        </p:nvPicPr>
        <p:blipFill rotWithShape="1">
          <a:blip r:embed="rId3"/>
          <a:srcRect l="21995" t="15630" r="2241" b="10051"/>
          <a:stretch/>
        </p:blipFill>
        <p:spPr bwMode="auto">
          <a:xfrm>
            <a:off x="827088" y="1484313"/>
            <a:ext cx="7167562" cy="503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Международная </a:t>
            </a:r>
            <a:r>
              <a:rPr lang="ru-RU" dirty="0" smtClean="0"/>
              <a:t>система </a:t>
            </a:r>
            <a:r>
              <a:rPr lang="ru-RU" dirty="0" err="1" smtClean="0"/>
              <a:t>радиоконтроля</a:t>
            </a:r>
            <a:endParaRPr lang="en-US" dirty="0"/>
          </a:p>
        </p:txBody>
      </p:sp>
      <p:pic>
        <p:nvPicPr>
          <p:cNvPr id="47108" name="Picture 6" descr="uit.trans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1F612A43-9808-4636-ABB5-83DB6B5DA53A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12212" cy="51117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Вопрос преднамеренных и вредных помех спутниками эксплуатируемым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EUTELSAT </a:t>
            </a:r>
            <a:r>
              <a:rPr lang="ru-RU" sz="2800" b="1" i="1" dirty="0" smtClean="0">
                <a:solidFill>
                  <a:srgbClr val="FF0000"/>
                </a:solidFill>
                <a:cs typeface="Arial" pitchFamily="34" charset="0"/>
              </a:rPr>
              <a:t>являлся пунктом повести 62-го собрания РРК</a:t>
            </a:r>
            <a:r>
              <a:rPr lang="en-US" sz="2800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март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2013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РРК отметила, что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800" dirty="0" smtClean="0"/>
              <a:t>любые такие помехи продолжающиеся на протяжении долгого времени вызывают </a:t>
            </a:r>
            <a:r>
              <a:rPr lang="ru-RU" sz="2800" b="1" i="1" dirty="0" smtClean="0">
                <a:solidFill>
                  <a:srgbClr val="FF0000"/>
                </a:solidFill>
              </a:rPr>
              <a:t>серьезную озабоченность</a:t>
            </a:r>
            <a:r>
              <a:rPr lang="en-US" sz="2800" dirty="0" smtClean="0"/>
              <a:t>, </a:t>
            </a:r>
            <a:r>
              <a:rPr lang="ru-RU" sz="2800" dirty="0" smtClean="0"/>
              <a:t>и</a:t>
            </a: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счел, что международное сотрудничество в вопросах </a:t>
            </a:r>
            <a:r>
              <a:rPr lang="ru-RU" sz="2800" b="1" i="1" dirty="0">
                <a:solidFill>
                  <a:srgbClr val="FF0000"/>
                </a:solidFill>
              </a:rPr>
              <a:t>контроля и определения местонахождения источников </a:t>
            </a:r>
            <a:r>
              <a:rPr lang="ru-RU" sz="2800" dirty="0"/>
              <a:t>таких помех весьма </a:t>
            </a:r>
            <a:r>
              <a:rPr lang="ru-RU" sz="2800" dirty="0" smtClean="0"/>
              <a:t>желательно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Комитет принял также к сведению: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предложения Бюро о проведении в соответствии с п. 16.5 Регламента радиосвязи независимых контролирующих наблюдений, чтобы подтвердить происхождение мешающих сигналов;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создать базу данных случаев вредных помех, в том числе – преднамеренных.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Решения 62-го собрания РРК </a:t>
            </a:r>
            <a:endParaRPr lang="en-US" dirty="0"/>
          </a:p>
        </p:txBody>
      </p:sp>
      <p:pic>
        <p:nvPicPr>
          <p:cNvPr id="48132" name="Picture 6" descr="uit.trans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EBB8F948-AEF5-42CA-B50D-F83383DF42E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640762" cy="511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cs typeface="Arial" pitchFamily="34" charset="0"/>
              </a:rPr>
              <a:t>Меморандум о Кооперации по станциям </a:t>
            </a:r>
            <a:r>
              <a:rPr lang="ru-RU" sz="2800" dirty="0" err="1" smtClean="0">
                <a:cs typeface="Arial" pitchFamily="34" charset="0"/>
              </a:rPr>
              <a:t>радиоконтроля</a:t>
            </a:r>
            <a:endParaRPr lang="ru-RU" sz="2800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0000"/>
                </a:solidFill>
                <a:cs typeface="Arial" pitchFamily="34" charset="0"/>
              </a:rPr>
              <a:t>Бюро изучает </a:t>
            </a:r>
            <a:r>
              <a:rPr lang="ru-RU" sz="2800" dirty="0" smtClean="0">
                <a:cs typeface="Arial" pitchFamily="34" charset="0"/>
              </a:rPr>
              <a:t>возможность использования существующих станций </a:t>
            </a:r>
            <a:r>
              <a:rPr lang="ru-RU" sz="2800" dirty="0" err="1" smtClean="0">
                <a:cs typeface="Arial" pitchFamily="34" charset="0"/>
              </a:rPr>
              <a:t>радиоконтроля</a:t>
            </a:r>
            <a:r>
              <a:rPr lang="ru-RU" sz="2800" dirty="0" smtClean="0">
                <a:cs typeface="Arial" pitchFamily="34" charset="0"/>
              </a:rPr>
              <a:t> Международной системы </a:t>
            </a:r>
            <a:r>
              <a:rPr lang="ru-RU" sz="2800" dirty="0" err="1" smtClean="0">
                <a:cs typeface="Arial" pitchFamily="34" charset="0"/>
              </a:rPr>
              <a:t>радиоконтроля</a:t>
            </a:r>
            <a:r>
              <a:rPr lang="ru-RU" sz="2800" dirty="0" smtClean="0">
                <a:cs typeface="Arial" pitchFamily="34" charset="0"/>
              </a:rPr>
              <a:t> </a:t>
            </a:r>
            <a:r>
              <a:rPr lang="ru-RU" sz="2800" b="1" i="1" dirty="0" smtClean="0">
                <a:cs typeface="Arial" pitchFamily="34" charset="0"/>
              </a:rPr>
              <a:t>для проведения измерений относящихся к случаям вредных помех и для проведения измерений для проверки соответствия космических станций характеристикам заявленным в МСРЧ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Инициативы Бюро </a:t>
            </a:r>
            <a:endParaRPr lang="en-US" dirty="0"/>
          </a:p>
        </p:txBody>
      </p:sp>
      <p:pic>
        <p:nvPicPr>
          <p:cNvPr id="49156" name="Picture 6" descr="uit.trans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3D88D995-4756-4D7D-B709-4F32E1DC8BB6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12212" cy="51117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0000"/>
                </a:solidFill>
                <a:cs typeface="Arial" pitchFamily="34" charset="0"/>
              </a:rPr>
              <a:t>Обмен информацией и сотрудничество </a:t>
            </a:r>
            <a:r>
              <a:rPr lang="ru-RU" sz="2800" dirty="0" smtClean="0">
                <a:cs typeface="Arial" pitchFamily="34" charset="0"/>
              </a:rPr>
              <a:t>со спутниковыми операторами/поставщиками услуг/космическими агентствами/администрациями которые могут содействовать определению источников вредных помех (</a:t>
            </a:r>
            <a:r>
              <a:rPr lang="en-US" sz="2800" dirty="0" smtClean="0">
                <a:cs typeface="Arial" pitchFamily="34" charset="0"/>
              </a:rPr>
              <a:t>SDA, GVF …)</a:t>
            </a:r>
            <a:endParaRPr lang="ru-RU" sz="2800" dirty="0" smtClean="0"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i="1" dirty="0" smtClean="0">
                <a:cs typeface="Arial" pitchFamily="34" charset="0"/>
              </a:rPr>
              <a:t>Создание </a:t>
            </a:r>
            <a:r>
              <a:rPr lang="ru-RU" sz="2400" i="1" dirty="0">
                <a:cs typeface="Arial" pitchFamily="34" charset="0"/>
              </a:rPr>
              <a:t>группы организаций-экспертов в помощь Бюро для разрешения случаев вредных помех;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400" i="1" dirty="0">
                <a:cs typeface="Arial" pitchFamily="34" charset="0"/>
              </a:rPr>
              <a:t>Совместная организация событий с целью содействия обменом опытом и мнениями.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Международный практический семинар по предотвращению вредных помех спутниковым системам (10 июня 2013 года, Женева)</a:t>
            </a:r>
            <a:br>
              <a:rPr lang="ru-RU" sz="2800" dirty="0" smtClean="0"/>
            </a:br>
            <a:r>
              <a:rPr lang="en-GB" sz="2800" u="sng" dirty="0">
                <a:hlinkClick r:id="rId3"/>
              </a:rPr>
              <a:t>http://www.itu.int/go/ITU-R/interference-geneva-2013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Инициативы Бюро </a:t>
            </a:r>
            <a:endParaRPr lang="en-US" dirty="0"/>
          </a:p>
        </p:txBody>
      </p:sp>
      <p:pic>
        <p:nvPicPr>
          <p:cNvPr id="50180" name="Picture 6" descr="uit.trans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DF27404D-A06B-4C55-8B34-A1B1AF6B9750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sat_antenna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12212" cy="5111750"/>
          </a:xfrm>
        </p:spPr>
        <p:txBody>
          <a:bodyPr rtlCol="0">
            <a:normAutofit fontScale="92500"/>
          </a:bodyPr>
          <a:lstStyle/>
          <a:p>
            <a:pPr marL="715963" indent="-628650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8000"/>
              <a:defRPr/>
            </a:pPr>
            <a:r>
              <a:rPr lang="ru-RU" sz="2800" dirty="0" smtClean="0"/>
              <a:t>Многосторонние Соглашения ООН по безопасности в космосе</a:t>
            </a:r>
            <a:r>
              <a:rPr lang="en-US" sz="2800" dirty="0" smtClean="0"/>
              <a:t>;</a:t>
            </a:r>
            <a:endParaRPr lang="en-US" sz="2800" dirty="0"/>
          </a:p>
          <a:p>
            <a:pPr marL="715963" indent="-628650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8000"/>
              <a:defRPr/>
            </a:pPr>
            <a:r>
              <a:rPr lang="ru-RU" sz="2800" dirty="0" smtClean="0"/>
              <a:t>Спутниковые услуги и помехи – текущая ситуация</a:t>
            </a:r>
            <a:r>
              <a:rPr lang="en-US" sz="2800" dirty="0" smtClean="0"/>
              <a:t>;</a:t>
            </a:r>
            <a:endParaRPr lang="en-US" sz="2800" dirty="0"/>
          </a:p>
          <a:p>
            <a:pPr marL="715963" indent="-628650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8000"/>
              <a:defRPr/>
            </a:pPr>
            <a:r>
              <a:rPr lang="ru-RU" sz="2800" dirty="0" smtClean="0"/>
              <a:t>Сотрудничество в части мер по разрешению вредных помех</a:t>
            </a:r>
            <a:r>
              <a:rPr lang="en-US" sz="2800" dirty="0" smtClean="0"/>
              <a:t>, </a:t>
            </a:r>
            <a:r>
              <a:rPr lang="ru-RU" sz="2800" dirty="0" smtClean="0"/>
              <a:t>включая преднамеренные и непреднамеренные помехи</a:t>
            </a:r>
            <a:r>
              <a:rPr lang="en-US" sz="2800" dirty="0" smtClean="0"/>
              <a:t>;</a:t>
            </a:r>
            <a:endParaRPr lang="en-US" sz="2800" dirty="0"/>
          </a:p>
          <a:p>
            <a:pPr marL="715963" indent="-628650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8000"/>
              <a:defRPr/>
            </a:pPr>
            <a:r>
              <a:rPr lang="ru-RU" sz="2800" dirty="0" smtClean="0"/>
              <a:t>Технологии по определению и снижению влияния вредных помех;</a:t>
            </a:r>
            <a:endParaRPr lang="fr-CH" sz="2800" dirty="0" smtClean="0"/>
          </a:p>
          <a:p>
            <a:pPr marL="715963" indent="-628650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8000"/>
              <a:defRPr/>
            </a:pPr>
            <a:r>
              <a:rPr lang="ru-RU" sz="2800" dirty="0" smtClean="0"/>
              <a:t>Внедрение спецификации </a:t>
            </a:r>
            <a:r>
              <a:rPr lang="en-US" sz="2800" dirty="0" smtClean="0"/>
              <a:t>DVB Carrier-ID;</a:t>
            </a:r>
            <a:endParaRPr lang="en-US" sz="2800" dirty="0"/>
          </a:p>
          <a:p>
            <a:pPr marL="715963" indent="-628650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8000"/>
              <a:defRPr/>
            </a:pPr>
            <a:r>
              <a:rPr lang="ru-RU" sz="2800" dirty="0" smtClean="0"/>
              <a:t>Установка </a:t>
            </a:r>
            <a:r>
              <a:rPr lang="en-US" sz="2800" dirty="0" smtClean="0"/>
              <a:t>VSAT </a:t>
            </a:r>
            <a:r>
              <a:rPr lang="en-US" sz="2800" dirty="0"/>
              <a:t>&amp; SNG </a:t>
            </a:r>
            <a:r>
              <a:rPr lang="ru-RU" sz="2800" dirty="0" smtClean="0"/>
              <a:t>и обучение персонала</a:t>
            </a:r>
            <a:r>
              <a:rPr lang="en-US" sz="2800" dirty="0" smtClean="0"/>
              <a:t>;</a:t>
            </a:r>
            <a:endParaRPr lang="en-US" sz="2800" dirty="0"/>
          </a:p>
          <a:p>
            <a:pPr marL="715963" indent="-628650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8000"/>
              <a:defRPr/>
            </a:pPr>
            <a:r>
              <a:rPr lang="ru-RU" sz="2800" dirty="0" smtClean="0"/>
              <a:t>Средства усиления административных инструментов.</a:t>
            </a:r>
          </a:p>
          <a:p>
            <a:pPr marL="180000" indent="0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8000"/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800" b="1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Международный практический семинар по предотвращению вредных помех спутниковым системам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39C0AD82-7884-4D8F-9758-79D86A8E216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090988" y="1484313"/>
            <a:ext cx="42608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57200" y="1466850"/>
            <a:ext cx="36036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E7AB-C502-4DCA-8329-5E821EA3B6F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Регламент Радиосвязи</a:t>
            </a:r>
            <a:endParaRPr lang="en-US" sz="3200" dirty="0"/>
          </a:p>
        </p:txBody>
      </p:sp>
      <p:pic>
        <p:nvPicPr>
          <p:cNvPr id="20485" name="Picture 5" descr="uit.transp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875" y="4349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4500" y="1692275"/>
            <a:ext cx="8242300" cy="4806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Межправительственное Соглашение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правовые обязательства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для всех Государств-Членов, определяющие использование </a:t>
            </a:r>
            <a:r>
              <a:rPr lang="ru-RU" sz="2000" dirty="0" err="1" smtClean="0">
                <a:solidFill>
                  <a:srgbClr val="002060"/>
                </a:solidFill>
              </a:rPr>
              <a:t>орбитально</a:t>
            </a:r>
            <a:r>
              <a:rPr lang="ru-RU" sz="2000" dirty="0" smtClean="0">
                <a:solidFill>
                  <a:srgbClr val="002060"/>
                </a:solidFill>
              </a:rPr>
              <a:t>-частотного </a:t>
            </a:r>
            <a:r>
              <a:rPr lang="ru-RU" sz="2000" dirty="0">
                <a:solidFill>
                  <a:srgbClr val="002060"/>
                </a:solidFill>
              </a:rPr>
              <a:t>ресурса </a:t>
            </a:r>
            <a:r>
              <a:rPr lang="ru-RU" sz="2000" dirty="0" smtClean="0">
                <a:solidFill>
                  <a:srgbClr val="002060"/>
                </a:solidFill>
              </a:rPr>
              <a:t>администрациями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Определяет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права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</a:t>
            </a:r>
            <a:r>
              <a:rPr lang="fr-FR" sz="2000" dirty="0" smtClean="0"/>
              <a:t>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обязанности </a:t>
            </a:r>
            <a:r>
              <a:rPr lang="ru-RU" sz="2000" dirty="0" smtClean="0">
                <a:solidFill>
                  <a:srgbClr val="002060"/>
                </a:solidFill>
              </a:rPr>
              <a:t>Государств-Членов в отношении использования этих ресурсов</a:t>
            </a:r>
            <a:endParaRPr lang="fr-FR" sz="2000" dirty="0" smtClean="0">
              <a:solidFill>
                <a:srgbClr val="002060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000000"/>
              </a:buClr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Принципы использования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орбиты/спектра</a:t>
            </a: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fontAlgn="auto">
              <a:spcAft>
                <a:spcPts val="0"/>
              </a:spcAft>
              <a:buClr>
                <a:srgbClr val="000000"/>
              </a:buClr>
              <a:buSzPct val="130000"/>
              <a:buFont typeface="Arial" pitchFamily="34" charset="0"/>
              <a:buChar char="–"/>
              <a:defRPr/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Распределение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полос частот и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служб</a:t>
            </a: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fontAlgn="auto">
              <a:spcAft>
                <a:spcPts val="0"/>
              </a:spcAft>
              <a:buClr>
                <a:srgbClr val="000000"/>
              </a:buClr>
              <a:buSzPct val="130000"/>
              <a:buFont typeface="Arial" pitchFamily="34" charset="0"/>
              <a:buChar char="–"/>
              <a:defRPr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Процедуры и Планы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Изменяется каждые </a:t>
            </a:r>
            <a:r>
              <a:rPr lang="fr-FR" sz="2000" dirty="0" smtClean="0">
                <a:solidFill>
                  <a:srgbClr val="002060"/>
                </a:solidFill>
              </a:rPr>
              <a:t>3-4 </a:t>
            </a:r>
            <a:r>
              <a:rPr lang="ru-RU" sz="2000" dirty="0" smtClean="0">
                <a:solidFill>
                  <a:srgbClr val="002060"/>
                </a:solidFill>
              </a:rPr>
              <a:t>года на Всемирной конференции радиосвязи </a:t>
            </a:r>
            <a:r>
              <a:rPr lang="fr-FR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 smtClean="0">
                <a:solidFill>
                  <a:srgbClr val="002060"/>
                </a:solidFill>
              </a:rPr>
              <a:t>ВКР</a:t>
            </a:r>
            <a:r>
              <a:rPr lang="fr-FR" sz="2000" dirty="0" smtClean="0">
                <a:solidFill>
                  <a:srgbClr val="002060"/>
                </a:solidFill>
              </a:rPr>
              <a:t>)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000000"/>
              </a:buClr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Права на международное признание</a:t>
            </a:r>
            <a:endParaRPr lang="fr-FR" sz="20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000000"/>
              </a:buClr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Обязанности по немедленному принятию действий по прекращению сигналов вызывающих вредные помехи</a:t>
            </a:r>
            <a:endParaRPr lang="fr-FR" sz="20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090988" y="1484313"/>
            <a:ext cx="42608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57200" y="1466850"/>
            <a:ext cx="36036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97EFF-6B91-45B2-8922-8876636C810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Регламент Радиосвязи</a:t>
            </a:r>
            <a:endParaRPr lang="en-US" sz="3200" dirty="0"/>
          </a:p>
        </p:txBody>
      </p:sp>
      <p:pic>
        <p:nvPicPr>
          <p:cNvPr id="22533" name="Picture 5" descr="uit.transp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875" y="4349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4700" y="1692409"/>
            <a:ext cx="8242100" cy="48069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Механизм обеспечения </a:t>
            </a:r>
            <a:r>
              <a:rPr lang="ru-RU" sz="2000" b="1" u="sng" dirty="0" err="1" smtClean="0">
                <a:solidFill>
                  <a:srgbClr val="002060"/>
                </a:solidFill>
              </a:rPr>
              <a:t>беспомеховой</a:t>
            </a:r>
            <a:r>
              <a:rPr lang="ru-RU" sz="2000" dirty="0" smtClean="0">
                <a:solidFill>
                  <a:srgbClr val="002060"/>
                </a:solidFill>
              </a:rPr>
              <a:t> работы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Некоторые основные положения: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Таблица распределения частот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Процедуры координации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наземных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спутниковых систем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 11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Заявление наземных и спутниковых систем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Приложения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30,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30A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30B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Планы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РвСС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и ФСС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Совмещение между спутниковыми и наземными системами (пределы ППМ, ЭИИМ и т.д.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  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22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 Совмещение между ГСО, НГСО (пределы ЭППМ, ЭИИМ и т.д.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 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15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Процедура в случае вредных помех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 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13.2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Помощь в случае вредных помех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 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13.6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Бюро запрашивает разъяснения у администраций в отношении зарегистрированных присвоений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Международный мониторинг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en-US" sz="1600" b="1" u="sng" dirty="0" smtClean="0">
                <a:solidFill>
                  <a:schemeClr val="accent1">
                    <a:lumMod val="50000"/>
                  </a:schemeClr>
                </a:solidFill>
              </a:rPr>
              <a:t>19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Лицензирование – Идентификация станций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Приложение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и Отчет МСЭ-Р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SM.2181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представление информации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914400" lvl="8" indent="0">
              <a:buFont typeface="Arial" pitchFamily="34" charset="0"/>
              <a:buNone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 многое другое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E256F8-96B4-48C6-BE6A-55B540CC13F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МСРЧ</a:t>
            </a:r>
            <a:endParaRPr lang="en-US" sz="3200" dirty="0"/>
          </a:p>
        </p:txBody>
      </p:sp>
      <p:pic>
        <p:nvPicPr>
          <p:cNvPr id="24579" name="Picture 5" descr="uit.trans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4349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444500" y="1692275"/>
            <a:ext cx="8242300" cy="4806950"/>
          </a:xfrm>
        </p:spPr>
        <p:txBody>
          <a:bodyPr/>
          <a:lstStyle/>
          <a:p>
            <a:pPr>
              <a:buClr>
                <a:srgbClr val="FF9900"/>
              </a:buClr>
              <a:buFontTx/>
              <a:buBlip>
                <a:blip r:embed="rId4"/>
              </a:buBlip>
            </a:pPr>
            <a:r>
              <a:rPr lang="ru-RU" sz="2000" smtClean="0"/>
              <a:t>Международный Справочный Регистр Частот (МСРЧ) содержит детальную информацию о частотных присвоениях наземных  и спутниковых систем скоординированных, заявленных и зарегистрированных</a:t>
            </a:r>
            <a:endParaRPr lang="en-US" sz="2000" smtClean="0"/>
          </a:p>
          <a:p>
            <a:pPr>
              <a:buClr>
                <a:srgbClr val="FF9900"/>
              </a:buClr>
              <a:buFontTx/>
              <a:buBlip>
                <a:blip r:embed="rId4"/>
              </a:buBlip>
            </a:pPr>
            <a:r>
              <a:rPr lang="ru-RU" sz="2000" smtClean="0">
                <a:solidFill>
                  <a:srgbClr val="660066"/>
                </a:solidFill>
              </a:rPr>
              <a:t>Только частотные присвоения </a:t>
            </a:r>
            <a:r>
              <a:rPr lang="ru-RU" sz="2000" smtClean="0"/>
              <a:t>зарегистрированные в МСРЧ с благоприятным заключением имеют право на международное признание в соответствии с Регламентом Радиосвязи</a:t>
            </a:r>
            <a:r>
              <a:rPr lang="en-US" sz="2000" smtClean="0"/>
              <a:t>.</a:t>
            </a:r>
            <a:endParaRPr lang="ru-RU" sz="2000" smtClean="0"/>
          </a:p>
          <a:p>
            <a:pPr>
              <a:buClr>
                <a:srgbClr val="FF9900"/>
              </a:buClr>
              <a:buFontTx/>
              <a:buBlip>
                <a:blip r:embed="rId4"/>
              </a:buBlip>
            </a:pPr>
            <a:r>
              <a:rPr lang="ru-RU" sz="2000" smtClean="0"/>
              <a:t>Связь между реальной спутниковой сетью и соответствующими заявками в МСЭ содержащимися в МСРЧ обеспечивается за счет информации, публикуемой по Резолюции 49:</a:t>
            </a:r>
          </a:p>
          <a:p>
            <a:pPr lvl="1">
              <a:buClr>
                <a:srgbClr val="FF9900"/>
              </a:buClr>
              <a:buFont typeface="Arial" charset="0"/>
              <a:buChar char="•"/>
            </a:pPr>
            <a:r>
              <a:rPr lang="ru-RU" sz="1800" b="1" smtClean="0">
                <a:solidFill>
                  <a:srgbClr val="FF0000"/>
                </a:solidFill>
              </a:rPr>
              <a:t>Насколько характеристики введенной в действие сети соответствуют заявленным</a:t>
            </a:r>
            <a:r>
              <a:rPr lang="en-US" sz="1800" b="1" smtClean="0">
                <a:solidFill>
                  <a:srgbClr val="FF0000"/>
                </a:solidFill>
              </a:rPr>
              <a:t>?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buClr>
                <a:srgbClr val="FF9900"/>
              </a:buClr>
              <a:buFontTx/>
              <a:buBlip>
                <a:blip r:embed="rId4"/>
              </a:buBlip>
            </a:pPr>
            <a:endParaRPr lang="ru-RU" sz="2000" smtClean="0"/>
          </a:p>
          <a:p>
            <a:pPr>
              <a:buClr>
                <a:srgbClr val="FF9900"/>
              </a:buClr>
              <a:buFontTx/>
              <a:buBlip>
                <a:blip r:embed="rId4"/>
              </a:buBlip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5C1037-A2BC-4884-8368-8E280558CCD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МСРЧ</a:t>
            </a:r>
            <a:endParaRPr lang="en-US" sz="3200" dirty="0"/>
          </a:p>
        </p:txBody>
      </p:sp>
      <p:pic>
        <p:nvPicPr>
          <p:cNvPr id="26627" name="Picture 5" descr="uit.trans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4349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444500" y="1692275"/>
            <a:ext cx="8242300" cy="4806950"/>
          </a:xfrm>
        </p:spPr>
        <p:txBody>
          <a:bodyPr/>
          <a:lstStyle/>
          <a:p>
            <a:pPr>
              <a:buClr>
                <a:srgbClr val="FF9900"/>
              </a:buClr>
              <a:buFontTx/>
              <a:buBlip>
                <a:blip r:embed="rId4"/>
              </a:buBlip>
            </a:pPr>
            <a:r>
              <a:rPr lang="ru-RU" sz="2000" b="1" smtClean="0"/>
              <a:t>Статья 13, Раздел </a:t>
            </a:r>
            <a:r>
              <a:rPr lang="en-US" sz="2000" b="1" smtClean="0"/>
              <a:t>II</a:t>
            </a:r>
            <a:r>
              <a:rPr lang="ru-RU" sz="2000" b="1" smtClean="0"/>
              <a:t> - </a:t>
            </a:r>
            <a:r>
              <a:rPr lang="ru-RU" sz="2000" smtClean="0"/>
              <a:t>Содержание Бюро Справочного регистра и всемирных планов</a:t>
            </a:r>
            <a:endParaRPr lang="en-US" sz="2000" smtClean="0"/>
          </a:p>
          <a:p>
            <a:pPr>
              <a:buClr>
                <a:srgbClr val="FF9900"/>
              </a:buClr>
              <a:buFontTx/>
              <a:buBlip>
                <a:blip r:embed="rId4"/>
              </a:buBlip>
            </a:pPr>
            <a:r>
              <a:rPr lang="ru-RU" sz="2000" smtClean="0"/>
              <a:t>Пункт 13.6 </a:t>
            </a:r>
            <a:r>
              <a:rPr lang="ru-RU" sz="2000" smtClean="0">
                <a:solidFill>
                  <a:srgbClr val="660066"/>
                </a:solidFill>
              </a:rPr>
              <a:t>- </a:t>
            </a:r>
            <a:r>
              <a:rPr lang="ru-RU" sz="2000" smtClean="0"/>
              <a:t>когда на основании имеющейся </a:t>
            </a:r>
            <a:r>
              <a:rPr lang="ru-RU" sz="2000" b="1" i="1" smtClean="0"/>
              <a:t>надежной</a:t>
            </a:r>
            <a:r>
              <a:rPr lang="ru-RU" sz="2000" smtClean="0"/>
              <a:t> информации становится известно, что </a:t>
            </a:r>
            <a:r>
              <a:rPr lang="ru-RU" sz="2000" b="1" i="1" smtClean="0"/>
              <a:t>зарегистрированное присвоение не было введено в действие или более не используется</a:t>
            </a:r>
            <a:r>
              <a:rPr lang="ru-RU" sz="2000" smtClean="0"/>
              <a:t>, или </a:t>
            </a:r>
            <a:r>
              <a:rPr lang="ru-RU" sz="2000" b="1" i="1" smtClean="0">
                <a:solidFill>
                  <a:srgbClr val="FF0000"/>
                </a:solidFill>
              </a:rPr>
              <a:t>продолжает использоваться, но не в соответствии с необходимыми заявленными характеристиками</a:t>
            </a:r>
            <a:r>
              <a:rPr lang="ru-RU" sz="2000" smtClean="0"/>
              <a:t>, как это определено в </a:t>
            </a:r>
            <a:br>
              <a:rPr lang="ru-RU" sz="2000" smtClean="0"/>
            </a:br>
            <a:r>
              <a:rPr lang="ru-RU" sz="2000" smtClean="0"/>
              <a:t>Приложении</a:t>
            </a:r>
            <a:r>
              <a:rPr lang="en-US" sz="2000" smtClean="0"/>
              <a:t> </a:t>
            </a:r>
            <a:r>
              <a:rPr lang="ru-RU" sz="2000" b="1" smtClean="0"/>
              <a:t>4</a:t>
            </a:r>
            <a:r>
              <a:rPr lang="en-US" sz="2000" b="1" smtClean="0"/>
              <a:t> </a:t>
            </a:r>
            <a:r>
              <a:rPr lang="ru-RU" sz="2000" b="1" smtClean="0"/>
              <a:t>РР</a:t>
            </a:r>
            <a:r>
              <a:rPr lang="ru-RU" sz="2000" smtClean="0"/>
              <a:t>, Бюро должно:</a:t>
            </a:r>
          </a:p>
          <a:p>
            <a:pPr lvl="1"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2000" smtClean="0"/>
              <a:t>обратиться к заявляющей администрации;</a:t>
            </a:r>
          </a:p>
          <a:p>
            <a:pPr lvl="1"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2000" smtClean="0"/>
              <a:t>аннулировать или соответствующим образом изменить;</a:t>
            </a:r>
          </a:p>
          <a:p>
            <a:pPr lvl="1"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2000" smtClean="0"/>
              <a:t>в случае несогласия или отсутствия ответа представить на рассмотрение РРК с целью принятия решения.</a:t>
            </a:r>
          </a:p>
          <a:p>
            <a:pPr lvl="1">
              <a:buClr>
                <a:srgbClr val="FF9900"/>
              </a:buClr>
              <a:buFont typeface="Arial" charset="0"/>
              <a:buBlip>
                <a:blip r:embed="rId4"/>
              </a:buBlip>
            </a:pPr>
            <a:endParaRPr lang="ru-RU" sz="1200" b="1" smtClean="0">
              <a:solidFill>
                <a:srgbClr val="FF0000"/>
              </a:solidFill>
            </a:endParaRPr>
          </a:p>
          <a:p>
            <a:pPr>
              <a:buClr>
                <a:srgbClr val="FF9900"/>
              </a:buClr>
              <a:buFontTx/>
              <a:buBlip>
                <a:blip r:embed="rId4"/>
              </a:buBlip>
            </a:pPr>
            <a:endParaRPr lang="ru-RU" sz="2000" smtClean="0"/>
          </a:p>
          <a:p>
            <a:pPr>
              <a:buClr>
                <a:srgbClr val="FF9900"/>
              </a:buClr>
              <a:buFontTx/>
              <a:buBlip>
                <a:blip r:embed="rId4"/>
              </a:buBlip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/>
          <a:srcRect l="24637" r="24646" b="50000"/>
          <a:stretch>
            <a:fillRect/>
          </a:stretch>
        </p:blipFill>
        <p:spPr bwMode="auto">
          <a:xfrm>
            <a:off x="0" y="709613"/>
            <a:ext cx="9144000" cy="61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254D3-287A-4F97-84EF-19B463F8F5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 bwMode="auto">
          <a:xfrm rot="10800000">
            <a:off x="323850" y="5013325"/>
            <a:ext cx="1295400" cy="990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 sz="20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5613" y="1484313"/>
            <a:ext cx="8229600" cy="2895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 sz="20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382000" cy="55451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259632" y="1484784"/>
          <a:ext cx="701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6246813" y="2551113"/>
            <a:ext cx="2209800" cy="990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 sz="20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5865813" y="2265363"/>
            <a:ext cx="208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Сообщаются в МСЭ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08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Характер помех</a:t>
            </a:r>
            <a:r>
              <a:rPr lang="en-US" dirty="0"/>
              <a:t> </a:t>
            </a:r>
            <a:r>
              <a:rPr lang="ru-RU" dirty="0" smtClean="0"/>
              <a:t>создаваемых </a:t>
            </a:r>
            <a:br>
              <a:rPr lang="ru-RU" dirty="0" smtClean="0"/>
            </a:br>
            <a:r>
              <a:rPr lang="ru-RU" dirty="0" smtClean="0"/>
              <a:t>спутниковым системам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C5104EEA-7215-4DD2-8D0D-93329287747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34925" y="4508500"/>
            <a:ext cx="251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Решаются операторами</a:t>
            </a:r>
            <a:endParaRPr lang="en-US">
              <a:latin typeface="Calibri" pitchFamily="34" charset="0"/>
            </a:endParaRPr>
          </a:p>
        </p:txBody>
      </p:sp>
      <p:pic>
        <p:nvPicPr>
          <p:cNvPr id="30730" name="Picture 12" descr="uit.transp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304800" y="1341438"/>
            <a:ext cx="8458200" cy="51943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smtClean="0"/>
              <a:t>Сообщения о вредных помехах направленные в МСЭ</a:t>
            </a:r>
            <a:br>
              <a:rPr lang="ru-RU" sz="2400" smtClean="0"/>
            </a:br>
            <a:r>
              <a:rPr lang="ru-RU" sz="2400" smtClean="0"/>
              <a:t>за </a:t>
            </a:r>
            <a:r>
              <a:rPr lang="en-US" sz="2400" smtClean="0"/>
              <a:t>1</a:t>
            </a:r>
            <a:r>
              <a:rPr lang="ru-RU" sz="2400" smtClean="0"/>
              <a:t> кв.</a:t>
            </a:r>
            <a:r>
              <a:rPr lang="en-US" sz="2400" smtClean="0"/>
              <a:t> 2011 – 1</a:t>
            </a:r>
            <a:r>
              <a:rPr lang="ru-RU" sz="2400" smtClean="0"/>
              <a:t> кв. </a:t>
            </a:r>
            <a:r>
              <a:rPr lang="en-US" sz="2400" smtClean="0"/>
              <a:t>2013</a:t>
            </a: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 1Q 2011 to 1Q 2013 1Q 2011 to 1Q 2013 1Q 2011 to 1Q 2013</a:t>
            </a:r>
            <a:endParaRPr lang="en-US" smtClean="0"/>
          </a:p>
        </p:txBody>
      </p:sp>
      <p:graphicFrame>
        <p:nvGraphicFramePr>
          <p:cNvPr id="14" name="Chart 13"/>
          <p:cNvGraphicFramePr/>
          <p:nvPr/>
        </p:nvGraphicFramePr>
        <p:xfrm>
          <a:off x="304800" y="1295400"/>
          <a:ext cx="7353299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4"/>
          <p:cNvSpPr txBox="1"/>
          <p:nvPr/>
        </p:nvSpPr>
        <p:spPr>
          <a:xfrm>
            <a:off x="6629400" y="2133600"/>
            <a:ext cx="2286000" cy="3724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Службы</a:t>
            </a:r>
            <a:r>
              <a:rPr lang="en-US" sz="1600" b="1" dirty="0" smtClean="0">
                <a:solidFill>
                  <a:srgbClr val="C00000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ФСС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/>
              <a:t>РвСС</a:t>
            </a:r>
            <a:endParaRPr lang="ru-RU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ПСС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ССИЗ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РНСС</a:t>
            </a: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Полосы частот</a:t>
            </a:r>
            <a:r>
              <a:rPr lang="en-US" sz="1600" b="1" dirty="0" smtClean="0">
                <a:solidFill>
                  <a:srgbClr val="C00000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1.2 	</a:t>
            </a:r>
            <a:r>
              <a:rPr lang="ru-RU" sz="1600" dirty="0" smtClean="0"/>
              <a:t>ГГц</a:t>
            </a: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1.5 / 1.6    	</a:t>
            </a:r>
            <a:r>
              <a:rPr lang="ru-RU" sz="1600" dirty="0" smtClean="0"/>
              <a:t>ГГц</a:t>
            </a: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2.2 	</a:t>
            </a:r>
            <a:r>
              <a:rPr lang="ru-RU" sz="1600" dirty="0" smtClean="0"/>
              <a:t>ГГц</a:t>
            </a: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3/4, 5/6 </a:t>
            </a:r>
            <a:r>
              <a:rPr lang="ru-RU" sz="1600" dirty="0"/>
              <a:t>	</a:t>
            </a:r>
            <a:r>
              <a:rPr lang="ru-RU" sz="1600" dirty="0" smtClean="0"/>
              <a:t>ГГц</a:t>
            </a: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10-14</a:t>
            </a:r>
            <a:r>
              <a:rPr lang="en-US" sz="1600" b="1" dirty="0" smtClean="0"/>
              <a:t> </a:t>
            </a:r>
            <a:r>
              <a:rPr lang="en-US" sz="1600" dirty="0" smtClean="0"/>
              <a:t>        </a:t>
            </a:r>
            <a:r>
              <a:rPr lang="ru-RU" sz="1600" dirty="0" smtClean="0"/>
              <a:t>	ГГц</a:t>
            </a:r>
            <a:br>
              <a:rPr lang="ru-RU" sz="1600" dirty="0" smtClean="0"/>
            </a:br>
            <a:r>
              <a:rPr lang="en-US" sz="1600" dirty="0" smtClean="0"/>
              <a:t>17/18        </a:t>
            </a:r>
            <a:r>
              <a:rPr lang="ru-RU" sz="1600" dirty="0" smtClean="0"/>
              <a:t>	ГГц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08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Последняя статистика по помехам</a:t>
            </a:r>
            <a:endParaRPr lang="en-US" dirty="0"/>
          </a:p>
        </p:txBody>
      </p:sp>
      <p:pic>
        <p:nvPicPr>
          <p:cNvPr id="32773" name="Picture 5" descr="uit.trans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77063" y="6492875"/>
            <a:ext cx="2133600" cy="365125"/>
          </a:xfrm>
        </p:spPr>
        <p:txBody>
          <a:bodyPr/>
          <a:lstStyle/>
          <a:p>
            <a:pPr>
              <a:defRPr/>
            </a:pPr>
            <a:fld id="{46742DC1-7D05-4037-AA61-A76168760DD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vert="horz" lIns="91440" tIns="45720" rIns="91440" bIns="45720" rtlCol="0" anchor="ctr">
        <a:normAutofit fontScale="97500"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ventYear xmlns="9efd5795-045a-443a-a84c-1ed7509ec509" xsi:nil="true"/>
    <EventName xmlns="9efd5795-045a-443a-a84c-1ed7509ec509" xsi:nil="true"/>
    <TypeOfDocument xmlns="9efd5795-045a-443a-a84c-1ed7509ec509">Event</TypeOfDocume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214D33100AF458C211B3CDE67C534" ma:contentTypeVersion="5" ma:contentTypeDescription="Create a new document." ma:contentTypeScope="" ma:versionID="f0820030b5ecc20a388902aab098a147">
  <xsd:schema xmlns:xsd="http://www.w3.org/2001/XMLSchema" xmlns:xs="http://www.w3.org/2001/XMLSchema" xmlns:p="http://schemas.microsoft.com/office/2006/metadata/properties" xmlns:ns1="http://schemas.microsoft.com/sharepoint/v3" xmlns:ns2="9efd5795-045a-443a-a84c-1ed7509ec509" xmlns:ns3="1f12d857-beef-4efe-80a6-4100cb93a7ce" targetNamespace="http://schemas.microsoft.com/office/2006/metadata/properties" ma:root="true" ma:fieldsID="569b2b799de6e0169fd7bf67f7a6f4ac" ns1:_="" ns2:_="" ns3:_="">
    <xsd:import namespace="http://schemas.microsoft.com/sharepoint/v3"/>
    <xsd:import namespace="9efd5795-045a-443a-a84c-1ed7509ec509"/>
    <xsd:import namespace="1f12d857-beef-4efe-80a6-4100cb93a7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ypeOfDocument" minOccurs="0"/>
                <xsd:element ref="ns2:EventYear" minOccurs="0"/>
                <xsd:element ref="ns2:EventNam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d5795-045a-443a-a84c-1ed7509ec509" elementFormDefault="qualified">
    <xsd:import namespace="http://schemas.microsoft.com/office/2006/documentManagement/types"/>
    <xsd:import namespace="http://schemas.microsoft.com/office/infopath/2007/PartnerControls"/>
    <xsd:element name="TypeOfDocument" ma:index="10" nillable="true" ma:displayName="TypeOfDocument" ma:default="Event" ma:format="Dropdown" ma:internalName="TypeOfDocument">
      <xsd:simpleType>
        <xsd:restriction base="dms:Choice">
          <xsd:enumeration value="Event"/>
          <xsd:enumeration value="Reference"/>
        </xsd:restriction>
      </xsd:simpleType>
    </xsd:element>
    <xsd:element name="EventYear" ma:index="11" nillable="true" ma:displayName="EventYear" ma:internalName="EventYear">
      <xsd:simpleType>
        <xsd:restriction base="dms:Text">
          <xsd:maxLength value="255"/>
        </xsd:restriction>
      </xsd:simpleType>
    </xsd:element>
    <xsd:element name="EventName" ma:index="12" nillable="true" ma:displayName="EventName" ma:internalName="Event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d857-beef-4efe-80a6-4100cb93a7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40EAA3-910D-493B-86FD-2E8CE564D193}"/>
</file>

<file path=customXml/itemProps2.xml><?xml version="1.0" encoding="utf-8"?>
<ds:datastoreItem xmlns:ds="http://schemas.openxmlformats.org/officeDocument/2006/customXml" ds:itemID="{17D95E45-FA20-4F10-823F-776C4BA54A84}"/>
</file>

<file path=customXml/itemProps3.xml><?xml version="1.0" encoding="utf-8"?>
<ds:datastoreItem xmlns:ds="http://schemas.openxmlformats.org/officeDocument/2006/customXml" ds:itemID="{9705C253-9DF9-44BA-B4CA-424E703A3C2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19061</TotalTime>
  <Words>1220</Words>
  <Application>Microsoft Office PowerPoint</Application>
  <PresentationFormat>Экран (4:3)</PresentationFormat>
  <Paragraphs>324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25</vt:i4>
      </vt:variant>
    </vt:vector>
  </HeadingPairs>
  <TitlesOfParts>
    <vt:vector size="46" baseType="lpstr">
      <vt:lpstr>Calibri</vt:lpstr>
      <vt:lpstr>Arial</vt:lpstr>
      <vt:lpstr>Zurich BT</vt:lpstr>
      <vt:lpstr>Wingdings</vt:lpstr>
      <vt:lpstr>Trebuchet MS</vt:lpstr>
      <vt:lpstr>Times New Roman</vt:lpstr>
      <vt:lpstr>Arial Black</vt:lpstr>
      <vt:lpstr>Verdana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ITU Seminar for the CIS and Europe  Radio frequency spectrum management.  Radio monitoring as an effective tool for radio frequency spectrum management  (Kiev, Ukraine, 10 - 12 July 2013)</vt:lpstr>
      <vt:lpstr>Слайд 2</vt:lpstr>
      <vt:lpstr>Слайд 3</vt:lpstr>
      <vt:lpstr>Слайд 4</vt:lpstr>
      <vt:lpstr>Слайд 5</vt:lpstr>
      <vt:lpstr>Слайд 6</vt:lpstr>
      <vt:lpstr>Слайд 7</vt:lpstr>
      <vt:lpstr>Характер помех создаваемых  спутниковым системам</vt:lpstr>
      <vt:lpstr>Последняя статистика по помехам</vt:lpstr>
      <vt:lpstr>Характер помех</vt:lpstr>
      <vt:lpstr>Распределение по ГСО</vt:lpstr>
      <vt:lpstr>Разброс по орбитальным позициям /   сетям / администрациям</vt:lpstr>
      <vt:lpstr>Помехи на негеостационарные сети</vt:lpstr>
      <vt:lpstr>Как бороться ? </vt:lpstr>
      <vt:lpstr>Изменения на ВКР-12</vt:lpstr>
      <vt:lpstr>В чем опасность и как определить?</vt:lpstr>
      <vt:lpstr>Международные инициативы</vt:lpstr>
      <vt:lpstr>Международная система радиоконтроля</vt:lpstr>
      <vt:lpstr>Международная система радиоконтроля</vt:lpstr>
      <vt:lpstr>Международная система радиоконтроля</vt:lpstr>
      <vt:lpstr>Международная система радиоконтроля</vt:lpstr>
      <vt:lpstr>Решения 62-го собрания РРК </vt:lpstr>
      <vt:lpstr>Инициативы Бюро </vt:lpstr>
      <vt:lpstr>Инициативы Бюро </vt:lpstr>
      <vt:lpstr>Международный практический семинар по предотвращению вредных помех спутниковым системам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Kadyrov</dc:creator>
  <cp:lastModifiedBy>Blagodarniy</cp:lastModifiedBy>
  <cp:revision>79</cp:revision>
  <dcterms:created xsi:type="dcterms:W3CDTF">2012-05-09T07:45:27Z</dcterms:created>
  <dcterms:modified xsi:type="dcterms:W3CDTF">2013-07-05T06:54:08Z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0x0101003F3214D33100AF458C211B3CDE67C534</vt:lpwstr>
  </property>
  <property fmtid="{D5CDD505-2E9C-101B-9397-08002B2CF9AE}" pid="3" name="Order">
    <vt:r8>3000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