
<file path=[Content_Types].xml><?xml version="1.0" encoding="utf-8"?>
<Types xmlns="http://schemas.openxmlformats.org/package/2006/content-types">
  <Default Extension="png" ContentType="image/png"/>
  <Default Extension="wmf" ContentType="image/x-wmf"/>
  <Default Extension="rels" ContentType="application/vnd.openxmlformats-package.relationships+xml"/>
  <Default Extension="xml" ContentType="application/xml"/>
  <Override PartName="/ppt/slides/slide26.xml" ContentType="application/vnd.openxmlformats-officedocument.presentationml.slide+xml"/>
  <Override PartName="/ppt/diagrams/data1.xml" ContentType="application/vnd.openxmlformats-officedocument.drawingml.diagramData+xml"/>
  <Override PartName="/ppt/slides/slide27.xml" ContentType="application/vnd.openxmlformats-officedocument.presentationml.slide+xml"/>
  <Override PartName="/ppt/presentation.xml" ContentType="application/vnd.openxmlformats-officedocument.presentationml.presentation.main+xml"/>
  <Override PartName="/ppt/slides/slide25.xml" ContentType="application/vnd.openxmlformats-officedocument.presentationml.slide+xml"/>
  <Override PartName="/ppt/slides/slide13.xml" ContentType="application/vnd.openxmlformats-officedocument.presentationml.slide+xml"/>
  <Override PartName="/ppt/slides/slide12.xml" ContentType="application/vnd.openxmlformats-officedocument.presentationml.slide+xml"/>
  <Override PartName="/ppt/slides/slide11.xml" ContentType="application/vnd.openxmlformats-officedocument.presentationml.slide+xml"/>
  <Override PartName="/ppt/slides/slide10.xml" ContentType="application/vnd.openxmlformats-officedocument.presentationml.slide+xml"/>
  <Override PartName="/ppt/slides/slide9.xml" ContentType="application/vnd.openxmlformats-officedocument.presentationml.slide+xml"/>
  <Override PartName="/ppt/slides/slide8.xml" ContentType="application/vnd.openxmlformats-officedocument.presentationml.slide+xml"/>
  <Override PartName="/ppt/slides/slide7.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21.xml" ContentType="application/vnd.openxmlformats-officedocument.presentationml.slide+xml"/>
  <Override PartName="/ppt/slides/slide23.xml" ContentType="application/vnd.openxmlformats-officedocument.presentationml.slide+xml"/>
  <Override PartName="/ppt/slides/slide20.xml" ContentType="application/vnd.openxmlformats-officedocument.presentationml.slide+xml"/>
  <Override PartName="/ppt/slides/slide19.xml" ContentType="application/vnd.openxmlformats-officedocument.presentationml.slide+xml"/>
  <Override PartName="/ppt/slides/slide18.xml" ContentType="application/vnd.openxmlformats-officedocument.presentationml.slide+xml"/>
  <Override PartName="/ppt/slides/slide17.xml" ContentType="application/vnd.openxmlformats-officedocument.presentationml.slide+xml"/>
  <Override PartName="/ppt/slides/slide6.xml" ContentType="application/vnd.openxmlformats-officedocument.presentationml.slide+xml"/>
  <Override PartName="/ppt/slides/slide22.xml" ContentType="application/vnd.openxmlformats-officedocument.presentationml.slide+xml"/>
  <Override PartName="/ppt/slides/slide4.xml" ContentType="application/vnd.openxmlformats-officedocument.presentationml.slide+xml"/>
  <Override PartName="/ppt/slides/slide24.xml" ContentType="application/vnd.openxmlformats-officedocument.presentationml.slide+xml"/>
  <Override PartName="/ppt/slides/slide1.xml" ContentType="application/vnd.openxmlformats-officedocument.presentationml.slide+xml"/>
  <Override PartName="/ppt/slides/slide5.xml" ContentType="application/vnd.openxmlformats-officedocument.presentationml.slide+xml"/>
  <Override PartName="/ppt/slides/slide3.xml" ContentType="application/vnd.openxmlformats-officedocument.presentationml.slide+xml"/>
  <Override PartName="/ppt/slides/slide2.xml" ContentType="application/vnd.openxmlformats-officedocument.presentationml.slide+xml"/>
  <Override PartName="/ppt/slideMasters/slideMaster8.xml" ContentType="application/vnd.openxmlformats-officedocument.presentationml.slideMaster+xml"/>
  <Override PartName="/ppt/slideMasters/slideMaster2.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4.xml" ContentType="application/vnd.openxmlformats-officedocument.presentationml.slideMaster+xml"/>
  <Override PartName="/ppt/slideMasters/slideMaster3.xml" ContentType="application/vnd.openxmlformats-officedocument.presentationml.slideMaster+xml"/>
  <Override PartName="/ppt/slideMasters/slideMaster1.xml" ContentType="application/vnd.openxmlformats-officedocument.presentationml.slideMaster+xml"/>
  <Override PartName="/ppt/slideLayouts/slideLayout21.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49.xml" ContentType="application/vnd.openxmlformats-officedocument.presentationml.slideLayout+xml"/>
  <Override PartName="/ppt/slideLayouts/slideLayout48.xml" ContentType="application/vnd.openxmlformats-officedocument.presentationml.slideLayout+xml"/>
  <Override PartName="/ppt/slideLayouts/slideLayout47.xml" ContentType="application/vnd.openxmlformats-officedocument.presentationml.slideLayout+xml"/>
  <Override PartName="/ppt/slideLayouts/slideLayout46.xml" ContentType="application/vnd.openxmlformats-officedocument.presentationml.slideLayout+xml"/>
  <Override PartName="/ppt/slideLayouts/slideLayout45.xml" ContentType="application/vnd.openxmlformats-officedocument.presentationml.slideLayout+xml"/>
  <Override PartName="/ppt/slideLayouts/slideLayout17.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16.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1.xml" ContentType="application/vnd.openxmlformats-officedocument.presentationml.slideLayout+xml"/>
  <Override PartName="/ppt/slideLayouts/slideLayout60.xml" ContentType="application/vnd.openxmlformats-officedocument.presentationml.slideLayout+xml"/>
  <Override PartName="/ppt/slideLayouts/slideLayout59.xml" ContentType="application/vnd.openxmlformats-officedocument.presentationml.slideLayout+xml"/>
  <Override PartName="/ppt/slideLayouts/slideLayout58.xml" ContentType="application/vnd.openxmlformats-officedocument.presentationml.slideLayout+xml"/>
  <Override PartName="/ppt/slideLayouts/slideLayout57.xml" ContentType="application/vnd.openxmlformats-officedocument.presentationml.slideLayout+xml"/>
  <Override PartName="/ppt/slideLayouts/slideLayout56.xml" ContentType="application/vnd.openxmlformats-officedocument.presentationml.slideLayout+xml"/>
  <Override PartName="/ppt/slideLayouts/slideLayout44.xml" ContentType="application/vnd.openxmlformats-officedocument.presentationml.slideLayout+xml"/>
  <Override PartName="/ppt/slideLayouts/slideLayout43.xml" ContentType="application/vnd.openxmlformats-officedocument.presentationml.slideLayout+xml"/>
  <Override PartName="/ppt/slideLayouts/slideLayout42.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26.xml" ContentType="application/vnd.openxmlformats-officedocument.presentationml.slideLayout+xml"/>
  <Override PartName="/ppt/slideLayouts/slideLayout25.xml" ContentType="application/vnd.openxmlformats-officedocument.presentationml.slideLayout+xml"/>
  <Override PartName="/ppt/slideLayouts/slideLayout24.xml" ContentType="application/vnd.openxmlformats-officedocument.presentationml.slideLayout+xml"/>
  <Override PartName="/ppt/slideLayouts/slideLayout23.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41.xml" ContentType="application/vnd.openxmlformats-officedocument.presentationml.slideLayout+xml"/>
  <Override PartName="/ppt/slideLayouts/slideLayout40.xml" ContentType="application/vnd.openxmlformats-officedocument.presentationml.slideLayout+xml"/>
  <Override PartName="/ppt/slideLayouts/slideLayout39.xml" ContentType="application/vnd.openxmlformats-officedocument.presentationml.slideLayout+xml"/>
  <Override PartName="/ppt/slideLayouts/slideLayout38.xml" ContentType="application/vnd.openxmlformats-officedocument.presentationml.slideLayout+xml"/>
  <Override PartName="/ppt/slideLayouts/slideLayout37.xml" ContentType="application/vnd.openxmlformats-officedocument.presentationml.slideLayout+xml"/>
  <Override PartName="/ppt/slideLayouts/slideLayout36.xml" ContentType="application/vnd.openxmlformats-officedocument.presentationml.slideLayout+xml"/>
  <Override PartName="/ppt/slideLayouts/slideLayout35.xml" ContentType="application/vnd.openxmlformats-officedocument.presentationml.slideLayout+xml"/>
  <Override PartName="/ppt/slideLayouts/slideLayout34.xml" ContentType="application/vnd.openxmlformats-officedocument.presentationml.slideLayout+xml"/>
  <Override PartName="/ppt/slideLayouts/slideLayout18.xml" ContentType="application/vnd.openxmlformats-officedocument.presentationml.slideLayout+xml"/>
  <Override PartName="/ppt/slideLayouts/slideLayout66.xml" ContentType="application/vnd.openxmlformats-officedocument.presentationml.slideLayout+xml"/>
  <Override PartName="/ppt/slideLayouts/slideLayout15.xml" ContentType="application/vnd.openxmlformats-officedocument.presentationml.slideLayout+xml"/>
  <Override PartName="/ppt/slideLayouts/slideLayout6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notesSlides/notesSlide3.xml" ContentType="application/vnd.openxmlformats-officedocument.presentationml.notesSlide+xml"/>
  <Override PartName="/ppt/notesSlides/notesSlide2.xml" ContentType="application/vnd.openxmlformats-officedocument.presentationml.notesSlide+xml"/>
  <Override PartName="/ppt/notesSlides/notesSlide1.xml" ContentType="application/vnd.openxmlformats-officedocument.presentationml.notesSlide+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7.xml" ContentType="application/vnd.openxmlformats-officedocument.presentationml.slideLayout+xml"/>
  <Override PartName="/ppt/slideLayouts/slideLayout6.xml" ContentType="application/vnd.openxmlformats-officedocument.presentationml.slideLayout+xml"/>
  <Override PartName="/ppt/slideLayouts/slideLayout5.xml" ContentType="application/vnd.openxmlformats-officedocument.presentationml.slideLayout+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notesSlides/notesSlide7.xml" ContentType="application/vnd.openxmlformats-officedocument.presentationml.notesSlide+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notesSlides/notesSlide6.xml" ContentType="application/vnd.openxmlformats-officedocument.presentationml.notesSlide+xml"/>
  <Override PartName="/ppt/notesSlides/notesSlide5.xml" ContentType="application/vnd.openxmlformats-officedocument.presentationml.notesSlide+xml"/>
  <Override PartName="/ppt/notesSlides/notesSlide4.xml" ContentType="application/vnd.openxmlformats-officedocument.presentationml.notesSlide+xml"/>
  <Override PartName="/ppt/slideLayouts/slideLayout88.xml" ContentType="application/vnd.openxmlformats-officedocument.presentationml.slideLayout+xml"/>
  <Override PartName="/ppt/slideLayouts/slideLayout22.xml" ContentType="application/vnd.openxmlformats-officedocument.presentationml.slideLayout+xml"/>
  <Override PartName="/ppt/slideLayouts/slideLayout86.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slideLayouts/slideLayout77.xml" ContentType="application/vnd.openxmlformats-officedocument.presentationml.slideLayout+xml"/>
  <Override PartName="/ppt/slideLayouts/slideLayout14.xml" ContentType="application/vnd.openxmlformats-officedocument.presentationml.slideLayout+xml"/>
  <Override PartName="/ppt/slideLayouts/slideLayout74.xml" ContentType="application/vnd.openxmlformats-officedocument.presentationml.slideLayout+xml"/>
  <Override PartName="/ppt/slideLayouts/slideLayout73.xml" ContentType="application/vnd.openxmlformats-officedocument.presentationml.slideLayout+xml"/>
  <Override PartName="/ppt/slideLayouts/slideLayout72.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5.xml" ContentType="application/vnd.openxmlformats-officedocument.presentationml.slideLayout+xml"/>
  <Override PartName="/ppt/slideLayouts/slideLayout84.xml" ContentType="application/vnd.openxmlformats-officedocument.presentationml.slideLayout+xml"/>
  <Override PartName="/ppt/slideLayouts/slideLayout83.xml" ContentType="application/vnd.openxmlformats-officedocument.presentationml.slideLayout+xml"/>
  <Override PartName="/ppt/slideLayouts/slideLayout87.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theme/theme1.xml" ContentType="application/vnd.openxmlformats-officedocument.theme+xml"/>
  <Override PartName="/ppt/handoutMasters/handoutMaster1.xml" ContentType="application/vnd.openxmlformats-officedocument.presentationml.handoutMaster+xml"/>
  <Override PartName="/ppt/notesMasters/notesMaster1.xml" ContentType="application/vnd.openxmlformats-officedocument.presentationml.notesMaster+xml"/>
  <Override PartName="/ppt/diagrams/colors1.xml" ContentType="application/vnd.openxmlformats-officedocument.drawingml.diagramColors+xml"/>
  <Override PartName="/ppt/theme/theme4.xml" ContentType="application/vnd.openxmlformats-officedocument.theme+xml"/>
  <Override PartName="/ppt/theme/theme3.xml" ContentType="application/vnd.openxmlformats-officedocument.theme+xml"/>
  <Override PartName="/ppt/theme/theme2.xml" ContentType="application/vnd.openxmlformats-officedocument.theme+xml"/>
  <Override PartName="/ppt/theme/theme6.xml" ContentType="application/vnd.openxmlformats-officedocument.theme+xml"/>
  <Override PartName="/ppt/theme/theme5.xml" ContentType="application/vnd.openxmlformats-officedocument.theme+xml"/>
  <Override PartName="/ppt/theme/theme8.xml" ContentType="application/vnd.openxmlformats-officedocument.theme+xml"/>
  <Override PartName="/ppt/theme/theme7.xml" ContentType="application/vnd.openxmlformats-officedocument.theme+xml"/>
  <Override PartName="/ppt/diagrams/layout1.xml" ContentType="application/vnd.openxmlformats-officedocument.drawingml.diagramLayout+xml"/>
  <Override PartName="/ppt/diagrams/quickStyle1.xml" ContentType="application/vnd.openxmlformats-officedocument.drawingml.diagramStyle+xml"/>
  <Override PartName="/ppt/theme/theme9.xml" ContentType="application/vnd.openxmlformats-officedocument.theme+xml"/>
  <Override PartName="/ppt/theme/theme10.xml" ContentType="application/vnd.openxmlformats-officedocument.theme+xml"/>
  <Override PartName="/ppt/viewProps.xml" ContentType="application/vnd.openxmlformats-officedocument.presentationml.viewProps+xml"/>
  <Override PartName="/ppt/presProps.xml" ContentType="application/vnd.openxmlformats-officedocument.presentationml.presProps+xml"/>
  <Override PartName="/ppt/tableStyles.xml" ContentType="application/vnd.openxmlformats-officedocument.presentationml.tableStyles+xml"/>
  <Override PartName="/docProps/custom.xml" ContentType="application/vnd.openxmlformats-officedocument.custom-properties+xml"/>
  <Override PartName="/docProps/app.xml" ContentType="application/vnd.openxmlformats-officedocument.extended-properties+xml"/>
  <Override PartName="/docProps/core.xml" ContentType="application/vnd.openxmlformats-package.core-properties+xml"/>
  <Override PartName="/customXml/itemProps2.xml" ContentType="application/vnd.openxmlformats-officedocument.customXmlProperties+xml"/>
  <Override PartName="/customXml/itemProps1.xml" ContentType="application/vnd.openxmlformats-officedocument.customXmlProperties+xml"/>
  <Override PartName="/customXml/itemProps3.xml" ContentType="application/vnd.openxmlformats-officedocument.customXml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wmf"/><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 id="2147483729" r:id="rId2"/>
    <p:sldMasterId id="2147483731" r:id="rId3"/>
    <p:sldMasterId id="2147483733" r:id="rId4"/>
    <p:sldMasterId id="2147483727" r:id="rId5"/>
    <p:sldMasterId id="2147483728" r:id="rId6"/>
    <p:sldMasterId id="2147483734" r:id="rId7"/>
    <p:sldMasterId id="2147483735" r:id="rId8"/>
  </p:sldMasterIdLst>
  <p:notesMasterIdLst>
    <p:notesMasterId r:id="rId36"/>
  </p:notesMasterIdLst>
  <p:handoutMasterIdLst>
    <p:handoutMasterId r:id="rId37"/>
  </p:handoutMasterIdLst>
  <p:sldIdLst>
    <p:sldId id="256" r:id="rId9"/>
    <p:sldId id="271" r:id="rId10"/>
    <p:sldId id="288" r:id="rId11"/>
    <p:sldId id="283" r:id="rId12"/>
    <p:sldId id="285" r:id="rId13"/>
    <p:sldId id="286" r:id="rId14"/>
    <p:sldId id="287" r:id="rId15"/>
    <p:sldId id="294" r:id="rId16"/>
    <p:sldId id="289" r:id="rId17"/>
    <p:sldId id="291" r:id="rId18"/>
    <p:sldId id="292" r:id="rId19"/>
    <p:sldId id="293" r:id="rId20"/>
    <p:sldId id="290" r:id="rId21"/>
    <p:sldId id="295" r:id="rId22"/>
    <p:sldId id="297" r:id="rId23"/>
    <p:sldId id="296" r:id="rId24"/>
    <p:sldId id="298" r:id="rId25"/>
    <p:sldId id="303" r:id="rId26"/>
    <p:sldId id="302" r:id="rId27"/>
    <p:sldId id="299" r:id="rId28"/>
    <p:sldId id="300" r:id="rId29"/>
    <p:sldId id="301" r:id="rId30"/>
    <p:sldId id="270" r:id="rId31"/>
    <p:sldId id="274" r:id="rId32"/>
    <p:sldId id="284" r:id="rId33"/>
    <p:sldId id="281" r:id="rId34"/>
    <p:sldId id="282" r:id="rId35"/>
  </p:sldIdLst>
  <p:sldSz cx="9144000" cy="6858000" type="screen4x3"/>
  <p:notesSz cx="6807200" cy="9906000"/>
  <p:defaultTextStyle>
    <a:defPPr>
      <a:defRPr lang="de-DE"/>
    </a:defPPr>
    <a:lvl1pPr algn="l" rtl="0" fontAlgn="base">
      <a:spcBef>
        <a:spcPct val="0"/>
      </a:spcBef>
      <a:spcAft>
        <a:spcPct val="0"/>
      </a:spcAft>
      <a:defRPr sz="2000" kern="1200">
        <a:solidFill>
          <a:schemeClr val="tx1"/>
        </a:solidFill>
        <a:latin typeface="Verdana" pitchFamily="34" charset="0"/>
        <a:ea typeface="+mn-ea"/>
        <a:cs typeface="+mn-cs"/>
      </a:defRPr>
    </a:lvl1pPr>
    <a:lvl2pPr marL="457200" algn="l" rtl="0" fontAlgn="base">
      <a:spcBef>
        <a:spcPct val="0"/>
      </a:spcBef>
      <a:spcAft>
        <a:spcPct val="0"/>
      </a:spcAft>
      <a:defRPr sz="2000" kern="1200">
        <a:solidFill>
          <a:schemeClr val="tx1"/>
        </a:solidFill>
        <a:latin typeface="Verdana" pitchFamily="34" charset="0"/>
        <a:ea typeface="+mn-ea"/>
        <a:cs typeface="+mn-cs"/>
      </a:defRPr>
    </a:lvl2pPr>
    <a:lvl3pPr marL="914400" algn="l" rtl="0" fontAlgn="base">
      <a:spcBef>
        <a:spcPct val="0"/>
      </a:spcBef>
      <a:spcAft>
        <a:spcPct val="0"/>
      </a:spcAft>
      <a:defRPr sz="2000" kern="1200">
        <a:solidFill>
          <a:schemeClr val="tx1"/>
        </a:solidFill>
        <a:latin typeface="Verdana" pitchFamily="34" charset="0"/>
        <a:ea typeface="+mn-ea"/>
        <a:cs typeface="+mn-cs"/>
      </a:defRPr>
    </a:lvl3pPr>
    <a:lvl4pPr marL="1371600" algn="l" rtl="0" fontAlgn="base">
      <a:spcBef>
        <a:spcPct val="0"/>
      </a:spcBef>
      <a:spcAft>
        <a:spcPct val="0"/>
      </a:spcAft>
      <a:defRPr sz="2000" kern="1200">
        <a:solidFill>
          <a:schemeClr val="tx1"/>
        </a:solidFill>
        <a:latin typeface="Verdana" pitchFamily="34" charset="0"/>
        <a:ea typeface="+mn-ea"/>
        <a:cs typeface="+mn-cs"/>
      </a:defRPr>
    </a:lvl4pPr>
    <a:lvl5pPr marL="1828800" algn="l" rtl="0" fontAlgn="base">
      <a:spcBef>
        <a:spcPct val="0"/>
      </a:spcBef>
      <a:spcAft>
        <a:spcPct val="0"/>
      </a:spcAft>
      <a:defRPr sz="2000" kern="1200">
        <a:solidFill>
          <a:schemeClr val="tx1"/>
        </a:solidFill>
        <a:latin typeface="Verdana" pitchFamily="34" charset="0"/>
        <a:ea typeface="+mn-ea"/>
        <a:cs typeface="+mn-cs"/>
      </a:defRPr>
    </a:lvl5pPr>
    <a:lvl6pPr marL="2286000" algn="l" defTabSz="914400" rtl="0" eaLnBrk="1" latinLnBrk="0" hangingPunct="1">
      <a:defRPr sz="2000" kern="1200">
        <a:solidFill>
          <a:schemeClr val="tx1"/>
        </a:solidFill>
        <a:latin typeface="Verdana" pitchFamily="34" charset="0"/>
        <a:ea typeface="+mn-ea"/>
        <a:cs typeface="+mn-cs"/>
      </a:defRPr>
    </a:lvl6pPr>
    <a:lvl7pPr marL="2743200" algn="l" defTabSz="914400" rtl="0" eaLnBrk="1" latinLnBrk="0" hangingPunct="1">
      <a:defRPr sz="2000" kern="1200">
        <a:solidFill>
          <a:schemeClr val="tx1"/>
        </a:solidFill>
        <a:latin typeface="Verdana" pitchFamily="34" charset="0"/>
        <a:ea typeface="+mn-ea"/>
        <a:cs typeface="+mn-cs"/>
      </a:defRPr>
    </a:lvl7pPr>
    <a:lvl8pPr marL="3200400" algn="l" defTabSz="914400" rtl="0" eaLnBrk="1" latinLnBrk="0" hangingPunct="1">
      <a:defRPr sz="2000" kern="1200">
        <a:solidFill>
          <a:schemeClr val="tx1"/>
        </a:solidFill>
        <a:latin typeface="Verdana" pitchFamily="34" charset="0"/>
        <a:ea typeface="+mn-ea"/>
        <a:cs typeface="+mn-cs"/>
      </a:defRPr>
    </a:lvl8pPr>
    <a:lvl9pPr marL="3657600" algn="l" defTabSz="914400" rtl="0" eaLnBrk="1" latinLnBrk="0" hangingPunct="1">
      <a:defRPr sz="2000" kern="1200">
        <a:solidFill>
          <a:schemeClr val="tx1"/>
        </a:solidFill>
        <a:latin typeface="Verdana" pitchFamily="34"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265A7F"/>
    <a:srgbClr val="E7B277"/>
    <a:srgbClr val="E8C39A"/>
    <a:srgbClr val="E5A157"/>
    <a:srgbClr val="E3902F"/>
    <a:srgbClr val="C7D6E4"/>
    <a:srgbClr val="E9D5BF"/>
    <a:srgbClr val="FF0000"/>
  </p:clrMru>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showOutlineIcons="0">
    <p:restoredLeft sz="13222" autoAdjust="0"/>
    <p:restoredTop sz="94675" autoAdjust="0"/>
  </p:normalViewPr>
  <p:slideViewPr>
    <p:cSldViewPr snapToObjects="1">
      <p:cViewPr varScale="1">
        <p:scale>
          <a:sx n="107" d="100"/>
          <a:sy n="107" d="100"/>
        </p:scale>
        <p:origin x="-180" y="-84"/>
      </p:cViewPr>
      <p:guideLst>
        <p:guide orient="horz" pos="2160"/>
        <p:guide pos="2880"/>
      </p:guideLst>
    </p:cSldViewPr>
  </p:slideViewPr>
  <p:notesTextViewPr>
    <p:cViewPr>
      <p:scale>
        <a:sx n="1" d="1"/>
        <a:sy n="1" d="1"/>
      </p:scale>
      <p:origin x="0" y="0"/>
    </p:cViewPr>
  </p:notesTextViewPr>
  <p:notesViewPr>
    <p:cSldViewPr snapToObjects="1">
      <p:cViewPr varScale="1">
        <p:scale>
          <a:sx n="66" d="100"/>
          <a:sy n="66" d="100"/>
        </p:scale>
        <p:origin x="0" y="0"/>
      </p:cViewPr>
      <p:guideLst/>
    </p:cSldViewPr>
  </p:notesViewPr>
  <p:gridSpacing cx="73736200" cy="73736200"/>
</p:viewPr>
</file>

<file path=ppt/_rels/presentation.xml.rels><?xml version="1.0" encoding="UTF-8" standalone="yes"?>
<Relationships xmlns="http://schemas.openxmlformats.org/package/2006/relationships"><Relationship Id="rId13" Type="http://schemas.openxmlformats.org/officeDocument/2006/relationships/slide" Target="slides/slide5.xml"/><Relationship Id="rId18" Type="http://schemas.openxmlformats.org/officeDocument/2006/relationships/slide" Target="slides/slide10.xml"/><Relationship Id="rId26" Type="http://schemas.openxmlformats.org/officeDocument/2006/relationships/slide" Target="slides/slide18.xml"/><Relationship Id="rId39" Type="http://schemas.openxmlformats.org/officeDocument/2006/relationships/viewProps" Target="viewProps.xml"/><Relationship Id="rId21" Type="http://schemas.openxmlformats.org/officeDocument/2006/relationships/slide" Target="slides/slide13.xml"/><Relationship Id="rId34" Type="http://schemas.openxmlformats.org/officeDocument/2006/relationships/slide" Target="slides/slide26.xml"/><Relationship Id="rId42" Type="http://schemas.openxmlformats.org/officeDocument/2006/relationships/customXml" Target="../customXml/item1.xml"/><Relationship Id="rId7" Type="http://schemas.openxmlformats.org/officeDocument/2006/relationships/slideMaster" Target="slideMasters/slideMaster7.xml"/><Relationship Id="rId2" Type="http://schemas.openxmlformats.org/officeDocument/2006/relationships/slideMaster" Target="slideMasters/slideMaster2.xml"/><Relationship Id="rId16" Type="http://schemas.openxmlformats.org/officeDocument/2006/relationships/slide" Target="slides/slide8.xml"/><Relationship Id="rId20" Type="http://schemas.openxmlformats.org/officeDocument/2006/relationships/slide" Target="slides/slide12.xml"/><Relationship Id="rId29" Type="http://schemas.openxmlformats.org/officeDocument/2006/relationships/slide" Target="slides/slide21.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Master" Target="slideMasters/slideMaster6.xml"/><Relationship Id="rId11" Type="http://schemas.openxmlformats.org/officeDocument/2006/relationships/slide" Target="slides/slide3.xml"/><Relationship Id="rId24" Type="http://schemas.openxmlformats.org/officeDocument/2006/relationships/slide" Target="slides/slide16.xml"/><Relationship Id="rId32" Type="http://schemas.openxmlformats.org/officeDocument/2006/relationships/slide" Target="slides/slide24.xml"/><Relationship Id="rId37" Type="http://schemas.openxmlformats.org/officeDocument/2006/relationships/handoutMaster" Target="handoutMasters/handoutMaster1.xml"/><Relationship Id="rId40" Type="http://schemas.openxmlformats.org/officeDocument/2006/relationships/theme" Target="theme/theme1.xml"/><Relationship Id="rId5" Type="http://schemas.openxmlformats.org/officeDocument/2006/relationships/slideMaster" Target="slideMasters/slideMaster5.xml"/><Relationship Id="rId15" Type="http://schemas.openxmlformats.org/officeDocument/2006/relationships/slide" Target="slides/slide7.xml"/><Relationship Id="rId23" Type="http://schemas.openxmlformats.org/officeDocument/2006/relationships/slide" Target="slides/slide15.xml"/><Relationship Id="rId28" Type="http://schemas.openxmlformats.org/officeDocument/2006/relationships/slide" Target="slides/slide20.xml"/><Relationship Id="rId36" Type="http://schemas.openxmlformats.org/officeDocument/2006/relationships/notesMaster" Target="notesMasters/notesMaster1.xml"/><Relationship Id="rId10" Type="http://schemas.openxmlformats.org/officeDocument/2006/relationships/slide" Target="slides/slide2.xml"/><Relationship Id="rId19" Type="http://schemas.openxmlformats.org/officeDocument/2006/relationships/slide" Target="slides/slide11.xml"/><Relationship Id="rId31" Type="http://schemas.openxmlformats.org/officeDocument/2006/relationships/slide" Target="slides/slide23.xml"/><Relationship Id="rId44" Type="http://schemas.openxmlformats.org/officeDocument/2006/relationships/customXml" Target="../customXml/item3.xml"/><Relationship Id="rId4" Type="http://schemas.openxmlformats.org/officeDocument/2006/relationships/slideMaster" Target="slideMasters/slideMaster4.xml"/><Relationship Id="rId9" Type="http://schemas.openxmlformats.org/officeDocument/2006/relationships/slide" Target="slides/slide1.xml"/><Relationship Id="rId14" Type="http://schemas.openxmlformats.org/officeDocument/2006/relationships/slide" Target="slides/slide6.xml"/><Relationship Id="rId22" Type="http://schemas.openxmlformats.org/officeDocument/2006/relationships/slide" Target="slides/slide14.xml"/><Relationship Id="rId27" Type="http://schemas.openxmlformats.org/officeDocument/2006/relationships/slide" Target="slides/slide19.xml"/><Relationship Id="rId30" Type="http://schemas.openxmlformats.org/officeDocument/2006/relationships/slide" Target="slides/slide22.xml"/><Relationship Id="rId35" Type="http://schemas.openxmlformats.org/officeDocument/2006/relationships/slide" Target="slides/slide27.xml"/><Relationship Id="rId43" Type="http://schemas.openxmlformats.org/officeDocument/2006/relationships/customXml" Target="../customXml/item2.xml"/><Relationship Id="rId8" Type="http://schemas.openxmlformats.org/officeDocument/2006/relationships/slideMaster" Target="slideMasters/slideMaster8.xml"/><Relationship Id="rId3" Type="http://schemas.openxmlformats.org/officeDocument/2006/relationships/slideMaster" Target="slideMasters/slideMaster3.xml"/><Relationship Id="rId12" Type="http://schemas.openxmlformats.org/officeDocument/2006/relationships/slide" Target="slides/slide4.xml"/><Relationship Id="rId17" Type="http://schemas.openxmlformats.org/officeDocument/2006/relationships/slide" Target="slides/slide9.xml"/><Relationship Id="rId25" Type="http://schemas.openxmlformats.org/officeDocument/2006/relationships/slide" Target="slides/slide17.xml"/><Relationship Id="rId33" Type="http://schemas.openxmlformats.org/officeDocument/2006/relationships/slide" Target="slides/slide25.xml"/><Relationship Id="rId38" Type="http://schemas.openxmlformats.org/officeDocument/2006/relationships/presProps" Target="presProps.xml"/></Relationships>
</file>

<file path=ppt/diagrams/colors1.xml><?xml version="1.0" encoding="utf-8"?>
<dgm:colorsDef xmlns:dgm="http://schemas.openxmlformats.org/drawingml/2006/diagram" xmlns:a="http://schemas.openxmlformats.org/drawingml/2006/main" uniqueId="urn:microsoft.com/office/officeart/2005/8/colors/accent1_2#1">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8474AD51-7B0E-4453-AE2F-8632664BEAEB}" type="doc">
      <dgm:prSet loTypeId="urn:microsoft.com/office/officeart/2005/8/layout/radial1" loCatId="cycle" qsTypeId="urn:microsoft.com/office/officeart/2005/8/quickstyle/simple1#1" qsCatId="simple" csTypeId="urn:microsoft.com/office/officeart/2005/8/colors/accent1_2#1" csCatId="accent1" phldr="1"/>
      <dgm:spPr/>
      <dgm:t>
        <a:bodyPr/>
        <a:lstStyle/>
        <a:p>
          <a:endParaRPr lang="de-DE"/>
        </a:p>
      </dgm:t>
    </dgm:pt>
    <dgm:pt modelId="{EEADBDC7-3E70-4513-BED8-E2F04703B6E8}">
      <dgm:prSet phldrT="[Text]"/>
      <dgm:spPr/>
      <dgm:t>
        <a:bodyPr/>
        <a:lstStyle/>
        <a:p>
          <a:r>
            <a:rPr lang="de-DE" dirty="0" smtClean="0"/>
            <a:t>National </a:t>
          </a:r>
          <a:r>
            <a:rPr lang="de-DE" dirty="0" err="1" smtClean="0"/>
            <a:t>oranisation</a:t>
          </a:r>
          <a:endParaRPr lang="de-DE" dirty="0"/>
        </a:p>
      </dgm:t>
    </dgm:pt>
    <dgm:pt modelId="{BF16B824-6AC6-4322-A460-FB888CF329AA}" type="parTrans" cxnId="{C9B29272-F712-4E1C-8930-D1929C11A56E}">
      <dgm:prSet/>
      <dgm:spPr/>
      <dgm:t>
        <a:bodyPr/>
        <a:lstStyle/>
        <a:p>
          <a:endParaRPr lang="de-DE"/>
        </a:p>
      </dgm:t>
    </dgm:pt>
    <dgm:pt modelId="{80337CB0-D00D-4511-852B-7AF5FD89BF86}" type="sibTrans" cxnId="{C9B29272-F712-4E1C-8930-D1929C11A56E}">
      <dgm:prSet/>
      <dgm:spPr/>
      <dgm:t>
        <a:bodyPr/>
        <a:lstStyle/>
        <a:p>
          <a:endParaRPr lang="de-DE"/>
        </a:p>
      </dgm:t>
    </dgm:pt>
    <dgm:pt modelId="{97E5843A-A767-4F8E-8C21-FD40562404BD}">
      <dgm:prSet phldrT="[Text]"/>
      <dgm:spPr/>
      <dgm:t>
        <a:bodyPr/>
        <a:lstStyle/>
        <a:p>
          <a:r>
            <a:rPr lang="de-DE" dirty="0" smtClean="0"/>
            <a:t>CEPT FM 22</a:t>
          </a:r>
          <a:endParaRPr lang="de-DE" dirty="0"/>
        </a:p>
      </dgm:t>
    </dgm:pt>
    <dgm:pt modelId="{890F7759-AB70-4FEA-A6EE-EF560E5F0DB3}" type="parTrans" cxnId="{DA0FD25F-EAA2-4D98-A08A-D953CAC5E874}">
      <dgm:prSet/>
      <dgm:spPr>
        <a:ln>
          <a:headEnd type="triangle"/>
          <a:tailEnd type="triangle"/>
        </a:ln>
      </dgm:spPr>
      <dgm:t>
        <a:bodyPr/>
        <a:lstStyle/>
        <a:p>
          <a:endParaRPr lang="de-DE"/>
        </a:p>
      </dgm:t>
    </dgm:pt>
    <dgm:pt modelId="{85FC478B-7E4F-477D-9008-2EA205ED5E39}" type="sibTrans" cxnId="{DA0FD25F-EAA2-4D98-A08A-D953CAC5E874}">
      <dgm:prSet/>
      <dgm:spPr/>
      <dgm:t>
        <a:bodyPr/>
        <a:lstStyle/>
        <a:p>
          <a:endParaRPr lang="de-DE"/>
        </a:p>
      </dgm:t>
    </dgm:pt>
    <dgm:pt modelId="{4112F1A2-2C9A-44A0-89B2-241622ADBA6C}">
      <dgm:prSet phldrT="[Text]"/>
      <dgm:spPr/>
      <dgm:t>
        <a:bodyPr/>
        <a:lstStyle/>
        <a:p>
          <a:r>
            <a:rPr lang="de-DE" dirty="0" err="1" smtClean="0"/>
            <a:t>Neigbours</a:t>
          </a:r>
          <a:endParaRPr lang="de-DE" dirty="0"/>
        </a:p>
      </dgm:t>
    </dgm:pt>
    <dgm:pt modelId="{9A6F3D47-3D24-45AC-8611-75ABB6C2434B}" type="parTrans" cxnId="{057BB676-F777-4A0F-93B3-5621EA6B529F}">
      <dgm:prSet/>
      <dgm:spPr>
        <a:ln>
          <a:headEnd type="triangle"/>
          <a:tailEnd type="triangle"/>
        </a:ln>
      </dgm:spPr>
      <dgm:t>
        <a:bodyPr/>
        <a:lstStyle/>
        <a:p>
          <a:endParaRPr lang="de-DE"/>
        </a:p>
      </dgm:t>
    </dgm:pt>
    <dgm:pt modelId="{639596E7-BD2A-47C9-BC85-6AC042603148}" type="sibTrans" cxnId="{057BB676-F777-4A0F-93B3-5621EA6B529F}">
      <dgm:prSet/>
      <dgm:spPr/>
      <dgm:t>
        <a:bodyPr/>
        <a:lstStyle/>
        <a:p>
          <a:endParaRPr lang="de-DE"/>
        </a:p>
      </dgm:t>
    </dgm:pt>
    <dgm:pt modelId="{FEE3E407-2EA2-4496-A982-A96C0FE1E3BA}">
      <dgm:prSet phldrT="[Text]"/>
      <dgm:spPr/>
      <dgm:t>
        <a:bodyPr/>
        <a:lstStyle/>
        <a:p>
          <a:r>
            <a:rPr lang="de-DE" dirty="0" smtClean="0"/>
            <a:t>Other </a:t>
          </a:r>
          <a:r>
            <a:rPr lang="de-DE" dirty="0" err="1" smtClean="0"/>
            <a:t>groups</a:t>
          </a:r>
          <a:endParaRPr lang="de-DE" dirty="0"/>
        </a:p>
      </dgm:t>
    </dgm:pt>
    <dgm:pt modelId="{B11839F9-20F7-40CC-A5D2-49331003C989}" type="parTrans" cxnId="{CDC97AE3-2582-44D1-A545-021A77C687E0}">
      <dgm:prSet/>
      <dgm:spPr>
        <a:ln>
          <a:headEnd type="triangle"/>
          <a:tailEnd type="triangle"/>
        </a:ln>
      </dgm:spPr>
      <dgm:t>
        <a:bodyPr/>
        <a:lstStyle/>
        <a:p>
          <a:endParaRPr lang="de-DE"/>
        </a:p>
      </dgm:t>
    </dgm:pt>
    <dgm:pt modelId="{328C9FA7-020A-4FE3-9A10-74D598E56F3A}" type="sibTrans" cxnId="{CDC97AE3-2582-44D1-A545-021A77C687E0}">
      <dgm:prSet/>
      <dgm:spPr/>
      <dgm:t>
        <a:bodyPr/>
        <a:lstStyle/>
        <a:p>
          <a:endParaRPr lang="de-DE"/>
        </a:p>
      </dgm:t>
    </dgm:pt>
    <dgm:pt modelId="{EFD48D6F-E203-4956-9B05-9DC3088AB94C}">
      <dgm:prSet phldrT="[Text]"/>
      <dgm:spPr/>
      <dgm:t>
        <a:bodyPr/>
        <a:lstStyle/>
        <a:p>
          <a:r>
            <a:rPr lang="de-DE" dirty="0" smtClean="0"/>
            <a:t>ITU WP 1C</a:t>
          </a:r>
          <a:endParaRPr lang="de-DE" dirty="0"/>
        </a:p>
      </dgm:t>
    </dgm:pt>
    <dgm:pt modelId="{5D18E103-5D5B-4991-AB39-CCF1FB7B1249}" type="parTrans" cxnId="{7C46E7FD-BCDE-4032-9197-E52EB619F99D}">
      <dgm:prSet/>
      <dgm:spPr>
        <a:ln>
          <a:headEnd type="triangle"/>
          <a:tailEnd type="triangle"/>
        </a:ln>
      </dgm:spPr>
      <dgm:t>
        <a:bodyPr/>
        <a:lstStyle/>
        <a:p>
          <a:endParaRPr lang="de-DE"/>
        </a:p>
      </dgm:t>
    </dgm:pt>
    <dgm:pt modelId="{B6E95512-80E3-494A-BD08-2E21F754D30C}" type="sibTrans" cxnId="{7C46E7FD-BCDE-4032-9197-E52EB619F99D}">
      <dgm:prSet/>
      <dgm:spPr/>
      <dgm:t>
        <a:bodyPr/>
        <a:lstStyle/>
        <a:p>
          <a:endParaRPr lang="de-DE"/>
        </a:p>
      </dgm:t>
    </dgm:pt>
    <dgm:pt modelId="{BD3EB34B-A380-45A8-B037-58A969571F55}" type="pres">
      <dgm:prSet presAssocID="{8474AD51-7B0E-4453-AE2F-8632664BEAEB}" presName="cycle" presStyleCnt="0">
        <dgm:presLayoutVars>
          <dgm:chMax val="1"/>
          <dgm:dir/>
          <dgm:animLvl val="ctr"/>
          <dgm:resizeHandles val="exact"/>
        </dgm:presLayoutVars>
      </dgm:prSet>
      <dgm:spPr/>
      <dgm:t>
        <a:bodyPr/>
        <a:lstStyle/>
        <a:p>
          <a:endParaRPr lang="de-DE"/>
        </a:p>
      </dgm:t>
    </dgm:pt>
    <dgm:pt modelId="{31E5173B-0547-4B0E-B41A-CAD2F0750BF4}" type="pres">
      <dgm:prSet presAssocID="{EEADBDC7-3E70-4513-BED8-E2F04703B6E8}" presName="centerShape" presStyleLbl="node0" presStyleIdx="0" presStyleCnt="1"/>
      <dgm:spPr/>
      <dgm:t>
        <a:bodyPr/>
        <a:lstStyle/>
        <a:p>
          <a:endParaRPr lang="de-DE"/>
        </a:p>
      </dgm:t>
    </dgm:pt>
    <dgm:pt modelId="{315E8ED3-8C81-498C-8433-7832509EC615}" type="pres">
      <dgm:prSet presAssocID="{890F7759-AB70-4FEA-A6EE-EF560E5F0DB3}" presName="Name9" presStyleLbl="parChTrans1D2" presStyleIdx="0" presStyleCnt="4"/>
      <dgm:spPr/>
      <dgm:t>
        <a:bodyPr/>
        <a:lstStyle/>
        <a:p>
          <a:endParaRPr lang="de-DE"/>
        </a:p>
      </dgm:t>
    </dgm:pt>
    <dgm:pt modelId="{017AC2B9-9901-4693-BD0D-FC37AD21DD86}" type="pres">
      <dgm:prSet presAssocID="{890F7759-AB70-4FEA-A6EE-EF560E5F0DB3}" presName="connTx" presStyleLbl="parChTrans1D2" presStyleIdx="0" presStyleCnt="4"/>
      <dgm:spPr/>
      <dgm:t>
        <a:bodyPr/>
        <a:lstStyle/>
        <a:p>
          <a:endParaRPr lang="de-DE"/>
        </a:p>
      </dgm:t>
    </dgm:pt>
    <dgm:pt modelId="{4AF49250-D3A0-4565-9293-F2596E82C424}" type="pres">
      <dgm:prSet presAssocID="{97E5843A-A767-4F8E-8C21-FD40562404BD}" presName="node" presStyleLbl="node1" presStyleIdx="0" presStyleCnt="4">
        <dgm:presLayoutVars>
          <dgm:bulletEnabled val="1"/>
        </dgm:presLayoutVars>
      </dgm:prSet>
      <dgm:spPr/>
      <dgm:t>
        <a:bodyPr/>
        <a:lstStyle/>
        <a:p>
          <a:endParaRPr lang="de-DE"/>
        </a:p>
      </dgm:t>
    </dgm:pt>
    <dgm:pt modelId="{9171BE0B-349B-4F53-B3B7-F0701D506E74}" type="pres">
      <dgm:prSet presAssocID="{9A6F3D47-3D24-45AC-8611-75ABB6C2434B}" presName="Name9" presStyleLbl="parChTrans1D2" presStyleIdx="1" presStyleCnt="4"/>
      <dgm:spPr/>
      <dgm:t>
        <a:bodyPr/>
        <a:lstStyle/>
        <a:p>
          <a:endParaRPr lang="de-DE"/>
        </a:p>
      </dgm:t>
    </dgm:pt>
    <dgm:pt modelId="{AAABB3CD-A769-4384-BD1C-E1A4A2CB8832}" type="pres">
      <dgm:prSet presAssocID="{9A6F3D47-3D24-45AC-8611-75ABB6C2434B}" presName="connTx" presStyleLbl="parChTrans1D2" presStyleIdx="1" presStyleCnt="4"/>
      <dgm:spPr/>
      <dgm:t>
        <a:bodyPr/>
        <a:lstStyle/>
        <a:p>
          <a:endParaRPr lang="de-DE"/>
        </a:p>
      </dgm:t>
    </dgm:pt>
    <dgm:pt modelId="{650615CA-C039-4679-BFD8-B81F4E76A7C2}" type="pres">
      <dgm:prSet presAssocID="{4112F1A2-2C9A-44A0-89B2-241622ADBA6C}" presName="node" presStyleLbl="node1" presStyleIdx="1" presStyleCnt="4">
        <dgm:presLayoutVars>
          <dgm:bulletEnabled val="1"/>
        </dgm:presLayoutVars>
      </dgm:prSet>
      <dgm:spPr/>
      <dgm:t>
        <a:bodyPr/>
        <a:lstStyle/>
        <a:p>
          <a:endParaRPr lang="de-DE"/>
        </a:p>
      </dgm:t>
    </dgm:pt>
    <dgm:pt modelId="{E893A1A3-C525-4EBE-B00F-848010D65E97}" type="pres">
      <dgm:prSet presAssocID="{B11839F9-20F7-40CC-A5D2-49331003C989}" presName="Name9" presStyleLbl="parChTrans1D2" presStyleIdx="2" presStyleCnt="4"/>
      <dgm:spPr/>
      <dgm:t>
        <a:bodyPr/>
        <a:lstStyle/>
        <a:p>
          <a:endParaRPr lang="de-DE"/>
        </a:p>
      </dgm:t>
    </dgm:pt>
    <dgm:pt modelId="{4353D111-C928-45A6-A64B-D64892EB8FDC}" type="pres">
      <dgm:prSet presAssocID="{B11839F9-20F7-40CC-A5D2-49331003C989}" presName="connTx" presStyleLbl="parChTrans1D2" presStyleIdx="2" presStyleCnt="4"/>
      <dgm:spPr/>
      <dgm:t>
        <a:bodyPr/>
        <a:lstStyle/>
        <a:p>
          <a:endParaRPr lang="de-DE"/>
        </a:p>
      </dgm:t>
    </dgm:pt>
    <dgm:pt modelId="{31A8D205-317C-447E-A124-E5A66DB1D418}" type="pres">
      <dgm:prSet presAssocID="{FEE3E407-2EA2-4496-A982-A96C0FE1E3BA}" presName="node" presStyleLbl="node1" presStyleIdx="2" presStyleCnt="4">
        <dgm:presLayoutVars>
          <dgm:bulletEnabled val="1"/>
        </dgm:presLayoutVars>
      </dgm:prSet>
      <dgm:spPr/>
      <dgm:t>
        <a:bodyPr/>
        <a:lstStyle/>
        <a:p>
          <a:endParaRPr lang="de-DE"/>
        </a:p>
      </dgm:t>
    </dgm:pt>
    <dgm:pt modelId="{392D9BAE-D345-454D-BAA7-C8654F315E3C}" type="pres">
      <dgm:prSet presAssocID="{5D18E103-5D5B-4991-AB39-CCF1FB7B1249}" presName="Name9" presStyleLbl="parChTrans1D2" presStyleIdx="3" presStyleCnt="4"/>
      <dgm:spPr/>
      <dgm:t>
        <a:bodyPr/>
        <a:lstStyle/>
        <a:p>
          <a:endParaRPr lang="de-DE"/>
        </a:p>
      </dgm:t>
    </dgm:pt>
    <dgm:pt modelId="{BD4B4C8E-DE55-43F5-A624-977D935E4C56}" type="pres">
      <dgm:prSet presAssocID="{5D18E103-5D5B-4991-AB39-CCF1FB7B1249}" presName="connTx" presStyleLbl="parChTrans1D2" presStyleIdx="3" presStyleCnt="4"/>
      <dgm:spPr/>
      <dgm:t>
        <a:bodyPr/>
        <a:lstStyle/>
        <a:p>
          <a:endParaRPr lang="de-DE"/>
        </a:p>
      </dgm:t>
    </dgm:pt>
    <dgm:pt modelId="{474536FA-A795-4834-A2EA-683BD087B940}" type="pres">
      <dgm:prSet presAssocID="{EFD48D6F-E203-4956-9B05-9DC3088AB94C}" presName="node" presStyleLbl="node1" presStyleIdx="3" presStyleCnt="4">
        <dgm:presLayoutVars>
          <dgm:bulletEnabled val="1"/>
        </dgm:presLayoutVars>
      </dgm:prSet>
      <dgm:spPr/>
      <dgm:t>
        <a:bodyPr/>
        <a:lstStyle/>
        <a:p>
          <a:endParaRPr lang="de-DE"/>
        </a:p>
      </dgm:t>
    </dgm:pt>
  </dgm:ptLst>
  <dgm:cxnLst>
    <dgm:cxn modelId="{16BFE07C-E048-4E6C-91CC-901088C473D5}" type="presOf" srcId="{B11839F9-20F7-40CC-A5D2-49331003C989}" destId="{4353D111-C928-45A6-A64B-D64892EB8FDC}" srcOrd="1" destOrd="0" presId="urn:microsoft.com/office/officeart/2005/8/layout/radial1"/>
    <dgm:cxn modelId="{DA0FD25F-EAA2-4D98-A08A-D953CAC5E874}" srcId="{EEADBDC7-3E70-4513-BED8-E2F04703B6E8}" destId="{97E5843A-A767-4F8E-8C21-FD40562404BD}" srcOrd="0" destOrd="0" parTransId="{890F7759-AB70-4FEA-A6EE-EF560E5F0DB3}" sibTransId="{85FC478B-7E4F-477D-9008-2EA205ED5E39}"/>
    <dgm:cxn modelId="{057BB676-F777-4A0F-93B3-5621EA6B529F}" srcId="{EEADBDC7-3E70-4513-BED8-E2F04703B6E8}" destId="{4112F1A2-2C9A-44A0-89B2-241622ADBA6C}" srcOrd="1" destOrd="0" parTransId="{9A6F3D47-3D24-45AC-8611-75ABB6C2434B}" sibTransId="{639596E7-BD2A-47C9-BC85-6AC042603148}"/>
    <dgm:cxn modelId="{B279A53A-BBC0-4E05-AC69-034CB76E1DD8}" type="presOf" srcId="{9A6F3D47-3D24-45AC-8611-75ABB6C2434B}" destId="{9171BE0B-349B-4F53-B3B7-F0701D506E74}" srcOrd="0" destOrd="0" presId="urn:microsoft.com/office/officeart/2005/8/layout/radial1"/>
    <dgm:cxn modelId="{036BE6A4-38E0-439D-8C43-936DC468D2F8}" type="presOf" srcId="{4112F1A2-2C9A-44A0-89B2-241622ADBA6C}" destId="{650615CA-C039-4679-BFD8-B81F4E76A7C2}" srcOrd="0" destOrd="0" presId="urn:microsoft.com/office/officeart/2005/8/layout/radial1"/>
    <dgm:cxn modelId="{BC23E87B-1036-480E-A7C0-A34B8F5B7F6E}" type="presOf" srcId="{890F7759-AB70-4FEA-A6EE-EF560E5F0DB3}" destId="{315E8ED3-8C81-498C-8433-7832509EC615}" srcOrd="0" destOrd="0" presId="urn:microsoft.com/office/officeart/2005/8/layout/radial1"/>
    <dgm:cxn modelId="{CEE037D4-3423-402C-B7D3-A6B509A1F3F2}" type="presOf" srcId="{5D18E103-5D5B-4991-AB39-CCF1FB7B1249}" destId="{BD4B4C8E-DE55-43F5-A624-977D935E4C56}" srcOrd="1" destOrd="0" presId="urn:microsoft.com/office/officeart/2005/8/layout/radial1"/>
    <dgm:cxn modelId="{521547CC-A935-4D9C-B217-D27AF0D29E13}" type="presOf" srcId="{B11839F9-20F7-40CC-A5D2-49331003C989}" destId="{E893A1A3-C525-4EBE-B00F-848010D65E97}" srcOrd="0" destOrd="0" presId="urn:microsoft.com/office/officeart/2005/8/layout/radial1"/>
    <dgm:cxn modelId="{CDC97AE3-2582-44D1-A545-021A77C687E0}" srcId="{EEADBDC7-3E70-4513-BED8-E2F04703B6E8}" destId="{FEE3E407-2EA2-4496-A982-A96C0FE1E3BA}" srcOrd="2" destOrd="0" parTransId="{B11839F9-20F7-40CC-A5D2-49331003C989}" sibTransId="{328C9FA7-020A-4FE3-9A10-74D598E56F3A}"/>
    <dgm:cxn modelId="{CFDD895F-5D36-4FD7-AF43-228F36467B9B}" type="presOf" srcId="{EEADBDC7-3E70-4513-BED8-E2F04703B6E8}" destId="{31E5173B-0547-4B0E-B41A-CAD2F0750BF4}" srcOrd="0" destOrd="0" presId="urn:microsoft.com/office/officeart/2005/8/layout/radial1"/>
    <dgm:cxn modelId="{543E95D6-C842-43AD-8BF8-BE2B19ED911D}" type="presOf" srcId="{97E5843A-A767-4F8E-8C21-FD40562404BD}" destId="{4AF49250-D3A0-4565-9293-F2596E82C424}" srcOrd="0" destOrd="0" presId="urn:microsoft.com/office/officeart/2005/8/layout/radial1"/>
    <dgm:cxn modelId="{7C46E7FD-BCDE-4032-9197-E52EB619F99D}" srcId="{EEADBDC7-3E70-4513-BED8-E2F04703B6E8}" destId="{EFD48D6F-E203-4956-9B05-9DC3088AB94C}" srcOrd="3" destOrd="0" parTransId="{5D18E103-5D5B-4991-AB39-CCF1FB7B1249}" sibTransId="{B6E95512-80E3-494A-BD08-2E21F754D30C}"/>
    <dgm:cxn modelId="{94499756-47B8-45DD-ABC4-10CDA518D47B}" type="presOf" srcId="{FEE3E407-2EA2-4496-A982-A96C0FE1E3BA}" destId="{31A8D205-317C-447E-A124-E5A66DB1D418}" srcOrd="0" destOrd="0" presId="urn:microsoft.com/office/officeart/2005/8/layout/radial1"/>
    <dgm:cxn modelId="{CD4E607F-1CA4-4F95-B74E-A7A73BEFC99D}" type="presOf" srcId="{EFD48D6F-E203-4956-9B05-9DC3088AB94C}" destId="{474536FA-A795-4834-A2EA-683BD087B940}" srcOrd="0" destOrd="0" presId="urn:microsoft.com/office/officeart/2005/8/layout/radial1"/>
    <dgm:cxn modelId="{554372B7-764F-41AB-B567-BBC79AABB751}" type="presOf" srcId="{5D18E103-5D5B-4991-AB39-CCF1FB7B1249}" destId="{392D9BAE-D345-454D-BAA7-C8654F315E3C}" srcOrd="0" destOrd="0" presId="urn:microsoft.com/office/officeart/2005/8/layout/radial1"/>
    <dgm:cxn modelId="{E73FBA9B-22DB-4A0B-8338-D589C9BA5304}" type="presOf" srcId="{9A6F3D47-3D24-45AC-8611-75ABB6C2434B}" destId="{AAABB3CD-A769-4384-BD1C-E1A4A2CB8832}" srcOrd="1" destOrd="0" presId="urn:microsoft.com/office/officeart/2005/8/layout/radial1"/>
    <dgm:cxn modelId="{E6784BAE-E65B-4953-9CC8-5C63104ABD84}" type="presOf" srcId="{890F7759-AB70-4FEA-A6EE-EF560E5F0DB3}" destId="{017AC2B9-9901-4693-BD0D-FC37AD21DD86}" srcOrd="1" destOrd="0" presId="urn:microsoft.com/office/officeart/2005/8/layout/radial1"/>
    <dgm:cxn modelId="{C9B29272-F712-4E1C-8930-D1929C11A56E}" srcId="{8474AD51-7B0E-4453-AE2F-8632664BEAEB}" destId="{EEADBDC7-3E70-4513-BED8-E2F04703B6E8}" srcOrd="0" destOrd="0" parTransId="{BF16B824-6AC6-4322-A460-FB888CF329AA}" sibTransId="{80337CB0-D00D-4511-852B-7AF5FD89BF86}"/>
    <dgm:cxn modelId="{D817AD62-E234-4DCE-93BB-28425EB7F495}" type="presOf" srcId="{8474AD51-7B0E-4453-AE2F-8632664BEAEB}" destId="{BD3EB34B-A380-45A8-B037-58A969571F55}" srcOrd="0" destOrd="0" presId="urn:microsoft.com/office/officeart/2005/8/layout/radial1"/>
    <dgm:cxn modelId="{1ADE81BA-75DC-44C6-950D-D273366BA85A}" type="presParOf" srcId="{BD3EB34B-A380-45A8-B037-58A969571F55}" destId="{31E5173B-0547-4B0E-B41A-CAD2F0750BF4}" srcOrd="0" destOrd="0" presId="urn:microsoft.com/office/officeart/2005/8/layout/radial1"/>
    <dgm:cxn modelId="{D125277F-372A-4003-9DA6-049E445A81BB}" type="presParOf" srcId="{BD3EB34B-A380-45A8-B037-58A969571F55}" destId="{315E8ED3-8C81-498C-8433-7832509EC615}" srcOrd="1" destOrd="0" presId="urn:microsoft.com/office/officeart/2005/8/layout/radial1"/>
    <dgm:cxn modelId="{3FA3F3A5-8E29-4317-97A2-CEC5763938DF}" type="presParOf" srcId="{315E8ED3-8C81-498C-8433-7832509EC615}" destId="{017AC2B9-9901-4693-BD0D-FC37AD21DD86}" srcOrd="0" destOrd="0" presId="urn:microsoft.com/office/officeart/2005/8/layout/radial1"/>
    <dgm:cxn modelId="{B3783937-3D0F-4F49-84CC-E56943D32838}" type="presParOf" srcId="{BD3EB34B-A380-45A8-B037-58A969571F55}" destId="{4AF49250-D3A0-4565-9293-F2596E82C424}" srcOrd="2" destOrd="0" presId="urn:microsoft.com/office/officeart/2005/8/layout/radial1"/>
    <dgm:cxn modelId="{4457CC20-0BF2-4F3F-B4A9-79F402E254D7}" type="presParOf" srcId="{BD3EB34B-A380-45A8-B037-58A969571F55}" destId="{9171BE0B-349B-4F53-B3B7-F0701D506E74}" srcOrd="3" destOrd="0" presId="urn:microsoft.com/office/officeart/2005/8/layout/radial1"/>
    <dgm:cxn modelId="{D95E91DA-3D93-441C-A587-8B02190BE827}" type="presParOf" srcId="{9171BE0B-349B-4F53-B3B7-F0701D506E74}" destId="{AAABB3CD-A769-4384-BD1C-E1A4A2CB8832}" srcOrd="0" destOrd="0" presId="urn:microsoft.com/office/officeart/2005/8/layout/radial1"/>
    <dgm:cxn modelId="{238C69CD-A0AF-498D-A3B7-659E2F3D10E6}" type="presParOf" srcId="{BD3EB34B-A380-45A8-B037-58A969571F55}" destId="{650615CA-C039-4679-BFD8-B81F4E76A7C2}" srcOrd="4" destOrd="0" presId="urn:microsoft.com/office/officeart/2005/8/layout/radial1"/>
    <dgm:cxn modelId="{E2B2FEE9-AE38-4864-9CD7-B40923823CFD}" type="presParOf" srcId="{BD3EB34B-A380-45A8-B037-58A969571F55}" destId="{E893A1A3-C525-4EBE-B00F-848010D65E97}" srcOrd="5" destOrd="0" presId="urn:microsoft.com/office/officeart/2005/8/layout/radial1"/>
    <dgm:cxn modelId="{F22B3034-ADD7-42A0-BCBD-8ABFA1DB7ADA}" type="presParOf" srcId="{E893A1A3-C525-4EBE-B00F-848010D65E97}" destId="{4353D111-C928-45A6-A64B-D64892EB8FDC}" srcOrd="0" destOrd="0" presId="urn:microsoft.com/office/officeart/2005/8/layout/radial1"/>
    <dgm:cxn modelId="{9A7F804E-56A4-4648-ADFC-6F795124398C}" type="presParOf" srcId="{BD3EB34B-A380-45A8-B037-58A969571F55}" destId="{31A8D205-317C-447E-A124-E5A66DB1D418}" srcOrd="6" destOrd="0" presId="urn:microsoft.com/office/officeart/2005/8/layout/radial1"/>
    <dgm:cxn modelId="{EE5D7DC2-6972-4237-BD15-DC46B002660F}" type="presParOf" srcId="{BD3EB34B-A380-45A8-B037-58A969571F55}" destId="{392D9BAE-D345-454D-BAA7-C8654F315E3C}" srcOrd="7" destOrd="0" presId="urn:microsoft.com/office/officeart/2005/8/layout/radial1"/>
    <dgm:cxn modelId="{13B3720E-E8C9-47B8-951B-92EC7CB5C684}" type="presParOf" srcId="{392D9BAE-D345-454D-BAA7-C8654F315E3C}" destId="{BD4B4C8E-DE55-43F5-A624-977D935E4C56}" srcOrd="0" destOrd="0" presId="urn:microsoft.com/office/officeart/2005/8/layout/radial1"/>
    <dgm:cxn modelId="{84C6CAA1-875C-4FDD-85EF-C108F871F9AD}" type="presParOf" srcId="{BD3EB34B-A380-45A8-B037-58A969571F55}" destId="{474536FA-A795-4834-A2EA-683BD087B940}" srcOrd="8" destOrd="0" presId="urn:microsoft.com/office/officeart/2005/8/layout/radial1"/>
  </dgm:cxnLst>
  <dgm:bg/>
  <dgm:whole/>
  <dgm:extLst>
    <a:ext uri="http://schemas.microsoft.com/office/drawing/2008/diagram"/>
  </dgm:extLst>
</dgm:dataModel>
</file>

<file path=ppt/diagrams/layout1.xml><?xml version="1.0" encoding="utf-8"?>
<dgm:layoutDef xmlns:dgm="http://schemas.openxmlformats.org/drawingml/2006/diagram" xmlns:a="http://schemas.openxmlformats.org/drawingml/2006/main" uniqueId="urn:microsoft.com/office/officeart/2005/8/layout/radial1">
  <dgm:title val=""/>
  <dgm:desc val=""/>
  <dgm:catLst>
    <dgm:cat type="relationship" pri="22000"/>
    <dgm:cat type="cycle" pri="10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Lst>
      <dgm:cxnLst>
        <dgm:cxn modelId="2" srcId="0" destId="1" srcOrd="0" destOrd="0"/>
        <dgm:cxn modelId="15" srcId="1" destId="11" srcOrd="0" destOrd="0"/>
        <dgm:cxn modelId="16" srcId="1" destId="12" srcOrd="1" destOrd="0"/>
        <dgm:cxn modelId="17" srcId="1" destId="13" srcOrd="2" destOrd="0"/>
      </dgm:cxnLst>
      <dgm:bg/>
      <dgm:whole/>
    </dgm:dataModel>
  </dgm:styleData>
  <dgm:clrData>
    <dgm:dataModel>
      <dgm:ptLst>
        <dgm:pt modelId="0" type="doc"/>
        <dgm:pt modelId="1"/>
        <dgm:pt modelId="11"/>
        <dgm:pt modelId="12"/>
        <dgm:pt modelId="13"/>
        <dgm:pt modelId="14"/>
        <dgm:pt modelId="15"/>
        <dgm:pt modelId="16"/>
      </dgm:ptLst>
      <dgm:cxnLst>
        <dgm:cxn modelId="2" srcId="0" destId="1" srcOrd="0" destOrd="0"/>
        <dgm:cxn modelId="16" srcId="1" destId="11" srcOrd="0" destOrd="0"/>
        <dgm:cxn modelId="17" srcId="1" destId="12" srcOrd="1" destOrd="0"/>
        <dgm:cxn modelId="18" srcId="1" destId="13" srcOrd="2" destOrd="0"/>
        <dgm:cxn modelId="19" srcId="1" destId="14" srcOrd="3" destOrd="0"/>
        <dgm:cxn modelId="20" srcId="1" destId="15" srcOrd="4" destOrd="0"/>
        <dgm:cxn modelId="21" srcId="1" destId="16" srcOrd="5" destOrd="0"/>
      </dgm:cxnLst>
      <dgm:bg/>
      <dgm:whole/>
    </dgm:dataModel>
  </dgm:clrData>
  <dgm:layoutNode name="cycle">
    <dgm:varLst>
      <dgm:chMax val="1"/>
      <dgm:dir/>
      <dgm:animLvl val="ctr"/>
      <dgm:resizeHandles val="exact"/>
    </dgm:varLst>
    <dgm:choose name="Name0">
      <dgm:if name="Name1" func="var" arg="dir" op="equ" val="norm">
        <dgm:choose name="Name2">
          <dgm:if name="Name3" axis="ch ch" ptType="node node" st="1 1" cnt="1 0" func="cnt" op="lte" val="1">
            <dgm:alg type="cycle">
              <dgm:param type="stAng" val="90"/>
              <dgm:param type="spanAng" val="360"/>
              <dgm:param type="ctrShpMap" val="fNode"/>
            </dgm:alg>
          </dgm:if>
          <dgm:else name="Name4">
            <dgm:alg type="cycle">
              <dgm:param type="stAng" val="0"/>
              <dgm:param type="spanAng" val="360"/>
              <dgm:param type="ctrShpMap" val="fNode"/>
            </dgm:alg>
          </dgm:else>
        </dgm:choose>
      </dgm:if>
      <dgm:else name="Name5">
        <dgm:alg type="cycle">
          <dgm:param type="stAng" val="0"/>
          <dgm:param type="spanAng" val="-360"/>
          <dgm:param type="ctrShpMap" val="fNode"/>
        </dgm:alg>
      </dgm:else>
    </dgm:choose>
    <dgm:shape xmlns:r="http://schemas.openxmlformats.org/officeDocument/2006/relationships" r:blip="">
      <dgm:adjLst/>
    </dgm:shape>
    <dgm:presOf/>
    <dgm:constrLst>
      <dgm:constr type="w" for="ch" forName="centerShape" refType="w"/>
      <dgm:constr type="w" for="ch" forName="node" refType="w" refFor="ch" refForName="centerShape" op="equ"/>
      <dgm:constr type="sp" refType="w" refFor="ch" refForName="node" fact="0.3"/>
      <dgm:constr type="sibSp" refType="w" refFor="ch" refForName="node" fact="0.3"/>
      <dgm:constr type="primFontSz" for="ch" forName="centerShape" val="65"/>
      <dgm:constr type="primFontSz" for="des" forName="node" op="equ" val="65"/>
      <dgm:constr type="primFontSz" for="des" forName="connTx" val="55"/>
      <dgm:constr type="primFontSz" for="des" forName="connTx" refType="primFontSz" refFor="ch" refForName="centerShape" op="lte" fact="0.8"/>
    </dgm:constrLst>
    <dgm:ruleLst/>
    <dgm:forEach name="Name6" axis="ch" ptType="node" cnt="1">
      <dgm:layoutNode name="centerShape" styleLbl="node0">
        <dgm:alg type="tx"/>
        <dgm:shape xmlns:r="http://schemas.openxmlformats.org/officeDocument/2006/relationships" type="ellipse" r:blip="">
          <dgm:adjLst/>
        </dgm:shape>
        <dgm:presOf axis="self"/>
        <dgm:constrLst>
          <dgm:constr type="h" refType="w"/>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forEach name="Name7" axis="ch">
        <dgm:forEach name="Name8" axis="self" ptType="parTrans">
          <dgm:layoutNode name="Name9">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connDist"/>
              <dgm:constr type="userA" for="ch" refType="connDist"/>
              <dgm:constr type="w" val="1"/>
              <dgm:constr type="h" val="5"/>
              <dgm:constr type="begPad"/>
              <dgm:constr type="endPad"/>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w" val="NaN" fact="0.8" max="NaN"/>
                <dgm:rule type="h" val="NaN" fact="1" max="NaN"/>
                <dgm:rule type="primFontSz" val="5" fact="NaN" max="NaN"/>
              </dgm:ruleLst>
            </dgm:layoutNode>
          </dgm:layoutNode>
        </dgm:forEach>
        <dgm:forEach name="Name10" axis="self" ptType="node">
          <dgm:layoutNode name="node" styleLbl="node1">
            <dgm:varLst>
              <dgm:bulletEnabled val="1"/>
            </dgm:varLst>
            <dgm:alg type="tx">
              <dgm:param type="txAnchorVertCh" val="mid"/>
            </dgm:alg>
            <dgm:shape xmlns:r="http://schemas.openxmlformats.org/officeDocument/2006/relationships" type="ellipse" r:blip="">
              <dgm:adjLst/>
            </dgm:shape>
            <dgm:presOf axis="desOrSelf" ptType="node"/>
            <dgm:constrLst>
              <dgm:constr type="h" refType="w"/>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forEach>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10.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bwMode="auto">
          <a:xfrm>
            <a:off x="482600" y="198438"/>
            <a:ext cx="3786188" cy="493712"/>
          </a:xfrm>
          <a:prstGeom prst="rect">
            <a:avLst/>
          </a:prstGeom>
          <a:noFill/>
          <a:ln>
            <a:noFill/>
          </a:ln>
          <a:extLst>
            <a:ext uri="{909E8E84-426E-40DD-AFC4-6F175D3DCCD1}"/>
            <a:ext uri="{91240B29-F687-4F45-9708-019B960494DF}"/>
          </a:extLst>
        </p:spPr>
        <p:txBody>
          <a:bodyPr vert="horz" wrap="square" lIns="0" tIns="44111" rIns="88221" bIns="44111" numCol="1" anchor="t" anchorCtr="0" compatLnSpc="1">
            <a:prstTxWarp prst="textNoShape">
              <a:avLst/>
            </a:prstTxWarp>
          </a:bodyPr>
          <a:lstStyle>
            <a:lvl1pPr defTabSz="882650" eaLnBrk="1" hangingPunct="1">
              <a:spcBef>
                <a:spcPct val="20000"/>
              </a:spcBef>
              <a:buClr>
                <a:srgbClr val="BBC6D6"/>
              </a:buClr>
              <a:buSzPct val="80000"/>
              <a:buFont typeface="Wingdings" pitchFamily="2" charset="2"/>
              <a:buNone/>
              <a:defRPr sz="1200">
                <a:latin typeface="Arial" charset="0"/>
              </a:defRPr>
            </a:lvl1pPr>
          </a:lstStyle>
          <a:p>
            <a:pPr>
              <a:defRPr/>
            </a:pPr>
            <a:r>
              <a:rPr lang="en-US"/>
              <a:t>Bundesnetzagentur</a:t>
            </a:r>
          </a:p>
        </p:txBody>
      </p:sp>
      <p:sp>
        <p:nvSpPr>
          <p:cNvPr id="3" name="Date Placeholder 2"/>
          <p:cNvSpPr>
            <a:spLocks noGrp="1"/>
          </p:cNvSpPr>
          <p:nvPr>
            <p:ph type="dt" sz="quarter" idx="1"/>
          </p:nvPr>
        </p:nvSpPr>
        <p:spPr bwMode="auto">
          <a:xfrm>
            <a:off x="4765675" y="198438"/>
            <a:ext cx="1728788" cy="493712"/>
          </a:xfrm>
          <a:prstGeom prst="rect">
            <a:avLst/>
          </a:prstGeom>
          <a:noFill/>
          <a:ln>
            <a:noFill/>
          </a:ln>
          <a:extLst>
            <a:ext uri="{909E8E84-426E-40DD-AFC4-6F175D3DCCD1}"/>
            <a:ext uri="{91240B29-F687-4F45-9708-019B960494DF}"/>
          </a:extLst>
        </p:spPr>
        <p:txBody>
          <a:bodyPr vert="horz" wrap="square" lIns="88221" tIns="44111" rIns="0" bIns="44111" numCol="1" anchor="t" anchorCtr="0" compatLnSpc="1">
            <a:prstTxWarp prst="textNoShape">
              <a:avLst/>
            </a:prstTxWarp>
          </a:bodyPr>
          <a:lstStyle>
            <a:lvl1pPr algn="r" defTabSz="882650" eaLnBrk="1" hangingPunct="1">
              <a:spcBef>
                <a:spcPct val="20000"/>
              </a:spcBef>
              <a:buClr>
                <a:srgbClr val="BBC6D6"/>
              </a:buClr>
              <a:buSzPct val="80000"/>
              <a:buFont typeface="Wingdings" pitchFamily="2" charset="2"/>
              <a:buNone/>
              <a:defRPr sz="1200">
                <a:latin typeface="Arial" charset="0"/>
              </a:defRPr>
            </a:lvl1pPr>
          </a:lstStyle>
          <a:p>
            <a:pPr>
              <a:defRPr/>
            </a:pPr>
            <a:fld id="{8FF25288-AF98-4FCF-9B5F-EEEEE29F2536}" type="datetime1">
              <a:rPr lang="de-DE"/>
              <a:pPr>
                <a:defRPr/>
              </a:pPr>
              <a:t>13.06.2013</a:t>
            </a:fld>
            <a:endParaRPr lang="de-DE"/>
          </a:p>
        </p:txBody>
      </p:sp>
      <p:sp>
        <p:nvSpPr>
          <p:cNvPr id="4" name="Footer Placeholder 3"/>
          <p:cNvSpPr>
            <a:spLocks noGrp="1"/>
          </p:cNvSpPr>
          <p:nvPr>
            <p:ph type="ftr" sz="quarter" idx="2"/>
          </p:nvPr>
        </p:nvSpPr>
        <p:spPr bwMode="auto">
          <a:xfrm>
            <a:off x="492125" y="9126538"/>
            <a:ext cx="4418013" cy="495300"/>
          </a:xfrm>
          <a:prstGeom prst="rect">
            <a:avLst/>
          </a:prstGeom>
          <a:noFill/>
          <a:ln>
            <a:noFill/>
          </a:ln>
          <a:extLst>
            <a:ext uri="{909E8E84-426E-40DD-AFC4-6F175D3DCCD1}"/>
            <a:ext uri="{91240B29-F687-4F45-9708-019B960494DF}"/>
          </a:extLst>
        </p:spPr>
        <p:txBody>
          <a:bodyPr vert="horz" wrap="square" lIns="0" tIns="44111" rIns="88221" bIns="44111" numCol="1" anchor="b" anchorCtr="0" compatLnSpc="1">
            <a:prstTxWarp prst="textNoShape">
              <a:avLst/>
            </a:prstTxWarp>
          </a:bodyPr>
          <a:lstStyle>
            <a:lvl1pPr defTabSz="882650" eaLnBrk="1" hangingPunct="1">
              <a:spcBef>
                <a:spcPct val="20000"/>
              </a:spcBef>
              <a:buClr>
                <a:srgbClr val="BBC6D6"/>
              </a:buClr>
              <a:buSzPct val="80000"/>
              <a:buFont typeface="Wingdings" pitchFamily="2" charset="2"/>
              <a:buNone/>
              <a:defRPr sz="1200">
                <a:latin typeface="Arial" charset="0"/>
              </a:defRPr>
            </a:lvl1pPr>
          </a:lstStyle>
          <a:p>
            <a:pPr>
              <a:defRPr/>
            </a:pPr>
            <a:endParaRPr lang="en-US"/>
          </a:p>
        </p:txBody>
      </p:sp>
      <p:sp>
        <p:nvSpPr>
          <p:cNvPr id="5" name="Slide Number Placeholder 4"/>
          <p:cNvSpPr>
            <a:spLocks noGrp="1"/>
          </p:cNvSpPr>
          <p:nvPr>
            <p:ph type="sldNum" sz="quarter" idx="3"/>
          </p:nvPr>
        </p:nvSpPr>
        <p:spPr bwMode="auto">
          <a:xfrm>
            <a:off x="5357813" y="9115425"/>
            <a:ext cx="1136650" cy="495300"/>
          </a:xfrm>
          <a:prstGeom prst="rect">
            <a:avLst/>
          </a:prstGeom>
          <a:noFill/>
          <a:ln>
            <a:noFill/>
          </a:ln>
          <a:extLst>
            <a:ext uri="{909E8E84-426E-40DD-AFC4-6F175D3DCCD1}"/>
            <a:ext uri="{91240B29-F687-4F45-9708-019B960494DF}"/>
          </a:extLst>
        </p:spPr>
        <p:txBody>
          <a:bodyPr vert="horz" wrap="square" lIns="88221" tIns="44111" rIns="0" bIns="44111" numCol="1" anchor="b" anchorCtr="0" compatLnSpc="1">
            <a:prstTxWarp prst="textNoShape">
              <a:avLst/>
            </a:prstTxWarp>
          </a:bodyPr>
          <a:lstStyle>
            <a:lvl1pPr algn="r" defTabSz="882650" eaLnBrk="1" hangingPunct="1">
              <a:spcBef>
                <a:spcPct val="20000"/>
              </a:spcBef>
              <a:buClr>
                <a:srgbClr val="BBC6D6"/>
              </a:buClr>
              <a:buSzPct val="80000"/>
              <a:buFont typeface="Wingdings" pitchFamily="2" charset="2"/>
              <a:buNone/>
              <a:defRPr sz="1200">
                <a:latin typeface="Arial" charset="0"/>
              </a:defRPr>
            </a:lvl1pPr>
          </a:lstStyle>
          <a:p>
            <a:pPr>
              <a:defRPr/>
            </a:pPr>
            <a:fld id="{4337E112-BA3E-4C77-A420-40886A09ADBB}" type="slidenum">
              <a:rPr lang="de-DE"/>
              <a:pPr>
                <a:defRPr/>
              </a:pPr>
              <a:t>‹#›</a:t>
            </a:fld>
            <a:endParaRPr lang="de-DE"/>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9.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146" name="Rectangle 2"/>
          <p:cNvSpPr>
            <a:spLocks noGrp="1" noChangeArrowheads="1"/>
          </p:cNvSpPr>
          <p:nvPr>
            <p:ph type="hdr" sz="quarter"/>
          </p:nvPr>
        </p:nvSpPr>
        <p:spPr bwMode="auto">
          <a:xfrm>
            <a:off x="482600" y="60325"/>
            <a:ext cx="4230688" cy="319088"/>
          </a:xfrm>
          <a:prstGeom prst="rect">
            <a:avLst/>
          </a:prstGeom>
          <a:noFill/>
          <a:ln>
            <a:noFill/>
          </a:ln>
          <a:extLst>
            <a:ext uri="{909E8E84-426E-40DD-AFC4-6F175D3DCCD1}"/>
            <a:ext uri="{91240B29-F687-4F45-9708-019B960494DF}"/>
          </a:extLst>
        </p:spPr>
        <p:txBody>
          <a:bodyPr vert="horz" wrap="square" lIns="0" tIns="47781" rIns="95562" bIns="47781" numCol="1" anchor="t" anchorCtr="0" compatLnSpc="1">
            <a:prstTxWarp prst="textNoShape">
              <a:avLst/>
            </a:prstTxWarp>
          </a:bodyPr>
          <a:lstStyle>
            <a:lvl1pPr defTabSz="955675" eaLnBrk="1" hangingPunct="1">
              <a:spcBef>
                <a:spcPct val="0"/>
              </a:spcBef>
              <a:defRPr sz="1300">
                <a:latin typeface="Arial" charset="0"/>
              </a:defRPr>
            </a:lvl1pPr>
          </a:lstStyle>
          <a:p>
            <a:pPr>
              <a:defRPr/>
            </a:pPr>
            <a:r>
              <a:rPr lang="en-US"/>
              <a:t>Bundesnetzagentur</a:t>
            </a:r>
          </a:p>
        </p:txBody>
      </p:sp>
      <p:sp>
        <p:nvSpPr>
          <p:cNvPr id="6147" name="Rectangle 3"/>
          <p:cNvSpPr>
            <a:spLocks noGrp="1" noChangeArrowheads="1"/>
          </p:cNvSpPr>
          <p:nvPr>
            <p:ph type="dt" idx="1"/>
          </p:nvPr>
        </p:nvSpPr>
        <p:spPr bwMode="auto">
          <a:xfrm>
            <a:off x="5046663" y="66675"/>
            <a:ext cx="1466850" cy="317500"/>
          </a:xfrm>
          <a:prstGeom prst="rect">
            <a:avLst/>
          </a:prstGeom>
          <a:noFill/>
          <a:ln>
            <a:noFill/>
          </a:ln>
          <a:extLst>
            <a:ext uri="{909E8E84-426E-40DD-AFC4-6F175D3DCCD1}"/>
            <a:ext uri="{91240B29-F687-4F45-9708-019B960494DF}"/>
          </a:extLst>
        </p:spPr>
        <p:txBody>
          <a:bodyPr vert="horz" wrap="square" lIns="95562" tIns="47781" rIns="0" bIns="47781" numCol="1" anchor="t" anchorCtr="0" compatLnSpc="1">
            <a:prstTxWarp prst="textNoShape">
              <a:avLst/>
            </a:prstTxWarp>
          </a:bodyPr>
          <a:lstStyle>
            <a:lvl1pPr algn="r" defTabSz="955675" eaLnBrk="1" hangingPunct="1">
              <a:spcBef>
                <a:spcPct val="0"/>
              </a:spcBef>
              <a:defRPr sz="1300">
                <a:latin typeface="Arial" charset="0"/>
              </a:defRPr>
            </a:lvl1pPr>
          </a:lstStyle>
          <a:p>
            <a:pPr>
              <a:defRPr/>
            </a:pPr>
            <a:fld id="{55D610E5-4BD4-4E74-AB82-2746715ECFBE}" type="datetime1">
              <a:rPr lang="de-DE"/>
              <a:pPr>
                <a:defRPr/>
              </a:pPr>
              <a:t>13.06.2013</a:t>
            </a:fld>
            <a:endParaRPr lang="en-US"/>
          </a:p>
        </p:txBody>
      </p:sp>
      <p:sp>
        <p:nvSpPr>
          <p:cNvPr id="99332" name="Rectangle 4"/>
          <p:cNvSpPr>
            <a:spLocks noGrp="1" noRot="1" noChangeAspect="1" noChangeArrowheads="1" noTextEdit="1"/>
          </p:cNvSpPr>
          <p:nvPr>
            <p:ph type="sldImg" idx="2"/>
          </p:nvPr>
        </p:nvSpPr>
        <p:spPr bwMode="auto">
          <a:xfrm>
            <a:off x="466725" y="496888"/>
            <a:ext cx="3252788" cy="2438400"/>
          </a:xfrm>
          <a:prstGeom prst="rect">
            <a:avLst/>
          </a:prstGeom>
          <a:noFill/>
          <a:ln w="9525">
            <a:solidFill>
              <a:srgbClr val="000000"/>
            </a:solidFill>
            <a:miter lim="800000"/>
            <a:headEnd/>
            <a:tailEnd/>
          </a:ln>
        </p:spPr>
      </p:sp>
      <p:sp>
        <p:nvSpPr>
          <p:cNvPr id="6149" name="Rectangle 5"/>
          <p:cNvSpPr>
            <a:spLocks noGrp="1" noChangeArrowheads="1"/>
          </p:cNvSpPr>
          <p:nvPr>
            <p:ph type="body" sz="quarter" idx="3"/>
          </p:nvPr>
        </p:nvSpPr>
        <p:spPr bwMode="auto">
          <a:xfrm>
            <a:off x="482600" y="3214688"/>
            <a:ext cx="5994400" cy="5948362"/>
          </a:xfrm>
          <a:prstGeom prst="rect">
            <a:avLst/>
          </a:prstGeom>
          <a:noFill/>
          <a:ln>
            <a:noFill/>
          </a:ln>
          <a:extLst>
            <a:ext uri="{909E8E84-426E-40DD-AFC4-6F175D3DCCD1}"/>
            <a:ext uri="{91240B29-F687-4F45-9708-019B960494DF}"/>
          </a:extLst>
        </p:spPr>
        <p:txBody>
          <a:bodyPr vert="horz" wrap="square" lIns="0" tIns="47781" rIns="0" bIns="47781" numCol="1" anchor="t" anchorCtr="0" compatLnSpc="1">
            <a:prstTxWarp prst="textNoShape">
              <a:avLst/>
            </a:prstTxWarp>
          </a:bodyPr>
          <a:lstStyle/>
          <a:p>
            <a:pPr lvl="0"/>
            <a:r>
              <a:rPr lang="de-DE" noProof="0" smtClean="0"/>
              <a:t>Textmasterformate durch Klicken bearbeiten</a:t>
            </a:r>
          </a:p>
          <a:p>
            <a:pPr lvl="1"/>
            <a:r>
              <a:rPr lang="de-DE" noProof="0" smtClean="0"/>
              <a:t>Zweite Ebene</a:t>
            </a:r>
          </a:p>
          <a:p>
            <a:pPr lvl="2"/>
            <a:r>
              <a:rPr lang="de-DE" noProof="0" smtClean="0"/>
              <a:t>Dritte Ebene</a:t>
            </a:r>
          </a:p>
          <a:p>
            <a:pPr lvl="3"/>
            <a:r>
              <a:rPr lang="de-DE" noProof="0" smtClean="0"/>
              <a:t>Vierte Ebene</a:t>
            </a:r>
          </a:p>
          <a:p>
            <a:pPr lvl="4"/>
            <a:r>
              <a:rPr lang="de-DE" noProof="0" smtClean="0"/>
              <a:t>Fünfte Ebene</a:t>
            </a:r>
          </a:p>
        </p:txBody>
      </p:sp>
      <p:sp>
        <p:nvSpPr>
          <p:cNvPr id="6150" name="Rectangle 6"/>
          <p:cNvSpPr>
            <a:spLocks noGrp="1" noChangeArrowheads="1"/>
          </p:cNvSpPr>
          <p:nvPr>
            <p:ph type="ftr" sz="quarter" idx="4"/>
          </p:nvPr>
        </p:nvSpPr>
        <p:spPr bwMode="auto">
          <a:xfrm>
            <a:off x="482600" y="9475788"/>
            <a:ext cx="4122738" cy="288925"/>
          </a:xfrm>
          <a:prstGeom prst="rect">
            <a:avLst/>
          </a:prstGeom>
          <a:noFill/>
          <a:ln>
            <a:noFill/>
          </a:ln>
          <a:extLst>
            <a:ext uri="{909E8E84-426E-40DD-AFC4-6F175D3DCCD1}"/>
            <a:ext uri="{91240B29-F687-4F45-9708-019B960494DF}"/>
          </a:extLst>
        </p:spPr>
        <p:txBody>
          <a:bodyPr vert="horz" wrap="square" lIns="0" tIns="47781" rIns="95562" bIns="47781" numCol="1" anchor="b" anchorCtr="0" compatLnSpc="1">
            <a:prstTxWarp prst="textNoShape">
              <a:avLst/>
            </a:prstTxWarp>
          </a:bodyPr>
          <a:lstStyle>
            <a:lvl1pPr defTabSz="955675" eaLnBrk="1" hangingPunct="1">
              <a:spcBef>
                <a:spcPct val="0"/>
              </a:spcBef>
              <a:defRPr sz="1300">
                <a:latin typeface="Arial" charset="0"/>
              </a:defRPr>
            </a:lvl1pPr>
          </a:lstStyle>
          <a:p>
            <a:pPr>
              <a:defRPr/>
            </a:pPr>
            <a:endParaRPr lang="en-US"/>
          </a:p>
        </p:txBody>
      </p:sp>
      <p:sp>
        <p:nvSpPr>
          <p:cNvPr id="6151" name="Rectangle 7"/>
          <p:cNvSpPr>
            <a:spLocks noGrp="1" noChangeArrowheads="1"/>
          </p:cNvSpPr>
          <p:nvPr>
            <p:ph type="sldNum" sz="quarter" idx="5"/>
          </p:nvPr>
        </p:nvSpPr>
        <p:spPr bwMode="auto">
          <a:xfrm>
            <a:off x="5395913" y="9532938"/>
            <a:ext cx="1098550" cy="225425"/>
          </a:xfrm>
          <a:prstGeom prst="rect">
            <a:avLst/>
          </a:prstGeom>
          <a:noFill/>
          <a:ln>
            <a:noFill/>
          </a:ln>
          <a:extLst>
            <a:ext uri="{909E8E84-426E-40DD-AFC4-6F175D3DCCD1}"/>
            <a:ext uri="{91240B29-F687-4F45-9708-019B960494DF}"/>
          </a:extLst>
        </p:spPr>
        <p:txBody>
          <a:bodyPr vert="horz" wrap="square" lIns="95562" tIns="47781" rIns="0" bIns="47781" numCol="1" anchor="b" anchorCtr="0" compatLnSpc="1">
            <a:prstTxWarp prst="textNoShape">
              <a:avLst/>
            </a:prstTxWarp>
          </a:bodyPr>
          <a:lstStyle>
            <a:lvl1pPr algn="r" defTabSz="955675" eaLnBrk="1" hangingPunct="1">
              <a:spcBef>
                <a:spcPct val="0"/>
              </a:spcBef>
              <a:defRPr sz="1300">
                <a:latin typeface="Arial" charset="0"/>
              </a:defRPr>
            </a:lvl1pPr>
          </a:lstStyle>
          <a:p>
            <a:pPr>
              <a:defRPr/>
            </a:pPr>
            <a:fld id="{FF965128-7B0B-423C-BAE4-E168E9E760E3}" type="slidenum">
              <a:rPr lang="de-DE"/>
              <a:pPr>
                <a:defRPr/>
              </a:pPr>
              <a:t>‹#›</a:t>
            </a:fld>
            <a:endParaRPr lang="de-DE"/>
          </a:p>
        </p:txBody>
      </p:sp>
    </p:spTree>
  </p:cSld>
  <p:clrMap bg1="lt1" tx1="dk1" bg2="lt2" tx2="dk2" accent1="accent1" accent2="accent2" accent3="accent3" accent4="accent4" accent5="accent5" accent6="accent6" hlink="hlink" folHlink="folHlink"/>
  <p:hf ftr="0"/>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260350" algn="l" rtl="0" eaLnBrk="0" fontAlgn="base" hangingPunct="0">
      <a:spcBef>
        <a:spcPct val="30000"/>
      </a:spcBef>
      <a:spcAft>
        <a:spcPct val="0"/>
      </a:spcAft>
      <a:defRPr sz="1200" kern="1200">
        <a:solidFill>
          <a:schemeClr val="tx1"/>
        </a:solidFill>
        <a:latin typeface="Arial" charset="0"/>
        <a:ea typeface="+mn-ea"/>
        <a:cs typeface="+mn-cs"/>
      </a:defRPr>
    </a:lvl2pPr>
    <a:lvl3pPr marL="534988" algn="l" rtl="0" eaLnBrk="0" fontAlgn="base" hangingPunct="0">
      <a:spcBef>
        <a:spcPct val="30000"/>
      </a:spcBef>
      <a:spcAft>
        <a:spcPct val="0"/>
      </a:spcAft>
      <a:defRPr sz="1200" kern="1200">
        <a:solidFill>
          <a:schemeClr val="tx1"/>
        </a:solidFill>
        <a:latin typeface="Arial" charset="0"/>
        <a:ea typeface="+mn-ea"/>
        <a:cs typeface="+mn-cs"/>
      </a:defRPr>
    </a:lvl3pPr>
    <a:lvl4pPr marL="795338" algn="l" rtl="0" eaLnBrk="0" fontAlgn="base" hangingPunct="0">
      <a:spcBef>
        <a:spcPct val="30000"/>
      </a:spcBef>
      <a:spcAft>
        <a:spcPct val="0"/>
      </a:spcAft>
      <a:defRPr sz="1200" kern="1200">
        <a:solidFill>
          <a:schemeClr val="tx1"/>
        </a:solidFill>
        <a:latin typeface="Arial" charset="0"/>
        <a:ea typeface="+mn-ea"/>
        <a:cs typeface="+mn-cs"/>
      </a:defRPr>
    </a:lvl4pPr>
    <a:lvl5pPr marL="1082675"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01" name="Rectangle 2"/>
          <p:cNvSpPr>
            <a:spLocks noGrp="1" noChangeArrowheads="1"/>
          </p:cNvSpPr>
          <p:nvPr>
            <p:ph type="hdr" sz="quarter"/>
          </p:nvPr>
        </p:nvSpPr>
        <p:spPr>
          <a:noFill/>
          <a:ln>
            <a:miter lim="800000"/>
            <a:headEnd/>
            <a:tailEnd/>
          </a:ln>
        </p:spPr>
        <p:txBody>
          <a:bodyPr/>
          <a:lstStyle/>
          <a:p>
            <a:r>
              <a:rPr lang="en-US" smtClean="0"/>
              <a:t>Bundesnetzagentur</a:t>
            </a:r>
          </a:p>
        </p:txBody>
      </p:sp>
      <p:sp>
        <p:nvSpPr>
          <p:cNvPr id="102402" name="Rectangle 3"/>
          <p:cNvSpPr>
            <a:spLocks noGrp="1" noChangeArrowheads="1"/>
          </p:cNvSpPr>
          <p:nvPr>
            <p:ph type="dt" sz="quarter" idx="1"/>
          </p:nvPr>
        </p:nvSpPr>
        <p:spPr>
          <a:noFill/>
          <a:ln>
            <a:miter lim="800000"/>
            <a:headEnd/>
            <a:tailEnd/>
          </a:ln>
        </p:spPr>
        <p:txBody>
          <a:bodyPr/>
          <a:lstStyle/>
          <a:p>
            <a:fld id="{E878886B-8C6D-4B9E-B746-297EB193ACC7}" type="datetime1">
              <a:rPr lang="de-DE" smtClean="0"/>
              <a:pPr/>
              <a:t>13.06.2013</a:t>
            </a:fld>
            <a:endParaRPr lang="en-US" smtClean="0"/>
          </a:p>
        </p:txBody>
      </p:sp>
      <p:sp>
        <p:nvSpPr>
          <p:cNvPr id="102403" name="Rectangle 7"/>
          <p:cNvSpPr>
            <a:spLocks noGrp="1" noChangeArrowheads="1"/>
          </p:cNvSpPr>
          <p:nvPr>
            <p:ph type="sldNum" sz="quarter" idx="5"/>
          </p:nvPr>
        </p:nvSpPr>
        <p:spPr>
          <a:noFill/>
          <a:ln>
            <a:miter lim="800000"/>
            <a:headEnd/>
            <a:tailEnd/>
          </a:ln>
        </p:spPr>
        <p:txBody>
          <a:bodyPr/>
          <a:lstStyle/>
          <a:p>
            <a:fld id="{CA9B0DF5-45FE-43F9-B115-2C4D993D9368}" type="slidenum">
              <a:rPr lang="de-DE" smtClean="0"/>
              <a:pPr/>
              <a:t>1</a:t>
            </a:fld>
            <a:endParaRPr lang="de-DE" smtClean="0"/>
          </a:p>
        </p:txBody>
      </p:sp>
      <p:sp>
        <p:nvSpPr>
          <p:cNvPr id="102404" name="Rectangle 2"/>
          <p:cNvSpPr>
            <a:spLocks noGrp="1" noRot="1" noChangeAspect="1" noChangeArrowheads="1" noTextEdit="1"/>
          </p:cNvSpPr>
          <p:nvPr>
            <p:ph type="sldImg"/>
          </p:nvPr>
        </p:nvSpPr>
        <p:spPr>
          <a:ln/>
        </p:spPr>
      </p:sp>
      <p:sp>
        <p:nvSpPr>
          <p:cNvPr id="102405" name="Rectangle 3"/>
          <p:cNvSpPr>
            <a:spLocks noGrp="1" noChangeArrowheads="1"/>
          </p:cNvSpPr>
          <p:nvPr>
            <p:ph type="body" idx="1"/>
          </p:nvPr>
        </p:nvSpPr>
        <p:spPr>
          <a:noFill/>
        </p:spPr>
        <p:txBody>
          <a:bodyPr/>
          <a:lstStyle/>
          <a:p>
            <a:pPr eaLnBrk="1" hangingPunct="1"/>
            <a:endParaRPr lang="ru-RU" smtClean="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49" name="Rectangle 2"/>
          <p:cNvSpPr>
            <a:spLocks noGrp="1" noChangeArrowheads="1"/>
          </p:cNvSpPr>
          <p:nvPr>
            <p:ph type="hdr" sz="quarter"/>
          </p:nvPr>
        </p:nvSpPr>
        <p:spPr>
          <a:noFill/>
          <a:ln>
            <a:miter lim="800000"/>
            <a:headEnd/>
            <a:tailEnd/>
          </a:ln>
        </p:spPr>
        <p:txBody>
          <a:bodyPr/>
          <a:lstStyle/>
          <a:p>
            <a:r>
              <a:rPr lang="en-US" smtClean="0"/>
              <a:t>Bundesnetzagentur</a:t>
            </a:r>
          </a:p>
        </p:txBody>
      </p:sp>
      <p:sp>
        <p:nvSpPr>
          <p:cNvPr id="104450" name="Rectangle 3"/>
          <p:cNvSpPr>
            <a:spLocks noGrp="1" noChangeArrowheads="1"/>
          </p:cNvSpPr>
          <p:nvPr>
            <p:ph type="dt" sz="quarter" idx="1"/>
          </p:nvPr>
        </p:nvSpPr>
        <p:spPr>
          <a:noFill/>
          <a:ln>
            <a:miter lim="800000"/>
            <a:headEnd/>
            <a:tailEnd/>
          </a:ln>
        </p:spPr>
        <p:txBody>
          <a:bodyPr/>
          <a:lstStyle/>
          <a:p>
            <a:fld id="{C81FD6F0-B5C4-47FD-8C4E-C5366B715F17}" type="datetime1">
              <a:rPr lang="de-DE" smtClean="0"/>
              <a:pPr/>
              <a:t>13.06.2013</a:t>
            </a:fld>
            <a:endParaRPr lang="en-US" smtClean="0"/>
          </a:p>
        </p:txBody>
      </p:sp>
      <p:sp>
        <p:nvSpPr>
          <p:cNvPr id="104451" name="Rectangle 7"/>
          <p:cNvSpPr>
            <a:spLocks noGrp="1" noChangeArrowheads="1"/>
          </p:cNvSpPr>
          <p:nvPr>
            <p:ph type="sldNum" sz="quarter" idx="5"/>
          </p:nvPr>
        </p:nvSpPr>
        <p:spPr>
          <a:noFill/>
          <a:ln>
            <a:miter lim="800000"/>
            <a:headEnd/>
            <a:tailEnd/>
          </a:ln>
        </p:spPr>
        <p:txBody>
          <a:bodyPr/>
          <a:lstStyle/>
          <a:p>
            <a:fld id="{CC834100-7541-4251-8D02-ABE5FAAA5CD0}" type="slidenum">
              <a:rPr lang="de-DE" smtClean="0"/>
              <a:pPr/>
              <a:t>2</a:t>
            </a:fld>
            <a:endParaRPr lang="de-DE" smtClean="0"/>
          </a:p>
        </p:txBody>
      </p:sp>
      <p:sp>
        <p:nvSpPr>
          <p:cNvPr id="104452" name="Rectangle 2"/>
          <p:cNvSpPr>
            <a:spLocks noGrp="1" noRot="1" noChangeAspect="1" noChangeArrowheads="1" noTextEdit="1"/>
          </p:cNvSpPr>
          <p:nvPr>
            <p:ph type="sldImg"/>
          </p:nvPr>
        </p:nvSpPr>
        <p:spPr>
          <a:ln/>
        </p:spPr>
      </p:sp>
      <p:sp>
        <p:nvSpPr>
          <p:cNvPr id="104453" name="Rectangle 3"/>
          <p:cNvSpPr>
            <a:spLocks noGrp="1" noChangeArrowheads="1"/>
          </p:cNvSpPr>
          <p:nvPr>
            <p:ph type="body" idx="1"/>
          </p:nvPr>
        </p:nvSpPr>
        <p:spPr>
          <a:noFill/>
        </p:spPr>
        <p:txBody>
          <a:bodyPr/>
          <a:lstStyle/>
          <a:p>
            <a:pPr eaLnBrk="1" hangingPunct="1"/>
            <a:endParaRPr lang="ru-RU" smtClean="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7521" name="Rectangle 2"/>
          <p:cNvSpPr>
            <a:spLocks noGrp="1" noChangeArrowheads="1"/>
          </p:cNvSpPr>
          <p:nvPr>
            <p:ph type="hdr" sz="quarter"/>
          </p:nvPr>
        </p:nvSpPr>
        <p:spPr>
          <a:noFill/>
          <a:ln>
            <a:miter lim="800000"/>
            <a:headEnd/>
            <a:tailEnd/>
          </a:ln>
        </p:spPr>
        <p:txBody>
          <a:bodyPr/>
          <a:lstStyle/>
          <a:p>
            <a:r>
              <a:rPr lang="en-US" smtClean="0"/>
              <a:t>Bundesnetzagentur</a:t>
            </a:r>
          </a:p>
        </p:txBody>
      </p:sp>
      <p:sp>
        <p:nvSpPr>
          <p:cNvPr id="107522" name="Rectangle 3"/>
          <p:cNvSpPr>
            <a:spLocks noGrp="1" noChangeArrowheads="1"/>
          </p:cNvSpPr>
          <p:nvPr>
            <p:ph type="dt" sz="quarter" idx="1"/>
          </p:nvPr>
        </p:nvSpPr>
        <p:spPr>
          <a:noFill/>
          <a:ln>
            <a:miter lim="800000"/>
            <a:headEnd/>
            <a:tailEnd/>
          </a:ln>
        </p:spPr>
        <p:txBody>
          <a:bodyPr/>
          <a:lstStyle/>
          <a:p>
            <a:fld id="{6824DFE2-A211-4388-8707-D1DD986D0B19}" type="datetime1">
              <a:rPr lang="de-DE" smtClean="0"/>
              <a:pPr/>
              <a:t>13.06.2013</a:t>
            </a:fld>
            <a:endParaRPr lang="en-US" smtClean="0"/>
          </a:p>
        </p:txBody>
      </p:sp>
      <p:sp>
        <p:nvSpPr>
          <p:cNvPr id="107523" name="Rectangle 7"/>
          <p:cNvSpPr>
            <a:spLocks noGrp="1" noChangeArrowheads="1"/>
          </p:cNvSpPr>
          <p:nvPr>
            <p:ph type="sldNum" sz="quarter" idx="5"/>
          </p:nvPr>
        </p:nvSpPr>
        <p:spPr>
          <a:noFill/>
          <a:ln>
            <a:miter lim="800000"/>
            <a:headEnd/>
            <a:tailEnd/>
          </a:ln>
        </p:spPr>
        <p:txBody>
          <a:bodyPr/>
          <a:lstStyle/>
          <a:p>
            <a:fld id="{91FCBCB0-FDF7-469F-966C-311FFA9F78B1}" type="slidenum">
              <a:rPr lang="de-DE" smtClean="0"/>
              <a:pPr/>
              <a:t>4</a:t>
            </a:fld>
            <a:endParaRPr lang="de-DE" smtClean="0"/>
          </a:p>
        </p:txBody>
      </p:sp>
      <p:sp>
        <p:nvSpPr>
          <p:cNvPr id="107524" name="Rectangle 2"/>
          <p:cNvSpPr>
            <a:spLocks noGrp="1" noRot="1" noChangeAspect="1" noChangeArrowheads="1" noTextEdit="1"/>
          </p:cNvSpPr>
          <p:nvPr>
            <p:ph type="sldImg"/>
          </p:nvPr>
        </p:nvSpPr>
        <p:spPr>
          <a:ln/>
        </p:spPr>
      </p:sp>
      <p:sp>
        <p:nvSpPr>
          <p:cNvPr id="107525" name="Rectangle 3"/>
          <p:cNvSpPr>
            <a:spLocks noGrp="1" noChangeArrowheads="1"/>
          </p:cNvSpPr>
          <p:nvPr>
            <p:ph type="body" idx="1"/>
          </p:nvPr>
        </p:nvSpPr>
        <p:spPr>
          <a:noFill/>
        </p:spPr>
        <p:txBody>
          <a:bodyPr/>
          <a:lstStyle/>
          <a:p>
            <a:pPr eaLnBrk="1" hangingPunct="1"/>
            <a:endParaRPr lang="ru-RU" smtClean="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1" name="Rectangle 2"/>
          <p:cNvSpPr>
            <a:spLocks noGrp="1" noChangeArrowheads="1"/>
          </p:cNvSpPr>
          <p:nvPr>
            <p:ph type="hdr" sz="quarter"/>
          </p:nvPr>
        </p:nvSpPr>
        <p:spPr>
          <a:noFill/>
          <a:ln>
            <a:miter lim="800000"/>
            <a:headEnd/>
            <a:tailEnd/>
          </a:ln>
        </p:spPr>
        <p:txBody>
          <a:bodyPr/>
          <a:lstStyle/>
          <a:p>
            <a:r>
              <a:rPr lang="en-US" smtClean="0"/>
              <a:t>Bundesnetzagentur</a:t>
            </a:r>
          </a:p>
        </p:txBody>
      </p:sp>
      <p:sp>
        <p:nvSpPr>
          <p:cNvPr id="128002" name="Rectangle 3"/>
          <p:cNvSpPr>
            <a:spLocks noGrp="1" noChangeArrowheads="1"/>
          </p:cNvSpPr>
          <p:nvPr>
            <p:ph type="dt" sz="quarter" idx="1"/>
          </p:nvPr>
        </p:nvSpPr>
        <p:spPr>
          <a:noFill/>
          <a:ln>
            <a:miter lim="800000"/>
            <a:headEnd/>
            <a:tailEnd/>
          </a:ln>
        </p:spPr>
        <p:txBody>
          <a:bodyPr/>
          <a:lstStyle/>
          <a:p>
            <a:fld id="{588792FA-CEAE-4660-B5EF-6A1353C5C9F9}" type="datetime1">
              <a:rPr lang="de-DE" smtClean="0"/>
              <a:pPr/>
              <a:t>13.06.2013</a:t>
            </a:fld>
            <a:endParaRPr lang="en-US" smtClean="0"/>
          </a:p>
        </p:txBody>
      </p:sp>
      <p:sp>
        <p:nvSpPr>
          <p:cNvPr id="128003" name="Rectangle 7"/>
          <p:cNvSpPr>
            <a:spLocks noGrp="1" noChangeArrowheads="1"/>
          </p:cNvSpPr>
          <p:nvPr>
            <p:ph type="sldNum" sz="quarter" idx="5"/>
          </p:nvPr>
        </p:nvSpPr>
        <p:spPr>
          <a:noFill/>
          <a:ln>
            <a:miter lim="800000"/>
            <a:headEnd/>
            <a:tailEnd/>
          </a:ln>
        </p:spPr>
        <p:txBody>
          <a:bodyPr/>
          <a:lstStyle/>
          <a:p>
            <a:fld id="{3C90F03B-832E-42FF-9C1F-4B2F23797FCF}" type="slidenum">
              <a:rPr lang="de-DE" smtClean="0"/>
              <a:pPr/>
              <a:t>23</a:t>
            </a:fld>
            <a:endParaRPr lang="de-DE" smtClean="0"/>
          </a:p>
        </p:txBody>
      </p:sp>
      <p:sp>
        <p:nvSpPr>
          <p:cNvPr id="128004" name="Rectangle 2"/>
          <p:cNvSpPr>
            <a:spLocks noGrp="1" noRot="1" noChangeAspect="1" noChangeArrowheads="1" noTextEdit="1"/>
          </p:cNvSpPr>
          <p:nvPr>
            <p:ph type="sldImg"/>
          </p:nvPr>
        </p:nvSpPr>
        <p:spPr>
          <a:ln/>
        </p:spPr>
      </p:sp>
      <p:sp>
        <p:nvSpPr>
          <p:cNvPr id="128005" name="Rectangle 3"/>
          <p:cNvSpPr>
            <a:spLocks noGrp="1" noChangeArrowheads="1"/>
          </p:cNvSpPr>
          <p:nvPr>
            <p:ph type="body" idx="1"/>
          </p:nvPr>
        </p:nvSpPr>
        <p:spPr>
          <a:noFill/>
        </p:spPr>
        <p:txBody>
          <a:bodyPr/>
          <a:lstStyle/>
          <a:p>
            <a:pPr eaLnBrk="1" hangingPunct="1"/>
            <a:endParaRPr lang="ru-RU" smtClean="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0049" name="Rectangle 2"/>
          <p:cNvSpPr>
            <a:spLocks noGrp="1" noChangeArrowheads="1"/>
          </p:cNvSpPr>
          <p:nvPr>
            <p:ph type="hdr" sz="quarter"/>
          </p:nvPr>
        </p:nvSpPr>
        <p:spPr>
          <a:noFill/>
          <a:ln>
            <a:miter lim="800000"/>
            <a:headEnd/>
            <a:tailEnd/>
          </a:ln>
        </p:spPr>
        <p:txBody>
          <a:bodyPr/>
          <a:lstStyle/>
          <a:p>
            <a:r>
              <a:rPr lang="en-US" smtClean="0"/>
              <a:t>Bundesnetzagentur</a:t>
            </a:r>
          </a:p>
        </p:txBody>
      </p:sp>
      <p:sp>
        <p:nvSpPr>
          <p:cNvPr id="130050" name="Rectangle 3"/>
          <p:cNvSpPr>
            <a:spLocks noGrp="1" noChangeArrowheads="1"/>
          </p:cNvSpPr>
          <p:nvPr>
            <p:ph type="dt" sz="quarter" idx="1"/>
          </p:nvPr>
        </p:nvSpPr>
        <p:spPr>
          <a:noFill/>
          <a:ln>
            <a:miter lim="800000"/>
            <a:headEnd/>
            <a:tailEnd/>
          </a:ln>
        </p:spPr>
        <p:txBody>
          <a:bodyPr/>
          <a:lstStyle/>
          <a:p>
            <a:fld id="{69957DC0-9817-4DB8-84FD-1FCA96C2EC54}" type="datetime1">
              <a:rPr lang="de-DE" smtClean="0"/>
              <a:pPr/>
              <a:t>13.06.2013</a:t>
            </a:fld>
            <a:endParaRPr lang="en-US" smtClean="0"/>
          </a:p>
        </p:txBody>
      </p:sp>
      <p:sp>
        <p:nvSpPr>
          <p:cNvPr id="130051" name="Rectangle 7"/>
          <p:cNvSpPr>
            <a:spLocks noGrp="1" noChangeArrowheads="1"/>
          </p:cNvSpPr>
          <p:nvPr>
            <p:ph type="sldNum" sz="quarter" idx="5"/>
          </p:nvPr>
        </p:nvSpPr>
        <p:spPr>
          <a:noFill/>
          <a:ln>
            <a:miter lim="800000"/>
            <a:headEnd/>
            <a:tailEnd/>
          </a:ln>
        </p:spPr>
        <p:txBody>
          <a:bodyPr/>
          <a:lstStyle/>
          <a:p>
            <a:fld id="{58316199-4D02-4148-9074-E2622E50401B}" type="slidenum">
              <a:rPr lang="de-DE" smtClean="0"/>
              <a:pPr/>
              <a:t>24</a:t>
            </a:fld>
            <a:endParaRPr lang="de-DE" smtClean="0"/>
          </a:p>
        </p:txBody>
      </p:sp>
      <p:sp>
        <p:nvSpPr>
          <p:cNvPr id="130052" name="Rectangle 2"/>
          <p:cNvSpPr>
            <a:spLocks noGrp="1" noRot="1" noChangeAspect="1" noChangeArrowheads="1" noTextEdit="1"/>
          </p:cNvSpPr>
          <p:nvPr>
            <p:ph type="sldImg"/>
          </p:nvPr>
        </p:nvSpPr>
        <p:spPr>
          <a:ln/>
        </p:spPr>
      </p:sp>
      <p:sp>
        <p:nvSpPr>
          <p:cNvPr id="130053" name="Rectangle 3"/>
          <p:cNvSpPr>
            <a:spLocks noGrp="1" noChangeArrowheads="1"/>
          </p:cNvSpPr>
          <p:nvPr>
            <p:ph type="body" idx="1"/>
          </p:nvPr>
        </p:nvSpPr>
        <p:spPr>
          <a:noFill/>
        </p:spPr>
        <p:txBody>
          <a:bodyPr/>
          <a:lstStyle/>
          <a:p>
            <a:pPr eaLnBrk="1" hangingPunct="1"/>
            <a:endParaRPr lang="ru-RU" smtClean="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21" name="Rectangle 2"/>
          <p:cNvSpPr>
            <a:spLocks noGrp="1" noChangeArrowheads="1"/>
          </p:cNvSpPr>
          <p:nvPr>
            <p:ph type="hdr" sz="quarter"/>
          </p:nvPr>
        </p:nvSpPr>
        <p:spPr>
          <a:noFill/>
          <a:ln>
            <a:miter lim="800000"/>
            <a:headEnd/>
            <a:tailEnd/>
          </a:ln>
        </p:spPr>
        <p:txBody>
          <a:bodyPr/>
          <a:lstStyle/>
          <a:p>
            <a:r>
              <a:rPr lang="en-US" smtClean="0"/>
              <a:t>Bundesnetzagentur</a:t>
            </a:r>
          </a:p>
        </p:txBody>
      </p:sp>
      <p:sp>
        <p:nvSpPr>
          <p:cNvPr id="133122" name="Rectangle 3"/>
          <p:cNvSpPr>
            <a:spLocks noGrp="1" noChangeArrowheads="1"/>
          </p:cNvSpPr>
          <p:nvPr>
            <p:ph type="dt" sz="quarter" idx="1"/>
          </p:nvPr>
        </p:nvSpPr>
        <p:spPr>
          <a:noFill/>
          <a:ln>
            <a:miter lim="800000"/>
            <a:headEnd/>
            <a:tailEnd/>
          </a:ln>
        </p:spPr>
        <p:txBody>
          <a:bodyPr/>
          <a:lstStyle/>
          <a:p>
            <a:fld id="{0A98E8E8-00C6-4484-A2BB-2365DF891317}" type="datetime1">
              <a:rPr lang="de-DE" smtClean="0"/>
              <a:pPr/>
              <a:t>13.06.2013</a:t>
            </a:fld>
            <a:endParaRPr lang="en-US" smtClean="0"/>
          </a:p>
        </p:txBody>
      </p:sp>
      <p:sp>
        <p:nvSpPr>
          <p:cNvPr id="133123" name="Rectangle 7"/>
          <p:cNvSpPr>
            <a:spLocks noGrp="1" noChangeArrowheads="1"/>
          </p:cNvSpPr>
          <p:nvPr>
            <p:ph type="sldNum" sz="quarter" idx="5"/>
          </p:nvPr>
        </p:nvSpPr>
        <p:spPr>
          <a:noFill/>
          <a:ln>
            <a:miter lim="800000"/>
            <a:headEnd/>
            <a:tailEnd/>
          </a:ln>
        </p:spPr>
        <p:txBody>
          <a:bodyPr/>
          <a:lstStyle/>
          <a:p>
            <a:fld id="{53B93B61-AFB1-4638-BEAC-A89D6D9660F8}" type="slidenum">
              <a:rPr lang="de-DE" smtClean="0"/>
              <a:pPr/>
              <a:t>26</a:t>
            </a:fld>
            <a:endParaRPr lang="de-DE" smtClean="0"/>
          </a:p>
        </p:txBody>
      </p:sp>
      <p:sp>
        <p:nvSpPr>
          <p:cNvPr id="133124" name="Rectangle 2"/>
          <p:cNvSpPr>
            <a:spLocks noGrp="1" noRot="1" noChangeAspect="1" noChangeArrowheads="1" noTextEdit="1"/>
          </p:cNvSpPr>
          <p:nvPr>
            <p:ph type="sldImg"/>
          </p:nvPr>
        </p:nvSpPr>
        <p:spPr>
          <a:ln/>
        </p:spPr>
      </p:sp>
      <p:sp>
        <p:nvSpPr>
          <p:cNvPr id="133125" name="Rectangle 3"/>
          <p:cNvSpPr>
            <a:spLocks noGrp="1" noChangeArrowheads="1"/>
          </p:cNvSpPr>
          <p:nvPr>
            <p:ph type="body" idx="1"/>
          </p:nvPr>
        </p:nvSpPr>
        <p:spPr>
          <a:noFill/>
        </p:spPr>
        <p:txBody>
          <a:bodyPr/>
          <a:lstStyle/>
          <a:p>
            <a:pPr eaLnBrk="1" hangingPunct="1"/>
            <a:endParaRPr lang="ru-RU" smtClean="0"/>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5169" name="Rectangle 2"/>
          <p:cNvSpPr>
            <a:spLocks noGrp="1" noChangeArrowheads="1"/>
          </p:cNvSpPr>
          <p:nvPr>
            <p:ph type="hdr" sz="quarter"/>
          </p:nvPr>
        </p:nvSpPr>
        <p:spPr>
          <a:noFill/>
          <a:ln>
            <a:miter lim="800000"/>
            <a:headEnd/>
            <a:tailEnd/>
          </a:ln>
        </p:spPr>
        <p:txBody>
          <a:bodyPr/>
          <a:lstStyle/>
          <a:p>
            <a:r>
              <a:rPr lang="en-US" smtClean="0"/>
              <a:t>Bundesnetzagentur</a:t>
            </a:r>
          </a:p>
        </p:txBody>
      </p:sp>
      <p:sp>
        <p:nvSpPr>
          <p:cNvPr id="135170" name="Rectangle 3"/>
          <p:cNvSpPr>
            <a:spLocks noGrp="1" noChangeArrowheads="1"/>
          </p:cNvSpPr>
          <p:nvPr>
            <p:ph type="dt" sz="quarter" idx="1"/>
          </p:nvPr>
        </p:nvSpPr>
        <p:spPr>
          <a:noFill/>
          <a:ln>
            <a:miter lim="800000"/>
            <a:headEnd/>
            <a:tailEnd/>
          </a:ln>
        </p:spPr>
        <p:txBody>
          <a:bodyPr/>
          <a:lstStyle/>
          <a:p>
            <a:fld id="{3586A565-8079-4D84-9C66-8B032A095448}" type="datetime1">
              <a:rPr lang="de-DE" smtClean="0"/>
              <a:pPr/>
              <a:t>13.06.2013</a:t>
            </a:fld>
            <a:endParaRPr lang="en-US" smtClean="0"/>
          </a:p>
        </p:txBody>
      </p:sp>
      <p:sp>
        <p:nvSpPr>
          <p:cNvPr id="135171" name="Rectangle 7"/>
          <p:cNvSpPr>
            <a:spLocks noGrp="1" noChangeArrowheads="1"/>
          </p:cNvSpPr>
          <p:nvPr>
            <p:ph type="sldNum" sz="quarter" idx="5"/>
          </p:nvPr>
        </p:nvSpPr>
        <p:spPr>
          <a:noFill/>
          <a:ln>
            <a:miter lim="800000"/>
            <a:headEnd/>
            <a:tailEnd/>
          </a:ln>
        </p:spPr>
        <p:txBody>
          <a:bodyPr/>
          <a:lstStyle/>
          <a:p>
            <a:fld id="{4EF3412B-492F-4F30-93E0-99C1BA57F6D9}" type="slidenum">
              <a:rPr lang="de-DE" smtClean="0"/>
              <a:pPr/>
              <a:t>27</a:t>
            </a:fld>
            <a:endParaRPr lang="de-DE" smtClean="0"/>
          </a:p>
        </p:txBody>
      </p:sp>
      <p:sp>
        <p:nvSpPr>
          <p:cNvPr id="135172" name="Rectangle 2"/>
          <p:cNvSpPr>
            <a:spLocks noGrp="1" noRot="1" noChangeAspect="1" noChangeArrowheads="1" noTextEdit="1"/>
          </p:cNvSpPr>
          <p:nvPr>
            <p:ph type="sldImg"/>
          </p:nvPr>
        </p:nvSpPr>
        <p:spPr>
          <a:ln/>
        </p:spPr>
      </p:sp>
      <p:sp>
        <p:nvSpPr>
          <p:cNvPr id="135173" name="Rectangle 3"/>
          <p:cNvSpPr>
            <a:spLocks noGrp="1" noChangeArrowheads="1"/>
          </p:cNvSpPr>
          <p:nvPr>
            <p:ph type="body" idx="1"/>
          </p:nvPr>
        </p:nvSpPr>
        <p:spPr>
          <a:noFill/>
        </p:spPr>
        <p:txBody>
          <a:bodyPr/>
          <a:lstStyle/>
          <a:p>
            <a:pPr eaLnBrk="1" hangingPunct="1"/>
            <a:endParaRPr lang="ru-RU" smtClean="0"/>
          </a:p>
        </p:txBody>
      </p:sp>
    </p:spTree>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1.png"/><Relationship Id="rId7" Type="http://schemas.openxmlformats.org/officeDocument/2006/relationships/image" Target="../media/image6.png"/><Relationship Id="rId2" Type="http://schemas.openxmlformats.org/officeDocument/2006/relationships/image" Target="../media/image3.png"/><Relationship Id="rId1" Type="http://schemas.openxmlformats.org/officeDocument/2006/relationships/slideMaster" Target="../slideMasters/slideMaster1.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2.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7.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elfolie">
    <p:spTree>
      <p:nvGrpSpPr>
        <p:cNvPr id="1" name=""/>
        <p:cNvGrpSpPr/>
        <p:nvPr/>
      </p:nvGrpSpPr>
      <p:grpSpPr>
        <a:xfrm>
          <a:off x="0" y="0"/>
          <a:ext cx="0" cy="0"/>
          <a:chOff x="0" y="0"/>
          <a:chExt cx="0" cy="0"/>
        </a:xfrm>
      </p:grpSpPr>
      <p:grpSp>
        <p:nvGrpSpPr>
          <p:cNvPr id="4" name="Telekommunikation_Gruppe" descr="Telekommunikation"/>
          <p:cNvGrpSpPr>
            <a:grpSpLocks/>
          </p:cNvGrpSpPr>
          <p:nvPr/>
        </p:nvGrpSpPr>
        <p:grpSpPr bwMode="auto">
          <a:xfrm>
            <a:off x="7289800" y="1708150"/>
            <a:ext cx="409575" cy="409575"/>
            <a:chOff x="4628" y="2834"/>
            <a:chExt cx="227" cy="227"/>
          </a:xfrm>
        </p:grpSpPr>
        <p:sp>
          <p:nvSpPr>
            <p:cNvPr id="5" name="Rectangle 20"/>
            <p:cNvSpPr>
              <a:spLocks noChangeArrowheads="1"/>
            </p:cNvSpPr>
            <p:nvPr userDrawn="1"/>
          </p:nvSpPr>
          <p:spPr bwMode="auto">
            <a:xfrm>
              <a:off x="4628"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6" name="Picture 21" descr="Telefon_300dpi"/>
            <p:cNvPicPr>
              <a:picLocks noChangeAspect="1" noChangeArrowheads="1"/>
            </p:cNvPicPr>
            <p:nvPr userDrawn="1"/>
          </p:nvPicPr>
          <p:blipFill>
            <a:blip r:embed="rId2"/>
            <a:srcRect/>
            <a:stretch>
              <a:fillRect/>
            </a:stretch>
          </p:blipFill>
          <p:spPr bwMode="auto">
            <a:xfrm>
              <a:off x="4646" y="2845"/>
              <a:ext cx="208" cy="208"/>
            </a:xfrm>
            <a:prstGeom prst="rect">
              <a:avLst/>
            </a:prstGeom>
            <a:solidFill>
              <a:srgbClr val="F39A16"/>
            </a:solidFill>
            <a:ln w="9525">
              <a:noFill/>
              <a:miter lim="800000"/>
              <a:headEnd/>
              <a:tailEnd/>
            </a:ln>
          </p:spPr>
        </p:pic>
      </p:grpSp>
      <p:grpSp>
        <p:nvGrpSpPr>
          <p:cNvPr id="7" name="Elektrizität_Gruppe" descr="Elektrizität"/>
          <p:cNvGrpSpPr>
            <a:grpSpLocks/>
          </p:cNvGrpSpPr>
          <p:nvPr/>
        </p:nvGrpSpPr>
        <p:grpSpPr bwMode="auto">
          <a:xfrm>
            <a:off x="6196013" y="1708150"/>
            <a:ext cx="409575" cy="409575"/>
            <a:chOff x="3948" y="2830"/>
            <a:chExt cx="227" cy="227"/>
          </a:xfrm>
        </p:grpSpPr>
        <p:sp>
          <p:nvSpPr>
            <p:cNvPr id="8" name="Rectangle 23"/>
            <p:cNvSpPr>
              <a:spLocks noChangeArrowheads="1"/>
            </p:cNvSpPr>
            <p:nvPr userDrawn="1"/>
          </p:nvSpPr>
          <p:spPr bwMode="auto">
            <a:xfrm>
              <a:off x="3948" y="2830"/>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9" name="Picture 24" descr="Strom_300dpi"/>
            <p:cNvPicPr>
              <a:picLocks noChangeAspect="1" noChangeArrowheads="1"/>
            </p:cNvPicPr>
            <p:nvPr userDrawn="1"/>
          </p:nvPicPr>
          <p:blipFill>
            <a:blip r:embed="rId3"/>
            <a:srcRect/>
            <a:stretch>
              <a:fillRect/>
            </a:stretch>
          </p:blipFill>
          <p:spPr bwMode="auto">
            <a:xfrm>
              <a:off x="3959" y="2845"/>
              <a:ext cx="201" cy="201"/>
            </a:xfrm>
            <a:prstGeom prst="rect">
              <a:avLst/>
            </a:prstGeom>
            <a:solidFill>
              <a:srgbClr val="F39A16"/>
            </a:solidFill>
            <a:ln w="9525">
              <a:noFill/>
              <a:miter lim="800000"/>
              <a:headEnd/>
              <a:tailEnd/>
            </a:ln>
          </p:spPr>
        </p:pic>
      </p:grpSp>
      <p:grpSp>
        <p:nvGrpSpPr>
          <p:cNvPr id="10" name="Gas_Gruppe" descr="Gas"/>
          <p:cNvGrpSpPr>
            <a:grpSpLocks/>
          </p:cNvGrpSpPr>
          <p:nvPr/>
        </p:nvGrpSpPr>
        <p:grpSpPr bwMode="auto">
          <a:xfrm>
            <a:off x="6734175" y="1708150"/>
            <a:ext cx="409575" cy="409575"/>
            <a:chOff x="4286" y="2834"/>
            <a:chExt cx="227" cy="227"/>
          </a:xfrm>
        </p:grpSpPr>
        <p:sp>
          <p:nvSpPr>
            <p:cNvPr id="11" name="Rectangle 26"/>
            <p:cNvSpPr>
              <a:spLocks noChangeArrowheads="1"/>
            </p:cNvSpPr>
            <p:nvPr userDrawn="1"/>
          </p:nvSpPr>
          <p:spPr bwMode="auto">
            <a:xfrm>
              <a:off x="4286"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2" name="Picture 27" descr="Gas_300dpi"/>
            <p:cNvPicPr>
              <a:picLocks noChangeAspect="1" noChangeArrowheads="1"/>
            </p:cNvPicPr>
            <p:nvPr userDrawn="1"/>
          </p:nvPicPr>
          <p:blipFill>
            <a:blip r:embed="rId4"/>
            <a:srcRect/>
            <a:stretch>
              <a:fillRect/>
            </a:stretch>
          </p:blipFill>
          <p:spPr bwMode="auto">
            <a:xfrm>
              <a:off x="4306" y="2858"/>
              <a:ext cx="176" cy="176"/>
            </a:xfrm>
            <a:prstGeom prst="rect">
              <a:avLst/>
            </a:prstGeom>
            <a:solidFill>
              <a:srgbClr val="F39A16"/>
            </a:solidFill>
            <a:ln w="9525">
              <a:noFill/>
              <a:miter lim="800000"/>
              <a:headEnd/>
              <a:tailEnd/>
            </a:ln>
          </p:spPr>
        </p:pic>
      </p:grpSp>
      <p:grpSp>
        <p:nvGrpSpPr>
          <p:cNvPr id="13" name="Post_Gruppe" descr="Post"/>
          <p:cNvGrpSpPr>
            <a:grpSpLocks/>
          </p:cNvGrpSpPr>
          <p:nvPr/>
        </p:nvGrpSpPr>
        <p:grpSpPr bwMode="auto">
          <a:xfrm>
            <a:off x="7835900" y="1708150"/>
            <a:ext cx="409575" cy="409575"/>
            <a:chOff x="4969" y="2834"/>
            <a:chExt cx="227" cy="227"/>
          </a:xfrm>
        </p:grpSpPr>
        <p:sp>
          <p:nvSpPr>
            <p:cNvPr id="14" name="Rectangle 29"/>
            <p:cNvSpPr>
              <a:spLocks noChangeArrowheads="1"/>
            </p:cNvSpPr>
            <p:nvPr userDrawn="1"/>
          </p:nvSpPr>
          <p:spPr bwMode="auto">
            <a:xfrm>
              <a:off x="4969"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5" name="Picture 30" descr="Post_300dpi"/>
            <p:cNvPicPr>
              <a:picLocks noChangeAspect="1" noChangeArrowheads="1"/>
            </p:cNvPicPr>
            <p:nvPr userDrawn="1"/>
          </p:nvPicPr>
          <p:blipFill>
            <a:blip r:embed="rId5"/>
            <a:srcRect/>
            <a:stretch>
              <a:fillRect/>
            </a:stretch>
          </p:blipFill>
          <p:spPr bwMode="auto">
            <a:xfrm>
              <a:off x="4986" y="2853"/>
              <a:ext cx="194" cy="194"/>
            </a:xfrm>
            <a:prstGeom prst="rect">
              <a:avLst/>
            </a:prstGeom>
            <a:solidFill>
              <a:srgbClr val="F39A16"/>
            </a:solidFill>
            <a:ln w="9525">
              <a:noFill/>
              <a:miter lim="800000"/>
              <a:headEnd/>
              <a:tailEnd/>
            </a:ln>
          </p:spPr>
        </p:pic>
      </p:grpSp>
      <p:grpSp>
        <p:nvGrpSpPr>
          <p:cNvPr id="16" name="Eisenbahnen_Gruppe" descr="Eisenbahnen"/>
          <p:cNvGrpSpPr>
            <a:grpSpLocks/>
          </p:cNvGrpSpPr>
          <p:nvPr/>
        </p:nvGrpSpPr>
        <p:grpSpPr bwMode="auto">
          <a:xfrm>
            <a:off x="8380413" y="1708150"/>
            <a:ext cx="409575" cy="409575"/>
            <a:chOff x="5308" y="2834"/>
            <a:chExt cx="227" cy="227"/>
          </a:xfrm>
        </p:grpSpPr>
        <p:sp>
          <p:nvSpPr>
            <p:cNvPr id="17" name="Rectangle 32"/>
            <p:cNvSpPr>
              <a:spLocks noChangeArrowheads="1"/>
            </p:cNvSpPr>
            <p:nvPr userDrawn="1"/>
          </p:nvSpPr>
          <p:spPr bwMode="auto">
            <a:xfrm>
              <a:off x="5308"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8" name="Picture 33" descr="Bahn_300dpi"/>
            <p:cNvPicPr>
              <a:picLocks noChangeAspect="1" noChangeArrowheads="1"/>
            </p:cNvPicPr>
            <p:nvPr userDrawn="1"/>
          </p:nvPicPr>
          <p:blipFill>
            <a:blip r:embed="rId6"/>
            <a:srcRect/>
            <a:stretch>
              <a:fillRect/>
            </a:stretch>
          </p:blipFill>
          <p:spPr bwMode="auto">
            <a:xfrm>
              <a:off x="5339" y="2868"/>
              <a:ext cx="171" cy="171"/>
            </a:xfrm>
            <a:prstGeom prst="rect">
              <a:avLst/>
            </a:prstGeom>
            <a:solidFill>
              <a:srgbClr val="F39A16"/>
            </a:solidFill>
            <a:ln w="9525">
              <a:noFill/>
              <a:miter lim="800000"/>
              <a:headEnd/>
              <a:tailEnd/>
            </a:ln>
          </p:spPr>
        </p:pic>
      </p:grpSp>
      <p:sp>
        <p:nvSpPr>
          <p:cNvPr id="19" name="Rectangle 10"/>
          <p:cNvSpPr>
            <a:spLocks noChangeArrowheads="1"/>
          </p:cNvSpPr>
          <p:nvPr/>
        </p:nvSpPr>
        <p:spPr bwMode="auto">
          <a:xfrm>
            <a:off x="0" y="2330450"/>
            <a:ext cx="9144000" cy="2889250"/>
          </a:xfrm>
          <a:prstGeom prst="rect">
            <a:avLst/>
          </a:prstGeom>
          <a:solidFill>
            <a:srgbClr val="265A7F"/>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de-DE"/>
          </a:p>
        </p:txBody>
      </p:sp>
      <p:pic>
        <p:nvPicPr>
          <p:cNvPr id="20" name="Picture 290" descr="BnetzA_DTP_CMYK_de"/>
          <p:cNvPicPr>
            <a:picLocks noChangeAspect="1" noChangeArrowheads="1"/>
          </p:cNvPicPr>
          <p:nvPr/>
        </p:nvPicPr>
        <p:blipFill>
          <a:blip r:embed="rId7"/>
          <a:srcRect/>
          <a:stretch>
            <a:fillRect/>
          </a:stretch>
        </p:blipFill>
        <p:spPr bwMode="auto">
          <a:xfrm>
            <a:off x="192088" y="203200"/>
            <a:ext cx="1843087" cy="1098550"/>
          </a:xfrm>
          <a:prstGeom prst="rect">
            <a:avLst/>
          </a:prstGeom>
          <a:noFill/>
          <a:ln w="9525">
            <a:noFill/>
            <a:miter lim="800000"/>
            <a:headEnd/>
            <a:tailEnd/>
          </a:ln>
        </p:spPr>
      </p:pic>
      <p:sp>
        <p:nvSpPr>
          <p:cNvPr id="21" name="Rectangle 8"/>
          <p:cNvSpPr>
            <a:spLocks noChangeArrowheads="1"/>
          </p:cNvSpPr>
          <p:nvPr/>
        </p:nvSpPr>
        <p:spPr bwMode="auto">
          <a:xfrm>
            <a:off x="0" y="1920875"/>
            <a:ext cx="6107113" cy="409575"/>
          </a:xfrm>
          <a:prstGeom prst="rect">
            <a:avLst/>
          </a:prstGeom>
          <a:solidFill>
            <a:srgbClr val="F39A16"/>
          </a:solidFill>
          <a:ln>
            <a:noFill/>
          </a:ln>
          <a:extLst>
            <a:ext uri="{91240B29-F687-4F45-9708-019B960494DF}"/>
          </a:extLst>
        </p:spPr>
        <p:txBody>
          <a:bodyPr wrap="none" anchor="ctr"/>
          <a:lstStyle/>
          <a:p>
            <a:pPr>
              <a:defRPr/>
            </a:pPr>
            <a:endParaRPr lang="de-DE"/>
          </a:p>
        </p:txBody>
      </p:sp>
      <p:sp>
        <p:nvSpPr>
          <p:cNvPr id="22" name="Rectangle 7"/>
          <p:cNvSpPr>
            <a:spLocks noChangeArrowheads="1"/>
          </p:cNvSpPr>
          <p:nvPr/>
        </p:nvSpPr>
        <p:spPr bwMode="auto">
          <a:xfrm>
            <a:off x="5240338" y="2193925"/>
            <a:ext cx="3903662" cy="136525"/>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1" charset="2"/>
              <a:buNone/>
              <a:defRPr/>
            </a:pPr>
            <a:endParaRPr lang="de-DE" sz="1800">
              <a:latin typeface="Arial Narrow" pitchFamily="1" charset="0"/>
            </a:endParaRPr>
          </a:p>
        </p:txBody>
      </p:sp>
      <p:sp>
        <p:nvSpPr>
          <p:cNvPr id="23" name="Text Box 11"/>
          <p:cNvSpPr txBox="1">
            <a:spLocks noChangeArrowheads="1"/>
          </p:cNvSpPr>
          <p:nvPr/>
        </p:nvSpPr>
        <p:spPr bwMode="auto">
          <a:xfrm>
            <a:off x="717550" y="1941513"/>
            <a:ext cx="3757613" cy="336550"/>
          </a:xfrm>
          <a:prstGeom prst="rect">
            <a:avLst/>
          </a:prstGeom>
          <a:solidFill>
            <a:srgbClr val="F39A16"/>
          </a:solidFill>
          <a:ln>
            <a:noFill/>
          </a:ln>
          <a:extLst>
            <a:ext uri="{91240B29-F687-4F45-9708-019B960494DF}"/>
          </a:extLst>
        </p:spPr>
        <p:txBody>
          <a:bodyPr>
            <a:spAutoFit/>
          </a:bodyPr>
          <a:lstStyle>
            <a:lvl1pPr>
              <a:spcBef>
                <a:spcPct val="20000"/>
              </a:spcBef>
              <a:buClr>
                <a:srgbClr val="BBC6D6"/>
              </a:buClr>
              <a:buSzPct val="80000"/>
              <a:buFont typeface="Wingdings" pitchFamily="2" charset="2"/>
              <a:defRPr>
                <a:solidFill>
                  <a:schemeClr val="tx1"/>
                </a:solidFill>
                <a:latin typeface="Arial Narrow" pitchFamily="34" charset="0"/>
              </a:defRPr>
            </a:lvl1pPr>
            <a:lvl2pPr marL="742950" indent="-285750">
              <a:spcBef>
                <a:spcPct val="20000"/>
              </a:spcBef>
              <a:buClr>
                <a:srgbClr val="BBC6D6"/>
              </a:buClr>
              <a:buSzPct val="80000"/>
              <a:buFont typeface="Wingdings" pitchFamily="2" charset="2"/>
              <a:defRPr>
                <a:solidFill>
                  <a:schemeClr val="tx1"/>
                </a:solidFill>
                <a:latin typeface="Arial Narrow" pitchFamily="34" charset="0"/>
              </a:defRPr>
            </a:lvl2pPr>
            <a:lvl3pPr marL="1143000" indent="-228600">
              <a:spcBef>
                <a:spcPct val="20000"/>
              </a:spcBef>
              <a:buClr>
                <a:srgbClr val="BBC6D6"/>
              </a:buClr>
              <a:buSzPct val="80000"/>
              <a:buFont typeface="Wingdings" pitchFamily="2" charset="2"/>
              <a:defRPr>
                <a:solidFill>
                  <a:schemeClr val="tx1"/>
                </a:solidFill>
                <a:latin typeface="Arial Narrow" pitchFamily="34" charset="0"/>
              </a:defRPr>
            </a:lvl3pPr>
            <a:lvl4pPr marL="1600200" indent="-228600">
              <a:spcBef>
                <a:spcPct val="20000"/>
              </a:spcBef>
              <a:buClr>
                <a:srgbClr val="BBC6D6"/>
              </a:buClr>
              <a:buSzPct val="80000"/>
              <a:buFont typeface="Wingdings" pitchFamily="2" charset="2"/>
              <a:defRPr>
                <a:solidFill>
                  <a:schemeClr val="tx1"/>
                </a:solidFill>
                <a:latin typeface="Arial Narrow" pitchFamily="34" charset="0"/>
              </a:defRPr>
            </a:lvl4pPr>
            <a:lvl5pPr marL="2057400" indent="-228600">
              <a:spcBef>
                <a:spcPct val="20000"/>
              </a:spcBef>
              <a:buClr>
                <a:srgbClr val="BBC6D6"/>
              </a:buClr>
              <a:buSzPct val="80000"/>
              <a:buFont typeface="Wingdings" pitchFamily="2" charset="2"/>
              <a:defRPr>
                <a:solidFill>
                  <a:schemeClr val="tx1"/>
                </a:solidFill>
                <a:latin typeface="Arial Narrow" pitchFamily="34" charset="0"/>
              </a:defRPr>
            </a:lvl5pPr>
            <a:lvl6pPr marL="2514600" indent="-228600" eaLnBrk="0" fontAlgn="base" hangingPunct="0">
              <a:spcBef>
                <a:spcPct val="20000"/>
              </a:spcBef>
              <a:spcAft>
                <a:spcPct val="0"/>
              </a:spcAft>
              <a:buClr>
                <a:srgbClr val="BBC6D6"/>
              </a:buClr>
              <a:buSzPct val="80000"/>
              <a:buFont typeface="Wingdings" pitchFamily="2" charset="2"/>
              <a:defRPr>
                <a:solidFill>
                  <a:schemeClr val="tx1"/>
                </a:solidFill>
                <a:latin typeface="Arial Narrow" pitchFamily="34" charset="0"/>
              </a:defRPr>
            </a:lvl6pPr>
            <a:lvl7pPr marL="2971800" indent="-228600" eaLnBrk="0" fontAlgn="base" hangingPunct="0">
              <a:spcBef>
                <a:spcPct val="20000"/>
              </a:spcBef>
              <a:spcAft>
                <a:spcPct val="0"/>
              </a:spcAft>
              <a:buClr>
                <a:srgbClr val="BBC6D6"/>
              </a:buClr>
              <a:buSzPct val="80000"/>
              <a:buFont typeface="Wingdings" pitchFamily="2" charset="2"/>
              <a:defRPr>
                <a:solidFill>
                  <a:schemeClr val="tx1"/>
                </a:solidFill>
                <a:latin typeface="Arial Narrow" pitchFamily="34" charset="0"/>
              </a:defRPr>
            </a:lvl7pPr>
            <a:lvl8pPr marL="3429000" indent="-228600" eaLnBrk="0" fontAlgn="base" hangingPunct="0">
              <a:spcBef>
                <a:spcPct val="20000"/>
              </a:spcBef>
              <a:spcAft>
                <a:spcPct val="0"/>
              </a:spcAft>
              <a:buClr>
                <a:srgbClr val="BBC6D6"/>
              </a:buClr>
              <a:buSzPct val="80000"/>
              <a:buFont typeface="Wingdings" pitchFamily="2" charset="2"/>
              <a:defRPr>
                <a:solidFill>
                  <a:schemeClr val="tx1"/>
                </a:solidFill>
                <a:latin typeface="Arial Narrow" pitchFamily="34" charset="0"/>
              </a:defRPr>
            </a:lvl8pPr>
            <a:lvl9pPr marL="3886200" indent="-228600" eaLnBrk="0" fontAlgn="base" hangingPunct="0">
              <a:spcBef>
                <a:spcPct val="20000"/>
              </a:spcBef>
              <a:spcAft>
                <a:spcPct val="0"/>
              </a:spcAft>
              <a:buClr>
                <a:srgbClr val="BBC6D6"/>
              </a:buClr>
              <a:buSzPct val="80000"/>
              <a:buFont typeface="Wingdings" pitchFamily="2" charset="2"/>
              <a:defRPr>
                <a:solidFill>
                  <a:schemeClr val="tx1"/>
                </a:solidFill>
                <a:latin typeface="Arial Narrow" pitchFamily="34" charset="0"/>
              </a:defRPr>
            </a:lvl9pPr>
          </a:lstStyle>
          <a:p>
            <a:pPr eaLnBrk="0" hangingPunct="0">
              <a:spcBef>
                <a:spcPct val="50000"/>
              </a:spcBef>
              <a:buClrTx/>
              <a:buSzTx/>
              <a:buFontTx/>
              <a:buNone/>
              <a:defRPr/>
            </a:pPr>
            <a:r>
              <a:rPr lang="de-DE" sz="1600">
                <a:solidFill>
                  <a:schemeClr val="bg1"/>
                </a:solidFill>
                <a:latin typeface="Verdana" pitchFamily="34" charset="0"/>
                <a:ea typeface="ＭＳ Ｐゴシック" pitchFamily="1" charset="-128"/>
              </a:rPr>
              <a:t>www.bundesnetzagentur.de</a:t>
            </a:r>
          </a:p>
        </p:txBody>
      </p:sp>
      <p:sp>
        <p:nvSpPr>
          <p:cNvPr id="30725" name="Rectangle 15"/>
          <p:cNvSpPr>
            <a:spLocks noGrp="1" noChangeArrowheads="1"/>
          </p:cNvSpPr>
          <p:nvPr>
            <p:ph type="subTitle" idx="1"/>
          </p:nvPr>
        </p:nvSpPr>
        <p:spPr>
          <a:xfrm>
            <a:off x="717550" y="3943350"/>
            <a:ext cx="8069263" cy="1087438"/>
          </a:xfrm>
        </p:spPr>
        <p:txBody>
          <a:bodyPr anchor="ctr"/>
          <a:lstStyle>
            <a:lvl1pPr marL="0" indent="0">
              <a:buFont typeface="Wingdings" pitchFamily="2" charset="2"/>
              <a:buNone/>
              <a:defRPr sz="2000" smtClean="0">
                <a:solidFill>
                  <a:schemeClr val="bg1"/>
                </a:solidFill>
              </a:defRPr>
            </a:lvl1pPr>
          </a:lstStyle>
          <a:p>
            <a:pPr lvl="0"/>
            <a:r>
              <a:rPr lang="de-DE" noProof="0" smtClean="0"/>
              <a:t>Formatvorlage des Untertitelmasters durch Klicken bearbeiten</a:t>
            </a:r>
          </a:p>
        </p:txBody>
      </p:sp>
      <p:sp>
        <p:nvSpPr>
          <p:cNvPr id="30766" name="Rectangle 46"/>
          <p:cNvSpPr>
            <a:spLocks noGrp="1" noChangeArrowheads="1"/>
          </p:cNvSpPr>
          <p:nvPr>
            <p:ph type="ctrTitle" sz="quarter"/>
          </p:nvPr>
        </p:nvSpPr>
        <p:spPr>
          <a:xfrm>
            <a:off x="717550" y="2432050"/>
            <a:ext cx="8069263" cy="1477963"/>
          </a:xfrm>
        </p:spPr>
        <p:txBody>
          <a:bodyPr tIns="45720" bIns="45720"/>
          <a:lstStyle>
            <a:lvl1pPr>
              <a:defRPr sz="3500" smtClean="0"/>
            </a:lvl1pPr>
          </a:lstStyle>
          <a:p>
            <a:pPr lvl="0"/>
            <a:r>
              <a:rPr lang="de-DE" noProof="0" smtClean="0"/>
              <a:t>Titelmasterformat durch Klicken bearbeiten</a:t>
            </a:r>
          </a:p>
        </p:txBody>
      </p:sp>
    </p:spTree>
  </p:cSld>
  <p:clrMapOvr>
    <a:masterClrMapping/>
  </p:clrMapOvr>
  <p:hf hdr="0"/>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de-DE" smtClean="0"/>
              <a:t>Titelmasterformat durch Klicken bearbeiten</a:t>
            </a:r>
            <a:endParaRPr lang="de-DE"/>
          </a:p>
        </p:txBody>
      </p:sp>
      <p:sp>
        <p:nvSpPr>
          <p:cNvPr id="3" name="Content Placeholder 2"/>
          <p:cNvSpPr>
            <a:spLocks noGrp="1"/>
          </p:cNvSpPr>
          <p:nvPr>
            <p:ph idx="1"/>
          </p:nvPr>
        </p:nvSpPr>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17B427F1-525F-4D79-B800-8A2CFDFBDF91}" type="slidenum">
              <a:rPr lang="de-DE"/>
              <a:pPr>
                <a:defRPr/>
              </a:pPr>
              <a:t>‹#›</a:t>
            </a:fld>
            <a:endParaRPr lang="de-DE"/>
          </a:p>
        </p:txBody>
      </p:sp>
      <p:sp>
        <p:nvSpPr>
          <p:cNvPr id="6" name="Rectangle 66"/>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de-DE" smtClean="0"/>
              <a:t>Titelmasterformat durch Klicken bearbeiten</a:t>
            </a:r>
            <a:endParaRPr lang="de-DE"/>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de-DE" smtClean="0"/>
              <a:t>Textmasterformat bearbeiten</a:t>
            </a:r>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C7EB85C4-2C55-437B-AF90-76380D1AAE94}" type="slidenum">
              <a:rPr lang="de-DE"/>
              <a:pPr>
                <a:defRPr/>
              </a:pPr>
              <a:t>‹#›</a:t>
            </a:fld>
            <a:endParaRPr lang="de-DE"/>
          </a:p>
        </p:txBody>
      </p:sp>
      <p:sp>
        <p:nvSpPr>
          <p:cNvPr id="6" name="Rectangle 66"/>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de-DE" smtClean="0"/>
              <a:t>Titelmasterformat durch Klicken bearbeiten</a:t>
            </a:r>
            <a:endParaRPr lang="de-DE"/>
          </a:p>
        </p:txBody>
      </p:sp>
      <p:sp>
        <p:nvSpPr>
          <p:cNvPr id="3"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4" name="Rectangle 14"/>
          <p:cNvSpPr>
            <a:spLocks noGrp="1" noChangeArrowheads="1"/>
          </p:cNvSpPr>
          <p:nvPr>
            <p:ph type="sldNum" sz="quarter" idx="11"/>
          </p:nvPr>
        </p:nvSpPr>
        <p:spPr>
          <a:ln/>
        </p:spPr>
        <p:txBody>
          <a:bodyPr/>
          <a:lstStyle>
            <a:lvl1pPr>
              <a:defRPr/>
            </a:lvl1pPr>
          </a:lstStyle>
          <a:p>
            <a:pPr>
              <a:defRPr/>
            </a:pPr>
            <a:fld id="{A29E2F2B-AB64-48D5-99CD-DC0067B929A3}" type="slidenum">
              <a:rPr lang="de-DE"/>
              <a:pPr>
                <a:defRPr/>
              </a:pPr>
              <a:t>‹#›</a:t>
            </a:fld>
            <a:endParaRPr lang="de-DE"/>
          </a:p>
        </p:txBody>
      </p:sp>
      <p:sp>
        <p:nvSpPr>
          <p:cNvPr id="5" name="Rectangle 66"/>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2"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3" name="Rectangle 14"/>
          <p:cNvSpPr>
            <a:spLocks noGrp="1" noChangeArrowheads="1"/>
          </p:cNvSpPr>
          <p:nvPr>
            <p:ph type="sldNum" sz="quarter" idx="11"/>
          </p:nvPr>
        </p:nvSpPr>
        <p:spPr>
          <a:ln/>
        </p:spPr>
        <p:txBody>
          <a:bodyPr/>
          <a:lstStyle>
            <a:lvl1pPr>
              <a:defRPr/>
            </a:lvl1pPr>
          </a:lstStyle>
          <a:p>
            <a:pPr>
              <a:defRPr/>
            </a:pPr>
            <a:fld id="{F5B3002B-235D-4D6D-B686-5965513B4744}" type="slidenum">
              <a:rPr lang="de-DE"/>
              <a:pPr>
                <a:defRPr/>
              </a:pPr>
              <a:t>‹#›</a:t>
            </a:fld>
            <a:endParaRPr lang="de-DE"/>
          </a:p>
        </p:txBody>
      </p:sp>
      <p:sp>
        <p:nvSpPr>
          <p:cNvPr id="4" name="Rectangle 66"/>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de-DE" smtClean="0"/>
              <a:t>Titelmasterformat durch Klicken bearbeiten</a:t>
            </a:r>
            <a:endParaRPr lang="de-DE"/>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6" name="Rectangle 14"/>
          <p:cNvSpPr>
            <a:spLocks noGrp="1" noChangeArrowheads="1"/>
          </p:cNvSpPr>
          <p:nvPr>
            <p:ph type="sldNum" sz="quarter" idx="11"/>
          </p:nvPr>
        </p:nvSpPr>
        <p:spPr>
          <a:ln/>
        </p:spPr>
        <p:txBody>
          <a:bodyPr/>
          <a:lstStyle>
            <a:lvl1pPr>
              <a:defRPr/>
            </a:lvl1pPr>
          </a:lstStyle>
          <a:p>
            <a:pPr>
              <a:defRPr/>
            </a:pPr>
            <a:fld id="{920B0A27-CF69-44DB-B43C-156380DF62D7}" type="slidenum">
              <a:rPr lang="de-DE"/>
              <a:pPr>
                <a:defRPr/>
              </a:pPr>
              <a:t>‹#›</a:t>
            </a:fld>
            <a:endParaRPr lang="de-DE"/>
          </a:p>
        </p:txBody>
      </p:sp>
      <p:sp>
        <p:nvSpPr>
          <p:cNvPr id="7" name="Rectangle 66"/>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de-DE" smtClean="0"/>
              <a:t>Titelmasterformat durch Klicken bearbeiten</a:t>
            </a:r>
            <a:endParaRPr lang="de-DE"/>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de-DE" noProof="0" smtClean="0"/>
              <a:t>Bild durch Klicken auf Symbol hinzufügen</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6" name="Rectangle 14"/>
          <p:cNvSpPr>
            <a:spLocks noGrp="1" noChangeArrowheads="1"/>
          </p:cNvSpPr>
          <p:nvPr>
            <p:ph type="sldNum" sz="quarter" idx="11"/>
          </p:nvPr>
        </p:nvSpPr>
        <p:spPr>
          <a:ln/>
        </p:spPr>
        <p:txBody>
          <a:bodyPr/>
          <a:lstStyle>
            <a:lvl1pPr>
              <a:defRPr/>
            </a:lvl1pPr>
          </a:lstStyle>
          <a:p>
            <a:pPr>
              <a:defRPr/>
            </a:pPr>
            <a:fld id="{78F8044A-532B-4A81-989B-F5057E5D99E9}" type="slidenum">
              <a:rPr lang="de-DE"/>
              <a:pPr>
                <a:defRPr/>
              </a:pPr>
              <a:t>‹#›</a:t>
            </a:fld>
            <a:endParaRPr lang="de-DE"/>
          </a:p>
        </p:txBody>
      </p:sp>
      <p:sp>
        <p:nvSpPr>
          <p:cNvPr id="7" name="Rectangle 66"/>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de-DE" smtClean="0"/>
              <a:t>Titelmasterformat durch Klicken bearbeiten</a:t>
            </a:r>
            <a:endParaRPr lang="de-DE"/>
          </a:p>
        </p:txBody>
      </p:sp>
      <p:sp>
        <p:nvSpPr>
          <p:cNvPr id="3" name="Vertical Text Placeholder 2"/>
          <p:cNvSpPr>
            <a:spLocks noGrp="1"/>
          </p:cNvSpPr>
          <p:nvPr>
            <p:ph type="body" orient="vert" idx="1"/>
          </p:nvPr>
        </p:nvSpPr>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4FDED0A4-588F-4747-BAC6-5280D8F44308}" type="slidenum">
              <a:rPr lang="de-DE"/>
              <a:pPr>
                <a:defRPr/>
              </a:pPr>
              <a:t>‹#›</a:t>
            </a:fld>
            <a:endParaRPr lang="de-DE"/>
          </a:p>
        </p:txBody>
      </p:sp>
      <p:sp>
        <p:nvSpPr>
          <p:cNvPr id="6" name="Rectangle 66"/>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311900" y="479425"/>
            <a:ext cx="2014538" cy="5656263"/>
          </a:xfrm>
        </p:spPr>
        <p:txBody>
          <a:bodyPr vert="eaVert"/>
          <a:lstStyle/>
          <a:p>
            <a:r>
              <a:rPr lang="de-DE" smtClean="0"/>
              <a:t>Titelmasterformat durch Klicken bearbeiten</a:t>
            </a:r>
            <a:endParaRPr lang="de-DE"/>
          </a:p>
        </p:txBody>
      </p:sp>
      <p:sp>
        <p:nvSpPr>
          <p:cNvPr id="3" name="Vertical Text Placeholder 2"/>
          <p:cNvSpPr>
            <a:spLocks noGrp="1"/>
          </p:cNvSpPr>
          <p:nvPr>
            <p:ph type="body" orient="vert" idx="1"/>
          </p:nvPr>
        </p:nvSpPr>
        <p:spPr>
          <a:xfrm>
            <a:off x="266700" y="479425"/>
            <a:ext cx="5892800" cy="5656263"/>
          </a:xfr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019B5EC2-8BAD-431F-839B-38D092227B83}" type="slidenum">
              <a:rPr lang="de-DE"/>
              <a:pPr>
                <a:defRPr/>
              </a:pPr>
              <a:t>‹#›</a:t>
            </a:fld>
            <a:endParaRPr lang="de-DE"/>
          </a:p>
        </p:txBody>
      </p:sp>
      <p:sp>
        <p:nvSpPr>
          <p:cNvPr id="6" name="Rectangle 66"/>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xAndObj" preserve="1">
  <p:cSld name="Titel, Text und Inhalt">
    <p:spTree>
      <p:nvGrpSpPr>
        <p:cNvPr id="1" name=""/>
        <p:cNvGrpSpPr/>
        <p:nvPr/>
      </p:nvGrpSpPr>
      <p:grpSpPr>
        <a:xfrm>
          <a:off x="0" y="0"/>
          <a:ext cx="0" cy="0"/>
          <a:chOff x="0" y="0"/>
          <a:chExt cx="0" cy="0"/>
        </a:xfrm>
      </p:grpSpPr>
      <p:sp>
        <p:nvSpPr>
          <p:cNvPr id="2" name="Title 1"/>
          <p:cNvSpPr>
            <a:spLocks noGrp="1"/>
          </p:cNvSpPr>
          <p:nvPr>
            <p:ph type="title"/>
          </p:nvPr>
        </p:nvSpPr>
        <p:spPr>
          <a:xfrm>
            <a:off x="266700" y="479425"/>
            <a:ext cx="5772150" cy="288925"/>
          </a:xfrm>
        </p:spPr>
        <p:txBody>
          <a:bodyPr/>
          <a:lstStyle/>
          <a:p>
            <a:r>
              <a:rPr lang="de-DE" smtClean="0"/>
              <a:t>Titelmasterformat durch Klicken bearbeiten</a:t>
            </a:r>
            <a:endParaRPr lang="de-DE"/>
          </a:p>
        </p:txBody>
      </p:sp>
      <p:sp>
        <p:nvSpPr>
          <p:cNvPr id="3" name="Text Placeholder 2"/>
          <p:cNvSpPr>
            <a:spLocks noGrp="1"/>
          </p:cNvSpPr>
          <p:nvPr>
            <p:ph type="body" sz="half" idx="1"/>
          </p:nvPr>
        </p:nvSpPr>
        <p:spPr>
          <a:xfrm>
            <a:off x="266700" y="1152525"/>
            <a:ext cx="3952875" cy="4983163"/>
          </a:xfrm>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Content Placeholder 3"/>
          <p:cNvSpPr>
            <a:spLocks noGrp="1"/>
          </p:cNvSpPr>
          <p:nvPr>
            <p:ph sz="half" idx="2"/>
          </p:nvPr>
        </p:nvSpPr>
        <p:spPr>
          <a:xfrm>
            <a:off x="4371975" y="1152525"/>
            <a:ext cx="3954463" cy="4983163"/>
          </a:xfrm>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6" name="Rectangle 14"/>
          <p:cNvSpPr>
            <a:spLocks noGrp="1" noChangeArrowheads="1"/>
          </p:cNvSpPr>
          <p:nvPr>
            <p:ph type="sldNum" sz="quarter" idx="11"/>
          </p:nvPr>
        </p:nvSpPr>
        <p:spPr>
          <a:ln/>
        </p:spPr>
        <p:txBody>
          <a:bodyPr/>
          <a:lstStyle>
            <a:lvl1pPr>
              <a:defRPr/>
            </a:lvl1pPr>
          </a:lstStyle>
          <a:p>
            <a:pPr>
              <a:defRPr/>
            </a:pPr>
            <a:fld id="{159EA75C-A4E0-455A-A96C-7E8A03119B8B}" type="slidenum">
              <a:rPr lang="de-DE"/>
              <a:pPr>
                <a:defRPr/>
              </a:pPr>
              <a:t>‹#›</a:t>
            </a:fld>
            <a:endParaRPr lang="de-DE"/>
          </a:p>
        </p:txBody>
      </p:sp>
      <p:sp>
        <p:nvSpPr>
          <p:cNvPr id="7" name="Rectangle 66"/>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x" preserve="1">
  <p:cSld name="Titel und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de-DE" smtClean="0"/>
              <a:t>Titelmasterformat durch Klicken bearbeiten</a:t>
            </a:r>
            <a:endParaRPr lang="de-DE"/>
          </a:p>
        </p:txBody>
      </p:sp>
      <p:sp>
        <p:nvSpPr>
          <p:cNvPr id="3" name="Text Placeholder 2"/>
          <p:cNvSpPr>
            <a:spLocks noGrp="1"/>
          </p:cNvSpPr>
          <p:nvPr>
            <p:ph type="body" idx="1"/>
          </p:nvPr>
        </p:nvSpPr>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C71C15DA-AFED-48E5-AA99-47983048604F}" type="slidenum">
              <a:rPr lang="de-DE"/>
              <a:pPr>
                <a:defRPr/>
              </a:pPr>
              <a:t>‹#›</a:t>
            </a:fld>
            <a:endParaRPr lang="de-DE"/>
          </a:p>
        </p:txBody>
      </p:sp>
      <p:sp>
        <p:nvSpPr>
          <p:cNvPr id="6" name="Rectangle 66"/>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elfolie">
    <p:spTree>
      <p:nvGrpSpPr>
        <p:cNvPr id="1" name=""/>
        <p:cNvGrpSpPr/>
        <p:nvPr/>
      </p:nvGrpSpPr>
      <p:grpSpPr>
        <a:xfrm>
          <a:off x="0" y="0"/>
          <a:ext cx="0" cy="0"/>
          <a:chOff x="0" y="0"/>
          <a:chExt cx="0" cy="0"/>
        </a:xfrm>
      </p:grpSpPr>
      <p:sp>
        <p:nvSpPr>
          <p:cNvPr id="2" name="Titel 1"/>
          <p:cNvSpPr>
            <a:spLocks noGrp="1"/>
          </p:cNvSpPr>
          <p:nvPr>
            <p:ph type="ctrTitle"/>
          </p:nvPr>
        </p:nvSpPr>
        <p:spPr>
          <a:xfrm>
            <a:off x="685800" y="2130425"/>
            <a:ext cx="7772400" cy="1470025"/>
          </a:xfrm>
        </p:spPr>
        <p:txBody>
          <a:bodyPr/>
          <a:lstStyle/>
          <a:p>
            <a:r>
              <a:rPr lang="de-DE" smtClean="0"/>
              <a:t>Titelmasterformat durch Klicken bearbeiten</a:t>
            </a:r>
            <a:endParaRPr lang="de-DE"/>
          </a:p>
        </p:txBody>
      </p:sp>
      <p:sp>
        <p:nvSpPr>
          <p:cNvPr id="3" name="Untertitel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de-DE" smtClean="0"/>
              <a:t>Formatvorlage des Untertitelmasters durch Klicken bearbeiten</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5D29DAE8-8C7E-4177-9FB1-3A3F95B49B6D}" type="slidenum">
              <a:rPr lang="de-DE"/>
              <a:pPr>
                <a:defRPr/>
              </a:pPr>
              <a:t>‹#›</a:t>
            </a:fld>
            <a:endParaRPr lang="de-DE"/>
          </a:p>
        </p:txBody>
      </p:sp>
      <p:sp>
        <p:nvSpPr>
          <p:cNvPr id="6"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idx="1"/>
          </p:nvPr>
        </p:nvSpPr>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7C414D05-18C1-40D1-B73E-39618AC3F0B3}" type="slidenum">
              <a:rPr lang="de-DE"/>
              <a:pPr>
                <a:defRPr/>
              </a:pPr>
              <a:t>‹#›</a:t>
            </a:fld>
            <a:endParaRPr lang="de-DE"/>
          </a:p>
        </p:txBody>
      </p:sp>
      <p:sp>
        <p:nvSpPr>
          <p:cNvPr id="6"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722313" y="4406900"/>
            <a:ext cx="7772400" cy="1362075"/>
          </a:xfrm>
        </p:spPr>
        <p:txBody>
          <a:bodyPr anchor="t"/>
          <a:lstStyle>
            <a:lvl1pPr algn="l">
              <a:defRPr sz="4000" b="1" cap="all"/>
            </a:lvl1pPr>
          </a:lstStyle>
          <a:p>
            <a:r>
              <a:rPr lang="de-DE" smtClean="0"/>
              <a:t>Titelmasterformat durch Klicken bearbeiten</a:t>
            </a:r>
            <a:endParaRPr lang="de-DE"/>
          </a:p>
        </p:txBody>
      </p:sp>
      <p:sp>
        <p:nvSpPr>
          <p:cNvPr id="3" name="Textplatzhalt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de-DE" smtClean="0"/>
              <a:t>Textmasterformat bearbeiten</a:t>
            </a:r>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19E3CEB1-90B4-43DB-99E0-C7ECF12AD22A}" type="slidenum">
              <a:rPr lang="de-DE"/>
              <a:pPr>
                <a:defRPr/>
              </a:pPr>
              <a:t>‹#›</a:t>
            </a:fld>
            <a:endParaRPr lang="de-DE"/>
          </a:p>
        </p:txBody>
      </p:sp>
      <p:sp>
        <p:nvSpPr>
          <p:cNvPr id="6"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sz="half" idx="1"/>
          </p:nvPr>
        </p:nvSpPr>
        <p:spPr>
          <a:xfrm>
            <a:off x="700088" y="2716213"/>
            <a:ext cx="3965575" cy="355123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Inhaltsplatzhalter 3"/>
          <p:cNvSpPr>
            <a:spLocks noGrp="1"/>
          </p:cNvSpPr>
          <p:nvPr>
            <p:ph sz="half" idx="2"/>
          </p:nvPr>
        </p:nvSpPr>
        <p:spPr>
          <a:xfrm>
            <a:off x="4818063" y="2716213"/>
            <a:ext cx="3967162" cy="355123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6" name="Rectangle 14"/>
          <p:cNvSpPr>
            <a:spLocks noGrp="1" noChangeArrowheads="1"/>
          </p:cNvSpPr>
          <p:nvPr>
            <p:ph type="sldNum" sz="quarter" idx="11"/>
          </p:nvPr>
        </p:nvSpPr>
        <p:spPr>
          <a:ln/>
        </p:spPr>
        <p:txBody>
          <a:bodyPr/>
          <a:lstStyle>
            <a:lvl1pPr>
              <a:defRPr/>
            </a:lvl1pPr>
          </a:lstStyle>
          <a:p>
            <a:pPr>
              <a:defRPr/>
            </a:pPr>
            <a:fld id="{40B532D6-7D94-4198-BE5F-18314297F59E}" type="slidenum">
              <a:rPr lang="de-DE"/>
              <a:pPr>
                <a:defRPr/>
              </a:pPr>
              <a:t>‹#›</a:t>
            </a:fld>
            <a:endParaRPr lang="de-DE"/>
          </a:p>
        </p:txBody>
      </p:sp>
      <p:sp>
        <p:nvSpPr>
          <p:cNvPr id="7"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p:spPr>
        <p:txBody>
          <a:bodyPr/>
          <a:lstStyle>
            <a:lvl1pPr>
              <a:defRPr/>
            </a:lvl1pPr>
          </a:lstStyle>
          <a:p>
            <a:r>
              <a:rPr lang="de-DE" smtClean="0"/>
              <a:t>Titelmasterformat durch Klicken bearbeiten</a:t>
            </a:r>
            <a:endParaRPr lang="de-DE"/>
          </a:p>
        </p:txBody>
      </p:sp>
      <p:sp>
        <p:nvSpPr>
          <p:cNvPr id="3" name="Textplatzhalt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4" name="Inhaltsplatzhalt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Textplatzhalt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6" name="Inhaltsplatzhalt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7"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8" name="Rectangle 14"/>
          <p:cNvSpPr>
            <a:spLocks noGrp="1" noChangeArrowheads="1"/>
          </p:cNvSpPr>
          <p:nvPr>
            <p:ph type="sldNum" sz="quarter" idx="11"/>
          </p:nvPr>
        </p:nvSpPr>
        <p:spPr>
          <a:ln/>
        </p:spPr>
        <p:txBody>
          <a:bodyPr/>
          <a:lstStyle>
            <a:lvl1pPr>
              <a:defRPr/>
            </a:lvl1pPr>
          </a:lstStyle>
          <a:p>
            <a:pPr>
              <a:defRPr/>
            </a:pPr>
            <a:fld id="{9A1DF03A-87A8-43E6-BDA5-0FF01A9C68FE}" type="slidenum">
              <a:rPr lang="de-DE"/>
              <a:pPr>
                <a:defRPr/>
              </a:pPr>
              <a:t>‹#›</a:t>
            </a:fld>
            <a:endParaRPr lang="de-DE"/>
          </a:p>
        </p:txBody>
      </p:sp>
      <p:sp>
        <p:nvSpPr>
          <p:cNvPr id="9"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4" name="Rectangle 14"/>
          <p:cNvSpPr>
            <a:spLocks noGrp="1" noChangeArrowheads="1"/>
          </p:cNvSpPr>
          <p:nvPr>
            <p:ph type="sldNum" sz="quarter" idx="11"/>
          </p:nvPr>
        </p:nvSpPr>
        <p:spPr>
          <a:ln/>
        </p:spPr>
        <p:txBody>
          <a:bodyPr/>
          <a:lstStyle>
            <a:lvl1pPr>
              <a:defRPr/>
            </a:lvl1pPr>
          </a:lstStyle>
          <a:p>
            <a:pPr>
              <a:defRPr/>
            </a:pPr>
            <a:fld id="{AA7738A0-266A-4FFB-B3CB-6E42D85B6269}" type="slidenum">
              <a:rPr lang="de-DE"/>
              <a:pPr>
                <a:defRPr/>
              </a:pPr>
              <a:t>‹#›</a:t>
            </a:fld>
            <a:endParaRPr lang="de-DE"/>
          </a:p>
        </p:txBody>
      </p:sp>
      <p:sp>
        <p:nvSpPr>
          <p:cNvPr id="5"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2"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3" name="Rectangle 14"/>
          <p:cNvSpPr>
            <a:spLocks noGrp="1" noChangeArrowheads="1"/>
          </p:cNvSpPr>
          <p:nvPr>
            <p:ph type="sldNum" sz="quarter" idx="11"/>
          </p:nvPr>
        </p:nvSpPr>
        <p:spPr>
          <a:ln/>
        </p:spPr>
        <p:txBody>
          <a:bodyPr/>
          <a:lstStyle>
            <a:lvl1pPr>
              <a:defRPr/>
            </a:lvl1pPr>
          </a:lstStyle>
          <a:p>
            <a:pPr>
              <a:defRPr/>
            </a:pPr>
            <a:fld id="{4E85659D-E560-43BC-839B-BF71E3DA9837}" type="slidenum">
              <a:rPr lang="de-DE"/>
              <a:pPr>
                <a:defRPr/>
              </a:pPr>
              <a:t>‹#›</a:t>
            </a:fld>
            <a:endParaRPr lang="de-DE"/>
          </a:p>
        </p:txBody>
      </p:sp>
      <p:sp>
        <p:nvSpPr>
          <p:cNvPr id="4"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457200" y="273050"/>
            <a:ext cx="3008313" cy="1162050"/>
          </a:xfrm>
        </p:spPr>
        <p:txBody>
          <a:bodyPr/>
          <a:lstStyle>
            <a:lvl1pPr algn="l">
              <a:defRPr sz="2000" b="1"/>
            </a:lvl1pPr>
          </a:lstStyle>
          <a:p>
            <a:r>
              <a:rPr lang="de-DE" smtClean="0"/>
              <a:t>Titelmasterformat durch Klicken bearbeiten</a:t>
            </a:r>
            <a:endParaRPr lang="de-DE"/>
          </a:p>
        </p:txBody>
      </p:sp>
      <p:sp>
        <p:nvSpPr>
          <p:cNvPr id="3" name="Inhaltsplatzhalt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Textplatzhalt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6" name="Rectangle 14"/>
          <p:cNvSpPr>
            <a:spLocks noGrp="1" noChangeArrowheads="1"/>
          </p:cNvSpPr>
          <p:nvPr>
            <p:ph type="sldNum" sz="quarter" idx="11"/>
          </p:nvPr>
        </p:nvSpPr>
        <p:spPr>
          <a:ln/>
        </p:spPr>
        <p:txBody>
          <a:bodyPr/>
          <a:lstStyle>
            <a:lvl1pPr>
              <a:defRPr/>
            </a:lvl1pPr>
          </a:lstStyle>
          <a:p>
            <a:pPr>
              <a:defRPr/>
            </a:pPr>
            <a:fld id="{FBDD0BAA-E6A4-4175-A6BC-0BA4F3DE93D3}" type="slidenum">
              <a:rPr lang="de-DE"/>
              <a:pPr>
                <a:defRPr/>
              </a:pPr>
              <a:t>‹#›</a:t>
            </a:fld>
            <a:endParaRPr lang="de-DE"/>
          </a:p>
        </p:txBody>
      </p:sp>
      <p:sp>
        <p:nvSpPr>
          <p:cNvPr id="7"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1792288" y="4800600"/>
            <a:ext cx="5486400" cy="566738"/>
          </a:xfrm>
        </p:spPr>
        <p:txBody>
          <a:bodyPr/>
          <a:lstStyle>
            <a:lvl1pPr algn="l">
              <a:defRPr sz="2000" b="1"/>
            </a:lvl1pPr>
          </a:lstStyle>
          <a:p>
            <a:r>
              <a:rPr lang="de-DE" smtClean="0"/>
              <a:t>Titelmasterformat durch Klicken bearbeiten</a:t>
            </a:r>
            <a:endParaRPr lang="de-DE"/>
          </a:p>
        </p:txBody>
      </p:sp>
      <p:sp>
        <p:nvSpPr>
          <p:cNvPr id="3" name="Bildplatzhalt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de-DE" noProof="0"/>
          </a:p>
        </p:txBody>
      </p:sp>
      <p:sp>
        <p:nvSpPr>
          <p:cNvPr id="4" name="Textplatzhalt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6" name="Rectangle 14"/>
          <p:cNvSpPr>
            <a:spLocks noGrp="1" noChangeArrowheads="1"/>
          </p:cNvSpPr>
          <p:nvPr>
            <p:ph type="sldNum" sz="quarter" idx="11"/>
          </p:nvPr>
        </p:nvSpPr>
        <p:spPr>
          <a:ln/>
        </p:spPr>
        <p:txBody>
          <a:bodyPr/>
          <a:lstStyle>
            <a:lvl1pPr>
              <a:defRPr/>
            </a:lvl1pPr>
          </a:lstStyle>
          <a:p>
            <a:pPr>
              <a:defRPr/>
            </a:pPr>
            <a:fld id="{A8134158-8E29-45C7-8C30-49B99AAD9DD3}" type="slidenum">
              <a:rPr lang="de-DE"/>
              <a:pPr>
                <a:defRPr/>
              </a:pPr>
              <a:t>‹#›</a:t>
            </a:fld>
            <a:endParaRPr lang="de-DE"/>
          </a:p>
        </p:txBody>
      </p:sp>
      <p:sp>
        <p:nvSpPr>
          <p:cNvPr id="7"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Vertikaler Textplatzhalter 2"/>
          <p:cNvSpPr>
            <a:spLocks noGrp="1"/>
          </p:cNvSpPr>
          <p:nvPr>
            <p:ph type="body" orient="vert" idx="1"/>
          </p:nvPr>
        </p:nvSpPr>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3EA73B82-327D-4B41-9933-DC900369617A}" type="slidenum">
              <a:rPr lang="de-DE"/>
              <a:pPr>
                <a:defRPr/>
              </a:pPr>
              <a:t>‹#›</a:t>
            </a:fld>
            <a:endParaRPr lang="de-DE"/>
          </a:p>
        </p:txBody>
      </p:sp>
      <p:sp>
        <p:nvSpPr>
          <p:cNvPr id="6"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kaler Titel 1"/>
          <p:cNvSpPr>
            <a:spLocks noGrp="1"/>
          </p:cNvSpPr>
          <p:nvPr>
            <p:ph type="title" orient="vert"/>
          </p:nvPr>
        </p:nvSpPr>
        <p:spPr>
          <a:xfrm>
            <a:off x="6764338" y="1905000"/>
            <a:ext cx="2020887" cy="4362450"/>
          </a:xfrm>
        </p:spPr>
        <p:txBody>
          <a:bodyPr vert="eaVert"/>
          <a:lstStyle/>
          <a:p>
            <a:r>
              <a:rPr lang="de-DE" smtClean="0"/>
              <a:t>Titelmasterformat durch Klicken bearbeiten</a:t>
            </a:r>
            <a:endParaRPr lang="de-DE"/>
          </a:p>
        </p:txBody>
      </p:sp>
      <p:sp>
        <p:nvSpPr>
          <p:cNvPr id="3" name="Vertikaler Textplatzhalter 2"/>
          <p:cNvSpPr>
            <a:spLocks noGrp="1"/>
          </p:cNvSpPr>
          <p:nvPr>
            <p:ph type="body" orient="vert" idx="1"/>
          </p:nvPr>
        </p:nvSpPr>
        <p:spPr>
          <a:xfrm>
            <a:off x="700088" y="1905000"/>
            <a:ext cx="5911850" cy="4362450"/>
          </a:xfr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3C2DAEDC-9BE3-4B5E-B2A9-0303B355B866}" type="slidenum">
              <a:rPr lang="de-DE"/>
              <a:pPr>
                <a:defRPr/>
              </a:pPr>
              <a:t>‹#›</a:t>
            </a:fld>
            <a:endParaRPr lang="de-DE"/>
          </a:p>
        </p:txBody>
      </p:sp>
      <p:sp>
        <p:nvSpPr>
          <p:cNvPr id="6"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itle" preserve="1">
  <p:cSld name="Titelfolie">
    <p:spTree>
      <p:nvGrpSpPr>
        <p:cNvPr id="1" name=""/>
        <p:cNvGrpSpPr/>
        <p:nvPr/>
      </p:nvGrpSpPr>
      <p:grpSpPr>
        <a:xfrm>
          <a:off x="0" y="0"/>
          <a:ext cx="0" cy="0"/>
          <a:chOff x="0" y="0"/>
          <a:chExt cx="0" cy="0"/>
        </a:xfrm>
      </p:grpSpPr>
      <p:sp>
        <p:nvSpPr>
          <p:cNvPr id="2" name="Titel 1"/>
          <p:cNvSpPr>
            <a:spLocks noGrp="1"/>
          </p:cNvSpPr>
          <p:nvPr>
            <p:ph type="ctrTitle"/>
          </p:nvPr>
        </p:nvSpPr>
        <p:spPr>
          <a:xfrm>
            <a:off x="685800" y="2130425"/>
            <a:ext cx="7772400" cy="1470025"/>
          </a:xfrm>
          <a:prstGeom prst="rect">
            <a:avLst/>
          </a:prstGeom>
        </p:spPr>
        <p:txBody>
          <a:bodyPr/>
          <a:lstStyle/>
          <a:p>
            <a:r>
              <a:rPr lang="de-DE" smtClean="0"/>
              <a:t>Titelmasterformat durch Klicken bearbeiten</a:t>
            </a:r>
            <a:endParaRPr lang="de-DE"/>
          </a:p>
        </p:txBody>
      </p:sp>
      <p:sp>
        <p:nvSpPr>
          <p:cNvPr id="3" name="Untertitel 2"/>
          <p:cNvSpPr>
            <a:spLocks noGrp="1"/>
          </p:cNvSpPr>
          <p:nvPr>
            <p:ph type="subTitle" idx="1"/>
          </p:nvPr>
        </p:nvSpPr>
        <p:spPr>
          <a:xfrm>
            <a:off x="1371600" y="3886200"/>
            <a:ext cx="6400800" cy="1752600"/>
          </a:xfrm>
          <a:prstGeom prst="rect">
            <a:avLst/>
          </a:prstGeo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de-DE" smtClean="0"/>
              <a:t>Formatvorlage des Untertitelmasters durch Klicken bearbeiten</a:t>
            </a:r>
            <a:endParaRPr lang="de-DE"/>
          </a:p>
        </p:txBody>
      </p:sp>
    </p:spTree>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a:prstGeom prst="rect">
            <a:avLst/>
          </a:prstGeom>
        </p:spPr>
        <p:txBody>
          <a:bodyPr/>
          <a:lstStyle/>
          <a:p>
            <a:r>
              <a:rPr lang="de-DE" smtClean="0"/>
              <a:t>Titelmasterformat durch Klicken bearbeiten</a:t>
            </a:r>
            <a:endParaRPr lang="de-DE"/>
          </a:p>
        </p:txBody>
      </p:sp>
      <p:sp>
        <p:nvSpPr>
          <p:cNvPr id="3" name="Inhaltsplatzhalter 2"/>
          <p:cNvSpPr>
            <a:spLocks noGrp="1"/>
          </p:cNvSpPr>
          <p:nvPr>
            <p:ph idx="1"/>
          </p:nvPr>
        </p:nvSpPr>
        <p:spPr>
          <a:xfrm>
            <a:off x="457200" y="1600200"/>
            <a:ext cx="8229600" cy="4525963"/>
          </a:xfrm>
          <a:prstGeom prst="rect">
            <a:avLst/>
          </a:prstGeom>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de-DE" smtClean="0"/>
              <a:t>Titelmasterformat durch Klicken bearbeiten</a:t>
            </a:r>
            <a:endParaRPr lang="de-DE"/>
          </a:p>
        </p:txBody>
      </p:sp>
      <p:sp>
        <p:nvSpPr>
          <p:cNvPr id="3" name="Textplatzhalter 2"/>
          <p:cNvSpPr>
            <a:spLocks noGrp="1"/>
          </p:cNvSpPr>
          <p:nvPr>
            <p:ph type="body" idx="1"/>
          </p:nvPr>
        </p:nvSpPr>
        <p:spPr>
          <a:xfrm>
            <a:off x="722313" y="2906713"/>
            <a:ext cx="7772400" cy="1500187"/>
          </a:xfrm>
          <a:prstGeom prst="rect">
            <a:avLst/>
          </a:prstGeo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de-DE" smtClean="0"/>
              <a:t>Textmasterformat bearbeiten</a:t>
            </a:r>
          </a:p>
        </p:txBody>
      </p:sp>
    </p:spTree>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a:prstGeom prst="rect">
            <a:avLst/>
          </a:prstGeom>
        </p:spPr>
        <p:txBody>
          <a:bodyPr/>
          <a:lstStyle/>
          <a:p>
            <a:r>
              <a:rPr lang="de-DE" smtClean="0"/>
              <a:t>Titelmasterformat durch Klicken bearbeiten</a:t>
            </a:r>
            <a:endParaRPr lang="de-DE"/>
          </a:p>
        </p:txBody>
      </p:sp>
      <p:sp>
        <p:nvSpPr>
          <p:cNvPr id="3" name="Inhaltsplatzhalter 2"/>
          <p:cNvSpPr>
            <a:spLocks noGrp="1"/>
          </p:cNvSpPr>
          <p:nvPr>
            <p:ph sz="half" idx="1"/>
          </p:nvPr>
        </p:nvSpPr>
        <p:spPr>
          <a:xfrm>
            <a:off x="457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Inhaltsplatzhalter 3"/>
          <p:cNvSpPr>
            <a:spLocks noGrp="1"/>
          </p:cNvSpPr>
          <p:nvPr>
            <p:ph sz="half" idx="2"/>
          </p:nvPr>
        </p:nvSpPr>
        <p:spPr>
          <a:xfrm>
            <a:off x="4648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a:prstGeom prst="rect">
            <a:avLst/>
          </a:prstGeom>
        </p:spPr>
        <p:txBody>
          <a:bodyPr/>
          <a:lstStyle>
            <a:lvl1pPr>
              <a:defRPr/>
            </a:lvl1pPr>
          </a:lstStyle>
          <a:p>
            <a:r>
              <a:rPr lang="de-DE" smtClean="0"/>
              <a:t>Titelmasterformat durch Klicken bearbeiten</a:t>
            </a:r>
            <a:endParaRPr lang="de-DE"/>
          </a:p>
        </p:txBody>
      </p:sp>
      <p:sp>
        <p:nvSpPr>
          <p:cNvPr id="3" name="Textplatzhalter 2"/>
          <p:cNvSpPr>
            <a:spLocks noGrp="1"/>
          </p:cNvSpPr>
          <p:nvPr>
            <p:ph type="body" idx="1"/>
          </p:nvPr>
        </p:nvSpPr>
        <p:spPr>
          <a:xfrm>
            <a:off x="457200" y="1535113"/>
            <a:ext cx="4040188"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4" name="Inhaltsplatzhalter 3"/>
          <p:cNvSpPr>
            <a:spLocks noGrp="1"/>
          </p:cNvSpPr>
          <p:nvPr>
            <p:ph sz="half" idx="2"/>
          </p:nvPr>
        </p:nvSpPr>
        <p:spPr>
          <a:xfrm>
            <a:off x="457200" y="2174875"/>
            <a:ext cx="4040188"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Textplatzhalter 4"/>
          <p:cNvSpPr>
            <a:spLocks noGrp="1"/>
          </p:cNvSpPr>
          <p:nvPr>
            <p:ph type="body" sz="quarter" idx="3"/>
          </p:nvPr>
        </p:nvSpPr>
        <p:spPr>
          <a:xfrm>
            <a:off x="4645025" y="1535113"/>
            <a:ext cx="4041775"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6" name="Inhaltsplatzhalter 5"/>
          <p:cNvSpPr>
            <a:spLocks noGrp="1"/>
          </p:cNvSpPr>
          <p:nvPr>
            <p:ph sz="quarter" idx="4"/>
          </p:nvPr>
        </p:nvSpPr>
        <p:spPr>
          <a:xfrm>
            <a:off x="4645025" y="2174875"/>
            <a:ext cx="4041775"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a:prstGeom prst="rect">
            <a:avLst/>
          </a:prstGeom>
        </p:spPr>
        <p:txBody>
          <a:bodyPr/>
          <a:lstStyle/>
          <a:p>
            <a:r>
              <a:rPr lang="de-DE" smtClean="0"/>
              <a:t>Titelmasterformat durch Klicken bearbeiten</a:t>
            </a:r>
            <a:endParaRPr lang="de-DE"/>
          </a:p>
        </p:txBody>
      </p:sp>
    </p:spTree>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Tree>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457200" y="273050"/>
            <a:ext cx="3008313" cy="1162050"/>
          </a:xfrm>
          <a:prstGeom prst="rect">
            <a:avLst/>
          </a:prstGeom>
        </p:spPr>
        <p:txBody>
          <a:bodyPr anchor="b"/>
          <a:lstStyle>
            <a:lvl1pPr algn="l">
              <a:defRPr sz="2000" b="1"/>
            </a:lvl1pPr>
          </a:lstStyle>
          <a:p>
            <a:r>
              <a:rPr lang="de-DE" smtClean="0"/>
              <a:t>Titelmasterformat durch Klicken bearbeiten</a:t>
            </a:r>
            <a:endParaRPr lang="de-DE"/>
          </a:p>
        </p:txBody>
      </p:sp>
      <p:sp>
        <p:nvSpPr>
          <p:cNvPr id="3" name="Inhaltsplatzhalter 2"/>
          <p:cNvSpPr>
            <a:spLocks noGrp="1"/>
          </p:cNvSpPr>
          <p:nvPr>
            <p:ph idx="1"/>
          </p:nvPr>
        </p:nvSpPr>
        <p:spPr>
          <a:xfrm>
            <a:off x="3575050" y="273050"/>
            <a:ext cx="5111750" cy="5853113"/>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Textplatzhalter 3"/>
          <p:cNvSpPr>
            <a:spLocks noGrp="1"/>
          </p:cNvSpPr>
          <p:nvPr>
            <p:ph type="body" sz="half" idx="2"/>
          </p:nvPr>
        </p:nvSpPr>
        <p:spPr>
          <a:xfrm>
            <a:off x="457200" y="1435100"/>
            <a:ext cx="3008313" cy="4691063"/>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Tree>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1792288" y="4800600"/>
            <a:ext cx="5486400" cy="566738"/>
          </a:xfrm>
          <a:prstGeom prst="rect">
            <a:avLst/>
          </a:prstGeom>
        </p:spPr>
        <p:txBody>
          <a:bodyPr anchor="b"/>
          <a:lstStyle>
            <a:lvl1pPr algn="l">
              <a:defRPr sz="2000" b="1"/>
            </a:lvl1pPr>
          </a:lstStyle>
          <a:p>
            <a:r>
              <a:rPr lang="de-DE" smtClean="0"/>
              <a:t>Titelmasterformat durch Klicken bearbeiten</a:t>
            </a:r>
            <a:endParaRPr lang="de-DE"/>
          </a:p>
        </p:txBody>
      </p:sp>
      <p:sp>
        <p:nvSpPr>
          <p:cNvPr id="3" name="Bildplatzhalter 2"/>
          <p:cNvSpPr>
            <a:spLocks noGrp="1"/>
          </p:cNvSpPr>
          <p:nvPr>
            <p:ph type="pic" idx="1"/>
          </p:nvPr>
        </p:nvSpPr>
        <p:spPr>
          <a:xfrm>
            <a:off x="1792288" y="612775"/>
            <a:ext cx="5486400" cy="4114800"/>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de-DE" noProof="0"/>
          </a:p>
        </p:txBody>
      </p:sp>
      <p:sp>
        <p:nvSpPr>
          <p:cNvPr id="4" name="Textplatzhalter 3"/>
          <p:cNvSpPr>
            <a:spLocks noGrp="1"/>
          </p:cNvSpPr>
          <p:nvPr>
            <p:ph type="body" sz="half" idx="2"/>
          </p:nvPr>
        </p:nvSpPr>
        <p:spPr>
          <a:xfrm>
            <a:off x="1792288" y="5367338"/>
            <a:ext cx="5486400" cy="804862"/>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Tree>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a:prstGeom prst="rect">
            <a:avLst/>
          </a:prstGeom>
        </p:spPr>
        <p:txBody>
          <a:bodyPr/>
          <a:lstStyle/>
          <a:p>
            <a:r>
              <a:rPr lang="de-DE" smtClean="0"/>
              <a:t>Titelmasterformat durch Klicken bearbeiten</a:t>
            </a:r>
            <a:endParaRPr lang="de-DE"/>
          </a:p>
        </p:txBody>
      </p:sp>
      <p:sp>
        <p:nvSpPr>
          <p:cNvPr id="3" name="Vertikaler Textplatzhalter 2"/>
          <p:cNvSpPr>
            <a:spLocks noGrp="1"/>
          </p:cNvSpPr>
          <p:nvPr>
            <p:ph type="body" orient="vert" idx="1"/>
          </p:nvPr>
        </p:nvSpPr>
        <p:spPr>
          <a:xfrm>
            <a:off x="457200" y="1600200"/>
            <a:ext cx="8229600" cy="4525963"/>
          </a:xfrm>
          <a:prstGeom prst="rect">
            <a:avLst/>
          </a:prstGeo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kaler Titel 1"/>
          <p:cNvSpPr>
            <a:spLocks noGrp="1"/>
          </p:cNvSpPr>
          <p:nvPr>
            <p:ph type="title" orient="vert"/>
          </p:nvPr>
        </p:nvSpPr>
        <p:spPr>
          <a:xfrm>
            <a:off x="6629400" y="274638"/>
            <a:ext cx="2057400" cy="5851525"/>
          </a:xfrm>
          <a:prstGeom prst="rect">
            <a:avLst/>
          </a:prstGeom>
        </p:spPr>
        <p:txBody>
          <a:bodyPr vert="eaVert"/>
          <a:lstStyle/>
          <a:p>
            <a:r>
              <a:rPr lang="de-DE" smtClean="0"/>
              <a:t>Titelmasterformat durch Klicken bearbeiten</a:t>
            </a:r>
            <a:endParaRPr lang="de-DE"/>
          </a:p>
        </p:txBody>
      </p:sp>
      <p:sp>
        <p:nvSpPr>
          <p:cNvPr id="3" name="Vertikaler Textplatzhalter 2"/>
          <p:cNvSpPr>
            <a:spLocks noGrp="1"/>
          </p:cNvSpPr>
          <p:nvPr>
            <p:ph type="body" orient="vert" idx="1"/>
          </p:nvPr>
        </p:nvSpPr>
        <p:spPr>
          <a:xfrm>
            <a:off x="457200" y="274638"/>
            <a:ext cx="6019800" cy="5851525"/>
          </a:xfrm>
          <a:prstGeom prst="rect">
            <a:avLst/>
          </a:prstGeo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title" preserve="1">
  <p:cSld name="Titelfolie">
    <p:spTree>
      <p:nvGrpSpPr>
        <p:cNvPr id="1" name=""/>
        <p:cNvGrpSpPr/>
        <p:nvPr/>
      </p:nvGrpSpPr>
      <p:grpSpPr>
        <a:xfrm>
          <a:off x="0" y="0"/>
          <a:ext cx="0" cy="0"/>
          <a:chOff x="0" y="0"/>
          <a:chExt cx="0" cy="0"/>
        </a:xfrm>
      </p:grpSpPr>
      <p:sp>
        <p:nvSpPr>
          <p:cNvPr id="2" name="Titel 1"/>
          <p:cNvSpPr>
            <a:spLocks noGrp="1"/>
          </p:cNvSpPr>
          <p:nvPr>
            <p:ph type="ctrTitle"/>
          </p:nvPr>
        </p:nvSpPr>
        <p:spPr>
          <a:xfrm>
            <a:off x="685800" y="2130425"/>
            <a:ext cx="7772400" cy="1470025"/>
          </a:xfrm>
          <a:prstGeom prst="rect">
            <a:avLst/>
          </a:prstGeom>
        </p:spPr>
        <p:txBody>
          <a:bodyPr/>
          <a:lstStyle/>
          <a:p>
            <a:r>
              <a:rPr lang="de-DE" smtClean="0"/>
              <a:t>Titelmasterformat durch Klicken bearbeiten</a:t>
            </a:r>
            <a:endParaRPr lang="de-DE"/>
          </a:p>
        </p:txBody>
      </p:sp>
      <p:sp>
        <p:nvSpPr>
          <p:cNvPr id="3" name="Untertitel 2"/>
          <p:cNvSpPr>
            <a:spLocks noGrp="1"/>
          </p:cNvSpPr>
          <p:nvPr>
            <p:ph type="subTitle" idx="1"/>
          </p:nvPr>
        </p:nvSpPr>
        <p:spPr>
          <a:xfrm>
            <a:off x="1371600" y="3886200"/>
            <a:ext cx="6400800" cy="1752600"/>
          </a:xfrm>
          <a:prstGeom prst="rect">
            <a:avLst/>
          </a:prstGeo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de-DE" smtClean="0"/>
              <a:t>Formatvorlage des Untertitelmasters durch Klicken bearbeiten</a:t>
            </a:r>
            <a:endParaRPr lang="de-DE"/>
          </a:p>
        </p:txBody>
      </p:sp>
    </p:spTree>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a:prstGeom prst="rect">
            <a:avLst/>
          </a:prstGeom>
        </p:spPr>
        <p:txBody>
          <a:bodyPr/>
          <a:lstStyle/>
          <a:p>
            <a:r>
              <a:rPr lang="de-DE" smtClean="0"/>
              <a:t>Titelmasterformat durch Klicken bearbeiten</a:t>
            </a:r>
            <a:endParaRPr lang="de-DE"/>
          </a:p>
        </p:txBody>
      </p:sp>
      <p:sp>
        <p:nvSpPr>
          <p:cNvPr id="3" name="Inhaltsplatzhalter 2"/>
          <p:cNvSpPr>
            <a:spLocks noGrp="1"/>
          </p:cNvSpPr>
          <p:nvPr>
            <p:ph idx="1"/>
          </p:nvPr>
        </p:nvSpPr>
        <p:spPr>
          <a:xfrm>
            <a:off x="457200" y="1600200"/>
            <a:ext cx="8229600" cy="4525963"/>
          </a:xfrm>
          <a:prstGeom prst="rect">
            <a:avLst/>
          </a:prstGeom>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de-DE" smtClean="0"/>
              <a:t>Titelmasterformat durch Klicken bearbeiten</a:t>
            </a:r>
            <a:endParaRPr lang="de-DE"/>
          </a:p>
        </p:txBody>
      </p:sp>
      <p:sp>
        <p:nvSpPr>
          <p:cNvPr id="3" name="Textplatzhalter 2"/>
          <p:cNvSpPr>
            <a:spLocks noGrp="1"/>
          </p:cNvSpPr>
          <p:nvPr>
            <p:ph type="body" idx="1"/>
          </p:nvPr>
        </p:nvSpPr>
        <p:spPr>
          <a:xfrm>
            <a:off x="722313" y="2906713"/>
            <a:ext cx="7772400" cy="1500187"/>
          </a:xfrm>
          <a:prstGeom prst="rect">
            <a:avLst/>
          </a:prstGeo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de-DE" smtClean="0"/>
              <a:t>Textmasterformat bearbeiten</a:t>
            </a:r>
          </a:p>
        </p:txBody>
      </p:sp>
    </p:spTree>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a:prstGeom prst="rect">
            <a:avLst/>
          </a:prstGeom>
        </p:spPr>
        <p:txBody>
          <a:bodyPr/>
          <a:lstStyle/>
          <a:p>
            <a:r>
              <a:rPr lang="de-DE" smtClean="0"/>
              <a:t>Titelmasterformat durch Klicken bearbeiten</a:t>
            </a:r>
            <a:endParaRPr lang="de-DE"/>
          </a:p>
        </p:txBody>
      </p:sp>
      <p:sp>
        <p:nvSpPr>
          <p:cNvPr id="3" name="Inhaltsplatzhalter 2"/>
          <p:cNvSpPr>
            <a:spLocks noGrp="1"/>
          </p:cNvSpPr>
          <p:nvPr>
            <p:ph sz="half" idx="1"/>
          </p:nvPr>
        </p:nvSpPr>
        <p:spPr>
          <a:xfrm>
            <a:off x="457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Inhaltsplatzhalter 3"/>
          <p:cNvSpPr>
            <a:spLocks noGrp="1"/>
          </p:cNvSpPr>
          <p:nvPr>
            <p:ph sz="half" idx="2"/>
          </p:nvPr>
        </p:nvSpPr>
        <p:spPr>
          <a:xfrm>
            <a:off x="4648200" y="1600200"/>
            <a:ext cx="4038600" cy="4525963"/>
          </a:xfrm>
          <a:prstGeom prst="rect">
            <a:avLst/>
          </a:prstGeo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a:prstGeom prst="rect">
            <a:avLst/>
          </a:prstGeom>
        </p:spPr>
        <p:txBody>
          <a:bodyPr/>
          <a:lstStyle>
            <a:lvl1pPr>
              <a:defRPr/>
            </a:lvl1pPr>
          </a:lstStyle>
          <a:p>
            <a:r>
              <a:rPr lang="de-DE" smtClean="0"/>
              <a:t>Titelmasterformat durch Klicken bearbeiten</a:t>
            </a:r>
            <a:endParaRPr lang="de-DE"/>
          </a:p>
        </p:txBody>
      </p:sp>
      <p:sp>
        <p:nvSpPr>
          <p:cNvPr id="3" name="Textplatzhalter 2"/>
          <p:cNvSpPr>
            <a:spLocks noGrp="1"/>
          </p:cNvSpPr>
          <p:nvPr>
            <p:ph type="body" idx="1"/>
          </p:nvPr>
        </p:nvSpPr>
        <p:spPr>
          <a:xfrm>
            <a:off x="457200" y="1535113"/>
            <a:ext cx="4040188"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4" name="Inhaltsplatzhalter 3"/>
          <p:cNvSpPr>
            <a:spLocks noGrp="1"/>
          </p:cNvSpPr>
          <p:nvPr>
            <p:ph sz="half" idx="2"/>
          </p:nvPr>
        </p:nvSpPr>
        <p:spPr>
          <a:xfrm>
            <a:off x="457200" y="2174875"/>
            <a:ext cx="4040188"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Textplatzhalter 4"/>
          <p:cNvSpPr>
            <a:spLocks noGrp="1"/>
          </p:cNvSpPr>
          <p:nvPr>
            <p:ph type="body" sz="quarter" idx="3"/>
          </p:nvPr>
        </p:nvSpPr>
        <p:spPr>
          <a:xfrm>
            <a:off x="4645025" y="1535113"/>
            <a:ext cx="4041775" cy="639762"/>
          </a:xfrm>
          <a:prstGeom prst="rect">
            <a:avLst/>
          </a:prstGeo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6" name="Inhaltsplatzhalter 5"/>
          <p:cNvSpPr>
            <a:spLocks noGrp="1"/>
          </p:cNvSpPr>
          <p:nvPr>
            <p:ph sz="quarter" idx="4"/>
          </p:nvPr>
        </p:nvSpPr>
        <p:spPr>
          <a:xfrm>
            <a:off x="4645025" y="2174875"/>
            <a:ext cx="4041775"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a:prstGeom prst="rect">
            <a:avLst/>
          </a:prstGeom>
        </p:spPr>
        <p:txBody>
          <a:bodyPr/>
          <a:lstStyle/>
          <a:p>
            <a:r>
              <a:rPr lang="de-DE" smtClean="0"/>
              <a:t>Titelmasterformat durch Klicken bearbeiten</a:t>
            </a:r>
            <a:endParaRPr lang="de-DE"/>
          </a:p>
        </p:txBody>
      </p:sp>
    </p:spTree>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Tree>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457200" y="273050"/>
            <a:ext cx="3008313" cy="1162050"/>
          </a:xfrm>
          <a:prstGeom prst="rect">
            <a:avLst/>
          </a:prstGeom>
        </p:spPr>
        <p:txBody>
          <a:bodyPr anchor="b"/>
          <a:lstStyle>
            <a:lvl1pPr algn="l">
              <a:defRPr sz="2000" b="1"/>
            </a:lvl1pPr>
          </a:lstStyle>
          <a:p>
            <a:r>
              <a:rPr lang="de-DE" smtClean="0"/>
              <a:t>Titelmasterformat durch Klicken bearbeiten</a:t>
            </a:r>
            <a:endParaRPr lang="de-DE"/>
          </a:p>
        </p:txBody>
      </p:sp>
      <p:sp>
        <p:nvSpPr>
          <p:cNvPr id="3" name="Inhaltsplatzhalter 2"/>
          <p:cNvSpPr>
            <a:spLocks noGrp="1"/>
          </p:cNvSpPr>
          <p:nvPr>
            <p:ph idx="1"/>
          </p:nvPr>
        </p:nvSpPr>
        <p:spPr>
          <a:xfrm>
            <a:off x="3575050" y="273050"/>
            <a:ext cx="5111750" cy="5853113"/>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Textplatzhalter 3"/>
          <p:cNvSpPr>
            <a:spLocks noGrp="1"/>
          </p:cNvSpPr>
          <p:nvPr>
            <p:ph type="body" sz="half" idx="2"/>
          </p:nvPr>
        </p:nvSpPr>
        <p:spPr>
          <a:xfrm>
            <a:off x="457200" y="1435100"/>
            <a:ext cx="3008313" cy="4691063"/>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Tree>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1792288" y="4800600"/>
            <a:ext cx="5486400" cy="566738"/>
          </a:xfrm>
          <a:prstGeom prst="rect">
            <a:avLst/>
          </a:prstGeom>
        </p:spPr>
        <p:txBody>
          <a:bodyPr anchor="b"/>
          <a:lstStyle>
            <a:lvl1pPr algn="l">
              <a:defRPr sz="2000" b="1"/>
            </a:lvl1pPr>
          </a:lstStyle>
          <a:p>
            <a:r>
              <a:rPr lang="de-DE" smtClean="0"/>
              <a:t>Titelmasterformat durch Klicken bearbeiten</a:t>
            </a:r>
            <a:endParaRPr lang="de-DE"/>
          </a:p>
        </p:txBody>
      </p:sp>
      <p:sp>
        <p:nvSpPr>
          <p:cNvPr id="3" name="Bildplatzhalter 2"/>
          <p:cNvSpPr>
            <a:spLocks noGrp="1"/>
          </p:cNvSpPr>
          <p:nvPr>
            <p:ph type="pic" idx="1"/>
          </p:nvPr>
        </p:nvSpPr>
        <p:spPr>
          <a:xfrm>
            <a:off x="1792288" y="612775"/>
            <a:ext cx="5486400" cy="4114800"/>
          </a:xfrm>
          <a:prstGeom prst="rect">
            <a:avLst/>
          </a:prstGeo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de-DE" noProof="0"/>
          </a:p>
        </p:txBody>
      </p:sp>
      <p:sp>
        <p:nvSpPr>
          <p:cNvPr id="4" name="Textplatzhalter 3"/>
          <p:cNvSpPr>
            <a:spLocks noGrp="1"/>
          </p:cNvSpPr>
          <p:nvPr>
            <p:ph type="body" sz="half" idx="2"/>
          </p:nvPr>
        </p:nvSpPr>
        <p:spPr>
          <a:xfrm>
            <a:off x="1792288" y="5367338"/>
            <a:ext cx="5486400" cy="804862"/>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Tree>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a:prstGeom prst="rect">
            <a:avLst/>
          </a:prstGeom>
        </p:spPr>
        <p:txBody>
          <a:bodyPr/>
          <a:lstStyle/>
          <a:p>
            <a:r>
              <a:rPr lang="de-DE" smtClean="0"/>
              <a:t>Titelmasterformat durch Klicken bearbeiten</a:t>
            </a:r>
            <a:endParaRPr lang="de-DE"/>
          </a:p>
        </p:txBody>
      </p:sp>
      <p:sp>
        <p:nvSpPr>
          <p:cNvPr id="3" name="Vertikaler Textplatzhalter 2"/>
          <p:cNvSpPr>
            <a:spLocks noGrp="1"/>
          </p:cNvSpPr>
          <p:nvPr>
            <p:ph type="body" orient="vert" idx="1"/>
          </p:nvPr>
        </p:nvSpPr>
        <p:spPr>
          <a:xfrm>
            <a:off x="457200" y="1600200"/>
            <a:ext cx="8229600" cy="4525963"/>
          </a:xfrm>
          <a:prstGeom prst="rect">
            <a:avLst/>
          </a:prstGeo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kaler Titel 1"/>
          <p:cNvSpPr>
            <a:spLocks noGrp="1"/>
          </p:cNvSpPr>
          <p:nvPr>
            <p:ph type="title" orient="vert"/>
          </p:nvPr>
        </p:nvSpPr>
        <p:spPr>
          <a:xfrm>
            <a:off x="6629400" y="274638"/>
            <a:ext cx="2057400" cy="5851525"/>
          </a:xfrm>
          <a:prstGeom prst="rect">
            <a:avLst/>
          </a:prstGeom>
        </p:spPr>
        <p:txBody>
          <a:bodyPr vert="eaVert"/>
          <a:lstStyle/>
          <a:p>
            <a:r>
              <a:rPr lang="de-DE" smtClean="0"/>
              <a:t>Titelmasterformat durch Klicken bearbeiten</a:t>
            </a:r>
            <a:endParaRPr lang="de-DE"/>
          </a:p>
        </p:txBody>
      </p:sp>
      <p:sp>
        <p:nvSpPr>
          <p:cNvPr id="3" name="Vertikaler Textplatzhalter 2"/>
          <p:cNvSpPr>
            <a:spLocks noGrp="1"/>
          </p:cNvSpPr>
          <p:nvPr>
            <p:ph type="body" orient="vert" idx="1"/>
          </p:nvPr>
        </p:nvSpPr>
        <p:spPr>
          <a:xfrm>
            <a:off x="457200" y="274638"/>
            <a:ext cx="6019800" cy="5851525"/>
          </a:xfrm>
          <a:prstGeom prst="rect">
            <a:avLst/>
          </a:prstGeo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title" preserve="1">
  <p:cSld name="Titelfolie">
    <p:spTree>
      <p:nvGrpSpPr>
        <p:cNvPr id="1" name=""/>
        <p:cNvGrpSpPr/>
        <p:nvPr/>
      </p:nvGrpSpPr>
      <p:grpSpPr>
        <a:xfrm>
          <a:off x="0" y="0"/>
          <a:ext cx="0" cy="0"/>
          <a:chOff x="0" y="0"/>
          <a:chExt cx="0" cy="0"/>
        </a:xfrm>
      </p:grpSpPr>
      <p:sp>
        <p:nvSpPr>
          <p:cNvPr id="2" name="Titel 1"/>
          <p:cNvSpPr>
            <a:spLocks noGrp="1"/>
          </p:cNvSpPr>
          <p:nvPr>
            <p:ph type="ctrTitle"/>
          </p:nvPr>
        </p:nvSpPr>
        <p:spPr>
          <a:xfrm>
            <a:off x="685800" y="2130425"/>
            <a:ext cx="7772400" cy="1470025"/>
          </a:xfrm>
        </p:spPr>
        <p:txBody>
          <a:bodyPr/>
          <a:lstStyle/>
          <a:p>
            <a:r>
              <a:rPr lang="de-DE" smtClean="0"/>
              <a:t>Titelmasterformat durch Klicken bearbeiten</a:t>
            </a:r>
            <a:endParaRPr lang="de-DE"/>
          </a:p>
        </p:txBody>
      </p:sp>
      <p:sp>
        <p:nvSpPr>
          <p:cNvPr id="3" name="Untertitel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de-DE" smtClean="0"/>
              <a:t>Formatvorlage des Untertitelmasters durch Klicken bearbeiten</a:t>
            </a:r>
            <a:endParaRPr lang="de-DE"/>
          </a:p>
        </p:txBody>
      </p:sp>
      <p:sp>
        <p:nvSpPr>
          <p:cNvPr id="4" name="Rectangle 14"/>
          <p:cNvSpPr>
            <a:spLocks noGrp="1" noChangeArrowheads="1"/>
          </p:cNvSpPr>
          <p:nvPr>
            <p:ph type="sldNum" sz="quarter" idx="10"/>
          </p:nvPr>
        </p:nvSpPr>
        <p:spPr>
          <a:ln/>
        </p:spPr>
        <p:txBody>
          <a:bodyPr/>
          <a:lstStyle>
            <a:lvl1pPr>
              <a:defRPr/>
            </a:lvl1pPr>
          </a:lstStyle>
          <a:p>
            <a:pPr>
              <a:defRPr/>
            </a:pPr>
            <a:fld id="{B0F48690-13B9-467E-94CB-214A37F0B398}" type="slidenum">
              <a:rPr lang="de-DE"/>
              <a:pPr>
                <a:defRPr/>
              </a:pPr>
              <a:t>‹#›</a:t>
            </a:fld>
            <a:endParaRPr lang="de-DE"/>
          </a:p>
        </p:txBody>
      </p:sp>
    </p:spTree>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idx="1"/>
          </p:nvPr>
        </p:nvSpPr>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4"/>
          <p:cNvSpPr>
            <a:spLocks noGrp="1" noChangeArrowheads="1"/>
          </p:cNvSpPr>
          <p:nvPr>
            <p:ph type="sldNum" sz="quarter" idx="10"/>
          </p:nvPr>
        </p:nvSpPr>
        <p:spPr>
          <a:ln/>
        </p:spPr>
        <p:txBody>
          <a:bodyPr/>
          <a:lstStyle>
            <a:lvl1pPr>
              <a:defRPr/>
            </a:lvl1pPr>
          </a:lstStyle>
          <a:p>
            <a:pPr>
              <a:defRPr/>
            </a:pPr>
            <a:fld id="{BC4144F7-FC01-40D8-BEDA-27F370F7DCAB}" type="slidenum">
              <a:rPr lang="de-DE"/>
              <a:pPr>
                <a:defRPr/>
              </a:pPr>
              <a:t>‹#›</a:t>
            </a:fld>
            <a:endParaRPr lang="de-DE"/>
          </a:p>
        </p:txBody>
      </p:sp>
    </p:spTree>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722313" y="4406900"/>
            <a:ext cx="7772400" cy="1362075"/>
          </a:xfrm>
        </p:spPr>
        <p:txBody>
          <a:bodyPr anchor="t"/>
          <a:lstStyle>
            <a:lvl1pPr algn="l">
              <a:defRPr sz="4000" b="1" cap="all"/>
            </a:lvl1pPr>
          </a:lstStyle>
          <a:p>
            <a:r>
              <a:rPr lang="de-DE" smtClean="0"/>
              <a:t>Titelmasterformat durch Klicken bearbeiten</a:t>
            </a:r>
            <a:endParaRPr lang="de-DE"/>
          </a:p>
        </p:txBody>
      </p:sp>
      <p:sp>
        <p:nvSpPr>
          <p:cNvPr id="3" name="Textplatzhalt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de-DE" smtClean="0"/>
              <a:t>Textmasterformat bearbeiten</a:t>
            </a:r>
          </a:p>
        </p:txBody>
      </p:sp>
      <p:sp>
        <p:nvSpPr>
          <p:cNvPr id="4" name="Rectangle 14"/>
          <p:cNvSpPr>
            <a:spLocks noGrp="1" noChangeArrowheads="1"/>
          </p:cNvSpPr>
          <p:nvPr>
            <p:ph type="sldNum" sz="quarter" idx="10"/>
          </p:nvPr>
        </p:nvSpPr>
        <p:spPr>
          <a:ln/>
        </p:spPr>
        <p:txBody>
          <a:bodyPr/>
          <a:lstStyle>
            <a:lvl1pPr>
              <a:defRPr/>
            </a:lvl1pPr>
          </a:lstStyle>
          <a:p>
            <a:pPr>
              <a:defRPr/>
            </a:pPr>
            <a:fld id="{A704DDF3-4565-4287-B394-454E51355AEE}" type="slidenum">
              <a:rPr lang="de-DE"/>
              <a:pPr>
                <a:defRPr/>
              </a:pPr>
              <a:t>‹#›</a:t>
            </a:fld>
            <a:endParaRPr lang="de-DE"/>
          </a:p>
        </p:txBody>
      </p:sp>
    </p:spTree>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sz="half" idx="1"/>
          </p:nvPr>
        </p:nvSpPr>
        <p:spPr>
          <a:xfrm>
            <a:off x="717550" y="3819525"/>
            <a:ext cx="3957638" cy="215423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Inhaltsplatzhalter 3"/>
          <p:cNvSpPr>
            <a:spLocks noGrp="1"/>
          </p:cNvSpPr>
          <p:nvPr>
            <p:ph sz="half" idx="2"/>
          </p:nvPr>
        </p:nvSpPr>
        <p:spPr>
          <a:xfrm>
            <a:off x="4827588" y="3819525"/>
            <a:ext cx="3959225" cy="215423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Rectangle 14"/>
          <p:cNvSpPr>
            <a:spLocks noGrp="1" noChangeArrowheads="1"/>
          </p:cNvSpPr>
          <p:nvPr>
            <p:ph type="sldNum" sz="quarter" idx="10"/>
          </p:nvPr>
        </p:nvSpPr>
        <p:spPr>
          <a:ln/>
        </p:spPr>
        <p:txBody>
          <a:bodyPr/>
          <a:lstStyle>
            <a:lvl1pPr>
              <a:defRPr/>
            </a:lvl1pPr>
          </a:lstStyle>
          <a:p>
            <a:pPr>
              <a:defRPr/>
            </a:pPr>
            <a:fld id="{BB6BC121-7ABD-4CAE-9C98-F167EC9B73F8}" type="slidenum">
              <a:rPr lang="de-DE"/>
              <a:pPr>
                <a:defRPr/>
              </a:pPr>
              <a:t>‹#›</a:t>
            </a:fld>
            <a:endParaRPr lang="de-DE"/>
          </a:p>
        </p:txBody>
      </p:sp>
    </p:spTree>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p:spPr>
        <p:txBody>
          <a:bodyPr/>
          <a:lstStyle>
            <a:lvl1pPr>
              <a:defRPr/>
            </a:lvl1pPr>
          </a:lstStyle>
          <a:p>
            <a:r>
              <a:rPr lang="de-DE" smtClean="0"/>
              <a:t>Titelmasterformat durch Klicken bearbeiten</a:t>
            </a:r>
            <a:endParaRPr lang="de-DE"/>
          </a:p>
        </p:txBody>
      </p:sp>
      <p:sp>
        <p:nvSpPr>
          <p:cNvPr id="3" name="Textplatzhalt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4" name="Inhaltsplatzhalt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Textplatzhalt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6" name="Inhaltsplatzhalt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7" name="Rectangle 14"/>
          <p:cNvSpPr>
            <a:spLocks noGrp="1" noChangeArrowheads="1"/>
          </p:cNvSpPr>
          <p:nvPr>
            <p:ph type="sldNum" sz="quarter" idx="10"/>
          </p:nvPr>
        </p:nvSpPr>
        <p:spPr>
          <a:ln/>
        </p:spPr>
        <p:txBody>
          <a:bodyPr/>
          <a:lstStyle>
            <a:lvl1pPr>
              <a:defRPr/>
            </a:lvl1pPr>
          </a:lstStyle>
          <a:p>
            <a:pPr>
              <a:defRPr/>
            </a:pPr>
            <a:fld id="{52772EBE-50FD-4C5C-8B63-F1157048AA71}" type="slidenum">
              <a:rPr lang="de-DE"/>
              <a:pPr>
                <a:defRPr/>
              </a:pPr>
              <a:t>‹#›</a:t>
            </a:fld>
            <a:endParaRPr lang="de-DE"/>
          </a:p>
        </p:txBody>
      </p:sp>
    </p:spTree>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Rectangle 14"/>
          <p:cNvSpPr>
            <a:spLocks noGrp="1" noChangeArrowheads="1"/>
          </p:cNvSpPr>
          <p:nvPr>
            <p:ph type="sldNum" sz="quarter" idx="10"/>
          </p:nvPr>
        </p:nvSpPr>
        <p:spPr>
          <a:ln/>
        </p:spPr>
        <p:txBody>
          <a:bodyPr/>
          <a:lstStyle>
            <a:lvl1pPr>
              <a:defRPr/>
            </a:lvl1pPr>
          </a:lstStyle>
          <a:p>
            <a:pPr>
              <a:defRPr/>
            </a:pPr>
            <a:fld id="{9904E4B8-CD31-4129-9D46-B140A75CE092}" type="slidenum">
              <a:rPr lang="de-DE"/>
              <a:pPr>
                <a:defRPr/>
              </a:pPr>
              <a:t>‹#›</a:t>
            </a:fld>
            <a:endParaRPr lang="de-DE"/>
          </a:p>
        </p:txBody>
      </p:sp>
    </p:spTree>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2" name="Rectangle 14"/>
          <p:cNvSpPr>
            <a:spLocks noGrp="1" noChangeArrowheads="1"/>
          </p:cNvSpPr>
          <p:nvPr>
            <p:ph type="sldNum" sz="quarter" idx="10"/>
          </p:nvPr>
        </p:nvSpPr>
        <p:spPr>
          <a:ln/>
        </p:spPr>
        <p:txBody>
          <a:bodyPr/>
          <a:lstStyle>
            <a:lvl1pPr>
              <a:defRPr/>
            </a:lvl1pPr>
          </a:lstStyle>
          <a:p>
            <a:pPr>
              <a:defRPr/>
            </a:pPr>
            <a:fld id="{331706CF-FB13-44D8-ADC4-FC9DAE2BD590}" type="slidenum">
              <a:rPr lang="de-DE"/>
              <a:pPr>
                <a:defRPr/>
              </a:pPr>
              <a:t>‹#›</a:t>
            </a:fld>
            <a:endParaRPr lang="de-DE"/>
          </a:p>
        </p:txBody>
      </p:sp>
    </p:spTree>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457200" y="273050"/>
            <a:ext cx="3008313" cy="1162050"/>
          </a:xfrm>
        </p:spPr>
        <p:txBody>
          <a:bodyPr anchor="b"/>
          <a:lstStyle>
            <a:lvl1pPr algn="l">
              <a:defRPr sz="2000" b="1"/>
            </a:lvl1pPr>
          </a:lstStyle>
          <a:p>
            <a:r>
              <a:rPr lang="de-DE" smtClean="0"/>
              <a:t>Titelmasterformat durch Klicken bearbeiten</a:t>
            </a:r>
            <a:endParaRPr lang="de-DE"/>
          </a:p>
        </p:txBody>
      </p:sp>
      <p:sp>
        <p:nvSpPr>
          <p:cNvPr id="3" name="Inhaltsplatzhalt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Textplatzhalt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Rectangle 14"/>
          <p:cNvSpPr>
            <a:spLocks noGrp="1" noChangeArrowheads="1"/>
          </p:cNvSpPr>
          <p:nvPr>
            <p:ph type="sldNum" sz="quarter" idx="10"/>
          </p:nvPr>
        </p:nvSpPr>
        <p:spPr>
          <a:ln/>
        </p:spPr>
        <p:txBody>
          <a:bodyPr/>
          <a:lstStyle>
            <a:lvl1pPr>
              <a:defRPr/>
            </a:lvl1pPr>
          </a:lstStyle>
          <a:p>
            <a:pPr>
              <a:defRPr/>
            </a:pPr>
            <a:fld id="{5F63D477-98E4-4121-A6B0-CEAAD663A53C}" type="slidenum">
              <a:rPr lang="de-DE"/>
              <a:pPr>
                <a:defRPr/>
              </a:pPr>
              <a:t>‹#›</a:t>
            </a:fld>
            <a:endParaRPr lang="de-DE"/>
          </a:p>
        </p:txBody>
      </p:sp>
    </p:spTree>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1792288" y="4800600"/>
            <a:ext cx="5486400" cy="566738"/>
          </a:xfrm>
        </p:spPr>
        <p:txBody>
          <a:bodyPr anchor="b"/>
          <a:lstStyle>
            <a:lvl1pPr algn="l">
              <a:defRPr sz="2000" b="1"/>
            </a:lvl1pPr>
          </a:lstStyle>
          <a:p>
            <a:r>
              <a:rPr lang="de-DE" smtClean="0"/>
              <a:t>Titelmasterformat durch Klicken bearbeiten</a:t>
            </a:r>
            <a:endParaRPr lang="de-DE"/>
          </a:p>
        </p:txBody>
      </p:sp>
      <p:sp>
        <p:nvSpPr>
          <p:cNvPr id="3" name="Bildplatzhalt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de-DE" noProof="0"/>
          </a:p>
        </p:txBody>
      </p:sp>
      <p:sp>
        <p:nvSpPr>
          <p:cNvPr id="4" name="Textplatzhalt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Rectangle 14"/>
          <p:cNvSpPr>
            <a:spLocks noGrp="1" noChangeArrowheads="1"/>
          </p:cNvSpPr>
          <p:nvPr>
            <p:ph type="sldNum" sz="quarter" idx="10"/>
          </p:nvPr>
        </p:nvSpPr>
        <p:spPr>
          <a:ln/>
        </p:spPr>
        <p:txBody>
          <a:bodyPr/>
          <a:lstStyle>
            <a:lvl1pPr>
              <a:defRPr/>
            </a:lvl1pPr>
          </a:lstStyle>
          <a:p>
            <a:pPr>
              <a:defRPr/>
            </a:pPr>
            <a:fld id="{DFB721F8-3B15-400D-82DF-0178E322781B}" type="slidenum">
              <a:rPr lang="de-DE"/>
              <a:pPr>
                <a:defRPr/>
              </a:pPr>
              <a:t>‹#›</a:t>
            </a:fld>
            <a:endParaRPr lang="de-DE"/>
          </a:p>
        </p:txBody>
      </p:sp>
    </p:spTree>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Vertikaler Textplatzhalter 2"/>
          <p:cNvSpPr>
            <a:spLocks noGrp="1"/>
          </p:cNvSpPr>
          <p:nvPr>
            <p:ph type="body" orient="vert" idx="1"/>
          </p:nvPr>
        </p:nvSpPr>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4"/>
          <p:cNvSpPr>
            <a:spLocks noGrp="1" noChangeArrowheads="1"/>
          </p:cNvSpPr>
          <p:nvPr>
            <p:ph type="sldNum" sz="quarter" idx="10"/>
          </p:nvPr>
        </p:nvSpPr>
        <p:spPr>
          <a:ln/>
        </p:spPr>
        <p:txBody>
          <a:bodyPr/>
          <a:lstStyle>
            <a:lvl1pPr>
              <a:defRPr/>
            </a:lvl1pPr>
          </a:lstStyle>
          <a:p>
            <a:pPr>
              <a:defRPr/>
            </a:pPr>
            <a:fld id="{63383058-EB49-4390-8480-6080B3C84BBC}" type="slidenum">
              <a:rPr lang="de-DE"/>
              <a:pPr>
                <a:defRPr/>
              </a:pPr>
              <a:t>‹#›</a:t>
            </a:fld>
            <a:endParaRPr lang="de-DE"/>
          </a:p>
        </p:txBody>
      </p:sp>
    </p:spTree>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kaler Titel 1"/>
          <p:cNvSpPr>
            <a:spLocks noGrp="1"/>
          </p:cNvSpPr>
          <p:nvPr>
            <p:ph type="title" orient="vert"/>
          </p:nvPr>
        </p:nvSpPr>
        <p:spPr>
          <a:xfrm>
            <a:off x="6770688" y="2122488"/>
            <a:ext cx="2016125" cy="3851275"/>
          </a:xfrm>
        </p:spPr>
        <p:txBody>
          <a:bodyPr vert="eaVert"/>
          <a:lstStyle/>
          <a:p>
            <a:r>
              <a:rPr lang="de-DE" smtClean="0"/>
              <a:t>Titelmasterformat durch Klicken bearbeiten</a:t>
            </a:r>
            <a:endParaRPr lang="de-DE"/>
          </a:p>
        </p:txBody>
      </p:sp>
      <p:sp>
        <p:nvSpPr>
          <p:cNvPr id="3" name="Vertikaler Textplatzhalter 2"/>
          <p:cNvSpPr>
            <a:spLocks noGrp="1"/>
          </p:cNvSpPr>
          <p:nvPr>
            <p:ph type="body" orient="vert" idx="1"/>
          </p:nvPr>
        </p:nvSpPr>
        <p:spPr>
          <a:xfrm>
            <a:off x="717550" y="2122488"/>
            <a:ext cx="5900738" cy="3851275"/>
          </a:xfr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4"/>
          <p:cNvSpPr>
            <a:spLocks noGrp="1" noChangeArrowheads="1"/>
          </p:cNvSpPr>
          <p:nvPr>
            <p:ph type="sldNum" sz="quarter" idx="10"/>
          </p:nvPr>
        </p:nvSpPr>
        <p:spPr>
          <a:ln/>
        </p:spPr>
        <p:txBody>
          <a:bodyPr/>
          <a:lstStyle>
            <a:lvl1pPr>
              <a:defRPr/>
            </a:lvl1pPr>
          </a:lstStyle>
          <a:p>
            <a:pPr>
              <a:defRPr/>
            </a:pPr>
            <a:fld id="{58A8A30B-CC6A-4F5A-A231-A4506D86ED60}" type="slidenum">
              <a:rPr lang="de-DE"/>
              <a:pPr>
                <a:defRPr/>
              </a:pPr>
              <a:t>‹#›</a:t>
            </a:fld>
            <a:endParaRPr lang="de-DE"/>
          </a:p>
        </p:txBody>
      </p:sp>
    </p:spTree>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title" preserve="1">
  <p:cSld name="Titelfolie">
    <p:spTree>
      <p:nvGrpSpPr>
        <p:cNvPr id="1" name=""/>
        <p:cNvGrpSpPr/>
        <p:nvPr/>
      </p:nvGrpSpPr>
      <p:grpSpPr>
        <a:xfrm>
          <a:off x="0" y="0"/>
          <a:ext cx="0" cy="0"/>
          <a:chOff x="0" y="0"/>
          <a:chExt cx="0" cy="0"/>
        </a:xfrm>
      </p:grpSpPr>
      <p:sp>
        <p:nvSpPr>
          <p:cNvPr id="2" name="Titel 1"/>
          <p:cNvSpPr>
            <a:spLocks noGrp="1"/>
          </p:cNvSpPr>
          <p:nvPr>
            <p:ph type="ctrTitle"/>
          </p:nvPr>
        </p:nvSpPr>
        <p:spPr>
          <a:xfrm>
            <a:off x="685800" y="2130425"/>
            <a:ext cx="7772400" cy="1470025"/>
          </a:xfrm>
        </p:spPr>
        <p:txBody>
          <a:bodyPr/>
          <a:lstStyle/>
          <a:p>
            <a:r>
              <a:rPr lang="de-DE" smtClean="0"/>
              <a:t>Titelmasterformat durch Klicken bearbeiten</a:t>
            </a:r>
            <a:endParaRPr lang="de-DE"/>
          </a:p>
        </p:txBody>
      </p:sp>
      <p:sp>
        <p:nvSpPr>
          <p:cNvPr id="3" name="Untertitel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de-DE" smtClean="0"/>
              <a:t>Formatvorlage des Untertitelmasters durch Klicken bearbeiten</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2F6DAD5B-296A-429C-8CA2-1A2A26BD099F}" type="slidenum">
              <a:rPr lang="de-DE"/>
              <a:pPr>
                <a:defRPr/>
              </a:pPr>
              <a:t>‹#›</a:t>
            </a:fld>
            <a:endParaRPr lang="de-DE"/>
          </a:p>
        </p:txBody>
      </p:sp>
      <p:sp>
        <p:nvSpPr>
          <p:cNvPr id="6"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idx="1"/>
          </p:nvPr>
        </p:nvSpPr>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D28BAB72-5FD2-4F98-AF02-D95EACA1401D}" type="slidenum">
              <a:rPr lang="de-DE"/>
              <a:pPr>
                <a:defRPr/>
              </a:pPr>
              <a:t>‹#›</a:t>
            </a:fld>
            <a:endParaRPr lang="de-DE"/>
          </a:p>
        </p:txBody>
      </p:sp>
      <p:sp>
        <p:nvSpPr>
          <p:cNvPr id="6"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722313" y="4406900"/>
            <a:ext cx="7772400" cy="1362075"/>
          </a:xfrm>
        </p:spPr>
        <p:txBody>
          <a:bodyPr anchor="t"/>
          <a:lstStyle>
            <a:lvl1pPr algn="l">
              <a:defRPr sz="4000" b="1" cap="all"/>
            </a:lvl1pPr>
          </a:lstStyle>
          <a:p>
            <a:r>
              <a:rPr lang="de-DE" smtClean="0"/>
              <a:t>Titelmasterformat durch Klicken bearbeiten</a:t>
            </a:r>
            <a:endParaRPr lang="de-DE"/>
          </a:p>
        </p:txBody>
      </p:sp>
      <p:sp>
        <p:nvSpPr>
          <p:cNvPr id="3" name="Textplatzhalt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de-DE" smtClean="0"/>
              <a:t>Textmasterformat bearbeiten</a:t>
            </a:r>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C3DAC211-45F5-4936-B49C-19F39C5459E2}" type="slidenum">
              <a:rPr lang="de-DE"/>
              <a:pPr>
                <a:defRPr/>
              </a:pPr>
              <a:t>‹#›</a:t>
            </a:fld>
            <a:endParaRPr lang="de-DE"/>
          </a:p>
        </p:txBody>
      </p:sp>
      <p:sp>
        <p:nvSpPr>
          <p:cNvPr id="6"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sz="half" idx="1"/>
          </p:nvPr>
        </p:nvSpPr>
        <p:spPr>
          <a:xfrm>
            <a:off x="700088" y="3822700"/>
            <a:ext cx="3965575" cy="15287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Inhaltsplatzhalter 3"/>
          <p:cNvSpPr>
            <a:spLocks noGrp="1"/>
          </p:cNvSpPr>
          <p:nvPr>
            <p:ph sz="half" idx="2"/>
          </p:nvPr>
        </p:nvSpPr>
        <p:spPr>
          <a:xfrm>
            <a:off x="4818063" y="3822700"/>
            <a:ext cx="3967162" cy="15287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6" name="Rectangle 14"/>
          <p:cNvSpPr>
            <a:spLocks noGrp="1" noChangeArrowheads="1"/>
          </p:cNvSpPr>
          <p:nvPr>
            <p:ph type="sldNum" sz="quarter" idx="11"/>
          </p:nvPr>
        </p:nvSpPr>
        <p:spPr>
          <a:ln/>
        </p:spPr>
        <p:txBody>
          <a:bodyPr/>
          <a:lstStyle>
            <a:lvl1pPr>
              <a:defRPr/>
            </a:lvl1pPr>
          </a:lstStyle>
          <a:p>
            <a:pPr>
              <a:defRPr/>
            </a:pPr>
            <a:fld id="{A7CDAF77-904D-4291-9687-1F6BC7D5C2B0}" type="slidenum">
              <a:rPr lang="de-DE"/>
              <a:pPr>
                <a:defRPr/>
              </a:pPr>
              <a:t>‹#›</a:t>
            </a:fld>
            <a:endParaRPr lang="de-DE"/>
          </a:p>
        </p:txBody>
      </p:sp>
      <p:sp>
        <p:nvSpPr>
          <p:cNvPr id="7"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p:spPr>
        <p:txBody>
          <a:bodyPr/>
          <a:lstStyle>
            <a:lvl1pPr>
              <a:defRPr/>
            </a:lvl1pPr>
          </a:lstStyle>
          <a:p>
            <a:r>
              <a:rPr lang="de-DE" smtClean="0"/>
              <a:t>Titelmasterformat durch Klicken bearbeiten</a:t>
            </a:r>
            <a:endParaRPr lang="de-DE"/>
          </a:p>
        </p:txBody>
      </p:sp>
      <p:sp>
        <p:nvSpPr>
          <p:cNvPr id="3" name="Textplatzhalt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4" name="Inhaltsplatzhalt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Textplatzhalt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6" name="Inhaltsplatzhalt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7"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8" name="Rectangle 14"/>
          <p:cNvSpPr>
            <a:spLocks noGrp="1" noChangeArrowheads="1"/>
          </p:cNvSpPr>
          <p:nvPr>
            <p:ph type="sldNum" sz="quarter" idx="11"/>
          </p:nvPr>
        </p:nvSpPr>
        <p:spPr>
          <a:ln/>
        </p:spPr>
        <p:txBody>
          <a:bodyPr/>
          <a:lstStyle>
            <a:lvl1pPr>
              <a:defRPr/>
            </a:lvl1pPr>
          </a:lstStyle>
          <a:p>
            <a:pPr>
              <a:defRPr/>
            </a:pPr>
            <a:fld id="{1CC061D7-D44B-4483-9FA6-86ECEF4D9D50}" type="slidenum">
              <a:rPr lang="de-DE"/>
              <a:pPr>
                <a:defRPr/>
              </a:pPr>
              <a:t>‹#›</a:t>
            </a:fld>
            <a:endParaRPr lang="de-DE"/>
          </a:p>
        </p:txBody>
      </p:sp>
      <p:sp>
        <p:nvSpPr>
          <p:cNvPr id="9"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4" name="Rectangle 14"/>
          <p:cNvSpPr>
            <a:spLocks noGrp="1" noChangeArrowheads="1"/>
          </p:cNvSpPr>
          <p:nvPr>
            <p:ph type="sldNum" sz="quarter" idx="11"/>
          </p:nvPr>
        </p:nvSpPr>
        <p:spPr>
          <a:ln/>
        </p:spPr>
        <p:txBody>
          <a:bodyPr/>
          <a:lstStyle>
            <a:lvl1pPr>
              <a:defRPr/>
            </a:lvl1pPr>
          </a:lstStyle>
          <a:p>
            <a:pPr>
              <a:defRPr/>
            </a:pPr>
            <a:fld id="{BDD2734E-148A-40A0-9F81-F40F77FDE234}" type="slidenum">
              <a:rPr lang="de-DE"/>
              <a:pPr>
                <a:defRPr/>
              </a:pPr>
              <a:t>‹#›</a:t>
            </a:fld>
            <a:endParaRPr lang="de-DE"/>
          </a:p>
        </p:txBody>
      </p:sp>
      <p:sp>
        <p:nvSpPr>
          <p:cNvPr id="5"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2"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3" name="Rectangle 14"/>
          <p:cNvSpPr>
            <a:spLocks noGrp="1" noChangeArrowheads="1"/>
          </p:cNvSpPr>
          <p:nvPr>
            <p:ph type="sldNum" sz="quarter" idx="11"/>
          </p:nvPr>
        </p:nvSpPr>
        <p:spPr>
          <a:ln/>
        </p:spPr>
        <p:txBody>
          <a:bodyPr/>
          <a:lstStyle>
            <a:lvl1pPr>
              <a:defRPr/>
            </a:lvl1pPr>
          </a:lstStyle>
          <a:p>
            <a:pPr>
              <a:defRPr/>
            </a:pPr>
            <a:fld id="{6664C5D6-D358-4CDB-9A43-421943A30117}" type="slidenum">
              <a:rPr lang="de-DE"/>
              <a:pPr>
                <a:defRPr/>
              </a:pPr>
              <a:t>‹#›</a:t>
            </a:fld>
            <a:endParaRPr lang="de-DE"/>
          </a:p>
        </p:txBody>
      </p:sp>
      <p:sp>
        <p:nvSpPr>
          <p:cNvPr id="4"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457200" y="273050"/>
            <a:ext cx="3008313" cy="1162050"/>
          </a:xfrm>
        </p:spPr>
        <p:txBody>
          <a:bodyPr anchor="b"/>
          <a:lstStyle>
            <a:lvl1pPr algn="l">
              <a:defRPr sz="2000" b="1"/>
            </a:lvl1pPr>
          </a:lstStyle>
          <a:p>
            <a:r>
              <a:rPr lang="de-DE" smtClean="0"/>
              <a:t>Titelmasterformat durch Klicken bearbeiten</a:t>
            </a:r>
            <a:endParaRPr lang="de-DE"/>
          </a:p>
        </p:txBody>
      </p:sp>
      <p:sp>
        <p:nvSpPr>
          <p:cNvPr id="3" name="Inhaltsplatzhalt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Textplatzhalt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6" name="Rectangle 14"/>
          <p:cNvSpPr>
            <a:spLocks noGrp="1" noChangeArrowheads="1"/>
          </p:cNvSpPr>
          <p:nvPr>
            <p:ph type="sldNum" sz="quarter" idx="11"/>
          </p:nvPr>
        </p:nvSpPr>
        <p:spPr>
          <a:ln/>
        </p:spPr>
        <p:txBody>
          <a:bodyPr/>
          <a:lstStyle>
            <a:lvl1pPr>
              <a:defRPr/>
            </a:lvl1pPr>
          </a:lstStyle>
          <a:p>
            <a:pPr>
              <a:defRPr/>
            </a:pPr>
            <a:fld id="{591871F3-E6D3-4C04-B1CE-5D177158FDA0}" type="slidenum">
              <a:rPr lang="de-DE"/>
              <a:pPr>
                <a:defRPr/>
              </a:pPr>
              <a:t>‹#›</a:t>
            </a:fld>
            <a:endParaRPr lang="de-DE"/>
          </a:p>
        </p:txBody>
      </p:sp>
      <p:sp>
        <p:nvSpPr>
          <p:cNvPr id="7"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1792288" y="4800600"/>
            <a:ext cx="5486400" cy="566738"/>
          </a:xfrm>
        </p:spPr>
        <p:txBody>
          <a:bodyPr anchor="b"/>
          <a:lstStyle>
            <a:lvl1pPr algn="l">
              <a:defRPr sz="2000" b="1"/>
            </a:lvl1pPr>
          </a:lstStyle>
          <a:p>
            <a:r>
              <a:rPr lang="de-DE" smtClean="0"/>
              <a:t>Titelmasterformat durch Klicken bearbeiten</a:t>
            </a:r>
            <a:endParaRPr lang="de-DE"/>
          </a:p>
        </p:txBody>
      </p:sp>
      <p:sp>
        <p:nvSpPr>
          <p:cNvPr id="3" name="Bildplatzhalt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de-DE" noProof="0"/>
          </a:p>
        </p:txBody>
      </p:sp>
      <p:sp>
        <p:nvSpPr>
          <p:cNvPr id="4" name="Textplatzhalt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6" name="Rectangle 14"/>
          <p:cNvSpPr>
            <a:spLocks noGrp="1" noChangeArrowheads="1"/>
          </p:cNvSpPr>
          <p:nvPr>
            <p:ph type="sldNum" sz="quarter" idx="11"/>
          </p:nvPr>
        </p:nvSpPr>
        <p:spPr>
          <a:ln/>
        </p:spPr>
        <p:txBody>
          <a:bodyPr/>
          <a:lstStyle>
            <a:lvl1pPr>
              <a:defRPr/>
            </a:lvl1pPr>
          </a:lstStyle>
          <a:p>
            <a:pPr>
              <a:defRPr/>
            </a:pPr>
            <a:fld id="{8A3B7271-7E08-4080-8A2F-727769B3E27A}" type="slidenum">
              <a:rPr lang="de-DE"/>
              <a:pPr>
                <a:defRPr/>
              </a:pPr>
              <a:t>‹#›</a:t>
            </a:fld>
            <a:endParaRPr lang="de-DE"/>
          </a:p>
        </p:txBody>
      </p:sp>
      <p:sp>
        <p:nvSpPr>
          <p:cNvPr id="7"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Vertikaler Textplatzhalter 2"/>
          <p:cNvSpPr>
            <a:spLocks noGrp="1"/>
          </p:cNvSpPr>
          <p:nvPr>
            <p:ph type="body" orient="vert" idx="1"/>
          </p:nvPr>
        </p:nvSpPr>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F6949968-2B8F-4EAB-894C-4F2037B8E3E1}" type="slidenum">
              <a:rPr lang="de-DE"/>
              <a:pPr>
                <a:defRPr/>
              </a:pPr>
              <a:t>‹#›</a:t>
            </a:fld>
            <a:endParaRPr lang="de-DE"/>
          </a:p>
        </p:txBody>
      </p:sp>
      <p:sp>
        <p:nvSpPr>
          <p:cNvPr id="6"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kaler Titel 1"/>
          <p:cNvSpPr>
            <a:spLocks noGrp="1"/>
          </p:cNvSpPr>
          <p:nvPr>
            <p:ph type="title" orient="vert"/>
          </p:nvPr>
        </p:nvSpPr>
        <p:spPr>
          <a:xfrm>
            <a:off x="6764338" y="1716088"/>
            <a:ext cx="2027237" cy="3635375"/>
          </a:xfrm>
        </p:spPr>
        <p:txBody>
          <a:bodyPr vert="eaVert"/>
          <a:lstStyle/>
          <a:p>
            <a:r>
              <a:rPr lang="de-DE" smtClean="0"/>
              <a:t>Titelmasterformat durch Klicken bearbeiten</a:t>
            </a:r>
            <a:endParaRPr lang="de-DE"/>
          </a:p>
        </p:txBody>
      </p:sp>
      <p:sp>
        <p:nvSpPr>
          <p:cNvPr id="3" name="Vertikaler Textplatzhalter 2"/>
          <p:cNvSpPr>
            <a:spLocks noGrp="1"/>
          </p:cNvSpPr>
          <p:nvPr>
            <p:ph type="body" orient="vert" idx="1"/>
          </p:nvPr>
        </p:nvSpPr>
        <p:spPr>
          <a:xfrm>
            <a:off x="682625" y="1716088"/>
            <a:ext cx="5929313" cy="3635375"/>
          </a:xfr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3"/>
          <p:cNvSpPr>
            <a:spLocks noGrp="1" noChangeArrowheads="1"/>
          </p:cNvSpPr>
          <p:nvPr>
            <p:ph type="ftr" sz="quarter" idx="10"/>
          </p:nvPr>
        </p:nvSpPr>
        <p:spPr>
          <a:ln/>
        </p:spPr>
        <p:txBody>
          <a:bodyPr/>
          <a:lstStyle>
            <a:lvl1pPr>
              <a:defRPr/>
            </a:lvl1pPr>
          </a:lstStyle>
          <a:p>
            <a:pPr>
              <a:defRPr/>
            </a:pPr>
            <a:r>
              <a:rPr lang="en-US"/>
              <a:t>Vorname Name | Veranstaltung | © Bundesnetzagentur</a:t>
            </a:r>
          </a:p>
        </p:txBody>
      </p:sp>
      <p:sp>
        <p:nvSpPr>
          <p:cNvPr id="5" name="Rectangle 14"/>
          <p:cNvSpPr>
            <a:spLocks noGrp="1" noChangeArrowheads="1"/>
          </p:cNvSpPr>
          <p:nvPr>
            <p:ph type="sldNum" sz="quarter" idx="11"/>
          </p:nvPr>
        </p:nvSpPr>
        <p:spPr>
          <a:ln/>
        </p:spPr>
        <p:txBody>
          <a:bodyPr/>
          <a:lstStyle>
            <a:lvl1pPr>
              <a:defRPr/>
            </a:lvl1pPr>
          </a:lstStyle>
          <a:p>
            <a:pPr>
              <a:defRPr/>
            </a:pPr>
            <a:fld id="{4A8056E5-0696-4927-A9CD-A04EDA8F3F0E}" type="slidenum">
              <a:rPr lang="de-DE"/>
              <a:pPr>
                <a:defRPr/>
              </a:pPr>
              <a:t>‹#›</a:t>
            </a:fld>
            <a:endParaRPr lang="de-DE"/>
          </a:p>
        </p:txBody>
      </p:sp>
      <p:sp>
        <p:nvSpPr>
          <p:cNvPr id="6" name="Rectangle 10"/>
          <p:cNvSpPr>
            <a:spLocks noGrp="1" noChangeArrowheads="1"/>
          </p:cNvSpPr>
          <p:nvPr>
            <p:ph type="dt" sz="half" idx="12"/>
          </p:nvPr>
        </p:nvSpPr>
        <p:spPr>
          <a:ln/>
        </p:spPr>
        <p:txBody>
          <a:bodyPr/>
          <a:lstStyle>
            <a:lvl1pPr>
              <a:defRPr/>
            </a:lvl1pPr>
          </a:lstStyle>
          <a:p>
            <a:pPr>
              <a:defRPr/>
            </a:pPr>
            <a:endParaRPr lang="de-DE"/>
          </a:p>
        </p:txBody>
      </p:sp>
    </p:spTree>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type="title" preserve="1">
  <p:cSld name="Titelfolie">
    <p:spTree>
      <p:nvGrpSpPr>
        <p:cNvPr id="1" name=""/>
        <p:cNvGrpSpPr/>
        <p:nvPr/>
      </p:nvGrpSpPr>
      <p:grpSpPr>
        <a:xfrm>
          <a:off x="0" y="0"/>
          <a:ext cx="0" cy="0"/>
          <a:chOff x="0" y="0"/>
          <a:chExt cx="0" cy="0"/>
        </a:xfrm>
      </p:grpSpPr>
      <p:sp>
        <p:nvSpPr>
          <p:cNvPr id="2" name="Titel 1"/>
          <p:cNvSpPr>
            <a:spLocks noGrp="1"/>
          </p:cNvSpPr>
          <p:nvPr>
            <p:ph type="ctrTitle"/>
          </p:nvPr>
        </p:nvSpPr>
        <p:spPr>
          <a:xfrm>
            <a:off x="685800" y="2130425"/>
            <a:ext cx="7772400" cy="1470025"/>
          </a:xfrm>
        </p:spPr>
        <p:txBody>
          <a:bodyPr/>
          <a:lstStyle/>
          <a:p>
            <a:r>
              <a:rPr lang="de-DE" smtClean="0"/>
              <a:t>Titelmasterformat durch Klicken bearbeiten</a:t>
            </a:r>
            <a:endParaRPr lang="de-DE"/>
          </a:p>
        </p:txBody>
      </p:sp>
      <p:sp>
        <p:nvSpPr>
          <p:cNvPr id="3" name="Untertitel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de-DE" smtClean="0"/>
              <a:t>Formatvorlage des Untertitelmasters durch Klicken bearbeiten</a:t>
            </a:r>
            <a:endParaRPr lang="de-DE"/>
          </a:p>
        </p:txBody>
      </p:sp>
    </p:spTree>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idx="1"/>
          </p:nvPr>
        </p:nvSpPr>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722313" y="4406900"/>
            <a:ext cx="7772400" cy="1362075"/>
          </a:xfrm>
        </p:spPr>
        <p:txBody>
          <a:bodyPr anchor="t"/>
          <a:lstStyle>
            <a:lvl1pPr algn="l">
              <a:defRPr sz="4000" b="1" cap="all"/>
            </a:lvl1pPr>
          </a:lstStyle>
          <a:p>
            <a:r>
              <a:rPr lang="de-DE" smtClean="0"/>
              <a:t>Titelmasterformat durch Klicken bearbeiten</a:t>
            </a:r>
            <a:endParaRPr lang="de-DE"/>
          </a:p>
        </p:txBody>
      </p:sp>
      <p:sp>
        <p:nvSpPr>
          <p:cNvPr id="3" name="Textplatzhalt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de-DE" smtClean="0"/>
              <a:t>Textmasterformat bearbeiten</a:t>
            </a:r>
          </a:p>
        </p:txBody>
      </p:sp>
    </p:spTree>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sz="half" idx="1"/>
          </p:nvPr>
        </p:nvSpPr>
        <p:spPr>
          <a:xfrm>
            <a:off x="1236663" y="2181225"/>
            <a:ext cx="3389312" cy="234473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Inhaltsplatzhalter 3"/>
          <p:cNvSpPr>
            <a:spLocks noGrp="1"/>
          </p:cNvSpPr>
          <p:nvPr>
            <p:ph sz="half" idx="2"/>
          </p:nvPr>
        </p:nvSpPr>
        <p:spPr>
          <a:xfrm>
            <a:off x="4778375" y="2181225"/>
            <a:ext cx="3389313" cy="234473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p:spPr>
        <p:txBody>
          <a:bodyPr/>
          <a:lstStyle>
            <a:lvl1pPr>
              <a:defRPr/>
            </a:lvl1pPr>
          </a:lstStyle>
          <a:p>
            <a:r>
              <a:rPr lang="de-DE" smtClean="0"/>
              <a:t>Titelmasterformat durch Klicken bearbeiten</a:t>
            </a:r>
            <a:endParaRPr lang="de-DE"/>
          </a:p>
        </p:txBody>
      </p:sp>
      <p:sp>
        <p:nvSpPr>
          <p:cNvPr id="3" name="Textplatzhalt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4" name="Inhaltsplatzhalt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Textplatzhalt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6" name="Inhaltsplatzhalt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Tree>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Tree>
  </p:cSld>
  <p:clrMapOvr>
    <a:masterClrMapping/>
  </p:clrMapOvr>
</p:sldLayout>
</file>

<file path=ppt/slideLayouts/slideLayout74.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457200" y="273050"/>
            <a:ext cx="3008313" cy="1162050"/>
          </a:xfrm>
        </p:spPr>
        <p:txBody>
          <a:bodyPr anchor="b"/>
          <a:lstStyle>
            <a:lvl1pPr algn="l">
              <a:defRPr sz="2000" b="1"/>
            </a:lvl1pPr>
          </a:lstStyle>
          <a:p>
            <a:r>
              <a:rPr lang="de-DE" smtClean="0"/>
              <a:t>Titelmasterformat durch Klicken bearbeiten</a:t>
            </a:r>
            <a:endParaRPr lang="de-DE"/>
          </a:p>
        </p:txBody>
      </p:sp>
      <p:sp>
        <p:nvSpPr>
          <p:cNvPr id="3" name="Inhaltsplatzhalt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Textplatzhalt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Tree>
  </p:cSld>
  <p:clrMapOvr>
    <a:masterClrMapping/>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1792288" y="4800600"/>
            <a:ext cx="5486400" cy="566738"/>
          </a:xfrm>
        </p:spPr>
        <p:txBody>
          <a:bodyPr anchor="b"/>
          <a:lstStyle>
            <a:lvl1pPr algn="l">
              <a:defRPr sz="2000" b="1"/>
            </a:lvl1pPr>
          </a:lstStyle>
          <a:p>
            <a:r>
              <a:rPr lang="de-DE" smtClean="0"/>
              <a:t>Titelmasterformat durch Klicken bearbeiten</a:t>
            </a:r>
            <a:endParaRPr lang="de-DE"/>
          </a:p>
        </p:txBody>
      </p:sp>
      <p:sp>
        <p:nvSpPr>
          <p:cNvPr id="3" name="Bildplatzhalt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de-DE" noProof="0"/>
          </a:p>
        </p:txBody>
      </p:sp>
      <p:sp>
        <p:nvSpPr>
          <p:cNvPr id="4" name="Textplatzhalt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Tree>
  </p:cSld>
  <p:clrMapOvr>
    <a:masterClrMapping/>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Vertikaler Textplatzhalter 2"/>
          <p:cNvSpPr>
            <a:spLocks noGrp="1"/>
          </p:cNvSpPr>
          <p:nvPr>
            <p:ph type="body" orient="vert" idx="1"/>
          </p:nvPr>
        </p:nvSpPr>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kaler Titel 1"/>
          <p:cNvSpPr>
            <a:spLocks noGrp="1"/>
          </p:cNvSpPr>
          <p:nvPr>
            <p:ph type="title" orient="vert"/>
          </p:nvPr>
        </p:nvSpPr>
        <p:spPr>
          <a:xfrm>
            <a:off x="6454775" y="2181225"/>
            <a:ext cx="1743075" cy="3236913"/>
          </a:xfrm>
        </p:spPr>
        <p:txBody>
          <a:bodyPr vert="eaVert"/>
          <a:lstStyle/>
          <a:p>
            <a:r>
              <a:rPr lang="de-DE" smtClean="0"/>
              <a:t>Titelmasterformat durch Klicken bearbeiten</a:t>
            </a:r>
            <a:endParaRPr lang="de-DE"/>
          </a:p>
        </p:txBody>
      </p:sp>
      <p:sp>
        <p:nvSpPr>
          <p:cNvPr id="3" name="Vertikaler Textplatzhalter 2"/>
          <p:cNvSpPr>
            <a:spLocks noGrp="1"/>
          </p:cNvSpPr>
          <p:nvPr>
            <p:ph type="body" orient="vert" idx="1"/>
          </p:nvPr>
        </p:nvSpPr>
        <p:spPr>
          <a:xfrm>
            <a:off x="1225550" y="2181225"/>
            <a:ext cx="5076825" cy="3236913"/>
          </a:xfr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Tree>
  </p:cSld>
  <p:clrMapOvr>
    <a:masterClrMapping/>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type="title" preserve="1">
  <p:cSld name="Titelfolie">
    <p:spTree>
      <p:nvGrpSpPr>
        <p:cNvPr id="1" name=""/>
        <p:cNvGrpSpPr/>
        <p:nvPr/>
      </p:nvGrpSpPr>
      <p:grpSpPr>
        <a:xfrm>
          <a:off x="0" y="0"/>
          <a:ext cx="0" cy="0"/>
          <a:chOff x="0" y="0"/>
          <a:chExt cx="0" cy="0"/>
        </a:xfrm>
      </p:grpSpPr>
      <p:sp>
        <p:nvSpPr>
          <p:cNvPr id="2" name="Titel 1"/>
          <p:cNvSpPr>
            <a:spLocks noGrp="1"/>
          </p:cNvSpPr>
          <p:nvPr>
            <p:ph type="ctrTitle"/>
          </p:nvPr>
        </p:nvSpPr>
        <p:spPr>
          <a:xfrm>
            <a:off x="685800" y="2130425"/>
            <a:ext cx="7772400" cy="1470025"/>
          </a:xfrm>
        </p:spPr>
        <p:txBody>
          <a:bodyPr/>
          <a:lstStyle/>
          <a:p>
            <a:r>
              <a:rPr lang="de-DE" smtClean="0"/>
              <a:t>Titelmasterformat durch Klicken bearbeiten</a:t>
            </a:r>
            <a:endParaRPr lang="de-DE"/>
          </a:p>
        </p:txBody>
      </p:sp>
      <p:sp>
        <p:nvSpPr>
          <p:cNvPr id="3" name="Untertitel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de-DE" smtClean="0"/>
              <a:t>Formatvorlage des Untertitelmasters durch Klicken bearbeiten</a:t>
            </a:r>
            <a:endParaRPr lang="de-DE"/>
          </a:p>
        </p:txBody>
      </p:sp>
      <p:sp>
        <p:nvSpPr>
          <p:cNvPr id="4" name="Rectangle 14"/>
          <p:cNvSpPr>
            <a:spLocks noGrp="1" noChangeArrowheads="1"/>
          </p:cNvSpPr>
          <p:nvPr>
            <p:ph type="sldNum" sz="quarter" idx="10"/>
          </p:nvPr>
        </p:nvSpPr>
        <p:spPr>
          <a:ln/>
        </p:spPr>
        <p:txBody>
          <a:bodyPr/>
          <a:lstStyle>
            <a:lvl1pPr>
              <a:defRPr/>
            </a:lvl1pPr>
          </a:lstStyle>
          <a:p>
            <a:pPr>
              <a:defRPr/>
            </a:pPr>
            <a:fld id="{1A4810E5-647E-4ACB-BFEC-D77246408EC6}" type="slidenum">
              <a:rPr lang="de-DE"/>
              <a:pPr>
                <a:defRPr/>
              </a:pPr>
              <a:t>‹#›</a:t>
            </a:fld>
            <a:endParaRPr lang="de-DE"/>
          </a:p>
        </p:txBody>
      </p:sp>
    </p:spTree>
  </p:cSld>
  <p:clrMapOvr>
    <a:masterClrMapping/>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idx="1"/>
          </p:nvPr>
        </p:nvSpPr>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4"/>
          <p:cNvSpPr>
            <a:spLocks noGrp="1" noChangeArrowheads="1"/>
          </p:cNvSpPr>
          <p:nvPr>
            <p:ph type="sldNum" sz="quarter" idx="10"/>
          </p:nvPr>
        </p:nvSpPr>
        <p:spPr>
          <a:ln/>
        </p:spPr>
        <p:txBody>
          <a:bodyPr/>
          <a:lstStyle>
            <a:lvl1pPr>
              <a:defRPr/>
            </a:lvl1pPr>
          </a:lstStyle>
          <a:p>
            <a:pPr>
              <a:defRPr/>
            </a:pPr>
            <a:fld id="{7757D310-E31E-48F7-9885-646EF204D50B}" type="slidenum">
              <a:rPr lang="de-DE"/>
              <a:pPr>
                <a:defRPr/>
              </a:pPr>
              <a:t>‹#›</a:t>
            </a:fld>
            <a:endParaRPr lang="de-DE"/>
          </a:p>
        </p:txBody>
      </p:sp>
    </p:spTree>
  </p:cSld>
  <p:clrMapOvr>
    <a:masterClrMapping/>
  </p:clrMapOvr>
</p:sldLayout>
</file>

<file path=ppt/slideLayouts/slideLayout80.xml><?xml version="1.0" encoding="utf-8"?>
<p:sldLayout xmlns:a="http://schemas.openxmlformats.org/drawingml/2006/main" xmlns:r="http://schemas.openxmlformats.org/officeDocument/2006/relationships" xmlns:p="http://schemas.openxmlformats.org/presentationml/2006/main" type="secHead" preserve="1">
  <p:cSld name="Abschnitts-&#10;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722313" y="4406900"/>
            <a:ext cx="7772400" cy="1362075"/>
          </a:xfrm>
        </p:spPr>
        <p:txBody>
          <a:bodyPr/>
          <a:lstStyle>
            <a:lvl1pPr algn="l">
              <a:defRPr sz="4000" b="1" cap="all"/>
            </a:lvl1pPr>
          </a:lstStyle>
          <a:p>
            <a:r>
              <a:rPr lang="de-DE" smtClean="0"/>
              <a:t>Titelmasterformat durch Klicken bearbeiten</a:t>
            </a:r>
            <a:endParaRPr lang="de-DE"/>
          </a:p>
        </p:txBody>
      </p:sp>
      <p:sp>
        <p:nvSpPr>
          <p:cNvPr id="3" name="Textplatzhalt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de-DE" smtClean="0"/>
              <a:t>Textmasterformat bearbeiten</a:t>
            </a:r>
          </a:p>
        </p:txBody>
      </p:sp>
      <p:sp>
        <p:nvSpPr>
          <p:cNvPr id="4" name="Rectangle 14"/>
          <p:cNvSpPr>
            <a:spLocks noGrp="1" noChangeArrowheads="1"/>
          </p:cNvSpPr>
          <p:nvPr>
            <p:ph type="sldNum" sz="quarter" idx="10"/>
          </p:nvPr>
        </p:nvSpPr>
        <p:spPr>
          <a:ln/>
        </p:spPr>
        <p:txBody>
          <a:bodyPr/>
          <a:lstStyle>
            <a:lvl1pPr>
              <a:defRPr/>
            </a:lvl1pPr>
          </a:lstStyle>
          <a:p>
            <a:pPr>
              <a:defRPr/>
            </a:pPr>
            <a:fld id="{43CFFD1C-8B70-4877-90E7-9B9FE6ACED9B}" type="slidenum">
              <a:rPr lang="de-DE"/>
              <a:pPr>
                <a:defRPr/>
              </a:pPr>
              <a:t>‹#›</a:t>
            </a:fld>
            <a:endParaRPr lang="de-DE"/>
          </a:p>
        </p:txBody>
      </p:sp>
    </p:spTree>
  </p:cSld>
  <p:clrMapOvr>
    <a:masterClrMapping/>
  </p:clrMapOvr>
</p:sldLayout>
</file>

<file path=ppt/slideLayouts/slideLayout81.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Inhaltsplatzhalter 2"/>
          <p:cNvSpPr>
            <a:spLocks noGrp="1"/>
          </p:cNvSpPr>
          <p:nvPr>
            <p:ph sz="half" idx="1"/>
          </p:nvPr>
        </p:nvSpPr>
        <p:spPr>
          <a:xfrm>
            <a:off x="241300" y="3716338"/>
            <a:ext cx="1800225" cy="863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Inhaltsplatzhalter 3"/>
          <p:cNvSpPr>
            <a:spLocks noGrp="1"/>
          </p:cNvSpPr>
          <p:nvPr>
            <p:ph sz="half" idx="2"/>
          </p:nvPr>
        </p:nvSpPr>
        <p:spPr>
          <a:xfrm>
            <a:off x="2193925" y="3716338"/>
            <a:ext cx="1801813" cy="863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Rectangle 14"/>
          <p:cNvSpPr>
            <a:spLocks noGrp="1" noChangeArrowheads="1"/>
          </p:cNvSpPr>
          <p:nvPr>
            <p:ph type="sldNum" sz="quarter" idx="10"/>
          </p:nvPr>
        </p:nvSpPr>
        <p:spPr>
          <a:ln/>
        </p:spPr>
        <p:txBody>
          <a:bodyPr/>
          <a:lstStyle>
            <a:lvl1pPr>
              <a:defRPr/>
            </a:lvl1pPr>
          </a:lstStyle>
          <a:p>
            <a:pPr>
              <a:defRPr/>
            </a:pPr>
            <a:fld id="{32D168C7-9850-4CE3-A7E6-346BF40ACD42}" type="slidenum">
              <a:rPr lang="de-DE"/>
              <a:pPr>
                <a:defRPr/>
              </a:pPr>
              <a:t>‹#›</a:t>
            </a:fld>
            <a:endParaRPr lang="de-DE"/>
          </a:p>
        </p:txBody>
      </p:sp>
    </p:spTree>
  </p:cSld>
  <p:clrMapOvr>
    <a:masterClrMapping/>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p:spPr>
        <p:txBody>
          <a:bodyPr/>
          <a:lstStyle>
            <a:lvl1pPr>
              <a:defRPr/>
            </a:lvl1pPr>
          </a:lstStyle>
          <a:p>
            <a:r>
              <a:rPr lang="de-DE" smtClean="0"/>
              <a:t>Titelmasterformat durch Klicken bearbeiten</a:t>
            </a:r>
            <a:endParaRPr lang="de-DE"/>
          </a:p>
        </p:txBody>
      </p:sp>
      <p:sp>
        <p:nvSpPr>
          <p:cNvPr id="3" name="Textplatzhalt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4" name="Inhaltsplatzhalt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5" name="Textplatzhalt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 bearbeiten</a:t>
            </a:r>
          </a:p>
        </p:txBody>
      </p:sp>
      <p:sp>
        <p:nvSpPr>
          <p:cNvPr id="6" name="Inhaltsplatzhalt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7" name="Rectangle 14"/>
          <p:cNvSpPr>
            <a:spLocks noGrp="1" noChangeArrowheads="1"/>
          </p:cNvSpPr>
          <p:nvPr>
            <p:ph type="sldNum" sz="quarter" idx="10"/>
          </p:nvPr>
        </p:nvSpPr>
        <p:spPr>
          <a:ln/>
        </p:spPr>
        <p:txBody>
          <a:bodyPr/>
          <a:lstStyle>
            <a:lvl1pPr>
              <a:defRPr/>
            </a:lvl1pPr>
          </a:lstStyle>
          <a:p>
            <a:pPr>
              <a:defRPr/>
            </a:pPr>
            <a:fld id="{EFED0663-545A-4B12-9109-C2B80190FA53}" type="slidenum">
              <a:rPr lang="de-DE"/>
              <a:pPr>
                <a:defRPr/>
              </a:pPr>
              <a:t>‹#›</a:t>
            </a:fld>
            <a:endParaRPr lang="de-DE"/>
          </a:p>
        </p:txBody>
      </p:sp>
    </p:spTree>
  </p:cSld>
  <p:clrMapOvr>
    <a:masterClrMapping/>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Rectangle 14"/>
          <p:cNvSpPr>
            <a:spLocks noGrp="1" noChangeArrowheads="1"/>
          </p:cNvSpPr>
          <p:nvPr>
            <p:ph type="sldNum" sz="quarter" idx="10"/>
          </p:nvPr>
        </p:nvSpPr>
        <p:spPr>
          <a:ln/>
        </p:spPr>
        <p:txBody>
          <a:bodyPr/>
          <a:lstStyle>
            <a:lvl1pPr>
              <a:defRPr/>
            </a:lvl1pPr>
          </a:lstStyle>
          <a:p>
            <a:pPr>
              <a:defRPr/>
            </a:pPr>
            <a:fld id="{9AB577A1-FC9F-4A85-8804-4E48CE65C6AA}" type="slidenum">
              <a:rPr lang="de-DE"/>
              <a:pPr>
                <a:defRPr/>
              </a:pPr>
              <a:t>‹#›</a:t>
            </a:fld>
            <a:endParaRPr lang="de-DE"/>
          </a:p>
        </p:txBody>
      </p:sp>
    </p:spTree>
  </p:cSld>
  <p:clrMapOvr>
    <a:masterClrMapping/>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2" name="Rectangle 14"/>
          <p:cNvSpPr>
            <a:spLocks noGrp="1" noChangeArrowheads="1"/>
          </p:cNvSpPr>
          <p:nvPr>
            <p:ph type="sldNum" sz="quarter" idx="10"/>
          </p:nvPr>
        </p:nvSpPr>
        <p:spPr>
          <a:ln/>
        </p:spPr>
        <p:txBody>
          <a:bodyPr/>
          <a:lstStyle>
            <a:lvl1pPr>
              <a:defRPr/>
            </a:lvl1pPr>
          </a:lstStyle>
          <a:p>
            <a:pPr>
              <a:defRPr/>
            </a:pPr>
            <a:fld id="{91515B56-B931-41F8-BEB0-C9620171D233}" type="slidenum">
              <a:rPr lang="de-DE"/>
              <a:pPr>
                <a:defRPr/>
              </a:pPr>
              <a:t>‹#›</a:t>
            </a:fld>
            <a:endParaRPr lang="de-DE"/>
          </a:p>
        </p:txBody>
      </p:sp>
    </p:spTree>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457200" y="273050"/>
            <a:ext cx="3008313" cy="1162050"/>
          </a:xfrm>
        </p:spPr>
        <p:txBody>
          <a:bodyPr anchor="b"/>
          <a:lstStyle>
            <a:lvl1pPr algn="l">
              <a:defRPr sz="2000" b="1"/>
            </a:lvl1pPr>
          </a:lstStyle>
          <a:p>
            <a:r>
              <a:rPr lang="de-DE" smtClean="0"/>
              <a:t>Titelmasterformat durch Klicken bearbeiten</a:t>
            </a:r>
            <a:endParaRPr lang="de-DE"/>
          </a:p>
        </p:txBody>
      </p:sp>
      <p:sp>
        <p:nvSpPr>
          <p:cNvPr id="3" name="Inhaltsplatzhalt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Textplatzhalt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Rectangle 14"/>
          <p:cNvSpPr>
            <a:spLocks noGrp="1" noChangeArrowheads="1"/>
          </p:cNvSpPr>
          <p:nvPr>
            <p:ph type="sldNum" sz="quarter" idx="10"/>
          </p:nvPr>
        </p:nvSpPr>
        <p:spPr>
          <a:ln/>
        </p:spPr>
        <p:txBody>
          <a:bodyPr/>
          <a:lstStyle>
            <a:lvl1pPr>
              <a:defRPr/>
            </a:lvl1pPr>
          </a:lstStyle>
          <a:p>
            <a:pPr>
              <a:defRPr/>
            </a:pPr>
            <a:fld id="{CEE24A90-5BAA-4E7A-8216-7CD746E41197}" type="slidenum">
              <a:rPr lang="de-DE"/>
              <a:pPr>
                <a:defRPr/>
              </a:pPr>
              <a:t>‹#›</a:t>
            </a:fld>
            <a:endParaRPr lang="de-DE"/>
          </a:p>
        </p:txBody>
      </p:sp>
    </p:spTree>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1792288" y="4800600"/>
            <a:ext cx="5486400" cy="566738"/>
          </a:xfrm>
        </p:spPr>
        <p:txBody>
          <a:bodyPr anchor="b"/>
          <a:lstStyle>
            <a:lvl1pPr algn="l">
              <a:defRPr sz="2000" b="1"/>
            </a:lvl1pPr>
          </a:lstStyle>
          <a:p>
            <a:r>
              <a:rPr lang="de-DE" smtClean="0"/>
              <a:t>Titelmasterformat durch Klicken bearbeiten</a:t>
            </a:r>
            <a:endParaRPr lang="de-DE"/>
          </a:p>
        </p:txBody>
      </p:sp>
      <p:sp>
        <p:nvSpPr>
          <p:cNvPr id="3" name="Bildplatzhalt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de-DE" noProof="0"/>
          </a:p>
        </p:txBody>
      </p:sp>
      <p:sp>
        <p:nvSpPr>
          <p:cNvPr id="4" name="Textplatzhalt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 bearbeiten</a:t>
            </a:r>
          </a:p>
        </p:txBody>
      </p:sp>
      <p:sp>
        <p:nvSpPr>
          <p:cNvPr id="5" name="Rectangle 14"/>
          <p:cNvSpPr>
            <a:spLocks noGrp="1" noChangeArrowheads="1"/>
          </p:cNvSpPr>
          <p:nvPr>
            <p:ph type="sldNum" sz="quarter" idx="10"/>
          </p:nvPr>
        </p:nvSpPr>
        <p:spPr>
          <a:ln/>
        </p:spPr>
        <p:txBody>
          <a:bodyPr/>
          <a:lstStyle>
            <a:lvl1pPr>
              <a:defRPr/>
            </a:lvl1pPr>
          </a:lstStyle>
          <a:p>
            <a:pPr>
              <a:defRPr/>
            </a:pPr>
            <a:fld id="{963E327B-FC41-4632-B204-5A1ED0ADDF78}" type="slidenum">
              <a:rPr lang="de-DE"/>
              <a:pPr>
                <a:defRPr/>
              </a:pPr>
              <a:t>‹#›</a:t>
            </a:fld>
            <a:endParaRPr lang="de-DE"/>
          </a:p>
        </p:txBody>
      </p:sp>
    </p:spTree>
  </p:cSld>
  <p:clrMapOvr>
    <a:masterClrMapping/>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de-DE"/>
          </a:p>
        </p:txBody>
      </p:sp>
      <p:sp>
        <p:nvSpPr>
          <p:cNvPr id="3" name="Vertikaler Textplatzhalter 2"/>
          <p:cNvSpPr>
            <a:spLocks noGrp="1"/>
          </p:cNvSpPr>
          <p:nvPr>
            <p:ph type="body" orient="vert" idx="1"/>
          </p:nvPr>
        </p:nvSpPr>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4"/>
          <p:cNvSpPr>
            <a:spLocks noGrp="1" noChangeArrowheads="1"/>
          </p:cNvSpPr>
          <p:nvPr>
            <p:ph type="sldNum" sz="quarter" idx="10"/>
          </p:nvPr>
        </p:nvSpPr>
        <p:spPr>
          <a:ln/>
        </p:spPr>
        <p:txBody>
          <a:bodyPr/>
          <a:lstStyle>
            <a:lvl1pPr>
              <a:defRPr/>
            </a:lvl1pPr>
          </a:lstStyle>
          <a:p>
            <a:pPr>
              <a:defRPr/>
            </a:pPr>
            <a:fld id="{1D2BD2EB-2920-4CDD-8B03-BC2BB0C3235D}" type="slidenum">
              <a:rPr lang="de-DE"/>
              <a:pPr>
                <a:defRPr/>
              </a:pPr>
              <a:t>‹#›</a:t>
            </a:fld>
            <a:endParaRPr lang="de-DE"/>
          </a:p>
        </p:txBody>
      </p:sp>
    </p:spTree>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kaler Titel 1"/>
          <p:cNvSpPr>
            <a:spLocks noGrp="1"/>
          </p:cNvSpPr>
          <p:nvPr>
            <p:ph type="title" orient="vert"/>
          </p:nvPr>
        </p:nvSpPr>
        <p:spPr>
          <a:xfrm>
            <a:off x="6638925" y="125413"/>
            <a:ext cx="2152650" cy="4454525"/>
          </a:xfrm>
        </p:spPr>
        <p:txBody>
          <a:bodyPr vert="eaVert"/>
          <a:lstStyle/>
          <a:p>
            <a:r>
              <a:rPr lang="de-DE" smtClean="0"/>
              <a:t>Titelmasterformat durch Klicken bearbeiten</a:t>
            </a:r>
            <a:endParaRPr lang="de-DE"/>
          </a:p>
        </p:txBody>
      </p:sp>
      <p:sp>
        <p:nvSpPr>
          <p:cNvPr id="3" name="Vertikaler Textplatzhalter 2"/>
          <p:cNvSpPr>
            <a:spLocks noGrp="1"/>
          </p:cNvSpPr>
          <p:nvPr>
            <p:ph type="body" orient="vert" idx="1"/>
          </p:nvPr>
        </p:nvSpPr>
        <p:spPr>
          <a:xfrm>
            <a:off x="179388" y="125413"/>
            <a:ext cx="6307137" cy="4454525"/>
          </a:xfrm>
        </p:spPr>
        <p:txBody>
          <a:bodyPr vert="eaVert"/>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4"/>
          <p:cNvSpPr>
            <a:spLocks noGrp="1" noChangeArrowheads="1"/>
          </p:cNvSpPr>
          <p:nvPr>
            <p:ph type="sldNum" sz="quarter" idx="10"/>
          </p:nvPr>
        </p:nvSpPr>
        <p:spPr>
          <a:ln/>
        </p:spPr>
        <p:txBody>
          <a:bodyPr/>
          <a:lstStyle>
            <a:lvl1pPr>
              <a:defRPr/>
            </a:lvl1pPr>
          </a:lstStyle>
          <a:p>
            <a:pPr>
              <a:defRPr/>
            </a:pPr>
            <a:fld id="{89299230-724B-48D3-B4CC-2E5B7E21351B}" type="slidenum">
              <a:rPr lang="de-DE"/>
              <a:pPr>
                <a:defRPr/>
              </a:pPr>
              <a:t>‹#›</a:t>
            </a:fld>
            <a:endParaRPr lang="de-DE"/>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17" Type="http://schemas.openxmlformats.org/officeDocument/2006/relationships/image" Target="../media/image5.png"/><Relationship Id="rId2" Type="http://schemas.openxmlformats.org/officeDocument/2006/relationships/slideLayout" Target="../slideLayouts/slideLayout2.xml"/><Relationship Id="rId16" Type="http://schemas.openxmlformats.org/officeDocument/2006/relationships/image" Target="../media/image4.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3.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pn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image" Target="../media/image3.png"/><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17" Type="http://schemas.openxmlformats.org/officeDocument/2006/relationships/image" Target="../media/image5.png"/><Relationship Id="rId2" Type="http://schemas.openxmlformats.org/officeDocument/2006/relationships/slideLayout" Target="../slideLayouts/slideLayout13.xml"/><Relationship Id="rId16" Type="http://schemas.openxmlformats.org/officeDocument/2006/relationships/image" Target="../media/image4.png"/><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image" Target="../media/image2.png"/><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image" Target="../media/image1.png"/></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30.xml"/><Relationship Id="rId3" Type="http://schemas.openxmlformats.org/officeDocument/2006/relationships/slideLayout" Target="../slideLayouts/slideLayout25.xml"/><Relationship Id="rId7" Type="http://schemas.openxmlformats.org/officeDocument/2006/relationships/slideLayout" Target="../slideLayouts/slideLayout29.xml"/><Relationship Id="rId12" Type="http://schemas.openxmlformats.org/officeDocument/2006/relationships/theme" Target="../theme/theme3.xml"/><Relationship Id="rId2" Type="http://schemas.openxmlformats.org/officeDocument/2006/relationships/slideLayout" Target="../slideLayouts/slideLayout24.xml"/><Relationship Id="rId1" Type="http://schemas.openxmlformats.org/officeDocument/2006/relationships/slideLayout" Target="../slideLayouts/slideLayout23.xml"/><Relationship Id="rId6" Type="http://schemas.openxmlformats.org/officeDocument/2006/relationships/slideLayout" Target="../slideLayouts/slideLayout28.xml"/><Relationship Id="rId11" Type="http://schemas.openxmlformats.org/officeDocument/2006/relationships/slideLayout" Target="../slideLayouts/slideLayout33.xml"/><Relationship Id="rId5" Type="http://schemas.openxmlformats.org/officeDocument/2006/relationships/slideLayout" Target="../slideLayouts/slideLayout27.xml"/><Relationship Id="rId10" Type="http://schemas.openxmlformats.org/officeDocument/2006/relationships/slideLayout" Target="../slideLayouts/slideLayout32.xml"/><Relationship Id="rId4" Type="http://schemas.openxmlformats.org/officeDocument/2006/relationships/slideLayout" Target="../slideLayouts/slideLayout26.xml"/><Relationship Id="rId9" Type="http://schemas.openxmlformats.org/officeDocument/2006/relationships/slideLayout" Target="../slideLayouts/slideLayout31.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41.xml"/><Relationship Id="rId3" Type="http://schemas.openxmlformats.org/officeDocument/2006/relationships/slideLayout" Target="../slideLayouts/slideLayout36.xml"/><Relationship Id="rId7" Type="http://schemas.openxmlformats.org/officeDocument/2006/relationships/slideLayout" Target="../slideLayouts/slideLayout40.xml"/><Relationship Id="rId12" Type="http://schemas.openxmlformats.org/officeDocument/2006/relationships/theme" Target="../theme/theme4.xml"/><Relationship Id="rId2" Type="http://schemas.openxmlformats.org/officeDocument/2006/relationships/slideLayout" Target="../slideLayouts/slideLayout35.xml"/><Relationship Id="rId1" Type="http://schemas.openxmlformats.org/officeDocument/2006/relationships/slideLayout" Target="../slideLayouts/slideLayout34.xml"/><Relationship Id="rId6" Type="http://schemas.openxmlformats.org/officeDocument/2006/relationships/slideLayout" Target="../slideLayouts/slideLayout39.xml"/><Relationship Id="rId11" Type="http://schemas.openxmlformats.org/officeDocument/2006/relationships/slideLayout" Target="../slideLayouts/slideLayout44.xml"/><Relationship Id="rId5" Type="http://schemas.openxmlformats.org/officeDocument/2006/relationships/slideLayout" Target="../slideLayouts/slideLayout38.xml"/><Relationship Id="rId10" Type="http://schemas.openxmlformats.org/officeDocument/2006/relationships/slideLayout" Target="../slideLayouts/slideLayout43.xml"/><Relationship Id="rId4" Type="http://schemas.openxmlformats.org/officeDocument/2006/relationships/slideLayout" Target="../slideLayouts/slideLayout37.xml"/><Relationship Id="rId9" Type="http://schemas.openxmlformats.org/officeDocument/2006/relationships/slideLayout" Target="../slideLayouts/slideLayout42.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52.xml"/><Relationship Id="rId3" Type="http://schemas.openxmlformats.org/officeDocument/2006/relationships/slideLayout" Target="../slideLayouts/slideLayout47.xml"/><Relationship Id="rId7" Type="http://schemas.openxmlformats.org/officeDocument/2006/relationships/slideLayout" Target="../slideLayouts/slideLayout51.xml"/><Relationship Id="rId12" Type="http://schemas.openxmlformats.org/officeDocument/2006/relationships/theme" Target="../theme/theme5.xml"/><Relationship Id="rId2" Type="http://schemas.openxmlformats.org/officeDocument/2006/relationships/slideLayout" Target="../slideLayouts/slideLayout46.xml"/><Relationship Id="rId1" Type="http://schemas.openxmlformats.org/officeDocument/2006/relationships/slideLayout" Target="../slideLayouts/slideLayout45.xml"/><Relationship Id="rId6" Type="http://schemas.openxmlformats.org/officeDocument/2006/relationships/slideLayout" Target="../slideLayouts/slideLayout50.xml"/><Relationship Id="rId11" Type="http://schemas.openxmlformats.org/officeDocument/2006/relationships/slideLayout" Target="../slideLayouts/slideLayout55.xml"/><Relationship Id="rId5" Type="http://schemas.openxmlformats.org/officeDocument/2006/relationships/slideLayout" Target="../slideLayouts/slideLayout49.xml"/><Relationship Id="rId10" Type="http://schemas.openxmlformats.org/officeDocument/2006/relationships/slideLayout" Target="../slideLayouts/slideLayout54.xml"/><Relationship Id="rId4" Type="http://schemas.openxmlformats.org/officeDocument/2006/relationships/slideLayout" Target="../slideLayouts/slideLayout48.xml"/><Relationship Id="rId9" Type="http://schemas.openxmlformats.org/officeDocument/2006/relationships/slideLayout" Target="../slideLayouts/slideLayout53.xml"/></Relationships>
</file>

<file path=ppt/slideMasters/_rels/slideMaster6.xml.rels><?xml version="1.0" encoding="UTF-8" standalone="yes"?>
<Relationships xmlns="http://schemas.openxmlformats.org/package/2006/relationships"><Relationship Id="rId8" Type="http://schemas.openxmlformats.org/officeDocument/2006/relationships/slideLayout" Target="../slideLayouts/slideLayout63.xml"/><Relationship Id="rId13" Type="http://schemas.openxmlformats.org/officeDocument/2006/relationships/image" Target="../media/image6.png"/><Relationship Id="rId3" Type="http://schemas.openxmlformats.org/officeDocument/2006/relationships/slideLayout" Target="../slideLayouts/slideLayout58.xml"/><Relationship Id="rId7" Type="http://schemas.openxmlformats.org/officeDocument/2006/relationships/slideLayout" Target="../slideLayouts/slideLayout62.xml"/><Relationship Id="rId12" Type="http://schemas.openxmlformats.org/officeDocument/2006/relationships/theme" Target="../theme/theme6.xml"/><Relationship Id="rId2" Type="http://schemas.openxmlformats.org/officeDocument/2006/relationships/slideLayout" Target="../slideLayouts/slideLayout57.xml"/><Relationship Id="rId1" Type="http://schemas.openxmlformats.org/officeDocument/2006/relationships/slideLayout" Target="../slideLayouts/slideLayout56.xml"/><Relationship Id="rId6" Type="http://schemas.openxmlformats.org/officeDocument/2006/relationships/slideLayout" Target="../slideLayouts/slideLayout61.xml"/><Relationship Id="rId11" Type="http://schemas.openxmlformats.org/officeDocument/2006/relationships/slideLayout" Target="../slideLayouts/slideLayout66.xml"/><Relationship Id="rId5" Type="http://schemas.openxmlformats.org/officeDocument/2006/relationships/slideLayout" Target="../slideLayouts/slideLayout60.xml"/><Relationship Id="rId10" Type="http://schemas.openxmlformats.org/officeDocument/2006/relationships/slideLayout" Target="../slideLayouts/slideLayout65.xml"/><Relationship Id="rId4" Type="http://schemas.openxmlformats.org/officeDocument/2006/relationships/slideLayout" Target="../slideLayouts/slideLayout59.xml"/><Relationship Id="rId9" Type="http://schemas.openxmlformats.org/officeDocument/2006/relationships/slideLayout" Target="../slideLayouts/slideLayout64.xml"/></Relationships>
</file>

<file path=ppt/slideMasters/_rels/slideMaster7.xml.rels><?xml version="1.0" encoding="UTF-8" standalone="yes"?>
<Relationships xmlns="http://schemas.openxmlformats.org/package/2006/relationships"><Relationship Id="rId8" Type="http://schemas.openxmlformats.org/officeDocument/2006/relationships/slideLayout" Target="../slideLayouts/slideLayout74.xml"/><Relationship Id="rId3" Type="http://schemas.openxmlformats.org/officeDocument/2006/relationships/slideLayout" Target="../slideLayouts/slideLayout69.xml"/><Relationship Id="rId7" Type="http://schemas.openxmlformats.org/officeDocument/2006/relationships/slideLayout" Target="../slideLayouts/slideLayout73.xml"/><Relationship Id="rId12" Type="http://schemas.openxmlformats.org/officeDocument/2006/relationships/theme" Target="../theme/theme7.xml"/><Relationship Id="rId2" Type="http://schemas.openxmlformats.org/officeDocument/2006/relationships/slideLayout" Target="../slideLayouts/slideLayout68.xml"/><Relationship Id="rId1" Type="http://schemas.openxmlformats.org/officeDocument/2006/relationships/slideLayout" Target="../slideLayouts/slideLayout67.xml"/><Relationship Id="rId6" Type="http://schemas.openxmlformats.org/officeDocument/2006/relationships/slideLayout" Target="../slideLayouts/slideLayout72.xml"/><Relationship Id="rId11" Type="http://schemas.openxmlformats.org/officeDocument/2006/relationships/slideLayout" Target="../slideLayouts/slideLayout77.xml"/><Relationship Id="rId5" Type="http://schemas.openxmlformats.org/officeDocument/2006/relationships/slideLayout" Target="../slideLayouts/slideLayout71.xml"/><Relationship Id="rId10" Type="http://schemas.openxmlformats.org/officeDocument/2006/relationships/slideLayout" Target="../slideLayouts/slideLayout76.xml"/><Relationship Id="rId4" Type="http://schemas.openxmlformats.org/officeDocument/2006/relationships/slideLayout" Target="../slideLayouts/slideLayout70.xml"/><Relationship Id="rId9" Type="http://schemas.openxmlformats.org/officeDocument/2006/relationships/slideLayout" Target="../slideLayouts/slideLayout75.xml"/></Relationships>
</file>

<file path=ppt/slideMasters/_rels/slideMaster8.xml.rels><?xml version="1.0" encoding="UTF-8" standalone="yes"?>
<Relationships xmlns="http://schemas.openxmlformats.org/package/2006/relationships"><Relationship Id="rId8" Type="http://schemas.openxmlformats.org/officeDocument/2006/relationships/slideLayout" Target="../slideLayouts/slideLayout85.xml"/><Relationship Id="rId3" Type="http://schemas.openxmlformats.org/officeDocument/2006/relationships/slideLayout" Target="../slideLayouts/slideLayout80.xml"/><Relationship Id="rId7" Type="http://schemas.openxmlformats.org/officeDocument/2006/relationships/slideLayout" Target="../slideLayouts/slideLayout84.xml"/><Relationship Id="rId12" Type="http://schemas.openxmlformats.org/officeDocument/2006/relationships/theme" Target="../theme/theme8.xml"/><Relationship Id="rId2" Type="http://schemas.openxmlformats.org/officeDocument/2006/relationships/slideLayout" Target="../slideLayouts/slideLayout79.xml"/><Relationship Id="rId1" Type="http://schemas.openxmlformats.org/officeDocument/2006/relationships/slideLayout" Target="../slideLayouts/slideLayout78.xml"/><Relationship Id="rId6" Type="http://schemas.openxmlformats.org/officeDocument/2006/relationships/slideLayout" Target="../slideLayouts/slideLayout83.xml"/><Relationship Id="rId11" Type="http://schemas.openxmlformats.org/officeDocument/2006/relationships/slideLayout" Target="../slideLayouts/slideLayout88.xml"/><Relationship Id="rId5" Type="http://schemas.openxmlformats.org/officeDocument/2006/relationships/slideLayout" Target="../slideLayouts/slideLayout82.xml"/><Relationship Id="rId10" Type="http://schemas.openxmlformats.org/officeDocument/2006/relationships/slideLayout" Target="../slideLayouts/slideLayout87.xml"/><Relationship Id="rId4" Type="http://schemas.openxmlformats.org/officeDocument/2006/relationships/slideLayout" Target="../slideLayouts/slideLayout81.xml"/><Relationship Id="rId9" Type="http://schemas.openxmlformats.org/officeDocument/2006/relationships/slideLayout" Target="../slideLayouts/slideLayout86.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name="Slidemaster">
    <p:bg>
      <p:bgPr>
        <a:solidFill>
          <a:schemeClr val="bg1"/>
        </a:solidFill>
        <a:effectLst/>
      </p:bgPr>
    </p:bg>
    <p:spTree>
      <p:nvGrpSpPr>
        <p:cNvPr id="1" name=""/>
        <p:cNvGrpSpPr/>
        <p:nvPr/>
      </p:nvGrpSpPr>
      <p:grpSpPr>
        <a:xfrm>
          <a:off x="0" y="0"/>
          <a:ext cx="0" cy="0"/>
          <a:chOff x="0" y="0"/>
          <a:chExt cx="0" cy="0"/>
        </a:xfrm>
      </p:grpSpPr>
      <p:sp>
        <p:nvSpPr>
          <p:cNvPr id="1037" name="Rectangle 13"/>
          <p:cNvSpPr>
            <a:spLocks noChangeArrowheads="1"/>
          </p:cNvSpPr>
          <p:nvPr/>
        </p:nvSpPr>
        <p:spPr bwMode="auto">
          <a:xfrm>
            <a:off x="815975" y="6440488"/>
            <a:ext cx="3040063" cy="263525"/>
          </a:xfrm>
          <a:prstGeom prst="rect">
            <a:avLst/>
          </a:prstGeom>
          <a:noFill/>
          <a:ln>
            <a:noFill/>
          </a:ln>
          <a:extLst>
            <a:ext uri="{909E8E84-426E-40DD-AFC4-6F175D3DCCD1}"/>
            <a:ext uri="{91240B29-F687-4F45-9708-019B960494DF}"/>
          </a:extLst>
        </p:spPr>
        <p:txBody>
          <a:bodyPr/>
          <a:lstStyle/>
          <a:p>
            <a:pPr>
              <a:defRPr/>
            </a:pPr>
            <a:endParaRPr lang="en-US" sz="1000" b="1">
              <a:solidFill>
                <a:srgbClr val="265A7F"/>
              </a:solidFill>
              <a:cs typeface="Arial" charset="0"/>
            </a:endParaRPr>
          </a:p>
        </p:txBody>
      </p:sp>
      <p:sp>
        <p:nvSpPr>
          <p:cNvPr id="1031" name="Rectangle 7"/>
          <p:cNvSpPr>
            <a:spLocks noChangeArrowheads="1"/>
          </p:cNvSpPr>
          <p:nvPr/>
        </p:nvSpPr>
        <p:spPr bwMode="auto">
          <a:xfrm>
            <a:off x="0" y="815975"/>
            <a:ext cx="9144000" cy="90488"/>
          </a:xfrm>
          <a:prstGeom prst="rect">
            <a:avLst/>
          </a:prstGeom>
          <a:solidFill>
            <a:srgbClr val="265A7F"/>
          </a:solidFill>
          <a:ln>
            <a:noFill/>
          </a:ln>
          <a:extLst>
            <a:ext uri="{91240B29-F687-4F45-9708-019B960494DF}"/>
          </a:extLst>
        </p:spPr>
        <p:txBody>
          <a:bodyPr wrap="none" anchor="ctr"/>
          <a:lstStyle/>
          <a:p>
            <a:pPr algn="ctr">
              <a:defRPr/>
            </a:pPr>
            <a:endParaRPr lang="de-DE" sz="1800">
              <a:latin typeface="Arial" charset="0"/>
            </a:endParaRPr>
          </a:p>
        </p:txBody>
      </p:sp>
      <p:sp>
        <p:nvSpPr>
          <p:cNvPr id="2" name="Rectangle 13"/>
          <p:cNvSpPr>
            <a:spLocks noGrp="1" noChangeArrowheads="1"/>
          </p:cNvSpPr>
          <p:nvPr>
            <p:ph type="ftr" sz="quarter" idx="3"/>
          </p:nvPr>
        </p:nvSpPr>
        <p:spPr bwMode="auto">
          <a:xfrm>
            <a:off x="704850" y="6465888"/>
            <a:ext cx="6497638" cy="26352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1" hangingPunct="1">
              <a:spcBef>
                <a:spcPct val="0"/>
              </a:spcBef>
              <a:defRPr sz="1000">
                <a:solidFill>
                  <a:srgbClr val="265A7F"/>
                </a:solidFill>
                <a:cs typeface="Arial" charset="0"/>
              </a:defRPr>
            </a:lvl1pPr>
          </a:lstStyle>
          <a:p>
            <a:pPr>
              <a:defRPr/>
            </a:pPr>
            <a:r>
              <a:rPr lang="en-US"/>
              <a:t>Vorname Name | Veranstaltung | © Bundesnetzagentur</a:t>
            </a:r>
          </a:p>
        </p:txBody>
      </p:sp>
      <p:sp>
        <p:nvSpPr>
          <p:cNvPr id="1038" name="Rectangle 14"/>
          <p:cNvSpPr>
            <a:spLocks noGrp="1" noChangeArrowheads="1"/>
          </p:cNvSpPr>
          <p:nvPr>
            <p:ph type="sldNum" sz="quarter" idx="4"/>
          </p:nvPr>
        </p:nvSpPr>
        <p:spPr bwMode="auto">
          <a:xfrm>
            <a:off x="8285163" y="6416675"/>
            <a:ext cx="598487" cy="26352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spcBef>
                <a:spcPct val="0"/>
              </a:spcBef>
              <a:defRPr sz="1400">
                <a:solidFill>
                  <a:srgbClr val="265A7F"/>
                </a:solidFill>
              </a:defRPr>
            </a:lvl1pPr>
          </a:lstStyle>
          <a:p>
            <a:pPr>
              <a:defRPr/>
            </a:pPr>
            <a:fld id="{90F7BD4B-829A-4742-AE14-9E34A367C72A}" type="slidenum">
              <a:rPr lang="de-DE"/>
              <a:pPr>
                <a:defRPr/>
              </a:pPr>
              <a:t>‹#›</a:t>
            </a:fld>
            <a:endParaRPr lang="de-DE"/>
          </a:p>
        </p:txBody>
      </p:sp>
      <p:sp>
        <p:nvSpPr>
          <p:cNvPr id="1393" name="Rectangle 369"/>
          <p:cNvSpPr>
            <a:spLocks noChangeArrowheads="1"/>
          </p:cNvSpPr>
          <p:nvPr/>
        </p:nvSpPr>
        <p:spPr bwMode="auto">
          <a:xfrm>
            <a:off x="5240338" y="682625"/>
            <a:ext cx="3903662" cy="136525"/>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1" charset="2"/>
              <a:buNone/>
              <a:defRPr/>
            </a:pPr>
            <a:endParaRPr lang="de-DE" sz="1800">
              <a:latin typeface="Arial Narrow" pitchFamily="1" charset="0"/>
            </a:endParaRPr>
          </a:p>
        </p:txBody>
      </p:sp>
      <p:sp>
        <p:nvSpPr>
          <p:cNvPr id="1394" name="Rectangle 370"/>
          <p:cNvSpPr>
            <a:spLocks noChangeArrowheads="1"/>
          </p:cNvSpPr>
          <p:nvPr/>
        </p:nvSpPr>
        <p:spPr bwMode="auto">
          <a:xfrm>
            <a:off x="0" y="409575"/>
            <a:ext cx="6107113" cy="409575"/>
          </a:xfrm>
          <a:prstGeom prst="rect">
            <a:avLst/>
          </a:prstGeom>
          <a:solidFill>
            <a:srgbClr val="F39A16"/>
          </a:solidFill>
          <a:ln>
            <a:noFill/>
          </a:ln>
          <a:extLst>
            <a:ext uri="{91240B29-F687-4F45-9708-019B960494DF}"/>
          </a:extLst>
        </p:spPr>
        <p:txBody>
          <a:bodyPr wrap="none" anchor="ctr"/>
          <a:lstStyle/>
          <a:p>
            <a:pPr>
              <a:defRPr/>
            </a:pPr>
            <a:endParaRPr lang="de-DE"/>
          </a:p>
        </p:txBody>
      </p:sp>
      <p:sp>
        <p:nvSpPr>
          <p:cNvPr id="1032" name="Rectangle 43"/>
          <p:cNvSpPr>
            <a:spLocks noGrp="1" noChangeArrowheads="1"/>
          </p:cNvSpPr>
          <p:nvPr>
            <p:ph type="body" idx="1"/>
          </p:nvPr>
        </p:nvSpPr>
        <p:spPr bwMode="auto">
          <a:xfrm>
            <a:off x="700088" y="1090613"/>
            <a:ext cx="8085137" cy="5146675"/>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de-DE" smtClean="0"/>
              <a:t>Mastertextformat bearbeiten</a:t>
            </a:r>
          </a:p>
          <a:p>
            <a:pPr lvl="1"/>
            <a:r>
              <a:rPr lang="de-DE" smtClean="0"/>
              <a:t>Zweite Ebene</a:t>
            </a:r>
          </a:p>
          <a:p>
            <a:pPr lvl="2"/>
            <a:r>
              <a:rPr lang="de-DE" smtClean="0"/>
              <a:t>Dritte Ebene</a:t>
            </a:r>
          </a:p>
          <a:p>
            <a:pPr lvl="3"/>
            <a:r>
              <a:rPr lang="de-DE" smtClean="0"/>
              <a:t>Vierte Ebene</a:t>
            </a:r>
          </a:p>
          <a:p>
            <a:pPr lvl="4"/>
            <a:r>
              <a:rPr lang="de-DE" smtClean="0"/>
              <a:t>Fünfte Ebene</a:t>
            </a:r>
          </a:p>
        </p:txBody>
      </p:sp>
      <p:grpSp>
        <p:nvGrpSpPr>
          <p:cNvPr id="1033" name="Elektrizität_Gruppe"/>
          <p:cNvGrpSpPr>
            <a:grpSpLocks/>
          </p:cNvGrpSpPr>
          <p:nvPr/>
        </p:nvGrpSpPr>
        <p:grpSpPr bwMode="auto">
          <a:xfrm>
            <a:off x="6172200" y="203200"/>
            <a:ext cx="409575" cy="409575"/>
            <a:chOff x="3948" y="2830"/>
            <a:chExt cx="227" cy="227"/>
          </a:xfrm>
        </p:grpSpPr>
        <p:sp>
          <p:nvSpPr>
            <p:cNvPr id="1076" name="Rectangle 8"/>
            <p:cNvSpPr>
              <a:spLocks noChangeArrowheads="1"/>
            </p:cNvSpPr>
            <p:nvPr userDrawn="1"/>
          </p:nvSpPr>
          <p:spPr bwMode="auto">
            <a:xfrm>
              <a:off x="3948" y="2830"/>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049" name="Picture 9" descr="Strom_300dpi"/>
            <p:cNvPicPr>
              <a:picLocks noChangeAspect="1" noChangeArrowheads="1"/>
            </p:cNvPicPr>
            <p:nvPr userDrawn="1"/>
          </p:nvPicPr>
          <p:blipFill>
            <a:blip r:embed="rId13"/>
            <a:srcRect/>
            <a:stretch>
              <a:fillRect/>
            </a:stretch>
          </p:blipFill>
          <p:spPr bwMode="auto">
            <a:xfrm>
              <a:off x="3959" y="2845"/>
              <a:ext cx="201" cy="201"/>
            </a:xfrm>
            <a:prstGeom prst="rect">
              <a:avLst/>
            </a:prstGeom>
            <a:solidFill>
              <a:srgbClr val="F39A16"/>
            </a:solidFill>
            <a:ln w="9525">
              <a:noFill/>
              <a:miter lim="800000"/>
              <a:headEnd/>
              <a:tailEnd/>
            </a:ln>
          </p:spPr>
        </p:pic>
      </p:grpSp>
      <p:grpSp>
        <p:nvGrpSpPr>
          <p:cNvPr id="1034" name="Gas_Gruppe"/>
          <p:cNvGrpSpPr>
            <a:grpSpLocks/>
          </p:cNvGrpSpPr>
          <p:nvPr/>
        </p:nvGrpSpPr>
        <p:grpSpPr bwMode="auto">
          <a:xfrm>
            <a:off x="6731000" y="203200"/>
            <a:ext cx="409575" cy="409575"/>
            <a:chOff x="4286" y="2834"/>
            <a:chExt cx="227" cy="227"/>
          </a:xfrm>
        </p:grpSpPr>
        <p:sp>
          <p:nvSpPr>
            <p:cNvPr id="1079" name="Rectangle 11"/>
            <p:cNvSpPr>
              <a:spLocks noChangeArrowheads="1"/>
            </p:cNvSpPr>
            <p:nvPr/>
          </p:nvSpPr>
          <p:spPr bwMode="auto">
            <a:xfrm>
              <a:off x="4286"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047" name="Picture 12" descr="Gas_300dpi"/>
            <p:cNvPicPr>
              <a:picLocks noChangeAspect="1" noChangeArrowheads="1"/>
            </p:cNvPicPr>
            <p:nvPr/>
          </p:nvPicPr>
          <p:blipFill>
            <a:blip r:embed="rId14"/>
            <a:srcRect/>
            <a:stretch>
              <a:fillRect/>
            </a:stretch>
          </p:blipFill>
          <p:spPr bwMode="auto">
            <a:xfrm>
              <a:off x="4306" y="2858"/>
              <a:ext cx="176" cy="176"/>
            </a:xfrm>
            <a:prstGeom prst="rect">
              <a:avLst/>
            </a:prstGeom>
            <a:solidFill>
              <a:srgbClr val="F39A16"/>
            </a:solidFill>
            <a:ln w="9525">
              <a:noFill/>
              <a:miter lim="800000"/>
              <a:headEnd/>
              <a:tailEnd/>
            </a:ln>
          </p:spPr>
        </p:pic>
      </p:grpSp>
      <p:grpSp>
        <p:nvGrpSpPr>
          <p:cNvPr id="1035" name="Telekommunikation_Gruppe"/>
          <p:cNvGrpSpPr>
            <a:grpSpLocks/>
          </p:cNvGrpSpPr>
          <p:nvPr/>
        </p:nvGrpSpPr>
        <p:grpSpPr bwMode="auto">
          <a:xfrm>
            <a:off x="7277100" y="203200"/>
            <a:ext cx="409575" cy="409575"/>
            <a:chOff x="4628" y="2834"/>
            <a:chExt cx="227" cy="227"/>
          </a:xfrm>
        </p:grpSpPr>
        <p:sp>
          <p:nvSpPr>
            <p:cNvPr id="1082" name="Rectangle 5"/>
            <p:cNvSpPr>
              <a:spLocks noChangeArrowheads="1"/>
            </p:cNvSpPr>
            <p:nvPr/>
          </p:nvSpPr>
          <p:spPr bwMode="auto">
            <a:xfrm>
              <a:off x="4628"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045" name="Picture 6" descr="Telefon_300dpi"/>
            <p:cNvPicPr>
              <a:picLocks noChangeAspect="1" noChangeArrowheads="1"/>
            </p:cNvPicPr>
            <p:nvPr/>
          </p:nvPicPr>
          <p:blipFill>
            <a:blip r:embed="rId15"/>
            <a:srcRect/>
            <a:stretch>
              <a:fillRect/>
            </a:stretch>
          </p:blipFill>
          <p:spPr bwMode="auto">
            <a:xfrm>
              <a:off x="4646" y="2845"/>
              <a:ext cx="208" cy="208"/>
            </a:xfrm>
            <a:prstGeom prst="rect">
              <a:avLst/>
            </a:prstGeom>
            <a:solidFill>
              <a:srgbClr val="F39A16"/>
            </a:solidFill>
            <a:ln w="9525">
              <a:noFill/>
              <a:miter lim="800000"/>
              <a:headEnd/>
              <a:tailEnd/>
            </a:ln>
          </p:spPr>
        </p:pic>
      </p:grpSp>
      <p:grpSp>
        <p:nvGrpSpPr>
          <p:cNvPr id="1036" name="Post_Gruppe"/>
          <p:cNvGrpSpPr>
            <a:grpSpLocks/>
          </p:cNvGrpSpPr>
          <p:nvPr/>
        </p:nvGrpSpPr>
        <p:grpSpPr bwMode="auto">
          <a:xfrm>
            <a:off x="7823200" y="203200"/>
            <a:ext cx="409575" cy="409575"/>
            <a:chOff x="4969" y="2834"/>
            <a:chExt cx="227" cy="227"/>
          </a:xfrm>
        </p:grpSpPr>
        <p:sp>
          <p:nvSpPr>
            <p:cNvPr id="1085" name="Rectangle 14"/>
            <p:cNvSpPr>
              <a:spLocks noChangeArrowheads="1"/>
            </p:cNvSpPr>
            <p:nvPr/>
          </p:nvSpPr>
          <p:spPr bwMode="auto">
            <a:xfrm>
              <a:off x="4969"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043" name="Picture 15" descr="Post_300dpi"/>
            <p:cNvPicPr>
              <a:picLocks noChangeAspect="1" noChangeArrowheads="1"/>
            </p:cNvPicPr>
            <p:nvPr/>
          </p:nvPicPr>
          <p:blipFill>
            <a:blip r:embed="rId16"/>
            <a:srcRect/>
            <a:stretch>
              <a:fillRect/>
            </a:stretch>
          </p:blipFill>
          <p:spPr bwMode="auto">
            <a:xfrm>
              <a:off x="4986" y="2853"/>
              <a:ext cx="194" cy="194"/>
            </a:xfrm>
            <a:prstGeom prst="rect">
              <a:avLst/>
            </a:prstGeom>
            <a:solidFill>
              <a:srgbClr val="F39A16"/>
            </a:solidFill>
            <a:ln w="9525">
              <a:noFill/>
              <a:miter lim="800000"/>
              <a:headEnd/>
              <a:tailEnd/>
            </a:ln>
          </p:spPr>
        </p:pic>
      </p:grpSp>
      <p:grpSp>
        <p:nvGrpSpPr>
          <p:cNvPr id="3" name="Eisenbahnen_Gruppe"/>
          <p:cNvGrpSpPr>
            <a:grpSpLocks/>
          </p:cNvGrpSpPr>
          <p:nvPr/>
        </p:nvGrpSpPr>
        <p:grpSpPr bwMode="auto">
          <a:xfrm>
            <a:off x="8375650" y="203200"/>
            <a:ext cx="409575" cy="409575"/>
            <a:chOff x="5308" y="2834"/>
            <a:chExt cx="227" cy="227"/>
          </a:xfrm>
        </p:grpSpPr>
        <p:sp>
          <p:nvSpPr>
            <p:cNvPr id="1088" name="Rectangle 17"/>
            <p:cNvSpPr>
              <a:spLocks noChangeArrowheads="1"/>
            </p:cNvSpPr>
            <p:nvPr/>
          </p:nvSpPr>
          <p:spPr bwMode="auto">
            <a:xfrm>
              <a:off x="5308"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041" name="Picture 18" descr="Bahn_300dpi"/>
            <p:cNvPicPr>
              <a:picLocks noChangeAspect="1" noChangeArrowheads="1"/>
            </p:cNvPicPr>
            <p:nvPr/>
          </p:nvPicPr>
          <p:blipFill>
            <a:blip r:embed="rId17"/>
            <a:srcRect/>
            <a:stretch>
              <a:fillRect/>
            </a:stretch>
          </p:blipFill>
          <p:spPr bwMode="auto">
            <a:xfrm>
              <a:off x="5339" y="2868"/>
              <a:ext cx="171" cy="171"/>
            </a:xfrm>
            <a:prstGeom prst="rect">
              <a:avLst/>
            </a:prstGeom>
            <a:solidFill>
              <a:srgbClr val="F39A16"/>
            </a:solidFill>
            <a:ln w="9525">
              <a:noFill/>
              <a:miter lim="800000"/>
              <a:headEnd/>
              <a:tailEnd/>
            </a:ln>
          </p:spPr>
        </p:pic>
      </p:grpSp>
      <p:sp>
        <p:nvSpPr>
          <p:cNvPr id="1090" name="Rectangle 66"/>
          <p:cNvSpPr>
            <a:spLocks noGrp="1" noChangeArrowheads="1"/>
          </p:cNvSpPr>
          <p:nvPr>
            <p:ph type="dt" sz="half" idx="2"/>
          </p:nvPr>
        </p:nvSpPr>
        <p:spPr bwMode="auto">
          <a:xfrm>
            <a:off x="7202488" y="6473825"/>
            <a:ext cx="1082675" cy="238125"/>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t" anchorCtr="0" compatLnSpc="1">
            <a:prstTxWarp prst="textNoShape">
              <a:avLst/>
            </a:prstTxWarp>
          </a:bodyPr>
          <a:lstStyle>
            <a:lvl1pPr algn="r" eaLnBrk="0" hangingPunct="0">
              <a:spcBef>
                <a:spcPct val="20000"/>
              </a:spcBef>
              <a:buClr>
                <a:srgbClr val="BBC6D6"/>
              </a:buClr>
              <a:buSzPct val="80000"/>
              <a:buFont typeface="Wingdings" pitchFamily="2" charset="2"/>
              <a:buNone/>
              <a:defRPr sz="1000">
                <a:solidFill>
                  <a:srgbClr val="265A7F"/>
                </a:solidFill>
              </a:defRPr>
            </a:lvl1pPr>
          </a:lstStyle>
          <a:p>
            <a:pPr>
              <a:defRPr/>
            </a:pPr>
            <a:endParaRPr lang="de-DE"/>
          </a:p>
        </p:txBody>
      </p:sp>
      <p:sp>
        <p:nvSpPr>
          <p:cNvPr id="1039" name="Rectangle 68"/>
          <p:cNvSpPr>
            <a:spLocks noGrp="1" noChangeArrowheads="1"/>
          </p:cNvSpPr>
          <p:nvPr>
            <p:ph type="title"/>
          </p:nvPr>
        </p:nvSpPr>
        <p:spPr bwMode="auto">
          <a:xfrm>
            <a:off x="700088" y="377825"/>
            <a:ext cx="5240337" cy="496888"/>
          </a:xfrm>
          <a:prstGeom prst="rect">
            <a:avLst/>
          </a:prstGeom>
          <a:noFill/>
          <a:ln w="9525">
            <a:noFill/>
            <a:miter lim="800000"/>
            <a:headEnd/>
            <a:tailEnd/>
          </a:ln>
        </p:spPr>
        <p:txBody>
          <a:bodyPr vert="horz" wrap="square" lIns="91440" tIns="10800" rIns="91440" bIns="10800" numCol="1" anchor="ctr" anchorCtr="0" compatLnSpc="1">
            <a:prstTxWarp prst="textNoShape">
              <a:avLst/>
            </a:prstTxWarp>
          </a:bodyPr>
          <a:lstStyle/>
          <a:p>
            <a:pPr lvl="0"/>
            <a:r>
              <a:rPr lang="de-DE" smtClean="0"/>
              <a:t>Titelmasterformat durch Klicken bearbeiten</a:t>
            </a:r>
          </a:p>
        </p:txBody>
      </p:sp>
    </p:spTree>
  </p:cSld>
  <p:clrMap bg1="lt1" tx1="dk1" bg2="lt2" tx2="dk2" accent1="accent1" accent2="accent2" accent3="accent3" accent4="accent4" accent5="accent5" accent6="accent6" hlink="hlink" folHlink="folHlink"/>
  <p:sldLayoutIdLst>
    <p:sldLayoutId id="2147483824" r:id="rId1"/>
    <p:sldLayoutId id="2147483746" r:id="rId2"/>
    <p:sldLayoutId id="2147483745" r:id="rId3"/>
    <p:sldLayoutId id="2147483744" r:id="rId4"/>
    <p:sldLayoutId id="2147483743" r:id="rId5"/>
    <p:sldLayoutId id="2147483742" r:id="rId6"/>
    <p:sldLayoutId id="2147483741" r:id="rId7"/>
    <p:sldLayoutId id="2147483740" r:id="rId8"/>
    <p:sldLayoutId id="2147483739" r:id="rId9"/>
    <p:sldLayoutId id="2147483738" r:id="rId10"/>
    <p:sldLayoutId id="2147483737" r:id="rId11"/>
  </p:sldLayoutIdLst>
  <p:hf hdr="0"/>
  <p:txStyles>
    <p:titleStyle>
      <a:lvl1pPr algn="l" rtl="0" fontAlgn="base">
        <a:spcBef>
          <a:spcPct val="0"/>
        </a:spcBef>
        <a:spcAft>
          <a:spcPct val="0"/>
        </a:spcAft>
        <a:defRPr sz="2200">
          <a:solidFill>
            <a:schemeClr val="bg1"/>
          </a:solidFill>
          <a:latin typeface="Verdana" pitchFamily="34" charset="0"/>
          <a:ea typeface="+mj-ea"/>
          <a:cs typeface="+mj-cs"/>
        </a:defRPr>
      </a:lvl1pPr>
      <a:lvl2pPr algn="l" rtl="0" fontAlgn="base">
        <a:spcBef>
          <a:spcPct val="0"/>
        </a:spcBef>
        <a:spcAft>
          <a:spcPct val="0"/>
        </a:spcAft>
        <a:defRPr sz="2200">
          <a:solidFill>
            <a:schemeClr val="bg1"/>
          </a:solidFill>
          <a:latin typeface="Verdana" pitchFamily="34" charset="0"/>
        </a:defRPr>
      </a:lvl2pPr>
      <a:lvl3pPr algn="l" rtl="0" fontAlgn="base">
        <a:spcBef>
          <a:spcPct val="0"/>
        </a:spcBef>
        <a:spcAft>
          <a:spcPct val="0"/>
        </a:spcAft>
        <a:defRPr sz="2200">
          <a:solidFill>
            <a:schemeClr val="bg1"/>
          </a:solidFill>
          <a:latin typeface="Verdana" pitchFamily="34" charset="0"/>
        </a:defRPr>
      </a:lvl3pPr>
      <a:lvl4pPr algn="l" rtl="0" fontAlgn="base">
        <a:spcBef>
          <a:spcPct val="0"/>
        </a:spcBef>
        <a:spcAft>
          <a:spcPct val="0"/>
        </a:spcAft>
        <a:defRPr sz="2200">
          <a:solidFill>
            <a:schemeClr val="bg1"/>
          </a:solidFill>
          <a:latin typeface="Verdana" pitchFamily="34" charset="0"/>
        </a:defRPr>
      </a:lvl4pPr>
      <a:lvl5pPr algn="l" rtl="0" fontAlgn="base">
        <a:spcBef>
          <a:spcPct val="0"/>
        </a:spcBef>
        <a:spcAft>
          <a:spcPct val="0"/>
        </a:spcAft>
        <a:defRPr sz="2200">
          <a:solidFill>
            <a:schemeClr val="bg1"/>
          </a:solidFill>
          <a:latin typeface="Verdana" pitchFamily="34" charset="0"/>
        </a:defRPr>
      </a:lvl5pPr>
      <a:lvl6pPr marL="457200" algn="l" rtl="0" eaLnBrk="1" fontAlgn="base" hangingPunct="1">
        <a:spcBef>
          <a:spcPct val="0"/>
        </a:spcBef>
        <a:spcAft>
          <a:spcPct val="0"/>
        </a:spcAft>
        <a:defRPr sz="2000">
          <a:solidFill>
            <a:schemeClr val="bg1"/>
          </a:solidFill>
          <a:latin typeface="Arial Narrow" pitchFamily="1" charset="0"/>
        </a:defRPr>
      </a:lvl6pPr>
      <a:lvl7pPr marL="914400" algn="l" rtl="0" eaLnBrk="1" fontAlgn="base" hangingPunct="1">
        <a:spcBef>
          <a:spcPct val="0"/>
        </a:spcBef>
        <a:spcAft>
          <a:spcPct val="0"/>
        </a:spcAft>
        <a:defRPr sz="2000">
          <a:solidFill>
            <a:schemeClr val="bg1"/>
          </a:solidFill>
          <a:latin typeface="Arial Narrow" pitchFamily="1" charset="0"/>
        </a:defRPr>
      </a:lvl7pPr>
      <a:lvl8pPr marL="1371600" algn="l" rtl="0" eaLnBrk="1" fontAlgn="base" hangingPunct="1">
        <a:spcBef>
          <a:spcPct val="0"/>
        </a:spcBef>
        <a:spcAft>
          <a:spcPct val="0"/>
        </a:spcAft>
        <a:defRPr sz="2000">
          <a:solidFill>
            <a:schemeClr val="bg1"/>
          </a:solidFill>
          <a:latin typeface="Arial Narrow" pitchFamily="1" charset="0"/>
        </a:defRPr>
      </a:lvl8pPr>
      <a:lvl9pPr marL="1828800" algn="l" rtl="0" eaLnBrk="1" fontAlgn="base" hangingPunct="1">
        <a:spcBef>
          <a:spcPct val="0"/>
        </a:spcBef>
        <a:spcAft>
          <a:spcPct val="0"/>
        </a:spcAft>
        <a:defRPr sz="2000">
          <a:solidFill>
            <a:schemeClr val="bg1"/>
          </a:solidFill>
          <a:latin typeface="Arial Narrow" pitchFamily="1" charset="0"/>
        </a:defRPr>
      </a:lvl9pPr>
    </p:titleStyle>
    <p:bodyStyle>
      <a:lvl1pPr marL="361950" indent="-361950" algn="l" rtl="0" fontAlgn="base">
        <a:spcBef>
          <a:spcPct val="30000"/>
        </a:spcBef>
        <a:spcAft>
          <a:spcPct val="0"/>
        </a:spcAft>
        <a:buClr>
          <a:srgbClr val="265A7F"/>
        </a:buClr>
        <a:buSzPct val="80000"/>
        <a:buFont typeface="Wingdings" pitchFamily="2" charset="2"/>
        <a:buChar char="n"/>
        <a:defRPr sz="2200">
          <a:solidFill>
            <a:schemeClr val="tx1"/>
          </a:solidFill>
          <a:latin typeface="Verdana" pitchFamily="34" charset="0"/>
          <a:ea typeface="+mn-ea"/>
          <a:cs typeface="+mn-cs"/>
        </a:defRPr>
      </a:lvl1pPr>
      <a:lvl2pPr marL="711200" indent="-347663" algn="l" rtl="0" fontAlgn="base">
        <a:spcBef>
          <a:spcPct val="30000"/>
        </a:spcBef>
        <a:spcAft>
          <a:spcPct val="0"/>
        </a:spcAft>
        <a:buClr>
          <a:srgbClr val="8A8A8A"/>
        </a:buClr>
        <a:buSzPct val="80000"/>
        <a:buFont typeface="Wingdings" pitchFamily="2" charset="2"/>
        <a:buChar char="n"/>
        <a:defRPr sz="2200">
          <a:solidFill>
            <a:schemeClr val="tx1"/>
          </a:solidFill>
          <a:latin typeface="Verdana" pitchFamily="34" charset="0"/>
        </a:defRPr>
      </a:lvl2pPr>
      <a:lvl3pPr marL="1074738" indent="-361950" algn="l" rtl="0" fontAlgn="base">
        <a:spcBef>
          <a:spcPct val="30000"/>
        </a:spcBef>
        <a:spcAft>
          <a:spcPct val="0"/>
        </a:spcAft>
        <a:buClr>
          <a:srgbClr val="8A8A8A"/>
        </a:buClr>
        <a:buSzPct val="80000"/>
        <a:buFont typeface="Wingdings" pitchFamily="2" charset="2"/>
        <a:buChar char="n"/>
        <a:defRPr sz="2200">
          <a:solidFill>
            <a:schemeClr val="tx1"/>
          </a:solidFill>
          <a:latin typeface="Verdana" pitchFamily="34" charset="0"/>
        </a:defRPr>
      </a:lvl3pPr>
      <a:lvl4pPr marL="1436688" indent="-360363" algn="l" rtl="0" fontAlgn="base">
        <a:spcBef>
          <a:spcPct val="30000"/>
        </a:spcBef>
        <a:spcAft>
          <a:spcPct val="0"/>
        </a:spcAft>
        <a:buClr>
          <a:srgbClr val="8A8A8A"/>
        </a:buClr>
        <a:buSzPct val="80000"/>
        <a:buFont typeface="Wingdings" pitchFamily="2" charset="2"/>
        <a:buChar char="n"/>
        <a:defRPr sz="2200">
          <a:solidFill>
            <a:schemeClr val="tx1"/>
          </a:solidFill>
          <a:latin typeface="Verdana" pitchFamily="34" charset="0"/>
        </a:defRPr>
      </a:lvl4pPr>
      <a:lvl5pPr marL="1779588" indent="-331788" algn="l" rtl="0" fontAlgn="base">
        <a:spcBef>
          <a:spcPct val="30000"/>
        </a:spcBef>
        <a:spcAft>
          <a:spcPct val="0"/>
        </a:spcAft>
        <a:buClr>
          <a:srgbClr val="8A8A8A"/>
        </a:buClr>
        <a:buSzPct val="80000"/>
        <a:buFont typeface="Wingdings" pitchFamily="2" charset="2"/>
        <a:buChar char="n"/>
        <a:defRPr sz="2200">
          <a:solidFill>
            <a:schemeClr val="tx1"/>
          </a:solidFill>
          <a:latin typeface="Verdana" pitchFamily="34" charset="0"/>
        </a:defRPr>
      </a:lvl5pPr>
      <a:lvl6pPr marL="2478088" indent="-228600" algn="l" rtl="0" eaLnBrk="1" fontAlgn="base" hangingPunct="1">
        <a:spcBef>
          <a:spcPct val="20000"/>
        </a:spcBef>
        <a:spcAft>
          <a:spcPct val="0"/>
        </a:spcAft>
        <a:buClr>
          <a:srgbClr val="BBC6D6"/>
        </a:buClr>
        <a:buSzPct val="80000"/>
        <a:buFont typeface="Wingdings" pitchFamily="1" charset="2"/>
        <a:buChar char="n"/>
        <a:defRPr sz="1200">
          <a:solidFill>
            <a:schemeClr val="tx1"/>
          </a:solidFill>
          <a:latin typeface="+mn-lt"/>
        </a:defRPr>
      </a:lvl6pPr>
      <a:lvl7pPr marL="2935288" indent="-228600" algn="l" rtl="0" eaLnBrk="1" fontAlgn="base" hangingPunct="1">
        <a:spcBef>
          <a:spcPct val="20000"/>
        </a:spcBef>
        <a:spcAft>
          <a:spcPct val="0"/>
        </a:spcAft>
        <a:buClr>
          <a:srgbClr val="BBC6D6"/>
        </a:buClr>
        <a:buSzPct val="80000"/>
        <a:buFont typeface="Wingdings" pitchFamily="1" charset="2"/>
        <a:buChar char="n"/>
        <a:defRPr sz="1200">
          <a:solidFill>
            <a:schemeClr val="tx1"/>
          </a:solidFill>
          <a:latin typeface="+mn-lt"/>
        </a:defRPr>
      </a:lvl7pPr>
      <a:lvl8pPr marL="3392488" indent="-228600" algn="l" rtl="0" eaLnBrk="1" fontAlgn="base" hangingPunct="1">
        <a:spcBef>
          <a:spcPct val="20000"/>
        </a:spcBef>
        <a:spcAft>
          <a:spcPct val="0"/>
        </a:spcAft>
        <a:buClr>
          <a:srgbClr val="BBC6D6"/>
        </a:buClr>
        <a:buSzPct val="80000"/>
        <a:buFont typeface="Wingdings" pitchFamily="1" charset="2"/>
        <a:buChar char="n"/>
        <a:defRPr sz="1200">
          <a:solidFill>
            <a:schemeClr val="tx1"/>
          </a:solidFill>
          <a:latin typeface="+mn-lt"/>
        </a:defRPr>
      </a:lvl8pPr>
      <a:lvl9pPr marL="3849688" indent="-228600" algn="l" rtl="0" eaLnBrk="1" fontAlgn="base" hangingPunct="1">
        <a:spcBef>
          <a:spcPct val="20000"/>
        </a:spcBef>
        <a:spcAft>
          <a:spcPct val="0"/>
        </a:spcAft>
        <a:buClr>
          <a:srgbClr val="BBC6D6"/>
        </a:buClr>
        <a:buSzPct val="80000"/>
        <a:buFont typeface="Wingdings" pitchFamily="1" charset="2"/>
        <a:buChar char="n"/>
        <a:defRPr sz="1200">
          <a:solidFill>
            <a:schemeClr val="tx1"/>
          </a:solidFill>
          <a:latin typeface="+mn-lt"/>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037" name="Rectangle 13"/>
          <p:cNvSpPr>
            <a:spLocks noGrp="1" noChangeArrowheads="1"/>
          </p:cNvSpPr>
          <p:nvPr>
            <p:ph type="ftr" sz="quarter" idx="3"/>
          </p:nvPr>
        </p:nvSpPr>
        <p:spPr bwMode="auto">
          <a:xfrm>
            <a:off x="704850" y="6465888"/>
            <a:ext cx="6497638" cy="26352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1" hangingPunct="1">
              <a:spcBef>
                <a:spcPct val="0"/>
              </a:spcBef>
              <a:defRPr sz="1000">
                <a:solidFill>
                  <a:srgbClr val="265A7F"/>
                </a:solidFill>
                <a:cs typeface="Arial" charset="0"/>
              </a:defRPr>
            </a:lvl1pPr>
          </a:lstStyle>
          <a:p>
            <a:pPr>
              <a:defRPr/>
            </a:pPr>
            <a:r>
              <a:rPr lang="en-US"/>
              <a:t>Vorname Name | Veranstaltung | © Bundesnetzagentur</a:t>
            </a:r>
          </a:p>
        </p:txBody>
      </p:sp>
      <p:sp>
        <p:nvSpPr>
          <p:cNvPr id="1038" name="Rectangle 14"/>
          <p:cNvSpPr>
            <a:spLocks noGrp="1" noChangeArrowheads="1"/>
          </p:cNvSpPr>
          <p:nvPr>
            <p:ph type="sldNum" sz="quarter" idx="4"/>
          </p:nvPr>
        </p:nvSpPr>
        <p:spPr bwMode="auto">
          <a:xfrm>
            <a:off x="8285163" y="6415088"/>
            <a:ext cx="609600" cy="26352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spcBef>
                <a:spcPct val="0"/>
              </a:spcBef>
              <a:defRPr sz="1400">
                <a:solidFill>
                  <a:srgbClr val="265A7F"/>
                </a:solidFill>
              </a:defRPr>
            </a:lvl1pPr>
          </a:lstStyle>
          <a:p>
            <a:pPr>
              <a:defRPr/>
            </a:pPr>
            <a:fld id="{954349B9-4460-4C63-90A5-243239BCEFE4}" type="slidenum">
              <a:rPr lang="de-DE"/>
              <a:pPr>
                <a:defRPr/>
              </a:pPr>
              <a:t>‹#›</a:t>
            </a:fld>
            <a:endParaRPr lang="de-DE"/>
          </a:p>
        </p:txBody>
      </p:sp>
      <p:sp>
        <p:nvSpPr>
          <p:cNvPr id="617482" name="Rectangle 10"/>
          <p:cNvSpPr>
            <a:spLocks noGrp="1" noChangeArrowheads="1"/>
          </p:cNvSpPr>
          <p:nvPr>
            <p:ph type="dt" sz="half" idx="2"/>
          </p:nvPr>
        </p:nvSpPr>
        <p:spPr bwMode="auto">
          <a:xfrm>
            <a:off x="7202488" y="6473825"/>
            <a:ext cx="1082675" cy="238125"/>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t" anchorCtr="0" compatLnSpc="1">
            <a:prstTxWarp prst="textNoShape">
              <a:avLst/>
            </a:prstTxWarp>
          </a:bodyPr>
          <a:lstStyle>
            <a:lvl1pPr algn="r" eaLnBrk="0" hangingPunct="0">
              <a:spcBef>
                <a:spcPct val="20000"/>
              </a:spcBef>
              <a:buClr>
                <a:srgbClr val="BBC6D6"/>
              </a:buClr>
              <a:buSzPct val="80000"/>
              <a:buFont typeface="Wingdings" pitchFamily="2" charset="2"/>
              <a:buNone/>
              <a:defRPr sz="1000">
                <a:solidFill>
                  <a:srgbClr val="265A7F"/>
                </a:solidFill>
              </a:defRPr>
            </a:lvl1pPr>
          </a:lstStyle>
          <a:p>
            <a:pPr>
              <a:defRPr/>
            </a:pPr>
            <a:endParaRPr lang="de-DE"/>
          </a:p>
        </p:txBody>
      </p:sp>
      <p:sp>
        <p:nvSpPr>
          <p:cNvPr id="13317" name="Rectangle 11"/>
          <p:cNvSpPr>
            <a:spLocks noGrp="1" noChangeArrowheads="1"/>
          </p:cNvSpPr>
          <p:nvPr>
            <p:ph type="body" idx="1"/>
          </p:nvPr>
        </p:nvSpPr>
        <p:spPr bwMode="auto">
          <a:xfrm>
            <a:off x="700088" y="2716213"/>
            <a:ext cx="8085137" cy="355123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de-DE" smtClean="0"/>
              <a:t>Mastertextformat bearbeiten</a:t>
            </a:r>
          </a:p>
          <a:p>
            <a:pPr lvl="1"/>
            <a:r>
              <a:rPr lang="de-DE" smtClean="0"/>
              <a:t>Zweite Ebene</a:t>
            </a:r>
          </a:p>
          <a:p>
            <a:pPr lvl="2"/>
            <a:r>
              <a:rPr lang="de-DE" smtClean="0"/>
              <a:t>Dritte Ebene</a:t>
            </a:r>
          </a:p>
          <a:p>
            <a:pPr lvl="3"/>
            <a:r>
              <a:rPr lang="de-DE" smtClean="0"/>
              <a:t>Vierte Ebene</a:t>
            </a:r>
          </a:p>
          <a:p>
            <a:pPr lvl="4"/>
            <a:r>
              <a:rPr lang="de-DE" smtClean="0"/>
              <a:t>Fünfte Ebene</a:t>
            </a:r>
          </a:p>
        </p:txBody>
      </p:sp>
      <p:sp>
        <p:nvSpPr>
          <p:cNvPr id="1031" name="Rectangle 7"/>
          <p:cNvSpPr>
            <a:spLocks noChangeArrowheads="1"/>
          </p:cNvSpPr>
          <p:nvPr/>
        </p:nvSpPr>
        <p:spPr bwMode="auto">
          <a:xfrm>
            <a:off x="0" y="2325688"/>
            <a:ext cx="9144000" cy="90487"/>
          </a:xfrm>
          <a:prstGeom prst="rect">
            <a:avLst/>
          </a:prstGeom>
          <a:solidFill>
            <a:srgbClr val="265A7F"/>
          </a:solidFill>
          <a:ln>
            <a:noFill/>
          </a:ln>
          <a:extLst>
            <a:ext uri="{91240B29-F687-4F45-9708-019B960494DF}"/>
          </a:extLst>
        </p:spPr>
        <p:txBody>
          <a:bodyPr wrap="none" anchor="ctr"/>
          <a:lstStyle/>
          <a:p>
            <a:pPr algn="ctr">
              <a:defRPr/>
            </a:pPr>
            <a:endParaRPr lang="de-DE" sz="1800">
              <a:latin typeface="Arial" charset="0"/>
            </a:endParaRPr>
          </a:p>
        </p:txBody>
      </p:sp>
      <p:sp>
        <p:nvSpPr>
          <p:cNvPr id="1393" name="Rectangle 369"/>
          <p:cNvSpPr>
            <a:spLocks noChangeArrowheads="1"/>
          </p:cNvSpPr>
          <p:nvPr/>
        </p:nvSpPr>
        <p:spPr bwMode="auto">
          <a:xfrm>
            <a:off x="5240338" y="2192338"/>
            <a:ext cx="3903662" cy="136525"/>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1" charset="2"/>
              <a:buNone/>
              <a:defRPr/>
            </a:pPr>
            <a:endParaRPr lang="de-DE" sz="1800">
              <a:latin typeface="Arial Narrow" pitchFamily="1" charset="0"/>
            </a:endParaRPr>
          </a:p>
        </p:txBody>
      </p:sp>
      <p:sp>
        <p:nvSpPr>
          <p:cNvPr id="1394" name="Rectangle 370"/>
          <p:cNvSpPr>
            <a:spLocks noChangeArrowheads="1"/>
          </p:cNvSpPr>
          <p:nvPr/>
        </p:nvSpPr>
        <p:spPr bwMode="auto">
          <a:xfrm>
            <a:off x="0" y="1919288"/>
            <a:ext cx="6107113" cy="409575"/>
          </a:xfrm>
          <a:prstGeom prst="rect">
            <a:avLst/>
          </a:prstGeom>
          <a:solidFill>
            <a:srgbClr val="F39A16"/>
          </a:solidFill>
          <a:ln>
            <a:noFill/>
          </a:ln>
          <a:extLst>
            <a:ext uri="{91240B29-F687-4F45-9708-019B960494DF}"/>
          </a:extLst>
        </p:spPr>
        <p:txBody>
          <a:bodyPr wrap="none" anchor="ctr"/>
          <a:lstStyle/>
          <a:p>
            <a:pPr>
              <a:defRPr/>
            </a:pPr>
            <a:endParaRPr lang="de-DE"/>
          </a:p>
        </p:txBody>
      </p:sp>
      <p:sp>
        <p:nvSpPr>
          <p:cNvPr id="13321" name="Rectangle 16"/>
          <p:cNvSpPr>
            <a:spLocks noGrp="1" noChangeArrowheads="1"/>
          </p:cNvSpPr>
          <p:nvPr>
            <p:ph type="title"/>
          </p:nvPr>
        </p:nvSpPr>
        <p:spPr bwMode="auto">
          <a:xfrm>
            <a:off x="709613" y="1905000"/>
            <a:ext cx="5218112" cy="450850"/>
          </a:xfrm>
          <a:prstGeom prst="rect">
            <a:avLst/>
          </a:prstGeom>
          <a:noFill/>
          <a:ln w="9525">
            <a:noFill/>
            <a:miter lim="800000"/>
            <a:headEnd/>
            <a:tailEnd/>
          </a:ln>
        </p:spPr>
        <p:txBody>
          <a:bodyPr vert="horz" wrap="square" lIns="91440" tIns="45720" rIns="91440" bIns="45720" numCol="1" anchor="b" anchorCtr="0" compatLnSpc="1">
            <a:prstTxWarp prst="textNoShape">
              <a:avLst/>
            </a:prstTxWarp>
          </a:bodyPr>
          <a:lstStyle/>
          <a:p>
            <a:pPr lvl="0"/>
            <a:r>
              <a:rPr lang="de-DE" smtClean="0"/>
              <a:t>Titelmasterformat durch Klicken bearbeiten</a:t>
            </a:r>
          </a:p>
        </p:txBody>
      </p:sp>
      <p:grpSp>
        <p:nvGrpSpPr>
          <p:cNvPr id="13322" name="Telekommunikation_Gruppe" descr="Telekommunikation"/>
          <p:cNvGrpSpPr>
            <a:grpSpLocks/>
          </p:cNvGrpSpPr>
          <p:nvPr/>
        </p:nvGrpSpPr>
        <p:grpSpPr bwMode="auto">
          <a:xfrm>
            <a:off x="7289800" y="1708150"/>
            <a:ext cx="409575" cy="409575"/>
            <a:chOff x="4628" y="2834"/>
            <a:chExt cx="227" cy="227"/>
          </a:xfrm>
        </p:grpSpPr>
        <p:sp>
          <p:nvSpPr>
            <p:cNvPr id="41" name="Rectangle 20"/>
            <p:cNvSpPr>
              <a:spLocks noChangeArrowheads="1"/>
            </p:cNvSpPr>
            <p:nvPr userDrawn="1"/>
          </p:nvSpPr>
          <p:spPr bwMode="auto">
            <a:xfrm>
              <a:off x="4628"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3336" name="Picture 21" descr="Telefon_300dpi"/>
            <p:cNvPicPr>
              <a:picLocks noChangeAspect="1" noChangeArrowheads="1"/>
            </p:cNvPicPr>
            <p:nvPr userDrawn="1"/>
          </p:nvPicPr>
          <p:blipFill>
            <a:blip r:embed="rId13"/>
            <a:srcRect/>
            <a:stretch>
              <a:fillRect/>
            </a:stretch>
          </p:blipFill>
          <p:spPr bwMode="auto">
            <a:xfrm>
              <a:off x="4646" y="2845"/>
              <a:ext cx="208" cy="208"/>
            </a:xfrm>
            <a:prstGeom prst="rect">
              <a:avLst/>
            </a:prstGeom>
            <a:solidFill>
              <a:srgbClr val="F39A16"/>
            </a:solidFill>
            <a:ln w="9525">
              <a:noFill/>
              <a:miter lim="800000"/>
              <a:headEnd/>
              <a:tailEnd/>
            </a:ln>
          </p:spPr>
        </p:pic>
      </p:grpSp>
      <p:grpSp>
        <p:nvGrpSpPr>
          <p:cNvPr id="13323" name="Elektrizität_Gruppe" descr="Elektrizität"/>
          <p:cNvGrpSpPr>
            <a:grpSpLocks/>
          </p:cNvGrpSpPr>
          <p:nvPr/>
        </p:nvGrpSpPr>
        <p:grpSpPr bwMode="auto">
          <a:xfrm>
            <a:off x="6196013" y="1708150"/>
            <a:ext cx="409575" cy="409575"/>
            <a:chOff x="3948" y="2830"/>
            <a:chExt cx="227" cy="227"/>
          </a:xfrm>
        </p:grpSpPr>
        <p:sp>
          <p:nvSpPr>
            <p:cNvPr id="44" name="Rectangle 23"/>
            <p:cNvSpPr>
              <a:spLocks noChangeArrowheads="1"/>
            </p:cNvSpPr>
            <p:nvPr userDrawn="1"/>
          </p:nvSpPr>
          <p:spPr bwMode="auto">
            <a:xfrm>
              <a:off x="3948" y="2830"/>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3334" name="Picture 24" descr="Strom_300dpi"/>
            <p:cNvPicPr>
              <a:picLocks noChangeAspect="1" noChangeArrowheads="1"/>
            </p:cNvPicPr>
            <p:nvPr userDrawn="1"/>
          </p:nvPicPr>
          <p:blipFill>
            <a:blip r:embed="rId14"/>
            <a:srcRect/>
            <a:stretch>
              <a:fillRect/>
            </a:stretch>
          </p:blipFill>
          <p:spPr bwMode="auto">
            <a:xfrm>
              <a:off x="3959" y="2845"/>
              <a:ext cx="201" cy="201"/>
            </a:xfrm>
            <a:prstGeom prst="rect">
              <a:avLst/>
            </a:prstGeom>
            <a:solidFill>
              <a:srgbClr val="F39A16"/>
            </a:solidFill>
            <a:ln w="9525">
              <a:noFill/>
              <a:miter lim="800000"/>
              <a:headEnd/>
              <a:tailEnd/>
            </a:ln>
          </p:spPr>
        </p:pic>
      </p:grpSp>
      <p:grpSp>
        <p:nvGrpSpPr>
          <p:cNvPr id="13324" name="Gas_Gruppe" descr="Gas"/>
          <p:cNvGrpSpPr>
            <a:grpSpLocks/>
          </p:cNvGrpSpPr>
          <p:nvPr/>
        </p:nvGrpSpPr>
        <p:grpSpPr bwMode="auto">
          <a:xfrm>
            <a:off x="6734175" y="1708150"/>
            <a:ext cx="409575" cy="409575"/>
            <a:chOff x="4286" y="2834"/>
            <a:chExt cx="227" cy="227"/>
          </a:xfrm>
        </p:grpSpPr>
        <p:sp>
          <p:nvSpPr>
            <p:cNvPr id="47" name="Rectangle 26"/>
            <p:cNvSpPr>
              <a:spLocks noChangeArrowheads="1"/>
            </p:cNvSpPr>
            <p:nvPr userDrawn="1"/>
          </p:nvSpPr>
          <p:spPr bwMode="auto">
            <a:xfrm>
              <a:off x="4286"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3332" name="Picture 27" descr="Gas_300dpi"/>
            <p:cNvPicPr>
              <a:picLocks noChangeAspect="1" noChangeArrowheads="1"/>
            </p:cNvPicPr>
            <p:nvPr userDrawn="1"/>
          </p:nvPicPr>
          <p:blipFill>
            <a:blip r:embed="rId15"/>
            <a:srcRect/>
            <a:stretch>
              <a:fillRect/>
            </a:stretch>
          </p:blipFill>
          <p:spPr bwMode="auto">
            <a:xfrm>
              <a:off x="4306" y="2858"/>
              <a:ext cx="176" cy="176"/>
            </a:xfrm>
            <a:prstGeom prst="rect">
              <a:avLst/>
            </a:prstGeom>
            <a:solidFill>
              <a:srgbClr val="F39A16"/>
            </a:solidFill>
            <a:ln w="9525">
              <a:noFill/>
              <a:miter lim="800000"/>
              <a:headEnd/>
              <a:tailEnd/>
            </a:ln>
          </p:spPr>
        </p:pic>
      </p:grpSp>
      <p:grpSp>
        <p:nvGrpSpPr>
          <p:cNvPr id="13325" name="Post_Gruppe" descr="Post"/>
          <p:cNvGrpSpPr>
            <a:grpSpLocks/>
          </p:cNvGrpSpPr>
          <p:nvPr/>
        </p:nvGrpSpPr>
        <p:grpSpPr bwMode="auto">
          <a:xfrm>
            <a:off x="7835900" y="1708150"/>
            <a:ext cx="409575" cy="409575"/>
            <a:chOff x="4969" y="2834"/>
            <a:chExt cx="227" cy="227"/>
          </a:xfrm>
        </p:grpSpPr>
        <p:sp>
          <p:nvSpPr>
            <p:cNvPr id="50" name="Rectangle 29"/>
            <p:cNvSpPr>
              <a:spLocks noChangeArrowheads="1"/>
            </p:cNvSpPr>
            <p:nvPr userDrawn="1"/>
          </p:nvSpPr>
          <p:spPr bwMode="auto">
            <a:xfrm>
              <a:off x="4969"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3330" name="Picture 30" descr="Post_300dpi"/>
            <p:cNvPicPr>
              <a:picLocks noChangeAspect="1" noChangeArrowheads="1"/>
            </p:cNvPicPr>
            <p:nvPr userDrawn="1"/>
          </p:nvPicPr>
          <p:blipFill>
            <a:blip r:embed="rId16"/>
            <a:srcRect/>
            <a:stretch>
              <a:fillRect/>
            </a:stretch>
          </p:blipFill>
          <p:spPr bwMode="auto">
            <a:xfrm>
              <a:off x="4986" y="2853"/>
              <a:ext cx="194" cy="194"/>
            </a:xfrm>
            <a:prstGeom prst="rect">
              <a:avLst/>
            </a:prstGeom>
            <a:solidFill>
              <a:srgbClr val="F39A16"/>
            </a:solidFill>
            <a:ln w="9525">
              <a:noFill/>
              <a:miter lim="800000"/>
              <a:headEnd/>
              <a:tailEnd/>
            </a:ln>
          </p:spPr>
        </p:pic>
      </p:grpSp>
      <p:grpSp>
        <p:nvGrpSpPr>
          <p:cNvPr id="13326" name="Eisenbahnen_Gruppe" descr="Eisenbahnen"/>
          <p:cNvGrpSpPr>
            <a:grpSpLocks/>
          </p:cNvGrpSpPr>
          <p:nvPr/>
        </p:nvGrpSpPr>
        <p:grpSpPr bwMode="auto">
          <a:xfrm>
            <a:off x="8380413" y="1708150"/>
            <a:ext cx="409575" cy="409575"/>
            <a:chOff x="5308" y="2834"/>
            <a:chExt cx="227" cy="227"/>
          </a:xfrm>
        </p:grpSpPr>
        <p:sp>
          <p:nvSpPr>
            <p:cNvPr id="53" name="Rectangle 32"/>
            <p:cNvSpPr>
              <a:spLocks noChangeArrowheads="1"/>
            </p:cNvSpPr>
            <p:nvPr userDrawn="1"/>
          </p:nvSpPr>
          <p:spPr bwMode="auto">
            <a:xfrm>
              <a:off x="5308" y="2834"/>
              <a:ext cx="227" cy="227"/>
            </a:xfrm>
            <a:prstGeom prst="rect">
              <a:avLst/>
            </a:prstGeom>
            <a:solidFill>
              <a:srgbClr val="F39A16"/>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en-US" sz="1800"/>
            </a:p>
          </p:txBody>
        </p:sp>
        <p:pic>
          <p:nvPicPr>
            <p:cNvPr id="13328" name="Picture 33" descr="Bahn_300dpi"/>
            <p:cNvPicPr>
              <a:picLocks noChangeAspect="1" noChangeArrowheads="1"/>
            </p:cNvPicPr>
            <p:nvPr userDrawn="1"/>
          </p:nvPicPr>
          <p:blipFill>
            <a:blip r:embed="rId17"/>
            <a:srcRect/>
            <a:stretch>
              <a:fillRect/>
            </a:stretch>
          </p:blipFill>
          <p:spPr bwMode="auto">
            <a:xfrm>
              <a:off x="5339" y="2868"/>
              <a:ext cx="171" cy="171"/>
            </a:xfrm>
            <a:prstGeom prst="rect">
              <a:avLst/>
            </a:prstGeom>
            <a:solidFill>
              <a:srgbClr val="F39A16"/>
            </a:solidFill>
            <a:ln w="9525">
              <a:noFill/>
              <a:miter lim="800000"/>
              <a:headEnd/>
              <a:tailEnd/>
            </a:ln>
          </p:spPr>
        </p:pic>
      </p:grpSp>
    </p:spTree>
  </p:cSld>
  <p:clrMap bg1="lt1" tx1="dk1" bg2="lt2" tx2="dk2" accent1="accent1" accent2="accent2" accent3="accent3" accent4="accent4" accent5="accent5" accent6="accent6" hlink="hlink" folHlink="folHlink"/>
  <p:sldLayoutIdLst>
    <p:sldLayoutId id="2147483757" r:id="rId1"/>
    <p:sldLayoutId id="2147483756" r:id="rId2"/>
    <p:sldLayoutId id="2147483755" r:id="rId3"/>
    <p:sldLayoutId id="2147483754" r:id="rId4"/>
    <p:sldLayoutId id="2147483753" r:id="rId5"/>
    <p:sldLayoutId id="2147483752" r:id="rId6"/>
    <p:sldLayoutId id="2147483751" r:id="rId7"/>
    <p:sldLayoutId id="2147483750" r:id="rId8"/>
    <p:sldLayoutId id="2147483749" r:id="rId9"/>
    <p:sldLayoutId id="2147483748" r:id="rId10"/>
    <p:sldLayoutId id="2147483747" r:id="rId11"/>
  </p:sldLayoutIdLst>
  <p:hf hdr="0"/>
  <p:txStyles>
    <p:titleStyle>
      <a:lvl1pPr algn="l" rtl="0" eaLnBrk="0" fontAlgn="base" hangingPunct="0">
        <a:spcBef>
          <a:spcPct val="0"/>
        </a:spcBef>
        <a:spcAft>
          <a:spcPct val="0"/>
        </a:spcAft>
        <a:defRPr sz="2400">
          <a:solidFill>
            <a:schemeClr val="bg1"/>
          </a:solidFill>
          <a:latin typeface="+mj-lt"/>
          <a:ea typeface="+mj-ea"/>
          <a:cs typeface="+mj-cs"/>
        </a:defRPr>
      </a:lvl1pPr>
      <a:lvl2pPr algn="l" rtl="0" eaLnBrk="0" fontAlgn="base" hangingPunct="0">
        <a:spcBef>
          <a:spcPct val="0"/>
        </a:spcBef>
        <a:spcAft>
          <a:spcPct val="0"/>
        </a:spcAft>
        <a:defRPr sz="2400">
          <a:solidFill>
            <a:schemeClr val="bg1"/>
          </a:solidFill>
          <a:latin typeface="Verdana" pitchFamily="34" charset="0"/>
        </a:defRPr>
      </a:lvl2pPr>
      <a:lvl3pPr algn="l" rtl="0" eaLnBrk="0" fontAlgn="base" hangingPunct="0">
        <a:spcBef>
          <a:spcPct val="0"/>
        </a:spcBef>
        <a:spcAft>
          <a:spcPct val="0"/>
        </a:spcAft>
        <a:defRPr sz="2400">
          <a:solidFill>
            <a:schemeClr val="bg1"/>
          </a:solidFill>
          <a:latin typeface="Verdana" pitchFamily="34" charset="0"/>
        </a:defRPr>
      </a:lvl3pPr>
      <a:lvl4pPr algn="l" rtl="0" eaLnBrk="0" fontAlgn="base" hangingPunct="0">
        <a:spcBef>
          <a:spcPct val="0"/>
        </a:spcBef>
        <a:spcAft>
          <a:spcPct val="0"/>
        </a:spcAft>
        <a:defRPr sz="2400">
          <a:solidFill>
            <a:schemeClr val="bg1"/>
          </a:solidFill>
          <a:latin typeface="Verdana" pitchFamily="34" charset="0"/>
        </a:defRPr>
      </a:lvl4pPr>
      <a:lvl5pPr algn="l" rtl="0" eaLnBrk="0" fontAlgn="base" hangingPunct="0">
        <a:spcBef>
          <a:spcPct val="0"/>
        </a:spcBef>
        <a:spcAft>
          <a:spcPct val="0"/>
        </a:spcAft>
        <a:defRPr sz="2400">
          <a:solidFill>
            <a:schemeClr val="bg1"/>
          </a:solidFill>
          <a:latin typeface="Verdana" pitchFamily="34" charset="0"/>
        </a:defRPr>
      </a:lvl5pPr>
      <a:lvl6pPr marL="457200" algn="l" rtl="0" fontAlgn="base">
        <a:spcBef>
          <a:spcPct val="0"/>
        </a:spcBef>
        <a:spcAft>
          <a:spcPct val="0"/>
        </a:spcAft>
        <a:defRPr sz="2400">
          <a:solidFill>
            <a:schemeClr val="bg1"/>
          </a:solidFill>
          <a:latin typeface="Verdana" pitchFamily="34" charset="0"/>
        </a:defRPr>
      </a:lvl6pPr>
      <a:lvl7pPr marL="914400" algn="l" rtl="0" fontAlgn="base">
        <a:spcBef>
          <a:spcPct val="0"/>
        </a:spcBef>
        <a:spcAft>
          <a:spcPct val="0"/>
        </a:spcAft>
        <a:defRPr sz="2400">
          <a:solidFill>
            <a:schemeClr val="bg1"/>
          </a:solidFill>
          <a:latin typeface="Verdana" pitchFamily="34" charset="0"/>
        </a:defRPr>
      </a:lvl7pPr>
      <a:lvl8pPr marL="1371600" algn="l" rtl="0" fontAlgn="base">
        <a:spcBef>
          <a:spcPct val="0"/>
        </a:spcBef>
        <a:spcAft>
          <a:spcPct val="0"/>
        </a:spcAft>
        <a:defRPr sz="2400">
          <a:solidFill>
            <a:schemeClr val="bg1"/>
          </a:solidFill>
          <a:latin typeface="Verdana" pitchFamily="34" charset="0"/>
        </a:defRPr>
      </a:lvl8pPr>
      <a:lvl9pPr marL="1828800" algn="l" rtl="0" fontAlgn="base">
        <a:spcBef>
          <a:spcPct val="0"/>
        </a:spcBef>
        <a:spcAft>
          <a:spcPct val="0"/>
        </a:spcAft>
        <a:defRPr sz="2400">
          <a:solidFill>
            <a:schemeClr val="bg1"/>
          </a:solidFill>
          <a:latin typeface="Verdana" pitchFamily="34" charset="0"/>
        </a:defRPr>
      </a:lvl9pPr>
    </p:titleStyle>
    <p:bodyStyle>
      <a:lvl1pPr marL="342900" indent="-342900" algn="l" rtl="0" eaLnBrk="0" fontAlgn="base" hangingPunct="0">
        <a:spcBef>
          <a:spcPct val="20000"/>
        </a:spcBef>
        <a:spcAft>
          <a:spcPct val="0"/>
        </a:spcAft>
        <a:tabLst>
          <a:tab pos="987425" algn="l"/>
        </a:tabLst>
        <a:defRPr sz="2200">
          <a:solidFill>
            <a:schemeClr val="tx1"/>
          </a:solidFill>
          <a:latin typeface="+mn-lt"/>
          <a:ea typeface="+mn-ea"/>
          <a:cs typeface="+mn-cs"/>
        </a:defRPr>
      </a:lvl1pPr>
      <a:lvl2pPr marL="179388" indent="277813" algn="l" rtl="0" eaLnBrk="0" fontAlgn="base" hangingPunct="0">
        <a:spcBef>
          <a:spcPct val="20000"/>
        </a:spcBef>
        <a:spcAft>
          <a:spcPct val="0"/>
        </a:spcAft>
        <a:tabLst>
          <a:tab pos="987425" algn="l"/>
        </a:tabLst>
        <a:defRPr sz="2200">
          <a:solidFill>
            <a:schemeClr val="tx1"/>
          </a:solidFill>
          <a:latin typeface="+mn-lt"/>
        </a:defRPr>
      </a:lvl2pPr>
      <a:lvl3pPr marL="358775" indent="555625" algn="l" rtl="0" eaLnBrk="0" fontAlgn="base" hangingPunct="0">
        <a:spcBef>
          <a:spcPct val="20000"/>
        </a:spcBef>
        <a:spcAft>
          <a:spcPct val="0"/>
        </a:spcAft>
        <a:tabLst>
          <a:tab pos="987425" algn="l"/>
        </a:tabLst>
        <a:defRPr sz="2200">
          <a:solidFill>
            <a:schemeClr val="tx1"/>
          </a:solidFill>
          <a:latin typeface="+mn-lt"/>
        </a:defRPr>
      </a:lvl3pPr>
      <a:lvl4pPr marL="539750" indent="-1588" algn="l" rtl="0" eaLnBrk="0" fontAlgn="base" hangingPunct="0">
        <a:spcBef>
          <a:spcPct val="20000"/>
        </a:spcBef>
        <a:spcAft>
          <a:spcPct val="0"/>
        </a:spcAft>
        <a:tabLst>
          <a:tab pos="987425" algn="l"/>
        </a:tabLst>
        <a:defRPr sz="2200">
          <a:solidFill>
            <a:schemeClr val="tx1"/>
          </a:solidFill>
          <a:latin typeface="+mn-lt"/>
        </a:defRPr>
      </a:lvl4pPr>
      <a:lvl5pPr marL="719138" indent="1109663" algn="l" rtl="0" eaLnBrk="0" fontAlgn="base" hangingPunct="0">
        <a:spcBef>
          <a:spcPct val="20000"/>
        </a:spcBef>
        <a:spcAft>
          <a:spcPct val="0"/>
        </a:spcAft>
        <a:tabLst>
          <a:tab pos="987425" algn="l"/>
        </a:tabLst>
        <a:defRPr sz="2200">
          <a:solidFill>
            <a:schemeClr val="tx1"/>
          </a:solidFill>
          <a:latin typeface="+mn-lt"/>
        </a:defRPr>
      </a:lvl5pPr>
      <a:lvl6pPr marL="1176338" algn="l" rtl="0" fontAlgn="base">
        <a:spcBef>
          <a:spcPct val="20000"/>
        </a:spcBef>
        <a:spcAft>
          <a:spcPct val="0"/>
        </a:spcAft>
        <a:tabLst>
          <a:tab pos="987425" algn="l"/>
        </a:tabLst>
        <a:defRPr sz="2200">
          <a:solidFill>
            <a:schemeClr val="tx1"/>
          </a:solidFill>
          <a:latin typeface="+mn-lt"/>
        </a:defRPr>
      </a:lvl6pPr>
      <a:lvl7pPr marL="1633538" algn="l" rtl="0" fontAlgn="base">
        <a:spcBef>
          <a:spcPct val="20000"/>
        </a:spcBef>
        <a:spcAft>
          <a:spcPct val="0"/>
        </a:spcAft>
        <a:tabLst>
          <a:tab pos="987425" algn="l"/>
        </a:tabLst>
        <a:defRPr sz="2200">
          <a:solidFill>
            <a:schemeClr val="tx1"/>
          </a:solidFill>
          <a:latin typeface="+mn-lt"/>
        </a:defRPr>
      </a:lvl7pPr>
      <a:lvl8pPr marL="2090738" algn="l" rtl="0" fontAlgn="base">
        <a:spcBef>
          <a:spcPct val="20000"/>
        </a:spcBef>
        <a:spcAft>
          <a:spcPct val="0"/>
        </a:spcAft>
        <a:tabLst>
          <a:tab pos="987425" algn="l"/>
        </a:tabLst>
        <a:defRPr sz="2200">
          <a:solidFill>
            <a:schemeClr val="tx1"/>
          </a:solidFill>
          <a:latin typeface="+mn-lt"/>
        </a:defRPr>
      </a:lvl8pPr>
      <a:lvl9pPr marL="2547938" algn="l" rtl="0" fontAlgn="base">
        <a:spcBef>
          <a:spcPct val="20000"/>
        </a:spcBef>
        <a:spcAft>
          <a:spcPct val="0"/>
        </a:spcAft>
        <a:tabLst>
          <a:tab pos="987425" algn="l"/>
        </a:tabLst>
        <a:defRPr sz="2200">
          <a:solidFill>
            <a:schemeClr val="tx1"/>
          </a:solidFill>
          <a:latin typeface="+mn-lt"/>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Tree>
  </p:cSld>
  <p:clrMap bg1="lt1" tx1="dk1" bg2="lt2" tx2="dk2" accent1="accent1" accent2="accent2" accent3="accent3" accent4="accent4" accent5="accent5" accent6="accent6" hlink="hlink" folHlink="folHlink"/>
  <p:sldLayoutIdLst>
    <p:sldLayoutId id="2147483768" r:id="rId1"/>
    <p:sldLayoutId id="2147483767" r:id="rId2"/>
    <p:sldLayoutId id="2147483766" r:id="rId3"/>
    <p:sldLayoutId id="2147483765" r:id="rId4"/>
    <p:sldLayoutId id="2147483764" r:id="rId5"/>
    <p:sldLayoutId id="2147483763" r:id="rId6"/>
    <p:sldLayoutId id="2147483762" r:id="rId7"/>
    <p:sldLayoutId id="2147483761" r:id="rId8"/>
    <p:sldLayoutId id="2147483760" r:id="rId9"/>
    <p:sldLayoutId id="2147483759" r:id="rId10"/>
    <p:sldLayoutId id="2147483758" r:id="rId11"/>
  </p:sldLayoutIdLst>
  <p:hf hdr="0"/>
  <p:txStyles>
    <p:titleStyle>
      <a:lvl1pPr algn="l" rtl="0" eaLnBrk="0" fontAlgn="base" hangingPunct="0">
        <a:spcBef>
          <a:spcPct val="0"/>
        </a:spcBef>
        <a:spcAft>
          <a:spcPct val="0"/>
        </a:spcAft>
        <a:defRPr sz="3200">
          <a:solidFill>
            <a:schemeClr val="tx2"/>
          </a:solidFill>
          <a:latin typeface="+mj-lt"/>
          <a:ea typeface="+mj-ea"/>
          <a:cs typeface="+mj-cs"/>
        </a:defRPr>
      </a:lvl1pPr>
      <a:lvl2pPr algn="l" rtl="0" eaLnBrk="0" fontAlgn="base" hangingPunct="0">
        <a:spcBef>
          <a:spcPct val="0"/>
        </a:spcBef>
        <a:spcAft>
          <a:spcPct val="0"/>
        </a:spcAft>
        <a:defRPr sz="3200">
          <a:solidFill>
            <a:schemeClr val="tx2"/>
          </a:solidFill>
          <a:latin typeface="Verdana" pitchFamily="34" charset="0"/>
        </a:defRPr>
      </a:lvl2pPr>
      <a:lvl3pPr algn="l" rtl="0" eaLnBrk="0" fontAlgn="base" hangingPunct="0">
        <a:spcBef>
          <a:spcPct val="0"/>
        </a:spcBef>
        <a:spcAft>
          <a:spcPct val="0"/>
        </a:spcAft>
        <a:defRPr sz="3200">
          <a:solidFill>
            <a:schemeClr val="tx2"/>
          </a:solidFill>
          <a:latin typeface="Verdana" pitchFamily="34" charset="0"/>
        </a:defRPr>
      </a:lvl3pPr>
      <a:lvl4pPr algn="l" rtl="0" eaLnBrk="0" fontAlgn="base" hangingPunct="0">
        <a:spcBef>
          <a:spcPct val="0"/>
        </a:spcBef>
        <a:spcAft>
          <a:spcPct val="0"/>
        </a:spcAft>
        <a:defRPr sz="3200">
          <a:solidFill>
            <a:schemeClr val="tx2"/>
          </a:solidFill>
          <a:latin typeface="Verdana" pitchFamily="34" charset="0"/>
        </a:defRPr>
      </a:lvl4pPr>
      <a:lvl5pPr algn="l" rtl="0" eaLnBrk="0" fontAlgn="base" hangingPunct="0">
        <a:spcBef>
          <a:spcPct val="0"/>
        </a:spcBef>
        <a:spcAft>
          <a:spcPct val="0"/>
        </a:spcAft>
        <a:defRPr sz="3200">
          <a:solidFill>
            <a:schemeClr val="tx2"/>
          </a:solidFill>
          <a:latin typeface="Verdana" pitchFamily="34" charset="0"/>
        </a:defRPr>
      </a:lvl5pPr>
      <a:lvl6pPr marL="457200" algn="l" rtl="0" fontAlgn="base">
        <a:spcBef>
          <a:spcPct val="0"/>
        </a:spcBef>
        <a:spcAft>
          <a:spcPct val="0"/>
        </a:spcAft>
        <a:defRPr sz="3200">
          <a:solidFill>
            <a:schemeClr val="tx2"/>
          </a:solidFill>
          <a:latin typeface="Verdana" pitchFamily="34" charset="0"/>
        </a:defRPr>
      </a:lvl6pPr>
      <a:lvl7pPr marL="914400" algn="l" rtl="0" fontAlgn="base">
        <a:spcBef>
          <a:spcPct val="0"/>
        </a:spcBef>
        <a:spcAft>
          <a:spcPct val="0"/>
        </a:spcAft>
        <a:defRPr sz="3200">
          <a:solidFill>
            <a:schemeClr val="tx2"/>
          </a:solidFill>
          <a:latin typeface="Verdana" pitchFamily="34" charset="0"/>
        </a:defRPr>
      </a:lvl7pPr>
      <a:lvl8pPr marL="1371600" algn="l" rtl="0" fontAlgn="base">
        <a:spcBef>
          <a:spcPct val="0"/>
        </a:spcBef>
        <a:spcAft>
          <a:spcPct val="0"/>
        </a:spcAft>
        <a:defRPr sz="3200">
          <a:solidFill>
            <a:schemeClr val="tx2"/>
          </a:solidFill>
          <a:latin typeface="Verdana" pitchFamily="34" charset="0"/>
        </a:defRPr>
      </a:lvl8pPr>
      <a:lvl9pPr marL="1828800" algn="l" rtl="0" fontAlgn="base">
        <a:spcBef>
          <a:spcPct val="0"/>
        </a:spcBef>
        <a:spcAft>
          <a:spcPct val="0"/>
        </a:spcAft>
        <a:defRPr sz="3200">
          <a:solidFill>
            <a:schemeClr val="tx2"/>
          </a:solidFill>
          <a:latin typeface="Verdana" pitchFamily="34" charset="0"/>
        </a:defRPr>
      </a:lvl9pPr>
    </p:titleStyle>
    <p:bodyStyle>
      <a:lvl1pPr marL="342900" indent="-342900" algn="l" rtl="0" eaLnBrk="0" fontAlgn="base" hangingPunct="0">
        <a:spcBef>
          <a:spcPct val="20000"/>
        </a:spcBef>
        <a:spcAft>
          <a:spcPct val="0"/>
        </a:spcAft>
        <a:defRPr sz="2400">
          <a:solidFill>
            <a:schemeClr val="tx1"/>
          </a:solidFill>
          <a:latin typeface="+mn-lt"/>
          <a:ea typeface="+mn-ea"/>
          <a:cs typeface="+mn-cs"/>
        </a:defRPr>
      </a:lvl1pPr>
      <a:lvl2pPr marL="742950" indent="-285750" algn="l" rtl="0" eaLnBrk="0" fontAlgn="base" hangingPunct="0">
        <a:spcBef>
          <a:spcPct val="20000"/>
        </a:spcBef>
        <a:spcAft>
          <a:spcPct val="0"/>
        </a:spcAft>
        <a:defRPr sz="2400">
          <a:solidFill>
            <a:schemeClr val="tx1"/>
          </a:solidFill>
          <a:latin typeface="+mn-lt"/>
        </a:defRPr>
      </a:lvl2pPr>
      <a:lvl3pPr marL="1143000" indent="-228600" algn="l" rtl="0" eaLnBrk="0" fontAlgn="base" hangingPunct="0">
        <a:spcBef>
          <a:spcPct val="20000"/>
        </a:spcBef>
        <a:spcAft>
          <a:spcPct val="0"/>
        </a:spcAft>
        <a:defRPr sz="2400">
          <a:solidFill>
            <a:schemeClr val="tx1"/>
          </a:solidFill>
          <a:latin typeface="+mn-lt"/>
        </a:defRPr>
      </a:lvl3pPr>
      <a:lvl4pPr marL="1600200" indent="-228600" algn="l" rtl="0" eaLnBrk="0" fontAlgn="base" hangingPunct="0">
        <a:spcBef>
          <a:spcPct val="20000"/>
        </a:spcBef>
        <a:spcAft>
          <a:spcPct val="0"/>
        </a:spcAft>
        <a:defRPr sz="2400">
          <a:solidFill>
            <a:schemeClr val="tx1"/>
          </a:solidFill>
          <a:latin typeface="+mn-lt"/>
        </a:defRPr>
      </a:lvl4pPr>
      <a:lvl5pPr marL="2057400" indent="-228600" algn="l" rtl="0" eaLnBrk="0" fontAlgn="base" hangingPunct="0">
        <a:spcBef>
          <a:spcPct val="20000"/>
        </a:spcBef>
        <a:spcAft>
          <a:spcPct val="0"/>
        </a:spcAft>
        <a:defRPr sz="2400">
          <a:solidFill>
            <a:schemeClr val="tx1"/>
          </a:solidFill>
          <a:latin typeface="+mn-lt"/>
        </a:defRPr>
      </a:lvl5pPr>
      <a:lvl6pPr marL="2514600" indent="-228600" algn="l" rtl="0" fontAlgn="base">
        <a:spcBef>
          <a:spcPct val="20000"/>
        </a:spcBef>
        <a:spcAft>
          <a:spcPct val="0"/>
        </a:spcAft>
        <a:defRPr sz="2400">
          <a:solidFill>
            <a:schemeClr val="tx1"/>
          </a:solidFill>
          <a:latin typeface="+mn-lt"/>
        </a:defRPr>
      </a:lvl6pPr>
      <a:lvl7pPr marL="2971800" indent="-228600" algn="l" rtl="0" fontAlgn="base">
        <a:spcBef>
          <a:spcPct val="20000"/>
        </a:spcBef>
        <a:spcAft>
          <a:spcPct val="0"/>
        </a:spcAft>
        <a:defRPr sz="2400">
          <a:solidFill>
            <a:schemeClr val="tx1"/>
          </a:solidFill>
          <a:latin typeface="+mn-lt"/>
        </a:defRPr>
      </a:lvl7pPr>
      <a:lvl8pPr marL="3429000" indent="-228600" algn="l" rtl="0" fontAlgn="base">
        <a:spcBef>
          <a:spcPct val="20000"/>
        </a:spcBef>
        <a:spcAft>
          <a:spcPct val="0"/>
        </a:spcAft>
        <a:defRPr sz="2400">
          <a:solidFill>
            <a:schemeClr val="tx1"/>
          </a:solidFill>
          <a:latin typeface="+mn-lt"/>
        </a:defRPr>
      </a:lvl8pPr>
      <a:lvl9pPr marL="3886200" indent="-228600" algn="l" rtl="0" fontAlgn="base">
        <a:spcBef>
          <a:spcPct val="20000"/>
        </a:spcBef>
        <a:spcAft>
          <a:spcPct val="0"/>
        </a:spcAft>
        <a:defRPr sz="2400">
          <a:solidFill>
            <a:schemeClr val="tx1"/>
          </a:solidFill>
          <a:latin typeface="+mn-lt"/>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Pr>
        <a:solidFill>
          <a:schemeClr val="tx1"/>
        </a:solidFill>
        <a:effectLst/>
      </p:bgPr>
    </p:bg>
    <p:spTree>
      <p:nvGrpSpPr>
        <p:cNvPr id="1" name=""/>
        <p:cNvGrpSpPr/>
        <p:nvPr/>
      </p:nvGrpSpPr>
      <p:grpSpPr>
        <a:xfrm>
          <a:off x="0" y="0"/>
          <a:ext cx="0" cy="0"/>
          <a:chOff x="0" y="0"/>
          <a:chExt cx="0" cy="0"/>
        </a:xfrm>
      </p:grpSpPr>
    </p:spTree>
  </p:cSld>
  <p:clrMap bg1="lt1" tx1="dk1" bg2="lt2" tx2="dk2" accent1="accent1" accent2="accent2" accent3="accent3" accent4="accent4" accent5="accent5" accent6="accent6" hlink="hlink" folHlink="folHlink"/>
  <p:sldLayoutIdLst>
    <p:sldLayoutId id="2147483779" r:id="rId1"/>
    <p:sldLayoutId id="2147483778" r:id="rId2"/>
    <p:sldLayoutId id="2147483777" r:id="rId3"/>
    <p:sldLayoutId id="2147483776" r:id="rId4"/>
    <p:sldLayoutId id="2147483775" r:id="rId5"/>
    <p:sldLayoutId id="2147483774" r:id="rId6"/>
    <p:sldLayoutId id="2147483773" r:id="rId7"/>
    <p:sldLayoutId id="2147483772" r:id="rId8"/>
    <p:sldLayoutId id="2147483771" r:id="rId9"/>
    <p:sldLayoutId id="2147483770" r:id="rId10"/>
    <p:sldLayoutId id="2147483769" r:id="rId11"/>
  </p:sldLayoutIdLst>
  <p:hf hdr="0"/>
  <p:txStyles>
    <p:titleStyle>
      <a:lvl1pPr algn="l" rtl="0" eaLnBrk="0" fontAlgn="base" hangingPunct="0">
        <a:spcBef>
          <a:spcPct val="0"/>
        </a:spcBef>
        <a:spcAft>
          <a:spcPct val="0"/>
        </a:spcAft>
        <a:defRPr sz="3200">
          <a:solidFill>
            <a:schemeClr val="tx2"/>
          </a:solidFill>
          <a:latin typeface="+mj-lt"/>
          <a:ea typeface="+mj-ea"/>
          <a:cs typeface="+mj-cs"/>
        </a:defRPr>
      </a:lvl1pPr>
      <a:lvl2pPr algn="l" rtl="0" eaLnBrk="0" fontAlgn="base" hangingPunct="0">
        <a:spcBef>
          <a:spcPct val="0"/>
        </a:spcBef>
        <a:spcAft>
          <a:spcPct val="0"/>
        </a:spcAft>
        <a:defRPr sz="3200">
          <a:solidFill>
            <a:schemeClr val="tx2"/>
          </a:solidFill>
          <a:latin typeface="Verdana" pitchFamily="34" charset="0"/>
        </a:defRPr>
      </a:lvl2pPr>
      <a:lvl3pPr algn="l" rtl="0" eaLnBrk="0" fontAlgn="base" hangingPunct="0">
        <a:spcBef>
          <a:spcPct val="0"/>
        </a:spcBef>
        <a:spcAft>
          <a:spcPct val="0"/>
        </a:spcAft>
        <a:defRPr sz="3200">
          <a:solidFill>
            <a:schemeClr val="tx2"/>
          </a:solidFill>
          <a:latin typeface="Verdana" pitchFamily="34" charset="0"/>
        </a:defRPr>
      </a:lvl3pPr>
      <a:lvl4pPr algn="l" rtl="0" eaLnBrk="0" fontAlgn="base" hangingPunct="0">
        <a:spcBef>
          <a:spcPct val="0"/>
        </a:spcBef>
        <a:spcAft>
          <a:spcPct val="0"/>
        </a:spcAft>
        <a:defRPr sz="3200">
          <a:solidFill>
            <a:schemeClr val="tx2"/>
          </a:solidFill>
          <a:latin typeface="Verdana" pitchFamily="34" charset="0"/>
        </a:defRPr>
      </a:lvl4pPr>
      <a:lvl5pPr algn="l" rtl="0" eaLnBrk="0" fontAlgn="base" hangingPunct="0">
        <a:spcBef>
          <a:spcPct val="0"/>
        </a:spcBef>
        <a:spcAft>
          <a:spcPct val="0"/>
        </a:spcAft>
        <a:defRPr sz="3200">
          <a:solidFill>
            <a:schemeClr val="tx2"/>
          </a:solidFill>
          <a:latin typeface="Verdana" pitchFamily="34" charset="0"/>
        </a:defRPr>
      </a:lvl5pPr>
      <a:lvl6pPr marL="457200" algn="l" rtl="0" fontAlgn="base">
        <a:spcBef>
          <a:spcPct val="0"/>
        </a:spcBef>
        <a:spcAft>
          <a:spcPct val="0"/>
        </a:spcAft>
        <a:defRPr sz="3200">
          <a:solidFill>
            <a:schemeClr val="tx2"/>
          </a:solidFill>
          <a:latin typeface="Verdana" pitchFamily="34" charset="0"/>
        </a:defRPr>
      </a:lvl6pPr>
      <a:lvl7pPr marL="914400" algn="l" rtl="0" fontAlgn="base">
        <a:spcBef>
          <a:spcPct val="0"/>
        </a:spcBef>
        <a:spcAft>
          <a:spcPct val="0"/>
        </a:spcAft>
        <a:defRPr sz="3200">
          <a:solidFill>
            <a:schemeClr val="tx2"/>
          </a:solidFill>
          <a:latin typeface="Verdana" pitchFamily="34" charset="0"/>
        </a:defRPr>
      </a:lvl7pPr>
      <a:lvl8pPr marL="1371600" algn="l" rtl="0" fontAlgn="base">
        <a:spcBef>
          <a:spcPct val="0"/>
        </a:spcBef>
        <a:spcAft>
          <a:spcPct val="0"/>
        </a:spcAft>
        <a:defRPr sz="3200">
          <a:solidFill>
            <a:schemeClr val="tx2"/>
          </a:solidFill>
          <a:latin typeface="Verdana" pitchFamily="34" charset="0"/>
        </a:defRPr>
      </a:lvl8pPr>
      <a:lvl9pPr marL="1828800" algn="l" rtl="0" fontAlgn="base">
        <a:spcBef>
          <a:spcPct val="0"/>
        </a:spcBef>
        <a:spcAft>
          <a:spcPct val="0"/>
        </a:spcAft>
        <a:defRPr sz="3200">
          <a:solidFill>
            <a:schemeClr val="tx2"/>
          </a:solidFill>
          <a:latin typeface="Verdana" pitchFamily="34" charset="0"/>
        </a:defRPr>
      </a:lvl9pPr>
    </p:titleStyle>
    <p:bodyStyle>
      <a:lvl1pPr marL="342900" indent="-342900" algn="l" rtl="0" eaLnBrk="0" fontAlgn="base" hangingPunct="0">
        <a:spcBef>
          <a:spcPct val="20000"/>
        </a:spcBef>
        <a:spcAft>
          <a:spcPct val="0"/>
        </a:spcAft>
        <a:defRPr sz="2400">
          <a:solidFill>
            <a:schemeClr val="tx1"/>
          </a:solidFill>
          <a:latin typeface="+mn-lt"/>
          <a:ea typeface="+mn-ea"/>
          <a:cs typeface="+mn-cs"/>
        </a:defRPr>
      </a:lvl1pPr>
      <a:lvl2pPr marL="742950" indent="-285750" algn="l" rtl="0" eaLnBrk="0" fontAlgn="base" hangingPunct="0">
        <a:spcBef>
          <a:spcPct val="20000"/>
        </a:spcBef>
        <a:spcAft>
          <a:spcPct val="0"/>
        </a:spcAft>
        <a:defRPr sz="2400">
          <a:solidFill>
            <a:schemeClr val="tx1"/>
          </a:solidFill>
          <a:latin typeface="+mn-lt"/>
        </a:defRPr>
      </a:lvl2pPr>
      <a:lvl3pPr marL="1143000" indent="-228600" algn="l" rtl="0" eaLnBrk="0" fontAlgn="base" hangingPunct="0">
        <a:spcBef>
          <a:spcPct val="20000"/>
        </a:spcBef>
        <a:spcAft>
          <a:spcPct val="0"/>
        </a:spcAft>
        <a:defRPr sz="2400">
          <a:solidFill>
            <a:schemeClr val="tx1"/>
          </a:solidFill>
          <a:latin typeface="+mn-lt"/>
        </a:defRPr>
      </a:lvl3pPr>
      <a:lvl4pPr marL="1600200" indent="-228600" algn="l" rtl="0" eaLnBrk="0" fontAlgn="base" hangingPunct="0">
        <a:spcBef>
          <a:spcPct val="20000"/>
        </a:spcBef>
        <a:spcAft>
          <a:spcPct val="0"/>
        </a:spcAft>
        <a:defRPr sz="2400">
          <a:solidFill>
            <a:schemeClr val="tx1"/>
          </a:solidFill>
          <a:latin typeface="+mn-lt"/>
        </a:defRPr>
      </a:lvl4pPr>
      <a:lvl5pPr marL="2057400" indent="-228600" algn="l" rtl="0" eaLnBrk="0" fontAlgn="base" hangingPunct="0">
        <a:spcBef>
          <a:spcPct val="20000"/>
        </a:spcBef>
        <a:spcAft>
          <a:spcPct val="0"/>
        </a:spcAft>
        <a:defRPr sz="2400">
          <a:solidFill>
            <a:schemeClr val="tx1"/>
          </a:solidFill>
          <a:latin typeface="+mn-lt"/>
        </a:defRPr>
      </a:lvl5pPr>
      <a:lvl6pPr marL="2514600" indent="-228600" algn="l" rtl="0" fontAlgn="base">
        <a:spcBef>
          <a:spcPct val="20000"/>
        </a:spcBef>
        <a:spcAft>
          <a:spcPct val="0"/>
        </a:spcAft>
        <a:defRPr sz="2400">
          <a:solidFill>
            <a:schemeClr val="tx1"/>
          </a:solidFill>
          <a:latin typeface="+mn-lt"/>
        </a:defRPr>
      </a:lvl6pPr>
      <a:lvl7pPr marL="2971800" indent="-228600" algn="l" rtl="0" fontAlgn="base">
        <a:spcBef>
          <a:spcPct val="20000"/>
        </a:spcBef>
        <a:spcAft>
          <a:spcPct val="0"/>
        </a:spcAft>
        <a:defRPr sz="2400">
          <a:solidFill>
            <a:schemeClr val="tx1"/>
          </a:solidFill>
          <a:latin typeface="+mn-lt"/>
        </a:defRPr>
      </a:lvl7pPr>
      <a:lvl8pPr marL="3429000" indent="-228600" algn="l" rtl="0" fontAlgn="base">
        <a:spcBef>
          <a:spcPct val="20000"/>
        </a:spcBef>
        <a:spcAft>
          <a:spcPct val="0"/>
        </a:spcAft>
        <a:defRPr sz="2400">
          <a:solidFill>
            <a:schemeClr val="tx1"/>
          </a:solidFill>
          <a:latin typeface="+mn-lt"/>
        </a:defRPr>
      </a:lvl8pPr>
      <a:lvl9pPr marL="3886200" indent="-228600" algn="l" rtl="0" fontAlgn="base">
        <a:spcBef>
          <a:spcPct val="20000"/>
        </a:spcBef>
        <a:spcAft>
          <a:spcPct val="0"/>
        </a:spcAft>
        <a:defRPr sz="2400">
          <a:solidFill>
            <a:schemeClr val="tx1"/>
          </a:solidFill>
          <a:latin typeface="+mn-lt"/>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60" name="Rectangle 10"/>
          <p:cNvSpPr>
            <a:spLocks noChangeArrowheads="1"/>
          </p:cNvSpPr>
          <p:nvPr/>
        </p:nvSpPr>
        <p:spPr bwMode="auto">
          <a:xfrm>
            <a:off x="341313" y="1927225"/>
            <a:ext cx="8802687" cy="1679575"/>
          </a:xfrm>
          <a:prstGeom prst="rect">
            <a:avLst/>
          </a:prstGeom>
          <a:solidFill>
            <a:srgbClr val="265A7F"/>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de-DE"/>
          </a:p>
        </p:txBody>
      </p:sp>
      <p:sp>
        <p:nvSpPr>
          <p:cNvPr id="50179" name="Rectangle 2"/>
          <p:cNvSpPr>
            <a:spLocks noGrp="1" noChangeArrowheads="1"/>
          </p:cNvSpPr>
          <p:nvPr>
            <p:ph type="title"/>
          </p:nvPr>
        </p:nvSpPr>
        <p:spPr bwMode="auto">
          <a:xfrm>
            <a:off x="717550" y="2122488"/>
            <a:ext cx="8050213" cy="1323975"/>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de-DE" smtClean="0"/>
              <a:t>Titelmasterformat durch Klicken bearbeiten</a:t>
            </a:r>
          </a:p>
        </p:txBody>
      </p:sp>
      <p:sp>
        <p:nvSpPr>
          <p:cNvPr id="1038" name="Rectangle 14"/>
          <p:cNvSpPr>
            <a:spLocks noGrp="1" noChangeArrowheads="1"/>
          </p:cNvSpPr>
          <p:nvPr>
            <p:ph type="sldNum" sz="quarter" idx="4"/>
          </p:nvPr>
        </p:nvSpPr>
        <p:spPr bwMode="auto">
          <a:xfrm>
            <a:off x="8285163" y="6416675"/>
            <a:ext cx="609600" cy="26352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spcBef>
                <a:spcPct val="0"/>
              </a:spcBef>
              <a:defRPr sz="1400">
                <a:solidFill>
                  <a:srgbClr val="265A7F"/>
                </a:solidFill>
              </a:defRPr>
            </a:lvl1pPr>
          </a:lstStyle>
          <a:p>
            <a:pPr>
              <a:defRPr/>
            </a:pPr>
            <a:fld id="{66A2A7A6-80D4-458E-AB7E-0890E53FCB55}" type="slidenum">
              <a:rPr lang="de-DE"/>
              <a:pPr>
                <a:defRPr/>
              </a:pPr>
              <a:t>‹#›</a:t>
            </a:fld>
            <a:endParaRPr lang="de-DE"/>
          </a:p>
        </p:txBody>
      </p:sp>
      <p:sp>
        <p:nvSpPr>
          <p:cNvPr id="62" name="Rectangle 8"/>
          <p:cNvSpPr>
            <a:spLocks noChangeArrowheads="1"/>
          </p:cNvSpPr>
          <p:nvPr/>
        </p:nvSpPr>
        <p:spPr bwMode="auto">
          <a:xfrm>
            <a:off x="0" y="1927225"/>
            <a:ext cx="344488" cy="1679575"/>
          </a:xfrm>
          <a:prstGeom prst="rect">
            <a:avLst/>
          </a:prstGeom>
          <a:solidFill>
            <a:srgbClr val="F39A16"/>
          </a:solidFill>
          <a:ln>
            <a:noFill/>
          </a:ln>
          <a:extLst>
            <a:ext uri="{91240B29-F687-4F45-9708-019B960494DF}"/>
          </a:extLst>
        </p:spPr>
        <p:txBody>
          <a:bodyPr wrap="none" anchor="ctr"/>
          <a:lstStyle/>
          <a:p>
            <a:pPr>
              <a:defRPr/>
            </a:pPr>
            <a:endParaRPr lang="de-DE"/>
          </a:p>
        </p:txBody>
      </p:sp>
      <p:sp>
        <p:nvSpPr>
          <p:cNvPr id="50182" name="Rectangle 44"/>
          <p:cNvSpPr>
            <a:spLocks noGrp="1" noChangeArrowheads="1"/>
          </p:cNvSpPr>
          <p:nvPr>
            <p:ph type="body" idx="1"/>
          </p:nvPr>
        </p:nvSpPr>
        <p:spPr bwMode="auto">
          <a:xfrm>
            <a:off x="717550" y="3819525"/>
            <a:ext cx="8069263" cy="2154238"/>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de-DE" smtClean="0"/>
              <a:t>Mastertextformat bearbeiten</a:t>
            </a:r>
          </a:p>
          <a:p>
            <a:pPr lvl="1"/>
            <a:r>
              <a:rPr lang="de-DE" smtClean="0"/>
              <a:t>Zweite Ebene</a:t>
            </a:r>
          </a:p>
          <a:p>
            <a:pPr lvl="2"/>
            <a:r>
              <a:rPr lang="de-DE" smtClean="0"/>
              <a:t>Dritte Ebene</a:t>
            </a:r>
          </a:p>
          <a:p>
            <a:pPr lvl="3"/>
            <a:r>
              <a:rPr lang="de-DE" smtClean="0"/>
              <a:t>Vierte Ebene</a:t>
            </a:r>
          </a:p>
          <a:p>
            <a:pPr lvl="4"/>
            <a:r>
              <a:rPr lang="de-DE" smtClean="0"/>
              <a:t>Fünfte Ebene</a:t>
            </a:r>
          </a:p>
        </p:txBody>
      </p:sp>
    </p:spTree>
  </p:cSld>
  <p:clrMap bg1="lt1" tx1="dk1" bg2="lt2" tx2="dk2" accent1="accent1" accent2="accent2" accent3="accent3" accent4="accent4" accent5="accent5" accent6="accent6" hlink="hlink" folHlink="folHlink"/>
  <p:sldLayoutIdLst>
    <p:sldLayoutId id="2147483790" r:id="rId1"/>
    <p:sldLayoutId id="2147483789" r:id="rId2"/>
    <p:sldLayoutId id="2147483788" r:id="rId3"/>
    <p:sldLayoutId id="2147483787" r:id="rId4"/>
    <p:sldLayoutId id="2147483786" r:id="rId5"/>
    <p:sldLayoutId id="2147483785" r:id="rId6"/>
    <p:sldLayoutId id="2147483784" r:id="rId7"/>
    <p:sldLayoutId id="2147483783" r:id="rId8"/>
    <p:sldLayoutId id="2147483782" r:id="rId9"/>
    <p:sldLayoutId id="2147483781" r:id="rId10"/>
    <p:sldLayoutId id="2147483780" r:id="rId11"/>
  </p:sldLayoutIdLst>
  <p:hf hdr="0"/>
  <p:txStyles>
    <p:titleStyle>
      <a:lvl1pPr algn="l" rtl="0" eaLnBrk="0" fontAlgn="base" hangingPunct="0">
        <a:spcBef>
          <a:spcPct val="0"/>
        </a:spcBef>
        <a:spcAft>
          <a:spcPct val="0"/>
        </a:spcAft>
        <a:defRPr sz="3600">
          <a:solidFill>
            <a:schemeClr val="bg1"/>
          </a:solidFill>
          <a:latin typeface="+mj-lt"/>
          <a:ea typeface="+mj-ea"/>
          <a:cs typeface="+mj-cs"/>
        </a:defRPr>
      </a:lvl1pPr>
      <a:lvl2pPr algn="l" rtl="0" eaLnBrk="0" fontAlgn="base" hangingPunct="0">
        <a:spcBef>
          <a:spcPct val="0"/>
        </a:spcBef>
        <a:spcAft>
          <a:spcPct val="0"/>
        </a:spcAft>
        <a:defRPr sz="3600">
          <a:solidFill>
            <a:schemeClr val="bg1"/>
          </a:solidFill>
          <a:latin typeface="Verdana" pitchFamily="34" charset="0"/>
        </a:defRPr>
      </a:lvl2pPr>
      <a:lvl3pPr algn="l" rtl="0" eaLnBrk="0" fontAlgn="base" hangingPunct="0">
        <a:spcBef>
          <a:spcPct val="0"/>
        </a:spcBef>
        <a:spcAft>
          <a:spcPct val="0"/>
        </a:spcAft>
        <a:defRPr sz="3600">
          <a:solidFill>
            <a:schemeClr val="bg1"/>
          </a:solidFill>
          <a:latin typeface="Verdana" pitchFamily="34" charset="0"/>
        </a:defRPr>
      </a:lvl3pPr>
      <a:lvl4pPr algn="l" rtl="0" eaLnBrk="0" fontAlgn="base" hangingPunct="0">
        <a:spcBef>
          <a:spcPct val="0"/>
        </a:spcBef>
        <a:spcAft>
          <a:spcPct val="0"/>
        </a:spcAft>
        <a:defRPr sz="3600">
          <a:solidFill>
            <a:schemeClr val="bg1"/>
          </a:solidFill>
          <a:latin typeface="Verdana" pitchFamily="34" charset="0"/>
        </a:defRPr>
      </a:lvl4pPr>
      <a:lvl5pPr algn="l" rtl="0" eaLnBrk="0" fontAlgn="base" hangingPunct="0">
        <a:spcBef>
          <a:spcPct val="0"/>
        </a:spcBef>
        <a:spcAft>
          <a:spcPct val="0"/>
        </a:spcAft>
        <a:defRPr sz="3600">
          <a:solidFill>
            <a:schemeClr val="bg1"/>
          </a:solidFill>
          <a:latin typeface="Verdana" pitchFamily="34" charset="0"/>
        </a:defRPr>
      </a:lvl5pPr>
      <a:lvl6pPr marL="457200" algn="l" rtl="0" fontAlgn="base">
        <a:spcBef>
          <a:spcPct val="0"/>
        </a:spcBef>
        <a:spcAft>
          <a:spcPct val="0"/>
        </a:spcAft>
        <a:defRPr sz="3600">
          <a:solidFill>
            <a:schemeClr val="bg1"/>
          </a:solidFill>
          <a:latin typeface="Verdana" pitchFamily="34" charset="0"/>
        </a:defRPr>
      </a:lvl6pPr>
      <a:lvl7pPr marL="914400" algn="l" rtl="0" fontAlgn="base">
        <a:spcBef>
          <a:spcPct val="0"/>
        </a:spcBef>
        <a:spcAft>
          <a:spcPct val="0"/>
        </a:spcAft>
        <a:defRPr sz="3600">
          <a:solidFill>
            <a:schemeClr val="bg1"/>
          </a:solidFill>
          <a:latin typeface="Verdana" pitchFamily="34" charset="0"/>
        </a:defRPr>
      </a:lvl7pPr>
      <a:lvl8pPr marL="1371600" algn="l" rtl="0" fontAlgn="base">
        <a:spcBef>
          <a:spcPct val="0"/>
        </a:spcBef>
        <a:spcAft>
          <a:spcPct val="0"/>
        </a:spcAft>
        <a:defRPr sz="3600">
          <a:solidFill>
            <a:schemeClr val="bg1"/>
          </a:solidFill>
          <a:latin typeface="Verdana" pitchFamily="34" charset="0"/>
        </a:defRPr>
      </a:lvl8pPr>
      <a:lvl9pPr marL="1828800" algn="l" rtl="0" fontAlgn="base">
        <a:spcBef>
          <a:spcPct val="0"/>
        </a:spcBef>
        <a:spcAft>
          <a:spcPct val="0"/>
        </a:spcAft>
        <a:defRPr sz="3600">
          <a:solidFill>
            <a:schemeClr val="bg1"/>
          </a:solidFill>
          <a:latin typeface="Verdana" pitchFamily="34" charset="0"/>
        </a:defRPr>
      </a:lvl9pPr>
    </p:titleStyle>
    <p:bodyStyle>
      <a:lvl1pPr marL="342900" indent="-342900" algn="l" rtl="0" eaLnBrk="0" fontAlgn="base" hangingPunct="0">
        <a:spcBef>
          <a:spcPct val="20000"/>
        </a:spcBef>
        <a:spcAft>
          <a:spcPct val="0"/>
        </a:spcAft>
        <a:tabLst>
          <a:tab pos="987425" algn="l"/>
        </a:tabLst>
        <a:defRPr sz="2200">
          <a:solidFill>
            <a:schemeClr val="tx1"/>
          </a:solidFill>
          <a:latin typeface="+mn-lt"/>
          <a:ea typeface="+mn-ea"/>
          <a:cs typeface="+mn-cs"/>
        </a:defRPr>
      </a:lvl1pPr>
      <a:lvl2pPr marL="179388" indent="277813" algn="l" rtl="0" eaLnBrk="0" fontAlgn="base" hangingPunct="0">
        <a:spcBef>
          <a:spcPct val="20000"/>
        </a:spcBef>
        <a:spcAft>
          <a:spcPct val="0"/>
        </a:spcAft>
        <a:tabLst>
          <a:tab pos="987425" algn="l"/>
        </a:tabLst>
        <a:defRPr sz="2200">
          <a:solidFill>
            <a:schemeClr val="tx1"/>
          </a:solidFill>
          <a:latin typeface="+mn-lt"/>
        </a:defRPr>
      </a:lvl2pPr>
      <a:lvl3pPr marL="358775" indent="555625" algn="l" rtl="0" eaLnBrk="0" fontAlgn="base" hangingPunct="0">
        <a:spcBef>
          <a:spcPct val="20000"/>
        </a:spcBef>
        <a:spcAft>
          <a:spcPct val="0"/>
        </a:spcAft>
        <a:tabLst>
          <a:tab pos="987425" algn="l"/>
        </a:tabLst>
        <a:defRPr sz="2200">
          <a:solidFill>
            <a:schemeClr val="tx1"/>
          </a:solidFill>
          <a:latin typeface="+mn-lt"/>
        </a:defRPr>
      </a:lvl3pPr>
      <a:lvl4pPr marL="539750" indent="-1588" algn="l" rtl="0" eaLnBrk="0" fontAlgn="base" hangingPunct="0">
        <a:spcBef>
          <a:spcPct val="20000"/>
        </a:spcBef>
        <a:spcAft>
          <a:spcPct val="0"/>
        </a:spcAft>
        <a:tabLst>
          <a:tab pos="987425" algn="l"/>
        </a:tabLst>
        <a:defRPr sz="2200">
          <a:solidFill>
            <a:schemeClr val="tx1"/>
          </a:solidFill>
          <a:latin typeface="+mn-lt"/>
        </a:defRPr>
      </a:lvl4pPr>
      <a:lvl5pPr marL="719138" indent="1109663" algn="l" rtl="0" eaLnBrk="0" fontAlgn="base" hangingPunct="0">
        <a:spcBef>
          <a:spcPct val="20000"/>
        </a:spcBef>
        <a:spcAft>
          <a:spcPct val="0"/>
        </a:spcAft>
        <a:tabLst>
          <a:tab pos="987425" algn="l"/>
        </a:tabLst>
        <a:defRPr sz="2200">
          <a:solidFill>
            <a:schemeClr val="tx1"/>
          </a:solidFill>
          <a:latin typeface="+mn-lt"/>
        </a:defRPr>
      </a:lvl5pPr>
      <a:lvl6pPr marL="1176338" algn="l" rtl="0" fontAlgn="base">
        <a:spcBef>
          <a:spcPct val="20000"/>
        </a:spcBef>
        <a:spcAft>
          <a:spcPct val="0"/>
        </a:spcAft>
        <a:tabLst>
          <a:tab pos="987425" algn="l"/>
        </a:tabLst>
        <a:defRPr sz="2200">
          <a:solidFill>
            <a:schemeClr val="tx1"/>
          </a:solidFill>
          <a:latin typeface="+mn-lt"/>
        </a:defRPr>
      </a:lvl6pPr>
      <a:lvl7pPr marL="1633538" algn="l" rtl="0" fontAlgn="base">
        <a:spcBef>
          <a:spcPct val="20000"/>
        </a:spcBef>
        <a:spcAft>
          <a:spcPct val="0"/>
        </a:spcAft>
        <a:tabLst>
          <a:tab pos="987425" algn="l"/>
        </a:tabLst>
        <a:defRPr sz="2200">
          <a:solidFill>
            <a:schemeClr val="tx1"/>
          </a:solidFill>
          <a:latin typeface="+mn-lt"/>
        </a:defRPr>
      </a:lvl7pPr>
      <a:lvl8pPr marL="2090738" algn="l" rtl="0" fontAlgn="base">
        <a:spcBef>
          <a:spcPct val="20000"/>
        </a:spcBef>
        <a:spcAft>
          <a:spcPct val="0"/>
        </a:spcAft>
        <a:tabLst>
          <a:tab pos="987425" algn="l"/>
        </a:tabLst>
        <a:defRPr sz="2200">
          <a:solidFill>
            <a:schemeClr val="tx1"/>
          </a:solidFill>
          <a:latin typeface="+mn-lt"/>
        </a:defRPr>
      </a:lvl8pPr>
      <a:lvl9pPr marL="2547938" algn="l" rtl="0" fontAlgn="base">
        <a:spcBef>
          <a:spcPct val="20000"/>
        </a:spcBef>
        <a:spcAft>
          <a:spcPct val="0"/>
        </a:spcAft>
        <a:tabLst>
          <a:tab pos="987425" algn="l"/>
        </a:tabLst>
        <a:defRPr sz="2200">
          <a:solidFill>
            <a:schemeClr val="tx1"/>
          </a:solidFill>
          <a:latin typeface="+mn-lt"/>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60" name="Rectangle 10"/>
          <p:cNvSpPr>
            <a:spLocks noChangeArrowheads="1"/>
          </p:cNvSpPr>
          <p:nvPr/>
        </p:nvSpPr>
        <p:spPr bwMode="auto">
          <a:xfrm>
            <a:off x="0" y="3678238"/>
            <a:ext cx="9144000" cy="1860550"/>
          </a:xfrm>
          <a:prstGeom prst="rect">
            <a:avLst/>
          </a:prstGeom>
          <a:solidFill>
            <a:srgbClr val="265A7F"/>
          </a:solidFill>
          <a:ln>
            <a:noFill/>
          </a:ln>
          <a:extLst>
            <a:ext uri="{91240B29-F687-4F45-9708-019B960494DF}"/>
          </a:extLst>
        </p:spPr>
        <p:txBody>
          <a:bodyPr wrap="none" anchor="ctr"/>
          <a:lstStyle/>
          <a:p>
            <a:pPr>
              <a:spcBef>
                <a:spcPct val="20000"/>
              </a:spcBef>
              <a:buClr>
                <a:srgbClr val="BBC6D6"/>
              </a:buClr>
              <a:buSzPct val="80000"/>
              <a:buFont typeface="Wingdings" pitchFamily="2" charset="2"/>
              <a:buNone/>
              <a:defRPr/>
            </a:pPr>
            <a:endParaRPr lang="de-DE"/>
          </a:p>
        </p:txBody>
      </p:sp>
      <p:sp>
        <p:nvSpPr>
          <p:cNvPr id="1037" name="Rectangle 13"/>
          <p:cNvSpPr>
            <a:spLocks noGrp="1" noChangeArrowheads="1"/>
          </p:cNvSpPr>
          <p:nvPr>
            <p:ph type="ftr" sz="quarter" idx="3"/>
          </p:nvPr>
        </p:nvSpPr>
        <p:spPr bwMode="auto">
          <a:xfrm>
            <a:off x="704850" y="6465888"/>
            <a:ext cx="6497638" cy="26352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1" hangingPunct="1">
              <a:spcBef>
                <a:spcPct val="0"/>
              </a:spcBef>
              <a:defRPr sz="1000">
                <a:solidFill>
                  <a:srgbClr val="265A7F"/>
                </a:solidFill>
                <a:cs typeface="Arial" charset="0"/>
              </a:defRPr>
            </a:lvl1pPr>
          </a:lstStyle>
          <a:p>
            <a:pPr>
              <a:defRPr/>
            </a:pPr>
            <a:r>
              <a:rPr lang="en-US"/>
              <a:t>Vorname Name | Veranstaltung | © Bundesnetzagentur</a:t>
            </a:r>
          </a:p>
        </p:txBody>
      </p:sp>
      <p:sp>
        <p:nvSpPr>
          <p:cNvPr id="1038" name="Rectangle 14"/>
          <p:cNvSpPr>
            <a:spLocks noGrp="1" noChangeArrowheads="1"/>
          </p:cNvSpPr>
          <p:nvPr>
            <p:ph type="sldNum" sz="quarter" idx="4"/>
          </p:nvPr>
        </p:nvSpPr>
        <p:spPr bwMode="auto">
          <a:xfrm>
            <a:off x="8285163" y="6427788"/>
            <a:ext cx="609600" cy="26352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spcBef>
                <a:spcPct val="0"/>
              </a:spcBef>
              <a:defRPr sz="1400">
                <a:solidFill>
                  <a:srgbClr val="265A7F"/>
                </a:solidFill>
              </a:defRPr>
            </a:lvl1pPr>
          </a:lstStyle>
          <a:p>
            <a:pPr>
              <a:defRPr/>
            </a:pPr>
            <a:fld id="{F6322725-2019-4857-9CFC-2DBF6673F95D}" type="slidenum">
              <a:rPr lang="de-DE"/>
              <a:pPr>
                <a:defRPr/>
              </a:pPr>
              <a:t>‹#›</a:t>
            </a:fld>
            <a:endParaRPr lang="de-DE"/>
          </a:p>
        </p:txBody>
      </p:sp>
      <p:sp>
        <p:nvSpPr>
          <p:cNvPr id="593930" name="Rectangle 10"/>
          <p:cNvSpPr>
            <a:spLocks noGrp="1" noChangeArrowheads="1"/>
          </p:cNvSpPr>
          <p:nvPr>
            <p:ph type="dt" sz="half" idx="2"/>
          </p:nvPr>
        </p:nvSpPr>
        <p:spPr bwMode="auto">
          <a:xfrm>
            <a:off x="7202488" y="6473825"/>
            <a:ext cx="1082675" cy="238125"/>
          </a:xfrm>
          <a:prstGeom prst="rect">
            <a:avLst/>
          </a:prstGeom>
          <a:noFill/>
          <a:ln>
            <a:noFill/>
          </a:ln>
          <a:effectLst/>
          <a:extLst>
            <a:ext uri="{909E8E84-426E-40DD-AFC4-6F175D3DCCD1}"/>
            <a:ext uri="{91240B29-F687-4F45-9708-019B960494DF}"/>
            <a:ext uri="{AF507438-7753-43E0-B8FC-AC1667EBCBE1}"/>
          </a:extLst>
        </p:spPr>
        <p:txBody>
          <a:bodyPr vert="horz" wrap="square" lIns="91440" tIns="45720" rIns="91440" bIns="45720" numCol="1" anchor="t" anchorCtr="0" compatLnSpc="1">
            <a:prstTxWarp prst="textNoShape">
              <a:avLst/>
            </a:prstTxWarp>
          </a:bodyPr>
          <a:lstStyle>
            <a:lvl1pPr algn="r" eaLnBrk="0" hangingPunct="0">
              <a:spcBef>
                <a:spcPct val="20000"/>
              </a:spcBef>
              <a:buClr>
                <a:srgbClr val="BBC6D6"/>
              </a:buClr>
              <a:buSzPct val="80000"/>
              <a:buFont typeface="Wingdings" pitchFamily="2" charset="2"/>
              <a:buNone/>
              <a:defRPr sz="1000">
                <a:solidFill>
                  <a:srgbClr val="265A7F"/>
                </a:solidFill>
              </a:defRPr>
            </a:lvl1pPr>
          </a:lstStyle>
          <a:p>
            <a:pPr>
              <a:defRPr/>
            </a:pPr>
            <a:endParaRPr lang="de-DE"/>
          </a:p>
        </p:txBody>
      </p:sp>
      <p:pic>
        <p:nvPicPr>
          <p:cNvPr id="62470" name="Picture 290" descr="BnetzA_DTP_CMYK_de"/>
          <p:cNvPicPr>
            <a:picLocks noChangeAspect="1" noChangeArrowheads="1"/>
          </p:cNvPicPr>
          <p:nvPr/>
        </p:nvPicPr>
        <p:blipFill>
          <a:blip r:embed="rId13"/>
          <a:srcRect/>
          <a:stretch>
            <a:fillRect/>
          </a:stretch>
        </p:blipFill>
        <p:spPr bwMode="auto">
          <a:xfrm>
            <a:off x="192088" y="203200"/>
            <a:ext cx="1843087" cy="1098550"/>
          </a:xfrm>
          <a:prstGeom prst="rect">
            <a:avLst/>
          </a:prstGeom>
          <a:noFill/>
          <a:ln w="9525">
            <a:noFill/>
            <a:miter lim="800000"/>
            <a:headEnd/>
            <a:tailEnd/>
          </a:ln>
        </p:spPr>
      </p:pic>
      <p:sp>
        <p:nvSpPr>
          <p:cNvPr id="62471" name="Rectangle 14"/>
          <p:cNvSpPr>
            <a:spLocks noGrp="1" noChangeArrowheads="1"/>
          </p:cNvSpPr>
          <p:nvPr>
            <p:ph type="body" idx="1"/>
          </p:nvPr>
        </p:nvSpPr>
        <p:spPr bwMode="auto">
          <a:xfrm>
            <a:off x="700088" y="3822700"/>
            <a:ext cx="8085137" cy="152876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de-DE" smtClean="0"/>
              <a:t>Mastertextformat bearbeiten</a:t>
            </a:r>
          </a:p>
          <a:p>
            <a:pPr lvl="1"/>
            <a:r>
              <a:rPr lang="de-DE" smtClean="0"/>
              <a:t>Zweite Ebene</a:t>
            </a:r>
          </a:p>
          <a:p>
            <a:pPr lvl="2"/>
            <a:r>
              <a:rPr lang="de-DE" smtClean="0"/>
              <a:t>Dritte Ebene</a:t>
            </a:r>
          </a:p>
          <a:p>
            <a:pPr lvl="3"/>
            <a:r>
              <a:rPr lang="de-DE" smtClean="0"/>
              <a:t>Vierte Ebene</a:t>
            </a:r>
          </a:p>
          <a:p>
            <a:pPr lvl="4"/>
            <a:r>
              <a:rPr lang="de-DE" smtClean="0"/>
              <a:t>Fünfte Ebene</a:t>
            </a:r>
          </a:p>
        </p:txBody>
      </p:sp>
      <p:sp>
        <p:nvSpPr>
          <p:cNvPr id="62472" name="Rectangle 11"/>
          <p:cNvSpPr>
            <a:spLocks noGrp="1" noChangeArrowheads="1"/>
          </p:cNvSpPr>
          <p:nvPr>
            <p:ph type="title"/>
          </p:nvPr>
        </p:nvSpPr>
        <p:spPr bwMode="auto">
          <a:xfrm>
            <a:off x="682625" y="1716088"/>
            <a:ext cx="8108950" cy="8001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de-DE" smtClean="0"/>
              <a:t>Mastertitelformat bearbeiten</a:t>
            </a:r>
          </a:p>
        </p:txBody>
      </p:sp>
      <p:sp>
        <p:nvSpPr>
          <p:cNvPr id="62" name="Rectangle 8"/>
          <p:cNvSpPr>
            <a:spLocks noChangeArrowheads="1"/>
          </p:cNvSpPr>
          <p:nvPr/>
        </p:nvSpPr>
        <p:spPr bwMode="auto">
          <a:xfrm>
            <a:off x="0" y="3522663"/>
            <a:ext cx="9144000" cy="155575"/>
          </a:xfrm>
          <a:prstGeom prst="rect">
            <a:avLst/>
          </a:prstGeom>
          <a:solidFill>
            <a:srgbClr val="F39A16"/>
          </a:solidFill>
          <a:ln>
            <a:noFill/>
          </a:ln>
          <a:extLst>
            <a:ext uri="{91240B29-F687-4F45-9708-019B960494DF}"/>
          </a:extLst>
        </p:spPr>
        <p:txBody>
          <a:bodyPr wrap="none" anchor="ctr"/>
          <a:lstStyle/>
          <a:p>
            <a:pPr>
              <a:defRPr/>
            </a:pPr>
            <a:endParaRPr lang="de-DE"/>
          </a:p>
        </p:txBody>
      </p:sp>
    </p:spTree>
  </p:cSld>
  <p:clrMap bg1="lt1" tx1="dk1" bg2="lt2" tx2="dk2" accent1="accent1" accent2="accent2" accent3="accent3" accent4="accent4" accent5="accent5" accent6="accent6" hlink="hlink" folHlink="folHlink"/>
  <p:sldLayoutIdLst>
    <p:sldLayoutId id="2147483801" r:id="rId1"/>
    <p:sldLayoutId id="2147483800" r:id="rId2"/>
    <p:sldLayoutId id="2147483799" r:id="rId3"/>
    <p:sldLayoutId id="2147483798" r:id="rId4"/>
    <p:sldLayoutId id="2147483797" r:id="rId5"/>
    <p:sldLayoutId id="2147483796" r:id="rId6"/>
    <p:sldLayoutId id="2147483795" r:id="rId7"/>
    <p:sldLayoutId id="2147483794" r:id="rId8"/>
    <p:sldLayoutId id="2147483793" r:id="rId9"/>
    <p:sldLayoutId id="2147483792" r:id="rId10"/>
    <p:sldLayoutId id="2147483791" r:id="rId11"/>
  </p:sldLayoutIdLst>
  <p:hf hdr="0"/>
  <p:txStyles>
    <p:titleStyle>
      <a:lvl1pPr algn="l" rtl="0" eaLnBrk="0" fontAlgn="base" hangingPunct="0">
        <a:spcBef>
          <a:spcPct val="0"/>
        </a:spcBef>
        <a:spcAft>
          <a:spcPct val="0"/>
        </a:spcAft>
        <a:defRPr sz="2800">
          <a:solidFill>
            <a:schemeClr val="tx1"/>
          </a:solidFill>
          <a:latin typeface="+mj-lt"/>
          <a:ea typeface="+mj-ea"/>
          <a:cs typeface="+mj-cs"/>
        </a:defRPr>
      </a:lvl1pPr>
      <a:lvl2pPr algn="l" rtl="0" eaLnBrk="0" fontAlgn="base" hangingPunct="0">
        <a:spcBef>
          <a:spcPct val="0"/>
        </a:spcBef>
        <a:spcAft>
          <a:spcPct val="0"/>
        </a:spcAft>
        <a:defRPr sz="2800">
          <a:solidFill>
            <a:schemeClr val="tx1"/>
          </a:solidFill>
          <a:latin typeface="Verdana" pitchFamily="34" charset="0"/>
        </a:defRPr>
      </a:lvl2pPr>
      <a:lvl3pPr algn="l" rtl="0" eaLnBrk="0" fontAlgn="base" hangingPunct="0">
        <a:spcBef>
          <a:spcPct val="0"/>
        </a:spcBef>
        <a:spcAft>
          <a:spcPct val="0"/>
        </a:spcAft>
        <a:defRPr sz="2800">
          <a:solidFill>
            <a:schemeClr val="tx1"/>
          </a:solidFill>
          <a:latin typeface="Verdana" pitchFamily="34" charset="0"/>
        </a:defRPr>
      </a:lvl3pPr>
      <a:lvl4pPr algn="l" rtl="0" eaLnBrk="0" fontAlgn="base" hangingPunct="0">
        <a:spcBef>
          <a:spcPct val="0"/>
        </a:spcBef>
        <a:spcAft>
          <a:spcPct val="0"/>
        </a:spcAft>
        <a:defRPr sz="2800">
          <a:solidFill>
            <a:schemeClr val="tx1"/>
          </a:solidFill>
          <a:latin typeface="Verdana" pitchFamily="34" charset="0"/>
        </a:defRPr>
      </a:lvl4pPr>
      <a:lvl5pPr algn="l" rtl="0" eaLnBrk="0" fontAlgn="base" hangingPunct="0">
        <a:spcBef>
          <a:spcPct val="0"/>
        </a:spcBef>
        <a:spcAft>
          <a:spcPct val="0"/>
        </a:spcAft>
        <a:defRPr sz="2800">
          <a:solidFill>
            <a:schemeClr val="tx1"/>
          </a:solidFill>
          <a:latin typeface="Verdana" pitchFamily="34" charset="0"/>
        </a:defRPr>
      </a:lvl5pPr>
      <a:lvl6pPr marL="457200" algn="l" rtl="0" fontAlgn="base">
        <a:spcBef>
          <a:spcPct val="0"/>
        </a:spcBef>
        <a:spcAft>
          <a:spcPct val="0"/>
        </a:spcAft>
        <a:defRPr sz="2800">
          <a:solidFill>
            <a:schemeClr val="tx1"/>
          </a:solidFill>
          <a:latin typeface="Verdana" pitchFamily="34" charset="0"/>
        </a:defRPr>
      </a:lvl6pPr>
      <a:lvl7pPr marL="914400" algn="l" rtl="0" fontAlgn="base">
        <a:spcBef>
          <a:spcPct val="0"/>
        </a:spcBef>
        <a:spcAft>
          <a:spcPct val="0"/>
        </a:spcAft>
        <a:defRPr sz="2800">
          <a:solidFill>
            <a:schemeClr val="tx1"/>
          </a:solidFill>
          <a:latin typeface="Verdana" pitchFamily="34" charset="0"/>
        </a:defRPr>
      </a:lvl7pPr>
      <a:lvl8pPr marL="1371600" algn="l" rtl="0" fontAlgn="base">
        <a:spcBef>
          <a:spcPct val="0"/>
        </a:spcBef>
        <a:spcAft>
          <a:spcPct val="0"/>
        </a:spcAft>
        <a:defRPr sz="2800">
          <a:solidFill>
            <a:schemeClr val="tx1"/>
          </a:solidFill>
          <a:latin typeface="Verdana" pitchFamily="34" charset="0"/>
        </a:defRPr>
      </a:lvl8pPr>
      <a:lvl9pPr marL="1828800" algn="l" rtl="0" fontAlgn="base">
        <a:spcBef>
          <a:spcPct val="0"/>
        </a:spcBef>
        <a:spcAft>
          <a:spcPct val="0"/>
        </a:spcAft>
        <a:defRPr sz="2800">
          <a:solidFill>
            <a:schemeClr val="tx1"/>
          </a:solidFill>
          <a:latin typeface="Verdana" pitchFamily="34" charset="0"/>
        </a:defRPr>
      </a:lvl9pPr>
    </p:titleStyle>
    <p:bodyStyle>
      <a:lvl1pPr marL="342900" indent="-342900" algn="l" rtl="0" eaLnBrk="0" fontAlgn="base" hangingPunct="0">
        <a:spcBef>
          <a:spcPct val="20000"/>
        </a:spcBef>
        <a:spcAft>
          <a:spcPct val="0"/>
        </a:spcAft>
        <a:tabLst>
          <a:tab pos="987425" algn="l"/>
        </a:tabLst>
        <a:defRPr>
          <a:solidFill>
            <a:schemeClr val="bg1"/>
          </a:solidFill>
          <a:latin typeface="+mn-lt"/>
          <a:ea typeface="+mn-ea"/>
          <a:cs typeface="+mn-cs"/>
        </a:defRPr>
      </a:lvl1pPr>
      <a:lvl2pPr marL="179388" indent="277813" algn="l" rtl="0" eaLnBrk="0" fontAlgn="base" hangingPunct="0">
        <a:spcBef>
          <a:spcPct val="20000"/>
        </a:spcBef>
        <a:spcAft>
          <a:spcPct val="0"/>
        </a:spcAft>
        <a:tabLst>
          <a:tab pos="987425" algn="l"/>
        </a:tabLst>
        <a:defRPr>
          <a:solidFill>
            <a:schemeClr val="bg1"/>
          </a:solidFill>
          <a:latin typeface="+mn-lt"/>
        </a:defRPr>
      </a:lvl2pPr>
      <a:lvl3pPr marL="358775" indent="555625" algn="l" rtl="0" eaLnBrk="0" fontAlgn="base" hangingPunct="0">
        <a:spcBef>
          <a:spcPct val="20000"/>
        </a:spcBef>
        <a:spcAft>
          <a:spcPct val="0"/>
        </a:spcAft>
        <a:tabLst>
          <a:tab pos="987425" algn="l"/>
        </a:tabLst>
        <a:defRPr>
          <a:solidFill>
            <a:schemeClr val="bg1"/>
          </a:solidFill>
          <a:latin typeface="+mn-lt"/>
        </a:defRPr>
      </a:lvl3pPr>
      <a:lvl4pPr marL="539750" indent="-1588" algn="l" rtl="0" eaLnBrk="0" fontAlgn="base" hangingPunct="0">
        <a:spcBef>
          <a:spcPct val="20000"/>
        </a:spcBef>
        <a:spcAft>
          <a:spcPct val="0"/>
        </a:spcAft>
        <a:tabLst>
          <a:tab pos="987425" algn="l"/>
        </a:tabLst>
        <a:defRPr>
          <a:solidFill>
            <a:schemeClr val="bg1"/>
          </a:solidFill>
          <a:latin typeface="+mn-lt"/>
        </a:defRPr>
      </a:lvl4pPr>
      <a:lvl5pPr marL="719138" indent="1109663" algn="l" rtl="0" eaLnBrk="0" fontAlgn="base" hangingPunct="0">
        <a:spcBef>
          <a:spcPct val="20000"/>
        </a:spcBef>
        <a:spcAft>
          <a:spcPct val="0"/>
        </a:spcAft>
        <a:tabLst>
          <a:tab pos="987425" algn="l"/>
        </a:tabLst>
        <a:defRPr>
          <a:solidFill>
            <a:schemeClr val="bg1"/>
          </a:solidFill>
          <a:latin typeface="+mn-lt"/>
        </a:defRPr>
      </a:lvl5pPr>
      <a:lvl6pPr marL="1176338" algn="l" rtl="0" fontAlgn="base">
        <a:spcBef>
          <a:spcPct val="20000"/>
        </a:spcBef>
        <a:spcAft>
          <a:spcPct val="0"/>
        </a:spcAft>
        <a:tabLst>
          <a:tab pos="987425" algn="l"/>
        </a:tabLst>
        <a:defRPr>
          <a:solidFill>
            <a:schemeClr val="bg1"/>
          </a:solidFill>
          <a:latin typeface="+mn-lt"/>
        </a:defRPr>
      </a:lvl6pPr>
      <a:lvl7pPr marL="1633538" algn="l" rtl="0" fontAlgn="base">
        <a:spcBef>
          <a:spcPct val="20000"/>
        </a:spcBef>
        <a:spcAft>
          <a:spcPct val="0"/>
        </a:spcAft>
        <a:tabLst>
          <a:tab pos="987425" algn="l"/>
        </a:tabLst>
        <a:defRPr>
          <a:solidFill>
            <a:schemeClr val="bg1"/>
          </a:solidFill>
          <a:latin typeface="+mn-lt"/>
        </a:defRPr>
      </a:lvl7pPr>
      <a:lvl8pPr marL="2090738" algn="l" rtl="0" fontAlgn="base">
        <a:spcBef>
          <a:spcPct val="20000"/>
        </a:spcBef>
        <a:spcAft>
          <a:spcPct val="0"/>
        </a:spcAft>
        <a:tabLst>
          <a:tab pos="987425" algn="l"/>
        </a:tabLst>
        <a:defRPr>
          <a:solidFill>
            <a:schemeClr val="bg1"/>
          </a:solidFill>
          <a:latin typeface="+mn-lt"/>
        </a:defRPr>
      </a:lvl8pPr>
      <a:lvl9pPr marL="2547938" algn="l" rtl="0" fontAlgn="base">
        <a:spcBef>
          <a:spcPct val="20000"/>
        </a:spcBef>
        <a:spcAft>
          <a:spcPct val="0"/>
        </a:spcAft>
        <a:tabLst>
          <a:tab pos="987425" algn="l"/>
        </a:tabLst>
        <a:defRPr>
          <a:solidFill>
            <a:schemeClr val="bg1"/>
          </a:solidFill>
          <a:latin typeface="+mn-lt"/>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74754" name="Rectangle 2"/>
          <p:cNvSpPr>
            <a:spLocks noGrp="1" noChangeArrowheads="1"/>
          </p:cNvSpPr>
          <p:nvPr>
            <p:ph type="title"/>
          </p:nvPr>
        </p:nvSpPr>
        <p:spPr bwMode="auto">
          <a:xfrm>
            <a:off x="1225550" y="4754563"/>
            <a:ext cx="6972300" cy="663575"/>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de-DE" smtClean="0"/>
              <a:t>Titelmasterformat durch Klicken bearbeiten</a:t>
            </a:r>
          </a:p>
        </p:txBody>
      </p:sp>
      <p:sp>
        <p:nvSpPr>
          <p:cNvPr id="74755" name="Rectangle 3"/>
          <p:cNvSpPr>
            <a:spLocks noGrp="1" noChangeArrowheads="1"/>
          </p:cNvSpPr>
          <p:nvPr>
            <p:ph type="body" idx="1"/>
          </p:nvPr>
        </p:nvSpPr>
        <p:spPr bwMode="auto">
          <a:xfrm>
            <a:off x="1236663" y="2181225"/>
            <a:ext cx="6931025" cy="2344738"/>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de-DE" smtClean="0"/>
              <a:t>Textmasterformate durch Klicken bearbeiten</a:t>
            </a:r>
          </a:p>
        </p:txBody>
      </p:sp>
    </p:spTree>
  </p:cSld>
  <p:clrMap bg1="lt1" tx1="dk1" bg2="lt2" tx2="dk2" accent1="accent1" accent2="accent2" accent3="accent3" accent4="accent4" accent5="accent5" accent6="accent6" hlink="hlink" folHlink="folHlink"/>
  <p:sldLayoutIdLst>
    <p:sldLayoutId id="2147483812" r:id="rId1"/>
    <p:sldLayoutId id="2147483811" r:id="rId2"/>
    <p:sldLayoutId id="2147483810" r:id="rId3"/>
    <p:sldLayoutId id="2147483809" r:id="rId4"/>
    <p:sldLayoutId id="2147483808" r:id="rId5"/>
    <p:sldLayoutId id="2147483807" r:id="rId6"/>
    <p:sldLayoutId id="2147483806" r:id="rId7"/>
    <p:sldLayoutId id="2147483805" r:id="rId8"/>
    <p:sldLayoutId id="2147483804" r:id="rId9"/>
    <p:sldLayoutId id="2147483803" r:id="rId10"/>
    <p:sldLayoutId id="2147483802" r:id="rId11"/>
  </p:sldLayoutIdLst>
  <p:hf hdr="0"/>
  <p:txStyles>
    <p:titleStyle>
      <a:lvl1pPr algn="r" rtl="0" eaLnBrk="0" fontAlgn="base" hangingPunct="0">
        <a:spcBef>
          <a:spcPct val="0"/>
        </a:spcBef>
        <a:spcAft>
          <a:spcPct val="0"/>
        </a:spcAft>
        <a:defRPr sz="2200" i="1">
          <a:solidFill>
            <a:srgbClr val="E3902F"/>
          </a:solidFill>
          <a:latin typeface="+mj-lt"/>
          <a:ea typeface="+mj-ea"/>
          <a:cs typeface="+mj-cs"/>
        </a:defRPr>
      </a:lvl1pPr>
      <a:lvl2pPr algn="r" rtl="0" eaLnBrk="0" fontAlgn="base" hangingPunct="0">
        <a:spcBef>
          <a:spcPct val="0"/>
        </a:spcBef>
        <a:spcAft>
          <a:spcPct val="0"/>
        </a:spcAft>
        <a:defRPr sz="2200" i="1">
          <a:solidFill>
            <a:srgbClr val="E3902F"/>
          </a:solidFill>
          <a:latin typeface="Verdana" pitchFamily="34" charset="0"/>
        </a:defRPr>
      </a:lvl2pPr>
      <a:lvl3pPr algn="r" rtl="0" eaLnBrk="0" fontAlgn="base" hangingPunct="0">
        <a:spcBef>
          <a:spcPct val="0"/>
        </a:spcBef>
        <a:spcAft>
          <a:spcPct val="0"/>
        </a:spcAft>
        <a:defRPr sz="2200" i="1">
          <a:solidFill>
            <a:srgbClr val="E3902F"/>
          </a:solidFill>
          <a:latin typeface="Verdana" pitchFamily="34" charset="0"/>
        </a:defRPr>
      </a:lvl3pPr>
      <a:lvl4pPr algn="r" rtl="0" eaLnBrk="0" fontAlgn="base" hangingPunct="0">
        <a:spcBef>
          <a:spcPct val="0"/>
        </a:spcBef>
        <a:spcAft>
          <a:spcPct val="0"/>
        </a:spcAft>
        <a:defRPr sz="2200" i="1">
          <a:solidFill>
            <a:srgbClr val="E3902F"/>
          </a:solidFill>
          <a:latin typeface="Verdana" pitchFamily="34" charset="0"/>
        </a:defRPr>
      </a:lvl4pPr>
      <a:lvl5pPr algn="r" rtl="0" eaLnBrk="0" fontAlgn="base" hangingPunct="0">
        <a:spcBef>
          <a:spcPct val="0"/>
        </a:spcBef>
        <a:spcAft>
          <a:spcPct val="0"/>
        </a:spcAft>
        <a:defRPr sz="2200" i="1">
          <a:solidFill>
            <a:srgbClr val="E3902F"/>
          </a:solidFill>
          <a:latin typeface="Verdana" pitchFamily="34" charset="0"/>
        </a:defRPr>
      </a:lvl5pPr>
      <a:lvl6pPr marL="457200" algn="r" rtl="0" fontAlgn="base">
        <a:spcBef>
          <a:spcPct val="0"/>
        </a:spcBef>
        <a:spcAft>
          <a:spcPct val="0"/>
        </a:spcAft>
        <a:defRPr sz="2200" i="1">
          <a:solidFill>
            <a:srgbClr val="E3902F"/>
          </a:solidFill>
          <a:latin typeface="Verdana" pitchFamily="34" charset="0"/>
        </a:defRPr>
      </a:lvl6pPr>
      <a:lvl7pPr marL="914400" algn="r" rtl="0" fontAlgn="base">
        <a:spcBef>
          <a:spcPct val="0"/>
        </a:spcBef>
        <a:spcAft>
          <a:spcPct val="0"/>
        </a:spcAft>
        <a:defRPr sz="2200" i="1">
          <a:solidFill>
            <a:srgbClr val="E3902F"/>
          </a:solidFill>
          <a:latin typeface="Verdana" pitchFamily="34" charset="0"/>
        </a:defRPr>
      </a:lvl7pPr>
      <a:lvl8pPr marL="1371600" algn="r" rtl="0" fontAlgn="base">
        <a:spcBef>
          <a:spcPct val="0"/>
        </a:spcBef>
        <a:spcAft>
          <a:spcPct val="0"/>
        </a:spcAft>
        <a:defRPr sz="2200" i="1">
          <a:solidFill>
            <a:srgbClr val="E3902F"/>
          </a:solidFill>
          <a:latin typeface="Verdana" pitchFamily="34" charset="0"/>
        </a:defRPr>
      </a:lvl8pPr>
      <a:lvl9pPr marL="1828800" algn="r" rtl="0" fontAlgn="base">
        <a:spcBef>
          <a:spcPct val="0"/>
        </a:spcBef>
        <a:spcAft>
          <a:spcPct val="0"/>
        </a:spcAft>
        <a:defRPr sz="2200" i="1">
          <a:solidFill>
            <a:srgbClr val="E3902F"/>
          </a:solidFill>
          <a:latin typeface="Verdana" pitchFamily="34" charset="0"/>
        </a:defRPr>
      </a:lvl9pPr>
    </p:titleStyle>
    <p:bodyStyle>
      <a:lvl1pPr marL="342900" indent="-342900" algn="l" rtl="0" eaLnBrk="0" fontAlgn="base" hangingPunct="0">
        <a:spcBef>
          <a:spcPct val="20000"/>
        </a:spcBef>
        <a:spcAft>
          <a:spcPct val="0"/>
        </a:spcAft>
        <a:defRPr sz="2800">
          <a:solidFill>
            <a:srgbClr val="777777"/>
          </a:solidFill>
          <a:latin typeface="+mn-lt"/>
          <a:ea typeface="+mn-ea"/>
          <a:cs typeface="+mn-cs"/>
        </a:defRPr>
      </a:lvl1pPr>
      <a:lvl2pPr marL="828675" indent="-285750" algn="l" rtl="0" eaLnBrk="0" fontAlgn="base" hangingPunct="0">
        <a:spcBef>
          <a:spcPct val="20000"/>
        </a:spcBef>
        <a:spcAft>
          <a:spcPct val="0"/>
        </a:spcAft>
        <a:buChar char="–"/>
        <a:defRPr sz="2800">
          <a:solidFill>
            <a:schemeClr val="tx1"/>
          </a:solidFill>
          <a:latin typeface="Arial" charset="0"/>
        </a:defRPr>
      </a:lvl2pPr>
      <a:lvl3pPr marL="1236663" indent="-228600" algn="l" rtl="0" eaLnBrk="0" fontAlgn="base" hangingPunct="0">
        <a:spcBef>
          <a:spcPct val="20000"/>
        </a:spcBef>
        <a:spcAft>
          <a:spcPct val="0"/>
        </a:spcAft>
        <a:buChar char="•"/>
        <a:defRPr sz="2400">
          <a:solidFill>
            <a:schemeClr val="tx1"/>
          </a:solidFill>
          <a:latin typeface="Arial" charset="0"/>
        </a:defRPr>
      </a:lvl3pPr>
      <a:lvl4pPr marL="1644650" indent="-228600" algn="l" rtl="0" eaLnBrk="0" fontAlgn="base" hangingPunct="0">
        <a:spcBef>
          <a:spcPct val="20000"/>
        </a:spcBef>
        <a:spcAft>
          <a:spcPct val="0"/>
        </a:spcAft>
        <a:buChar char="–"/>
        <a:defRPr sz="2000">
          <a:solidFill>
            <a:schemeClr val="tx1"/>
          </a:solidFill>
          <a:latin typeface="Arial" charset="0"/>
        </a:defRPr>
      </a:lvl4pPr>
      <a:lvl5pPr marL="2057400" indent="-228600" algn="l" rtl="0" eaLnBrk="0" fontAlgn="base" hangingPunct="0">
        <a:spcBef>
          <a:spcPct val="20000"/>
        </a:spcBef>
        <a:spcAft>
          <a:spcPct val="0"/>
        </a:spcAft>
        <a:buChar char="»"/>
        <a:defRPr sz="2000">
          <a:solidFill>
            <a:schemeClr val="tx1"/>
          </a:solidFill>
          <a:latin typeface="Arial" charset="0"/>
        </a:defRPr>
      </a:lvl5pPr>
      <a:lvl6pPr marL="2514600" indent="-228600" algn="l" rtl="0" fontAlgn="base">
        <a:spcBef>
          <a:spcPct val="20000"/>
        </a:spcBef>
        <a:spcAft>
          <a:spcPct val="0"/>
        </a:spcAft>
        <a:buChar char="»"/>
        <a:defRPr sz="2000">
          <a:solidFill>
            <a:schemeClr val="tx1"/>
          </a:solidFill>
          <a:latin typeface="Arial" charset="0"/>
        </a:defRPr>
      </a:lvl6pPr>
      <a:lvl7pPr marL="2971800" indent="-228600" algn="l" rtl="0" fontAlgn="base">
        <a:spcBef>
          <a:spcPct val="20000"/>
        </a:spcBef>
        <a:spcAft>
          <a:spcPct val="0"/>
        </a:spcAft>
        <a:buChar char="»"/>
        <a:defRPr sz="2000">
          <a:solidFill>
            <a:schemeClr val="tx1"/>
          </a:solidFill>
          <a:latin typeface="Arial" charset="0"/>
        </a:defRPr>
      </a:lvl7pPr>
      <a:lvl8pPr marL="3429000" indent="-228600" algn="l" rtl="0" fontAlgn="base">
        <a:spcBef>
          <a:spcPct val="20000"/>
        </a:spcBef>
        <a:spcAft>
          <a:spcPct val="0"/>
        </a:spcAft>
        <a:buChar char="»"/>
        <a:defRPr sz="2000">
          <a:solidFill>
            <a:schemeClr val="tx1"/>
          </a:solidFill>
          <a:latin typeface="Arial" charset="0"/>
        </a:defRPr>
      </a:lvl8pPr>
      <a:lvl9pPr marL="3886200" indent="-228600" algn="l" rtl="0" fontAlgn="base">
        <a:spcBef>
          <a:spcPct val="20000"/>
        </a:spcBef>
        <a:spcAft>
          <a:spcPct val="0"/>
        </a:spcAft>
        <a:buChar char="»"/>
        <a:defRPr sz="2000">
          <a:solidFill>
            <a:schemeClr val="tx1"/>
          </a:solidFill>
          <a:latin typeface="Arial" charset="0"/>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87042" name="Rectangle 2"/>
          <p:cNvSpPr>
            <a:spLocks noGrp="1" noChangeArrowheads="1"/>
          </p:cNvSpPr>
          <p:nvPr>
            <p:ph type="title"/>
          </p:nvPr>
        </p:nvSpPr>
        <p:spPr bwMode="auto">
          <a:xfrm>
            <a:off x="179388" y="125413"/>
            <a:ext cx="8612187" cy="11430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de-DE" smtClean="0"/>
              <a:t>Titelmasterformat durch Klicken bearbeiten</a:t>
            </a:r>
          </a:p>
        </p:txBody>
      </p:sp>
      <p:sp>
        <p:nvSpPr>
          <p:cNvPr id="87043" name="Rectangle 3"/>
          <p:cNvSpPr>
            <a:spLocks noGrp="1" noChangeArrowheads="1"/>
          </p:cNvSpPr>
          <p:nvPr>
            <p:ph type="body" idx="1"/>
          </p:nvPr>
        </p:nvSpPr>
        <p:spPr bwMode="auto">
          <a:xfrm>
            <a:off x="241300" y="3716338"/>
            <a:ext cx="3754438" cy="8636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de-DE" smtClean="0"/>
              <a:t>Textmasterformate durch Klicken bearbeiten</a:t>
            </a:r>
          </a:p>
        </p:txBody>
      </p:sp>
      <p:sp>
        <p:nvSpPr>
          <p:cNvPr id="1037" name="Rectangle 13"/>
          <p:cNvSpPr>
            <a:spLocks noChangeArrowheads="1"/>
          </p:cNvSpPr>
          <p:nvPr/>
        </p:nvSpPr>
        <p:spPr bwMode="auto">
          <a:xfrm>
            <a:off x="815975" y="6440488"/>
            <a:ext cx="3040063" cy="263525"/>
          </a:xfrm>
          <a:prstGeom prst="rect">
            <a:avLst/>
          </a:prstGeom>
          <a:noFill/>
          <a:ln>
            <a:noFill/>
          </a:ln>
          <a:extLst>
            <a:ext uri="{909E8E84-426E-40DD-AFC4-6F175D3DCCD1}"/>
            <a:ext uri="{91240B29-F687-4F45-9708-019B960494DF}"/>
          </a:extLst>
        </p:spPr>
        <p:txBody>
          <a:bodyPr/>
          <a:lstStyle/>
          <a:p>
            <a:pPr>
              <a:defRPr/>
            </a:pPr>
            <a:endParaRPr lang="en-US" sz="1000" b="1">
              <a:solidFill>
                <a:srgbClr val="265A7F"/>
              </a:solidFill>
              <a:cs typeface="Arial" charset="0"/>
            </a:endParaRPr>
          </a:p>
        </p:txBody>
      </p:sp>
      <p:sp>
        <p:nvSpPr>
          <p:cNvPr id="1038" name="Rectangle 14"/>
          <p:cNvSpPr>
            <a:spLocks noGrp="1" noChangeArrowheads="1"/>
          </p:cNvSpPr>
          <p:nvPr>
            <p:ph type="sldNum" sz="quarter" idx="4"/>
          </p:nvPr>
        </p:nvSpPr>
        <p:spPr bwMode="auto">
          <a:xfrm>
            <a:off x="8285163" y="6416675"/>
            <a:ext cx="598487" cy="26352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spcBef>
                <a:spcPct val="0"/>
              </a:spcBef>
              <a:defRPr sz="1400">
                <a:solidFill>
                  <a:srgbClr val="265A7F"/>
                </a:solidFill>
              </a:defRPr>
            </a:lvl1pPr>
          </a:lstStyle>
          <a:p>
            <a:pPr>
              <a:defRPr/>
            </a:pPr>
            <a:fld id="{6407E39C-B529-4DDA-AD95-DFB29BF32363}" type="slidenum">
              <a:rPr lang="de-DE"/>
              <a:pPr>
                <a:defRPr/>
              </a:pPr>
              <a:t>‹#›</a:t>
            </a:fld>
            <a:endParaRPr lang="de-DE"/>
          </a:p>
        </p:txBody>
      </p:sp>
    </p:spTree>
  </p:cSld>
  <p:clrMap bg1="lt1" tx1="dk1" bg2="lt2" tx2="dk2" accent1="accent1" accent2="accent2" accent3="accent3" accent4="accent4" accent5="accent5" accent6="accent6" hlink="hlink" folHlink="folHlink"/>
  <p:sldLayoutIdLst>
    <p:sldLayoutId id="2147483823" r:id="rId1"/>
    <p:sldLayoutId id="2147483822" r:id="rId2"/>
    <p:sldLayoutId id="2147483821" r:id="rId3"/>
    <p:sldLayoutId id="2147483820" r:id="rId4"/>
    <p:sldLayoutId id="2147483819" r:id="rId5"/>
    <p:sldLayoutId id="2147483818" r:id="rId6"/>
    <p:sldLayoutId id="2147483817" r:id="rId7"/>
    <p:sldLayoutId id="2147483816" r:id="rId8"/>
    <p:sldLayoutId id="2147483815" r:id="rId9"/>
    <p:sldLayoutId id="2147483814" r:id="rId10"/>
    <p:sldLayoutId id="2147483813" r:id="rId11"/>
  </p:sldLayoutIdLst>
  <p:hf hdr="0"/>
  <p:txStyles>
    <p:titleStyle>
      <a:lvl1pPr algn="l" rtl="0" eaLnBrk="0" fontAlgn="base" hangingPunct="0">
        <a:lnSpc>
          <a:spcPts val="3500"/>
        </a:lnSpc>
        <a:spcBef>
          <a:spcPct val="0"/>
        </a:spcBef>
        <a:spcAft>
          <a:spcPct val="0"/>
        </a:spcAft>
        <a:defRPr sz="2800">
          <a:solidFill>
            <a:schemeClr val="tx2"/>
          </a:solidFill>
          <a:latin typeface="+mj-lt"/>
          <a:ea typeface="+mj-ea"/>
          <a:cs typeface="+mj-cs"/>
        </a:defRPr>
      </a:lvl1pPr>
      <a:lvl2pPr algn="l" rtl="0" eaLnBrk="0" fontAlgn="base" hangingPunct="0">
        <a:lnSpc>
          <a:spcPts val="3500"/>
        </a:lnSpc>
        <a:spcBef>
          <a:spcPct val="0"/>
        </a:spcBef>
        <a:spcAft>
          <a:spcPct val="0"/>
        </a:spcAft>
        <a:defRPr sz="2800">
          <a:solidFill>
            <a:schemeClr val="tx2"/>
          </a:solidFill>
          <a:latin typeface="Verdana" pitchFamily="34" charset="0"/>
        </a:defRPr>
      </a:lvl2pPr>
      <a:lvl3pPr algn="l" rtl="0" eaLnBrk="0" fontAlgn="base" hangingPunct="0">
        <a:lnSpc>
          <a:spcPts val="3500"/>
        </a:lnSpc>
        <a:spcBef>
          <a:spcPct val="0"/>
        </a:spcBef>
        <a:spcAft>
          <a:spcPct val="0"/>
        </a:spcAft>
        <a:defRPr sz="2800">
          <a:solidFill>
            <a:schemeClr val="tx2"/>
          </a:solidFill>
          <a:latin typeface="Verdana" pitchFamily="34" charset="0"/>
        </a:defRPr>
      </a:lvl3pPr>
      <a:lvl4pPr algn="l" rtl="0" eaLnBrk="0" fontAlgn="base" hangingPunct="0">
        <a:lnSpc>
          <a:spcPts val="3500"/>
        </a:lnSpc>
        <a:spcBef>
          <a:spcPct val="0"/>
        </a:spcBef>
        <a:spcAft>
          <a:spcPct val="0"/>
        </a:spcAft>
        <a:defRPr sz="2800">
          <a:solidFill>
            <a:schemeClr val="tx2"/>
          </a:solidFill>
          <a:latin typeface="Verdana" pitchFamily="34" charset="0"/>
        </a:defRPr>
      </a:lvl4pPr>
      <a:lvl5pPr algn="l" rtl="0" eaLnBrk="0" fontAlgn="base" hangingPunct="0">
        <a:lnSpc>
          <a:spcPts val="3500"/>
        </a:lnSpc>
        <a:spcBef>
          <a:spcPct val="0"/>
        </a:spcBef>
        <a:spcAft>
          <a:spcPct val="0"/>
        </a:spcAft>
        <a:defRPr sz="2800">
          <a:solidFill>
            <a:schemeClr val="tx2"/>
          </a:solidFill>
          <a:latin typeface="Verdana" pitchFamily="34" charset="0"/>
        </a:defRPr>
      </a:lvl5pPr>
      <a:lvl6pPr marL="457200" algn="l" rtl="0" fontAlgn="base">
        <a:lnSpc>
          <a:spcPts val="3500"/>
        </a:lnSpc>
        <a:spcBef>
          <a:spcPct val="0"/>
        </a:spcBef>
        <a:spcAft>
          <a:spcPct val="0"/>
        </a:spcAft>
        <a:defRPr sz="2800">
          <a:solidFill>
            <a:schemeClr val="tx2"/>
          </a:solidFill>
          <a:latin typeface="Verdana" pitchFamily="34" charset="0"/>
        </a:defRPr>
      </a:lvl6pPr>
      <a:lvl7pPr marL="914400" algn="l" rtl="0" fontAlgn="base">
        <a:lnSpc>
          <a:spcPts val="3500"/>
        </a:lnSpc>
        <a:spcBef>
          <a:spcPct val="0"/>
        </a:spcBef>
        <a:spcAft>
          <a:spcPct val="0"/>
        </a:spcAft>
        <a:defRPr sz="2800">
          <a:solidFill>
            <a:schemeClr val="tx2"/>
          </a:solidFill>
          <a:latin typeface="Verdana" pitchFamily="34" charset="0"/>
        </a:defRPr>
      </a:lvl7pPr>
      <a:lvl8pPr marL="1371600" algn="l" rtl="0" fontAlgn="base">
        <a:lnSpc>
          <a:spcPts val="3500"/>
        </a:lnSpc>
        <a:spcBef>
          <a:spcPct val="0"/>
        </a:spcBef>
        <a:spcAft>
          <a:spcPct val="0"/>
        </a:spcAft>
        <a:defRPr sz="2800">
          <a:solidFill>
            <a:schemeClr val="tx2"/>
          </a:solidFill>
          <a:latin typeface="Verdana" pitchFamily="34" charset="0"/>
        </a:defRPr>
      </a:lvl8pPr>
      <a:lvl9pPr marL="1828800" algn="l" rtl="0" fontAlgn="base">
        <a:lnSpc>
          <a:spcPts val="3500"/>
        </a:lnSpc>
        <a:spcBef>
          <a:spcPct val="0"/>
        </a:spcBef>
        <a:spcAft>
          <a:spcPct val="0"/>
        </a:spcAft>
        <a:defRPr sz="2800">
          <a:solidFill>
            <a:schemeClr val="tx2"/>
          </a:solidFill>
          <a:latin typeface="Verdana" pitchFamily="34" charset="0"/>
        </a:defRPr>
      </a:lvl9pPr>
    </p:titleStyle>
    <p:bodyStyle>
      <a:lvl1pPr marL="342900" indent="-342900" algn="l" rtl="0" eaLnBrk="0" fontAlgn="base" hangingPunct="0">
        <a:spcBef>
          <a:spcPct val="20000"/>
        </a:spcBef>
        <a:spcAft>
          <a:spcPct val="0"/>
        </a:spcAft>
        <a:defRPr sz="2200">
          <a:solidFill>
            <a:schemeClr val="tx1"/>
          </a:solidFill>
          <a:latin typeface="+mn-lt"/>
          <a:ea typeface="+mn-ea"/>
          <a:cs typeface="+mn-cs"/>
        </a:defRPr>
      </a:lvl1pPr>
      <a:lvl2pPr marL="742950" indent="-285750" algn="l" rtl="0" eaLnBrk="0" fontAlgn="base" hangingPunct="0">
        <a:spcBef>
          <a:spcPct val="20000"/>
        </a:spcBef>
        <a:spcAft>
          <a:spcPct val="0"/>
        </a:spcAft>
        <a:defRPr sz="2800">
          <a:solidFill>
            <a:schemeClr val="tx1"/>
          </a:solidFill>
          <a:latin typeface="Arial" charset="0"/>
        </a:defRPr>
      </a:lvl2pPr>
      <a:lvl3pPr marL="1143000" indent="-228600" algn="l" rtl="0" eaLnBrk="0" fontAlgn="base" hangingPunct="0">
        <a:spcBef>
          <a:spcPct val="20000"/>
        </a:spcBef>
        <a:spcAft>
          <a:spcPct val="0"/>
        </a:spcAft>
        <a:defRPr sz="2400">
          <a:solidFill>
            <a:schemeClr val="tx1"/>
          </a:solidFill>
          <a:latin typeface="Arial" charset="0"/>
        </a:defRPr>
      </a:lvl3pPr>
      <a:lvl4pPr marL="1600200" indent="-228600" algn="l" rtl="0" eaLnBrk="0" fontAlgn="base" hangingPunct="0">
        <a:spcBef>
          <a:spcPct val="20000"/>
        </a:spcBef>
        <a:spcAft>
          <a:spcPct val="0"/>
        </a:spcAft>
        <a:defRPr sz="2000">
          <a:solidFill>
            <a:schemeClr val="tx1"/>
          </a:solidFill>
          <a:latin typeface="Arial" charset="0"/>
        </a:defRPr>
      </a:lvl4pPr>
      <a:lvl5pPr marL="2057400" indent="-228600" algn="l" rtl="0" eaLnBrk="0" fontAlgn="base" hangingPunct="0">
        <a:spcBef>
          <a:spcPct val="20000"/>
        </a:spcBef>
        <a:spcAft>
          <a:spcPct val="0"/>
        </a:spcAft>
        <a:defRPr sz="2000">
          <a:solidFill>
            <a:schemeClr val="tx1"/>
          </a:solidFill>
          <a:latin typeface="Arial" charset="0"/>
        </a:defRPr>
      </a:lvl5pPr>
      <a:lvl6pPr marL="2514600" indent="-228600" algn="l" rtl="0" fontAlgn="base">
        <a:spcBef>
          <a:spcPct val="20000"/>
        </a:spcBef>
        <a:spcAft>
          <a:spcPct val="0"/>
        </a:spcAft>
        <a:defRPr sz="2000">
          <a:solidFill>
            <a:schemeClr val="tx1"/>
          </a:solidFill>
          <a:latin typeface="Arial" charset="0"/>
        </a:defRPr>
      </a:lvl6pPr>
      <a:lvl7pPr marL="2971800" indent="-228600" algn="l" rtl="0" fontAlgn="base">
        <a:spcBef>
          <a:spcPct val="20000"/>
        </a:spcBef>
        <a:spcAft>
          <a:spcPct val="0"/>
        </a:spcAft>
        <a:defRPr sz="2000">
          <a:solidFill>
            <a:schemeClr val="tx1"/>
          </a:solidFill>
          <a:latin typeface="Arial" charset="0"/>
        </a:defRPr>
      </a:lvl7pPr>
      <a:lvl8pPr marL="3429000" indent="-228600" algn="l" rtl="0" fontAlgn="base">
        <a:spcBef>
          <a:spcPct val="20000"/>
        </a:spcBef>
        <a:spcAft>
          <a:spcPct val="0"/>
        </a:spcAft>
        <a:defRPr sz="2000">
          <a:solidFill>
            <a:schemeClr val="tx1"/>
          </a:solidFill>
          <a:latin typeface="Arial" charset="0"/>
        </a:defRPr>
      </a:lvl8pPr>
      <a:lvl9pPr marL="3886200" indent="-228600" algn="l" rtl="0" fontAlgn="base">
        <a:spcBef>
          <a:spcPct val="20000"/>
        </a:spcBef>
        <a:spcAft>
          <a:spcPct val="0"/>
        </a:spcAft>
        <a:defRPr sz="2000">
          <a:solidFill>
            <a:schemeClr val="tx1"/>
          </a:solidFill>
          <a:latin typeface="Arial" charset="0"/>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8" Type="http://schemas.openxmlformats.org/officeDocument/2006/relationships/image" Target="../media/image4.png"/><Relationship Id="rId3" Type="http://schemas.openxmlformats.org/officeDocument/2006/relationships/diagramLayout" Target="../diagrams/layout1.xml"/><Relationship Id="rId7" Type="http://schemas.openxmlformats.org/officeDocument/2006/relationships/image" Target="../media/image2.png"/><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openxmlformats.org/officeDocument/2006/relationships/image" Target="../media/image1.png"/><Relationship Id="rId5" Type="http://schemas.openxmlformats.org/officeDocument/2006/relationships/diagramColors" Target="../diagrams/colors1.xml"/><Relationship Id="rId4" Type="http://schemas.openxmlformats.org/officeDocument/2006/relationships/diagramQuickStyle" Target="../diagrams/quickStyle1.xml"/><Relationship Id="rId9" Type="http://schemas.openxmlformats.org/officeDocument/2006/relationships/image" Target="../media/image5.png"/></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2.png"/></Relationships>
</file>

<file path=ppt/slides/_rels/slide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7.png"/><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2.png"/></Relationships>
</file>

<file path=ppt/slides/_rels/slide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8.png"/><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2.png"/></Relationships>
</file>

<file path=ppt/slides/_rels/slide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9.xml.rels><?xml version="1.0" encoding="UTF-8" standalone="yes"?>
<Relationships xmlns="http://schemas.openxmlformats.org/package/2006/relationships"><Relationship Id="rId3" Type="http://schemas.openxmlformats.org/officeDocument/2006/relationships/image" Target="../media/image10.png"/><Relationship Id="rId7" Type="http://schemas.openxmlformats.org/officeDocument/2006/relationships/image" Target="../media/image5.png"/><Relationship Id="rId2" Type="http://schemas.openxmlformats.org/officeDocument/2006/relationships/image" Target="../media/image9.png"/><Relationship Id="rId1" Type="http://schemas.openxmlformats.org/officeDocument/2006/relationships/slideLayout" Target="../slideLayouts/slideLayout2.xml"/><Relationship Id="rId6" Type="http://schemas.openxmlformats.org/officeDocument/2006/relationships/image" Target="../media/image4.png"/><Relationship Id="rId5" Type="http://schemas.openxmlformats.org/officeDocument/2006/relationships/image" Target="../media/image2.png"/><Relationship Id="rId4" Type="http://schemas.openxmlformats.org/officeDocument/2006/relationships/image" Target="../media/image1.png"/></Relationships>
</file>

<file path=ppt/slides/_rels/slide10.xml.rels><?xml version="1.0" encoding="UTF-8" standalone="yes"?>
<Relationships xmlns="http://schemas.openxmlformats.org/package/2006/relationships"><Relationship Id="rId3" Type="http://schemas.openxmlformats.org/officeDocument/2006/relationships/image" Target="../media/image12.png"/><Relationship Id="rId7" Type="http://schemas.openxmlformats.org/officeDocument/2006/relationships/image" Target="../media/image5.png"/><Relationship Id="rId2" Type="http://schemas.openxmlformats.org/officeDocument/2006/relationships/image" Target="../media/image11.png"/><Relationship Id="rId1" Type="http://schemas.openxmlformats.org/officeDocument/2006/relationships/slideLayout" Target="../slideLayouts/slideLayout2.xml"/><Relationship Id="rId6" Type="http://schemas.openxmlformats.org/officeDocument/2006/relationships/image" Target="../media/image4.png"/><Relationship Id="rId5" Type="http://schemas.openxmlformats.org/officeDocument/2006/relationships/image" Target="../media/image2.png"/><Relationship Id="rId4" Type="http://schemas.openxmlformats.org/officeDocument/2006/relationships/image" Target="../media/image1.png"/></Relationships>
</file>

<file path=ppt/slides/_rels/slide1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1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1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1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1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13.png"/><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2.png"/></Relationships>
</file>

<file path=ppt/slides/_rels/slide1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1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1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20.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_rels/slide21.xml.rels><?xml version="1.0" encoding="UTF-8" standalone="yes"?>
<Relationships xmlns="http://schemas.openxmlformats.org/package/2006/relationships"><Relationship Id="rId3" Type="http://schemas.openxmlformats.org/officeDocument/2006/relationships/image" Target="../media/image15.png"/><Relationship Id="rId7" Type="http://schemas.openxmlformats.org/officeDocument/2006/relationships/image" Target="../media/image5.png"/><Relationship Id="rId2" Type="http://schemas.openxmlformats.org/officeDocument/2006/relationships/image" Target="../media/image14.png"/><Relationship Id="rId1" Type="http://schemas.openxmlformats.org/officeDocument/2006/relationships/slideLayout" Target="../slideLayouts/slideLayout2.xml"/><Relationship Id="rId6" Type="http://schemas.openxmlformats.org/officeDocument/2006/relationships/image" Target="../media/image4.png"/><Relationship Id="rId5" Type="http://schemas.openxmlformats.org/officeDocument/2006/relationships/image" Target="../media/image2.png"/><Relationship Id="rId4" Type="http://schemas.openxmlformats.org/officeDocument/2006/relationships/image" Target="../media/image1.png"/></Relationships>
</file>

<file path=ppt/slides/_rels/slide22.xml.rels><?xml version="1.0" encoding="UTF-8" standalone="yes"?>
<Relationships xmlns="http://schemas.openxmlformats.org/package/2006/relationships"><Relationship Id="rId3" Type="http://schemas.openxmlformats.org/officeDocument/2006/relationships/hyperlink" Target="http://www.itu.int/" TargetMode="External"/><Relationship Id="rId7" Type="http://schemas.openxmlformats.org/officeDocument/2006/relationships/image" Target="../media/image5.png"/><Relationship Id="rId2" Type="http://schemas.openxmlformats.org/officeDocument/2006/relationships/hyperlink" Target="http://www.cept.org/" TargetMode="External"/><Relationship Id="rId1" Type="http://schemas.openxmlformats.org/officeDocument/2006/relationships/slideLayout" Target="../slideLayouts/slideLayout2.xml"/><Relationship Id="rId6" Type="http://schemas.openxmlformats.org/officeDocument/2006/relationships/image" Target="../media/image4.png"/><Relationship Id="rId5" Type="http://schemas.openxmlformats.org/officeDocument/2006/relationships/image" Target="../media/image2.png"/><Relationship Id="rId4" Type="http://schemas.openxmlformats.org/officeDocument/2006/relationships/image" Target="../media/image1.png"/></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6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40.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_rels/slide26.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6.xml"/><Relationship Id="rId1" Type="http://schemas.openxmlformats.org/officeDocument/2006/relationships/slideLayout" Target="../slideLayouts/slideLayout68.xml"/><Relationship Id="rId4" Type="http://schemas.openxmlformats.org/officeDocument/2006/relationships/image" Target="../media/image17.png"/></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79.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377" name="Vortragstitel"/>
          <p:cNvSpPr>
            <a:spLocks noGrp="1" noChangeArrowheads="1"/>
          </p:cNvSpPr>
          <p:nvPr>
            <p:ph type="ctrTitle"/>
          </p:nvPr>
        </p:nvSpPr>
        <p:spPr/>
        <p:txBody>
          <a:bodyPr/>
          <a:lstStyle/>
          <a:p>
            <a:r>
              <a:rPr lang="de-DE"/>
              <a:t>Development of CEPT and ITU deliverables</a:t>
            </a:r>
          </a:p>
        </p:txBody>
      </p:sp>
      <p:sp>
        <p:nvSpPr>
          <p:cNvPr id="101378" name="Vortragsangaben"/>
          <p:cNvSpPr>
            <a:spLocks noGrp="1" noChangeArrowheads="1"/>
          </p:cNvSpPr>
          <p:nvPr>
            <p:ph type="subTitle" idx="1"/>
          </p:nvPr>
        </p:nvSpPr>
        <p:spPr/>
        <p:txBody>
          <a:bodyPr/>
          <a:lstStyle/>
          <a:p>
            <a:r>
              <a:rPr lang="de-DE"/>
              <a:t>Ralf Trautmann</a:t>
            </a:r>
          </a:p>
          <a:p>
            <a:r>
              <a:rPr lang="de-DE"/>
              <a:t>6</a:t>
            </a:r>
            <a:r>
              <a:rPr lang="de-DE" baseline="30000"/>
              <a:t>th</a:t>
            </a:r>
            <a:r>
              <a:rPr lang="de-DE"/>
              <a:t> International Seminar on Spectrum Monitoring</a:t>
            </a:r>
          </a:p>
          <a:p>
            <a:r>
              <a:rPr lang="de-DE"/>
              <a:t>Kyiv, 10 – 12 July 2013</a:t>
            </a: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425" name="Foliennummernplatzhalter 4"/>
          <p:cNvSpPr>
            <a:spLocks noGrp="1"/>
          </p:cNvSpPr>
          <p:nvPr>
            <p:ph type="sldNum" sz="quarter" idx="11"/>
          </p:nvPr>
        </p:nvSpPr>
        <p:spPr>
          <a:noFill/>
        </p:spPr>
        <p:txBody>
          <a:bodyPr/>
          <a:lstStyle/>
          <a:p>
            <a:fld id="{2AC33AAE-0314-49A2-8406-8556F2E8A507}" type="slidenum">
              <a:rPr lang="de-DE" smtClean="0"/>
              <a:pPr/>
              <a:t>2</a:t>
            </a:fld>
            <a:endParaRPr lang="de-DE" smtClean="0"/>
          </a:p>
        </p:txBody>
      </p:sp>
      <p:sp>
        <p:nvSpPr>
          <p:cNvPr id="103426" name="Rectangle 2"/>
          <p:cNvSpPr>
            <a:spLocks noGrp="1" noChangeArrowheads="1"/>
          </p:cNvSpPr>
          <p:nvPr>
            <p:ph type="title"/>
          </p:nvPr>
        </p:nvSpPr>
        <p:spPr/>
        <p:txBody>
          <a:bodyPr/>
          <a:lstStyle/>
          <a:p>
            <a:pPr eaLnBrk="1" hangingPunct="1"/>
            <a:r>
              <a:rPr lang="de-DE" smtClean="0"/>
              <a:t>Structure</a:t>
            </a:r>
          </a:p>
        </p:txBody>
      </p:sp>
      <p:sp>
        <p:nvSpPr>
          <p:cNvPr id="746499" name="Rectangle 3"/>
          <p:cNvSpPr>
            <a:spLocks noGrp="1" noChangeArrowheads="1"/>
          </p:cNvSpPr>
          <p:nvPr>
            <p:ph type="body" idx="1"/>
          </p:nvPr>
        </p:nvSpPr>
        <p:spPr/>
        <p:txBody>
          <a:bodyPr/>
          <a:lstStyle/>
          <a:p>
            <a:pPr eaLnBrk="1" hangingPunct="1">
              <a:buFontTx/>
              <a:buChar char="•"/>
            </a:pPr>
            <a:r>
              <a:rPr lang="de-DE" smtClean="0"/>
              <a:t>International relations</a:t>
            </a:r>
          </a:p>
          <a:p>
            <a:pPr eaLnBrk="1" hangingPunct="1">
              <a:buFontTx/>
              <a:buChar char="•"/>
            </a:pPr>
            <a:r>
              <a:rPr lang="de-DE" smtClean="0"/>
              <a:t>General considerations</a:t>
            </a:r>
          </a:p>
          <a:p>
            <a:pPr eaLnBrk="1" hangingPunct="1">
              <a:buFontTx/>
              <a:buChar char="•"/>
            </a:pPr>
            <a:r>
              <a:rPr lang="de-DE" smtClean="0"/>
              <a:t>FM 22 – ECC Recommendations</a:t>
            </a:r>
          </a:p>
          <a:p>
            <a:pPr eaLnBrk="1" hangingPunct="1">
              <a:buFontTx/>
              <a:buChar char="•"/>
            </a:pPr>
            <a:r>
              <a:rPr lang="de-DE" smtClean="0"/>
              <a:t>FM22 – ECC and CEPT Reports</a:t>
            </a:r>
          </a:p>
          <a:p>
            <a:pPr eaLnBrk="1" hangingPunct="1">
              <a:buFontTx/>
              <a:buChar char="•"/>
            </a:pPr>
            <a:r>
              <a:rPr lang="de-DE" smtClean="0"/>
              <a:t>WG FM – ECC deliverables</a:t>
            </a:r>
          </a:p>
          <a:p>
            <a:pPr eaLnBrk="1" hangingPunct="1">
              <a:buFontTx/>
              <a:buChar char="•"/>
            </a:pPr>
            <a:r>
              <a:rPr lang="de-DE" smtClean="0"/>
              <a:t>ITU-R WP 1C</a:t>
            </a:r>
          </a:p>
          <a:p>
            <a:pPr eaLnBrk="1" hangingPunct="1">
              <a:buFontTx/>
              <a:buChar char="•"/>
            </a:pPr>
            <a:r>
              <a:rPr lang="de-DE" smtClean="0"/>
              <a:t>ITU-R SG 1</a:t>
            </a:r>
          </a:p>
          <a:p>
            <a:pPr eaLnBrk="1" hangingPunct="1">
              <a:buFontTx/>
              <a:buChar char="•"/>
            </a:pPr>
            <a:r>
              <a:rPr lang="de-DE" smtClean="0"/>
              <a:t>Consequent action</a:t>
            </a:r>
          </a:p>
        </p:txBody>
      </p:sp>
      <p:sp>
        <p:nvSpPr>
          <p:cNvPr id="103428" name="Fußzeilenplatzhalter 1"/>
          <p:cNvSpPr>
            <a:spLocks noGrp="1"/>
          </p:cNvSpPr>
          <p:nvPr>
            <p:ph type="ftr" sz="quarter" idx="10"/>
          </p:nvPr>
        </p:nvSpPr>
        <p:spPr>
          <a:noFill/>
        </p:spPr>
        <p:txBody>
          <a:bodyPr/>
          <a:lstStyle/>
          <a:p>
            <a:r>
              <a:rPr lang="en-US" smtClean="0"/>
              <a:t>Vorname Name | Veranstaltung | © Bundesnetzagentur</a:t>
            </a:r>
          </a:p>
        </p:txBody>
      </p:sp>
      <p:sp>
        <p:nvSpPr>
          <p:cNvPr id="103429" name="Datumsplatzhalter 2"/>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mph" presetSubtype="0" fill="hold" nodeType="clickEffect">
                                  <p:stCondLst>
                                    <p:cond delay="0"/>
                                  </p:stCondLst>
                                  <p:childTnLst>
                                    <p:animEffect transition="out" filter="fade">
                                      <p:cBhvr>
                                        <p:cTn id="6" dur="500" tmFilter="0, 0; .2, .5; .8, .5; 1, 0"/>
                                        <p:tgtEl>
                                          <p:spTgt spid="746499">
                                            <p:txEl>
                                              <p:pRg st="0" end="0"/>
                                            </p:txEl>
                                          </p:spTgt>
                                        </p:tgtEl>
                                      </p:cBhvr>
                                    </p:animEffect>
                                    <p:animScale>
                                      <p:cBhvr>
                                        <p:cTn id="7" dur="250" autoRev="1" fill="hold"/>
                                        <p:tgtEl>
                                          <p:spTgt spid="746499">
                                            <p:txEl>
                                              <p:pRg st="0" end="0"/>
                                            </p:txEl>
                                          </p:spTgt>
                                        </p:tgtEl>
                                      </p:cBhvr>
                                      <p:by x="105000" y="105000"/>
                                    </p:animScale>
                                  </p:childTnLst>
                                </p:cTn>
                              </p:par>
                            </p:childTnLst>
                          </p:cTn>
                        </p:par>
                      </p:childTnLst>
                    </p:cTn>
                  </p:par>
                  <p:par>
                    <p:cTn id="8" fill="hold">
                      <p:stCondLst>
                        <p:cond delay="indefinite"/>
                      </p:stCondLst>
                      <p:childTnLst>
                        <p:par>
                          <p:cTn id="9" fill="hold">
                            <p:stCondLst>
                              <p:cond delay="0"/>
                            </p:stCondLst>
                            <p:childTnLst>
                              <p:par>
                                <p:cTn id="10" presetID="26" presetClass="emph" presetSubtype="0" fill="hold" nodeType="clickEffect">
                                  <p:stCondLst>
                                    <p:cond delay="0"/>
                                  </p:stCondLst>
                                  <p:childTnLst>
                                    <p:animEffect transition="out" filter="fade">
                                      <p:cBhvr>
                                        <p:cTn id="11" dur="500" tmFilter="0, 0; .2, .5; .8, .5; 1, 0"/>
                                        <p:tgtEl>
                                          <p:spTgt spid="746499">
                                            <p:txEl>
                                              <p:pRg st="1" end="1"/>
                                            </p:txEl>
                                          </p:spTgt>
                                        </p:tgtEl>
                                      </p:cBhvr>
                                    </p:animEffect>
                                    <p:animScale>
                                      <p:cBhvr>
                                        <p:cTn id="12" dur="250" autoRev="1" fill="hold"/>
                                        <p:tgtEl>
                                          <p:spTgt spid="746499">
                                            <p:txEl>
                                              <p:pRg st="1" end="1"/>
                                            </p:txEl>
                                          </p:spTgt>
                                        </p:tgtEl>
                                      </p:cBhvr>
                                      <p:by x="105000" y="105000"/>
                                    </p:animScale>
                                  </p:childTnLst>
                                </p:cTn>
                              </p:par>
                            </p:childTnLst>
                          </p:cTn>
                        </p:par>
                      </p:childTnLst>
                    </p:cTn>
                  </p:par>
                  <p:par>
                    <p:cTn id="13" fill="hold">
                      <p:stCondLst>
                        <p:cond delay="indefinite"/>
                      </p:stCondLst>
                      <p:childTnLst>
                        <p:par>
                          <p:cTn id="14" fill="hold">
                            <p:stCondLst>
                              <p:cond delay="0"/>
                            </p:stCondLst>
                            <p:childTnLst>
                              <p:par>
                                <p:cTn id="15" presetID="26" presetClass="emph" presetSubtype="0" fill="hold" nodeType="clickEffect">
                                  <p:stCondLst>
                                    <p:cond delay="0"/>
                                  </p:stCondLst>
                                  <p:childTnLst>
                                    <p:animEffect transition="out" filter="fade">
                                      <p:cBhvr>
                                        <p:cTn id="16" dur="500" tmFilter="0, 0; .2, .5; .8, .5; 1, 0"/>
                                        <p:tgtEl>
                                          <p:spTgt spid="746499">
                                            <p:txEl>
                                              <p:pRg st="2" end="2"/>
                                            </p:txEl>
                                          </p:spTgt>
                                        </p:tgtEl>
                                      </p:cBhvr>
                                    </p:animEffect>
                                    <p:animScale>
                                      <p:cBhvr>
                                        <p:cTn id="17" dur="250" autoRev="1" fill="hold"/>
                                        <p:tgtEl>
                                          <p:spTgt spid="746499">
                                            <p:txEl>
                                              <p:pRg st="2" end="2"/>
                                            </p:txEl>
                                          </p:spTgt>
                                        </p:tgtEl>
                                      </p:cBhvr>
                                      <p:by x="105000" y="105000"/>
                                    </p:animScale>
                                  </p:childTnLst>
                                </p:cTn>
                              </p:par>
                            </p:childTnLst>
                          </p:cTn>
                        </p:par>
                      </p:childTnLst>
                    </p:cTn>
                  </p:par>
                  <p:par>
                    <p:cTn id="18" fill="hold">
                      <p:stCondLst>
                        <p:cond delay="indefinite"/>
                      </p:stCondLst>
                      <p:childTnLst>
                        <p:par>
                          <p:cTn id="19" fill="hold">
                            <p:stCondLst>
                              <p:cond delay="0"/>
                            </p:stCondLst>
                            <p:childTnLst>
                              <p:par>
                                <p:cTn id="20" presetID="26" presetClass="emph" presetSubtype="0" fill="hold" nodeType="clickEffect">
                                  <p:stCondLst>
                                    <p:cond delay="0"/>
                                  </p:stCondLst>
                                  <p:childTnLst>
                                    <p:animEffect transition="out" filter="fade">
                                      <p:cBhvr>
                                        <p:cTn id="21" dur="500" tmFilter="0, 0; .2, .5; .8, .5; 1, 0"/>
                                        <p:tgtEl>
                                          <p:spTgt spid="746499">
                                            <p:txEl>
                                              <p:pRg st="3" end="3"/>
                                            </p:txEl>
                                          </p:spTgt>
                                        </p:tgtEl>
                                      </p:cBhvr>
                                    </p:animEffect>
                                    <p:animScale>
                                      <p:cBhvr>
                                        <p:cTn id="22" dur="250" autoRev="1" fill="hold"/>
                                        <p:tgtEl>
                                          <p:spTgt spid="746499">
                                            <p:txEl>
                                              <p:pRg st="3" end="3"/>
                                            </p:txEl>
                                          </p:spTgt>
                                        </p:tgtEl>
                                      </p:cBhvr>
                                      <p:by x="105000" y="105000"/>
                                    </p:animScale>
                                  </p:childTnLst>
                                </p:cTn>
                              </p:par>
                            </p:childTnLst>
                          </p:cTn>
                        </p:par>
                      </p:childTnLst>
                    </p:cTn>
                  </p:par>
                  <p:par>
                    <p:cTn id="23" fill="hold">
                      <p:stCondLst>
                        <p:cond delay="indefinite"/>
                      </p:stCondLst>
                      <p:childTnLst>
                        <p:par>
                          <p:cTn id="24" fill="hold">
                            <p:stCondLst>
                              <p:cond delay="0"/>
                            </p:stCondLst>
                            <p:childTnLst>
                              <p:par>
                                <p:cTn id="25" presetID="26" presetClass="emph" presetSubtype="0" fill="hold" nodeType="clickEffect">
                                  <p:stCondLst>
                                    <p:cond delay="0"/>
                                  </p:stCondLst>
                                  <p:childTnLst>
                                    <p:animEffect transition="out" filter="fade">
                                      <p:cBhvr>
                                        <p:cTn id="26" dur="500" tmFilter="0, 0; .2, .5; .8, .5; 1, 0"/>
                                        <p:tgtEl>
                                          <p:spTgt spid="746499">
                                            <p:txEl>
                                              <p:pRg st="4" end="4"/>
                                            </p:txEl>
                                          </p:spTgt>
                                        </p:tgtEl>
                                      </p:cBhvr>
                                    </p:animEffect>
                                    <p:animScale>
                                      <p:cBhvr>
                                        <p:cTn id="27" dur="250" autoRev="1" fill="hold"/>
                                        <p:tgtEl>
                                          <p:spTgt spid="746499">
                                            <p:txEl>
                                              <p:pRg st="4" end="4"/>
                                            </p:txEl>
                                          </p:spTgt>
                                        </p:tgtEl>
                                      </p:cBhvr>
                                      <p:by x="105000" y="105000"/>
                                    </p:animScale>
                                  </p:childTnLst>
                                </p:cTn>
                              </p:par>
                            </p:childTnLst>
                          </p:cTn>
                        </p:par>
                      </p:childTnLst>
                    </p:cTn>
                  </p:par>
                  <p:par>
                    <p:cTn id="28" fill="hold">
                      <p:stCondLst>
                        <p:cond delay="indefinite"/>
                      </p:stCondLst>
                      <p:childTnLst>
                        <p:par>
                          <p:cTn id="29" fill="hold">
                            <p:stCondLst>
                              <p:cond delay="0"/>
                            </p:stCondLst>
                            <p:childTnLst>
                              <p:par>
                                <p:cTn id="30" presetID="26" presetClass="emph" presetSubtype="0" fill="hold" nodeType="clickEffect">
                                  <p:stCondLst>
                                    <p:cond delay="0"/>
                                  </p:stCondLst>
                                  <p:childTnLst>
                                    <p:animEffect transition="out" filter="fade">
                                      <p:cBhvr>
                                        <p:cTn id="31" dur="500" tmFilter="0, 0; .2, .5; .8, .5; 1, 0"/>
                                        <p:tgtEl>
                                          <p:spTgt spid="746499">
                                            <p:txEl>
                                              <p:pRg st="5" end="5"/>
                                            </p:txEl>
                                          </p:spTgt>
                                        </p:tgtEl>
                                      </p:cBhvr>
                                    </p:animEffect>
                                    <p:animScale>
                                      <p:cBhvr>
                                        <p:cTn id="32" dur="250" autoRev="1" fill="hold"/>
                                        <p:tgtEl>
                                          <p:spTgt spid="746499">
                                            <p:txEl>
                                              <p:pRg st="5" end="5"/>
                                            </p:txEl>
                                          </p:spTgt>
                                        </p:tgtEl>
                                      </p:cBhvr>
                                      <p:by x="105000" y="105000"/>
                                    </p:animScale>
                                  </p:childTnLst>
                                </p:cTn>
                              </p:par>
                            </p:childTnLst>
                          </p:cTn>
                        </p:par>
                      </p:childTnLst>
                    </p:cTn>
                  </p:par>
                  <p:par>
                    <p:cTn id="33" fill="hold">
                      <p:stCondLst>
                        <p:cond delay="indefinite"/>
                      </p:stCondLst>
                      <p:childTnLst>
                        <p:par>
                          <p:cTn id="34" fill="hold">
                            <p:stCondLst>
                              <p:cond delay="0"/>
                            </p:stCondLst>
                            <p:childTnLst>
                              <p:par>
                                <p:cTn id="35" presetID="26" presetClass="emph" presetSubtype="0" fill="hold" nodeType="clickEffect">
                                  <p:stCondLst>
                                    <p:cond delay="0"/>
                                  </p:stCondLst>
                                  <p:childTnLst>
                                    <p:animEffect transition="out" filter="fade">
                                      <p:cBhvr>
                                        <p:cTn id="36" dur="500" tmFilter="0, 0; .2, .5; .8, .5; 1, 0"/>
                                        <p:tgtEl>
                                          <p:spTgt spid="746499">
                                            <p:txEl>
                                              <p:pRg st="6" end="6"/>
                                            </p:txEl>
                                          </p:spTgt>
                                        </p:tgtEl>
                                      </p:cBhvr>
                                    </p:animEffect>
                                    <p:animScale>
                                      <p:cBhvr>
                                        <p:cTn id="37" dur="250" autoRev="1" fill="hold"/>
                                        <p:tgtEl>
                                          <p:spTgt spid="746499">
                                            <p:txEl>
                                              <p:pRg st="6" end="6"/>
                                            </p:txEl>
                                          </p:spTgt>
                                        </p:tgtEl>
                                      </p:cBhvr>
                                      <p:by x="105000" y="105000"/>
                                    </p:animScale>
                                  </p:childTnLst>
                                </p:cTn>
                              </p:par>
                            </p:childTnLst>
                          </p:cTn>
                        </p:par>
                      </p:childTnLst>
                    </p:cTn>
                  </p:par>
                  <p:par>
                    <p:cTn id="38" fill="hold">
                      <p:stCondLst>
                        <p:cond delay="indefinite"/>
                      </p:stCondLst>
                      <p:childTnLst>
                        <p:par>
                          <p:cTn id="39" fill="hold">
                            <p:stCondLst>
                              <p:cond delay="0"/>
                            </p:stCondLst>
                            <p:childTnLst>
                              <p:par>
                                <p:cTn id="40" presetID="26" presetClass="emph" presetSubtype="0" fill="hold" nodeType="clickEffect">
                                  <p:stCondLst>
                                    <p:cond delay="0"/>
                                  </p:stCondLst>
                                  <p:childTnLst>
                                    <p:animEffect transition="out" filter="fade">
                                      <p:cBhvr>
                                        <p:cTn id="41" dur="500" tmFilter="0, 0; .2, .5; .8, .5; 1, 0"/>
                                        <p:tgtEl>
                                          <p:spTgt spid="746499">
                                            <p:txEl>
                                              <p:pRg st="7" end="7"/>
                                            </p:txEl>
                                          </p:spTgt>
                                        </p:tgtEl>
                                      </p:cBhvr>
                                    </p:animEffect>
                                    <p:animScale>
                                      <p:cBhvr>
                                        <p:cTn id="42" dur="250" autoRev="1" fill="hold"/>
                                        <p:tgtEl>
                                          <p:spTgt spid="746499">
                                            <p:txEl>
                                              <p:pRg st="7" end="7"/>
                                            </p:txEl>
                                          </p:spTgt>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3" name="Titel 1"/>
          <p:cNvSpPr>
            <a:spLocks noGrp="1"/>
          </p:cNvSpPr>
          <p:nvPr>
            <p:ph type="title"/>
          </p:nvPr>
        </p:nvSpPr>
        <p:spPr/>
        <p:txBody>
          <a:bodyPr/>
          <a:lstStyle/>
          <a:p>
            <a:r>
              <a:rPr lang="de-DE" smtClean="0"/>
              <a:t>International relations</a:t>
            </a:r>
          </a:p>
        </p:txBody>
      </p:sp>
      <p:graphicFrame>
        <p:nvGraphicFramePr>
          <p:cNvPr id="21" name="Inhaltsplatzhalter 20"/>
          <p:cNvGraphicFramePr>
            <a:graphicFrameLocks noGrp="1"/>
          </p:cNvGraphicFramePr>
          <p:nvPr>
            <p:ph idx="1"/>
          </p:nvPr>
        </p:nvGraphicFramePr>
        <p:xfrm>
          <a:off x="700088" y="1090613"/>
          <a:ext cx="8085137" cy="514667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105475" name="Foliennummernplatzhalter 4"/>
          <p:cNvSpPr>
            <a:spLocks noGrp="1"/>
          </p:cNvSpPr>
          <p:nvPr>
            <p:ph type="sldNum" sz="quarter" idx="11"/>
          </p:nvPr>
        </p:nvSpPr>
        <p:spPr>
          <a:noFill/>
        </p:spPr>
        <p:txBody>
          <a:bodyPr/>
          <a:lstStyle/>
          <a:p>
            <a:fld id="{BEFDAA98-F630-479B-893B-CCCAC05788B4}" type="slidenum">
              <a:rPr lang="de-DE" smtClean="0"/>
              <a:pPr/>
              <a:t>3</a:t>
            </a:fld>
            <a:endParaRPr lang="de-DE" smtClean="0"/>
          </a:p>
        </p:txBody>
      </p:sp>
      <p:sp>
        <p:nvSpPr>
          <p:cNvPr id="105476" name="Ellipse 17"/>
          <p:cNvSpPr>
            <a:spLocks noChangeArrowheads="1"/>
          </p:cNvSpPr>
          <p:nvPr/>
        </p:nvSpPr>
        <p:spPr bwMode="auto">
          <a:xfrm>
            <a:off x="-107950" y="-26988"/>
            <a:ext cx="2016125" cy="2447926"/>
          </a:xfrm>
          <a:prstGeom prst="ellipse">
            <a:avLst/>
          </a:prstGeom>
          <a:noFill/>
          <a:ln w="9525" algn="ctr">
            <a:noFill/>
            <a:round/>
            <a:headEnd/>
            <a:tailEnd/>
          </a:ln>
        </p:spPr>
        <p:txBody>
          <a:bodyPr/>
          <a:lstStyle/>
          <a:p>
            <a:pPr>
              <a:spcBef>
                <a:spcPct val="20000"/>
              </a:spcBef>
              <a:buClr>
                <a:srgbClr val="BBC6D6"/>
              </a:buClr>
              <a:buSzPct val="80000"/>
              <a:buFont typeface="Wingdings" pitchFamily="2" charset="2"/>
              <a:buNone/>
            </a:pPr>
            <a:endParaRPr lang="ru-RU" sz="1800">
              <a:latin typeface="Arial Narrow" pitchFamily="34" charset="0"/>
            </a:endParaRPr>
          </a:p>
        </p:txBody>
      </p:sp>
      <p:grpSp>
        <p:nvGrpSpPr>
          <p:cNvPr id="105477" name="Elektrizität_Gruppe"/>
          <p:cNvGrpSpPr>
            <a:grpSpLocks/>
          </p:cNvGrpSpPr>
          <p:nvPr/>
        </p:nvGrpSpPr>
        <p:grpSpPr bwMode="auto">
          <a:xfrm>
            <a:off x="6170613" y="200025"/>
            <a:ext cx="414337" cy="414338"/>
            <a:chOff x="3948" y="2830"/>
            <a:chExt cx="227" cy="227"/>
          </a:xfrm>
        </p:grpSpPr>
        <p:sp>
          <p:nvSpPr>
            <p:cNvPr id="105489"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5490" name="Picture 9" descr="Strom_300dpi"/>
            <p:cNvPicPr>
              <a:picLocks noChangeAspect="1" noChangeArrowheads="1"/>
            </p:cNvPicPr>
            <p:nvPr/>
          </p:nvPicPr>
          <p:blipFill>
            <a:blip r:embed="rId6"/>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05478" name="Gas_Gruppe"/>
          <p:cNvGrpSpPr>
            <a:grpSpLocks/>
          </p:cNvGrpSpPr>
          <p:nvPr/>
        </p:nvGrpSpPr>
        <p:grpSpPr bwMode="auto">
          <a:xfrm>
            <a:off x="6729413" y="200025"/>
            <a:ext cx="414337" cy="414338"/>
            <a:chOff x="4286" y="2834"/>
            <a:chExt cx="227" cy="227"/>
          </a:xfrm>
        </p:grpSpPr>
        <p:sp>
          <p:nvSpPr>
            <p:cNvPr id="105487"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5488" name="Picture 12" descr="Gas_300dpi"/>
            <p:cNvPicPr>
              <a:picLocks noChangeAspect="1" noChangeArrowheads="1"/>
            </p:cNvPicPr>
            <p:nvPr/>
          </p:nvPicPr>
          <p:blipFill>
            <a:blip r:embed="rId7"/>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05479" name="Post_Gruppe"/>
          <p:cNvGrpSpPr>
            <a:grpSpLocks/>
          </p:cNvGrpSpPr>
          <p:nvPr/>
        </p:nvGrpSpPr>
        <p:grpSpPr bwMode="auto">
          <a:xfrm>
            <a:off x="7823200" y="200025"/>
            <a:ext cx="414338" cy="414338"/>
            <a:chOff x="4969" y="2834"/>
            <a:chExt cx="227" cy="227"/>
          </a:xfrm>
        </p:grpSpPr>
        <p:sp>
          <p:nvSpPr>
            <p:cNvPr id="105485"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5486" name="Picture 15" descr="Post_300dpi"/>
            <p:cNvPicPr>
              <a:picLocks noChangeAspect="1" noChangeArrowheads="1"/>
            </p:cNvPicPr>
            <p:nvPr/>
          </p:nvPicPr>
          <p:blipFill>
            <a:blip r:embed="rId8"/>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05480" name="Eisenbahnen_Gruppe"/>
          <p:cNvGrpSpPr>
            <a:grpSpLocks/>
          </p:cNvGrpSpPr>
          <p:nvPr/>
        </p:nvGrpSpPr>
        <p:grpSpPr bwMode="auto">
          <a:xfrm>
            <a:off x="8370888" y="200025"/>
            <a:ext cx="414337" cy="414338"/>
            <a:chOff x="5308" y="2834"/>
            <a:chExt cx="227" cy="227"/>
          </a:xfrm>
        </p:grpSpPr>
        <p:sp>
          <p:nvSpPr>
            <p:cNvPr id="105483"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5484" name="Picture 18" descr="Bahn_300dpi"/>
            <p:cNvPicPr>
              <a:picLocks noChangeAspect="1" noChangeArrowheads="1"/>
            </p:cNvPicPr>
            <p:nvPr/>
          </p:nvPicPr>
          <p:blipFill>
            <a:blip r:embed="rId9"/>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05481" name="Fußzeilenplatzhalter 2"/>
          <p:cNvSpPr>
            <a:spLocks noGrp="1"/>
          </p:cNvSpPr>
          <p:nvPr>
            <p:ph type="ftr" sz="quarter" idx="10"/>
          </p:nvPr>
        </p:nvSpPr>
        <p:spPr>
          <a:noFill/>
        </p:spPr>
        <p:txBody>
          <a:bodyPr/>
          <a:lstStyle/>
          <a:p>
            <a:r>
              <a:rPr lang="en-US" smtClean="0"/>
              <a:t>Vorname Name | Veranstaltung | © Bundesnetzagentur</a:t>
            </a:r>
          </a:p>
        </p:txBody>
      </p:sp>
      <p:sp>
        <p:nvSpPr>
          <p:cNvPr id="105482" name="Datumsplatzhalter 3"/>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7" name="Rectangle 14"/>
          <p:cNvSpPr>
            <a:spLocks noGrp="1" noChangeArrowheads="1"/>
          </p:cNvSpPr>
          <p:nvPr>
            <p:ph type="sldNum" sz="quarter" idx="11"/>
          </p:nvPr>
        </p:nvSpPr>
        <p:spPr>
          <a:noFill/>
        </p:spPr>
        <p:txBody>
          <a:bodyPr/>
          <a:lstStyle/>
          <a:p>
            <a:fld id="{E8138E37-8EAD-44EA-B1DD-B075EABE515B}" type="slidenum">
              <a:rPr lang="de-DE" smtClean="0"/>
              <a:pPr/>
              <a:t>4</a:t>
            </a:fld>
            <a:endParaRPr lang="de-DE" smtClean="0"/>
          </a:p>
        </p:txBody>
      </p:sp>
      <p:sp>
        <p:nvSpPr>
          <p:cNvPr id="106498" name="Rectangle 2"/>
          <p:cNvSpPr>
            <a:spLocks noGrp="1" noChangeArrowheads="1"/>
          </p:cNvSpPr>
          <p:nvPr>
            <p:ph type="title"/>
          </p:nvPr>
        </p:nvSpPr>
        <p:spPr/>
        <p:txBody>
          <a:bodyPr/>
          <a:lstStyle/>
          <a:p>
            <a:r>
              <a:rPr lang="de-DE" smtClean="0"/>
              <a:t>General considerations</a:t>
            </a:r>
          </a:p>
        </p:txBody>
      </p:sp>
      <p:sp>
        <p:nvSpPr>
          <p:cNvPr id="851971" name="Rectangle 3"/>
          <p:cNvSpPr>
            <a:spLocks noGrp="1" noChangeArrowheads="1"/>
          </p:cNvSpPr>
          <p:nvPr>
            <p:ph type="body" idx="1"/>
          </p:nvPr>
        </p:nvSpPr>
        <p:spPr/>
        <p:txBody>
          <a:bodyPr/>
          <a:lstStyle/>
          <a:p>
            <a:pPr marL="457200" indent="-457200">
              <a:buFont typeface="+mj-lt"/>
              <a:buAutoNum type="arabicPeriod"/>
              <a:defRPr/>
            </a:pPr>
            <a:r>
              <a:rPr lang="de-DE" dirty="0" err="1" smtClean="0"/>
              <a:t>Define</a:t>
            </a:r>
            <a:r>
              <a:rPr lang="de-DE" dirty="0" smtClean="0"/>
              <a:t> </a:t>
            </a:r>
            <a:r>
              <a:rPr lang="de-DE" dirty="0" err="1" smtClean="0"/>
              <a:t>your</a:t>
            </a:r>
            <a:r>
              <a:rPr lang="de-DE" dirty="0" smtClean="0"/>
              <a:t> </a:t>
            </a:r>
            <a:r>
              <a:rPr lang="de-DE" dirty="0" err="1" smtClean="0"/>
              <a:t>questions</a:t>
            </a:r>
            <a:r>
              <a:rPr lang="de-DE" dirty="0" smtClean="0"/>
              <a:t> </a:t>
            </a:r>
            <a:r>
              <a:rPr lang="de-DE" dirty="0" err="1" smtClean="0"/>
              <a:t>precisely</a:t>
            </a:r>
            <a:r>
              <a:rPr lang="de-DE" dirty="0" smtClean="0"/>
              <a:t>, </a:t>
            </a:r>
            <a:r>
              <a:rPr lang="de-DE" dirty="0" err="1" smtClean="0"/>
              <a:t>for</a:t>
            </a:r>
            <a:r>
              <a:rPr lang="de-DE" dirty="0" smtClean="0"/>
              <a:t> </a:t>
            </a:r>
            <a:r>
              <a:rPr lang="de-DE" dirty="0" err="1" smtClean="0"/>
              <a:t>example</a:t>
            </a:r>
            <a:r>
              <a:rPr lang="de-DE" dirty="0" smtClean="0"/>
              <a:t>:</a:t>
            </a:r>
          </a:p>
          <a:p>
            <a:pPr>
              <a:buFont typeface="Wingdings" pitchFamily="2" charset="2"/>
              <a:buChar char="Ø"/>
              <a:defRPr/>
            </a:pPr>
            <a:r>
              <a:rPr lang="de-DE" dirty="0" err="1" smtClean="0"/>
              <a:t>Which</a:t>
            </a:r>
            <a:r>
              <a:rPr lang="de-DE" dirty="0" smtClean="0"/>
              <a:t> </a:t>
            </a:r>
            <a:r>
              <a:rPr lang="de-DE" dirty="0" err="1" smtClean="0"/>
              <a:t>information</a:t>
            </a:r>
            <a:r>
              <a:rPr lang="de-DE" dirty="0" smtClean="0"/>
              <a:t> </a:t>
            </a:r>
            <a:r>
              <a:rPr lang="de-DE" dirty="0" err="1" smtClean="0"/>
              <a:t>is</a:t>
            </a:r>
            <a:r>
              <a:rPr lang="de-DE" dirty="0" smtClean="0"/>
              <a:t> </a:t>
            </a:r>
            <a:r>
              <a:rPr lang="de-DE" dirty="0" err="1" smtClean="0"/>
              <a:t>lacking</a:t>
            </a:r>
            <a:r>
              <a:rPr lang="de-DE" dirty="0" smtClean="0"/>
              <a:t> so </a:t>
            </a:r>
            <a:r>
              <a:rPr lang="de-DE" dirty="0" err="1" smtClean="0"/>
              <a:t>far</a:t>
            </a:r>
            <a:r>
              <a:rPr lang="de-DE" dirty="0" smtClean="0"/>
              <a:t>?</a:t>
            </a:r>
          </a:p>
          <a:p>
            <a:pPr>
              <a:buFont typeface="Wingdings" pitchFamily="2" charset="2"/>
              <a:buChar char="Ø"/>
              <a:defRPr/>
            </a:pPr>
            <a:r>
              <a:rPr lang="de-DE" dirty="0" err="1" smtClean="0"/>
              <a:t>How</a:t>
            </a:r>
            <a:r>
              <a:rPr lang="de-DE" dirty="0" smtClean="0"/>
              <a:t> </a:t>
            </a:r>
            <a:r>
              <a:rPr lang="de-DE" dirty="0" err="1" smtClean="0"/>
              <a:t>can</a:t>
            </a:r>
            <a:r>
              <a:rPr lang="de-DE" dirty="0" smtClean="0"/>
              <a:t> I </a:t>
            </a:r>
            <a:r>
              <a:rPr lang="de-DE" dirty="0" err="1" smtClean="0"/>
              <a:t>measure</a:t>
            </a:r>
            <a:r>
              <a:rPr lang="de-DE" dirty="0" smtClean="0"/>
              <a:t> </a:t>
            </a:r>
            <a:r>
              <a:rPr lang="de-DE" dirty="0" err="1" smtClean="0"/>
              <a:t>the</a:t>
            </a:r>
            <a:r>
              <a:rPr lang="de-DE" dirty="0" smtClean="0"/>
              <a:t> </a:t>
            </a:r>
            <a:r>
              <a:rPr lang="de-DE" dirty="0" err="1" smtClean="0"/>
              <a:t>maximum</a:t>
            </a:r>
            <a:r>
              <a:rPr lang="de-DE" dirty="0" smtClean="0"/>
              <a:t> </a:t>
            </a:r>
            <a:r>
              <a:rPr lang="de-DE" dirty="0" err="1" smtClean="0"/>
              <a:t>frequency</a:t>
            </a:r>
            <a:r>
              <a:rPr lang="de-DE" dirty="0" smtClean="0"/>
              <a:t> </a:t>
            </a:r>
            <a:r>
              <a:rPr lang="de-DE" dirty="0" err="1" smtClean="0"/>
              <a:t>deviation</a:t>
            </a:r>
            <a:r>
              <a:rPr lang="de-DE" dirty="0" smtClean="0"/>
              <a:t> </a:t>
            </a:r>
            <a:r>
              <a:rPr lang="de-DE" dirty="0" err="1" smtClean="0"/>
              <a:t>of</a:t>
            </a:r>
            <a:r>
              <a:rPr lang="de-DE" dirty="0" smtClean="0"/>
              <a:t> FM </a:t>
            </a:r>
            <a:r>
              <a:rPr lang="de-DE" dirty="0" err="1" smtClean="0"/>
              <a:t>broadcasting</a:t>
            </a:r>
            <a:r>
              <a:rPr lang="de-DE" dirty="0" smtClean="0"/>
              <a:t> </a:t>
            </a:r>
            <a:r>
              <a:rPr lang="de-DE" dirty="0" err="1" smtClean="0"/>
              <a:t>transmitters</a:t>
            </a:r>
            <a:r>
              <a:rPr lang="de-DE" dirty="0" smtClean="0"/>
              <a:t>?</a:t>
            </a:r>
          </a:p>
          <a:p>
            <a:pPr>
              <a:buFont typeface="Wingdings" pitchFamily="2" charset="2"/>
              <a:buChar char="Ø"/>
              <a:defRPr/>
            </a:pPr>
            <a:r>
              <a:rPr lang="de-DE" dirty="0" err="1" smtClean="0"/>
              <a:t>How</a:t>
            </a:r>
            <a:r>
              <a:rPr lang="de-DE" dirty="0" smtClean="0"/>
              <a:t> </a:t>
            </a:r>
            <a:r>
              <a:rPr lang="de-DE" dirty="0" err="1" smtClean="0"/>
              <a:t>can</a:t>
            </a:r>
            <a:r>
              <a:rPr lang="de-DE" dirty="0" smtClean="0"/>
              <a:t> I </a:t>
            </a:r>
            <a:r>
              <a:rPr lang="de-DE" dirty="0" err="1" smtClean="0">
                <a:solidFill>
                  <a:srgbClr val="FF0000"/>
                </a:solidFill>
              </a:rPr>
              <a:t>measure</a:t>
            </a:r>
            <a:r>
              <a:rPr lang="de-DE" dirty="0" smtClean="0">
                <a:solidFill>
                  <a:srgbClr val="FF0000"/>
                </a:solidFill>
              </a:rPr>
              <a:t> </a:t>
            </a:r>
            <a:r>
              <a:rPr lang="de-DE" dirty="0" smtClean="0"/>
              <a:t>GSM </a:t>
            </a:r>
            <a:r>
              <a:rPr lang="de-DE" dirty="0" err="1" smtClean="0"/>
              <a:t>coverage</a:t>
            </a:r>
            <a:r>
              <a:rPr lang="de-DE" dirty="0" smtClean="0"/>
              <a:t>? (</a:t>
            </a:r>
            <a:r>
              <a:rPr lang="de-DE" dirty="0" err="1" smtClean="0"/>
              <a:t>Impossible</a:t>
            </a:r>
            <a:r>
              <a:rPr lang="de-DE" dirty="0" smtClean="0"/>
              <a:t>!)</a:t>
            </a:r>
          </a:p>
          <a:p>
            <a:pPr>
              <a:buFont typeface="Wingdings" pitchFamily="2" charset="2"/>
              <a:buChar char="Ø"/>
              <a:defRPr/>
            </a:pPr>
            <a:r>
              <a:rPr lang="de-DE" dirty="0" smtClean="0"/>
              <a:t>But: </a:t>
            </a:r>
            <a:r>
              <a:rPr lang="de-DE" dirty="0" err="1" smtClean="0"/>
              <a:t>How</a:t>
            </a:r>
            <a:r>
              <a:rPr lang="de-DE" dirty="0" smtClean="0"/>
              <a:t> </a:t>
            </a:r>
            <a:r>
              <a:rPr lang="de-DE" dirty="0" err="1" smtClean="0"/>
              <a:t>can</a:t>
            </a:r>
            <a:r>
              <a:rPr lang="de-DE" dirty="0" smtClean="0"/>
              <a:t> I </a:t>
            </a:r>
            <a:r>
              <a:rPr lang="de-DE" dirty="0" err="1" smtClean="0">
                <a:solidFill>
                  <a:srgbClr val="FF0000"/>
                </a:solidFill>
              </a:rPr>
              <a:t>verify</a:t>
            </a:r>
            <a:r>
              <a:rPr lang="de-DE" dirty="0" smtClean="0">
                <a:solidFill>
                  <a:srgbClr val="FF0000"/>
                </a:solidFill>
              </a:rPr>
              <a:t> </a:t>
            </a:r>
            <a:r>
              <a:rPr lang="de-DE" dirty="0" err="1" smtClean="0"/>
              <a:t>the</a:t>
            </a:r>
            <a:r>
              <a:rPr lang="de-DE" dirty="0" smtClean="0"/>
              <a:t> </a:t>
            </a:r>
            <a:r>
              <a:rPr lang="de-DE" dirty="0" err="1" smtClean="0">
                <a:solidFill>
                  <a:srgbClr val="FF0000"/>
                </a:solidFill>
              </a:rPr>
              <a:t>coverage</a:t>
            </a:r>
            <a:r>
              <a:rPr lang="de-DE" dirty="0" smtClean="0">
                <a:solidFill>
                  <a:srgbClr val="FF0000"/>
                </a:solidFill>
              </a:rPr>
              <a:t> </a:t>
            </a:r>
            <a:r>
              <a:rPr lang="de-DE" dirty="0" err="1" smtClean="0"/>
              <a:t>predictions</a:t>
            </a:r>
            <a:r>
              <a:rPr lang="de-DE" dirty="0" smtClean="0"/>
              <a:t> </a:t>
            </a:r>
            <a:r>
              <a:rPr lang="de-DE" dirty="0" err="1" smtClean="0"/>
              <a:t>of</a:t>
            </a:r>
            <a:r>
              <a:rPr lang="de-DE" dirty="0" smtClean="0"/>
              <a:t> GSM </a:t>
            </a:r>
            <a:r>
              <a:rPr lang="de-DE" dirty="0" err="1" smtClean="0"/>
              <a:t>networks</a:t>
            </a:r>
            <a:r>
              <a:rPr lang="de-DE" dirty="0" smtClean="0"/>
              <a:t>?</a:t>
            </a:r>
          </a:p>
          <a:p>
            <a:pPr marL="457200" indent="-457200">
              <a:buFont typeface="+mj-lt"/>
              <a:buAutoNum type="arabicPeriod" startAt="2"/>
              <a:defRPr/>
            </a:pPr>
            <a:r>
              <a:rPr lang="de-DE" dirty="0" smtClean="0"/>
              <a:t>Elements </a:t>
            </a:r>
            <a:r>
              <a:rPr lang="de-DE" dirty="0" err="1" smtClean="0"/>
              <a:t>of</a:t>
            </a:r>
            <a:r>
              <a:rPr lang="de-DE" dirty="0" smtClean="0"/>
              <a:t> a </a:t>
            </a:r>
            <a:r>
              <a:rPr lang="de-DE" dirty="0" err="1" smtClean="0"/>
              <a:t>solution</a:t>
            </a:r>
            <a:endParaRPr lang="de-DE" dirty="0" smtClean="0"/>
          </a:p>
          <a:p>
            <a:pPr>
              <a:buFont typeface="Wingdings" pitchFamily="2" charset="2"/>
              <a:buChar char="Ø"/>
              <a:defRPr/>
            </a:pPr>
            <a:r>
              <a:rPr lang="de-DE" dirty="0"/>
              <a:t>Do </a:t>
            </a:r>
            <a:r>
              <a:rPr lang="de-DE" dirty="0" err="1"/>
              <a:t>you</a:t>
            </a:r>
            <a:r>
              <a:rPr lang="de-DE" dirty="0"/>
              <a:t> </a:t>
            </a:r>
            <a:r>
              <a:rPr lang="de-DE" dirty="0" err="1"/>
              <a:t>have</a:t>
            </a:r>
            <a:r>
              <a:rPr lang="de-DE" dirty="0"/>
              <a:t> </a:t>
            </a:r>
            <a:r>
              <a:rPr lang="de-DE" dirty="0" err="1"/>
              <a:t>already</a:t>
            </a:r>
            <a:r>
              <a:rPr lang="de-DE" dirty="0"/>
              <a:t> a </a:t>
            </a:r>
            <a:r>
              <a:rPr lang="de-DE" dirty="0" err="1" smtClean="0"/>
              <a:t>complete</a:t>
            </a:r>
            <a:r>
              <a:rPr lang="de-DE" dirty="0" smtClean="0"/>
              <a:t> </a:t>
            </a:r>
            <a:r>
              <a:rPr lang="de-DE" dirty="0" err="1" smtClean="0"/>
              <a:t>proposal</a:t>
            </a:r>
            <a:r>
              <a:rPr lang="de-DE" dirty="0" smtClean="0"/>
              <a:t>?</a:t>
            </a:r>
            <a:br>
              <a:rPr lang="de-DE" dirty="0" smtClean="0"/>
            </a:br>
            <a:r>
              <a:rPr lang="de-DE" dirty="0" smtClean="0"/>
              <a:t>(</a:t>
            </a:r>
            <a:r>
              <a:rPr lang="de-DE" dirty="0" err="1" smtClean="0"/>
              <a:t>You</a:t>
            </a:r>
            <a:r>
              <a:rPr lang="de-DE" dirty="0" smtClean="0"/>
              <a:t> </a:t>
            </a:r>
            <a:r>
              <a:rPr lang="de-DE" dirty="0" err="1" smtClean="0"/>
              <a:t>wish</a:t>
            </a:r>
            <a:r>
              <a:rPr lang="de-DE" dirty="0" smtClean="0"/>
              <a:t> </a:t>
            </a:r>
            <a:r>
              <a:rPr lang="de-DE" dirty="0" err="1" smtClean="0"/>
              <a:t>to</a:t>
            </a:r>
            <a:r>
              <a:rPr lang="de-DE" dirty="0" smtClean="0"/>
              <a:t> </a:t>
            </a:r>
            <a:r>
              <a:rPr lang="de-DE" dirty="0" err="1" smtClean="0"/>
              <a:t>share</a:t>
            </a:r>
            <a:r>
              <a:rPr lang="de-DE" dirty="0" smtClean="0"/>
              <a:t> </a:t>
            </a:r>
            <a:r>
              <a:rPr lang="de-DE" dirty="0" err="1" smtClean="0"/>
              <a:t>your</a:t>
            </a:r>
            <a:r>
              <a:rPr lang="de-DE" dirty="0" smtClean="0"/>
              <a:t> </a:t>
            </a:r>
            <a:r>
              <a:rPr lang="de-DE" dirty="0" err="1" smtClean="0"/>
              <a:t>knowledge</a:t>
            </a:r>
            <a:r>
              <a:rPr lang="de-DE" dirty="0" smtClean="0"/>
              <a:t> </a:t>
            </a:r>
            <a:r>
              <a:rPr lang="de-DE" dirty="0" err="1" smtClean="0"/>
              <a:t>with</a:t>
            </a:r>
            <a:r>
              <a:rPr lang="de-DE" dirty="0" smtClean="0"/>
              <a:t> </a:t>
            </a:r>
            <a:r>
              <a:rPr lang="de-DE" dirty="0" err="1" smtClean="0"/>
              <a:t>others</a:t>
            </a:r>
            <a:r>
              <a:rPr lang="de-DE" dirty="0" smtClean="0"/>
              <a:t>)</a:t>
            </a:r>
          </a:p>
          <a:p>
            <a:pPr>
              <a:buFont typeface="Wingdings" pitchFamily="2" charset="2"/>
              <a:buChar char="Ø"/>
              <a:defRPr/>
            </a:pPr>
            <a:r>
              <a:rPr lang="de-DE" dirty="0" smtClean="0"/>
              <a:t>Do </a:t>
            </a:r>
            <a:r>
              <a:rPr lang="de-DE" dirty="0" err="1" smtClean="0"/>
              <a:t>you</a:t>
            </a:r>
            <a:r>
              <a:rPr lang="de-DE" dirty="0" smtClean="0"/>
              <a:t> </a:t>
            </a:r>
            <a:r>
              <a:rPr lang="de-DE" dirty="0" err="1" smtClean="0"/>
              <a:t>have</a:t>
            </a:r>
            <a:r>
              <a:rPr lang="de-DE" dirty="0" smtClean="0"/>
              <a:t> </a:t>
            </a:r>
            <a:r>
              <a:rPr lang="de-DE" dirty="0" err="1" smtClean="0"/>
              <a:t>at</a:t>
            </a:r>
            <a:r>
              <a:rPr lang="de-DE" dirty="0" smtClean="0"/>
              <a:t> least </a:t>
            </a:r>
            <a:r>
              <a:rPr lang="de-DE" dirty="0" err="1" smtClean="0"/>
              <a:t>some</a:t>
            </a:r>
            <a:r>
              <a:rPr lang="de-DE" dirty="0" smtClean="0"/>
              <a:t> </a:t>
            </a:r>
            <a:r>
              <a:rPr lang="de-DE" dirty="0" err="1" smtClean="0"/>
              <a:t>elements</a:t>
            </a:r>
            <a:r>
              <a:rPr lang="de-DE" dirty="0" smtClean="0"/>
              <a:t> </a:t>
            </a:r>
            <a:r>
              <a:rPr lang="de-DE" dirty="0" err="1" smtClean="0"/>
              <a:t>of</a:t>
            </a:r>
            <a:r>
              <a:rPr lang="de-DE" dirty="0" smtClean="0"/>
              <a:t> a </a:t>
            </a:r>
            <a:r>
              <a:rPr lang="de-DE" dirty="0" err="1" smtClean="0"/>
              <a:t>solution</a:t>
            </a:r>
            <a:r>
              <a:rPr lang="de-DE" dirty="0" smtClean="0"/>
              <a:t>?</a:t>
            </a:r>
          </a:p>
          <a:p>
            <a:pPr>
              <a:buFont typeface="Wingdings" pitchFamily="2" charset="2"/>
              <a:buChar char="Ø"/>
              <a:defRPr/>
            </a:pPr>
            <a:endParaRPr lang="de-DE" dirty="0" smtClean="0"/>
          </a:p>
        </p:txBody>
      </p:sp>
      <p:cxnSp>
        <p:nvCxnSpPr>
          <p:cNvPr id="106500" name="Gerade Verbindung 2"/>
          <p:cNvCxnSpPr>
            <a:cxnSpLocks noChangeShapeType="1"/>
          </p:cNvCxnSpPr>
          <p:nvPr/>
        </p:nvCxnSpPr>
        <p:spPr bwMode="auto">
          <a:xfrm>
            <a:off x="3563938" y="2636838"/>
            <a:ext cx="914400" cy="914400"/>
          </a:xfrm>
          <a:prstGeom prst="line">
            <a:avLst/>
          </a:prstGeom>
          <a:noFill/>
          <a:ln w="9525" algn="ctr">
            <a:noFill/>
            <a:round/>
            <a:headEnd/>
            <a:tailEnd/>
          </a:ln>
        </p:spPr>
      </p:cxnSp>
      <p:sp>
        <p:nvSpPr>
          <p:cNvPr id="106501" name="Gewitterblitz 18"/>
          <p:cNvSpPr>
            <a:spLocks noChangeArrowheads="1"/>
          </p:cNvSpPr>
          <p:nvPr/>
        </p:nvSpPr>
        <p:spPr bwMode="auto">
          <a:xfrm>
            <a:off x="1187450" y="1268413"/>
            <a:ext cx="504825" cy="576262"/>
          </a:xfrm>
          <a:prstGeom prst="lightningBolt">
            <a:avLst/>
          </a:prstGeom>
          <a:noFill/>
          <a:ln w="9525" algn="ctr">
            <a:noFill/>
            <a:round/>
            <a:headEnd/>
            <a:tailEnd/>
          </a:ln>
        </p:spPr>
        <p:txBody>
          <a:bodyPr/>
          <a:lstStyle/>
          <a:p>
            <a:pPr>
              <a:spcBef>
                <a:spcPct val="20000"/>
              </a:spcBef>
              <a:buClr>
                <a:srgbClr val="BBC6D6"/>
              </a:buClr>
              <a:buSzPct val="80000"/>
              <a:buFont typeface="Wingdings" pitchFamily="2" charset="2"/>
              <a:buNone/>
            </a:pPr>
            <a:endParaRPr lang="ru-RU" sz="1800">
              <a:latin typeface="Arial Narrow" pitchFamily="34" charset="0"/>
            </a:endParaRPr>
          </a:p>
        </p:txBody>
      </p:sp>
      <p:sp>
        <p:nvSpPr>
          <p:cNvPr id="106502" name="Gewitterblitz 19"/>
          <p:cNvSpPr>
            <a:spLocks noChangeArrowheads="1"/>
          </p:cNvSpPr>
          <p:nvPr/>
        </p:nvSpPr>
        <p:spPr bwMode="auto">
          <a:xfrm>
            <a:off x="1187450" y="1268413"/>
            <a:ext cx="504825" cy="504825"/>
          </a:xfrm>
          <a:prstGeom prst="lightningBolt">
            <a:avLst/>
          </a:prstGeom>
          <a:noFill/>
          <a:ln w="9525" algn="ctr">
            <a:noFill/>
            <a:round/>
            <a:headEnd/>
            <a:tailEnd/>
          </a:ln>
        </p:spPr>
        <p:txBody>
          <a:bodyPr/>
          <a:lstStyle/>
          <a:p>
            <a:pPr>
              <a:spcBef>
                <a:spcPct val="20000"/>
              </a:spcBef>
              <a:buClr>
                <a:srgbClr val="BBC6D6"/>
              </a:buClr>
              <a:buSzPct val="80000"/>
              <a:buFont typeface="Wingdings" pitchFamily="2" charset="2"/>
              <a:buNone/>
            </a:pPr>
            <a:endParaRPr lang="ru-RU" sz="1800">
              <a:latin typeface="Arial Narrow" pitchFamily="34" charset="0"/>
            </a:endParaRPr>
          </a:p>
        </p:txBody>
      </p:sp>
      <p:grpSp>
        <p:nvGrpSpPr>
          <p:cNvPr id="106503" name="Elektrizität_Gruppe"/>
          <p:cNvGrpSpPr>
            <a:grpSpLocks/>
          </p:cNvGrpSpPr>
          <p:nvPr/>
        </p:nvGrpSpPr>
        <p:grpSpPr bwMode="auto">
          <a:xfrm>
            <a:off x="6170613" y="200025"/>
            <a:ext cx="414337" cy="414338"/>
            <a:chOff x="3948" y="2830"/>
            <a:chExt cx="227" cy="227"/>
          </a:xfrm>
        </p:grpSpPr>
        <p:sp>
          <p:nvSpPr>
            <p:cNvPr id="106515"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6516" name="Picture 9" descr="Strom_300dpi"/>
            <p:cNvPicPr>
              <a:picLocks noChangeAspect="1" noChangeArrowheads="1"/>
            </p:cNvPicPr>
            <p:nvPr/>
          </p:nvPicPr>
          <p:blipFill>
            <a:blip r:embed="rId3"/>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06504" name="Gas_Gruppe"/>
          <p:cNvGrpSpPr>
            <a:grpSpLocks/>
          </p:cNvGrpSpPr>
          <p:nvPr/>
        </p:nvGrpSpPr>
        <p:grpSpPr bwMode="auto">
          <a:xfrm>
            <a:off x="6729413" y="200025"/>
            <a:ext cx="414337" cy="414338"/>
            <a:chOff x="4286" y="2834"/>
            <a:chExt cx="227" cy="227"/>
          </a:xfrm>
        </p:grpSpPr>
        <p:sp>
          <p:nvSpPr>
            <p:cNvPr id="106513"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6514" name="Picture 12" descr="Gas_300dpi"/>
            <p:cNvPicPr>
              <a:picLocks noChangeAspect="1" noChangeArrowheads="1"/>
            </p:cNvPicPr>
            <p:nvPr/>
          </p:nvPicPr>
          <p:blipFill>
            <a:blip r:embed="rId4"/>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06505" name="Post_Gruppe"/>
          <p:cNvGrpSpPr>
            <a:grpSpLocks/>
          </p:cNvGrpSpPr>
          <p:nvPr/>
        </p:nvGrpSpPr>
        <p:grpSpPr bwMode="auto">
          <a:xfrm>
            <a:off x="7823200" y="200025"/>
            <a:ext cx="414338" cy="414338"/>
            <a:chOff x="4969" y="2834"/>
            <a:chExt cx="227" cy="227"/>
          </a:xfrm>
        </p:grpSpPr>
        <p:sp>
          <p:nvSpPr>
            <p:cNvPr id="106511"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6512" name="Picture 15" descr="Post_300dpi"/>
            <p:cNvPicPr>
              <a:picLocks noChangeAspect="1" noChangeArrowheads="1"/>
            </p:cNvPicPr>
            <p:nvPr/>
          </p:nvPicPr>
          <p:blipFill>
            <a:blip r:embed="rId5"/>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06506" name="Eisenbahnen_Gruppe"/>
          <p:cNvGrpSpPr>
            <a:grpSpLocks/>
          </p:cNvGrpSpPr>
          <p:nvPr/>
        </p:nvGrpSpPr>
        <p:grpSpPr bwMode="auto">
          <a:xfrm>
            <a:off x="8370888" y="200025"/>
            <a:ext cx="414337" cy="414338"/>
            <a:chOff x="5308" y="2834"/>
            <a:chExt cx="227" cy="227"/>
          </a:xfrm>
        </p:grpSpPr>
        <p:sp>
          <p:nvSpPr>
            <p:cNvPr id="106509"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6510" name="Picture 18" descr="Bahn_300dpi"/>
            <p:cNvPicPr>
              <a:picLocks noChangeAspect="1" noChangeArrowheads="1"/>
            </p:cNvPicPr>
            <p:nvPr/>
          </p:nvPicPr>
          <p:blipFill>
            <a:blip r:embed="rId6"/>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06507" name="Fußzeilenplatzhalter 1"/>
          <p:cNvSpPr>
            <a:spLocks noGrp="1"/>
          </p:cNvSpPr>
          <p:nvPr>
            <p:ph type="ftr" sz="quarter" idx="10"/>
          </p:nvPr>
        </p:nvSpPr>
        <p:spPr>
          <a:noFill/>
        </p:spPr>
        <p:txBody>
          <a:bodyPr/>
          <a:lstStyle/>
          <a:p>
            <a:r>
              <a:rPr lang="en-US" smtClean="0"/>
              <a:t>Vorname Name | Veranstaltung | © Bundesnetzagentur</a:t>
            </a:r>
          </a:p>
        </p:txBody>
      </p:sp>
      <p:sp>
        <p:nvSpPr>
          <p:cNvPr id="106508" name="Datumsplatzhalter 3"/>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85197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85197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851971">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851971">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851971">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851971">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851971">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851971">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8545" name="Titel 1"/>
          <p:cNvSpPr>
            <a:spLocks noGrp="1"/>
          </p:cNvSpPr>
          <p:nvPr>
            <p:ph type="title"/>
          </p:nvPr>
        </p:nvSpPr>
        <p:spPr/>
        <p:txBody>
          <a:bodyPr/>
          <a:lstStyle/>
          <a:p>
            <a:r>
              <a:rPr lang="de-DE" smtClean="0"/>
              <a:t>General considerations</a:t>
            </a:r>
          </a:p>
        </p:txBody>
      </p:sp>
      <p:sp>
        <p:nvSpPr>
          <p:cNvPr id="3" name="Inhaltsplatzhalter 2"/>
          <p:cNvSpPr>
            <a:spLocks noGrp="1"/>
          </p:cNvSpPr>
          <p:nvPr>
            <p:ph idx="1"/>
          </p:nvPr>
        </p:nvSpPr>
        <p:spPr/>
        <p:txBody>
          <a:bodyPr/>
          <a:lstStyle/>
          <a:p>
            <a:pPr marL="457200" indent="-457200">
              <a:buFont typeface="+mj-lt"/>
              <a:buAutoNum type="arabicPeriod" startAt="3"/>
              <a:defRPr/>
            </a:pPr>
            <a:r>
              <a:rPr lang="de-DE" dirty="0" smtClean="0">
                <a:solidFill>
                  <a:srgbClr val="000000"/>
                </a:solidFill>
              </a:rPr>
              <a:t>May </a:t>
            </a:r>
            <a:r>
              <a:rPr lang="de-DE" dirty="0" err="1" smtClean="0">
                <a:solidFill>
                  <a:srgbClr val="000000"/>
                </a:solidFill>
              </a:rPr>
              <a:t>your</a:t>
            </a:r>
            <a:r>
              <a:rPr lang="de-DE" dirty="0" smtClean="0">
                <a:solidFill>
                  <a:srgbClr val="000000"/>
                </a:solidFill>
              </a:rPr>
              <a:t> </a:t>
            </a:r>
            <a:r>
              <a:rPr lang="de-DE" dirty="0" err="1" smtClean="0">
                <a:solidFill>
                  <a:srgbClr val="000000"/>
                </a:solidFill>
              </a:rPr>
              <a:t>problem</a:t>
            </a:r>
            <a:r>
              <a:rPr lang="de-DE" dirty="0" smtClean="0">
                <a:solidFill>
                  <a:srgbClr val="000000"/>
                </a:solidFill>
              </a:rPr>
              <a:t>/</a:t>
            </a:r>
            <a:r>
              <a:rPr lang="de-DE" dirty="0" err="1" smtClean="0">
                <a:solidFill>
                  <a:srgbClr val="000000"/>
                </a:solidFill>
              </a:rPr>
              <a:t>solution</a:t>
            </a:r>
            <a:r>
              <a:rPr lang="de-DE" dirty="0" smtClean="0">
                <a:solidFill>
                  <a:srgbClr val="000000"/>
                </a:solidFill>
              </a:rPr>
              <a:t> </a:t>
            </a:r>
            <a:r>
              <a:rPr lang="de-DE" dirty="0" err="1" smtClean="0">
                <a:solidFill>
                  <a:srgbClr val="000000"/>
                </a:solidFill>
              </a:rPr>
              <a:t>be</a:t>
            </a:r>
            <a:r>
              <a:rPr lang="de-DE" dirty="0" smtClean="0">
                <a:solidFill>
                  <a:srgbClr val="000000"/>
                </a:solidFill>
              </a:rPr>
              <a:t> relevant </a:t>
            </a:r>
            <a:r>
              <a:rPr lang="de-DE" dirty="0" err="1">
                <a:solidFill>
                  <a:srgbClr val="000000"/>
                </a:solidFill>
              </a:rPr>
              <a:t>for</a:t>
            </a:r>
            <a:r>
              <a:rPr lang="de-DE" dirty="0">
                <a:solidFill>
                  <a:srgbClr val="000000"/>
                </a:solidFill>
              </a:rPr>
              <a:t> </a:t>
            </a:r>
            <a:r>
              <a:rPr lang="de-DE" dirty="0" err="1">
                <a:solidFill>
                  <a:srgbClr val="000000"/>
                </a:solidFill>
              </a:rPr>
              <a:t>other</a:t>
            </a:r>
            <a:r>
              <a:rPr lang="de-DE" dirty="0">
                <a:solidFill>
                  <a:srgbClr val="000000"/>
                </a:solidFill>
              </a:rPr>
              <a:t> </a:t>
            </a:r>
            <a:r>
              <a:rPr lang="de-DE" dirty="0" err="1" smtClean="0">
                <a:solidFill>
                  <a:srgbClr val="000000"/>
                </a:solidFill>
              </a:rPr>
              <a:t>administrations</a:t>
            </a:r>
            <a:r>
              <a:rPr lang="de-DE" dirty="0" smtClean="0">
                <a:solidFill>
                  <a:srgbClr val="000000"/>
                </a:solidFill>
              </a:rPr>
              <a:t> </a:t>
            </a:r>
            <a:r>
              <a:rPr lang="de-DE" dirty="0" err="1" smtClean="0">
                <a:solidFill>
                  <a:srgbClr val="000000"/>
                </a:solidFill>
              </a:rPr>
              <a:t>too</a:t>
            </a:r>
            <a:r>
              <a:rPr lang="de-DE" dirty="0" smtClean="0">
                <a:solidFill>
                  <a:srgbClr val="000000"/>
                </a:solidFill>
              </a:rPr>
              <a:t>?</a:t>
            </a:r>
            <a:endParaRPr lang="de-DE" dirty="0">
              <a:solidFill>
                <a:srgbClr val="000000"/>
              </a:solidFill>
            </a:endParaRPr>
          </a:p>
          <a:p>
            <a:pPr marL="457200" indent="-457200">
              <a:buFont typeface="+mj-lt"/>
              <a:buAutoNum type="arabicPeriod" startAt="4"/>
              <a:defRPr/>
            </a:pPr>
            <a:r>
              <a:rPr lang="de-DE" dirty="0" err="1" smtClean="0"/>
              <a:t>Is</a:t>
            </a:r>
            <a:r>
              <a:rPr lang="de-DE" dirty="0" smtClean="0"/>
              <a:t> </a:t>
            </a:r>
            <a:r>
              <a:rPr lang="de-DE" dirty="0" err="1" smtClean="0"/>
              <a:t>the</a:t>
            </a:r>
            <a:r>
              <a:rPr lang="de-DE" dirty="0" smtClean="0"/>
              <a:t> </a:t>
            </a:r>
            <a:r>
              <a:rPr lang="de-DE" dirty="0" err="1" smtClean="0"/>
              <a:t>subject</a:t>
            </a:r>
            <a:r>
              <a:rPr lang="de-DE" dirty="0" smtClean="0"/>
              <a:t> </a:t>
            </a:r>
            <a:r>
              <a:rPr lang="de-DE" dirty="0" err="1" smtClean="0"/>
              <a:t>of</a:t>
            </a:r>
            <a:r>
              <a:rPr lang="de-DE" dirty="0" smtClean="0"/>
              <a:t> European </a:t>
            </a:r>
            <a:r>
              <a:rPr lang="de-DE" dirty="0" err="1" smtClean="0"/>
              <a:t>or</a:t>
            </a:r>
            <a:r>
              <a:rPr lang="de-DE" dirty="0" smtClean="0"/>
              <a:t> </a:t>
            </a:r>
            <a:r>
              <a:rPr lang="de-DE" dirty="0" err="1" smtClean="0"/>
              <a:t>worlwide</a:t>
            </a:r>
            <a:r>
              <a:rPr lang="de-DE" dirty="0" smtClean="0"/>
              <a:t> </a:t>
            </a:r>
            <a:r>
              <a:rPr lang="de-DE" dirty="0" err="1" smtClean="0"/>
              <a:t>interest</a:t>
            </a:r>
            <a:r>
              <a:rPr lang="de-DE" dirty="0" smtClean="0"/>
              <a:t> ?</a:t>
            </a:r>
          </a:p>
          <a:p>
            <a:pPr marL="457200" indent="-457200">
              <a:buFont typeface="+mj-lt"/>
              <a:buAutoNum type="arabicPeriod" startAt="4"/>
              <a:defRPr/>
            </a:pPr>
            <a:r>
              <a:rPr lang="de-DE" dirty="0" smtClean="0"/>
              <a:t>Are </a:t>
            </a:r>
            <a:r>
              <a:rPr lang="de-DE" dirty="0" err="1" smtClean="0"/>
              <a:t>there</a:t>
            </a:r>
            <a:r>
              <a:rPr lang="de-DE" dirty="0" smtClean="0"/>
              <a:t> </a:t>
            </a:r>
            <a:r>
              <a:rPr lang="de-DE" dirty="0" err="1" smtClean="0"/>
              <a:t>good</a:t>
            </a:r>
            <a:r>
              <a:rPr lang="de-DE" dirty="0" smtClean="0"/>
              <a:t> </a:t>
            </a:r>
            <a:r>
              <a:rPr lang="de-DE" dirty="0" err="1" smtClean="0"/>
              <a:t>reasons</a:t>
            </a:r>
            <a:r>
              <a:rPr lang="de-DE" dirty="0" smtClean="0"/>
              <a:t> </a:t>
            </a:r>
            <a:r>
              <a:rPr lang="de-DE" dirty="0" err="1" smtClean="0"/>
              <a:t>to</a:t>
            </a:r>
            <a:r>
              <a:rPr lang="de-DE" dirty="0" smtClean="0"/>
              <a:t> </a:t>
            </a:r>
            <a:r>
              <a:rPr lang="de-DE" dirty="0" err="1" smtClean="0"/>
              <a:t>start</a:t>
            </a:r>
            <a:r>
              <a:rPr lang="de-DE" dirty="0" smtClean="0"/>
              <a:t> </a:t>
            </a:r>
            <a:r>
              <a:rPr lang="de-DE" dirty="0" err="1" smtClean="0"/>
              <a:t>the</a:t>
            </a:r>
            <a:r>
              <a:rPr lang="de-DE" dirty="0" smtClean="0"/>
              <a:t> </a:t>
            </a:r>
            <a:r>
              <a:rPr lang="de-DE" dirty="0" err="1" smtClean="0"/>
              <a:t>discussion</a:t>
            </a:r>
            <a:r>
              <a:rPr lang="de-DE" dirty="0" smtClean="0"/>
              <a:t> </a:t>
            </a:r>
            <a:r>
              <a:rPr lang="de-DE" dirty="0" err="1" smtClean="0"/>
              <a:t>first</a:t>
            </a:r>
            <a:r>
              <a:rPr lang="de-DE" dirty="0" smtClean="0"/>
              <a:t> in </a:t>
            </a:r>
            <a:r>
              <a:rPr lang="de-DE" dirty="0" err="1" smtClean="0"/>
              <a:t>the</a:t>
            </a:r>
            <a:r>
              <a:rPr lang="de-DE" dirty="0" smtClean="0"/>
              <a:t> ITU </a:t>
            </a:r>
            <a:r>
              <a:rPr lang="de-DE" dirty="0" err="1" smtClean="0"/>
              <a:t>and</a:t>
            </a:r>
            <a:r>
              <a:rPr lang="de-DE" dirty="0" smtClean="0"/>
              <a:t> </a:t>
            </a:r>
            <a:r>
              <a:rPr lang="de-DE" dirty="0" err="1" smtClean="0"/>
              <a:t>later</a:t>
            </a:r>
            <a:r>
              <a:rPr lang="de-DE" dirty="0" smtClean="0"/>
              <a:t> </a:t>
            </a:r>
            <a:r>
              <a:rPr lang="de-DE" dirty="0" err="1" smtClean="0"/>
              <a:t>within</a:t>
            </a:r>
            <a:r>
              <a:rPr lang="de-DE" dirty="0" smtClean="0"/>
              <a:t> </a:t>
            </a:r>
            <a:r>
              <a:rPr lang="de-DE" dirty="0" err="1" smtClean="0"/>
              <a:t>the</a:t>
            </a:r>
            <a:r>
              <a:rPr lang="de-DE" dirty="0" smtClean="0"/>
              <a:t> CEPT </a:t>
            </a:r>
            <a:r>
              <a:rPr lang="de-DE" dirty="0" err="1" smtClean="0"/>
              <a:t>or</a:t>
            </a:r>
            <a:r>
              <a:rPr lang="de-DE" dirty="0" smtClean="0"/>
              <a:t> </a:t>
            </a:r>
            <a:r>
              <a:rPr lang="de-DE" dirty="0" err="1" smtClean="0"/>
              <a:t>vice</a:t>
            </a:r>
            <a:r>
              <a:rPr lang="de-DE" dirty="0" smtClean="0"/>
              <a:t> </a:t>
            </a:r>
            <a:r>
              <a:rPr lang="de-DE" dirty="0" err="1" smtClean="0"/>
              <a:t>versa</a:t>
            </a:r>
            <a:r>
              <a:rPr lang="de-DE" dirty="0" smtClean="0"/>
              <a:t>?</a:t>
            </a:r>
          </a:p>
          <a:p>
            <a:pPr marL="457200" indent="-457200">
              <a:buFont typeface="+mj-lt"/>
              <a:buAutoNum type="arabicPeriod" startAt="4"/>
              <a:defRPr/>
            </a:pPr>
            <a:r>
              <a:rPr lang="de-DE" dirty="0" smtClean="0"/>
              <a:t>Do </a:t>
            </a:r>
            <a:r>
              <a:rPr lang="de-DE" dirty="0" err="1" smtClean="0"/>
              <a:t>you</a:t>
            </a:r>
            <a:r>
              <a:rPr lang="de-DE" dirty="0" smtClean="0"/>
              <a:t> </a:t>
            </a:r>
            <a:r>
              <a:rPr lang="de-DE" dirty="0" err="1" smtClean="0"/>
              <a:t>propose</a:t>
            </a:r>
            <a:r>
              <a:rPr lang="de-DE" dirty="0" smtClean="0"/>
              <a:t> </a:t>
            </a:r>
            <a:r>
              <a:rPr lang="de-DE" dirty="0" err="1" smtClean="0"/>
              <a:t>the</a:t>
            </a:r>
            <a:r>
              <a:rPr lang="de-DE" dirty="0" smtClean="0"/>
              <a:t> </a:t>
            </a:r>
            <a:r>
              <a:rPr lang="de-DE" dirty="0" err="1" smtClean="0"/>
              <a:t>development</a:t>
            </a:r>
            <a:r>
              <a:rPr lang="de-DE" dirty="0" smtClean="0"/>
              <a:t> </a:t>
            </a:r>
            <a:r>
              <a:rPr lang="de-DE" dirty="0" err="1" smtClean="0"/>
              <a:t>of</a:t>
            </a:r>
            <a:r>
              <a:rPr lang="de-DE" dirty="0" smtClean="0"/>
              <a:t> a Report, </a:t>
            </a:r>
            <a:r>
              <a:rPr lang="de-DE" dirty="0" err="1" smtClean="0"/>
              <a:t>of</a:t>
            </a:r>
            <a:r>
              <a:rPr lang="de-DE" dirty="0" smtClean="0"/>
              <a:t> a </a:t>
            </a:r>
            <a:r>
              <a:rPr lang="de-DE" dirty="0" err="1" smtClean="0"/>
              <a:t>Recommendation</a:t>
            </a:r>
            <a:r>
              <a:rPr lang="de-DE" dirty="0" smtClean="0"/>
              <a:t> </a:t>
            </a:r>
            <a:r>
              <a:rPr lang="de-DE" dirty="0" err="1" smtClean="0"/>
              <a:t>or</a:t>
            </a:r>
            <a:r>
              <a:rPr lang="de-DE" dirty="0" smtClean="0"/>
              <a:t> </a:t>
            </a:r>
            <a:r>
              <a:rPr lang="de-DE" dirty="0" err="1" smtClean="0"/>
              <a:t>both</a:t>
            </a:r>
            <a:r>
              <a:rPr lang="de-DE" dirty="0" smtClean="0"/>
              <a:t> </a:t>
            </a:r>
            <a:r>
              <a:rPr lang="de-DE" dirty="0" err="1" smtClean="0"/>
              <a:t>types</a:t>
            </a:r>
            <a:r>
              <a:rPr lang="de-DE" dirty="0" smtClean="0"/>
              <a:t> </a:t>
            </a:r>
            <a:r>
              <a:rPr lang="de-DE" dirty="0" err="1" smtClean="0"/>
              <a:t>of</a:t>
            </a:r>
            <a:r>
              <a:rPr lang="de-DE" dirty="0" smtClean="0"/>
              <a:t> </a:t>
            </a:r>
            <a:r>
              <a:rPr lang="de-DE" dirty="0" err="1" smtClean="0"/>
              <a:t>deliverables</a:t>
            </a:r>
            <a:r>
              <a:rPr lang="de-DE" dirty="0" smtClean="0"/>
              <a:t>?</a:t>
            </a:r>
          </a:p>
          <a:p>
            <a:pPr marL="457200" indent="-457200">
              <a:buFont typeface="+mj-lt"/>
              <a:buAutoNum type="arabicPeriod" startAt="4"/>
              <a:defRPr/>
            </a:pPr>
            <a:r>
              <a:rPr lang="de-DE" dirty="0" err="1" smtClean="0"/>
              <a:t>Which</a:t>
            </a:r>
            <a:r>
              <a:rPr lang="de-DE" dirty="0" smtClean="0"/>
              <a:t> </a:t>
            </a:r>
            <a:r>
              <a:rPr lang="de-DE" dirty="0" err="1" smtClean="0"/>
              <a:t>elements</a:t>
            </a:r>
            <a:r>
              <a:rPr lang="de-DE" dirty="0" smtClean="0"/>
              <a:t> </a:t>
            </a:r>
            <a:r>
              <a:rPr lang="de-DE" dirty="0" err="1" smtClean="0"/>
              <a:t>are</a:t>
            </a:r>
            <a:r>
              <a:rPr lang="de-DE" dirty="0" smtClean="0"/>
              <a:t> </a:t>
            </a:r>
            <a:r>
              <a:rPr lang="de-DE" dirty="0" err="1" smtClean="0"/>
              <a:t>absolutely</a:t>
            </a:r>
            <a:r>
              <a:rPr lang="de-DE" dirty="0" smtClean="0"/>
              <a:t> essential </a:t>
            </a:r>
            <a:r>
              <a:rPr lang="de-DE" dirty="0" err="1" smtClean="0"/>
              <a:t>for</a:t>
            </a:r>
            <a:r>
              <a:rPr lang="de-DE" dirty="0" smtClean="0"/>
              <a:t> </a:t>
            </a:r>
            <a:r>
              <a:rPr lang="de-DE" dirty="0" err="1" smtClean="0"/>
              <a:t>you</a:t>
            </a:r>
            <a:r>
              <a:rPr lang="de-DE" dirty="0" smtClean="0"/>
              <a:t>? </a:t>
            </a:r>
            <a:r>
              <a:rPr lang="de-DE" dirty="0" err="1" smtClean="0"/>
              <a:t>Is</a:t>
            </a:r>
            <a:r>
              <a:rPr lang="de-DE" dirty="0" smtClean="0"/>
              <a:t> </a:t>
            </a:r>
            <a:r>
              <a:rPr lang="de-DE" dirty="0" err="1" smtClean="0"/>
              <a:t>there</a:t>
            </a:r>
            <a:r>
              <a:rPr lang="de-DE" dirty="0" smtClean="0"/>
              <a:t> </a:t>
            </a:r>
            <a:r>
              <a:rPr lang="de-DE" dirty="0" err="1" smtClean="0"/>
              <a:t>room</a:t>
            </a:r>
            <a:r>
              <a:rPr lang="de-DE" dirty="0" smtClean="0"/>
              <a:t> </a:t>
            </a:r>
            <a:r>
              <a:rPr lang="de-DE" dirty="0" err="1" smtClean="0"/>
              <a:t>for</a:t>
            </a:r>
            <a:r>
              <a:rPr lang="de-DE" dirty="0" smtClean="0"/>
              <a:t> </a:t>
            </a:r>
            <a:r>
              <a:rPr lang="de-DE" dirty="0" err="1" smtClean="0"/>
              <a:t>compromises</a:t>
            </a:r>
            <a:r>
              <a:rPr lang="de-DE" dirty="0" smtClean="0"/>
              <a:t>?</a:t>
            </a:r>
            <a:br>
              <a:rPr lang="de-DE" dirty="0" smtClean="0"/>
            </a:br>
            <a:endParaRPr lang="de-DE" dirty="0" smtClean="0"/>
          </a:p>
          <a:p>
            <a:pPr marL="0" indent="0">
              <a:buFont typeface="Wingdings" pitchFamily="2" charset="2"/>
              <a:buNone/>
              <a:defRPr/>
            </a:pPr>
            <a:endParaRPr lang="de-DE" dirty="0"/>
          </a:p>
        </p:txBody>
      </p:sp>
      <p:sp>
        <p:nvSpPr>
          <p:cNvPr id="108547" name="Foliennummernplatzhalter 4"/>
          <p:cNvSpPr>
            <a:spLocks noGrp="1"/>
          </p:cNvSpPr>
          <p:nvPr>
            <p:ph type="sldNum" sz="quarter" idx="11"/>
          </p:nvPr>
        </p:nvSpPr>
        <p:spPr>
          <a:noFill/>
        </p:spPr>
        <p:txBody>
          <a:bodyPr/>
          <a:lstStyle/>
          <a:p>
            <a:fld id="{91008006-DF21-4D33-A3A0-823C823DD83C}" type="slidenum">
              <a:rPr lang="de-DE" smtClean="0"/>
              <a:pPr/>
              <a:t>5</a:t>
            </a:fld>
            <a:endParaRPr lang="de-DE" smtClean="0"/>
          </a:p>
        </p:txBody>
      </p:sp>
      <p:grpSp>
        <p:nvGrpSpPr>
          <p:cNvPr id="108548" name="Elektrizität_Gruppe"/>
          <p:cNvGrpSpPr>
            <a:grpSpLocks/>
          </p:cNvGrpSpPr>
          <p:nvPr/>
        </p:nvGrpSpPr>
        <p:grpSpPr bwMode="auto">
          <a:xfrm>
            <a:off x="6170613" y="200025"/>
            <a:ext cx="414337" cy="414338"/>
            <a:chOff x="3948" y="2830"/>
            <a:chExt cx="227" cy="227"/>
          </a:xfrm>
        </p:grpSpPr>
        <p:sp>
          <p:nvSpPr>
            <p:cNvPr id="108560"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8561" name="Picture 9" descr="Strom_300dpi"/>
            <p:cNvPicPr>
              <a:picLocks noChangeAspect="1" noChangeArrowheads="1"/>
            </p:cNvPicPr>
            <p:nvPr/>
          </p:nvPicPr>
          <p:blipFill>
            <a:blip r:embed="rId2"/>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08549" name="Gas_Gruppe"/>
          <p:cNvGrpSpPr>
            <a:grpSpLocks/>
          </p:cNvGrpSpPr>
          <p:nvPr/>
        </p:nvGrpSpPr>
        <p:grpSpPr bwMode="auto">
          <a:xfrm>
            <a:off x="6729413" y="200025"/>
            <a:ext cx="414337" cy="414338"/>
            <a:chOff x="4286" y="2834"/>
            <a:chExt cx="227" cy="227"/>
          </a:xfrm>
        </p:grpSpPr>
        <p:sp>
          <p:nvSpPr>
            <p:cNvPr id="108558"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8559" name="Picture 12" descr="Gas_300dpi"/>
            <p:cNvPicPr>
              <a:picLocks noChangeAspect="1" noChangeArrowheads="1"/>
            </p:cNvPicPr>
            <p:nvPr/>
          </p:nvPicPr>
          <p:blipFill>
            <a:blip r:embed="rId3"/>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08550" name="Post_Gruppe"/>
          <p:cNvGrpSpPr>
            <a:grpSpLocks/>
          </p:cNvGrpSpPr>
          <p:nvPr/>
        </p:nvGrpSpPr>
        <p:grpSpPr bwMode="auto">
          <a:xfrm>
            <a:off x="7823200" y="200025"/>
            <a:ext cx="414338" cy="414338"/>
            <a:chOff x="4969" y="2834"/>
            <a:chExt cx="227" cy="227"/>
          </a:xfrm>
        </p:grpSpPr>
        <p:sp>
          <p:nvSpPr>
            <p:cNvPr id="108556"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8557"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08551" name="Eisenbahnen_Gruppe"/>
          <p:cNvGrpSpPr>
            <a:grpSpLocks/>
          </p:cNvGrpSpPr>
          <p:nvPr/>
        </p:nvGrpSpPr>
        <p:grpSpPr bwMode="auto">
          <a:xfrm>
            <a:off x="8370888" y="200025"/>
            <a:ext cx="414337" cy="414338"/>
            <a:chOff x="5308" y="2834"/>
            <a:chExt cx="227" cy="227"/>
          </a:xfrm>
        </p:grpSpPr>
        <p:sp>
          <p:nvSpPr>
            <p:cNvPr id="108554"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8555"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08552" name="Fußzeilenplatzhalter 3"/>
          <p:cNvSpPr>
            <a:spLocks noGrp="1"/>
          </p:cNvSpPr>
          <p:nvPr>
            <p:ph type="ftr" sz="quarter" idx="10"/>
          </p:nvPr>
        </p:nvSpPr>
        <p:spPr>
          <a:noFill/>
        </p:spPr>
        <p:txBody>
          <a:bodyPr/>
          <a:lstStyle/>
          <a:p>
            <a:r>
              <a:rPr lang="en-US" smtClean="0"/>
              <a:t>Vorname Name | Veranstaltung | © Bundesnetzagentur</a:t>
            </a:r>
          </a:p>
        </p:txBody>
      </p:sp>
      <p:sp>
        <p:nvSpPr>
          <p:cNvPr id="108553"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9569" name="Titel 1"/>
          <p:cNvSpPr>
            <a:spLocks noGrp="1"/>
          </p:cNvSpPr>
          <p:nvPr>
            <p:ph type="title"/>
          </p:nvPr>
        </p:nvSpPr>
        <p:spPr/>
        <p:txBody>
          <a:bodyPr/>
          <a:lstStyle/>
          <a:p>
            <a:r>
              <a:rPr lang="de-DE" smtClean="0"/>
              <a:t>General considerations</a:t>
            </a:r>
          </a:p>
        </p:txBody>
      </p:sp>
      <p:sp>
        <p:nvSpPr>
          <p:cNvPr id="3" name="Inhaltsplatzhalter 2"/>
          <p:cNvSpPr>
            <a:spLocks noGrp="1"/>
          </p:cNvSpPr>
          <p:nvPr>
            <p:ph idx="1"/>
          </p:nvPr>
        </p:nvSpPr>
        <p:spPr/>
        <p:txBody>
          <a:bodyPr/>
          <a:lstStyle/>
          <a:p>
            <a:pPr marL="0" indent="0">
              <a:buFont typeface="Wingdings" pitchFamily="2" charset="2"/>
              <a:buNone/>
              <a:defRPr/>
            </a:pPr>
            <a:r>
              <a:rPr lang="en-US" dirty="0" smtClean="0"/>
              <a:t>Please bear in mind that there is a significant difference between a Recommendation and a Report.</a:t>
            </a:r>
          </a:p>
          <a:p>
            <a:pPr marL="457200" indent="-457200">
              <a:buFont typeface="+mj-lt"/>
              <a:buAutoNum type="arabicPeriod"/>
              <a:defRPr/>
            </a:pPr>
            <a:r>
              <a:rPr lang="en-US" dirty="0" smtClean="0"/>
              <a:t>Recommendations have a higher legal status and hence a higher commitment.</a:t>
            </a:r>
          </a:p>
          <a:p>
            <a:pPr marL="457200" indent="-457200">
              <a:buFont typeface="+mj-lt"/>
              <a:buAutoNum type="arabicPeriod"/>
              <a:defRPr/>
            </a:pPr>
            <a:r>
              <a:rPr lang="en-US" dirty="0" smtClean="0"/>
              <a:t>A Recommendation </a:t>
            </a:r>
            <a:r>
              <a:rPr lang="en-US" u="sng" dirty="0" smtClean="0"/>
              <a:t>recommends</a:t>
            </a:r>
            <a:r>
              <a:rPr lang="en-US" dirty="0" smtClean="0"/>
              <a:t>, e.g. that the method described in Annex 2 </a:t>
            </a:r>
            <a:r>
              <a:rPr lang="en-US" u="sng" dirty="0" smtClean="0"/>
              <a:t>should be used </a:t>
            </a:r>
            <a:r>
              <a:rPr lang="en-US" dirty="0" smtClean="0"/>
              <a:t>when the values of the deviation and modulation power are required.</a:t>
            </a:r>
          </a:p>
          <a:p>
            <a:pPr marL="457200" indent="-457200">
              <a:buFont typeface="+mj-lt"/>
              <a:buAutoNum type="arabicPeriod"/>
              <a:defRPr/>
            </a:pPr>
            <a:r>
              <a:rPr lang="en-US" dirty="0" smtClean="0"/>
              <a:t>A Report illustrates a method or a procedure. </a:t>
            </a:r>
            <a:br>
              <a:rPr lang="en-US" dirty="0" smtClean="0"/>
            </a:br>
            <a:r>
              <a:rPr lang="en-US" dirty="0" smtClean="0"/>
              <a:t>Example: The purpose of this Report is </a:t>
            </a:r>
            <a:r>
              <a:rPr lang="en-US" u="sng" dirty="0" smtClean="0"/>
              <a:t>to provide guidance</a:t>
            </a:r>
            <a:r>
              <a:rPr lang="en-US" dirty="0" smtClean="0"/>
              <a:t> to administrations ... The Annexes to this Report provide practical </a:t>
            </a:r>
            <a:r>
              <a:rPr lang="en-US" u="sng" dirty="0" smtClean="0"/>
              <a:t>examples</a:t>
            </a:r>
            <a:r>
              <a:rPr lang="en-US" dirty="0" smtClean="0"/>
              <a:t> ...</a:t>
            </a:r>
          </a:p>
          <a:p>
            <a:pPr marL="0" indent="0">
              <a:buFont typeface="Wingdings" pitchFamily="2" charset="2"/>
              <a:buNone/>
              <a:defRPr/>
            </a:pPr>
            <a:endParaRPr lang="de-DE" dirty="0"/>
          </a:p>
        </p:txBody>
      </p:sp>
      <p:sp>
        <p:nvSpPr>
          <p:cNvPr id="109571" name="Foliennummernplatzhalter 4"/>
          <p:cNvSpPr>
            <a:spLocks noGrp="1"/>
          </p:cNvSpPr>
          <p:nvPr>
            <p:ph type="sldNum" sz="quarter" idx="11"/>
          </p:nvPr>
        </p:nvSpPr>
        <p:spPr>
          <a:noFill/>
        </p:spPr>
        <p:txBody>
          <a:bodyPr/>
          <a:lstStyle/>
          <a:p>
            <a:fld id="{76968775-3FB0-4BB6-B3EB-4B0C299F7ED9}" type="slidenum">
              <a:rPr lang="de-DE" smtClean="0"/>
              <a:pPr/>
              <a:t>6</a:t>
            </a:fld>
            <a:endParaRPr lang="de-DE" smtClean="0"/>
          </a:p>
        </p:txBody>
      </p:sp>
      <p:pic>
        <p:nvPicPr>
          <p:cNvPr id="109572" name="Picture 3"/>
          <p:cNvPicPr>
            <a:picLocks noChangeAspect="1" noChangeArrowheads="1"/>
          </p:cNvPicPr>
          <p:nvPr/>
        </p:nvPicPr>
        <p:blipFill>
          <a:blip r:embed="rId2"/>
          <a:srcRect/>
          <a:stretch>
            <a:fillRect/>
          </a:stretch>
        </p:blipFill>
        <p:spPr bwMode="auto">
          <a:xfrm>
            <a:off x="8285163" y="1628775"/>
            <a:ext cx="723900" cy="800100"/>
          </a:xfrm>
          <a:prstGeom prst="rect">
            <a:avLst/>
          </a:prstGeom>
          <a:noFill/>
          <a:ln w="9525">
            <a:noFill/>
            <a:miter lim="800000"/>
            <a:headEnd/>
            <a:tailEnd/>
          </a:ln>
        </p:spPr>
      </p:pic>
      <p:grpSp>
        <p:nvGrpSpPr>
          <p:cNvPr id="109573" name="Elektrizität_Gruppe"/>
          <p:cNvGrpSpPr>
            <a:grpSpLocks/>
          </p:cNvGrpSpPr>
          <p:nvPr/>
        </p:nvGrpSpPr>
        <p:grpSpPr bwMode="auto">
          <a:xfrm>
            <a:off x="6170613" y="200025"/>
            <a:ext cx="414337" cy="414338"/>
            <a:chOff x="3948" y="2830"/>
            <a:chExt cx="227" cy="227"/>
          </a:xfrm>
        </p:grpSpPr>
        <p:sp>
          <p:nvSpPr>
            <p:cNvPr id="109585"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9586" name="Picture 9" descr="Strom_300dpi"/>
            <p:cNvPicPr>
              <a:picLocks noChangeAspect="1" noChangeArrowheads="1"/>
            </p:cNvPicPr>
            <p:nvPr/>
          </p:nvPicPr>
          <p:blipFill>
            <a:blip r:embed="rId3"/>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09574" name="Gas_Gruppe"/>
          <p:cNvGrpSpPr>
            <a:grpSpLocks/>
          </p:cNvGrpSpPr>
          <p:nvPr/>
        </p:nvGrpSpPr>
        <p:grpSpPr bwMode="auto">
          <a:xfrm>
            <a:off x="6729413" y="200025"/>
            <a:ext cx="414337" cy="414338"/>
            <a:chOff x="4286" y="2834"/>
            <a:chExt cx="227" cy="227"/>
          </a:xfrm>
        </p:grpSpPr>
        <p:sp>
          <p:nvSpPr>
            <p:cNvPr id="109583"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9584" name="Picture 12" descr="Gas_300dpi"/>
            <p:cNvPicPr>
              <a:picLocks noChangeAspect="1" noChangeArrowheads="1"/>
            </p:cNvPicPr>
            <p:nvPr/>
          </p:nvPicPr>
          <p:blipFill>
            <a:blip r:embed="rId4"/>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09575" name="Post_Gruppe"/>
          <p:cNvGrpSpPr>
            <a:grpSpLocks/>
          </p:cNvGrpSpPr>
          <p:nvPr/>
        </p:nvGrpSpPr>
        <p:grpSpPr bwMode="auto">
          <a:xfrm>
            <a:off x="7823200" y="200025"/>
            <a:ext cx="414338" cy="414338"/>
            <a:chOff x="4969" y="2834"/>
            <a:chExt cx="227" cy="227"/>
          </a:xfrm>
        </p:grpSpPr>
        <p:sp>
          <p:nvSpPr>
            <p:cNvPr id="109581"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9582" name="Picture 15" descr="Post_300dpi"/>
            <p:cNvPicPr>
              <a:picLocks noChangeAspect="1" noChangeArrowheads="1"/>
            </p:cNvPicPr>
            <p:nvPr/>
          </p:nvPicPr>
          <p:blipFill>
            <a:blip r:embed="rId5"/>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09576" name="Eisenbahnen_Gruppe"/>
          <p:cNvGrpSpPr>
            <a:grpSpLocks/>
          </p:cNvGrpSpPr>
          <p:nvPr/>
        </p:nvGrpSpPr>
        <p:grpSpPr bwMode="auto">
          <a:xfrm>
            <a:off x="8370888" y="200025"/>
            <a:ext cx="414337" cy="414338"/>
            <a:chOff x="5308" y="2834"/>
            <a:chExt cx="227" cy="227"/>
          </a:xfrm>
        </p:grpSpPr>
        <p:sp>
          <p:nvSpPr>
            <p:cNvPr id="109579"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09580" name="Picture 18" descr="Bahn_300dpi"/>
            <p:cNvPicPr>
              <a:picLocks noChangeAspect="1" noChangeArrowheads="1"/>
            </p:cNvPicPr>
            <p:nvPr/>
          </p:nvPicPr>
          <p:blipFill>
            <a:blip r:embed="rId6"/>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09577" name="Fußzeilenplatzhalter 3"/>
          <p:cNvSpPr>
            <a:spLocks noGrp="1"/>
          </p:cNvSpPr>
          <p:nvPr>
            <p:ph type="ftr" sz="quarter" idx="10"/>
          </p:nvPr>
        </p:nvSpPr>
        <p:spPr>
          <a:noFill/>
        </p:spPr>
        <p:txBody>
          <a:bodyPr/>
          <a:lstStyle/>
          <a:p>
            <a:r>
              <a:rPr lang="en-US" smtClean="0"/>
              <a:t>Vorname Name | Veranstaltung | © Bundesnetzagentur</a:t>
            </a:r>
          </a:p>
        </p:txBody>
      </p:sp>
      <p:sp>
        <p:nvSpPr>
          <p:cNvPr id="109578"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0593" name="Titel 1"/>
          <p:cNvSpPr>
            <a:spLocks noGrp="1"/>
          </p:cNvSpPr>
          <p:nvPr>
            <p:ph type="title"/>
          </p:nvPr>
        </p:nvSpPr>
        <p:spPr/>
        <p:txBody>
          <a:bodyPr/>
          <a:lstStyle/>
          <a:p>
            <a:r>
              <a:rPr lang="de-DE" smtClean="0"/>
              <a:t>General considerations</a:t>
            </a:r>
          </a:p>
        </p:txBody>
      </p:sp>
      <p:sp>
        <p:nvSpPr>
          <p:cNvPr id="3" name="Inhaltsplatzhalter 2"/>
          <p:cNvSpPr>
            <a:spLocks noGrp="1"/>
          </p:cNvSpPr>
          <p:nvPr>
            <p:ph idx="1"/>
          </p:nvPr>
        </p:nvSpPr>
        <p:spPr/>
        <p:txBody>
          <a:bodyPr/>
          <a:lstStyle/>
          <a:p>
            <a:pPr marL="0" indent="0">
              <a:buFont typeface="Wingdings" pitchFamily="2" charset="2"/>
              <a:buNone/>
            </a:pPr>
            <a:r>
              <a:rPr lang="de-DE" smtClean="0">
                <a:solidFill>
                  <a:srgbClr val="FF0000"/>
                </a:solidFill>
              </a:rPr>
              <a:t>Please don‘t formulate this way:</a:t>
            </a:r>
          </a:p>
          <a:p>
            <a:pPr marL="0" indent="0">
              <a:buFont typeface="Wingdings" pitchFamily="2" charset="2"/>
              <a:buNone/>
            </a:pPr>
            <a:r>
              <a:rPr lang="de-DE" smtClean="0"/>
              <a:t>The ITU Radiocommunication Assembly,</a:t>
            </a:r>
          </a:p>
          <a:p>
            <a:pPr marL="0" indent="0">
              <a:buFont typeface="Wingdings" pitchFamily="2" charset="2"/>
              <a:buNone/>
            </a:pPr>
            <a:r>
              <a:rPr lang="de-DE" smtClean="0"/>
              <a:t>considering</a:t>
            </a:r>
            <a:br>
              <a:rPr lang="de-DE" smtClean="0"/>
            </a:br>
            <a:r>
              <a:rPr lang="en-US" smtClean="0"/>
              <a:t>d)	that field-strength or pfd measurements of unwanted emissions, at locations distant from the transmitter, are recognized as the direct means of expressing the intensities of interfering signals due to such emissions;</a:t>
            </a:r>
          </a:p>
          <a:p>
            <a:pPr marL="0" indent="0">
              <a:buFont typeface="Wingdings" pitchFamily="2" charset="2"/>
              <a:buNone/>
            </a:pPr>
            <a:r>
              <a:rPr lang="en-US" u="sng" smtClean="0"/>
              <a:t>recommends </a:t>
            </a:r>
          </a:p>
          <a:p>
            <a:pPr marL="0" indent="0">
              <a:buFont typeface="Wingdings" pitchFamily="2" charset="2"/>
              <a:buNone/>
            </a:pPr>
            <a:r>
              <a:rPr lang="en-US" smtClean="0"/>
              <a:t>1	that the maximum permissible levels of certain unwanted emissions defined at the output of transmitters </a:t>
            </a:r>
            <a:r>
              <a:rPr lang="en-US" u="sng" smtClean="0"/>
              <a:t>may</a:t>
            </a:r>
            <a:r>
              <a:rPr lang="en-US" smtClean="0"/>
              <a:t>, </a:t>
            </a:r>
            <a:r>
              <a:rPr lang="en-US" u="sng" smtClean="0"/>
              <a:t>under some circumstances</a:t>
            </a:r>
            <a:r>
              <a:rPr lang="en-US" smtClean="0"/>
              <a:t>, </a:t>
            </a:r>
            <a:r>
              <a:rPr lang="en-US" u="sng" smtClean="0"/>
              <a:t>be applicable</a:t>
            </a:r>
            <a:r>
              <a:rPr lang="en-US" smtClean="0"/>
              <a:t> when the measurements are made in free space.</a:t>
            </a:r>
          </a:p>
          <a:p>
            <a:pPr marL="0" indent="0">
              <a:buFont typeface="Wingdings" pitchFamily="2" charset="2"/>
              <a:buNone/>
            </a:pPr>
            <a:endParaRPr lang="de-DE" smtClean="0"/>
          </a:p>
        </p:txBody>
      </p:sp>
      <p:sp>
        <p:nvSpPr>
          <p:cNvPr id="110595" name="Foliennummernplatzhalter 4"/>
          <p:cNvSpPr>
            <a:spLocks noGrp="1"/>
          </p:cNvSpPr>
          <p:nvPr>
            <p:ph type="sldNum" sz="quarter" idx="11"/>
          </p:nvPr>
        </p:nvSpPr>
        <p:spPr>
          <a:noFill/>
        </p:spPr>
        <p:txBody>
          <a:bodyPr/>
          <a:lstStyle/>
          <a:p>
            <a:fld id="{B6B5AB95-458F-4774-B708-085906171076}" type="slidenum">
              <a:rPr lang="de-DE" smtClean="0"/>
              <a:pPr/>
              <a:t>7</a:t>
            </a:fld>
            <a:endParaRPr lang="de-DE" smtClean="0"/>
          </a:p>
        </p:txBody>
      </p:sp>
      <p:pic>
        <p:nvPicPr>
          <p:cNvPr id="110596" name="Picture 2"/>
          <p:cNvPicPr>
            <a:picLocks noChangeAspect="1" noChangeArrowheads="1"/>
          </p:cNvPicPr>
          <p:nvPr/>
        </p:nvPicPr>
        <p:blipFill>
          <a:blip r:embed="rId2"/>
          <a:srcRect/>
          <a:stretch>
            <a:fillRect/>
          </a:stretch>
        </p:blipFill>
        <p:spPr bwMode="auto">
          <a:xfrm>
            <a:off x="3848100" y="3789363"/>
            <a:ext cx="1271588" cy="668337"/>
          </a:xfrm>
          <a:prstGeom prst="rect">
            <a:avLst/>
          </a:prstGeom>
          <a:noFill/>
          <a:ln w="9525">
            <a:noFill/>
            <a:miter lim="800000"/>
            <a:headEnd/>
            <a:tailEnd/>
          </a:ln>
        </p:spPr>
      </p:pic>
      <p:grpSp>
        <p:nvGrpSpPr>
          <p:cNvPr id="110597" name="Elektrizität_Gruppe"/>
          <p:cNvGrpSpPr>
            <a:grpSpLocks/>
          </p:cNvGrpSpPr>
          <p:nvPr/>
        </p:nvGrpSpPr>
        <p:grpSpPr bwMode="auto">
          <a:xfrm>
            <a:off x="6170613" y="200025"/>
            <a:ext cx="414337" cy="414338"/>
            <a:chOff x="3948" y="2830"/>
            <a:chExt cx="227" cy="227"/>
          </a:xfrm>
        </p:grpSpPr>
        <p:sp>
          <p:nvSpPr>
            <p:cNvPr id="110609"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0610" name="Picture 9" descr="Strom_300dpi"/>
            <p:cNvPicPr>
              <a:picLocks noChangeAspect="1" noChangeArrowheads="1"/>
            </p:cNvPicPr>
            <p:nvPr/>
          </p:nvPicPr>
          <p:blipFill>
            <a:blip r:embed="rId3"/>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10598" name="Gas_Gruppe"/>
          <p:cNvGrpSpPr>
            <a:grpSpLocks/>
          </p:cNvGrpSpPr>
          <p:nvPr/>
        </p:nvGrpSpPr>
        <p:grpSpPr bwMode="auto">
          <a:xfrm>
            <a:off x="6729413" y="200025"/>
            <a:ext cx="414337" cy="414338"/>
            <a:chOff x="4286" y="2834"/>
            <a:chExt cx="227" cy="227"/>
          </a:xfrm>
        </p:grpSpPr>
        <p:sp>
          <p:nvSpPr>
            <p:cNvPr id="110607"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0608" name="Picture 12" descr="Gas_300dpi"/>
            <p:cNvPicPr>
              <a:picLocks noChangeAspect="1" noChangeArrowheads="1"/>
            </p:cNvPicPr>
            <p:nvPr/>
          </p:nvPicPr>
          <p:blipFill>
            <a:blip r:embed="rId4"/>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0599" name="Post_Gruppe"/>
          <p:cNvGrpSpPr>
            <a:grpSpLocks/>
          </p:cNvGrpSpPr>
          <p:nvPr/>
        </p:nvGrpSpPr>
        <p:grpSpPr bwMode="auto">
          <a:xfrm>
            <a:off x="7823200" y="200025"/>
            <a:ext cx="414338" cy="414338"/>
            <a:chOff x="4969" y="2834"/>
            <a:chExt cx="227" cy="227"/>
          </a:xfrm>
        </p:grpSpPr>
        <p:sp>
          <p:nvSpPr>
            <p:cNvPr id="110605"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0606" name="Picture 15" descr="Post_300dpi"/>
            <p:cNvPicPr>
              <a:picLocks noChangeAspect="1" noChangeArrowheads="1"/>
            </p:cNvPicPr>
            <p:nvPr/>
          </p:nvPicPr>
          <p:blipFill>
            <a:blip r:embed="rId5"/>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10600" name="Eisenbahnen_Gruppe"/>
          <p:cNvGrpSpPr>
            <a:grpSpLocks/>
          </p:cNvGrpSpPr>
          <p:nvPr/>
        </p:nvGrpSpPr>
        <p:grpSpPr bwMode="auto">
          <a:xfrm>
            <a:off x="8370888" y="200025"/>
            <a:ext cx="414337" cy="414338"/>
            <a:chOff x="5308" y="2834"/>
            <a:chExt cx="227" cy="227"/>
          </a:xfrm>
        </p:grpSpPr>
        <p:sp>
          <p:nvSpPr>
            <p:cNvPr id="110603"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0604" name="Picture 18" descr="Bahn_300dpi"/>
            <p:cNvPicPr>
              <a:picLocks noChangeAspect="1" noChangeArrowheads="1"/>
            </p:cNvPicPr>
            <p:nvPr/>
          </p:nvPicPr>
          <p:blipFill>
            <a:blip r:embed="rId6"/>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10601" name="Fußzeilenplatzhalter 3"/>
          <p:cNvSpPr>
            <a:spLocks noGrp="1"/>
          </p:cNvSpPr>
          <p:nvPr>
            <p:ph type="ftr" sz="quarter" idx="10"/>
          </p:nvPr>
        </p:nvSpPr>
        <p:spPr>
          <a:noFill/>
        </p:spPr>
        <p:txBody>
          <a:bodyPr/>
          <a:lstStyle/>
          <a:p>
            <a:r>
              <a:rPr lang="en-US" smtClean="0"/>
              <a:t>Vorname Name | Veranstaltung | © Bundesnetzagentur</a:t>
            </a:r>
          </a:p>
        </p:txBody>
      </p:sp>
      <p:sp>
        <p:nvSpPr>
          <p:cNvPr id="110602"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1617" name="Titel 1"/>
          <p:cNvSpPr>
            <a:spLocks noGrp="1"/>
          </p:cNvSpPr>
          <p:nvPr>
            <p:ph type="title"/>
          </p:nvPr>
        </p:nvSpPr>
        <p:spPr/>
        <p:txBody>
          <a:bodyPr/>
          <a:lstStyle/>
          <a:p>
            <a:r>
              <a:rPr lang="de-DE" smtClean="0"/>
              <a:t>FM 22 – ECC Recommendation</a:t>
            </a:r>
          </a:p>
        </p:txBody>
      </p:sp>
      <p:sp>
        <p:nvSpPr>
          <p:cNvPr id="3" name="Inhaltsplatzhalter 2"/>
          <p:cNvSpPr>
            <a:spLocks noGrp="1"/>
          </p:cNvSpPr>
          <p:nvPr>
            <p:ph idx="1"/>
          </p:nvPr>
        </p:nvSpPr>
        <p:spPr/>
        <p:txBody>
          <a:bodyPr/>
          <a:lstStyle/>
          <a:p>
            <a:pPr>
              <a:buFont typeface="Wingdings" pitchFamily="2" charset="2"/>
              <a:buChar char="Ø"/>
            </a:pPr>
            <a:r>
              <a:rPr lang="en-US" smtClean="0"/>
              <a:t>ECC Recommendations are measures that national Administrations are encouraged to apply. </a:t>
            </a:r>
          </a:p>
          <a:p>
            <a:pPr>
              <a:buFont typeface="Wingdings" pitchFamily="2" charset="2"/>
              <a:buChar char="Ø"/>
            </a:pPr>
            <a:r>
              <a:rPr lang="en-US" smtClean="0"/>
              <a:t>They are principally intended as harmonisation measures for those matters where ECC Decisions are not yet relevant, or as guidance to national Administrations.</a:t>
            </a:r>
            <a:endParaRPr lang="de-DE" smtClean="0"/>
          </a:p>
        </p:txBody>
      </p:sp>
      <p:sp>
        <p:nvSpPr>
          <p:cNvPr id="111619" name="Foliennummernplatzhalter 4"/>
          <p:cNvSpPr>
            <a:spLocks noGrp="1"/>
          </p:cNvSpPr>
          <p:nvPr>
            <p:ph type="sldNum" sz="quarter" idx="11"/>
          </p:nvPr>
        </p:nvSpPr>
        <p:spPr>
          <a:noFill/>
        </p:spPr>
        <p:txBody>
          <a:bodyPr/>
          <a:lstStyle/>
          <a:p>
            <a:fld id="{C0B40067-1B7F-49E7-A7C2-FBF6E76E3061}" type="slidenum">
              <a:rPr lang="de-DE" smtClean="0"/>
              <a:pPr/>
              <a:t>8</a:t>
            </a:fld>
            <a:endParaRPr lang="de-DE" smtClean="0"/>
          </a:p>
        </p:txBody>
      </p:sp>
      <p:grpSp>
        <p:nvGrpSpPr>
          <p:cNvPr id="111620" name="Elektrizität_Gruppe"/>
          <p:cNvGrpSpPr>
            <a:grpSpLocks/>
          </p:cNvGrpSpPr>
          <p:nvPr/>
        </p:nvGrpSpPr>
        <p:grpSpPr bwMode="auto">
          <a:xfrm>
            <a:off x="6170613" y="200025"/>
            <a:ext cx="414337" cy="414338"/>
            <a:chOff x="3948" y="2830"/>
            <a:chExt cx="227" cy="227"/>
          </a:xfrm>
        </p:grpSpPr>
        <p:sp>
          <p:nvSpPr>
            <p:cNvPr id="111632"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1633" name="Picture 9" descr="Strom_300dpi"/>
            <p:cNvPicPr>
              <a:picLocks noChangeAspect="1" noChangeArrowheads="1"/>
            </p:cNvPicPr>
            <p:nvPr/>
          </p:nvPicPr>
          <p:blipFill>
            <a:blip r:embed="rId2"/>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11621" name="Gas_Gruppe"/>
          <p:cNvGrpSpPr>
            <a:grpSpLocks/>
          </p:cNvGrpSpPr>
          <p:nvPr/>
        </p:nvGrpSpPr>
        <p:grpSpPr bwMode="auto">
          <a:xfrm>
            <a:off x="6729413" y="200025"/>
            <a:ext cx="414337" cy="414338"/>
            <a:chOff x="4286" y="2834"/>
            <a:chExt cx="227" cy="227"/>
          </a:xfrm>
        </p:grpSpPr>
        <p:sp>
          <p:nvSpPr>
            <p:cNvPr id="111630"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1631" name="Picture 12" descr="Gas_300dpi"/>
            <p:cNvPicPr>
              <a:picLocks noChangeAspect="1" noChangeArrowheads="1"/>
            </p:cNvPicPr>
            <p:nvPr/>
          </p:nvPicPr>
          <p:blipFill>
            <a:blip r:embed="rId3"/>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1622" name="Post_Gruppe"/>
          <p:cNvGrpSpPr>
            <a:grpSpLocks/>
          </p:cNvGrpSpPr>
          <p:nvPr/>
        </p:nvGrpSpPr>
        <p:grpSpPr bwMode="auto">
          <a:xfrm>
            <a:off x="7823200" y="200025"/>
            <a:ext cx="414338" cy="414338"/>
            <a:chOff x="4969" y="2834"/>
            <a:chExt cx="227" cy="227"/>
          </a:xfrm>
        </p:grpSpPr>
        <p:sp>
          <p:nvSpPr>
            <p:cNvPr id="111628"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1629"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11623" name="Eisenbahnen_Gruppe"/>
          <p:cNvGrpSpPr>
            <a:grpSpLocks/>
          </p:cNvGrpSpPr>
          <p:nvPr/>
        </p:nvGrpSpPr>
        <p:grpSpPr bwMode="auto">
          <a:xfrm>
            <a:off x="8370888" y="200025"/>
            <a:ext cx="414337" cy="414338"/>
            <a:chOff x="5308" y="2834"/>
            <a:chExt cx="227" cy="227"/>
          </a:xfrm>
        </p:grpSpPr>
        <p:sp>
          <p:nvSpPr>
            <p:cNvPr id="111626"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1627"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11624" name="Fußzeilenplatzhalter 3"/>
          <p:cNvSpPr>
            <a:spLocks noGrp="1"/>
          </p:cNvSpPr>
          <p:nvPr>
            <p:ph type="ftr" sz="quarter" idx="10"/>
          </p:nvPr>
        </p:nvSpPr>
        <p:spPr>
          <a:noFill/>
        </p:spPr>
        <p:txBody>
          <a:bodyPr/>
          <a:lstStyle/>
          <a:p>
            <a:r>
              <a:rPr lang="en-US" smtClean="0"/>
              <a:t>Vorname Name | Veranstaltung | © Bundesnetzagentur</a:t>
            </a:r>
          </a:p>
        </p:txBody>
      </p:sp>
      <p:sp>
        <p:nvSpPr>
          <p:cNvPr id="111625"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41" name="Titel 1"/>
          <p:cNvSpPr>
            <a:spLocks noGrp="1"/>
          </p:cNvSpPr>
          <p:nvPr>
            <p:ph type="title"/>
          </p:nvPr>
        </p:nvSpPr>
        <p:spPr/>
        <p:txBody>
          <a:bodyPr/>
          <a:lstStyle/>
          <a:p>
            <a:r>
              <a:rPr lang="de-DE" smtClean="0"/>
              <a:t>FM 22 – ECC Recommendation</a:t>
            </a:r>
          </a:p>
        </p:txBody>
      </p:sp>
      <p:sp>
        <p:nvSpPr>
          <p:cNvPr id="3" name="Inhaltsplatzhalter 2"/>
          <p:cNvSpPr>
            <a:spLocks noGrp="1"/>
          </p:cNvSpPr>
          <p:nvPr>
            <p:ph idx="1"/>
          </p:nvPr>
        </p:nvSpPr>
        <p:spPr/>
        <p:txBody>
          <a:bodyPr/>
          <a:lstStyle/>
          <a:p>
            <a:pPr>
              <a:buFont typeface="Wingdings" pitchFamily="2" charset="2"/>
              <a:buChar char="Ø"/>
              <a:defRPr/>
            </a:pPr>
            <a:endParaRPr lang="de-DE" u="sng" dirty="0" smtClean="0"/>
          </a:p>
          <a:p>
            <a:pPr>
              <a:buFont typeface="Wingdings" pitchFamily="2" charset="2"/>
              <a:buChar char="Ø"/>
              <a:defRPr/>
            </a:pPr>
            <a:endParaRPr lang="de-DE" u="sng" dirty="0"/>
          </a:p>
          <a:p>
            <a:pPr marL="0" indent="0">
              <a:buFont typeface="Wingdings" pitchFamily="2" charset="2"/>
              <a:buNone/>
              <a:defRPr/>
            </a:pPr>
            <a:endParaRPr lang="de-DE" u="sng" dirty="0" smtClean="0"/>
          </a:p>
          <a:p>
            <a:pPr>
              <a:buFont typeface="Wingdings" pitchFamily="2" charset="2"/>
              <a:buChar char="Ø"/>
              <a:defRPr/>
            </a:pPr>
            <a:endParaRPr lang="de-DE" u="sng" dirty="0" smtClean="0"/>
          </a:p>
          <a:p>
            <a:pPr>
              <a:buFont typeface="Wingdings" pitchFamily="2" charset="2"/>
              <a:buChar char="Ø"/>
              <a:defRPr/>
            </a:pPr>
            <a:r>
              <a:rPr lang="de-DE" u="sng" dirty="0" smtClean="0"/>
              <a:t>Input </a:t>
            </a:r>
            <a:r>
              <a:rPr lang="de-DE" u="sng" dirty="0" err="1" smtClean="0"/>
              <a:t>documents</a:t>
            </a:r>
            <a:r>
              <a:rPr lang="de-DE" u="sng" dirty="0" smtClean="0"/>
              <a:t> </a:t>
            </a:r>
            <a:r>
              <a:rPr lang="de-DE" u="sng" dirty="0" err="1" smtClean="0"/>
              <a:t>for</a:t>
            </a:r>
            <a:r>
              <a:rPr lang="de-DE" u="sng" dirty="0" smtClean="0"/>
              <a:t> FM 22 </a:t>
            </a:r>
            <a:r>
              <a:rPr lang="de-DE" dirty="0" err="1" smtClean="0"/>
              <a:t>and</a:t>
            </a:r>
            <a:r>
              <a:rPr lang="de-DE" dirty="0" smtClean="0"/>
              <a:t> </a:t>
            </a:r>
            <a:r>
              <a:rPr lang="de-DE" dirty="0" err="1" smtClean="0"/>
              <a:t>other</a:t>
            </a:r>
            <a:r>
              <a:rPr lang="de-DE" dirty="0" smtClean="0"/>
              <a:t> </a:t>
            </a:r>
            <a:r>
              <a:rPr lang="de-DE" dirty="0" err="1" smtClean="0"/>
              <a:t>groups</a:t>
            </a:r>
            <a:r>
              <a:rPr lang="de-DE" dirty="0" smtClean="0"/>
              <a:t> </a:t>
            </a:r>
            <a:r>
              <a:rPr lang="de-DE" dirty="0" err="1" smtClean="0"/>
              <a:t>should</a:t>
            </a:r>
            <a:r>
              <a:rPr lang="de-DE" dirty="0" smtClean="0"/>
              <a:t> </a:t>
            </a:r>
            <a:r>
              <a:rPr lang="de-DE" dirty="0" err="1" smtClean="0"/>
              <a:t>be</a:t>
            </a:r>
            <a:r>
              <a:rPr lang="de-DE" dirty="0" smtClean="0"/>
              <a:t> </a:t>
            </a:r>
            <a:r>
              <a:rPr lang="de-DE" dirty="0" err="1" smtClean="0"/>
              <a:t>sent</a:t>
            </a:r>
            <a:r>
              <a:rPr lang="de-DE" dirty="0" smtClean="0"/>
              <a:t> in </a:t>
            </a:r>
            <a:r>
              <a:rPr lang="de-DE" dirty="0" smtClean="0">
                <a:solidFill>
                  <a:srgbClr val="FF0000"/>
                </a:solidFill>
              </a:rPr>
              <a:t>due time </a:t>
            </a:r>
            <a:r>
              <a:rPr lang="de-DE" dirty="0" err="1" smtClean="0"/>
              <a:t>before</a:t>
            </a:r>
            <a:r>
              <a:rPr lang="de-DE" dirty="0" smtClean="0"/>
              <a:t> </a:t>
            </a:r>
            <a:r>
              <a:rPr lang="de-DE" dirty="0" err="1" smtClean="0"/>
              <a:t>the</a:t>
            </a:r>
            <a:r>
              <a:rPr lang="de-DE" dirty="0" smtClean="0"/>
              <a:t> </a:t>
            </a:r>
            <a:r>
              <a:rPr lang="de-DE" dirty="0" err="1" smtClean="0"/>
              <a:t>meeting</a:t>
            </a:r>
            <a:r>
              <a:rPr lang="de-DE" dirty="0" smtClean="0"/>
              <a:t> </a:t>
            </a:r>
            <a:r>
              <a:rPr lang="de-DE" dirty="0" err="1" smtClean="0"/>
              <a:t>to</a:t>
            </a:r>
            <a:r>
              <a:rPr lang="de-DE" dirty="0" smtClean="0"/>
              <a:t> </a:t>
            </a:r>
            <a:r>
              <a:rPr lang="de-DE" dirty="0" err="1" smtClean="0"/>
              <a:t>the</a:t>
            </a:r>
            <a:r>
              <a:rPr lang="de-DE" dirty="0" smtClean="0"/>
              <a:t> </a:t>
            </a:r>
            <a:r>
              <a:rPr lang="de-DE" dirty="0" err="1" smtClean="0"/>
              <a:t>Secretary</a:t>
            </a:r>
            <a:r>
              <a:rPr lang="de-DE" dirty="0" smtClean="0"/>
              <a:t> </a:t>
            </a:r>
            <a:r>
              <a:rPr lang="de-DE" dirty="0" err="1" smtClean="0"/>
              <a:t>and</a:t>
            </a:r>
            <a:r>
              <a:rPr lang="de-DE" dirty="0" smtClean="0"/>
              <a:t> </a:t>
            </a:r>
            <a:r>
              <a:rPr lang="de-DE" dirty="0" err="1" smtClean="0"/>
              <a:t>to</a:t>
            </a:r>
            <a:r>
              <a:rPr lang="de-DE" dirty="0" smtClean="0"/>
              <a:t> </a:t>
            </a:r>
            <a:r>
              <a:rPr lang="de-DE" dirty="0" err="1" smtClean="0"/>
              <a:t>the</a:t>
            </a:r>
            <a:r>
              <a:rPr lang="de-DE" dirty="0" smtClean="0"/>
              <a:t> Chairman.</a:t>
            </a:r>
          </a:p>
          <a:p>
            <a:pPr>
              <a:buFont typeface="Wingdings" pitchFamily="2" charset="2"/>
              <a:buChar char="Ø"/>
              <a:defRPr/>
            </a:pPr>
            <a:r>
              <a:rPr lang="en-US" dirty="0"/>
              <a:t>Draft </a:t>
            </a:r>
            <a:r>
              <a:rPr lang="en-US" dirty="0" smtClean="0">
                <a:solidFill>
                  <a:srgbClr val="FF0000"/>
                </a:solidFill>
              </a:rPr>
              <a:t>ECC</a:t>
            </a:r>
            <a:r>
              <a:rPr lang="en-US" dirty="0" smtClean="0"/>
              <a:t> </a:t>
            </a:r>
            <a:r>
              <a:rPr lang="en-US" dirty="0"/>
              <a:t>Recommendation </a:t>
            </a:r>
            <a:r>
              <a:rPr lang="en-US" dirty="0" smtClean="0"/>
              <a:t>(</a:t>
            </a:r>
            <a:r>
              <a:rPr lang="en-US" dirty="0" err="1" smtClean="0"/>
              <a:t>yy</a:t>
            </a:r>
            <a:r>
              <a:rPr lang="en-US" dirty="0" smtClean="0"/>
              <a:t>)xx </a:t>
            </a:r>
            <a:r>
              <a:rPr lang="en-US" dirty="0"/>
              <a:t>on Determination of the radiated power through field strength measurements in the frequency range from 400 MHz to 6000 </a:t>
            </a:r>
            <a:r>
              <a:rPr lang="en-US" dirty="0" smtClean="0"/>
              <a:t>MHz or </a:t>
            </a:r>
          </a:p>
          <a:p>
            <a:pPr>
              <a:buFont typeface="Wingdings" pitchFamily="2" charset="2"/>
              <a:buChar char="Ø"/>
              <a:defRPr/>
            </a:pPr>
            <a:r>
              <a:rPr lang="en-US" dirty="0" smtClean="0"/>
              <a:t>Working document towards a Draft New ECC Recommendation on ....</a:t>
            </a:r>
            <a:endParaRPr lang="de-DE" dirty="0"/>
          </a:p>
        </p:txBody>
      </p:sp>
      <p:sp>
        <p:nvSpPr>
          <p:cNvPr id="112643" name="Foliennummernplatzhalter 4"/>
          <p:cNvSpPr>
            <a:spLocks noGrp="1"/>
          </p:cNvSpPr>
          <p:nvPr>
            <p:ph type="sldNum" sz="quarter" idx="11"/>
          </p:nvPr>
        </p:nvSpPr>
        <p:spPr>
          <a:noFill/>
        </p:spPr>
        <p:txBody>
          <a:bodyPr/>
          <a:lstStyle/>
          <a:p>
            <a:fld id="{63ECC7D9-5DE8-4A0F-B6EF-5687851BD513}" type="slidenum">
              <a:rPr lang="de-DE" smtClean="0"/>
              <a:pPr/>
              <a:t>9</a:t>
            </a:fld>
            <a:endParaRPr lang="de-DE" smtClean="0"/>
          </a:p>
        </p:txBody>
      </p:sp>
      <p:pic>
        <p:nvPicPr>
          <p:cNvPr id="112644" name="Picture 2"/>
          <p:cNvPicPr>
            <a:picLocks noChangeAspect="1" noChangeArrowheads="1"/>
          </p:cNvPicPr>
          <p:nvPr/>
        </p:nvPicPr>
        <p:blipFill>
          <a:blip r:embed="rId2"/>
          <a:srcRect/>
          <a:stretch>
            <a:fillRect/>
          </a:stretch>
        </p:blipFill>
        <p:spPr bwMode="auto">
          <a:xfrm>
            <a:off x="1116013" y="893763"/>
            <a:ext cx="723900" cy="895350"/>
          </a:xfrm>
          <a:prstGeom prst="rect">
            <a:avLst/>
          </a:prstGeom>
          <a:noFill/>
          <a:ln w="9525">
            <a:noFill/>
            <a:miter lim="800000"/>
            <a:headEnd/>
            <a:tailEnd/>
          </a:ln>
        </p:spPr>
      </p:pic>
      <p:pic>
        <p:nvPicPr>
          <p:cNvPr id="112645" name="Picture 3"/>
          <p:cNvPicPr>
            <a:picLocks noChangeAspect="1" noChangeArrowheads="1"/>
          </p:cNvPicPr>
          <p:nvPr/>
        </p:nvPicPr>
        <p:blipFill>
          <a:blip r:embed="rId3"/>
          <a:srcRect/>
          <a:stretch>
            <a:fillRect/>
          </a:stretch>
        </p:blipFill>
        <p:spPr bwMode="auto">
          <a:xfrm>
            <a:off x="3786188" y="1074738"/>
            <a:ext cx="723900" cy="704850"/>
          </a:xfrm>
          <a:prstGeom prst="rect">
            <a:avLst/>
          </a:prstGeom>
          <a:noFill/>
          <a:ln w="9525">
            <a:noFill/>
            <a:miter lim="800000"/>
            <a:headEnd/>
            <a:tailEnd/>
          </a:ln>
        </p:spPr>
      </p:pic>
      <p:grpSp>
        <p:nvGrpSpPr>
          <p:cNvPr id="112646" name="Elektrizität_Gruppe"/>
          <p:cNvGrpSpPr>
            <a:grpSpLocks/>
          </p:cNvGrpSpPr>
          <p:nvPr/>
        </p:nvGrpSpPr>
        <p:grpSpPr bwMode="auto">
          <a:xfrm>
            <a:off x="6170613" y="200025"/>
            <a:ext cx="414337" cy="414338"/>
            <a:chOff x="3948" y="2830"/>
            <a:chExt cx="227" cy="227"/>
          </a:xfrm>
        </p:grpSpPr>
        <p:sp>
          <p:nvSpPr>
            <p:cNvPr id="112658"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2659" name="Picture 9" descr="Strom_300dpi"/>
            <p:cNvPicPr>
              <a:picLocks noChangeAspect="1" noChangeArrowheads="1"/>
            </p:cNvPicPr>
            <p:nvPr/>
          </p:nvPicPr>
          <p:blipFill>
            <a:blip r:embed="rId4"/>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12647" name="Gas_Gruppe"/>
          <p:cNvGrpSpPr>
            <a:grpSpLocks/>
          </p:cNvGrpSpPr>
          <p:nvPr/>
        </p:nvGrpSpPr>
        <p:grpSpPr bwMode="auto">
          <a:xfrm>
            <a:off x="6729413" y="200025"/>
            <a:ext cx="414337" cy="414338"/>
            <a:chOff x="4286" y="2834"/>
            <a:chExt cx="227" cy="227"/>
          </a:xfrm>
        </p:grpSpPr>
        <p:sp>
          <p:nvSpPr>
            <p:cNvPr id="112656"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2657" name="Picture 12" descr="Gas_300dpi"/>
            <p:cNvPicPr>
              <a:picLocks noChangeAspect="1" noChangeArrowheads="1"/>
            </p:cNvPicPr>
            <p:nvPr/>
          </p:nvPicPr>
          <p:blipFill>
            <a:blip r:embed="rId5"/>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2648" name="Post_Gruppe"/>
          <p:cNvGrpSpPr>
            <a:grpSpLocks/>
          </p:cNvGrpSpPr>
          <p:nvPr/>
        </p:nvGrpSpPr>
        <p:grpSpPr bwMode="auto">
          <a:xfrm>
            <a:off x="7823200" y="200025"/>
            <a:ext cx="414338" cy="414338"/>
            <a:chOff x="4969" y="2834"/>
            <a:chExt cx="227" cy="227"/>
          </a:xfrm>
        </p:grpSpPr>
        <p:sp>
          <p:nvSpPr>
            <p:cNvPr id="112654"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2655" name="Picture 15" descr="Post_300dpi"/>
            <p:cNvPicPr>
              <a:picLocks noChangeAspect="1" noChangeArrowheads="1"/>
            </p:cNvPicPr>
            <p:nvPr/>
          </p:nvPicPr>
          <p:blipFill>
            <a:blip r:embed="rId6"/>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12649" name="Eisenbahnen_Gruppe"/>
          <p:cNvGrpSpPr>
            <a:grpSpLocks/>
          </p:cNvGrpSpPr>
          <p:nvPr/>
        </p:nvGrpSpPr>
        <p:grpSpPr bwMode="auto">
          <a:xfrm>
            <a:off x="8370888" y="200025"/>
            <a:ext cx="414337" cy="414338"/>
            <a:chOff x="5308" y="2834"/>
            <a:chExt cx="227" cy="227"/>
          </a:xfrm>
        </p:grpSpPr>
        <p:sp>
          <p:nvSpPr>
            <p:cNvPr id="112652"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2653" name="Picture 18" descr="Bahn_300dpi"/>
            <p:cNvPicPr>
              <a:picLocks noChangeAspect="1" noChangeArrowheads="1"/>
            </p:cNvPicPr>
            <p:nvPr/>
          </p:nvPicPr>
          <p:blipFill>
            <a:blip r:embed="rId7"/>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12650" name="Fußzeilenplatzhalter 3"/>
          <p:cNvSpPr>
            <a:spLocks noGrp="1"/>
          </p:cNvSpPr>
          <p:nvPr>
            <p:ph type="ftr" sz="quarter" idx="10"/>
          </p:nvPr>
        </p:nvSpPr>
        <p:spPr>
          <a:noFill/>
        </p:spPr>
        <p:txBody>
          <a:bodyPr/>
          <a:lstStyle/>
          <a:p>
            <a:r>
              <a:rPr lang="en-US" smtClean="0"/>
              <a:t>Vorname Name | Veranstaltung | © Bundesnetzagentur</a:t>
            </a:r>
          </a:p>
        </p:txBody>
      </p:sp>
      <p:sp>
        <p:nvSpPr>
          <p:cNvPr id="112651"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3665" name="Titel 1"/>
          <p:cNvSpPr>
            <a:spLocks noGrp="1"/>
          </p:cNvSpPr>
          <p:nvPr>
            <p:ph type="title"/>
          </p:nvPr>
        </p:nvSpPr>
        <p:spPr/>
        <p:txBody>
          <a:bodyPr/>
          <a:lstStyle/>
          <a:p>
            <a:r>
              <a:rPr lang="de-DE" smtClean="0"/>
              <a:t>FM 22 – ECC Recommendation</a:t>
            </a:r>
          </a:p>
        </p:txBody>
      </p:sp>
      <p:sp>
        <p:nvSpPr>
          <p:cNvPr id="3" name="Inhaltsplatzhalter 2"/>
          <p:cNvSpPr>
            <a:spLocks noGrp="1"/>
          </p:cNvSpPr>
          <p:nvPr>
            <p:ph idx="1"/>
          </p:nvPr>
        </p:nvSpPr>
        <p:spPr/>
        <p:txBody>
          <a:bodyPr/>
          <a:lstStyle/>
          <a:p>
            <a:pPr marL="0" indent="0">
              <a:buFont typeface="Wingdings" pitchFamily="2" charset="2"/>
              <a:buNone/>
              <a:defRPr/>
            </a:pPr>
            <a:endParaRPr lang="de-DE" dirty="0" smtClean="0"/>
          </a:p>
          <a:p>
            <a:pPr marL="0" indent="0">
              <a:buFont typeface="Wingdings" pitchFamily="2" charset="2"/>
              <a:buNone/>
              <a:defRPr/>
            </a:pPr>
            <a:endParaRPr lang="de-DE" dirty="0"/>
          </a:p>
          <a:p>
            <a:pPr>
              <a:buFont typeface="Wingdings" pitchFamily="2" charset="2"/>
              <a:buChar char="Ø"/>
              <a:defRPr/>
            </a:pPr>
            <a:r>
              <a:rPr lang="de-DE" dirty="0" err="1" smtClean="0"/>
              <a:t>Introduction</a:t>
            </a:r>
            <a:r>
              <a:rPr lang="de-DE" dirty="0" smtClean="0"/>
              <a:t> </a:t>
            </a:r>
            <a:r>
              <a:rPr lang="de-DE" dirty="0" err="1" smtClean="0"/>
              <a:t>of</a:t>
            </a:r>
            <a:r>
              <a:rPr lang="de-DE" dirty="0" smtClean="0"/>
              <a:t> </a:t>
            </a:r>
            <a:r>
              <a:rPr lang="de-DE" dirty="0" err="1" smtClean="0"/>
              <a:t>the</a:t>
            </a:r>
            <a:r>
              <a:rPr lang="de-DE" dirty="0" smtClean="0"/>
              <a:t> </a:t>
            </a:r>
            <a:r>
              <a:rPr lang="de-DE" dirty="0" err="1" smtClean="0"/>
              <a:t>document</a:t>
            </a:r>
            <a:r>
              <a:rPr lang="de-DE" dirty="0" smtClean="0"/>
              <a:t> </a:t>
            </a:r>
            <a:r>
              <a:rPr lang="de-DE" dirty="0" err="1" smtClean="0"/>
              <a:t>by</a:t>
            </a:r>
            <a:r>
              <a:rPr lang="de-DE" dirty="0" smtClean="0"/>
              <a:t> </a:t>
            </a:r>
            <a:r>
              <a:rPr lang="de-DE" dirty="0" err="1" smtClean="0"/>
              <a:t>the</a:t>
            </a:r>
            <a:r>
              <a:rPr lang="de-DE" dirty="0" smtClean="0"/>
              <a:t> </a:t>
            </a:r>
            <a:r>
              <a:rPr lang="de-DE" dirty="0" err="1" smtClean="0"/>
              <a:t>submitting</a:t>
            </a:r>
            <a:r>
              <a:rPr lang="de-DE" dirty="0" smtClean="0"/>
              <a:t> </a:t>
            </a:r>
            <a:r>
              <a:rPr lang="de-DE" dirty="0" err="1" smtClean="0"/>
              <a:t>administration</a:t>
            </a:r>
            <a:endParaRPr lang="de-DE" dirty="0" smtClean="0"/>
          </a:p>
          <a:p>
            <a:pPr>
              <a:buFont typeface="Wingdings" pitchFamily="2" charset="2"/>
              <a:buChar char="Ø"/>
              <a:defRPr/>
            </a:pPr>
            <a:r>
              <a:rPr lang="de-DE" dirty="0" err="1" smtClean="0"/>
              <a:t>Discussion</a:t>
            </a:r>
            <a:r>
              <a:rPr lang="de-DE" dirty="0" smtClean="0"/>
              <a:t> in </a:t>
            </a:r>
            <a:r>
              <a:rPr lang="de-DE" dirty="0" err="1" smtClean="0"/>
              <a:t>the</a:t>
            </a:r>
            <a:r>
              <a:rPr lang="de-DE" dirty="0" smtClean="0"/>
              <a:t> FM 22 </a:t>
            </a:r>
            <a:r>
              <a:rPr lang="de-DE" dirty="0" err="1" smtClean="0"/>
              <a:t>plenary</a:t>
            </a:r>
            <a:endParaRPr lang="de-DE" dirty="0" smtClean="0"/>
          </a:p>
          <a:p>
            <a:pPr>
              <a:buFont typeface="Wingdings" pitchFamily="2" charset="2"/>
              <a:buChar char="Ø"/>
              <a:defRPr/>
            </a:pPr>
            <a:r>
              <a:rPr lang="de-DE" dirty="0" err="1" smtClean="0"/>
              <a:t>Detailed</a:t>
            </a:r>
            <a:r>
              <a:rPr lang="de-DE" dirty="0" smtClean="0"/>
              <a:t> </a:t>
            </a:r>
            <a:r>
              <a:rPr lang="de-DE" dirty="0" err="1" smtClean="0"/>
              <a:t>discussion</a:t>
            </a:r>
            <a:r>
              <a:rPr lang="de-DE" dirty="0" smtClean="0"/>
              <a:t> in a </a:t>
            </a:r>
            <a:r>
              <a:rPr lang="de-DE" dirty="0" err="1" smtClean="0"/>
              <a:t>drafting</a:t>
            </a:r>
            <a:r>
              <a:rPr lang="de-DE" dirty="0" smtClean="0"/>
              <a:t> </a:t>
            </a:r>
            <a:r>
              <a:rPr lang="de-DE" dirty="0" err="1" smtClean="0"/>
              <a:t>group</a:t>
            </a:r>
            <a:r>
              <a:rPr lang="de-DE" dirty="0" smtClean="0"/>
              <a:t> </a:t>
            </a:r>
            <a:br>
              <a:rPr lang="de-DE" dirty="0" smtClean="0"/>
            </a:br>
            <a:r>
              <a:rPr lang="de-DE" dirty="0" smtClean="0"/>
              <a:t/>
            </a:r>
            <a:br>
              <a:rPr lang="de-DE" dirty="0" smtClean="0"/>
            </a:br>
            <a:r>
              <a:rPr lang="de-DE" dirty="0" smtClean="0"/>
              <a:t/>
            </a:r>
            <a:br>
              <a:rPr lang="de-DE" dirty="0" smtClean="0"/>
            </a:br>
            <a:endParaRPr lang="de-DE" dirty="0" smtClean="0"/>
          </a:p>
          <a:p>
            <a:pPr>
              <a:buFont typeface="Wingdings" pitchFamily="2" charset="2"/>
              <a:buChar char="Ø"/>
              <a:defRPr/>
            </a:pPr>
            <a:r>
              <a:rPr lang="de-DE" dirty="0" smtClean="0"/>
              <a:t>Output </a:t>
            </a:r>
            <a:r>
              <a:rPr lang="de-DE" dirty="0" err="1" smtClean="0"/>
              <a:t>of</a:t>
            </a:r>
            <a:r>
              <a:rPr lang="de-DE" dirty="0" smtClean="0"/>
              <a:t> </a:t>
            </a:r>
            <a:r>
              <a:rPr lang="de-DE" dirty="0" err="1" smtClean="0"/>
              <a:t>the</a:t>
            </a:r>
            <a:r>
              <a:rPr lang="de-DE" dirty="0" smtClean="0"/>
              <a:t> </a:t>
            </a:r>
            <a:r>
              <a:rPr lang="de-DE" dirty="0" err="1" smtClean="0"/>
              <a:t>drafting</a:t>
            </a:r>
            <a:r>
              <a:rPr lang="de-DE" dirty="0" smtClean="0"/>
              <a:t> </a:t>
            </a:r>
            <a:r>
              <a:rPr lang="de-DE" dirty="0" err="1" smtClean="0"/>
              <a:t>group</a:t>
            </a:r>
            <a:r>
              <a:rPr lang="de-DE" dirty="0" smtClean="0"/>
              <a:t> </a:t>
            </a:r>
            <a:r>
              <a:rPr lang="de-DE" dirty="0" err="1" smtClean="0"/>
              <a:t>is</a:t>
            </a:r>
            <a:r>
              <a:rPr lang="de-DE" dirty="0" smtClean="0"/>
              <a:t> a TEMP </a:t>
            </a:r>
            <a:r>
              <a:rPr lang="de-DE" dirty="0" err="1" smtClean="0"/>
              <a:t>document</a:t>
            </a:r>
            <a:endParaRPr lang="de-DE" dirty="0" smtClean="0"/>
          </a:p>
          <a:p>
            <a:pPr>
              <a:buFont typeface="Wingdings" pitchFamily="2" charset="2"/>
              <a:buChar char="Ø"/>
              <a:defRPr/>
            </a:pPr>
            <a:r>
              <a:rPr lang="de-DE" dirty="0" err="1" smtClean="0"/>
              <a:t>Discussion</a:t>
            </a:r>
            <a:r>
              <a:rPr lang="de-DE" dirty="0" smtClean="0"/>
              <a:t> </a:t>
            </a:r>
            <a:r>
              <a:rPr lang="de-DE" dirty="0" err="1" smtClean="0"/>
              <a:t>of</a:t>
            </a:r>
            <a:r>
              <a:rPr lang="de-DE" dirty="0" smtClean="0"/>
              <a:t> </a:t>
            </a:r>
            <a:r>
              <a:rPr lang="de-DE" dirty="0" err="1" smtClean="0"/>
              <a:t>the</a:t>
            </a:r>
            <a:r>
              <a:rPr lang="de-DE" dirty="0" smtClean="0"/>
              <a:t> TEMP </a:t>
            </a:r>
            <a:r>
              <a:rPr lang="de-DE" dirty="0" err="1" smtClean="0"/>
              <a:t>document</a:t>
            </a:r>
            <a:r>
              <a:rPr lang="de-DE" dirty="0" smtClean="0"/>
              <a:t> in </a:t>
            </a:r>
            <a:r>
              <a:rPr lang="de-DE" dirty="0" err="1" smtClean="0"/>
              <a:t>the</a:t>
            </a:r>
            <a:r>
              <a:rPr lang="de-DE" dirty="0" smtClean="0"/>
              <a:t> FM 22 </a:t>
            </a:r>
            <a:r>
              <a:rPr lang="de-DE" dirty="0" err="1" smtClean="0"/>
              <a:t>plenary</a:t>
            </a:r>
            <a:endParaRPr lang="de-DE" dirty="0" smtClean="0"/>
          </a:p>
          <a:p>
            <a:pPr marL="0" indent="0">
              <a:buFont typeface="Wingdings" pitchFamily="2" charset="2"/>
              <a:buNone/>
              <a:defRPr/>
            </a:pPr>
            <a:r>
              <a:rPr lang="de-DE" dirty="0" smtClean="0"/>
              <a:t/>
            </a:r>
            <a:br>
              <a:rPr lang="de-DE" dirty="0" smtClean="0"/>
            </a:br>
            <a:endParaRPr lang="de-DE" dirty="0"/>
          </a:p>
        </p:txBody>
      </p:sp>
      <p:sp>
        <p:nvSpPr>
          <p:cNvPr id="113667" name="Foliennummernplatzhalter 4"/>
          <p:cNvSpPr>
            <a:spLocks noGrp="1"/>
          </p:cNvSpPr>
          <p:nvPr>
            <p:ph type="sldNum" sz="quarter" idx="11"/>
          </p:nvPr>
        </p:nvSpPr>
        <p:spPr>
          <a:noFill/>
        </p:spPr>
        <p:txBody>
          <a:bodyPr/>
          <a:lstStyle/>
          <a:p>
            <a:fld id="{9CBEB403-A950-4F48-B2B0-58A6CE2E6C6A}" type="slidenum">
              <a:rPr lang="de-DE" smtClean="0"/>
              <a:pPr/>
              <a:t>10</a:t>
            </a:fld>
            <a:endParaRPr lang="de-DE" smtClean="0"/>
          </a:p>
        </p:txBody>
      </p:sp>
      <p:pic>
        <p:nvPicPr>
          <p:cNvPr id="113668" name="Picture 2"/>
          <p:cNvPicPr>
            <a:picLocks noChangeAspect="1" noChangeArrowheads="1"/>
          </p:cNvPicPr>
          <p:nvPr/>
        </p:nvPicPr>
        <p:blipFill>
          <a:blip r:embed="rId2"/>
          <a:srcRect/>
          <a:stretch>
            <a:fillRect/>
          </a:stretch>
        </p:blipFill>
        <p:spPr bwMode="auto">
          <a:xfrm>
            <a:off x="704850" y="1090613"/>
            <a:ext cx="1524000" cy="723900"/>
          </a:xfrm>
          <a:prstGeom prst="rect">
            <a:avLst/>
          </a:prstGeom>
          <a:noFill/>
          <a:ln w="9525">
            <a:noFill/>
            <a:miter lim="800000"/>
            <a:headEnd/>
            <a:tailEnd/>
          </a:ln>
        </p:spPr>
      </p:pic>
      <p:pic>
        <p:nvPicPr>
          <p:cNvPr id="113669" name="Picture 3"/>
          <p:cNvPicPr>
            <a:picLocks noChangeAspect="1" noChangeArrowheads="1"/>
          </p:cNvPicPr>
          <p:nvPr/>
        </p:nvPicPr>
        <p:blipFill>
          <a:blip r:embed="rId3"/>
          <a:srcRect/>
          <a:stretch>
            <a:fillRect/>
          </a:stretch>
        </p:blipFill>
        <p:spPr bwMode="auto">
          <a:xfrm>
            <a:off x="4051300" y="3757613"/>
            <a:ext cx="981075" cy="723900"/>
          </a:xfrm>
          <a:prstGeom prst="rect">
            <a:avLst/>
          </a:prstGeom>
          <a:noFill/>
          <a:ln w="9525">
            <a:noFill/>
            <a:miter lim="800000"/>
            <a:headEnd/>
            <a:tailEnd/>
          </a:ln>
        </p:spPr>
      </p:pic>
      <p:grpSp>
        <p:nvGrpSpPr>
          <p:cNvPr id="113670" name="Elektrizität_Gruppe"/>
          <p:cNvGrpSpPr>
            <a:grpSpLocks/>
          </p:cNvGrpSpPr>
          <p:nvPr/>
        </p:nvGrpSpPr>
        <p:grpSpPr bwMode="auto">
          <a:xfrm>
            <a:off x="6170613" y="200025"/>
            <a:ext cx="414337" cy="414338"/>
            <a:chOff x="3948" y="2830"/>
            <a:chExt cx="227" cy="227"/>
          </a:xfrm>
        </p:grpSpPr>
        <p:sp>
          <p:nvSpPr>
            <p:cNvPr id="113682"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3683" name="Picture 9" descr="Strom_300dpi"/>
            <p:cNvPicPr>
              <a:picLocks noChangeAspect="1" noChangeArrowheads="1"/>
            </p:cNvPicPr>
            <p:nvPr/>
          </p:nvPicPr>
          <p:blipFill>
            <a:blip r:embed="rId4"/>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13671" name="Gas_Gruppe"/>
          <p:cNvGrpSpPr>
            <a:grpSpLocks/>
          </p:cNvGrpSpPr>
          <p:nvPr/>
        </p:nvGrpSpPr>
        <p:grpSpPr bwMode="auto">
          <a:xfrm>
            <a:off x="6729413" y="200025"/>
            <a:ext cx="414337" cy="414338"/>
            <a:chOff x="4286" y="2834"/>
            <a:chExt cx="227" cy="227"/>
          </a:xfrm>
        </p:grpSpPr>
        <p:sp>
          <p:nvSpPr>
            <p:cNvPr id="113680"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3681" name="Picture 12" descr="Gas_300dpi"/>
            <p:cNvPicPr>
              <a:picLocks noChangeAspect="1" noChangeArrowheads="1"/>
            </p:cNvPicPr>
            <p:nvPr/>
          </p:nvPicPr>
          <p:blipFill>
            <a:blip r:embed="rId5"/>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3672" name="Post_Gruppe"/>
          <p:cNvGrpSpPr>
            <a:grpSpLocks/>
          </p:cNvGrpSpPr>
          <p:nvPr/>
        </p:nvGrpSpPr>
        <p:grpSpPr bwMode="auto">
          <a:xfrm>
            <a:off x="7823200" y="200025"/>
            <a:ext cx="414338" cy="414338"/>
            <a:chOff x="4969" y="2834"/>
            <a:chExt cx="227" cy="227"/>
          </a:xfrm>
        </p:grpSpPr>
        <p:sp>
          <p:nvSpPr>
            <p:cNvPr id="113678"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3679" name="Picture 15" descr="Post_300dpi"/>
            <p:cNvPicPr>
              <a:picLocks noChangeAspect="1" noChangeArrowheads="1"/>
            </p:cNvPicPr>
            <p:nvPr/>
          </p:nvPicPr>
          <p:blipFill>
            <a:blip r:embed="rId6"/>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13673" name="Eisenbahnen_Gruppe"/>
          <p:cNvGrpSpPr>
            <a:grpSpLocks/>
          </p:cNvGrpSpPr>
          <p:nvPr/>
        </p:nvGrpSpPr>
        <p:grpSpPr bwMode="auto">
          <a:xfrm>
            <a:off x="8370888" y="200025"/>
            <a:ext cx="414337" cy="414338"/>
            <a:chOff x="5308" y="2834"/>
            <a:chExt cx="227" cy="227"/>
          </a:xfrm>
        </p:grpSpPr>
        <p:sp>
          <p:nvSpPr>
            <p:cNvPr id="113676"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3677" name="Picture 18" descr="Bahn_300dpi"/>
            <p:cNvPicPr>
              <a:picLocks noChangeAspect="1" noChangeArrowheads="1"/>
            </p:cNvPicPr>
            <p:nvPr/>
          </p:nvPicPr>
          <p:blipFill>
            <a:blip r:embed="rId7"/>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13674" name="Fußzeilenplatzhalter 3"/>
          <p:cNvSpPr>
            <a:spLocks noGrp="1"/>
          </p:cNvSpPr>
          <p:nvPr>
            <p:ph type="ftr" sz="quarter" idx="10"/>
          </p:nvPr>
        </p:nvSpPr>
        <p:spPr>
          <a:noFill/>
        </p:spPr>
        <p:txBody>
          <a:bodyPr/>
          <a:lstStyle/>
          <a:p>
            <a:r>
              <a:rPr lang="en-US" smtClean="0"/>
              <a:t>Vorname Name | Veranstaltung | © Bundesnetzagentur</a:t>
            </a:r>
          </a:p>
        </p:txBody>
      </p:sp>
      <p:sp>
        <p:nvSpPr>
          <p:cNvPr id="113675"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4689" name="Titel 1"/>
          <p:cNvSpPr>
            <a:spLocks noGrp="1"/>
          </p:cNvSpPr>
          <p:nvPr>
            <p:ph type="title"/>
          </p:nvPr>
        </p:nvSpPr>
        <p:spPr/>
        <p:txBody>
          <a:bodyPr/>
          <a:lstStyle/>
          <a:p>
            <a:r>
              <a:rPr lang="de-DE" smtClean="0"/>
              <a:t>FM 22 – ECC Recommendation</a:t>
            </a:r>
          </a:p>
        </p:txBody>
      </p:sp>
      <p:sp>
        <p:nvSpPr>
          <p:cNvPr id="3" name="Inhaltsplatzhalter 2"/>
          <p:cNvSpPr>
            <a:spLocks noGrp="1"/>
          </p:cNvSpPr>
          <p:nvPr>
            <p:ph idx="1"/>
          </p:nvPr>
        </p:nvSpPr>
        <p:spPr/>
        <p:txBody>
          <a:bodyPr/>
          <a:lstStyle/>
          <a:p>
            <a:pPr marL="0" indent="0">
              <a:buFont typeface="Wingdings" pitchFamily="2" charset="2"/>
              <a:buNone/>
              <a:defRPr/>
            </a:pPr>
            <a:r>
              <a:rPr lang="de-DE" u="sng" dirty="0" err="1" smtClean="0"/>
              <a:t>Possible</a:t>
            </a:r>
            <a:r>
              <a:rPr lang="de-DE" u="sng" dirty="0" smtClean="0"/>
              <a:t> </a:t>
            </a:r>
            <a:r>
              <a:rPr lang="de-DE" u="sng" dirty="0" err="1" smtClean="0"/>
              <a:t>decisions</a:t>
            </a:r>
            <a:r>
              <a:rPr lang="de-DE" u="sng" dirty="0" smtClean="0"/>
              <a:t> </a:t>
            </a:r>
            <a:r>
              <a:rPr lang="de-DE" u="sng" dirty="0" err="1" smtClean="0"/>
              <a:t>of</a:t>
            </a:r>
            <a:r>
              <a:rPr lang="de-DE" u="sng" dirty="0" smtClean="0"/>
              <a:t> FM 22:</a:t>
            </a:r>
            <a:r>
              <a:rPr lang="de-DE" dirty="0" smtClean="0"/>
              <a:t> </a:t>
            </a:r>
          </a:p>
          <a:p>
            <a:pPr>
              <a:buFont typeface="Wingdings" pitchFamily="2" charset="2"/>
              <a:buChar char="Ø"/>
              <a:defRPr/>
            </a:pPr>
            <a:r>
              <a:rPr lang="de-DE" dirty="0" smtClean="0"/>
              <a:t>a) The TEMP </a:t>
            </a:r>
            <a:r>
              <a:rPr lang="de-DE" dirty="0" err="1" smtClean="0"/>
              <a:t>document</a:t>
            </a:r>
            <a:r>
              <a:rPr lang="de-DE" dirty="0" smtClean="0"/>
              <a:t> will </a:t>
            </a:r>
            <a:r>
              <a:rPr lang="de-DE" dirty="0" err="1" smtClean="0"/>
              <a:t>be</a:t>
            </a:r>
            <a:r>
              <a:rPr lang="de-DE" dirty="0" smtClean="0"/>
              <a:t> </a:t>
            </a:r>
            <a:r>
              <a:rPr lang="de-DE" dirty="0" err="1" smtClean="0"/>
              <a:t>annexed</a:t>
            </a:r>
            <a:r>
              <a:rPr lang="de-DE" dirty="0" smtClean="0"/>
              <a:t> </a:t>
            </a:r>
            <a:r>
              <a:rPr lang="de-DE" dirty="0" err="1" smtClean="0"/>
              <a:t>to</a:t>
            </a:r>
            <a:r>
              <a:rPr lang="de-DE" dirty="0" smtClean="0"/>
              <a:t> </a:t>
            </a:r>
            <a:r>
              <a:rPr lang="de-DE" dirty="0" err="1" smtClean="0"/>
              <a:t>the</a:t>
            </a:r>
            <a:r>
              <a:rPr lang="de-DE" dirty="0" smtClean="0"/>
              <a:t> </a:t>
            </a:r>
            <a:r>
              <a:rPr lang="de-DE" dirty="0" err="1" smtClean="0"/>
              <a:t>minutes</a:t>
            </a:r>
            <a:r>
              <a:rPr lang="de-DE" dirty="0" smtClean="0"/>
              <a:t> </a:t>
            </a:r>
            <a:r>
              <a:rPr lang="de-DE" dirty="0" err="1" smtClean="0"/>
              <a:t>of</a:t>
            </a:r>
            <a:r>
              <a:rPr lang="de-DE" dirty="0" smtClean="0"/>
              <a:t> </a:t>
            </a:r>
            <a:r>
              <a:rPr lang="de-DE" dirty="0" err="1" smtClean="0"/>
              <a:t>the</a:t>
            </a:r>
            <a:r>
              <a:rPr lang="de-DE" dirty="0" smtClean="0"/>
              <a:t> </a:t>
            </a:r>
            <a:r>
              <a:rPr lang="de-DE" dirty="0" err="1" smtClean="0"/>
              <a:t>meeting</a:t>
            </a:r>
            <a:r>
              <a:rPr lang="de-DE" dirty="0" smtClean="0"/>
              <a:t>. Additional </a:t>
            </a:r>
            <a:r>
              <a:rPr lang="de-DE" dirty="0" err="1" smtClean="0"/>
              <a:t>input</a:t>
            </a:r>
            <a:r>
              <a:rPr lang="de-DE" dirty="0" smtClean="0"/>
              <a:t> </a:t>
            </a:r>
            <a:r>
              <a:rPr lang="de-DE" dirty="0" err="1" smtClean="0"/>
              <a:t>for</a:t>
            </a:r>
            <a:r>
              <a:rPr lang="de-DE" dirty="0" smtClean="0"/>
              <a:t> </a:t>
            </a:r>
            <a:r>
              <a:rPr lang="de-DE" dirty="0" err="1" smtClean="0"/>
              <a:t>the</a:t>
            </a:r>
            <a:r>
              <a:rPr lang="de-DE" dirty="0" smtClean="0"/>
              <a:t> </a:t>
            </a:r>
            <a:r>
              <a:rPr lang="de-DE" dirty="0" err="1" smtClean="0"/>
              <a:t>next</a:t>
            </a:r>
            <a:r>
              <a:rPr lang="de-DE" dirty="0" smtClean="0"/>
              <a:t> </a:t>
            </a:r>
            <a:r>
              <a:rPr lang="de-DE" dirty="0" err="1" smtClean="0"/>
              <a:t>meeting</a:t>
            </a:r>
            <a:r>
              <a:rPr lang="de-DE" dirty="0" smtClean="0"/>
              <a:t> </a:t>
            </a:r>
            <a:r>
              <a:rPr lang="de-DE" dirty="0" err="1" smtClean="0"/>
              <a:t>is</a:t>
            </a:r>
            <a:r>
              <a:rPr lang="de-DE" dirty="0" smtClean="0"/>
              <a:t> </a:t>
            </a:r>
            <a:r>
              <a:rPr lang="de-DE" dirty="0" err="1" smtClean="0"/>
              <a:t>expected</a:t>
            </a:r>
            <a:r>
              <a:rPr lang="de-DE" dirty="0" smtClean="0"/>
              <a:t>.</a:t>
            </a:r>
          </a:p>
          <a:p>
            <a:pPr>
              <a:buFont typeface="Wingdings" pitchFamily="2" charset="2"/>
              <a:buChar char="Ø"/>
              <a:defRPr/>
            </a:pPr>
            <a:r>
              <a:rPr lang="de-DE" dirty="0" smtClean="0"/>
              <a:t>b) Same </a:t>
            </a:r>
            <a:r>
              <a:rPr lang="de-DE" dirty="0" err="1" smtClean="0"/>
              <a:t>procedure</a:t>
            </a:r>
            <a:r>
              <a:rPr lang="de-DE" dirty="0" smtClean="0"/>
              <a:t> </a:t>
            </a:r>
            <a:r>
              <a:rPr lang="de-DE" dirty="0" err="1" smtClean="0"/>
              <a:t>as</a:t>
            </a:r>
            <a:r>
              <a:rPr lang="de-DE" dirty="0" smtClean="0"/>
              <a:t> a). In </a:t>
            </a:r>
            <a:r>
              <a:rPr lang="de-DE" dirty="0" err="1" smtClean="0"/>
              <a:t>addition</a:t>
            </a:r>
            <a:r>
              <a:rPr lang="de-DE" dirty="0" smtClean="0"/>
              <a:t>, a </a:t>
            </a:r>
            <a:r>
              <a:rPr lang="de-DE" dirty="0" err="1" smtClean="0"/>
              <a:t>correspondence</a:t>
            </a:r>
            <a:r>
              <a:rPr lang="de-DE" dirty="0" smtClean="0"/>
              <a:t> </a:t>
            </a:r>
            <a:r>
              <a:rPr lang="de-DE" dirty="0" err="1" smtClean="0"/>
              <a:t>group</a:t>
            </a:r>
            <a:r>
              <a:rPr lang="de-DE" dirty="0" smtClean="0"/>
              <a:t> </a:t>
            </a:r>
            <a:r>
              <a:rPr lang="de-DE" dirty="0" err="1" smtClean="0"/>
              <a:t>is</a:t>
            </a:r>
            <a:r>
              <a:rPr lang="de-DE" dirty="0" smtClean="0"/>
              <a:t> </a:t>
            </a:r>
            <a:r>
              <a:rPr lang="de-DE" dirty="0" err="1" smtClean="0"/>
              <a:t>installed</a:t>
            </a:r>
            <a:r>
              <a:rPr lang="de-DE" dirty="0" smtClean="0"/>
              <a:t> </a:t>
            </a:r>
            <a:r>
              <a:rPr lang="de-DE" dirty="0" err="1" smtClean="0"/>
              <a:t>to</a:t>
            </a:r>
            <a:r>
              <a:rPr lang="de-DE" dirty="0" smtClean="0"/>
              <a:t> </a:t>
            </a:r>
            <a:r>
              <a:rPr lang="de-DE" dirty="0" err="1" smtClean="0"/>
              <a:t>facilitate</a:t>
            </a:r>
            <a:r>
              <a:rPr lang="de-DE" dirty="0" smtClean="0"/>
              <a:t> </a:t>
            </a:r>
            <a:r>
              <a:rPr lang="de-DE" dirty="0" err="1" smtClean="0"/>
              <a:t>close</a:t>
            </a:r>
            <a:r>
              <a:rPr lang="de-DE" dirty="0" smtClean="0"/>
              <a:t> </a:t>
            </a:r>
            <a:r>
              <a:rPr lang="de-DE" dirty="0" err="1" smtClean="0"/>
              <a:t>co</a:t>
            </a:r>
            <a:r>
              <a:rPr lang="de-DE" dirty="0" smtClean="0"/>
              <a:t>-operation </a:t>
            </a:r>
            <a:r>
              <a:rPr lang="de-DE" dirty="0" err="1" smtClean="0"/>
              <a:t>between</a:t>
            </a:r>
            <a:r>
              <a:rPr lang="de-DE" dirty="0" smtClean="0"/>
              <a:t> </a:t>
            </a:r>
            <a:r>
              <a:rPr lang="de-DE" dirty="0" err="1" smtClean="0"/>
              <a:t>the</a:t>
            </a:r>
            <a:r>
              <a:rPr lang="de-DE" dirty="0" smtClean="0"/>
              <a:t> </a:t>
            </a:r>
            <a:r>
              <a:rPr lang="de-DE" dirty="0" err="1" smtClean="0"/>
              <a:t>meetings</a:t>
            </a:r>
            <a:r>
              <a:rPr lang="de-DE" dirty="0" smtClean="0"/>
              <a:t>.</a:t>
            </a:r>
          </a:p>
          <a:p>
            <a:pPr>
              <a:buFont typeface="Wingdings" pitchFamily="2" charset="2"/>
              <a:buChar char="Ø"/>
              <a:defRPr/>
            </a:pPr>
            <a:r>
              <a:rPr lang="de-DE" dirty="0" smtClean="0"/>
              <a:t>c) The </a:t>
            </a:r>
            <a:r>
              <a:rPr lang="de-DE" dirty="0" err="1" smtClean="0"/>
              <a:t>document</a:t>
            </a:r>
            <a:r>
              <a:rPr lang="de-DE" dirty="0" smtClean="0"/>
              <a:t> </a:t>
            </a:r>
            <a:r>
              <a:rPr lang="de-DE" dirty="0" err="1" smtClean="0"/>
              <a:t>is</a:t>
            </a:r>
            <a:r>
              <a:rPr lang="de-DE" dirty="0" smtClean="0"/>
              <a:t> </a:t>
            </a:r>
            <a:r>
              <a:rPr lang="de-DE" dirty="0" err="1" smtClean="0"/>
              <a:t>considered</a:t>
            </a:r>
            <a:r>
              <a:rPr lang="de-DE" dirty="0" smtClean="0"/>
              <a:t> </a:t>
            </a:r>
            <a:r>
              <a:rPr lang="de-DE" dirty="0" err="1" smtClean="0"/>
              <a:t>to</a:t>
            </a:r>
            <a:r>
              <a:rPr lang="de-DE" dirty="0" smtClean="0"/>
              <a:t> </a:t>
            </a:r>
            <a:r>
              <a:rPr lang="de-DE" dirty="0" err="1" smtClean="0"/>
              <a:t>be</a:t>
            </a:r>
            <a:r>
              <a:rPr lang="de-DE" dirty="0" smtClean="0"/>
              <a:t> </a:t>
            </a:r>
            <a:r>
              <a:rPr lang="de-DE" dirty="0" err="1" smtClean="0"/>
              <a:t>stable</a:t>
            </a:r>
            <a:r>
              <a:rPr lang="de-DE" dirty="0" smtClean="0"/>
              <a:t>. </a:t>
            </a:r>
            <a:r>
              <a:rPr lang="en-US" dirty="0"/>
              <a:t>The TEMP document will be annexed to the minutes of the </a:t>
            </a:r>
            <a:r>
              <a:rPr lang="en-US" dirty="0" smtClean="0"/>
              <a:t>meeting and t</a:t>
            </a:r>
            <a:r>
              <a:rPr lang="de-DE" dirty="0" smtClean="0"/>
              <a:t>he Chairman will </a:t>
            </a:r>
            <a:r>
              <a:rPr lang="de-DE" dirty="0" err="1" smtClean="0"/>
              <a:t>forward</a:t>
            </a:r>
            <a:r>
              <a:rPr lang="de-DE" dirty="0" smtClean="0"/>
              <a:t> </a:t>
            </a:r>
            <a:r>
              <a:rPr lang="de-DE" dirty="0" err="1" smtClean="0"/>
              <a:t>the</a:t>
            </a:r>
            <a:r>
              <a:rPr lang="de-DE" dirty="0" smtClean="0"/>
              <a:t> </a:t>
            </a:r>
            <a:r>
              <a:rPr lang="de-DE" dirty="0" err="1" smtClean="0"/>
              <a:t>document</a:t>
            </a:r>
            <a:r>
              <a:rPr lang="de-DE" dirty="0" smtClean="0"/>
              <a:t> </a:t>
            </a:r>
            <a:r>
              <a:rPr lang="de-DE" dirty="0" err="1" smtClean="0"/>
              <a:t>as</a:t>
            </a:r>
            <a:r>
              <a:rPr lang="de-DE" dirty="0" smtClean="0"/>
              <a:t> an </a:t>
            </a:r>
            <a:r>
              <a:rPr lang="de-DE" dirty="0" err="1" smtClean="0"/>
              <a:t>input</a:t>
            </a:r>
            <a:r>
              <a:rPr lang="de-DE" dirty="0" smtClean="0"/>
              <a:t> </a:t>
            </a:r>
            <a:r>
              <a:rPr lang="de-DE" dirty="0" err="1" smtClean="0"/>
              <a:t>document</a:t>
            </a:r>
            <a:r>
              <a:rPr lang="de-DE" dirty="0" smtClean="0"/>
              <a:t> </a:t>
            </a:r>
            <a:r>
              <a:rPr lang="de-DE" dirty="0" err="1" smtClean="0"/>
              <a:t>to</a:t>
            </a:r>
            <a:r>
              <a:rPr lang="de-DE" dirty="0" smtClean="0"/>
              <a:t> </a:t>
            </a:r>
            <a:r>
              <a:rPr lang="de-DE" dirty="0" err="1" smtClean="0"/>
              <a:t>the</a:t>
            </a:r>
            <a:r>
              <a:rPr lang="de-DE" dirty="0" smtClean="0"/>
              <a:t> </a:t>
            </a:r>
            <a:r>
              <a:rPr lang="de-DE" dirty="0" err="1" smtClean="0"/>
              <a:t>next</a:t>
            </a:r>
            <a:r>
              <a:rPr lang="de-DE" dirty="0" smtClean="0"/>
              <a:t> WG FM </a:t>
            </a:r>
            <a:r>
              <a:rPr lang="de-DE" dirty="0" err="1" smtClean="0"/>
              <a:t>meeting</a:t>
            </a:r>
            <a:r>
              <a:rPr lang="de-DE" dirty="0" smtClean="0"/>
              <a:t>. </a:t>
            </a:r>
          </a:p>
          <a:p>
            <a:pPr>
              <a:buFont typeface="Wingdings" pitchFamily="2" charset="2"/>
              <a:buChar char="Ø"/>
              <a:defRPr/>
            </a:pPr>
            <a:r>
              <a:rPr lang="de-DE" dirty="0" smtClean="0"/>
              <a:t>d) </a:t>
            </a:r>
            <a:r>
              <a:rPr lang="de-DE" dirty="0" err="1" smtClean="0"/>
              <a:t>No</a:t>
            </a:r>
            <a:r>
              <a:rPr lang="de-DE" dirty="0" smtClean="0"/>
              <a:t> </a:t>
            </a:r>
            <a:r>
              <a:rPr lang="de-DE" dirty="0" err="1" smtClean="0"/>
              <a:t>further</a:t>
            </a:r>
            <a:r>
              <a:rPr lang="de-DE" dirty="0" smtClean="0"/>
              <a:t> </a:t>
            </a:r>
            <a:r>
              <a:rPr lang="de-DE" dirty="0" err="1" smtClean="0"/>
              <a:t>treatment</a:t>
            </a:r>
            <a:r>
              <a:rPr lang="de-DE" dirty="0" smtClean="0"/>
              <a:t> </a:t>
            </a:r>
            <a:r>
              <a:rPr lang="de-DE" dirty="0" err="1" smtClean="0"/>
              <a:t>of</a:t>
            </a:r>
            <a:r>
              <a:rPr lang="de-DE" dirty="0" smtClean="0"/>
              <a:t> </a:t>
            </a:r>
            <a:r>
              <a:rPr lang="de-DE" dirty="0" err="1" smtClean="0"/>
              <a:t>the</a:t>
            </a:r>
            <a:r>
              <a:rPr lang="de-DE" dirty="0" smtClean="0"/>
              <a:t> </a:t>
            </a:r>
            <a:r>
              <a:rPr lang="de-DE" dirty="0" err="1" smtClean="0"/>
              <a:t>subject</a:t>
            </a:r>
            <a:r>
              <a:rPr lang="de-DE" dirty="0" smtClean="0"/>
              <a:t>.</a:t>
            </a:r>
            <a:endParaRPr lang="de-DE" dirty="0"/>
          </a:p>
        </p:txBody>
      </p:sp>
      <p:sp>
        <p:nvSpPr>
          <p:cNvPr id="114691" name="Foliennummernplatzhalter 4"/>
          <p:cNvSpPr>
            <a:spLocks noGrp="1"/>
          </p:cNvSpPr>
          <p:nvPr>
            <p:ph type="sldNum" sz="quarter" idx="11"/>
          </p:nvPr>
        </p:nvSpPr>
        <p:spPr>
          <a:noFill/>
        </p:spPr>
        <p:txBody>
          <a:bodyPr/>
          <a:lstStyle/>
          <a:p>
            <a:fld id="{67DA9B0B-FF90-4FDF-B066-18E56B326D03}" type="slidenum">
              <a:rPr lang="de-DE" smtClean="0"/>
              <a:pPr/>
              <a:t>11</a:t>
            </a:fld>
            <a:endParaRPr lang="de-DE" smtClean="0"/>
          </a:p>
        </p:txBody>
      </p:sp>
      <p:grpSp>
        <p:nvGrpSpPr>
          <p:cNvPr id="114692" name="Elektrizität_Gruppe"/>
          <p:cNvGrpSpPr>
            <a:grpSpLocks/>
          </p:cNvGrpSpPr>
          <p:nvPr/>
        </p:nvGrpSpPr>
        <p:grpSpPr bwMode="auto">
          <a:xfrm>
            <a:off x="6170613" y="200025"/>
            <a:ext cx="414337" cy="414338"/>
            <a:chOff x="3948" y="2830"/>
            <a:chExt cx="227" cy="227"/>
          </a:xfrm>
        </p:grpSpPr>
        <p:sp>
          <p:nvSpPr>
            <p:cNvPr id="114704"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4705" name="Picture 9" descr="Strom_300dpi"/>
            <p:cNvPicPr>
              <a:picLocks noChangeAspect="1" noChangeArrowheads="1"/>
            </p:cNvPicPr>
            <p:nvPr/>
          </p:nvPicPr>
          <p:blipFill>
            <a:blip r:embed="rId2"/>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14693" name="Gas_Gruppe"/>
          <p:cNvGrpSpPr>
            <a:grpSpLocks/>
          </p:cNvGrpSpPr>
          <p:nvPr/>
        </p:nvGrpSpPr>
        <p:grpSpPr bwMode="auto">
          <a:xfrm>
            <a:off x="6729413" y="200025"/>
            <a:ext cx="414337" cy="414338"/>
            <a:chOff x="4286" y="2834"/>
            <a:chExt cx="227" cy="227"/>
          </a:xfrm>
        </p:grpSpPr>
        <p:sp>
          <p:nvSpPr>
            <p:cNvPr id="114702"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4703" name="Picture 12" descr="Gas_300dpi"/>
            <p:cNvPicPr>
              <a:picLocks noChangeAspect="1" noChangeArrowheads="1"/>
            </p:cNvPicPr>
            <p:nvPr/>
          </p:nvPicPr>
          <p:blipFill>
            <a:blip r:embed="rId3"/>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4694" name="Post_Gruppe"/>
          <p:cNvGrpSpPr>
            <a:grpSpLocks/>
          </p:cNvGrpSpPr>
          <p:nvPr/>
        </p:nvGrpSpPr>
        <p:grpSpPr bwMode="auto">
          <a:xfrm>
            <a:off x="7823200" y="200025"/>
            <a:ext cx="414338" cy="414338"/>
            <a:chOff x="4969" y="2834"/>
            <a:chExt cx="227" cy="227"/>
          </a:xfrm>
        </p:grpSpPr>
        <p:sp>
          <p:nvSpPr>
            <p:cNvPr id="114700"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4701"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14695" name="Eisenbahnen_Gruppe"/>
          <p:cNvGrpSpPr>
            <a:grpSpLocks/>
          </p:cNvGrpSpPr>
          <p:nvPr/>
        </p:nvGrpSpPr>
        <p:grpSpPr bwMode="auto">
          <a:xfrm>
            <a:off x="8370888" y="200025"/>
            <a:ext cx="414337" cy="414338"/>
            <a:chOff x="5308" y="2834"/>
            <a:chExt cx="227" cy="227"/>
          </a:xfrm>
        </p:grpSpPr>
        <p:sp>
          <p:nvSpPr>
            <p:cNvPr id="114698"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4699"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14696" name="Fußzeilenplatzhalter 3"/>
          <p:cNvSpPr>
            <a:spLocks noGrp="1"/>
          </p:cNvSpPr>
          <p:nvPr>
            <p:ph type="ftr" sz="quarter" idx="10"/>
          </p:nvPr>
        </p:nvSpPr>
        <p:spPr>
          <a:noFill/>
        </p:spPr>
        <p:txBody>
          <a:bodyPr/>
          <a:lstStyle/>
          <a:p>
            <a:r>
              <a:rPr lang="en-US" smtClean="0"/>
              <a:t>Vorname Name | Veranstaltung | © Bundesnetzagentur</a:t>
            </a:r>
          </a:p>
        </p:txBody>
      </p:sp>
      <p:sp>
        <p:nvSpPr>
          <p:cNvPr id="114697"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5713" name="Titel 1"/>
          <p:cNvSpPr>
            <a:spLocks noGrp="1"/>
          </p:cNvSpPr>
          <p:nvPr>
            <p:ph type="title"/>
          </p:nvPr>
        </p:nvSpPr>
        <p:spPr/>
        <p:txBody>
          <a:bodyPr/>
          <a:lstStyle/>
          <a:p>
            <a:r>
              <a:rPr lang="de-DE" smtClean="0"/>
              <a:t>FM 22 – ECC and CEPT Reports</a:t>
            </a:r>
          </a:p>
        </p:txBody>
      </p:sp>
      <p:sp>
        <p:nvSpPr>
          <p:cNvPr id="3" name="Inhaltsplatzhalter 2"/>
          <p:cNvSpPr>
            <a:spLocks noGrp="1"/>
          </p:cNvSpPr>
          <p:nvPr>
            <p:ph idx="1"/>
          </p:nvPr>
        </p:nvSpPr>
        <p:spPr/>
        <p:txBody>
          <a:bodyPr/>
          <a:lstStyle/>
          <a:p>
            <a:pPr>
              <a:buFont typeface="Wingdings" pitchFamily="2" charset="2"/>
              <a:buChar char="Ø"/>
            </a:pPr>
            <a:r>
              <a:rPr lang="en-US" u="sng" smtClean="0">
                <a:solidFill>
                  <a:srgbClr val="FF0000"/>
                </a:solidFill>
              </a:rPr>
              <a:t>CEPT Reports </a:t>
            </a:r>
            <a:r>
              <a:rPr lang="en-US" smtClean="0"/>
              <a:t>are technical studies carried out by the ECC under mandates from the European Commission. These studies give results that are typically used as the technical basis of EC Decisions on spectrum policy matters. </a:t>
            </a:r>
            <a:br>
              <a:rPr lang="en-US" smtClean="0"/>
            </a:br>
            <a:r>
              <a:rPr lang="de-DE" smtClean="0"/>
              <a:t>This case is normally not an issue in FM 22.</a:t>
            </a:r>
          </a:p>
          <a:p>
            <a:pPr>
              <a:buFont typeface="Wingdings" pitchFamily="2" charset="2"/>
              <a:buChar char="Ø"/>
            </a:pPr>
            <a:r>
              <a:rPr lang="en-US" u="sng" smtClean="0">
                <a:solidFill>
                  <a:srgbClr val="FF0000"/>
                </a:solidFill>
              </a:rPr>
              <a:t>ECC Reports </a:t>
            </a:r>
            <a:r>
              <a:rPr lang="en-US" smtClean="0"/>
              <a:t>are the result of studies by the ECC. They are developed in support of ECC Decisions, ECC Recommendations or European Common Positions (ECPs) adopted on a voluntary basis by European countries at World Radiocommunication Conferences.</a:t>
            </a:r>
          </a:p>
          <a:p>
            <a:pPr>
              <a:buFont typeface="Wingdings" pitchFamily="2" charset="2"/>
              <a:buChar char="Ø"/>
            </a:pPr>
            <a:r>
              <a:rPr lang="en-US" smtClean="0"/>
              <a:t>Treatment of Draft ECC Reports within FM 22 is the same procedure as for ECC Recommendations.</a:t>
            </a:r>
            <a:endParaRPr lang="de-DE" smtClean="0"/>
          </a:p>
        </p:txBody>
      </p:sp>
      <p:sp>
        <p:nvSpPr>
          <p:cNvPr id="115715" name="Foliennummernplatzhalter 4"/>
          <p:cNvSpPr>
            <a:spLocks noGrp="1"/>
          </p:cNvSpPr>
          <p:nvPr>
            <p:ph type="sldNum" sz="quarter" idx="11"/>
          </p:nvPr>
        </p:nvSpPr>
        <p:spPr>
          <a:noFill/>
        </p:spPr>
        <p:txBody>
          <a:bodyPr/>
          <a:lstStyle/>
          <a:p>
            <a:fld id="{B444B5EA-A581-4B2D-8D3C-33486150C7C9}" type="slidenum">
              <a:rPr lang="de-DE" smtClean="0"/>
              <a:pPr/>
              <a:t>12</a:t>
            </a:fld>
            <a:endParaRPr lang="de-DE" smtClean="0"/>
          </a:p>
        </p:txBody>
      </p:sp>
      <p:grpSp>
        <p:nvGrpSpPr>
          <p:cNvPr id="115716" name="Gas_Gruppe"/>
          <p:cNvGrpSpPr>
            <a:grpSpLocks/>
          </p:cNvGrpSpPr>
          <p:nvPr/>
        </p:nvGrpSpPr>
        <p:grpSpPr bwMode="auto">
          <a:xfrm>
            <a:off x="7823200" y="200025"/>
            <a:ext cx="414338" cy="414338"/>
            <a:chOff x="4286" y="2834"/>
            <a:chExt cx="227" cy="227"/>
          </a:xfrm>
        </p:grpSpPr>
        <p:sp>
          <p:nvSpPr>
            <p:cNvPr id="115731"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5732" name="Picture 12" descr="Gas_300dpi"/>
            <p:cNvPicPr>
              <a:picLocks noChangeAspect="1" noChangeArrowheads="1"/>
            </p:cNvPicPr>
            <p:nvPr/>
          </p:nvPicPr>
          <p:blipFill>
            <a:blip r:embed="rId2"/>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5717" name="Elektrizität_Gruppe"/>
          <p:cNvGrpSpPr>
            <a:grpSpLocks/>
          </p:cNvGrpSpPr>
          <p:nvPr/>
        </p:nvGrpSpPr>
        <p:grpSpPr bwMode="auto">
          <a:xfrm>
            <a:off x="6170613" y="200025"/>
            <a:ext cx="414337" cy="414338"/>
            <a:chOff x="3948" y="2830"/>
            <a:chExt cx="227" cy="227"/>
          </a:xfrm>
        </p:grpSpPr>
        <p:sp>
          <p:nvSpPr>
            <p:cNvPr id="115729"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5730" name="Picture 9" descr="Strom_300dpi"/>
            <p:cNvPicPr>
              <a:picLocks noChangeAspect="1" noChangeArrowheads="1"/>
            </p:cNvPicPr>
            <p:nvPr/>
          </p:nvPicPr>
          <p:blipFill>
            <a:blip r:embed="rId3"/>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15718" name="Gas_Gruppe"/>
          <p:cNvGrpSpPr>
            <a:grpSpLocks/>
          </p:cNvGrpSpPr>
          <p:nvPr/>
        </p:nvGrpSpPr>
        <p:grpSpPr bwMode="auto">
          <a:xfrm>
            <a:off x="6729413" y="200025"/>
            <a:ext cx="414337" cy="414338"/>
            <a:chOff x="4286" y="2834"/>
            <a:chExt cx="227" cy="227"/>
          </a:xfrm>
        </p:grpSpPr>
        <p:sp>
          <p:nvSpPr>
            <p:cNvPr id="115727"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5728" name="Picture 12" descr="Gas_300dpi"/>
            <p:cNvPicPr>
              <a:picLocks noChangeAspect="1" noChangeArrowheads="1"/>
            </p:cNvPicPr>
            <p:nvPr/>
          </p:nvPicPr>
          <p:blipFill>
            <a:blip r:embed="rId2"/>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5719" name="Post_Gruppe"/>
          <p:cNvGrpSpPr>
            <a:grpSpLocks/>
          </p:cNvGrpSpPr>
          <p:nvPr/>
        </p:nvGrpSpPr>
        <p:grpSpPr bwMode="auto">
          <a:xfrm>
            <a:off x="7823200" y="200025"/>
            <a:ext cx="414338" cy="414338"/>
            <a:chOff x="4969" y="2834"/>
            <a:chExt cx="227" cy="227"/>
          </a:xfrm>
        </p:grpSpPr>
        <p:sp>
          <p:nvSpPr>
            <p:cNvPr id="115725"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5726"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15720" name="Eisenbahnen_Gruppe"/>
          <p:cNvGrpSpPr>
            <a:grpSpLocks/>
          </p:cNvGrpSpPr>
          <p:nvPr/>
        </p:nvGrpSpPr>
        <p:grpSpPr bwMode="auto">
          <a:xfrm>
            <a:off x="8370888" y="200025"/>
            <a:ext cx="414337" cy="414338"/>
            <a:chOff x="5308" y="2834"/>
            <a:chExt cx="227" cy="227"/>
          </a:xfrm>
        </p:grpSpPr>
        <p:sp>
          <p:nvSpPr>
            <p:cNvPr id="115723"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5724"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15721" name="Fußzeilenplatzhalter 3"/>
          <p:cNvSpPr>
            <a:spLocks noGrp="1"/>
          </p:cNvSpPr>
          <p:nvPr>
            <p:ph type="ftr" sz="quarter" idx="10"/>
          </p:nvPr>
        </p:nvSpPr>
        <p:spPr>
          <a:noFill/>
        </p:spPr>
        <p:txBody>
          <a:bodyPr/>
          <a:lstStyle/>
          <a:p>
            <a:r>
              <a:rPr lang="en-US" smtClean="0"/>
              <a:t>Vorname Name | Veranstaltung | © Bundesnetzagentur</a:t>
            </a:r>
          </a:p>
        </p:txBody>
      </p:sp>
      <p:sp>
        <p:nvSpPr>
          <p:cNvPr id="115722"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6737" name="Titel 1"/>
          <p:cNvSpPr>
            <a:spLocks noGrp="1"/>
          </p:cNvSpPr>
          <p:nvPr>
            <p:ph type="title"/>
          </p:nvPr>
        </p:nvSpPr>
        <p:spPr/>
        <p:txBody>
          <a:bodyPr/>
          <a:lstStyle/>
          <a:p>
            <a:r>
              <a:rPr lang="en-US" smtClean="0"/>
              <a:t>FM 22 – ECC and CEPT Reports</a:t>
            </a:r>
            <a:endParaRPr lang="de-DE" smtClean="0"/>
          </a:p>
        </p:txBody>
      </p:sp>
      <p:sp>
        <p:nvSpPr>
          <p:cNvPr id="3" name="Inhaltsplatzhalter 2"/>
          <p:cNvSpPr>
            <a:spLocks noGrp="1"/>
          </p:cNvSpPr>
          <p:nvPr>
            <p:ph idx="1"/>
          </p:nvPr>
        </p:nvSpPr>
        <p:spPr/>
        <p:txBody>
          <a:bodyPr/>
          <a:lstStyle/>
          <a:p>
            <a:pPr marL="0" indent="0">
              <a:buFont typeface="Wingdings" pitchFamily="2" charset="2"/>
              <a:buNone/>
            </a:pPr>
            <a:r>
              <a:rPr lang="en-US" smtClean="0"/>
              <a:t>ECC Report 136</a:t>
            </a:r>
          </a:p>
          <a:p>
            <a:pPr marL="0" indent="0">
              <a:buFont typeface="Wingdings" pitchFamily="2" charset="2"/>
              <a:buNone/>
            </a:pPr>
            <a:r>
              <a:rPr lang="en-US" smtClean="0"/>
              <a:t>PRACTICAL CONSIDERATIONS REGARDING REMOTE MONITORING STATIONS, Kyiv, October 2009</a:t>
            </a:r>
          </a:p>
          <a:p>
            <a:pPr marL="0" indent="0">
              <a:buFont typeface="Wingdings" pitchFamily="2" charset="2"/>
              <a:buNone/>
            </a:pPr>
            <a:endParaRPr lang="en-US" smtClean="0"/>
          </a:p>
          <a:p>
            <a:pPr marL="0" indent="0">
              <a:buFont typeface="Wingdings" pitchFamily="2" charset="2"/>
              <a:buNone/>
            </a:pPr>
            <a:r>
              <a:rPr lang="en-US" smtClean="0"/>
              <a:t>EXECUTIVE SUMMARY</a:t>
            </a:r>
          </a:p>
          <a:p>
            <a:pPr marL="0" indent="0">
              <a:buFont typeface="Wingdings" pitchFamily="2" charset="2"/>
              <a:buNone/>
            </a:pPr>
            <a:r>
              <a:rPr lang="en-US" sz="2000" smtClean="0"/>
              <a:t>This report </a:t>
            </a:r>
            <a:r>
              <a:rPr lang="en-US" sz="2000" u="sng" smtClean="0"/>
              <a:t>provides practical experiences </a:t>
            </a:r>
            <a:r>
              <a:rPr lang="en-US" sz="2000" smtClean="0"/>
              <a:t>related to designing, establishing, operating, maintaining and decommissioning remote unmanned monitoring stations.</a:t>
            </a:r>
          </a:p>
          <a:p>
            <a:pPr marL="0" indent="0">
              <a:buFont typeface="Wingdings" pitchFamily="2" charset="2"/>
              <a:buNone/>
            </a:pPr>
            <a:r>
              <a:rPr lang="en-US" sz="2000" smtClean="0"/>
              <a:t>The intention of this report is to </a:t>
            </a:r>
            <a:r>
              <a:rPr lang="en-US" sz="2000" u="sng" smtClean="0"/>
              <a:t>share the knowledge </a:t>
            </a:r>
            <a:r>
              <a:rPr lang="en-US" sz="2000" smtClean="0"/>
              <a:t>gained by countries operating remote monitoring stations between themselves and also with countries that are in the process of building up a remote network.</a:t>
            </a:r>
          </a:p>
          <a:p>
            <a:pPr marL="0" indent="0">
              <a:buFont typeface="Wingdings" pitchFamily="2" charset="2"/>
              <a:buNone/>
            </a:pPr>
            <a:endParaRPr lang="de-DE" smtClean="0"/>
          </a:p>
        </p:txBody>
      </p:sp>
      <p:sp>
        <p:nvSpPr>
          <p:cNvPr id="116739" name="Foliennummernplatzhalter 4"/>
          <p:cNvSpPr>
            <a:spLocks noGrp="1"/>
          </p:cNvSpPr>
          <p:nvPr>
            <p:ph type="sldNum" sz="quarter" idx="11"/>
          </p:nvPr>
        </p:nvSpPr>
        <p:spPr>
          <a:noFill/>
        </p:spPr>
        <p:txBody>
          <a:bodyPr/>
          <a:lstStyle/>
          <a:p>
            <a:fld id="{63BB4D23-8903-4FF5-9DD8-CE64CC03AE32}" type="slidenum">
              <a:rPr lang="de-DE" smtClean="0"/>
              <a:pPr/>
              <a:t>13</a:t>
            </a:fld>
            <a:endParaRPr lang="de-DE" smtClean="0"/>
          </a:p>
        </p:txBody>
      </p:sp>
      <p:grpSp>
        <p:nvGrpSpPr>
          <p:cNvPr id="116740" name="Elektrizität_Gruppe"/>
          <p:cNvGrpSpPr>
            <a:grpSpLocks/>
          </p:cNvGrpSpPr>
          <p:nvPr/>
        </p:nvGrpSpPr>
        <p:grpSpPr bwMode="auto">
          <a:xfrm>
            <a:off x="6170613" y="200025"/>
            <a:ext cx="414337" cy="414338"/>
            <a:chOff x="3948" y="2830"/>
            <a:chExt cx="227" cy="227"/>
          </a:xfrm>
        </p:grpSpPr>
        <p:sp>
          <p:nvSpPr>
            <p:cNvPr id="116752"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6753" name="Picture 9" descr="Strom_300dpi"/>
            <p:cNvPicPr>
              <a:picLocks noChangeAspect="1" noChangeArrowheads="1"/>
            </p:cNvPicPr>
            <p:nvPr/>
          </p:nvPicPr>
          <p:blipFill>
            <a:blip r:embed="rId2"/>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16741" name="Gas_Gruppe"/>
          <p:cNvGrpSpPr>
            <a:grpSpLocks/>
          </p:cNvGrpSpPr>
          <p:nvPr/>
        </p:nvGrpSpPr>
        <p:grpSpPr bwMode="auto">
          <a:xfrm>
            <a:off x="6729413" y="200025"/>
            <a:ext cx="414337" cy="414338"/>
            <a:chOff x="4286" y="2834"/>
            <a:chExt cx="227" cy="227"/>
          </a:xfrm>
        </p:grpSpPr>
        <p:sp>
          <p:nvSpPr>
            <p:cNvPr id="116750"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6751" name="Picture 12" descr="Gas_300dpi"/>
            <p:cNvPicPr>
              <a:picLocks noChangeAspect="1" noChangeArrowheads="1"/>
            </p:cNvPicPr>
            <p:nvPr/>
          </p:nvPicPr>
          <p:blipFill>
            <a:blip r:embed="rId3"/>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6742" name="Post_Gruppe"/>
          <p:cNvGrpSpPr>
            <a:grpSpLocks/>
          </p:cNvGrpSpPr>
          <p:nvPr/>
        </p:nvGrpSpPr>
        <p:grpSpPr bwMode="auto">
          <a:xfrm>
            <a:off x="7823200" y="200025"/>
            <a:ext cx="414338" cy="414338"/>
            <a:chOff x="4969" y="2834"/>
            <a:chExt cx="227" cy="227"/>
          </a:xfrm>
        </p:grpSpPr>
        <p:sp>
          <p:nvSpPr>
            <p:cNvPr id="116748"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6749"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16743" name="Eisenbahnen_Gruppe"/>
          <p:cNvGrpSpPr>
            <a:grpSpLocks/>
          </p:cNvGrpSpPr>
          <p:nvPr/>
        </p:nvGrpSpPr>
        <p:grpSpPr bwMode="auto">
          <a:xfrm>
            <a:off x="8370888" y="200025"/>
            <a:ext cx="414337" cy="414338"/>
            <a:chOff x="5308" y="2834"/>
            <a:chExt cx="227" cy="227"/>
          </a:xfrm>
        </p:grpSpPr>
        <p:sp>
          <p:nvSpPr>
            <p:cNvPr id="116746"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6747"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16744" name="Fußzeilenplatzhalter 3"/>
          <p:cNvSpPr>
            <a:spLocks noGrp="1"/>
          </p:cNvSpPr>
          <p:nvPr>
            <p:ph type="ftr" sz="quarter" idx="10"/>
          </p:nvPr>
        </p:nvSpPr>
        <p:spPr>
          <a:noFill/>
        </p:spPr>
        <p:txBody>
          <a:bodyPr/>
          <a:lstStyle/>
          <a:p>
            <a:r>
              <a:rPr lang="en-US" smtClean="0"/>
              <a:t>Vorname Name | Veranstaltung | © Bundesnetzagentur</a:t>
            </a:r>
          </a:p>
        </p:txBody>
      </p:sp>
      <p:sp>
        <p:nvSpPr>
          <p:cNvPr id="116745"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with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7761" name="Titel 1"/>
          <p:cNvSpPr>
            <a:spLocks noGrp="1"/>
          </p:cNvSpPr>
          <p:nvPr>
            <p:ph type="title"/>
          </p:nvPr>
        </p:nvSpPr>
        <p:spPr/>
        <p:txBody>
          <a:bodyPr/>
          <a:lstStyle/>
          <a:p>
            <a:r>
              <a:rPr lang="de-DE" smtClean="0"/>
              <a:t>WG FM – ECC deliverables</a:t>
            </a:r>
          </a:p>
        </p:txBody>
      </p:sp>
      <p:sp>
        <p:nvSpPr>
          <p:cNvPr id="3" name="Inhaltsplatzhalter 2"/>
          <p:cNvSpPr>
            <a:spLocks noGrp="1"/>
          </p:cNvSpPr>
          <p:nvPr>
            <p:ph idx="1"/>
          </p:nvPr>
        </p:nvSpPr>
        <p:spPr/>
        <p:txBody>
          <a:bodyPr/>
          <a:lstStyle/>
          <a:p>
            <a:pPr>
              <a:buFont typeface="Wingdings" pitchFamily="2" charset="2"/>
              <a:buChar char="Ø"/>
            </a:pPr>
            <a:r>
              <a:rPr lang="de-DE" smtClean="0"/>
              <a:t>Draft ECC Recommendations and Reports submitted by the relevant Project Team are discussed in WG FM in a similar way as described above.</a:t>
            </a:r>
          </a:p>
          <a:p>
            <a:pPr>
              <a:buFont typeface="Wingdings" pitchFamily="2" charset="2"/>
              <a:buChar char="Ø"/>
            </a:pPr>
            <a:r>
              <a:rPr lang="en-US" smtClean="0"/>
              <a:t>A draft </a:t>
            </a:r>
            <a:r>
              <a:rPr lang="en-US" u="sng" smtClean="0"/>
              <a:t>ECC Recommendation </a:t>
            </a:r>
            <a:r>
              <a:rPr lang="en-US" smtClean="0"/>
              <a:t>or </a:t>
            </a:r>
            <a:r>
              <a:rPr lang="en-US" u="sng" smtClean="0"/>
              <a:t>ECC Report </a:t>
            </a:r>
            <a:r>
              <a:rPr lang="en-US" smtClean="0"/>
              <a:t>agreed by WG FM for Public Consultation shall be notified to Members by the Office using e-mail. </a:t>
            </a:r>
          </a:p>
          <a:p>
            <a:pPr>
              <a:buFont typeface="Wingdings" pitchFamily="2" charset="2"/>
              <a:buChar char="Ø"/>
            </a:pPr>
            <a:r>
              <a:rPr lang="en-US" smtClean="0"/>
              <a:t>Public Consultation is carried out during a minimum period of six weeks. If needed, the duration of the public consultation can be extended.</a:t>
            </a:r>
          </a:p>
          <a:p>
            <a:pPr>
              <a:buFont typeface="Wingdings" pitchFamily="2" charset="2"/>
              <a:buChar char="Ø"/>
            </a:pPr>
            <a:r>
              <a:rPr lang="en-US" smtClean="0"/>
              <a:t>WG FM shall consider the results of the Public Consultation when approving the draft Recommendation. </a:t>
            </a:r>
            <a:endParaRPr lang="de-DE" smtClean="0"/>
          </a:p>
        </p:txBody>
      </p:sp>
      <p:sp>
        <p:nvSpPr>
          <p:cNvPr id="117763" name="Foliennummernplatzhalter 4"/>
          <p:cNvSpPr>
            <a:spLocks noGrp="1"/>
          </p:cNvSpPr>
          <p:nvPr>
            <p:ph type="sldNum" sz="quarter" idx="11"/>
          </p:nvPr>
        </p:nvSpPr>
        <p:spPr>
          <a:noFill/>
        </p:spPr>
        <p:txBody>
          <a:bodyPr/>
          <a:lstStyle/>
          <a:p>
            <a:fld id="{F296A0DF-1347-414E-AAE3-5D89B878CE2E}" type="slidenum">
              <a:rPr lang="de-DE" smtClean="0"/>
              <a:pPr/>
              <a:t>14</a:t>
            </a:fld>
            <a:endParaRPr lang="de-DE" smtClean="0"/>
          </a:p>
        </p:txBody>
      </p:sp>
      <p:grpSp>
        <p:nvGrpSpPr>
          <p:cNvPr id="117764" name="Elektrizität_Gruppe"/>
          <p:cNvGrpSpPr>
            <a:grpSpLocks/>
          </p:cNvGrpSpPr>
          <p:nvPr/>
        </p:nvGrpSpPr>
        <p:grpSpPr bwMode="auto">
          <a:xfrm>
            <a:off x="6170613" y="200025"/>
            <a:ext cx="414337" cy="414338"/>
            <a:chOff x="3948" y="2830"/>
            <a:chExt cx="227" cy="227"/>
          </a:xfrm>
        </p:grpSpPr>
        <p:sp>
          <p:nvSpPr>
            <p:cNvPr id="117776"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7777" name="Picture 9" descr="Strom_300dpi"/>
            <p:cNvPicPr>
              <a:picLocks noChangeAspect="1" noChangeArrowheads="1"/>
            </p:cNvPicPr>
            <p:nvPr/>
          </p:nvPicPr>
          <p:blipFill>
            <a:blip r:embed="rId2"/>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17765" name="Gas_Gruppe"/>
          <p:cNvGrpSpPr>
            <a:grpSpLocks/>
          </p:cNvGrpSpPr>
          <p:nvPr/>
        </p:nvGrpSpPr>
        <p:grpSpPr bwMode="auto">
          <a:xfrm>
            <a:off x="6729413" y="200025"/>
            <a:ext cx="414337" cy="414338"/>
            <a:chOff x="4286" y="2834"/>
            <a:chExt cx="227" cy="227"/>
          </a:xfrm>
        </p:grpSpPr>
        <p:sp>
          <p:nvSpPr>
            <p:cNvPr id="117774"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7775" name="Picture 12" descr="Gas_300dpi"/>
            <p:cNvPicPr>
              <a:picLocks noChangeAspect="1" noChangeArrowheads="1"/>
            </p:cNvPicPr>
            <p:nvPr/>
          </p:nvPicPr>
          <p:blipFill>
            <a:blip r:embed="rId3"/>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7766" name="Post_Gruppe"/>
          <p:cNvGrpSpPr>
            <a:grpSpLocks/>
          </p:cNvGrpSpPr>
          <p:nvPr/>
        </p:nvGrpSpPr>
        <p:grpSpPr bwMode="auto">
          <a:xfrm>
            <a:off x="7823200" y="200025"/>
            <a:ext cx="414338" cy="414338"/>
            <a:chOff x="4969" y="2834"/>
            <a:chExt cx="227" cy="227"/>
          </a:xfrm>
        </p:grpSpPr>
        <p:sp>
          <p:nvSpPr>
            <p:cNvPr id="117772"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7773"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17767" name="Eisenbahnen_Gruppe"/>
          <p:cNvGrpSpPr>
            <a:grpSpLocks/>
          </p:cNvGrpSpPr>
          <p:nvPr/>
        </p:nvGrpSpPr>
        <p:grpSpPr bwMode="auto">
          <a:xfrm>
            <a:off x="8370888" y="200025"/>
            <a:ext cx="414337" cy="414338"/>
            <a:chOff x="5308" y="2834"/>
            <a:chExt cx="227" cy="227"/>
          </a:xfrm>
        </p:grpSpPr>
        <p:sp>
          <p:nvSpPr>
            <p:cNvPr id="117770"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7771"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17768" name="Fußzeilenplatzhalter 3"/>
          <p:cNvSpPr>
            <a:spLocks noGrp="1"/>
          </p:cNvSpPr>
          <p:nvPr>
            <p:ph type="ftr" sz="quarter" idx="10"/>
          </p:nvPr>
        </p:nvSpPr>
        <p:spPr>
          <a:noFill/>
        </p:spPr>
        <p:txBody>
          <a:bodyPr/>
          <a:lstStyle/>
          <a:p>
            <a:r>
              <a:rPr lang="en-US" smtClean="0"/>
              <a:t>Vorname Name | Veranstaltung | © Bundesnetzagentur</a:t>
            </a:r>
          </a:p>
        </p:txBody>
      </p:sp>
      <p:sp>
        <p:nvSpPr>
          <p:cNvPr id="117769"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8785" name="Titel 1"/>
          <p:cNvSpPr>
            <a:spLocks noGrp="1"/>
          </p:cNvSpPr>
          <p:nvPr>
            <p:ph type="title"/>
          </p:nvPr>
        </p:nvSpPr>
        <p:spPr/>
        <p:txBody>
          <a:bodyPr/>
          <a:lstStyle/>
          <a:p>
            <a:r>
              <a:rPr lang="de-DE" smtClean="0"/>
              <a:t>WG FM – ECC deliverables</a:t>
            </a:r>
          </a:p>
        </p:txBody>
      </p:sp>
      <p:sp>
        <p:nvSpPr>
          <p:cNvPr id="3" name="Inhaltsplatzhalter 2"/>
          <p:cNvSpPr>
            <a:spLocks noGrp="1"/>
          </p:cNvSpPr>
          <p:nvPr>
            <p:ph idx="1"/>
          </p:nvPr>
        </p:nvSpPr>
        <p:spPr/>
        <p:txBody>
          <a:bodyPr/>
          <a:lstStyle/>
          <a:p>
            <a:pPr>
              <a:buFont typeface="Wingdings" pitchFamily="2" charset="2"/>
              <a:buChar char="Ø"/>
            </a:pPr>
            <a:r>
              <a:rPr lang="en-US" smtClean="0"/>
              <a:t>If no agreement can be reached, WG FM shall present the draft Recommendation to the Plenary together with the comments received. The Plenary shall decide on the approval of the Recommendation, preferably by consensus. </a:t>
            </a:r>
          </a:p>
          <a:p>
            <a:pPr>
              <a:buFont typeface="Wingdings" pitchFamily="2" charset="2"/>
              <a:buChar char="Ø"/>
            </a:pPr>
            <a:r>
              <a:rPr lang="en-US" smtClean="0"/>
              <a:t>The final text of the ECC Recommendation shall be included as an annex to the Minutes of the meeting at which it is approved, published in the documentation area of the Office website and may be sent to ETSI.</a:t>
            </a:r>
            <a:endParaRPr lang="de-DE" smtClean="0"/>
          </a:p>
        </p:txBody>
      </p:sp>
      <p:sp>
        <p:nvSpPr>
          <p:cNvPr id="118787" name="Foliennummernplatzhalter 4"/>
          <p:cNvSpPr>
            <a:spLocks noGrp="1"/>
          </p:cNvSpPr>
          <p:nvPr>
            <p:ph type="sldNum" sz="quarter" idx="11"/>
          </p:nvPr>
        </p:nvSpPr>
        <p:spPr>
          <a:noFill/>
        </p:spPr>
        <p:txBody>
          <a:bodyPr/>
          <a:lstStyle/>
          <a:p>
            <a:fld id="{842B49A4-34A1-4FA9-95AA-7CBF0803DFEB}" type="slidenum">
              <a:rPr lang="de-DE" smtClean="0"/>
              <a:pPr/>
              <a:t>15</a:t>
            </a:fld>
            <a:endParaRPr lang="de-DE" smtClean="0"/>
          </a:p>
        </p:txBody>
      </p:sp>
      <p:grpSp>
        <p:nvGrpSpPr>
          <p:cNvPr id="118788" name="Elektrizität_Gruppe"/>
          <p:cNvGrpSpPr>
            <a:grpSpLocks/>
          </p:cNvGrpSpPr>
          <p:nvPr/>
        </p:nvGrpSpPr>
        <p:grpSpPr bwMode="auto">
          <a:xfrm>
            <a:off x="6170613" y="200025"/>
            <a:ext cx="414337" cy="414338"/>
            <a:chOff x="3948" y="2830"/>
            <a:chExt cx="227" cy="227"/>
          </a:xfrm>
        </p:grpSpPr>
        <p:sp>
          <p:nvSpPr>
            <p:cNvPr id="118800"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8801" name="Picture 9" descr="Strom_300dpi"/>
            <p:cNvPicPr>
              <a:picLocks noChangeAspect="1" noChangeArrowheads="1"/>
            </p:cNvPicPr>
            <p:nvPr/>
          </p:nvPicPr>
          <p:blipFill>
            <a:blip r:embed="rId2"/>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18789" name="Gas_Gruppe"/>
          <p:cNvGrpSpPr>
            <a:grpSpLocks/>
          </p:cNvGrpSpPr>
          <p:nvPr/>
        </p:nvGrpSpPr>
        <p:grpSpPr bwMode="auto">
          <a:xfrm>
            <a:off x="6729413" y="200025"/>
            <a:ext cx="414337" cy="414338"/>
            <a:chOff x="4286" y="2834"/>
            <a:chExt cx="227" cy="227"/>
          </a:xfrm>
        </p:grpSpPr>
        <p:sp>
          <p:nvSpPr>
            <p:cNvPr id="118798"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8799" name="Picture 12" descr="Gas_300dpi"/>
            <p:cNvPicPr>
              <a:picLocks noChangeAspect="1" noChangeArrowheads="1"/>
            </p:cNvPicPr>
            <p:nvPr/>
          </p:nvPicPr>
          <p:blipFill>
            <a:blip r:embed="rId3"/>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8790" name="Post_Gruppe"/>
          <p:cNvGrpSpPr>
            <a:grpSpLocks/>
          </p:cNvGrpSpPr>
          <p:nvPr/>
        </p:nvGrpSpPr>
        <p:grpSpPr bwMode="auto">
          <a:xfrm>
            <a:off x="7823200" y="200025"/>
            <a:ext cx="414338" cy="414338"/>
            <a:chOff x="4969" y="2834"/>
            <a:chExt cx="227" cy="227"/>
          </a:xfrm>
        </p:grpSpPr>
        <p:sp>
          <p:nvSpPr>
            <p:cNvPr id="118796"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8797"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18791" name="Eisenbahnen_Gruppe"/>
          <p:cNvGrpSpPr>
            <a:grpSpLocks/>
          </p:cNvGrpSpPr>
          <p:nvPr/>
        </p:nvGrpSpPr>
        <p:grpSpPr bwMode="auto">
          <a:xfrm>
            <a:off x="8370888" y="200025"/>
            <a:ext cx="414337" cy="414338"/>
            <a:chOff x="5308" y="2834"/>
            <a:chExt cx="227" cy="227"/>
          </a:xfrm>
        </p:grpSpPr>
        <p:sp>
          <p:nvSpPr>
            <p:cNvPr id="118794"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8795"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18792" name="Fußzeilenplatzhalter 3"/>
          <p:cNvSpPr>
            <a:spLocks noGrp="1"/>
          </p:cNvSpPr>
          <p:nvPr>
            <p:ph type="ftr" sz="quarter" idx="10"/>
          </p:nvPr>
        </p:nvSpPr>
        <p:spPr>
          <a:noFill/>
        </p:spPr>
        <p:txBody>
          <a:bodyPr/>
          <a:lstStyle/>
          <a:p>
            <a:r>
              <a:rPr lang="en-US" smtClean="0"/>
              <a:t>Vorname Name | Veranstaltung | © Bundesnetzagentur</a:t>
            </a:r>
          </a:p>
        </p:txBody>
      </p:sp>
      <p:sp>
        <p:nvSpPr>
          <p:cNvPr id="118793"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9809" name="Titel 1"/>
          <p:cNvSpPr>
            <a:spLocks noGrp="1"/>
          </p:cNvSpPr>
          <p:nvPr>
            <p:ph type="title"/>
          </p:nvPr>
        </p:nvSpPr>
        <p:spPr/>
        <p:txBody>
          <a:bodyPr/>
          <a:lstStyle/>
          <a:p>
            <a:r>
              <a:rPr lang="de-DE" smtClean="0"/>
              <a:t>WG FM – ECC deliverables</a:t>
            </a:r>
          </a:p>
        </p:txBody>
      </p:sp>
      <p:sp>
        <p:nvSpPr>
          <p:cNvPr id="119810" name="Foliennummernplatzhalter 4"/>
          <p:cNvSpPr>
            <a:spLocks noGrp="1"/>
          </p:cNvSpPr>
          <p:nvPr>
            <p:ph type="sldNum" sz="quarter" idx="11"/>
          </p:nvPr>
        </p:nvSpPr>
        <p:spPr>
          <a:noFill/>
        </p:spPr>
        <p:txBody>
          <a:bodyPr/>
          <a:lstStyle/>
          <a:p>
            <a:fld id="{0AA2E630-0C16-4692-ADDC-C34149952666}" type="slidenum">
              <a:rPr lang="de-DE" smtClean="0"/>
              <a:pPr/>
              <a:t>16</a:t>
            </a:fld>
            <a:endParaRPr lang="de-DE" smtClean="0"/>
          </a:p>
        </p:txBody>
      </p:sp>
      <p:pic>
        <p:nvPicPr>
          <p:cNvPr id="119811" name="Picture 2"/>
          <p:cNvPicPr>
            <a:picLocks noGrp="1" noChangeAspect="1" noChangeArrowheads="1"/>
          </p:cNvPicPr>
          <p:nvPr>
            <p:ph idx="1"/>
          </p:nvPr>
        </p:nvPicPr>
        <p:blipFill>
          <a:blip r:embed="rId2"/>
          <a:srcRect/>
          <a:stretch>
            <a:fillRect/>
          </a:stretch>
        </p:blipFill>
        <p:spPr>
          <a:xfrm>
            <a:off x="1562100" y="1558925"/>
            <a:ext cx="6361113" cy="4210050"/>
          </a:xfrm>
        </p:spPr>
      </p:pic>
      <p:grpSp>
        <p:nvGrpSpPr>
          <p:cNvPr id="119812" name="Elektrizität_Gruppe"/>
          <p:cNvGrpSpPr>
            <a:grpSpLocks/>
          </p:cNvGrpSpPr>
          <p:nvPr/>
        </p:nvGrpSpPr>
        <p:grpSpPr bwMode="auto">
          <a:xfrm>
            <a:off x="6170613" y="200025"/>
            <a:ext cx="414337" cy="414338"/>
            <a:chOff x="3948" y="2830"/>
            <a:chExt cx="227" cy="227"/>
          </a:xfrm>
        </p:grpSpPr>
        <p:sp>
          <p:nvSpPr>
            <p:cNvPr id="119824"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9825" name="Picture 9" descr="Strom_300dpi"/>
            <p:cNvPicPr>
              <a:picLocks noChangeAspect="1" noChangeArrowheads="1"/>
            </p:cNvPicPr>
            <p:nvPr/>
          </p:nvPicPr>
          <p:blipFill>
            <a:blip r:embed="rId3"/>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19813" name="Gas_Gruppe"/>
          <p:cNvGrpSpPr>
            <a:grpSpLocks/>
          </p:cNvGrpSpPr>
          <p:nvPr/>
        </p:nvGrpSpPr>
        <p:grpSpPr bwMode="auto">
          <a:xfrm>
            <a:off x="6729413" y="200025"/>
            <a:ext cx="414337" cy="414338"/>
            <a:chOff x="4286" y="2834"/>
            <a:chExt cx="227" cy="227"/>
          </a:xfrm>
        </p:grpSpPr>
        <p:sp>
          <p:nvSpPr>
            <p:cNvPr id="119822"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9823" name="Picture 12" descr="Gas_300dpi"/>
            <p:cNvPicPr>
              <a:picLocks noChangeAspect="1" noChangeArrowheads="1"/>
            </p:cNvPicPr>
            <p:nvPr/>
          </p:nvPicPr>
          <p:blipFill>
            <a:blip r:embed="rId4"/>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19814" name="Post_Gruppe"/>
          <p:cNvGrpSpPr>
            <a:grpSpLocks/>
          </p:cNvGrpSpPr>
          <p:nvPr/>
        </p:nvGrpSpPr>
        <p:grpSpPr bwMode="auto">
          <a:xfrm>
            <a:off x="7823200" y="200025"/>
            <a:ext cx="414338" cy="414338"/>
            <a:chOff x="4969" y="2834"/>
            <a:chExt cx="227" cy="227"/>
          </a:xfrm>
        </p:grpSpPr>
        <p:sp>
          <p:nvSpPr>
            <p:cNvPr id="119820"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9821" name="Picture 15" descr="Post_300dpi"/>
            <p:cNvPicPr>
              <a:picLocks noChangeAspect="1" noChangeArrowheads="1"/>
            </p:cNvPicPr>
            <p:nvPr/>
          </p:nvPicPr>
          <p:blipFill>
            <a:blip r:embed="rId5"/>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19815" name="Eisenbahnen_Gruppe"/>
          <p:cNvGrpSpPr>
            <a:grpSpLocks/>
          </p:cNvGrpSpPr>
          <p:nvPr/>
        </p:nvGrpSpPr>
        <p:grpSpPr bwMode="auto">
          <a:xfrm>
            <a:off x="8370888" y="200025"/>
            <a:ext cx="414337" cy="414338"/>
            <a:chOff x="5308" y="2834"/>
            <a:chExt cx="227" cy="227"/>
          </a:xfrm>
        </p:grpSpPr>
        <p:sp>
          <p:nvSpPr>
            <p:cNvPr id="119818"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19819" name="Picture 18" descr="Bahn_300dpi"/>
            <p:cNvPicPr>
              <a:picLocks noChangeAspect="1" noChangeArrowheads="1"/>
            </p:cNvPicPr>
            <p:nvPr/>
          </p:nvPicPr>
          <p:blipFill>
            <a:blip r:embed="rId6"/>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19816" name="Fußzeilenplatzhalter 2"/>
          <p:cNvSpPr>
            <a:spLocks noGrp="1"/>
          </p:cNvSpPr>
          <p:nvPr>
            <p:ph type="ftr" sz="quarter" idx="10"/>
          </p:nvPr>
        </p:nvSpPr>
        <p:spPr>
          <a:noFill/>
        </p:spPr>
        <p:txBody>
          <a:bodyPr/>
          <a:lstStyle/>
          <a:p>
            <a:r>
              <a:rPr lang="en-US" smtClean="0"/>
              <a:t>Vorname Name | Veranstaltung | © Bundesnetzagentur</a:t>
            </a:r>
          </a:p>
        </p:txBody>
      </p:sp>
      <p:sp>
        <p:nvSpPr>
          <p:cNvPr id="119817" name="Datumsplatzhalter 3"/>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0833" name="Titel 1"/>
          <p:cNvSpPr>
            <a:spLocks noGrp="1"/>
          </p:cNvSpPr>
          <p:nvPr>
            <p:ph type="title"/>
          </p:nvPr>
        </p:nvSpPr>
        <p:spPr/>
        <p:txBody>
          <a:bodyPr/>
          <a:lstStyle/>
          <a:p>
            <a:r>
              <a:rPr lang="de-DE" smtClean="0"/>
              <a:t>ITU-R WP 1C</a:t>
            </a:r>
          </a:p>
        </p:txBody>
      </p:sp>
      <p:sp>
        <p:nvSpPr>
          <p:cNvPr id="3" name="Inhaltsplatzhalter 2"/>
          <p:cNvSpPr>
            <a:spLocks noGrp="1"/>
          </p:cNvSpPr>
          <p:nvPr>
            <p:ph idx="1"/>
          </p:nvPr>
        </p:nvSpPr>
        <p:spPr/>
        <p:txBody>
          <a:bodyPr/>
          <a:lstStyle/>
          <a:p>
            <a:pPr>
              <a:buFont typeface="Wingdings" pitchFamily="2" charset="2"/>
              <a:buChar char="Ø"/>
              <a:defRPr/>
            </a:pPr>
            <a:r>
              <a:rPr lang="de-DE" dirty="0" smtClean="0"/>
              <a:t>The </a:t>
            </a:r>
            <a:r>
              <a:rPr lang="de-DE" dirty="0" err="1" smtClean="0"/>
              <a:t>process</a:t>
            </a:r>
            <a:r>
              <a:rPr lang="de-DE" dirty="0" smtClean="0"/>
              <a:t> in ITU-R Working Party 1C </a:t>
            </a:r>
            <a:r>
              <a:rPr lang="de-DE" dirty="0" err="1" smtClean="0"/>
              <a:t>is</a:t>
            </a:r>
            <a:r>
              <a:rPr lang="de-DE" dirty="0" smtClean="0"/>
              <a:t> </a:t>
            </a:r>
            <a:r>
              <a:rPr lang="de-DE" dirty="0" err="1" smtClean="0"/>
              <a:t>very</a:t>
            </a:r>
            <a:r>
              <a:rPr lang="de-DE" dirty="0" smtClean="0"/>
              <a:t> </a:t>
            </a:r>
            <a:r>
              <a:rPr lang="de-DE" dirty="0" err="1" smtClean="0"/>
              <a:t>similar</a:t>
            </a:r>
            <a:r>
              <a:rPr lang="de-DE" dirty="0" smtClean="0"/>
              <a:t> </a:t>
            </a:r>
            <a:r>
              <a:rPr lang="de-DE" dirty="0" err="1" smtClean="0"/>
              <a:t>to</a:t>
            </a:r>
            <a:r>
              <a:rPr lang="de-DE" dirty="0" smtClean="0"/>
              <a:t> </a:t>
            </a:r>
            <a:r>
              <a:rPr lang="de-DE" dirty="0" err="1" smtClean="0"/>
              <a:t>the</a:t>
            </a:r>
            <a:r>
              <a:rPr lang="de-DE" dirty="0" smtClean="0"/>
              <a:t> </a:t>
            </a:r>
            <a:r>
              <a:rPr lang="de-DE" dirty="0" err="1" smtClean="0"/>
              <a:t>process</a:t>
            </a:r>
            <a:r>
              <a:rPr lang="de-DE" dirty="0" smtClean="0"/>
              <a:t> in CEPT WG FM PT 22.</a:t>
            </a:r>
          </a:p>
          <a:p>
            <a:pPr>
              <a:buFont typeface="Wingdings" pitchFamily="2" charset="2"/>
              <a:buChar char="Ø"/>
              <a:defRPr/>
            </a:pPr>
            <a:r>
              <a:rPr lang="de-DE" dirty="0" smtClean="0"/>
              <a:t>The </a:t>
            </a:r>
            <a:r>
              <a:rPr lang="de-DE" dirty="0" err="1" smtClean="0"/>
              <a:t>first</a:t>
            </a:r>
            <a:r>
              <a:rPr lang="de-DE" dirty="0" smtClean="0"/>
              <a:t> </a:t>
            </a:r>
            <a:r>
              <a:rPr lang="de-DE" dirty="0" err="1" smtClean="0"/>
              <a:t>input</a:t>
            </a:r>
            <a:r>
              <a:rPr lang="de-DE" dirty="0" smtClean="0"/>
              <a:t> </a:t>
            </a:r>
            <a:r>
              <a:rPr lang="de-DE" dirty="0" err="1" smtClean="0"/>
              <a:t>document</a:t>
            </a:r>
            <a:r>
              <a:rPr lang="de-DE" dirty="0" smtClean="0"/>
              <a:t> </a:t>
            </a:r>
            <a:r>
              <a:rPr lang="de-DE" dirty="0" err="1" smtClean="0"/>
              <a:t>could</a:t>
            </a:r>
            <a:r>
              <a:rPr lang="de-DE" dirty="0" smtClean="0"/>
              <a:t> </a:t>
            </a:r>
            <a:r>
              <a:rPr lang="de-DE" dirty="0" err="1" smtClean="0"/>
              <a:t>be</a:t>
            </a:r>
            <a:r>
              <a:rPr lang="de-DE" dirty="0" smtClean="0"/>
              <a:t> a Working </a:t>
            </a:r>
            <a:r>
              <a:rPr lang="de-DE" dirty="0" err="1" smtClean="0"/>
              <a:t>Document</a:t>
            </a:r>
            <a:r>
              <a:rPr lang="de-DE" dirty="0" smtClean="0"/>
              <a:t> </a:t>
            </a:r>
            <a:r>
              <a:rPr lang="de-DE" dirty="0" err="1" smtClean="0"/>
              <a:t>towards</a:t>
            </a:r>
            <a:r>
              <a:rPr lang="de-DE" dirty="0" smtClean="0"/>
              <a:t> a </a:t>
            </a:r>
            <a:r>
              <a:rPr lang="de-DE" dirty="0" err="1" smtClean="0"/>
              <a:t>draft</a:t>
            </a:r>
            <a:r>
              <a:rPr lang="de-DE" dirty="0" smtClean="0"/>
              <a:t> </a:t>
            </a:r>
            <a:r>
              <a:rPr lang="de-DE" dirty="0" err="1" smtClean="0"/>
              <a:t>NeW</a:t>
            </a:r>
            <a:r>
              <a:rPr lang="de-DE" dirty="0" smtClean="0"/>
              <a:t> </a:t>
            </a:r>
            <a:r>
              <a:rPr lang="de-DE" dirty="0" err="1" smtClean="0"/>
              <a:t>Question</a:t>
            </a:r>
            <a:r>
              <a:rPr lang="de-DE" dirty="0" smtClean="0"/>
              <a:t>.</a:t>
            </a:r>
          </a:p>
          <a:p>
            <a:pPr>
              <a:buFont typeface="Wingdings" pitchFamily="2" charset="2"/>
              <a:buChar char="Ø"/>
              <a:defRPr/>
            </a:pPr>
            <a:r>
              <a:rPr lang="en-US" dirty="0"/>
              <a:t>QUESTION ITU-R 235/1</a:t>
            </a:r>
          </a:p>
          <a:p>
            <a:pPr marL="0" indent="0">
              <a:buFont typeface="Wingdings" pitchFamily="2" charset="2"/>
              <a:buNone/>
              <a:defRPr/>
            </a:pPr>
            <a:r>
              <a:rPr lang="en-US" sz="1800" dirty="0"/>
              <a:t>Spectrum monitoring </a:t>
            </a:r>
            <a:r>
              <a:rPr lang="en-US" sz="1800" dirty="0" smtClean="0"/>
              <a:t>evolution (</a:t>
            </a:r>
            <a:r>
              <a:rPr lang="en-US" sz="1800" dirty="0"/>
              <a:t>2011)</a:t>
            </a:r>
          </a:p>
          <a:p>
            <a:pPr marL="0" indent="0">
              <a:buFont typeface="Wingdings" pitchFamily="2" charset="2"/>
              <a:buNone/>
              <a:defRPr/>
            </a:pPr>
            <a:r>
              <a:rPr lang="en-US" sz="1800" dirty="0" smtClean="0"/>
              <a:t>The </a:t>
            </a:r>
            <a:r>
              <a:rPr lang="en-US" sz="1800" dirty="0"/>
              <a:t>ITU </a:t>
            </a:r>
            <a:r>
              <a:rPr lang="en-US" sz="1800" dirty="0" err="1"/>
              <a:t>Radiocommunication</a:t>
            </a:r>
            <a:r>
              <a:rPr lang="en-US" sz="1800" dirty="0"/>
              <a:t> Assembly,</a:t>
            </a:r>
          </a:p>
          <a:p>
            <a:pPr marL="0" indent="0">
              <a:buFont typeface="Wingdings" pitchFamily="2" charset="2"/>
              <a:buNone/>
              <a:defRPr/>
            </a:pPr>
            <a:r>
              <a:rPr lang="en-US" sz="1800" dirty="0"/>
              <a:t>considering</a:t>
            </a:r>
          </a:p>
          <a:p>
            <a:pPr marL="0" indent="0">
              <a:buFont typeface="Wingdings" pitchFamily="2" charset="2"/>
              <a:buNone/>
              <a:defRPr/>
            </a:pPr>
            <a:r>
              <a:rPr lang="en-US" sz="1800" dirty="0"/>
              <a:t>a)	that spectrum monitoring is a key element of spectrum management;</a:t>
            </a:r>
          </a:p>
          <a:p>
            <a:pPr marL="0" indent="0">
              <a:buFont typeface="Wingdings" pitchFamily="2" charset="2"/>
              <a:buNone/>
              <a:defRPr/>
            </a:pPr>
            <a:r>
              <a:rPr lang="en-US" sz="1800" dirty="0"/>
              <a:t>b)	that </a:t>
            </a:r>
            <a:r>
              <a:rPr lang="en-US" sz="1800" dirty="0" err="1"/>
              <a:t>radiocommunication</a:t>
            </a:r>
            <a:r>
              <a:rPr lang="en-US" sz="1800" dirty="0"/>
              <a:t> technologies and systems are in a constant and rapid evolution;</a:t>
            </a:r>
          </a:p>
          <a:p>
            <a:pPr marL="0" indent="0">
              <a:buFont typeface="Wingdings" pitchFamily="2" charset="2"/>
              <a:buNone/>
              <a:defRPr/>
            </a:pPr>
            <a:r>
              <a:rPr lang="en-US" sz="1800" dirty="0" smtClean="0"/>
              <a:t>h)</a:t>
            </a:r>
            <a:r>
              <a:rPr lang="en-US" sz="1800" dirty="0"/>
              <a:t>	</a:t>
            </a:r>
            <a:r>
              <a:rPr lang="en-US" sz="1800" dirty="0" smtClean="0"/>
              <a:t>;</a:t>
            </a:r>
            <a:endParaRPr lang="en-US" sz="1800" dirty="0"/>
          </a:p>
          <a:p>
            <a:pPr>
              <a:buFont typeface="Wingdings" pitchFamily="2" charset="2"/>
              <a:buChar char="Ø"/>
              <a:defRPr/>
            </a:pPr>
            <a:endParaRPr lang="de-DE" dirty="0" smtClean="0"/>
          </a:p>
          <a:p>
            <a:pPr>
              <a:buFont typeface="Wingdings" pitchFamily="2" charset="2"/>
              <a:buChar char="Ø"/>
              <a:defRPr/>
            </a:pPr>
            <a:endParaRPr lang="de-DE" dirty="0" smtClean="0"/>
          </a:p>
        </p:txBody>
      </p:sp>
      <p:sp>
        <p:nvSpPr>
          <p:cNvPr id="120835" name="Foliennummernplatzhalter 4"/>
          <p:cNvSpPr>
            <a:spLocks noGrp="1"/>
          </p:cNvSpPr>
          <p:nvPr>
            <p:ph type="sldNum" sz="quarter" idx="11"/>
          </p:nvPr>
        </p:nvSpPr>
        <p:spPr>
          <a:noFill/>
        </p:spPr>
        <p:txBody>
          <a:bodyPr/>
          <a:lstStyle/>
          <a:p>
            <a:fld id="{54366864-3238-435C-9535-D02A21E5BE1E}" type="slidenum">
              <a:rPr lang="de-DE" smtClean="0"/>
              <a:pPr/>
              <a:t>17</a:t>
            </a:fld>
            <a:endParaRPr lang="de-DE" smtClean="0"/>
          </a:p>
        </p:txBody>
      </p:sp>
      <p:grpSp>
        <p:nvGrpSpPr>
          <p:cNvPr id="120836" name="Elektrizität_Gruppe"/>
          <p:cNvGrpSpPr>
            <a:grpSpLocks/>
          </p:cNvGrpSpPr>
          <p:nvPr/>
        </p:nvGrpSpPr>
        <p:grpSpPr bwMode="auto">
          <a:xfrm>
            <a:off x="6170613" y="200025"/>
            <a:ext cx="414337" cy="414338"/>
            <a:chOff x="3948" y="2830"/>
            <a:chExt cx="227" cy="227"/>
          </a:xfrm>
        </p:grpSpPr>
        <p:sp>
          <p:nvSpPr>
            <p:cNvPr id="120848"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0849" name="Picture 9" descr="Strom_300dpi"/>
            <p:cNvPicPr>
              <a:picLocks noChangeAspect="1" noChangeArrowheads="1"/>
            </p:cNvPicPr>
            <p:nvPr/>
          </p:nvPicPr>
          <p:blipFill>
            <a:blip r:embed="rId2"/>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20837" name="Gas_Gruppe"/>
          <p:cNvGrpSpPr>
            <a:grpSpLocks/>
          </p:cNvGrpSpPr>
          <p:nvPr/>
        </p:nvGrpSpPr>
        <p:grpSpPr bwMode="auto">
          <a:xfrm>
            <a:off x="6729413" y="200025"/>
            <a:ext cx="414337" cy="414338"/>
            <a:chOff x="4286" y="2834"/>
            <a:chExt cx="227" cy="227"/>
          </a:xfrm>
        </p:grpSpPr>
        <p:sp>
          <p:nvSpPr>
            <p:cNvPr id="120846"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0847" name="Picture 12" descr="Gas_300dpi"/>
            <p:cNvPicPr>
              <a:picLocks noChangeAspect="1" noChangeArrowheads="1"/>
            </p:cNvPicPr>
            <p:nvPr/>
          </p:nvPicPr>
          <p:blipFill>
            <a:blip r:embed="rId3"/>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20838" name="Post_Gruppe"/>
          <p:cNvGrpSpPr>
            <a:grpSpLocks/>
          </p:cNvGrpSpPr>
          <p:nvPr/>
        </p:nvGrpSpPr>
        <p:grpSpPr bwMode="auto">
          <a:xfrm>
            <a:off x="7823200" y="200025"/>
            <a:ext cx="414338" cy="414338"/>
            <a:chOff x="4969" y="2834"/>
            <a:chExt cx="227" cy="227"/>
          </a:xfrm>
        </p:grpSpPr>
        <p:sp>
          <p:nvSpPr>
            <p:cNvPr id="120844"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0845"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20839" name="Eisenbahnen_Gruppe"/>
          <p:cNvGrpSpPr>
            <a:grpSpLocks/>
          </p:cNvGrpSpPr>
          <p:nvPr/>
        </p:nvGrpSpPr>
        <p:grpSpPr bwMode="auto">
          <a:xfrm>
            <a:off x="8370888" y="200025"/>
            <a:ext cx="414337" cy="414338"/>
            <a:chOff x="5308" y="2834"/>
            <a:chExt cx="227" cy="227"/>
          </a:xfrm>
        </p:grpSpPr>
        <p:sp>
          <p:nvSpPr>
            <p:cNvPr id="120842"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0843"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20840" name="Fußzeilenplatzhalter 3"/>
          <p:cNvSpPr>
            <a:spLocks noGrp="1"/>
          </p:cNvSpPr>
          <p:nvPr>
            <p:ph type="ftr" sz="quarter" idx="10"/>
          </p:nvPr>
        </p:nvSpPr>
        <p:spPr>
          <a:noFill/>
        </p:spPr>
        <p:txBody>
          <a:bodyPr/>
          <a:lstStyle/>
          <a:p>
            <a:r>
              <a:rPr lang="en-US" smtClean="0"/>
              <a:t>Vorname Name | Veranstaltung | © Bundesnetzagentur</a:t>
            </a:r>
          </a:p>
        </p:txBody>
      </p:sp>
      <p:sp>
        <p:nvSpPr>
          <p:cNvPr id="120841"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1857" name="Titel 1"/>
          <p:cNvSpPr>
            <a:spLocks noGrp="1"/>
          </p:cNvSpPr>
          <p:nvPr>
            <p:ph type="title"/>
          </p:nvPr>
        </p:nvSpPr>
        <p:spPr/>
        <p:txBody>
          <a:bodyPr/>
          <a:lstStyle/>
          <a:p>
            <a:r>
              <a:rPr lang="de-DE" smtClean="0"/>
              <a:t>ITU-R WP 1C</a:t>
            </a:r>
          </a:p>
        </p:txBody>
      </p:sp>
      <p:sp>
        <p:nvSpPr>
          <p:cNvPr id="3" name="Inhaltsplatzhalter 2"/>
          <p:cNvSpPr>
            <a:spLocks noGrp="1"/>
          </p:cNvSpPr>
          <p:nvPr>
            <p:ph idx="1"/>
          </p:nvPr>
        </p:nvSpPr>
        <p:spPr/>
        <p:txBody>
          <a:bodyPr/>
          <a:lstStyle/>
          <a:p>
            <a:pPr marL="0" indent="0">
              <a:buFont typeface="Wingdings" pitchFamily="2" charset="2"/>
              <a:buNone/>
              <a:defRPr/>
            </a:pPr>
            <a:r>
              <a:rPr lang="en-US" sz="1800" dirty="0" smtClean="0"/>
              <a:t>decides </a:t>
            </a:r>
            <a:r>
              <a:rPr lang="en-US" sz="1800" dirty="0"/>
              <a:t>that the following Questions should be studied</a:t>
            </a:r>
          </a:p>
          <a:p>
            <a:pPr marL="0" indent="0">
              <a:buFont typeface="Wingdings" pitchFamily="2" charset="2"/>
              <a:buNone/>
              <a:defRPr/>
            </a:pPr>
            <a:r>
              <a:rPr lang="en-US" sz="1800" dirty="0"/>
              <a:t>1	What are the new considerations for monitoring of </a:t>
            </a:r>
            <a:r>
              <a:rPr lang="en-US" sz="1800" dirty="0" err="1"/>
              <a:t>radiocommunication</a:t>
            </a:r>
            <a:r>
              <a:rPr lang="en-US" sz="1800" dirty="0"/>
              <a:t> systems that are based on new technologies?</a:t>
            </a:r>
          </a:p>
          <a:p>
            <a:pPr marL="0" indent="0">
              <a:buFont typeface="Wingdings" pitchFamily="2" charset="2"/>
              <a:buNone/>
              <a:defRPr/>
            </a:pPr>
            <a:r>
              <a:rPr lang="en-US" sz="1800" dirty="0"/>
              <a:t>2	What are the new approaches that may be required in terms of </a:t>
            </a:r>
            <a:r>
              <a:rPr lang="en-US" sz="1800" dirty="0" err="1"/>
              <a:t>organisation</a:t>
            </a:r>
            <a:r>
              <a:rPr lang="en-US" sz="1800" dirty="0"/>
              <a:t>, procedures and equipment to monitor systems based on future </a:t>
            </a:r>
            <a:r>
              <a:rPr lang="en-US" sz="1800" dirty="0" err="1"/>
              <a:t>radiocommunication</a:t>
            </a:r>
            <a:r>
              <a:rPr lang="en-US" sz="1800" dirty="0"/>
              <a:t> technologies?</a:t>
            </a:r>
          </a:p>
          <a:p>
            <a:pPr marL="0" indent="0">
              <a:buFont typeface="Wingdings" pitchFamily="2" charset="2"/>
              <a:buNone/>
              <a:defRPr/>
            </a:pPr>
            <a:r>
              <a:rPr lang="en-US" sz="1800" dirty="0"/>
              <a:t>3	What are the needs for administrations in order to implement the new approaches to monitor systems based on future </a:t>
            </a:r>
            <a:r>
              <a:rPr lang="en-US" sz="1800" dirty="0" err="1"/>
              <a:t>radiocommunication</a:t>
            </a:r>
            <a:r>
              <a:rPr lang="en-US" sz="1800" dirty="0"/>
              <a:t> technologies?</a:t>
            </a:r>
          </a:p>
          <a:p>
            <a:pPr marL="0" indent="0">
              <a:buFont typeface="Wingdings" pitchFamily="2" charset="2"/>
              <a:buNone/>
              <a:defRPr/>
            </a:pPr>
            <a:r>
              <a:rPr lang="en-US" sz="1800" dirty="0"/>
              <a:t>further decides</a:t>
            </a:r>
          </a:p>
          <a:p>
            <a:pPr marL="0" indent="0">
              <a:buFont typeface="Wingdings" pitchFamily="2" charset="2"/>
              <a:buNone/>
              <a:defRPr/>
            </a:pPr>
            <a:r>
              <a:rPr lang="en-US" sz="1800" dirty="0"/>
              <a:t>1	that the results of the above studies shall be included in (a) Recommendation(s) and/or (a) Report(s);</a:t>
            </a:r>
          </a:p>
          <a:p>
            <a:pPr marL="0" indent="0">
              <a:buFont typeface="Wingdings" pitchFamily="2" charset="2"/>
              <a:buNone/>
              <a:defRPr/>
            </a:pPr>
            <a:r>
              <a:rPr lang="en-US" sz="1800" dirty="0"/>
              <a:t>2	that the above studies should be completed by 2013.</a:t>
            </a:r>
          </a:p>
          <a:p>
            <a:pPr marL="0" indent="0">
              <a:buFont typeface="Wingdings" pitchFamily="2" charset="2"/>
              <a:buNone/>
              <a:defRPr/>
            </a:pPr>
            <a:r>
              <a:rPr lang="en-US" sz="1800" dirty="0" smtClean="0"/>
              <a:t>Category</a:t>
            </a:r>
            <a:r>
              <a:rPr lang="en-US" sz="1800" dirty="0"/>
              <a:t>: S3</a:t>
            </a:r>
          </a:p>
          <a:p>
            <a:pPr>
              <a:defRPr/>
            </a:pPr>
            <a:endParaRPr lang="de-DE" dirty="0"/>
          </a:p>
        </p:txBody>
      </p:sp>
      <p:sp>
        <p:nvSpPr>
          <p:cNvPr id="121859" name="Foliennummernplatzhalter 4"/>
          <p:cNvSpPr>
            <a:spLocks noGrp="1"/>
          </p:cNvSpPr>
          <p:nvPr>
            <p:ph type="sldNum" sz="quarter" idx="11"/>
          </p:nvPr>
        </p:nvSpPr>
        <p:spPr>
          <a:noFill/>
        </p:spPr>
        <p:txBody>
          <a:bodyPr/>
          <a:lstStyle/>
          <a:p>
            <a:fld id="{1FB119DC-E5F1-4DC2-889B-2055FC6A90AC}" type="slidenum">
              <a:rPr lang="de-DE" smtClean="0"/>
              <a:pPr/>
              <a:t>18</a:t>
            </a:fld>
            <a:endParaRPr lang="de-DE" smtClean="0"/>
          </a:p>
        </p:txBody>
      </p:sp>
      <p:grpSp>
        <p:nvGrpSpPr>
          <p:cNvPr id="121860" name="Elektrizität_Gruppe"/>
          <p:cNvGrpSpPr>
            <a:grpSpLocks/>
          </p:cNvGrpSpPr>
          <p:nvPr/>
        </p:nvGrpSpPr>
        <p:grpSpPr bwMode="auto">
          <a:xfrm>
            <a:off x="6170613" y="200025"/>
            <a:ext cx="414337" cy="414338"/>
            <a:chOff x="3948" y="2830"/>
            <a:chExt cx="227" cy="227"/>
          </a:xfrm>
        </p:grpSpPr>
        <p:sp>
          <p:nvSpPr>
            <p:cNvPr id="121872"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1873" name="Picture 9" descr="Strom_300dpi"/>
            <p:cNvPicPr>
              <a:picLocks noChangeAspect="1" noChangeArrowheads="1"/>
            </p:cNvPicPr>
            <p:nvPr/>
          </p:nvPicPr>
          <p:blipFill>
            <a:blip r:embed="rId2"/>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21861" name="Gas_Gruppe"/>
          <p:cNvGrpSpPr>
            <a:grpSpLocks/>
          </p:cNvGrpSpPr>
          <p:nvPr/>
        </p:nvGrpSpPr>
        <p:grpSpPr bwMode="auto">
          <a:xfrm>
            <a:off x="6729413" y="200025"/>
            <a:ext cx="414337" cy="414338"/>
            <a:chOff x="4286" y="2834"/>
            <a:chExt cx="227" cy="227"/>
          </a:xfrm>
        </p:grpSpPr>
        <p:sp>
          <p:nvSpPr>
            <p:cNvPr id="121870"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1871" name="Picture 12" descr="Gas_300dpi"/>
            <p:cNvPicPr>
              <a:picLocks noChangeAspect="1" noChangeArrowheads="1"/>
            </p:cNvPicPr>
            <p:nvPr/>
          </p:nvPicPr>
          <p:blipFill>
            <a:blip r:embed="rId3"/>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21862" name="Post_Gruppe"/>
          <p:cNvGrpSpPr>
            <a:grpSpLocks/>
          </p:cNvGrpSpPr>
          <p:nvPr/>
        </p:nvGrpSpPr>
        <p:grpSpPr bwMode="auto">
          <a:xfrm>
            <a:off x="7823200" y="200025"/>
            <a:ext cx="414338" cy="414338"/>
            <a:chOff x="4969" y="2834"/>
            <a:chExt cx="227" cy="227"/>
          </a:xfrm>
        </p:grpSpPr>
        <p:sp>
          <p:nvSpPr>
            <p:cNvPr id="121868"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1869"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21863" name="Eisenbahnen_Gruppe"/>
          <p:cNvGrpSpPr>
            <a:grpSpLocks/>
          </p:cNvGrpSpPr>
          <p:nvPr/>
        </p:nvGrpSpPr>
        <p:grpSpPr bwMode="auto">
          <a:xfrm>
            <a:off x="8370888" y="200025"/>
            <a:ext cx="414337" cy="414338"/>
            <a:chOff x="5308" y="2834"/>
            <a:chExt cx="227" cy="227"/>
          </a:xfrm>
        </p:grpSpPr>
        <p:sp>
          <p:nvSpPr>
            <p:cNvPr id="121866"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1867"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21864" name="Fußzeilenplatzhalter 3"/>
          <p:cNvSpPr>
            <a:spLocks noGrp="1"/>
          </p:cNvSpPr>
          <p:nvPr>
            <p:ph type="ftr" sz="quarter" idx="10"/>
          </p:nvPr>
        </p:nvSpPr>
        <p:spPr>
          <a:noFill/>
        </p:spPr>
        <p:txBody>
          <a:bodyPr/>
          <a:lstStyle/>
          <a:p>
            <a:r>
              <a:rPr lang="en-US" smtClean="0"/>
              <a:t>Vorname Name | Veranstaltung | © Bundesnetzagentur</a:t>
            </a:r>
          </a:p>
        </p:txBody>
      </p:sp>
      <p:sp>
        <p:nvSpPr>
          <p:cNvPr id="121865"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881" name="Titel 1"/>
          <p:cNvSpPr>
            <a:spLocks noGrp="1"/>
          </p:cNvSpPr>
          <p:nvPr>
            <p:ph type="title"/>
          </p:nvPr>
        </p:nvSpPr>
        <p:spPr/>
        <p:txBody>
          <a:bodyPr/>
          <a:lstStyle/>
          <a:p>
            <a:r>
              <a:rPr lang="de-DE" smtClean="0"/>
              <a:t>ITU-R WP 1C</a:t>
            </a:r>
          </a:p>
        </p:txBody>
      </p:sp>
      <p:sp>
        <p:nvSpPr>
          <p:cNvPr id="3" name="Inhaltsplatzhalter 2"/>
          <p:cNvSpPr>
            <a:spLocks noGrp="1"/>
          </p:cNvSpPr>
          <p:nvPr>
            <p:ph idx="1"/>
          </p:nvPr>
        </p:nvSpPr>
        <p:spPr>
          <a:extLst>
            <a:ext uri="{909E8E84-426E-40DD-AFC4-6F175D3DCCD1}"/>
            <a:ext uri="{91240B29-F687-4F45-9708-019B960494DF}"/>
            <a:ext uri="{AF507438-7753-43E0-B8FC-AC1667EBCBE1}"/>
          </a:extLst>
        </p:spPr>
        <p:txBody>
          <a:bodyPr/>
          <a:lstStyle/>
          <a:p>
            <a:pPr>
              <a:buFont typeface="Wingdings" pitchFamily="2" charset="2"/>
              <a:buChar char="Ø"/>
              <a:defRPr/>
            </a:pPr>
            <a:r>
              <a:rPr lang="de-DE" dirty="0" err="1"/>
              <a:t>Discussion</a:t>
            </a:r>
            <a:r>
              <a:rPr lang="de-DE" dirty="0"/>
              <a:t> </a:t>
            </a:r>
            <a:r>
              <a:rPr lang="de-DE" dirty="0" err="1"/>
              <a:t>of</a:t>
            </a:r>
            <a:r>
              <a:rPr lang="de-DE" dirty="0"/>
              <a:t> </a:t>
            </a:r>
            <a:r>
              <a:rPr lang="de-DE" dirty="0" err="1"/>
              <a:t>the</a:t>
            </a:r>
            <a:r>
              <a:rPr lang="de-DE" dirty="0"/>
              <a:t> </a:t>
            </a:r>
            <a:r>
              <a:rPr lang="de-DE" dirty="0" err="1"/>
              <a:t>input</a:t>
            </a:r>
            <a:r>
              <a:rPr lang="de-DE" dirty="0"/>
              <a:t> </a:t>
            </a:r>
            <a:r>
              <a:rPr lang="de-DE" dirty="0" err="1"/>
              <a:t>documents</a:t>
            </a:r>
            <a:r>
              <a:rPr lang="de-DE" dirty="0"/>
              <a:t> , </a:t>
            </a:r>
            <a:r>
              <a:rPr lang="de-DE" dirty="0" err="1"/>
              <a:t>improvements</a:t>
            </a:r>
            <a:r>
              <a:rPr lang="de-DE" dirty="0"/>
              <a:t> </a:t>
            </a:r>
            <a:r>
              <a:rPr lang="de-DE" dirty="0" err="1"/>
              <a:t>by</a:t>
            </a:r>
            <a:r>
              <a:rPr lang="de-DE" dirty="0"/>
              <a:t> Working Groups </a:t>
            </a:r>
            <a:r>
              <a:rPr lang="de-DE" dirty="0" err="1"/>
              <a:t>within</a:t>
            </a:r>
            <a:r>
              <a:rPr lang="de-DE" dirty="0"/>
              <a:t> </a:t>
            </a:r>
            <a:r>
              <a:rPr lang="de-DE" dirty="0" err="1"/>
              <a:t>the</a:t>
            </a:r>
            <a:r>
              <a:rPr lang="de-DE" dirty="0"/>
              <a:t> WP 1C </a:t>
            </a:r>
            <a:r>
              <a:rPr lang="de-DE" dirty="0" err="1"/>
              <a:t>meeting</a:t>
            </a:r>
            <a:r>
              <a:rPr lang="de-DE" dirty="0"/>
              <a:t>, TEMP </a:t>
            </a:r>
            <a:r>
              <a:rPr lang="de-DE" dirty="0" err="1"/>
              <a:t>Document</a:t>
            </a:r>
            <a:r>
              <a:rPr lang="de-DE" dirty="0"/>
              <a:t> </a:t>
            </a:r>
            <a:r>
              <a:rPr lang="de-DE" dirty="0" err="1"/>
              <a:t>to</a:t>
            </a:r>
            <a:r>
              <a:rPr lang="de-DE" dirty="0"/>
              <a:t> </a:t>
            </a:r>
            <a:r>
              <a:rPr lang="de-DE" dirty="0" err="1"/>
              <a:t>be</a:t>
            </a:r>
            <a:r>
              <a:rPr lang="de-DE" dirty="0"/>
              <a:t> </a:t>
            </a:r>
            <a:r>
              <a:rPr lang="de-DE" dirty="0" err="1"/>
              <a:t>attached</a:t>
            </a:r>
            <a:r>
              <a:rPr lang="de-DE" dirty="0"/>
              <a:t> </a:t>
            </a:r>
            <a:r>
              <a:rPr lang="de-DE" dirty="0" err="1"/>
              <a:t>to</a:t>
            </a:r>
            <a:r>
              <a:rPr lang="de-DE" dirty="0"/>
              <a:t> </a:t>
            </a:r>
            <a:r>
              <a:rPr lang="de-DE" dirty="0" err="1"/>
              <a:t>the</a:t>
            </a:r>
            <a:r>
              <a:rPr lang="de-DE" dirty="0"/>
              <a:t> </a:t>
            </a:r>
            <a:r>
              <a:rPr lang="de-DE" dirty="0" err="1"/>
              <a:t>Chairman‘s</a:t>
            </a:r>
            <a:r>
              <a:rPr lang="de-DE" dirty="0"/>
              <a:t> </a:t>
            </a:r>
            <a:r>
              <a:rPr lang="de-DE" dirty="0" err="1"/>
              <a:t>report</a:t>
            </a:r>
            <a:r>
              <a:rPr lang="de-DE" dirty="0"/>
              <a:t>, </a:t>
            </a:r>
            <a:r>
              <a:rPr lang="de-DE" dirty="0" err="1"/>
              <a:t>possibly</a:t>
            </a:r>
            <a:r>
              <a:rPr lang="de-DE" dirty="0"/>
              <a:t> </a:t>
            </a:r>
            <a:r>
              <a:rPr lang="de-DE" dirty="0" err="1"/>
              <a:t>installation</a:t>
            </a:r>
            <a:r>
              <a:rPr lang="de-DE" dirty="0"/>
              <a:t> </a:t>
            </a:r>
            <a:r>
              <a:rPr lang="de-DE" dirty="0" err="1"/>
              <a:t>of</a:t>
            </a:r>
            <a:r>
              <a:rPr lang="de-DE" dirty="0"/>
              <a:t> a </a:t>
            </a:r>
            <a:r>
              <a:rPr lang="de-DE" dirty="0" err="1"/>
              <a:t>Correspondence</a:t>
            </a:r>
            <a:r>
              <a:rPr lang="de-DE" dirty="0"/>
              <a:t> Group </a:t>
            </a:r>
            <a:r>
              <a:rPr lang="de-DE" dirty="0" err="1"/>
              <a:t>or</a:t>
            </a:r>
            <a:r>
              <a:rPr lang="de-DE" dirty="0"/>
              <a:t>  </a:t>
            </a:r>
            <a:r>
              <a:rPr lang="de-DE" dirty="0" err="1"/>
              <a:t>Rapporteurs</a:t>
            </a:r>
            <a:r>
              <a:rPr lang="de-DE" dirty="0"/>
              <a:t> Group.</a:t>
            </a:r>
          </a:p>
          <a:p>
            <a:pPr>
              <a:buFont typeface="Wingdings" pitchFamily="2" charset="2"/>
              <a:buChar char="Ø"/>
              <a:defRPr/>
            </a:pPr>
            <a:r>
              <a:rPr lang="de-DE" dirty="0" err="1"/>
              <a:t>Probably</a:t>
            </a:r>
            <a:r>
              <a:rPr lang="de-DE" dirty="0"/>
              <a:t> not </a:t>
            </a:r>
            <a:r>
              <a:rPr lang="de-DE" dirty="0" err="1"/>
              <a:t>at</a:t>
            </a:r>
            <a:r>
              <a:rPr lang="de-DE" dirty="0"/>
              <a:t> </a:t>
            </a:r>
            <a:r>
              <a:rPr lang="de-DE" dirty="0" err="1"/>
              <a:t>the</a:t>
            </a:r>
            <a:r>
              <a:rPr lang="de-DE" dirty="0"/>
              <a:t> </a:t>
            </a:r>
            <a:r>
              <a:rPr lang="de-DE" dirty="0" err="1"/>
              <a:t>first</a:t>
            </a:r>
            <a:r>
              <a:rPr lang="de-DE" dirty="0"/>
              <a:t> </a:t>
            </a:r>
            <a:r>
              <a:rPr lang="de-DE" dirty="0" err="1"/>
              <a:t>meeting</a:t>
            </a:r>
            <a:r>
              <a:rPr lang="de-DE" dirty="0"/>
              <a:t>, </a:t>
            </a:r>
            <a:r>
              <a:rPr lang="de-DE" dirty="0" err="1"/>
              <a:t>approval</a:t>
            </a:r>
            <a:r>
              <a:rPr lang="de-DE" dirty="0"/>
              <a:t> </a:t>
            </a:r>
            <a:r>
              <a:rPr lang="de-DE" dirty="0" err="1"/>
              <a:t>of</a:t>
            </a:r>
            <a:r>
              <a:rPr lang="de-DE" dirty="0"/>
              <a:t> </a:t>
            </a:r>
            <a:r>
              <a:rPr lang="de-DE" dirty="0" err="1"/>
              <a:t>the</a:t>
            </a:r>
            <a:r>
              <a:rPr lang="de-DE" dirty="0"/>
              <a:t> </a:t>
            </a:r>
            <a:r>
              <a:rPr lang="de-DE" u="sng" dirty="0" err="1">
                <a:solidFill>
                  <a:srgbClr val="00B0F0"/>
                </a:solidFill>
              </a:rPr>
              <a:t>Preliminary</a:t>
            </a:r>
            <a:r>
              <a:rPr lang="de-DE" dirty="0">
                <a:solidFill>
                  <a:srgbClr val="265A7F"/>
                </a:solidFill>
              </a:rPr>
              <a:t> </a:t>
            </a:r>
            <a:r>
              <a:rPr lang="de-DE" dirty="0" err="1"/>
              <a:t>Draft</a:t>
            </a:r>
            <a:r>
              <a:rPr lang="de-DE" dirty="0"/>
              <a:t> New </a:t>
            </a:r>
            <a:r>
              <a:rPr lang="de-DE" dirty="0" err="1"/>
              <a:t>Recommendation</a:t>
            </a:r>
            <a:r>
              <a:rPr lang="de-DE" dirty="0"/>
              <a:t> ITU-R SM.[title] </a:t>
            </a:r>
            <a:r>
              <a:rPr lang="de-DE" dirty="0" err="1"/>
              <a:t>by</a:t>
            </a:r>
            <a:r>
              <a:rPr lang="de-DE" dirty="0"/>
              <a:t> </a:t>
            </a:r>
            <a:r>
              <a:rPr lang="de-DE" dirty="0" err="1"/>
              <a:t>the</a:t>
            </a:r>
            <a:r>
              <a:rPr lang="de-DE" dirty="0"/>
              <a:t> WP 1C </a:t>
            </a:r>
            <a:r>
              <a:rPr lang="de-DE" dirty="0" err="1"/>
              <a:t>plenary</a:t>
            </a:r>
            <a:r>
              <a:rPr lang="de-DE" dirty="0"/>
              <a:t> </a:t>
            </a:r>
            <a:r>
              <a:rPr lang="de-DE" dirty="0" err="1"/>
              <a:t>and</a:t>
            </a:r>
            <a:r>
              <a:rPr lang="de-DE" dirty="0"/>
              <a:t> </a:t>
            </a:r>
            <a:r>
              <a:rPr lang="de-DE" dirty="0" err="1"/>
              <a:t>submission</a:t>
            </a:r>
            <a:r>
              <a:rPr lang="de-DE" dirty="0"/>
              <a:t> </a:t>
            </a:r>
            <a:r>
              <a:rPr lang="de-DE" dirty="0" err="1"/>
              <a:t>as</a:t>
            </a:r>
            <a:r>
              <a:rPr lang="de-DE" dirty="0"/>
              <a:t> </a:t>
            </a:r>
            <a:r>
              <a:rPr lang="en-US" strike="sngStrike" dirty="0">
                <a:solidFill>
                  <a:srgbClr val="FF0000"/>
                </a:solidFill>
              </a:rPr>
              <a:t>Preliminary</a:t>
            </a:r>
            <a:r>
              <a:rPr lang="en-US" dirty="0"/>
              <a:t> </a:t>
            </a:r>
            <a:r>
              <a:rPr lang="en-US" u="sng" dirty="0"/>
              <a:t>Draft New Recommendation ITU-R SM.[title]</a:t>
            </a:r>
            <a:r>
              <a:rPr lang="en-US" dirty="0"/>
              <a:t> </a:t>
            </a:r>
            <a:r>
              <a:rPr lang="de-DE" dirty="0" err="1"/>
              <a:t>to</a:t>
            </a:r>
            <a:r>
              <a:rPr lang="de-DE" dirty="0"/>
              <a:t> Study Group 1. </a:t>
            </a:r>
          </a:p>
          <a:p>
            <a:pPr>
              <a:defRPr/>
            </a:pPr>
            <a:endParaRPr lang="de-DE" dirty="0"/>
          </a:p>
        </p:txBody>
      </p:sp>
      <p:sp>
        <p:nvSpPr>
          <p:cNvPr id="122883" name="Foliennummernplatzhalter 4"/>
          <p:cNvSpPr>
            <a:spLocks noGrp="1"/>
          </p:cNvSpPr>
          <p:nvPr>
            <p:ph type="sldNum" sz="quarter" idx="11"/>
          </p:nvPr>
        </p:nvSpPr>
        <p:spPr>
          <a:noFill/>
        </p:spPr>
        <p:txBody>
          <a:bodyPr/>
          <a:lstStyle/>
          <a:p>
            <a:fld id="{7B8C11C5-3404-4628-9B25-0D85FFF6410E}" type="slidenum">
              <a:rPr lang="de-DE" smtClean="0"/>
              <a:pPr/>
              <a:t>19</a:t>
            </a:fld>
            <a:endParaRPr lang="de-DE" smtClean="0"/>
          </a:p>
        </p:txBody>
      </p:sp>
      <p:grpSp>
        <p:nvGrpSpPr>
          <p:cNvPr id="122884" name="Elektrizität_Gruppe"/>
          <p:cNvGrpSpPr>
            <a:grpSpLocks/>
          </p:cNvGrpSpPr>
          <p:nvPr/>
        </p:nvGrpSpPr>
        <p:grpSpPr bwMode="auto">
          <a:xfrm>
            <a:off x="6170613" y="200025"/>
            <a:ext cx="414337" cy="414338"/>
            <a:chOff x="3948" y="2830"/>
            <a:chExt cx="227" cy="227"/>
          </a:xfrm>
        </p:grpSpPr>
        <p:sp>
          <p:nvSpPr>
            <p:cNvPr id="122896"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2897" name="Picture 9" descr="Strom_300dpi"/>
            <p:cNvPicPr>
              <a:picLocks noChangeAspect="1" noChangeArrowheads="1"/>
            </p:cNvPicPr>
            <p:nvPr/>
          </p:nvPicPr>
          <p:blipFill>
            <a:blip r:embed="rId2"/>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22885" name="Gas_Gruppe"/>
          <p:cNvGrpSpPr>
            <a:grpSpLocks/>
          </p:cNvGrpSpPr>
          <p:nvPr/>
        </p:nvGrpSpPr>
        <p:grpSpPr bwMode="auto">
          <a:xfrm>
            <a:off x="6729413" y="200025"/>
            <a:ext cx="414337" cy="414338"/>
            <a:chOff x="4286" y="2834"/>
            <a:chExt cx="227" cy="227"/>
          </a:xfrm>
        </p:grpSpPr>
        <p:sp>
          <p:nvSpPr>
            <p:cNvPr id="122894"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2895" name="Picture 12" descr="Gas_300dpi"/>
            <p:cNvPicPr>
              <a:picLocks noChangeAspect="1" noChangeArrowheads="1"/>
            </p:cNvPicPr>
            <p:nvPr/>
          </p:nvPicPr>
          <p:blipFill>
            <a:blip r:embed="rId3"/>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22886" name="Post_Gruppe"/>
          <p:cNvGrpSpPr>
            <a:grpSpLocks/>
          </p:cNvGrpSpPr>
          <p:nvPr/>
        </p:nvGrpSpPr>
        <p:grpSpPr bwMode="auto">
          <a:xfrm>
            <a:off x="7823200" y="200025"/>
            <a:ext cx="414338" cy="414338"/>
            <a:chOff x="4969" y="2834"/>
            <a:chExt cx="227" cy="227"/>
          </a:xfrm>
        </p:grpSpPr>
        <p:sp>
          <p:nvSpPr>
            <p:cNvPr id="122892"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2893"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22887" name="Eisenbahnen_Gruppe"/>
          <p:cNvGrpSpPr>
            <a:grpSpLocks/>
          </p:cNvGrpSpPr>
          <p:nvPr/>
        </p:nvGrpSpPr>
        <p:grpSpPr bwMode="auto">
          <a:xfrm>
            <a:off x="8370888" y="200025"/>
            <a:ext cx="414337" cy="414338"/>
            <a:chOff x="5308" y="2834"/>
            <a:chExt cx="227" cy="227"/>
          </a:xfrm>
        </p:grpSpPr>
        <p:sp>
          <p:nvSpPr>
            <p:cNvPr id="122890"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2891"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22888" name="Fußzeilenplatzhalter 3"/>
          <p:cNvSpPr>
            <a:spLocks noGrp="1"/>
          </p:cNvSpPr>
          <p:nvPr>
            <p:ph type="ftr" sz="quarter" idx="10"/>
          </p:nvPr>
        </p:nvSpPr>
        <p:spPr>
          <a:noFill/>
        </p:spPr>
        <p:txBody>
          <a:bodyPr/>
          <a:lstStyle/>
          <a:p>
            <a:r>
              <a:rPr lang="en-US" smtClean="0"/>
              <a:t>Vorname Name | Veranstaltung | © Bundesnetzagentur</a:t>
            </a:r>
          </a:p>
        </p:txBody>
      </p:sp>
      <p:sp>
        <p:nvSpPr>
          <p:cNvPr id="122889"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3905" name="Titel 1"/>
          <p:cNvSpPr>
            <a:spLocks noGrp="1"/>
          </p:cNvSpPr>
          <p:nvPr>
            <p:ph type="title"/>
          </p:nvPr>
        </p:nvSpPr>
        <p:spPr/>
        <p:txBody>
          <a:bodyPr/>
          <a:lstStyle/>
          <a:p>
            <a:r>
              <a:rPr lang="de-DE" smtClean="0"/>
              <a:t>ITU-R SG 1</a:t>
            </a:r>
          </a:p>
        </p:txBody>
      </p:sp>
      <p:sp>
        <p:nvSpPr>
          <p:cNvPr id="3" name="Inhaltsplatzhalter 2"/>
          <p:cNvSpPr>
            <a:spLocks noGrp="1"/>
          </p:cNvSpPr>
          <p:nvPr>
            <p:ph idx="1"/>
          </p:nvPr>
        </p:nvSpPr>
        <p:spPr/>
        <p:txBody>
          <a:bodyPr/>
          <a:lstStyle/>
          <a:p>
            <a:pPr>
              <a:buFont typeface="Wingdings" pitchFamily="2" charset="2"/>
              <a:buChar char="Ø"/>
            </a:pPr>
            <a:r>
              <a:rPr lang="en-US" smtClean="0"/>
              <a:t>Discussion of the input document , improvements by the WP 1C Chairman, TEMP Document.</a:t>
            </a:r>
          </a:p>
          <a:p>
            <a:pPr>
              <a:buFont typeface="Wingdings" pitchFamily="2" charset="2"/>
              <a:buChar char="Ø"/>
            </a:pPr>
            <a:r>
              <a:rPr lang="en-US" smtClean="0"/>
              <a:t>There are different procedures applicable for the adoption and approval of a Draft Recommendation or Draft Revision of a Recommendation. Time can be saved by applying the procedure for simultaneous adoption and approval by correspondence.</a:t>
            </a:r>
          </a:p>
          <a:p>
            <a:pPr>
              <a:buFont typeface="Wingdings" pitchFamily="2" charset="2"/>
              <a:buChar char="Ø"/>
            </a:pPr>
            <a:r>
              <a:rPr lang="en-US" smtClean="0"/>
              <a:t>Administrations are informed via Administrative Circular letters, e.g. CACE/578. </a:t>
            </a:r>
          </a:p>
          <a:p>
            <a:pPr>
              <a:buFont typeface="Wingdings" pitchFamily="2" charset="2"/>
              <a:buChar char="Ø"/>
            </a:pPr>
            <a:endParaRPr lang="de-DE" smtClean="0"/>
          </a:p>
        </p:txBody>
      </p:sp>
      <p:sp>
        <p:nvSpPr>
          <p:cNvPr id="123907" name="Foliennummernplatzhalter 4"/>
          <p:cNvSpPr>
            <a:spLocks noGrp="1"/>
          </p:cNvSpPr>
          <p:nvPr>
            <p:ph type="sldNum" sz="quarter" idx="11"/>
          </p:nvPr>
        </p:nvSpPr>
        <p:spPr>
          <a:noFill/>
        </p:spPr>
        <p:txBody>
          <a:bodyPr/>
          <a:lstStyle/>
          <a:p>
            <a:fld id="{7AC81AB6-B16A-43A4-A953-5C8BAED98EB0}" type="slidenum">
              <a:rPr lang="de-DE" smtClean="0"/>
              <a:pPr/>
              <a:t>20</a:t>
            </a:fld>
            <a:endParaRPr lang="de-DE" smtClean="0"/>
          </a:p>
        </p:txBody>
      </p:sp>
      <p:grpSp>
        <p:nvGrpSpPr>
          <p:cNvPr id="123908" name="Elektrizität_Gruppe"/>
          <p:cNvGrpSpPr>
            <a:grpSpLocks/>
          </p:cNvGrpSpPr>
          <p:nvPr/>
        </p:nvGrpSpPr>
        <p:grpSpPr bwMode="auto">
          <a:xfrm>
            <a:off x="6170613" y="200025"/>
            <a:ext cx="414337" cy="414338"/>
            <a:chOff x="3948" y="2830"/>
            <a:chExt cx="227" cy="227"/>
          </a:xfrm>
        </p:grpSpPr>
        <p:sp>
          <p:nvSpPr>
            <p:cNvPr id="123920"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3921" name="Picture 9" descr="Strom_300dpi"/>
            <p:cNvPicPr>
              <a:picLocks noChangeAspect="1" noChangeArrowheads="1"/>
            </p:cNvPicPr>
            <p:nvPr/>
          </p:nvPicPr>
          <p:blipFill>
            <a:blip r:embed="rId2"/>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23909" name="Gas_Gruppe"/>
          <p:cNvGrpSpPr>
            <a:grpSpLocks/>
          </p:cNvGrpSpPr>
          <p:nvPr/>
        </p:nvGrpSpPr>
        <p:grpSpPr bwMode="auto">
          <a:xfrm>
            <a:off x="6729413" y="200025"/>
            <a:ext cx="414337" cy="414338"/>
            <a:chOff x="4286" y="2834"/>
            <a:chExt cx="227" cy="227"/>
          </a:xfrm>
        </p:grpSpPr>
        <p:sp>
          <p:nvSpPr>
            <p:cNvPr id="123918"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3919" name="Picture 12" descr="Gas_300dpi"/>
            <p:cNvPicPr>
              <a:picLocks noChangeAspect="1" noChangeArrowheads="1"/>
            </p:cNvPicPr>
            <p:nvPr/>
          </p:nvPicPr>
          <p:blipFill>
            <a:blip r:embed="rId3"/>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23910" name="Post_Gruppe"/>
          <p:cNvGrpSpPr>
            <a:grpSpLocks/>
          </p:cNvGrpSpPr>
          <p:nvPr/>
        </p:nvGrpSpPr>
        <p:grpSpPr bwMode="auto">
          <a:xfrm>
            <a:off x="7823200" y="200025"/>
            <a:ext cx="414338" cy="414338"/>
            <a:chOff x="4969" y="2834"/>
            <a:chExt cx="227" cy="227"/>
          </a:xfrm>
        </p:grpSpPr>
        <p:sp>
          <p:nvSpPr>
            <p:cNvPr id="123916"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3917" name="Picture 15" descr="Post_300dpi"/>
            <p:cNvPicPr>
              <a:picLocks noChangeAspect="1" noChangeArrowheads="1"/>
            </p:cNvPicPr>
            <p:nvPr/>
          </p:nvPicPr>
          <p:blipFill>
            <a:blip r:embed="rId4"/>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23911" name="Eisenbahnen_Gruppe"/>
          <p:cNvGrpSpPr>
            <a:grpSpLocks/>
          </p:cNvGrpSpPr>
          <p:nvPr/>
        </p:nvGrpSpPr>
        <p:grpSpPr bwMode="auto">
          <a:xfrm>
            <a:off x="8370888" y="200025"/>
            <a:ext cx="414337" cy="414338"/>
            <a:chOff x="5308" y="2834"/>
            <a:chExt cx="227" cy="227"/>
          </a:xfrm>
        </p:grpSpPr>
        <p:sp>
          <p:nvSpPr>
            <p:cNvPr id="123914"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3915" name="Picture 18" descr="Bahn_300dpi"/>
            <p:cNvPicPr>
              <a:picLocks noChangeAspect="1" noChangeArrowheads="1"/>
            </p:cNvPicPr>
            <p:nvPr/>
          </p:nvPicPr>
          <p:blipFill>
            <a:blip r:embed="rId5"/>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23912" name="Fußzeilenplatzhalter 3"/>
          <p:cNvSpPr>
            <a:spLocks noGrp="1"/>
          </p:cNvSpPr>
          <p:nvPr>
            <p:ph type="ftr" sz="quarter" idx="10"/>
          </p:nvPr>
        </p:nvSpPr>
        <p:spPr>
          <a:noFill/>
        </p:spPr>
        <p:txBody>
          <a:bodyPr/>
          <a:lstStyle/>
          <a:p>
            <a:r>
              <a:rPr lang="en-US" smtClean="0"/>
              <a:t>Vorname Name | Veranstaltung | © Bundesnetzagentur</a:t>
            </a:r>
          </a:p>
        </p:txBody>
      </p:sp>
      <p:sp>
        <p:nvSpPr>
          <p:cNvPr id="123913"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4929" name="Titel 1"/>
          <p:cNvSpPr>
            <a:spLocks noGrp="1"/>
          </p:cNvSpPr>
          <p:nvPr>
            <p:ph type="title"/>
          </p:nvPr>
        </p:nvSpPr>
        <p:spPr/>
        <p:txBody>
          <a:bodyPr/>
          <a:lstStyle/>
          <a:p>
            <a:r>
              <a:rPr lang="de-DE" smtClean="0"/>
              <a:t>Consequent action</a:t>
            </a:r>
          </a:p>
        </p:txBody>
      </p:sp>
      <p:sp>
        <p:nvSpPr>
          <p:cNvPr id="124930" name="Inhaltsplatzhalter 2"/>
          <p:cNvSpPr>
            <a:spLocks noGrp="1"/>
          </p:cNvSpPr>
          <p:nvPr>
            <p:ph idx="1"/>
          </p:nvPr>
        </p:nvSpPr>
        <p:spPr/>
        <p:txBody>
          <a:bodyPr/>
          <a:lstStyle/>
          <a:p>
            <a:pPr marL="0" indent="0">
              <a:buFont typeface="Wingdings" pitchFamily="2" charset="2"/>
              <a:buNone/>
            </a:pPr>
            <a:endParaRPr lang="de-DE" smtClean="0"/>
          </a:p>
          <a:p>
            <a:pPr marL="0" indent="0">
              <a:buFont typeface="Wingdings" pitchFamily="2" charset="2"/>
              <a:buNone/>
            </a:pPr>
            <a:endParaRPr lang="de-DE" smtClean="0"/>
          </a:p>
          <a:p>
            <a:pPr marL="0" indent="0">
              <a:buFont typeface="Wingdings" pitchFamily="2" charset="2"/>
              <a:buNone/>
            </a:pPr>
            <a:endParaRPr lang="de-DE" smtClean="0"/>
          </a:p>
          <a:p>
            <a:pPr marL="0" indent="0">
              <a:buFont typeface="Wingdings" pitchFamily="2" charset="2"/>
              <a:buNone/>
            </a:pPr>
            <a:endParaRPr lang="de-DE" smtClean="0"/>
          </a:p>
          <a:p>
            <a:pPr marL="0" indent="0">
              <a:buFont typeface="Wingdings" pitchFamily="2" charset="2"/>
              <a:buNone/>
            </a:pPr>
            <a:endParaRPr lang="de-DE" smtClean="0"/>
          </a:p>
          <a:p>
            <a:pPr marL="0" indent="0">
              <a:buFont typeface="Wingdings" pitchFamily="2" charset="2"/>
              <a:buNone/>
            </a:pPr>
            <a:endParaRPr lang="de-DE" smtClean="0"/>
          </a:p>
        </p:txBody>
      </p:sp>
      <p:sp>
        <p:nvSpPr>
          <p:cNvPr id="124931" name="Foliennummernplatzhalter 4"/>
          <p:cNvSpPr>
            <a:spLocks noGrp="1"/>
          </p:cNvSpPr>
          <p:nvPr>
            <p:ph type="sldNum" sz="quarter" idx="11"/>
          </p:nvPr>
        </p:nvSpPr>
        <p:spPr>
          <a:noFill/>
        </p:spPr>
        <p:txBody>
          <a:bodyPr/>
          <a:lstStyle/>
          <a:p>
            <a:fld id="{7764EDC6-51C3-4F73-9732-A8115583D762}" type="slidenum">
              <a:rPr lang="de-DE" smtClean="0"/>
              <a:pPr/>
              <a:t>21</a:t>
            </a:fld>
            <a:endParaRPr lang="de-DE" smtClean="0"/>
          </a:p>
        </p:txBody>
      </p:sp>
      <p:pic>
        <p:nvPicPr>
          <p:cNvPr id="124932" name="Picture 2"/>
          <p:cNvPicPr>
            <a:picLocks noChangeAspect="1" noChangeArrowheads="1"/>
          </p:cNvPicPr>
          <p:nvPr/>
        </p:nvPicPr>
        <p:blipFill>
          <a:blip r:embed="rId2"/>
          <a:srcRect/>
          <a:stretch>
            <a:fillRect/>
          </a:stretch>
        </p:blipFill>
        <p:spPr bwMode="auto">
          <a:xfrm>
            <a:off x="4548188" y="1035050"/>
            <a:ext cx="2162175" cy="1800225"/>
          </a:xfrm>
          <a:prstGeom prst="rect">
            <a:avLst/>
          </a:prstGeom>
          <a:noFill/>
          <a:ln w="9525">
            <a:noFill/>
            <a:miter lim="800000"/>
            <a:headEnd/>
            <a:tailEnd/>
          </a:ln>
        </p:spPr>
      </p:pic>
      <p:pic>
        <p:nvPicPr>
          <p:cNvPr id="124933" name="Picture 3"/>
          <p:cNvPicPr>
            <a:picLocks noChangeAspect="1" noChangeArrowheads="1"/>
          </p:cNvPicPr>
          <p:nvPr/>
        </p:nvPicPr>
        <p:blipFill>
          <a:blip r:embed="rId3"/>
          <a:srcRect/>
          <a:stretch>
            <a:fillRect/>
          </a:stretch>
        </p:blipFill>
        <p:spPr bwMode="auto">
          <a:xfrm>
            <a:off x="900113" y="1035050"/>
            <a:ext cx="2238375" cy="1800225"/>
          </a:xfrm>
          <a:prstGeom prst="rect">
            <a:avLst/>
          </a:prstGeom>
          <a:noFill/>
          <a:ln w="9525">
            <a:noFill/>
            <a:miter lim="800000"/>
            <a:headEnd/>
            <a:tailEnd/>
          </a:ln>
        </p:spPr>
      </p:pic>
      <p:sp>
        <p:nvSpPr>
          <p:cNvPr id="6" name="Textfeld 5"/>
          <p:cNvSpPr txBox="1">
            <a:spLocks noChangeArrowheads="1"/>
          </p:cNvSpPr>
          <p:nvPr/>
        </p:nvSpPr>
        <p:spPr bwMode="auto">
          <a:xfrm>
            <a:off x="900113" y="3141663"/>
            <a:ext cx="6985000" cy="2708275"/>
          </a:xfrm>
          <a:prstGeom prst="rect">
            <a:avLst/>
          </a:prstGeom>
          <a:noFill/>
          <a:ln w="9525">
            <a:noFill/>
            <a:miter lim="800000"/>
            <a:headEnd/>
            <a:tailEnd/>
          </a:ln>
        </p:spPr>
        <p:txBody>
          <a:bodyPr>
            <a:spAutoFit/>
          </a:bodyPr>
          <a:lstStyle/>
          <a:p>
            <a:pPr marL="342900" indent="-342900" eaLnBrk="0" hangingPunct="0">
              <a:spcBef>
                <a:spcPct val="50000"/>
              </a:spcBef>
              <a:buFont typeface="Wingdings" pitchFamily="2" charset="2"/>
              <a:buChar char="Ø"/>
            </a:pPr>
            <a:r>
              <a:rPr lang="de-DE"/>
              <a:t>Don‘t shut the deliverables away in the desk of the boss.</a:t>
            </a:r>
          </a:p>
          <a:p>
            <a:pPr marL="342900" indent="-342900" eaLnBrk="0" hangingPunct="0">
              <a:spcBef>
                <a:spcPct val="50000"/>
              </a:spcBef>
              <a:buFont typeface="Wingdings" pitchFamily="2" charset="2"/>
              <a:buChar char="Ø"/>
            </a:pPr>
            <a:r>
              <a:rPr lang="de-DE"/>
              <a:t>Make them available for all interested colleagues.</a:t>
            </a:r>
          </a:p>
          <a:p>
            <a:pPr marL="342900" indent="-342900" eaLnBrk="0" hangingPunct="0">
              <a:spcBef>
                <a:spcPct val="50000"/>
              </a:spcBef>
              <a:buFont typeface="Wingdings" pitchFamily="2" charset="2"/>
              <a:buChar char="Ø"/>
            </a:pPr>
            <a:r>
              <a:rPr lang="de-DE"/>
              <a:t>Cosider storing relevant deliverables on your server.</a:t>
            </a:r>
          </a:p>
          <a:p>
            <a:pPr marL="342900" indent="-342900" eaLnBrk="0" hangingPunct="0">
              <a:spcBef>
                <a:spcPct val="50000"/>
              </a:spcBef>
              <a:buFont typeface="Wingdings" pitchFamily="2" charset="2"/>
              <a:buChar char="Ø"/>
            </a:pPr>
            <a:r>
              <a:rPr lang="de-DE"/>
              <a:t>Transfer them in detailed, national work procedures in your own language! </a:t>
            </a:r>
          </a:p>
        </p:txBody>
      </p:sp>
      <p:grpSp>
        <p:nvGrpSpPr>
          <p:cNvPr id="124935" name="Elektrizität_Gruppe"/>
          <p:cNvGrpSpPr>
            <a:grpSpLocks/>
          </p:cNvGrpSpPr>
          <p:nvPr/>
        </p:nvGrpSpPr>
        <p:grpSpPr bwMode="auto">
          <a:xfrm>
            <a:off x="6170613" y="200025"/>
            <a:ext cx="414337" cy="414338"/>
            <a:chOff x="3948" y="2830"/>
            <a:chExt cx="227" cy="227"/>
          </a:xfrm>
        </p:grpSpPr>
        <p:sp>
          <p:nvSpPr>
            <p:cNvPr id="124947"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4948" name="Picture 9" descr="Strom_300dpi"/>
            <p:cNvPicPr>
              <a:picLocks noChangeAspect="1" noChangeArrowheads="1"/>
            </p:cNvPicPr>
            <p:nvPr/>
          </p:nvPicPr>
          <p:blipFill>
            <a:blip r:embed="rId4"/>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24936" name="Gas_Gruppe"/>
          <p:cNvGrpSpPr>
            <a:grpSpLocks/>
          </p:cNvGrpSpPr>
          <p:nvPr/>
        </p:nvGrpSpPr>
        <p:grpSpPr bwMode="auto">
          <a:xfrm>
            <a:off x="6729413" y="200025"/>
            <a:ext cx="414337" cy="414338"/>
            <a:chOff x="4286" y="2834"/>
            <a:chExt cx="227" cy="227"/>
          </a:xfrm>
        </p:grpSpPr>
        <p:sp>
          <p:nvSpPr>
            <p:cNvPr id="124945"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4946" name="Picture 12" descr="Gas_300dpi"/>
            <p:cNvPicPr>
              <a:picLocks noChangeAspect="1" noChangeArrowheads="1"/>
            </p:cNvPicPr>
            <p:nvPr/>
          </p:nvPicPr>
          <p:blipFill>
            <a:blip r:embed="rId5"/>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24937" name="Post_Gruppe"/>
          <p:cNvGrpSpPr>
            <a:grpSpLocks/>
          </p:cNvGrpSpPr>
          <p:nvPr/>
        </p:nvGrpSpPr>
        <p:grpSpPr bwMode="auto">
          <a:xfrm>
            <a:off x="7823200" y="200025"/>
            <a:ext cx="414338" cy="414338"/>
            <a:chOff x="4969" y="2834"/>
            <a:chExt cx="227" cy="227"/>
          </a:xfrm>
        </p:grpSpPr>
        <p:sp>
          <p:nvSpPr>
            <p:cNvPr id="124943"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4944" name="Picture 15" descr="Post_300dpi"/>
            <p:cNvPicPr>
              <a:picLocks noChangeAspect="1" noChangeArrowheads="1"/>
            </p:cNvPicPr>
            <p:nvPr/>
          </p:nvPicPr>
          <p:blipFill>
            <a:blip r:embed="rId6"/>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24938" name="Eisenbahnen_Gruppe"/>
          <p:cNvGrpSpPr>
            <a:grpSpLocks/>
          </p:cNvGrpSpPr>
          <p:nvPr/>
        </p:nvGrpSpPr>
        <p:grpSpPr bwMode="auto">
          <a:xfrm>
            <a:off x="8370888" y="200025"/>
            <a:ext cx="414337" cy="414338"/>
            <a:chOff x="5308" y="2834"/>
            <a:chExt cx="227" cy="227"/>
          </a:xfrm>
        </p:grpSpPr>
        <p:sp>
          <p:nvSpPr>
            <p:cNvPr id="124941"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4942" name="Picture 18" descr="Bahn_300dpi"/>
            <p:cNvPicPr>
              <a:picLocks noChangeAspect="1" noChangeArrowheads="1"/>
            </p:cNvPicPr>
            <p:nvPr/>
          </p:nvPicPr>
          <p:blipFill>
            <a:blip r:embed="rId7"/>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24939" name="Fußzeilenplatzhalter 3"/>
          <p:cNvSpPr>
            <a:spLocks noGrp="1"/>
          </p:cNvSpPr>
          <p:nvPr>
            <p:ph type="ftr" sz="quarter" idx="10"/>
          </p:nvPr>
        </p:nvSpPr>
        <p:spPr>
          <a:noFill/>
        </p:spPr>
        <p:txBody>
          <a:bodyPr/>
          <a:lstStyle/>
          <a:p>
            <a:r>
              <a:rPr lang="en-US" smtClean="0"/>
              <a:t>Vorname Name | Veranstaltung | © Bundesnetzagentur</a:t>
            </a:r>
          </a:p>
        </p:txBody>
      </p:sp>
      <p:sp>
        <p:nvSpPr>
          <p:cNvPr id="124940" name="Datumsplatzhalter 6"/>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6">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6">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6">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5953" name="Titel 1"/>
          <p:cNvSpPr>
            <a:spLocks noGrp="1"/>
          </p:cNvSpPr>
          <p:nvPr>
            <p:ph type="title"/>
          </p:nvPr>
        </p:nvSpPr>
        <p:spPr/>
        <p:txBody>
          <a:bodyPr/>
          <a:lstStyle/>
          <a:p>
            <a:r>
              <a:rPr lang="de-DE" smtClean="0"/>
              <a:t>References</a:t>
            </a:r>
          </a:p>
        </p:txBody>
      </p:sp>
      <p:sp>
        <p:nvSpPr>
          <p:cNvPr id="125954" name="Inhaltsplatzhalter 2"/>
          <p:cNvSpPr>
            <a:spLocks noGrp="1"/>
          </p:cNvSpPr>
          <p:nvPr>
            <p:ph idx="1"/>
          </p:nvPr>
        </p:nvSpPr>
        <p:spPr/>
        <p:txBody>
          <a:bodyPr/>
          <a:lstStyle/>
          <a:p>
            <a:pPr>
              <a:buFont typeface="Arial" charset="0"/>
              <a:buChar char="•"/>
            </a:pPr>
            <a:r>
              <a:rPr lang="de-DE" sz="2400" smtClean="0">
                <a:hlinkClick r:id="rId2"/>
              </a:rPr>
              <a:t>www.cept.org</a:t>
            </a:r>
            <a:r>
              <a:rPr lang="de-DE" sz="2400" smtClean="0"/>
              <a:t>, ECC, Framework, ECC Working Methods</a:t>
            </a:r>
          </a:p>
          <a:p>
            <a:pPr>
              <a:buFont typeface="Arial" charset="0"/>
              <a:buChar char="•"/>
            </a:pPr>
            <a:r>
              <a:rPr lang="de-DE" sz="2400" smtClean="0">
                <a:hlinkClick r:id="rId2"/>
              </a:rPr>
              <a:t>www.cept.org</a:t>
            </a:r>
            <a:r>
              <a:rPr lang="de-DE" sz="2400" smtClean="0"/>
              <a:t>, ECC, deliverables</a:t>
            </a:r>
          </a:p>
          <a:p>
            <a:pPr>
              <a:buFont typeface="Arial" charset="0"/>
              <a:buChar char="•"/>
            </a:pPr>
            <a:r>
              <a:rPr lang="de-DE" sz="2400" smtClean="0">
                <a:hlinkClick r:id="rId3"/>
              </a:rPr>
              <a:t>www.itu.int</a:t>
            </a:r>
            <a:r>
              <a:rPr lang="de-DE" sz="2400" smtClean="0"/>
              <a:t>, Radiocommunication,  </a:t>
            </a:r>
          </a:p>
        </p:txBody>
      </p:sp>
      <p:sp>
        <p:nvSpPr>
          <p:cNvPr id="125955" name="Foliennummernplatzhalter 4"/>
          <p:cNvSpPr>
            <a:spLocks noGrp="1"/>
          </p:cNvSpPr>
          <p:nvPr>
            <p:ph type="sldNum" sz="quarter" idx="11"/>
          </p:nvPr>
        </p:nvSpPr>
        <p:spPr>
          <a:noFill/>
        </p:spPr>
        <p:txBody>
          <a:bodyPr/>
          <a:lstStyle/>
          <a:p>
            <a:fld id="{1495E87A-86B7-4E50-A89F-7D14FB2C6EB6}" type="slidenum">
              <a:rPr lang="de-DE" smtClean="0"/>
              <a:pPr/>
              <a:t>22</a:t>
            </a:fld>
            <a:endParaRPr lang="de-DE" smtClean="0"/>
          </a:p>
        </p:txBody>
      </p:sp>
      <p:grpSp>
        <p:nvGrpSpPr>
          <p:cNvPr id="125956" name="Elektrizität_Gruppe"/>
          <p:cNvGrpSpPr>
            <a:grpSpLocks/>
          </p:cNvGrpSpPr>
          <p:nvPr/>
        </p:nvGrpSpPr>
        <p:grpSpPr bwMode="auto">
          <a:xfrm>
            <a:off x="6170613" y="200025"/>
            <a:ext cx="414337" cy="414338"/>
            <a:chOff x="3948" y="2830"/>
            <a:chExt cx="227" cy="227"/>
          </a:xfrm>
        </p:grpSpPr>
        <p:sp>
          <p:nvSpPr>
            <p:cNvPr id="125968" name="Rectangle 8"/>
            <p:cNvSpPr>
              <a:spLocks noChangeArrowheads="1"/>
            </p:cNvSpPr>
            <p:nvPr/>
          </p:nvSpPr>
          <p:spPr bwMode="auto">
            <a:xfrm>
              <a:off x="3948" y="2830"/>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5969" name="Picture 9" descr="Strom_300dpi"/>
            <p:cNvPicPr>
              <a:picLocks noChangeAspect="1" noChangeArrowheads="1"/>
            </p:cNvPicPr>
            <p:nvPr/>
          </p:nvPicPr>
          <p:blipFill>
            <a:blip r:embed="rId4"/>
            <a:srcRect/>
            <a:stretch>
              <a:fillRect/>
            </a:stretch>
          </p:blipFill>
          <p:spPr bwMode="auto">
            <a:xfrm>
              <a:off x="3959" y="2845"/>
              <a:ext cx="201" cy="201"/>
            </a:xfrm>
            <a:prstGeom prst="rect">
              <a:avLst/>
            </a:prstGeom>
            <a:solidFill>
              <a:srgbClr val="FACC9A"/>
            </a:solidFill>
            <a:ln w="9525">
              <a:noFill/>
              <a:miter lim="800000"/>
              <a:headEnd/>
              <a:tailEnd/>
            </a:ln>
          </p:spPr>
        </p:pic>
      </p:grpSp>
      <p:grpSp>
        <p:nvGrpSpPr>
          <p:cNvPr id="125957" name="Gas_Gruppe"/>
          <p:cNvGrpSpPr>
            <a:grpSpLocks/>
          </p:cNvGrpSpPr>
          <p:nvPr/>
        </p:nvGrpSpPr>
        <p:grpSpPr bwMode="auto">
          <a:xfrm>
            <a:off x="6729413" y="200025"/>
            <a:ext cx="414337" cy="414338"/>
            <a:chOff x="4286" y="2834"/>
            <a:chExt cx="227" cy="227"/>
          </a:xfrm>
        </p:grpSpPr>
        <p:sp>
          <p:nvSpPr>
            <p:cNvPr id="125966" name="Rectangle 11"/>
            <p:cNvSpPr>
              <a:spLocks noChangeArrowheads="1"/>
            </p:cNvSpPr>
            <p:nvPr/>
          </p:nvSpPr>
          <p:spPr bwMode="auto">
            <a:xfrm>
              <a:off x="4286"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5967" name="Picture 12" descr="Gas_300dpi"/>
            <p:cNvPicPr>
              <a:picLocks noChangeAspect="1" noChangeArrowheads="1"/>
            </p:cNvPicPr>
            <p:nvPr/>
          </p:nvPicPr>
          <p:blipFill>
            <a:blip r:embed="rId5"/>
            <a:srcRect/>
            <a:stretch>
              <a:fillRect/>
            </a:stretch>
          </p:blipFill>
          <p:spPr bwMode="auto">
            <a:xfrm>
              <a:off x="4306" y="2858"/>
              <a:ext cx="176" cy="176"/>
            </a:xfrm>
            <a:prstGeom prst="rect">
              <a:avLst/>
            </a:prstGeom>
            <a:solidFill>
              <a:srgbClr val="FACC9A"/>
            </a:solidFill>
            <a:ln w="9525">
              <a:noFill/>
              <a:miter lim="800000"/>
              <a:headEnd/>
              <a:tailEnd/>
            </a:ln>
          </p:spPr>
        </p:pic>
      </p:grpSp>
      <p:grpSp>
        <p:nvGrpSpPr>
          <p:cNvPr id="125958" name="Post_Gruppe"/>
          <p:cNvGrpSpPr>
            <a:grpSpLocks/>
          </p:cNvGrpSpPr>
          <p:nvPr/>
        </p:nvGrpSpPr>
        <p:grpSpPr bwMode="auto">
          <a:xfrm>
            <a:off x="7823200" y="200025"/>
            <a:ext cx="414338" cy="414338"/>
            <a:chOff x="4969" y="2834"/>
            <a:chExt cx="227" cy="227"/>
          </a:xfrm>
        </p:grpSpPr>
        <p:sp>
          <p:nvSpPr>
            <p:cNvPr id="125964" name="Rectangle 14"/>
            <p:cNvSpPr>
              <a:spLocks noChangeArrowheads="1"/>
            </p:cNvSpPr>
            <p:nvPr/>
          </p:nvSpPr>
          <p:spPr bwMode="auto">
            <a:xfrm>
              <a:off x="4969"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5965" name="Picture 15" descr="Post_300dpi"/>
            <p:cNvPicPr>
              <a:picLocks noChangeAspect="1" noChangeArrowheads="1"/>
            </p:cNvPicPr>
            <p:nvPr/>
          </p:nvPicPr>
          <p:blipFill>
            <a:blip r:embed="rId6"/>
            <a:srcRect/>
            <a:stretch>
              <a:fillRect/>
            </a:stretch>
          </p:blipFill>
          <p:spPr bwMode="auto">
            <a:xfrm>
              <a:off x="4986" y="2853"/>
              <a:ext cx="194" cy="194"/>
            </a:xfrm>
            <a:prstGeom prst="rect">
              <a:avLst/>
            </a:prstGeom>
            <a:solidFill>
              <a:srgbClr val="FACC9A"/>
            </a:solidFill>
            <a:ln w="9525">
              <a:noFill/>
              <a:miter lim="800000"/>
              <a:headEnd/>
              <a:tailEnd/>
            </a:ln>
          </p:spPr>
        </p:pic>
      </p:grpSp>
      <p:grpSp>
        <p:nvGrpSpPr>
          <p:cNvPr id="125959" name="Eisenbahnen_Gruppe"/>
          <p:cNvGrpSpPr>
            <a:grpSpLocks/>
          </p:cNvGrpSpPr>
          <p:nvPr/>
        </p:nvGrpSpPr>
        <p:grpSpPr bwMode="auto">
          <a:xfrm>
            <a:off x="8370888" y="200025"/>
            <a:ext cx="414337" cy="414338"/>
            <a:chOff x="5308" y="2834"/>
            <a:chExt cx="227" cy="227"/>
          </a:xfrm>
        </p:grpSpPr>
        <p:sp>
          <p:nvSpPr>
            <p:cNvPr id="125962" name="Rectangle 17"/>
            <p:cNvSpPr>
              <a:spLocks noChangeArrowheads="1"/>
            </p:cNvSpPr>
            <p:nvPr/>
          </p:nvSpPr>
          <p:spPr bwMode="auto">
            <a:xfrm>
              <a:off x="5308" y="2834"/>
              <a:ext cx="227" cy="227"/>
            </a:xfrm>
            <a:prstGeom prst="rect">
              <a:avLst/>
            </a:prstGeom>
            <a:solidFill>
              <a:srgbClr val="FACC9A"/>
            </a:solidFill>
            <a:ln w="9525">
              <a:noFill/>
              <a:miter lim="800000"/>
              <a:headEnd/>
              <a:tailEnd/>
            </a:ln>
          </p:spPr>
          <p:txBody>
            <a:bodyPr wrap="none" anchor="ctr"/>
            <a:lstStyle/>
            <a:p>
              <a:pPr>
                <a:spcBef>
                  <a:spcPct val="20000"/>
                </a:spcBef>
                <a:buClr>
                  <a:srgbClr val="BBC6D6"/>
                </a:buClr>
                <a:buSzPct val="80000"/>
                <a:buFont typeface="Wingdings" pitchFamily="2" charset="2"/>
                <a:buNone/>
              </a:pPr>
              <a:endParaRPr lang="en-US" sz="1800"/>
            </a:p>
          </p:txBody>
        </p:sp>
        <p:pic>
          <p:nvPicPr>
            <p:cNvPr id="125963" name="Picture 18" descr="Bahn_300dpi"/>
            <p:cNvPicPr>
              <a:picLocks noChangeAspect="1" noChangeArrowheads="1"/>
            </p:cNvPicPr>
            <p:nvPr/>
          </p:nvPicPr>
          <p:blipFill>
            <a:blip r:embed="rId7"/>
            <a:srcRect/>
            <a:stretch>
              <a:fillRect/>
            </a:stretch>
          </p:blipFill>
          <p:spPr bwMode="auto">
            <a:xfrm>
              <a:off x="5339" y="2868"/>
              <a:ext cx="171" cy="171"/>
            </a:xfrm>
            <a:prstGeom prst="rect">
              <a:avLst/>
            </a:prstGeom>
            <a:solidFill>
              <a:srgbClr val="FACC9A"/>
            </a:solidFill>
            <a:ln w="9525">
              <a:noFill/>
              <a:miter lim="800000"/>
              <a:headEnd/>
              <a:tailEnd/>
            </a:ln>
          </p:spPr>
        </p:pic>
      </p:grpSp>
      <p:sp>
        <p:nvSpPr>
          <p:cNvPr id="125960" name="Fußzeilenplatzhalter 3"/>
          <p:cNvSpPr>
            <a:spLocks noGrp="1"/>
          </p:cNvSpPr>
          <p:nvPr>
            <p:ph type="ftr" sz="quarter" idx="10"/>
          </p:nvPr>
        </p:nvSpPr>
        <p:spPr>
          <a:noFill/>
        </p:spPr>
        <p:txBody>
          <a:bodyPr/>
          <a:lstStyle/>
          <a:p>
            <a:r>
              <a:rPr lang="en-US" smtClean="0"/>
              <a:t>Vorname Name | Veranstaltung | © Bundesnetzagentur</a:t>
            </a:r>
          </a:p>
        </p:txBody>
      </p:sp>
      <p:sp>
        <p:nvSpPr>
          <p:cNvPr id="125961" name="Datumsplatzhalter 5"/>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6977" name="Foliennummernplatzhalter 2"/>
          <p:cNvSpPr>
            <a:spLocks noGrp="1"/>
          </p:cNvSpPr>
          <p:nvPr>
            <p:ph type="sldNum" sz="quarter" idx="11"/>
          </p:nvPr>
        </p:nvSpPr>
        <p:spPr>
          <a:noFill/>
        </p:spPr>
        <p:txBody>
          <a:bodyPr/>
          <a:lstStyle/>
          <a:p>
            <a:fld id="{E84C3DEC-7FC9-4751-B505-A80271C09AD7}" type="slidenum">
              <a:rPr lang="de-DE" smtClean="0"/>
              <a:pPr/>
              <a:t>23</a:t>
            </a:fld>
            <a:endParaRPr lang="de-DE" smtClean="0"/>
          </a:p>
        </p:txBody>
      </p:sp>
      <p:sp>
        <p:nvSpPr>
          <p:cNvPr id="126978" name="Kernaussage"/>
          <p:cNvSpPr>
            <a:spLocks noGrp="1" noChangeArrowheads="1"/>
          </p:cNvSpPr>
          <p:nvPr>
            <p:ph type="title" idx="4294967295"/>
          </p:nvPr>
        </p:nvSpPr>
        <p:spPr>
          <a:xfrm>
            <a:off x="682625" y="1330325"/>
            <a:ext cx="8108950" cy="2019300"/>
          </a:xfrm>
        </p:spPr>
        <p:txBody>
          <a:bodyPr/>
          <a:lstStyle/>
          <a:p>
            <a:pPr eaLnBrk="1" hangingPunct="1"/>
            <a:r>
              <a:rPr lang="de-DE" smtClean="0"/>
              <a:t>Questions and remarks?</a:t>
            </a:r>
          </a:p>
        </p:txBody>
      </p:sp>
      <p:sp>
        <p:nvSpPr>
          <p:cNvPr id="735235" name="Schlussangaben"/>
          <p:cNvSpPr>
            <a:spLocks noGrp="1" noChangeArrowheads="1"/>
          </p:cNvSpPr>
          <p:nvPr>
            <p:ph type="body" idx="4294967295"/>
          </p:nvPr>
        </p:nvSpPr>
        <p:spPr>
          <a:xfrm>
            <a:off x="700088" y="3754438"/>
            <a:ext cx="8085137" cy="1646237"/>
          </a:xfrm>
        </p:spPr>
        <p:txBody>
          <a:bodyPr>
            <a:normAutofit lnSpcReduction="10000"/>
          </a:bodyPr>
          <a:lstStyle/>
          <a:p>
            <a:pPr marL="0" indent="0" eaLnBrk="1" hangingPunct="1">
              <a:defRPr/>
            </a:pPr>
            <a:r>
              <a:rPr lang="de-DE" dirty="0" smtClean="0"/>
              <a:t>Ralf Trautmann</a:t>
            </a:r>
            <a:endParaRPr lang="de-DE" dirty="0"/>
          </a:p>
          <a:p>
            <a:pPr marL="0" indent="0" eaLnBrk="1" hangingPunct="1">
              <a:defRPr/>
            </a:pPr>
            <a:r>
              <a:rPr lang="de-DE" dirty="0" smtClean="0"/>
              <a:t>Chairman CEPT FM PT22 </a:t>
            </a:r>
            <a:r>
              <a:rPr lang="de-DE" dirty="0" err="1" smtClean="0"/>
              <a:t>and</a:t>
            </a:r>
            <a:r>
              <a:rPr lang="de-DE" dirty="0" smtClean="0"/>
              <a:t> ITU-R WP 1C</a:t>
            </a:r>
            <a:endParaRPr lang="de-DE" dirty="0"/>
          </a:p>
          <a:p>
            <a:pPr marL="0" indent="0" eaLnBrk="1" hangingPunct="1">
              <a:defRPr/>
            </a:pPr>
            <a:endParaRPr lang="de-DE" dirty="0"/>
          </a:p>
          <a:p>
            <a:pPr marL="0" indent="0" eaLnBrk="1" hangingPunct="1">
              <a:defRPr/>
            </a:pPr>
            <a:endParaRPr lang="de-DE" dirty="0"/>
          </a:p>
          <a:p>
            <a:pPr marL="0" indent="0" eaLnBrk="1" hangingPunct="1">
              <a:defRPr/>
            </a:pPr>
            <a:r>
              <a:rPr lang="de-DE" dirty="0" smtClean="0"/>
              <a:t>ralf.trautmann@bnetza.de</a:t>
            </a:r>
            <a:endParaRPr lang="de-DE" dirty="0"/>
          </a:p>
        </p:txBody>
      </p:sp>
      <p:sp>
        <p:nvSpPr>
          <p:cNvPr id="126980" name="Fußzeilenplatzhalter 1"/>
          <p:cNvSpPr>
            <a:spLocks noGrp="1"/>
          </p:cNvSpPr>
          <p:nvPr>
            <p:ph type="ftr" sz="quarter" idx="10"/>
          </p:nvPr>
        </p:nvSpPr>
        <p:spPr>
          <a:noFill/>
        </p:spPr>
        <p:txBody>
          <a:bodyPr/>
          <a:lstStyle/>
          <a:p>
            <a:r>
              <a:rPr lang="en-US" smtClean="0"/>
              <a:t>Vorname Name | Veranstaltung | © Bundesnetzagentur</a:t>
            </a:r>
          </a:p>
        </p:txBody>
      </p:sp>
      <p:sp>
        <p:nvSpPr>
          <p:cNvPr id="126981" name="Datumsplatzhalter 2"/>
          <p:cNvSpPr>
            <a:spLocks noGrp="1"/>
          </p:cNvSpPr>
          <p:nvPr>
            <p:ph type="dt" sz="quarter" idx="12"/>
          </p:nvPr>
        </p:nvSpPr>
        <p:spPr>
          <a:noFill/>
          <a:ln>
            <a:miter lim="800000"/>
            <a:headEnd/>
            <a:tailEnd/>
          </a:ln>
        </p:spPr>
        <p:txBody>
          <a:bodyPr/>
          <a:lstStyle/>
          <a:p>
            <a:endParaRPr lang="ru-RU" smtClean="0"/>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2097" name="Rectangle 2"/>
          <p:cNvSpPr>
            <a:spLocks noGrp="1" noChangeArrowheads="1"/>
          </p:cNvSpPr>
          <p:nvPr>
            <p:ph type="title"/>
          </p:nvPr>
        </p:nvSpPr>
        <p:spPr/>
        <p:txBody>
          <a:bodyPr/>
          <a:lstStyle/>
          <a:p>
            <a:pPr eaLnBrk="1" hangingPunct="1"/>
            <a:endParaRPr lang="ru-RU" smtClean="0"/>
          </a:p>
        </p:txBody>
      </p:sp>
      <p:sp>
        <p:nvSpPr>
          <p:cNvPr id="132098" name="Rectangle 3"/>
          <p:cNvSpPr>
            <a:spLocks noGrp="1" noChangeArrowheads="1"/>
          </p:cNvSpPr>
          <p:nvPr>
            <p:ph type="body" idx="1"/>
          </p:nvPr>
        </p:nvSpPr>
        <p:spPr/>
        <p:txBody>
          <a:bodyPr/>
          <a:lstStyle/>
          <a:p>
            <a:pPr marL="0" indent="0" eaLnBrk="1" hangingPunct="1"/>
            <a:endParaRPr lang="ru-RU" smtClean="0"/>
          </a:p>
        </p:txBody>
      </p:sp>
      <p:pic>
        <p:nvPicPr>
          <p:cNvPr id="132099" name="Picture 4" descr="AnführungszeigenUnten"/>
          <p:cNvPicPr>
            <a:picLocks noChangeAspect="1" noChangeArrowheads="1"/>
          </p:cNvPicPr>
          <p:nvPr/>
        </p:nvPicPr>
        <p:blipFill>
          <a:blip r:embed="rId3"/>
          <a:srcRect t="51535" r="13281"/>
          <a:stretch>
            <a:fillRect/>
          </a:stretch>
        </p:blipFill>
        <p:spPr bwMode="auto">
          <a:xfrm>
            <a:off x="708025" y="2181225"/>
            <a:ext cx="528638" cy="576263"/>
          </a:xfrm>
          <a:prstGeom prst="rect">
            <a:avLst/>
          </a:prstGeom>
          <a:noFill/>
          <a:ln w="9525">
            <a:noFill/>
            <a:miter lim="800000"/>
            <a:headEnd/>
            <a:tailEnd/>
          </a:ln>
        </p:spPr>
      </p:pic>
      <p:pic>
        <p:nvPicPr>
          <p:cNvPr id="132100" name="Picture 5" descr="AnführungszeigenOben"/>
          <p:cNvPicPr>
            <a:picLocks noChangeAspect="1" noChangeArrowheads="1"/>
          </p:cNvPicPr>
          <p:nvPr/>
        </p:nvPicPr>
        <p:blipFill>
          <a:blip r:embed="rId4"/>
          <a:srcRect b="47530"/>
          <a:stretch>
            <a:fillRect/>
          </a:stretch>
        </p:blipFill>
        <p:spPr bwMode="auto">
          <a:xfrm>
            <a:off x="8175625" y="3165475"/>
            <a:ext cx="615950" cy="623888"/>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4145" name="Foliennummernplatzhalter 3"/>
          <p:cNvSpPr>
            <a:spLocks noGrp="1"/>
          </p:cNvSpPr>
          <p:nvPr>
            <p:ph type="sldNum" sz="quarter" idx="10"/>
          </p:nvPr>
        </p:nvSpPr>
        <p:spPr>
          <a:noFill/>
        </p:spPr>
        <p:txBody>
          <a:bodyPr/>
          <a:lstStyle/>
          <a:p>
            <a:fld id="{2FFEA46D-4E29-4DF0-9C74-425ABF0849D8}" type="slidenum">
              <a:rPr lang="de-DE" smtClean="0"/>
              <a:pPr/>
              <a:t>27</a:t>
            </a:fld>
            <a:endParaRPr lang="de-DE" smtClean="0"/>
          </a:p>
        </p:txBody>
      </p:sp>
      <p:sp>
        <p:nvSpPr>
          <p:cNvPr id="134146" name="Rectangle 2"/>
          <p:cNvSpPr>
            <a:spLocks noGrp="1" noChangeArrowheads="1"/>
          </p:cNvSpPr>
          <p:nvPr>
            <p:ph type="title"/>
          </p:nvPr>
        </p:nvSpPr>
        <p:spPr/>
        <p:txBody>
          <a:bodyPr/>
          <a:lstStyle/>
          <a:p>
            <a:pPr eaLnBrk="1" hangingPunct="1"/>
            <a:endParaRPr lang="ru-RU" sz="2400" smtClean="0"/>
          </a:p>
        </p:txBody>
      </p:sp>
      <p:sp>
        <p:nvSpPr>
          <p:cNvPr id="134147" name="Rectangle 3"/>
          <p:cNvSpPr>
            <a:spLocks noGrp="1" noChangeArrowheads="1"/>
          </p:cNvSpPr>
          <p:nvPr>
            <p:ph type="body" idx="1"/>
          </p:nvPr>
        </p:nvSpPr>
        <p:spPr/>
        <p:txBody>
          <a:bodyPr/>
          <a:lstStyle/>
          <a:p>
            <a:pPr marL="0" indent="0" eaLnBrk="1" hangingPunct="1"/>
            <a:endParaRPr lang="ru-RU" smtClean="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Bundesnetzagentur-Vorlage">
  <a:themeElements>
    <a:clrScheme name="Kopie von Bundesnetzagentur-Vorlage 1">
      <a:dk1>
        <a:srgbClr val="000000"/>
      </a:dk1>
      <a:lt1>
        <a:srgbClr val="FFFFFF"/>
      </a:lt1>
      <a:dk2>
        <a:srgbClr val="FFFFFF"/>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fontScheme name="Office Theme">
      <a:majorFont>
        <a:latin typeface="Arial Narrow"/>
        <a:ea typeface=""/>
        <a:cs typeface=""/>
      </a:majorFont>
      <a:minorFont>
        <a:latin typeface="Arial Narrow"/>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noFill/>
        <a:ln w="9525" cap="flat" cmpd="sng" algn="ctr">
          <a:no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20000"/>
          </a:spcBef>
          <a:spcAft>
            <a:spcPct val="0"/>
          </a:spcAft>
          <a:buClr>
            <a:srgbClr val="BBC6D6"/>
          </a:buClr>
          <a:buSzPct val="80000"/>
          <a:buFont typeface="Wingdings" pitchFamily="1" charset="2"/>
          <a:buNone/>
          <a:tabLst/>
          <a:defRPr kumimoji="0" lang="de-DE" sz="1800" b="0" i="0" u="none" strike="noStrike" cap="none" normalizeH="0" baseline="0" smtClean="0">
            <a:ln>
              <a:noFill/>
            </a:ln>
            <a:solidFill>
              <a:schemeClr val="tx1"/>
            </a:solidFill>
            <a:effectLst/>
            <a:latin typeface="Arial Narrow" pitchFamily="1" charset="0"/>
          </a:defRPr>
        </a:defPPr>
      </a:lstStyle>
    </a:spDef>
    <a:lnDef>
      <a:spPr bwMode="auto">
        <a:xfrm>
          <a:off x="0" y="0"/>
          <a:ext cx="1" cy="1"/>
        </a:xfrm>
        <a:custGeom>
          <a:avLst/>
          <a:gdLst/>
          <a:ahLst/>
          <a:cxnLst/>
          <a:rect l="0" t="0" r="0" b="0"/>
          <a:pathLst/>
        </a:custGeom>
        <a:noFill/>
        <a:ln w="9525" cap="flat" cmpd="sng" algn="ctr">
          <a:no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20000"/>
          </a:spcBef>
          <a:spcAft>
            <a:spcPct val="0"/>
          </a:spcAft>
          <a:buClr>
            <a:srgbClr val="BBC6D6"/>
          </a:buClr>
          <a:buSzPct val="80000"/>
          <a:buFont typeface="Wingdings" pitchFamily="1" charset="2"/>
          <a:buNone/>
          <a:tabLst/>
          <a:defRPr kumimoji="0" lang="de-DE" sz="1800" b="0" i="0" u="none" strike="noStrike" cap="none" normalizeH="0" baseline="0" smtClean="0">
            <a:ln>
              <a:noFill/>
            </a:ln>
            <a:solidFill>
              <a:schemeClr val="tx1"/>
            </a:solidFill>
            <a:effectLst/>
            <a:latin typeface="Arial Narrow" pitchFamily="1" charset="0"/>
          </a:defRPr>
        </a:defPPr>
      </a:lstStyle>
    </a:lnDef>
  </a:objectDefaults>
  <a:extraClrSchemeLst>
    <a:extraClrScheme>
      <a:clrScheme name="Office Theme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Office Theme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Office Theme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Office Theme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Office Theme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Office Theme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Office Theme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Office Theme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Office Theme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Office Theme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Office Theme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Office Theme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
      <a:clrScheme name="Office Theme 13">
        <a:dk1>
          <a:srgbClr val="000000"/>
        </a:dk1>
        <a:lt1>
          <a:srgbClr val="FFFFFF"/>
        </a:lt1>
        <a:dk2>
          <a:srgbClr val="FFFFFF"/>
        </a:dk2>
        <a:lt2>
          <a:srgbClr val="808080"/>
        </a:lt2>
        <a:accent1>
          <a:srgbClr val="157293"/>
        </a:accent1>
        <a:accent2>
          <a:srgbClr val="5D8BA8"/>
        </a:accent2>
        <a:accent3>
          <a:srgbClr val="FFFFFF"/>
        </a:accent3>
        <a:accent4>
          <a:srgbClr val="000000"/>
        </a:accent4>
        <a:accent5>
          <a:srgbClr val="AABCC8"/>
        </a:accent5>
        <a:accent6>
          <a:srgbClr val="537D98"/>
        </a:accent6>
        <a:hlink>
          <a:srgbClr val="85A6BD"/>
        </a:hlink>
        <a:folHlink>
          <a:srgbClr val="ACC2D3"/>
        </a:folHlink>
      </a:clrScheme>
      <a:clrMap bg1="lt1" tx1="dk1" bg2="lt2" tx2="dk2" accent1="accent1" accent2="accent2" accent3="accent3" accent4="accent4" accent5="accent5" accent6="accent6" hlink="hlink" folHlink="folHlink"/>
    </a:extraClrScheme>
    <a:extraClrScheme>
      <a:clrScheme name="Office Theme 14">
        <a:dk1>
          <a:srgbClr val="000000"/>
        </a:dk1>
        <a:lt1>
          <a:srgbClr val="FFFFFF"/>
        </a:lt1>
        <a:dk2>
          <a:srgbClr val="FFFFFF"/>
        </a:dk2>
        <a:lt2>
          <a:srgbClr val="D5E0E9"/>
        </a:lt2>
        <a:accent1>
          <a:srgbClr val="157293"/>
        </a:accent1>
        <a:accent2>
          <a:srgbClr val="5D8BA8"/>
        </a:accent2>
        <a:accent3>
          <a:srgbClr val="FFFFFF"/>
        </a:accent3>
        <a:accent4>
          <a:srgbClr val="000000"/>
        </a:accent4>
        <a:accent5>
          <a:srgbClr val="AABCC8"/>
        </a:accent5>
        <a:accent6>
          <a:srgbClr val="537D98"/>
        </a:accent6>
        <a:hlink>
          <a:srgbClr val="85A6BD"/>
        </a:hlink>
        <a:folHlink>
          <a:srgbClr val="ACC2D3"/>
        </a:folHlink>
      </a:clrScheme>
      <a:clrMap bg1="lt1" tx1="dk1" bg2="lt2" tx2="dk2" accent1="accent1" accent2="accent2" accent3="accent3" accent4="accent4" accent5="accent5" accent6="accent6" hlink="hlink" folHlink="folHlink"/>
    </a:extraClrScheme>
    <a:extraClrScheme>
      <a:clrScheme name="Kopie von Bundesnetzagentur-Vorlage 1">
        <a:dk1>
          <a:srgbClr val="000000"/>
        </a:dk1>
        <a:lt1>
          <a:srgbClr val="FFFFFF"/>
        </a:lt1>
        <a:dk2>
          <a:srgbClr val="FFFFFF"/>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
      <a:clrScheme name="Kopie von Bundesnetzagentur-Vorlage 2">
        <a:dk1>
          <a:srgbClr val="080808"/>
        </a:dk1>
        <a:lt1>
          <a:srgbClr val="FFFFFF"/>
        </a:lt1>
        <a:dk2>
          <a:srgbClr val="080808"/>
        </a:dk2>
        <a:lt2>
          <a:srgbClr val="D4DFE8"/>
        </a:lt2>
        <a:accent1>
          <a:srgbClr val="265A7F"/>
        </a:accent1>
        <a:accent2>
          <a:srgbClr val="F39A16"/>
        </a:accent2>
        <a:accent3>
          <a:srgbClr val="FFFFFF"/>
        </a:accent3>
        <a:accent4>
          <a:srgbClr val="060606"/>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2_Übersichtsfolie">
  <a:themeElements>
    <a:clrScheme name="2_Übersichtsfolie 1">
      <a:dk1>
        <a:srgbClr val="000000"/>
      </a:dk1>
      <a:lt1>
        <a:srgbClr val="FFFFFF"/>
      </a:lt1>
      <a:dk2>
        <a:srgbClr val="000000"/>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fontScheme name="2_Übersichtsfolie">
      <a:majorFont>
        <a:latin typeface="Verdana"/>
        <a:ea typeface=""/>
        <a:cs typeface=""/>
      </a:majorFont>
      <a:minorFont>
        <a:latin typeface="Verdana"/>
        <a:ea typeface=""/>
        <a:cs typeface=""/>
      </a:minorFont>
    </a:fontScheme>
    <a:fmtScheme name="Larissa">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2_Übersichtsfolie 1">
        <a:dk1>
          <a:srgbClr val="000000"/>
        </a:dk1>
        <a:lt1>
          <a:srgbClr val="FFFFFF"/>
        </a:lt1>
        <a:dk2>
          <a:srgbClr val="000000"/>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5_weiße Folie">
  <a:themeElements>
    <a:clrScheme name="5_weiße Folie 2">
      <a:dk1>
        <a:srgbClr val="080808"/>
      </a:dk1>
      <a:lt1>
        <a:srgbClr val="FFFFFF"/>
      </a:lt1>
      <a:dk2>
        <a:srgbClr val="080808"/>
      </a:dk2>
      <a:lt2>
        <a:srgbClr val="D4DFE8"/>
      </a:lt2>
      <a:accent1>
        <a:srgbClr val="265A7F"/>
      </a:accent1>
      <a:accent2>
        <a:srgbClr val="F39A16"/>
      </a:accent2>
      <a:accent3>
        <a:srgbClr val="FFFFFF"/>
      </a:accent3>
      <a:accent4>
        <a:srgbClr val="060606"/>
      </a:accent4>
      <a:accent5>
        <a:srgbClr val="ACB5C0"/>
      </a:accent5>
      <a:accent6>
        <a:srgbClr val="DC8B13"/>
      </a:accent6>
      <a:hlink>
        <a:srgbClr val="84A6BF"/>
      </a:hlink>
      <a:folHlink>
        <a:srgbClr val="9C9C9C"/>
      </a:folHlink>
    </a:clrScheme>
    <a:fontScheme name="5_weiße Folie">
      <a:majorFont>
        <a:latin typeface="Verdana"/>
        <a:ea typeface=""/>
        <a:cs typeface=""/>
      </a:majorFont>
      <a:minorFont>
        <a:latin typeface="Verdana"/>
        <a:ea typeface=""/>
        <a:cs typeface=""/>
      </a:minorFont>
    </a:fontScheme>
    <a:fmtScheme name="Larissa">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5_weiße Folie 1">
        <a:dk1>
          <a:srgbClr val="000000"/>
        </a:dk1>
        <a:lt1>
          <a:srgbClr val="FFFFFF"/>
        </a:lt1>
        <a:dk2>
          <a:srgbClr val="FFFFFF"/>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
      <a:clrScheme name="5_weiße Folie 2">
        <a:dk1>
          <a:srgbClr val="080808"/>
        </a:dk1>
        <a:lt1>
          <a:srgbClr val="FFFFFF"/>
        </a:lt1>
        <a:dk2>
          <a:srgbClr val="080808"/>
        </a:dk2>
        <a:lt2>
          <a:srgbClr val="D4DFE8"/>
        </a:lt2>
        <a:accent1>
          <a:srgbClr val="265A7F"/>
        </a:accent1>
        <a:accent2>
          <a:srgbClr val="F39A16"/>
        </a:accent2>
        <a:accent3>
          <a:srgbClr val="FFFFFF"/>
        </a:accent3>
        <a:accent4>
          <a:srgbClr val="060606"/>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Lst>
</a:theme>
</file>

<file path=ppt/theme/theme4.xml><?xml version="1.0" encoding="utf-8"?>
<a:theme xmlns:a="http://schemas.openxmlformats.org/drawingml/2006/main" name="6_schwarze Folie">
  <a:themeElements>
    <a:clrScheme name="6_schwarze Folie 1">
      <a:dk1>
        <a:srgbClr val="000000"/>
      </a:dk1>
      <a:lt1>
        <a:srgbClr val="FFFFFF"/>
      </a:lt1>
      <a:dk2>
        <a:srgbClr val="FFFFFF"/>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fontScheme name="6_schwarze Folie">
      <a:majorFont>
        <a:latin typeface="Verdana"/>
        <a:ea typeface=""/>
        <a:cs typeface=""/>
      </a:majorFont>
      <a:minorFont>
        <a:latin typeface="Verdana"/>
        <a:ea typeface=""/>
        <a:cs typeface=""/>
      </a:minorFont>
    </a:fontScheme>
    <a:fmtScheme name="Larissa">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6_schwarze Folie 1">
        <a:dk1>
          <a:srgbClr val="000000"/>
        </a:dk1>
        <a:lt1>
          <a:srgbClr val="FFFFFF"/>
        </a:lt1>
        <a:dk2>
          <a:srgbClr val="FFFFFF"/>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
      <a:clrScheme name="6_schwarze Folie 2">
        <a:dk1>
          <a:srgbClr val="080808"/>
        </a:dk1>
        <a:lt1>
          <a:srgbClr val="FFFFFF"/>
        </a:lt1>
        <a:dk2>
          <a:srgbClr val="080808"/>
        </a:dk2>
        <a:lt2>
          <a:srgbClr val="D4DFE8"/>
        </a:lt2>
        <a:accent1>
          <a:srgbClr val="265A7F"/>
        </a:accent1>
        <a:accent2>
          <a:srgbClr val="F39A16"/>
        </a:accent2>
        <a:accent3>
          <a:srgbClr val="FFFFFF"/>
        </a:accent3>
        <a:accent4>
          <a:srgbClr val="060606"/>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Lst>
</a:theme>
</file>

<file path=ppt/theme/theme5.xml><?xml version="1.0" encoding="utf-8"?>
<a:theme xmlns:a="http://schemas.openxmlformats.org/drawingml/2006/main" name="3_Themenfolie">
  <a:themeElements>
    <a:clrScheme name="3_Themenfolie 1">
      <a:dk1>
        <a:srgbClr val="000000"/>
      </a:dk1>
      <a:lt1>
        <a:srgbClr val="FFFFFF"/>
      </a:lt1>
      <a:dk2>
        <a:srgbClr val="FFFFFF"/>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fontScheme name="3_Themenfolie">
      <a:majorFont>
        <a:latin typeface="Verdana"/>
        <a:ea typeface=""/>
        <a:cs typeface=""/>
      </a:majorFont>
      <a:minorFont>
        <a:latin typeface="Verdana"/>
        <a:ea typeface=""/>
        <a:cs typeface=""/>
      </a:minorFont>
    </a:fontScheme>
    <a:fmtScheme name="Larissa">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3_Themenfolie 1">
        <a:dk1>
          <a:srgbClr val="000000"/>
        </a:dk1>
        <a:lt1>
          <a:srgbClr val="FFFFFF"/>
        </a:lt1>
        <a:dk2>
          <a:srgbClr val="FFFFFF"/>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
      <a:clrScheme name="3_Themenfolie 2">
        <a:dk1>
          <a:srgbClr val="080808"/>
        </a:dk1>
        <a:lt1>
          <a:srgbClr val="FFFFFF"/>
        </a:lt1>
        <a:dk2>
          <a:srgbClr val="080808"/>
        </a:dk2>
        <a:lt2>
          <a:srgbClr val="D4DFE8"/>
        </a:lt2>
        <a:accent1>
          <a:srgbClr val="265A7F"/>
        </a:accent1>
        <a:accent2>
          <a:srgbClr val="F39A16"/>
        </a:accent2>
        <a:accent3>
          <a:srgbClr val="FFFFFF"/>
        </a:accent3>
        <a:accent4>
          <a:srgbClr val="060606"/>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Lst>
</a:theme>
</file>

<file path=ppt/theme/theme6.xml><?xml version="1.0" encoding="utf-8"?>
<a:theme xmlns:a="http://schemas.openxmlformats.org/drawingml/2006/main" name="4_Schlussfolie">
  <a:themeElements>
    <a:clrScheme name="4_Schlussfolie 1">
      <a:dk1>
        <a:srgbClr val="000000"/>
      </a:dk1>
      <a:lt1>
        <a:srgbClr val="FFFFFF"/>
      </a:lt1>
      <a:dk2>
        <a:srgbClr val="FFFFFF"/>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fontScheme name="4_Schlussfolie">
      <a:majorFont>
        <a:latin typeface="Verdana"/>
        <a:ea typeface=""/>
        <a:cs typeface=""/>
      </a:majorFont>
      <a:minorFont>
        <a:latin typeface="Verdana"/>
        <a:ea typeface=""/>
        <a:cs typeface=""/>
      </a:minorFont>
    </a:fontScheme>
    <a:fmtScheme name="Larissa">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4_Schlussfolie 1">
        <a:dk1>
          <a:srgbClr val="000000"/>
        </a:dk1>
        <a:lt1>
          <a:srgbClr val="FFFFFF"/>
        </a:lt1>
        <a:dk2>
          <a:srgbClr val="FFFFFF"/>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
      <a:clrScheme name="4_Schlussfolie 2">
        <a:dk1>
          <a:srgbClr val="080808"/>
        </a:dk1>
        <a:lt1>
          <a:srgbClr val="FFFFFF"/>
        </a:lt1>
        <a:dk2>
          <a:srgbClr val="080808"/>
        </a:dk2>
        <a:lt2>
          <a:srgbClr val="D4DFE8"/>
        </a:lt2>
        <a:accent1>
          <a:srgbClr val="265A7F"/>
        </a:accent1>
        <a:accent2>
          <a:srgbClr val="F39A16"/>
        </a:accent2>
        <a:accent3>
          <a:srgbClr val="FFFFFF"/>
        </a:accent3>
        <a:accent4>
          <a:srgbClr val="060606"/>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Lst>
</a:theme>
</file>

<file path=ppt/theme/theme7.xml><?xml version="1.0" encoding="utf-8"?>
<a:theme xmlns:a="http://schemas.openxmlformats.org/drawingml/2006/main" name="7_Zitatfolie">
  <a:themeElements>
    <a:clrScheme name="7_Zitatfolie 2">
      <a:dk1>
        <a:srgbClr val="080808"/>
      </a:dk1>
      <a:lt1>
        <a:srgbClr val="FFFFFF"/>
      </a:lt1>
      <a:dk2>
        <a:srgbClr val="080808"/>
      </a:dk2>
      <a:lt2>
        <a:srgbClr val="D4DFE8"/>
      </a:lt2>
      <a:accent1>
        <a:srgbClr val="265A7F"/>
      </a:accent1>
      <a:accent2>
        <a:srgbClr val="F39A16"/>
      </a:accent2>
      <a:accent3>
        <a:srgbClr val="FFFFFF"/>
      </a:accent3>
      <a:accent4>
        <a:srgbClr val="060606"/>
      </a:accent4>
      <a:accent5>
        <a:srgbClr val="ACB5C0"/>
      </a:accent5>
      <a:accent6>
        <a:srgbClr val="DC8B13"/>
      </a:accent6>
      <a:hlink>
        <a:srgbClr val="84A6BF"/>
      </a:hlink>
      <a:folHlink>
        <a:srgbClr val="9C9C9C"/>
      </a:folHlink>
    </a:clrScheme>
    <a:fontScheme name="7_Zitatfolie">
      <a:majorFont>
        <a:latin typeface="Verdana"/>
        <a:ea typeface=""/>
        <a:cs typeface=""/>
      </a:majorFont>
      <a:minorFont>
        <a:latin typeface="Verdana"/>
        <a:ea typeface=""/>
        <a:cs typeface=""/>
      </a:minorFont>
    </a:fontScheme>
    <a:fmtScheme name="Larissa">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7_Zitatfolie 1">
        <a:dk1>
          <a:srgbClr val="000000"/>
        </a:dk1>
        <a:lt1>
          <a:srgbClr val="FFFFFF"/>
        </a:lt1>
        <a:dk2>
          <a:srgbClr val="000000"/>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
      <a:clrScheme name="7_Zitatfolie 2">
        <a:dk1>
          <a:srgbClr val="080808"/>
        </a:dk1>
        <a:lt1>
          <a:srgbClr val="FFFFFF"/>
        </a:lt1>
        <a:dk2>
          <a:srgbClr val="080808"/>
        </a:dk2>
        <a:lt2>
          <a:srgbClr val="D4DFE8"/>
        </a:lt2>
        <a:accent1>
          <a:srgbClr val="265A7F"/>
        </a:accent1>
        <a:accent2>
          <a:srgbClr val="F39A16"/>
        </a:accent2>
        <a:accent3>
          <a:srgbClr val="FFFFFF"/>
        </a:accent3>
        <a:accent4>
          <a:srgbClr val="060606"/>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Lst>
</a:theme>
</file>

<file path=ppt/theme/theme8.xml><?xml version="1.0" encoding="utf-8"?>
<a:theme xmlns:a="http://schemas.openxmlformats.org/drawingml/2006/main" name="8_Unterrichtsfolie">
  <a:themeElements>
    <a:clrScheme name="8_Unterrichtsfolie 1">
      <a:dk1>
        <a:srgbClr val="000000"/>
      </a:dk1>
      <a:lt1>
        <a:srgbClr val="FFFFFF"/>
      </a:lt1>
      <a:dk2>
        <a:srgbClr val="000000"/>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fontScheme name="8_Unterrichtsfolie">
      <a:majorFont>
        <a:latin typeface="Verdana"/>
        <a:ea typeface=""/>
        <a:cs typeface=""/>
      </a:majorFont>
      <a:minorFont>
        <a:latin typeface="Verdana"/>
        <a:ea typeface=""/>
        <a:cs typeface=""/>
      </a:minorFont>
    </a:fontScheme>
    <a:fmtScheme name="Larissa">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8_Unterrichtsfolie 1">
        <a:dk1>
          <a:srgbClr val="000000"/>
        </a:dk1>
        <a:lt1>
          <a:srgbClr val="FFFFFF"/>
        </a:lt1>
        <a:dk2>
          <a:srgbClr val="000000"/>
        </a:dk2>
        <a:lt2>
          <a:srgbClr val="D4DFE8"/>
        </a:lt2>
        <a:accent1>
          <a:srgbClr val="265A7F"/>
        </a:accent1>
        <a:accent2>
          <a:srgbClr val="F39A16"/>
        </a:accent2>
        <a:accent3>
          <a:srgbClr val="FFFFFF"/>
        </a:accent3>
        <a:accent4>
          <a:srgbClr val="000000"/>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
      <a:clrScheme name="8_Unterrichtsfolie 2">
        <a:dk1>
          <a:srgbClr val="080808"/>
        </a:dk1>
        <a:lt1>
          <a:srgbClr val="FFFFFF"/>
        </a:lt1>
        <a:dk2>
          <a:srgbClr val="080808"/>
        </a:dk2>
        <a:lt2>
          <a:srgbClr val="D4DFE8"/>
        </a:lt2>
        <a:accent1>
          <a:srgbClr val="265A7F"/>
        </a:accent1>
        <a:accent2>
          <a:srgbClr val="F39A16"/>
        </a:accent2>
        <a:accent3>
          <a:srgbClr val="FFFFFF"/>
        </a:accent3>
        <a:accent4>
          <a:srgbClr val="060606"/>
        </a:accent4>
        <a:accent5>
          <a:srgbClr val="ACB5C0"/>
        </a:accent5>
        <a:accent6>
          <a:srgbClr val="DC8B13"/>
        </a:accent6>
        <a:hlink>
          <a:srgbClr val="84A6BF"/>
        </a:hlink>
        <a:folHlink>
          <a:srgbClr val="9C9C9C"/>
        </a:folHlink>
      </a:clrScheme>
      <a:clrMap bg1="lt1" tx1="dk1" bg2="lt2" tx2="dk2" accent1="accent1" accent2="accent2" accent3="accent3" accent4="accent4" accent5="accent5" accent6="accent6" hlink="hlink" folHlink="folHlink"/>
    </a:extraClrScheme>
  </a:extraClrSchemeLst>
</a:theme>
</file>

<file path=ppt/theme/theme9.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10.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EventYear xmlns="9efd5795-045a-443a-a84c-1ed7509ec509" xsi:nil="true"/>
    <EventName xmlns="9efd5795-045a-443a-a84c-1ed7509ec509" xsi:nil="true"/>
    <TypeOfDocument xmlns="9efd5795-045a-443a-a84c-1ed7509ec509">Event</TypeOfDocument>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3F3214D33100AF458C211B3CDE67C534" ma:contentTypeVersion="5" ma:contentTypeDescription="Create a new document." ma:contentTypeScope="" ma:versionID="f0820030b5ecc20a388902aab098a147">
  <xsd:schema xmlns:xsd="http://www.w3.org/2001/XMLSchema" xmlns:xs="http://www.w3.org/2001/XMLSchema" xmlns:p="http://schemas.microsoft.com/office/2006/metadata/properties" xmlns:ns1="http://schemas.microsoft.com/sharepoint/v3" xmlns:ns2="9efd5795-045a-443a-a84c-1ed7509ec509" xmlns:ns3="1f12d857-beef-4efe-80a6-4100cb93a7ce" targetNamespace="http://schemas.microsoft.com/office/2006/metadata/properties" ma:root="true" ma:fieldsID="569b2b799de6e0169fd7bf67f7a6f4ac" ns1:_="" ns2:_="" ns3:_="">
    <xsd:import namespace="http://schemas.microsoft.com/sharepoint/v3"/>
    <xsd:import namespace="9efd5795-045a-443a-a84c-1ed7509ec509"/>
    <xsd:import namespace="1f12d857-beef-4efe-80a6-4100cb93a7ce"/>
    <xsd:element name="properties">
      <xsd:complexType>
        <xsd:sequence>
          <xsd:element name="documentManagement">
            <xsd:complexType>
              <xsd:all>
                <xsd:element ref="ns1:PublishingStartDate" minOccurs="0"/>
                <xsd:element ref="ns1:PublishingExpirationDate" minOccurs="0"/>
                <xsd:element ref="ns2:TypeOfDocument" minOccurs="0"/>
                <xsd:element ref="ns2:EventYear" minOccurs="0"/>
                <xsd:element ref="ns2:EventName" minOccurs="0"/>
                <xsd:element ref="ns3:SharedWithUser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 ma:hidden="true" ma:internalName="PublishingStartDate">
      <xsd:simpleType>
        <xsd:restriction base="dms:Unknown"/>
      </xsd:simpleType>
    </xsd:element>
    <xsd:element name="PublishingExpirationDate" ma:index="9" nillable="true" ma:displayName="Scheduling End Date" ma:description="" ma:hidden="true" ma:internalName="PublishingExpirationDat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9efd5795-045a-443a-a84c-1ed7509ec509" elementFormDefault="qualified">
    <xsd:import namespace="http://schemas.microsoft.com/office/2006/documentManagement/types"/>
    <xsd:import namespace="http://schemas.microsoft.com/office/infopath/2007/PartnerControls"/>
    <xsd:element name="TypeOfDocument" ma:index="10" nillable="true" ma:displayName="TypeOfDocument" ma:default="Event" ma:format="Dropdown" ma:internalName="TypeOfDocument">
      <xsd:simpleType>
        <xsd:restriction base="dms:Choice">
          <xsd:enumeration value="Event"/>
          <xsd:enumeration value="Reference"/>
        </xsd:restriction>
      </xsd:simpleType>
    </xsd:element>
    <xsd:element name="EventYear" ma:index="11" nillable="true" ma:displayName="EventYear" ma:internalName="EventYear">
      <xsd:simpleType>
        <xsd:restriction base="dms:Text">
          <xsd:maxLength value="255"/>
        </xsd:restriction>
      </xsd:simpleType>
    </xsd:element>
    <xsd:element name="EventName" ma:index="12" nillable="true" ma:displayName="EventName" ma:internalName="EventName">
      <xsd:simpleType>
        <xsd:restriction base="dms:Text">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1f12d857-beef-4efe-80a6-4100cb93a7ce" elementFormDefault="qualified">
    <xsd:import namespace="http://schemas.microsoft.com/office/2006/documentManagement/types"/>
    <xsd:import namespace="http://schemas.microsoft.com/office/infopath/2007/PartnerControls"/>
    <xsd:element name="SharedWithUsers" ma:index="13"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CF703703-3C60-4A3C-B2E9-49ED0EBEE542}"/>
</file>

<file path=customXml/itemProps2.xml><?xml version="1.0" encoding="utf-8"?>
<ds:datastoreItem xmlns:ds="http://schemas.openxmlformats.org/officeDocument/2006/customXml" ds:itemID="{AC3FE298-F6C2-4DF2-87C7-1A5DA76F59CE}"/>
</file>

<file path=customXml/itemProps3.xml><?xml version="1.0" encoding="utf-8"?>
<ds:datastoreItem xmlns:ds="http://schemas.openxmlformats.org/officeDocument/2006/customXml" ds:itemID="{8AC83522-C8BE-476B-B171-FE8538BFF687}"/>
</file>

<file path=docProps/app.xml><?xml version="1.0" encoding="utf-8"?>
<Properties xmlns="http://schemas.openxmlformats.org/officeDocument/2006/extended-properties" xmlns:vt="http://schemas.openxmlformats.org/officeDocument/2006/docPropsVTypes">
  <Template>Bundesnetzagentur-Vorlage</Template>
  <TotalTime>0</TotalTime>
  <Words>1364</Words>
  <Application>Microsoft Office PowerPoint</Application>
  <PresentationFormat>Экран (4:3)</PresentationFormat>
  <Paragraphs>195</Paragraphs>
  <Slides>27</Slides>
  <Notes>7</Notes>
  <HiddenSlides>0</HiddenSlides>
  <MMClips>0</MMClips>
  <ScaleCrop>false</ScaleCrop>
  <HeadingPairs>
    <vt:vector size="6" baseType="variant">
      <vt:variant>
        <vt:lpstr>Использованные шрифты</vt:lpstr>
      </vt:variant>
      <vt:variant>
        <vt:i4>5</vt:i4>
      </vt:variant>
      <vt:variant>
        <vt:lpstr>Шаблон оформления</vt:lpstr>
      </vt:variant>
      <vt:variant>
        <vt:i4>9</vt:i4>
      </vt:variant>
      <vt:variant>
        <vt:lpstr>Заголовки слайдов</vt:lpstr>
      </vt:variant>
      <vt:variant>
        <vt:i4>27</vt:i4>
      </vt:variant>
    </vt:vector>
  </HeadingPairs>
  <TitlesOfParts>
    <vt:vector size="41" baseType="lpstr">
      <vt:lpstr>Verdana</vt:lpstr>
      <vt:lpstr>Arial</vt:lpstr>
      <vt:lpstr>Wingdings</vt:lpstr>
      <vt:lpstr>Arial Narrow</vt:lpstr>
      <vt:lpstr>ＭＳ Ｐゴシック</vt:lpstr>
      <vt:lpstr>Bundesnetzagentur-Vorlage</vt:lpstr>
      <vt:lpstr>2_Übersichtsfolie</vt:lpstr>
      <vt:lpstr>5_weiße Folie</vt:lpstr>
      <vt:lpstr>6_schwarze Folie</vt:lpstr>
      <vt:lpstr>3_Themenfolie</vt:lpstr>
      <vt:lpstr>4_Schlussfolie</vt:lpstr>
      <vt:lpstr>7_Zitatfolie</vt:lpstr>
      <vt:lpstr>8_Unterrichtsfolie</vt:lpstr>
      <vt:lpstr>Bundesnetzagentur-Vorlage</vt:lpstr>
      <vt:lpstr>Development of CEPT and ITU deliverables</vt:lpstr>
      <vt:lpstr>Structure</vt:lpstr>
      <vt:lpstr>International relations</vt:lpstr>
      <vt:lpstr>General considerations</vt:lpstr>
      <vt:lpstr>General considerations</vt:lpstr>
      <vt:lpstr>General considerations</vt:lpstr>
      <vt:lpstr>General considerations</vt:lpstr>
      <vt:lpstr>FM 22 – ECC Recommendation</vt:lpstr>
      <vt:lpstr>FM 22 – ECC Recommendation</vt:lpstr>
      <vt:lpstr>FM 22 – ECC Recommendation</vt:lpstr>
      <vt:lpstr>FM 22 – ECC Recommendation</vt:lpstr>
      <vt:lpstr>FM 22 – ECC and CEPT Reports</vt:lpstr>
      <vt:lpstr>FM 22 – ECC and CEPT Reports</vt:lpstr>
      <vt:lpstr>WG FM – ECC deliverables</vt:lpstr>
      <vt:lpstr>WG FM – ECC deliverables</vt:lpstr>
      <vt:lpstr>WG FM – ECC deliverables</vt:lpstr>
      <vt:lpstr>ITU-R WP 1C</vt:lpstr>
      <vt:lpstr>ITU-R WP 1C</vt:lpstr>
      <vt:lpstr>ITU-R WP 1C</vt:lpstr>
      <vt:lpstr>ITU-R SG 1</vt:lpstr>
      <vt:lpstr>Consequent action</vt:lpstr>
      <vt:lpstr>References</vt:lpstr>
      <vt:lpstr>Questions and remarks?</vt:lpstr>
      <vt:lpstr>Слайд 24</vt:lpstr>
      <vt:lpstr>Слайд 25</vt:lpstr>
      <vt:lpstr>Слайд 26</vt:lpstr>
      <vt:lpstr>Слайд 27</vt:lpstr>
    </vt:vector>
  </TitlesOfParts>
  <Manager>Z120-6</Manager>
  <Company>Bundesnetzagentur</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Development of CEPT and ITU deliverables</dc:title>
  <dc:creator>511a</dc:creator>
  <cp:keywords>Bundesnetzagentur-Präsentationsvorlage</cp:keywords>
  <cp:lastModifiedBy>Blagodarniy</cp:lastModifiedBy>
  <cp:revision>55</cp:revision>
  <cp:lastPrinted>2013-04-09T06:55:38Z</cp:lastPrinted>
  <dcterms:created xsi:type="dcterms:W3CDTF">2013-04-02T12:52:29Z</dcterms:created>
  <dcterms:modified xsi:type="dcterms:W3CDTF">2013-06-13T12:35:30Z</dcterms:modified>
  <cp:category>Bundesnetzagentur-Präsentationsvorlage</cp:category>
</cp:coreProperties>
</file>

<file path=docProps/custom.xml><?xml version="1.0" encoding="utf-8"?>
<Properties xmlns="http://schemas.openxmlformats.org/officeDocument/2006/custom-properties" xmlns:vt="http://schemas.openxmlformats.org/officeDocument/2006/docPropsVTypes">
  <property fmtid="{D5CDD505-2E9C-101B-9397-08002B2CF9AE}" pid="2" name="Projekt">
    <vt:lpwstr>Bundesnetzagentur-Präsentationsvorlage</vt:lpwstr>
  </property>
  <property fmtid="{D5CDD505-2E9C-101B-9397-08002B2CF9AE}" pid="3" name="Vorname">
    <vt:lpwstr/>
  </property>
  <property fmtid="{D5CDD505-2E9C-101B-9397-08002B2CF9AE}" pid="4" name="Name">
    <vt:lpwstr/>
  </property>
  <property fmtid="{D5CDD505-2E9C-101B-9397-08002B2CF9AE}" pid="5" name="Dienststelle">
    <vt:lpwstr/>
  </property>
  <property fmtid="{D5CDD505-2E9C-101B-9397-08002B2CF9AE}" pid="6" name="Telefon">
    <vt:lpwstr/>
  </property>
  <property fmtid="{D5CDD505-2E9C-101B-9397-08002B2CF9AE}" pid="7" name="E-Mail-Adresse">
    <vt:lpwstr/>
  </property>
  <property fmtid="{D5CDD505-2E9C-101B-9397-08002B2CF9AE}" pid="8" name="Veranstaltung">
    <vt:lpwstr/>
  </property>
  <property fmtid="{D5CDD505-2E9C-101B-9397-08002B2CF9AE}" pid="9" name="Ort">
    <vt:lpwstr/>
  </property>
  <property fmtid="{D5CDD505-2E9C-101B-9397-08002B2CF9AE}" pid="10" name="Datum">
    <vt:lpwstr/>
  </property>
  <property fmtid="{D5CDD505-2E9C-101B-9397-08002B2CF9AE}" pid="11" name="Vortragstitel">
    <vt:lpwstr/>
  </property>
  <property fmtid="{D5CDD505-2E9C-101B-9397-08002B2CF9AE}" pid="12" name="Kernaussage">
    <vt:lpwstr/>
  </property>
  <property fmtid="{D5CDD505-2E9C-101B-9397-08002B2CF9AE}" pid="13" name="ContentTypeId">
    <vt:lpwstr>0x0101003F3214D33100AF458C211B3CDE67C534</vt:lpwstr>
  </property>
  <property fmtid="{D5CDD505-2E9C-101B-9397-08002B2CF9AE}" pid="14" name="Order">
    <vt:r8>700</vt:r8>
  </property>
  <property fmtid="{D5CDD505-2E9C-101B-9397-08002B2CF9AE}" pid="15" name="xd_Signature">
    <vt:bool>false</vt:bool>
  </property>
  <property fmtid="{D5CDD505-2E9C-101B-9397-08002B2CF9AE}" pid="16" name="xd_ProgID">
    <vt:lpwstr/>
  </property>
  <property fmtid="{D5CDD505-2E9C-101B-9397-08002B2CF9AE}" pid="17" name="_SourceUrl">
    <vt:lpwstr/>
  </property>
  <property fmtid="{D5CDD505-2E9C-101B-9397-08002B2CF9AE}" pid="18" name="_SharedFileIndex">
    <vt:lpwstr/>
  </property>
  <property fmtid="{D5CDD505-2E9C-101B-9397-08002B2CF9AE}" pid="19" name="TemplateUrl">
    <vt:lpwstr/>
  </property>
</Properties>
</file>