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58" r:id="rId7"/>
    <p:sldId id="259" r:id="rId8"/>
    <p:sldId id="260" r:id="rId9"/>
    <p:sldId id="266" r:id="rId10"/>
    <p:sldId id="274" r:id="rId11"/>
    <p:sldId id="265" r:id="rId12"/>
    <p:sldId id="272" r:id="rId13"/>
    <p:sldId id="577" r:id="rId14"/>
    <p:sldId id="579" r:id="rId15"/>
    <p:sldId id="267" r:id="rId16"/>
    <p:sldId id="273" r:id="rId17"/>
    <p:sldId id="275" r:id="rId18"/>
    <p:sldId id="269" r:id="rId19"/>
    <p:sldId id="5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61CD9-60AA-4022-BA99-7303692CD134}" v="82" dt="2019-11-27T09:55:59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Olof Alfons Martin Ternald" userId="4aa9698e-fa04-45b2-a325-076cbe7f9077" providerId="ADAL" clId="{CF161CD9-60AA-4022-BA99-7303692CD134}"/>
    <pc:docChg chg="undo custSel addSld delSld modSld sldOrd modMainMaster">
      <pc:chgData name="Daniel Olof Alfons Martin Ternald" userId="4aa9698e-fa04-45b2-a325-076cbe7f9077" providerId="ADAL" clId="{CF161CD9-60AA-4022-BA99-7303692CD134}" dt="2019-11-27T10:01:05.960" v="1210" actId="20577"/>
      <pc:docMkLst>
        <pc:docMk/>
      </pc:docMkLst>
      <pc:sldChg chg="addSp modSp">
        <pc:chgData name="Daniel Olof Alfons Martin Ternald" userId="4aa9698e-fa04-45b2-a325-076cbe7f9077" providerId="ADAL" clId="{CF161CD9-60AA-4022-BA99-7303692CD134}" dt="2019-11-22T06:55:03.061" v="302"/>
        <pc:sldMkLst>
          <pc:docMk/>
          <pc:sldMk cId="1005602165" sldId="256"/>
        </pc:sldMkLst>
        <pc:spChg chg="mod">
          <ac:chgData name="Daniel Olof Alfons Martin Ternald" userId="4aa9698e-fa04-45b2-a325-076cbe7f9077" providerId="ADAL" clId="{CF161CD9-60AA-4022-BA99-7303692CD134}" dt="2019-11-22T06:54:55.123" v="300" actId="1076"/>
          <ac:spMkLst>
            <pc:docMk/>
            <pc:sldMk cId="1005602165" sldId="256"/>
            <ac:spMk id="3" creationId="{E716C561-756C-4063-B118-8152460CEE6C}"/>
          </ac:spMkLst>
        </pc:spChg>
        <pc:picChg chg="add">
          <ac:chgData name="Daniel Olof Alfons Martin Ternald" userId="4aa9698e-fa04-45b2-a325-076cbe7f9077" providerId="ADAL" clId="{CF161CD9-60AA-4022-BA99-7303692CD134}" dt="2019-11-22T06:54:58.889" v="301"/>
          <ac:picMkLst>
            <pc:docMk/>
            <pc:sldMk cId="1005602165" sldId="256"/>
            <ac:picMk id="4" creationId="{C83B6FCA-555E-44BC-9391-AF9A39AB5EFE}"/>
          </ac:picMkLst>
        </pc:picChg>
        <pc:picChg chg="add">
          <ac:chgData name="Daniel Olof Alfons Martin Ternald" userId="4aa9698e-fa04-45b2-a325-076cbe7f9077" providerId="ADAL" clId="{CF161CD9-60AA-4022-BA99-7303692CD134}" dt="2019-11-22T06:55:03.061" v="302"/>
          <ac:picMkLst>
            <pc:docMk/>
            <pc:sldMk cId="1005602165" sldId="256"/>
            <ac:picMk id="5" creationId="{39135A84-786C-4721-B03B-8B421AED4BBE}"/>
          </ac:picMkLst>
        </pc:picChg>
      </pc:sldChg>
      <pc:sldChg chg="modSp setBg">
        <pc:chgData name="Daniel Olof Alfons Martin Ternald" userId="4aa9698e-fa04-45b2-a325-076cbe7f9077" providerId="ADAL" clId="{CF161CD9-60AA-4022-BA99-7303692CD134}" dt="2019-11-22T00:20:06.976" v="254"/>
        <pc:sldMkLst>
          <pc:docMk/>
          <pc:sldMk cId="1276463939" sldId="258"/>
        </pc:sldMkLst>
        <pc:spChg chg="mod">
          <ac:chgData name="Daniel Olof Alfons Martin Ternald" userId="4aa9698e-fa04-45b2-a325-076cbe7f9077" providerId="ADAL" clId="{CF161CD9-60AA-4022-BA99-7303692CD134}" dt="2019-11-21T05:48:03.184" v="55" actId="20577"/>
          <ac:spMkLst>
            <pc:docMk/>
            <pc:sldMk cId="1276463939" sldId="258"/>
            <ac:spMk id="4" creationId="{C37877C2-C43D-4C27-8D1F-54862F13CC31}"/>
          </ac:spMkLst>
        </pc:spChg>
        <pc:graphicFrameChg chg="mod modGraphic">
          <ac:chgData name="Daniel Olof Alfons Martin Ternald" userId="4aa9698e-fa04-45b2-a325-076cbe7f9077" providerId="ADAL" clId="{CF161CD9-60AA-4022-BA99-7303692CD134}" dt="2019-11-22T00:19:10.036" v="253" actId="20577"/>
          <ac:graphicFrameMkLst>
            <pc:docMk/>
            <pc:sldMk cId="1276463939" sldId="258"/>
            <ac:graphicFrameMk id="6" creationId="{251E4358-D0B8-4F79-8620-C62538B589F5}"/>
          </ac:graphicFrameMkLst>
        </pc:graphicFrameChg>
        <pc:picChg chg="mod">
          <ac:chgData name="Daniel Olof Alfons Martin Ternald" userId="4aa9698e-fa04-45b2-a325-076cbe7f9077" providerId="ADAL" clId="{CF161CD9-60AA-4022-BA99-7303692CD134}" dt="2019-11-22T00:17:39.308" v="177" actId="14861"/>
          <ac:picMkLst>
            <pc:docMk/>
            <pc:sldMk cId="1276463939" sldId="258"/>
            <ac:picMk id="13" creationId="{E8DE9DCE-AAB5-483B-AA2A-F8C689FDC90A}"/>
          </ac:picMkLst>
        </pc:picChg>
      </pc:sldChg>
      <pc:sldChg chg="addSp modSp">
        <pc:chgData name="Daniel Olof Alfons Martin Ternald" userId="4aa9698e-fa04-45b2-a325-076cbe7f9077" providerId="ADAL" clId="{CF161CD9-60AA-4022-BA99-7303692CD134}" dt="2019-11-22T06:55:17.065" v="303"/>
        <pc:sldMkLst>
          <pc:docMk/>
          <pc:sldMk cId="1214084499" sldId="259"/>
        </pc:sldMkLst>
        <pc:spChg chg="mod">
          <ac:chgData name="Daniel Olof Alfons Martin Ternald" userId="4aa9698e-fa04-45b2-a325-076cbe7f9077" providerId="ADAL" clId="{CF161CD9-60AA-4022-BA99-7303692CD134}" dt="2019-11-21T06:27:23.223" v="161" actId="20577"/>
          <ac:spMkLst>
            <pc:docMk/>
            <pc:sldMk cId="1214084499" sldId="259"/>
            <ac:spMk id="2" creationId="{10791C81-73DC-40FD-9990-BDA3F54A22B3}"/>
          </ac:spMkLst>
        </pc:spChg>
        <pc:spChg chg="mod">
          <ac:chgData name="Daniel Olof Alfons Martin Ternald" userId="4aa9698e-fa04-45b2-a325-076cbe7f9077" providerId="ADAL" clId="{CF161CD9-60AA-4022-BA99-7303692CD134}" dt="2019-11-21T06:28:52.371" v="164" actId="20577"/>
          <ac:spMkLst>
            <pc:docMk/>
            <pc:sldMk cId="1214084499" sldId="259"/>
            <ac:spMk id="11" creationId="{E109CA36-39EF-423F-9467-09A350376A77}"/>
          </ac:spMkLst>
        </pc:spChg>
        <pc:graphicFrameChg chg="mod">
          <ac:chgData name="Daniel Olof Alfons Martin Ternald" userId="4aa9698e-fa04-45b2-a325-076cbe7f9077" providerId="ADAL" clId="{CF161CD9-60AA-4022-BA99-7303692CD134}" dt="2019-11-21T23:43:17.342" v="167" actId="13926"/>
          <ac:graphicFrameMkLst>
            <pc:docMk/>
            <pc:sldMk cId="1214084499" sldId="259"/>
            <ac:graphicFrameMk id="9" creationId="{8C860EE3-5C02-4E0A-970B-4060732CC2AB}"/>
          </ac:graphicFrameMkLst>
        </pc:graphicFrameChg>
        <pc:picChg chg="add">
          <ac:chgData name="Daniel Olof Alfons Martin Ternald" userId="4aa9698e-fa04-45b2-a325-076cbe7f9077" providerId="ADAL" clId="{CF161CD9-60AA-4022-BA99-7303692CD134}" dt="2019-11-22T06:55:17.065" v="303"/>
          <ac:picMkLst>
            <pc:docMk/>
            <pc:sldMk cId="1214084499" sldId="259"/>
            <ac:picMk id="6" creationId="{C22B3F04-B219-4D98-824E-4BB87FF671CE}"/>
          </ac:picMkLst>
        </pc:picChg>
      </pc:sldChg>
      <pc:sldChg chg="addSp delSp modSp">
        <pc:chgData name="Daniel Olof Alfons Martin Ternald" userId="4aa9698e-fa04-45b2-a325-076cbe7f9077" providerId="ADAL" clId="{CF161CD9-60AA-4022-BA99-7303692CD134}" dt="2019-11-22T06:55:22.603" v="305"/>
        <pc:sldMkLst>
          <pc:docMk/>
          <pc:sldMk cId="4152659166" sldId="260"/>
        </pc:sldMkLst>
        <pc:spChg chg="mod">
          <ac:chgData name="Daniel Olof Alfons Martin Ternald" userId="4aa9698e-fa04-45b2-a325-076cbe7f9077" providerId="ADAL" clId="{CF161CD9-60AA-4022-BA99-7303692CD134}" dt="2019-11-21T23:43:54.537" v="170" actId="13822"/>
          <ac:spMkLst>
            <pc:docMk/>
            <pc:sldMk cId="4152659166" sldId="260"/>
            <ac:spMk id="11" creationId="{AC61E337-AF71-4C30-9455-247411D9884E}"/>
          </ac:spMkLst>
        </pc:spChg>
        <pc:picChg chg="add del">
          <ac:chgData name="Daniel Olof Alfons Martin Ternald" userId="4aa9698e-fa04-45b2-a325-076cbe7f9077" providerId="ADAL" clId="{CF161CD9-60AA-4022-BA99-7303692CD134}" dt="2019-11-22T06:55:22.603" v="305"/>
          <ac:picMkLst>
            <pc:docMk/>
            <pc:sldMk cId="4152659166" sldId="260"/>
            <ac:picMk id="25" creationId="{C80BEFBD-8F46-43F4-8A4D-D8A06541D275}"/>
          </ac:picMkLst>
        </pc:picChg>
      </pc:sldChg>
      <pc:sldChg chg="addSp modSp">
        <pc:chgData name="Daniel Olof Alfons Martin Ternald" userId="4aa9698e-fa04-45b2-a325-076cbe7f9077" providerId="ADAL" clId="{CF161CD9-60AA-4022-BA99-7303692CD134}" dt="2019-11-27T09:28:24.745" v="831" actId="20577"/>
        <pc:sldMkLst>
          <pc:docMk/>
          <pc:sldMk cId="447489276" sldId="265"/>
        </pc:sldMkLst>
        <pc:spChg chg="mod">
          <ac:chgData name="Daniel Olof Alfons Martin Ternald" userId="4aa9698e-fa04-45b2-a325-076cbe7f9077" providerId="ADAL" clId="{CF161CD9-60AA-4022-BA99-7303692CD134}" dt="2019-11-27T09:28:24.745" v="831" actId="20577"/>
          <ac:spMkLst>
            <pc:docMk/>
            <pc:sldMk cId="447489276" sldId="265"/>
            <ac:spMk id="2" creationId="{B8E5A9A2-0EC9-46E8-BC77-843230284B44}"/>
          </ac:spMkLst>
        </pc:spChg>
        <pc:graphicFrameChg chg="mod">
          <ac:chgData name="Daniel Olof Alfons Martin Ternald" userId="4aa9698e-fa04-45b2-a325-076cbe7f9077" providerId="ADAL" clId="{CF161CD9-60AA-4022-BA99-7303692CD134}" dt="2019-11-22T00:21:56.289" v="272"/>
          <ac:graphicFrameMkLst>
            <pc:docMk/>
            <pc:sldMk cId="447489276" sldId="265"/>
            <ac:graphicFrameMk id="10" creationId="{E4A4DD52-0B96-4E9A-BBB7-12440A6209CF}"/>
          </ac:graphicFrameMkLst>
        </pc:graphicFrameChg>
        <pc:picChg chg="add">
          <ac:chgData name="Daniel Olof Alfons Martin Ternald" userId="4aa9698e-fa04-45b2-a325-076cbe7f9077" providerId="ADAL" clId="{CF161CD9-60AA-4022-BA99-7303692CD134}" dt="2019-11-22T06:55:25.510" v="306"/>
          <ac:picMkLst>
            <pc:docMk/>
            <pc:sldMk cId="447489276" sldId="265"/>
            <ac:picMk id="8" creationId="{9ED72817-5CD0-499F-A8D5-BED622556E21}"/>
          </ac:picMkLst>
        </pc:picChg>
      </pc:sldChg>
      <pc:sldChg chg="modTransition setBg">
        <pc:chgData name="Daniel Olof Alfons Martin Ternald" userId="4aa9698e-fa04-45b2-a325-076cbe7f9077" providerId="ADAL" clId="{CF161CD9-60AA-4022-BA99-7303692CD134}" dt="2019-11-22T00:20:06.976" v="254"/>
        <pc:sldMkLst>
          <pc:docMk/>
          <pc:sldMk cId="332099340" sldId="266"/>
        </pc:sldMkLst>
      </pc:sldChg>
      <pc:sldChg chg="addSp modSp modTransition">
        <pc:chgData name="Daniel Olof Alfons Martin Ternald" userId="4aa9698e-fa04-45b2-a325-076cbe7f9077" providerId="ADAL" clId="{CF161CD9-60AA-4022-BA99-7303692CD134}" dt="2019-11-27T09:28:41.248" v="832"/>
        <pc:sldMkLst>
          <pc:docMk/>
          <pc:sldMk cId="3660822931" sldId="267"/>
        </pc:sldMkLst>
        <pc:spChg chg="mod">
          <ac:chgData name="Daniel Olof Alfons Martin Ternald" userId="4aa9698e-fa04-45b2-a325-076cbe7f9077" providerId="ADAL" clId="{CF161CD9-60AA-4022-BA99-7303692CD134}" dt="2019-11-22T04:42:50.367" v="274" actId="14861"/>
          <ac:spMkLst>
            <pc:docMk/>
            <pc:sldMk cId="3660822931" sldId="267"/>
            <ac:spMk id="19" creationId="{BE5370DD-D51D-495D-87D7-796AEEAB96AB}"/>
          </ac:spMkLst>
        </pc:spChg>
        <pc:spChg chg="mod">
          <ac:chgData name="Daniel Olof Alfons Martin Ternald" userId="4aa9698e-fa04-45b2-a325-076cbe7f9077" providerId="ADAL" clId="{CF161CD9-60AA-4022-BA99-7303692CD134}" dt="2019-11-22T04:42:50.367" v="274" actId="14861"/>
          <ac:spMkLst>
            <pc:docMk/>
            <pc:sldMk cId="3660822931" sldId="267"/>
            <ac:spMk id="20" creationId="{AA6EDFA3-400A-4CF1-92E3-B63C51D50B2B}"/>
          </ac:spMkLst>
        </pc:spChg>
        <pc:picChg chg="mod">
          <ac:chgData name="Daniel Olof Alfons Martin Ternald" userId="4aa9698e-fa04-45b2-a325-076cbe7f9077" providerId="ADAL" clId="{CF161CD9-60AA-4022-BA99-7303692CD134}" dt="2019-11-22T04:42:50.367" v="274" actId="14861"/>
          <ac:picMkLst>
            <pc:docMk/>
            <pc:sldMk cId="3660822931" sldId="267"/>
            <ac:picMk id="3" creationId="{5E316E53-8C41-4DC9-B118-81E97E4F9C07}"/>
          </ac:picMkLst>
        </pc:picChg>
        <pc:picChg chg="mod">
          <ac:chgData name="Daniel Olof Alfons Martin Ternald" userId="4aa9698e-fa04-45b2-a325-076cbe7f9077" providerId="ADAL" clId="{CF161CD9-60AA-4022-BA99-7303692CD134}" dt="2019-11-22T04:42:50.367" v="274" actId="14861"/>
          <ac:picMkLst>
            <pc:docMk/>
            <pc:sldMk cId="3660822931" sldId="267"/>
            <ac:picMk id="4" creationId="{09CC2A45-1711-42B6-88C3-467373EB379A}"/>
          </ac:picMkLst>
        </pc:picChg>
        <pc:picChg chg="add">
          <ac:chgData name="Daniel Olof Alfons Martin Ternald" userId="4aa9698e-fa04-45b2-a325-076cbe7f9077" providerId="ADAL" clId="{CF161CD9-60AA-4022-BA99-7303692CD134}" dt="2019-11-22T06:55:30.474" v="308"/>
          <ac:picMkLst>
            <pc:docMk/>
            <pc:sldMk cId="3660822931" sldId="267"/>
            <ac:picMk id="22" creationId="{DF02F74A-B396-4C46-9DBA-455DBA8594C4}"/>
          </ac:picMkLst>
        </pc:picChg>
      </pc:sldChg>
      <pc:sldChg chg="addSp">
        <pc:chgData name="Daniel Olof Alfons Martin Ternald" userId="4aa9698e-fa04-45b2-a325-076cbe7f9077" providerId="ADAL" clId="{CF161CD9-60AA-4022-BA99-7303692CD134}" dt="2019-11-22T06:55:34.478" v="310"/>
        <pc:sldMkLst>
          <pc:docMk/>
          <pc:sldMk cId="891372502" sldId="269"/>
        </pc:sldMkLst>
        <pc:picChg chg="add">
          <ac:chgData name="Daniel Olof Alfons Martin Ternald" userId="4aa9698e-fa04-45b2-a325-076cbe7f9077" providerId="ADAL" clId="{CF161CD9-60AA-4022-BA99-7303692CD134}" dt="2019-11-22T06:55:34.478" v="310"/>
          <ac:picMkLst>
            <pc:docMk/>
            <pc:sldMk cId="891372502" sldId="269"/>
            <ac:picMk id="4" creationId="{334F549F-28F6-47D1-87F9-3B51BE13D319}"/>
          </ac:picMkLst>
        </pc:picChg>
      </pc:sldChg>
      <pc:sldChg chg="addSp modSp">
        <pc:chgData name="Daniel Olof Alfons Martin Ternald" userId="4aa9698e-fa04-45b2-a325-076cbe7f9077" providerId="ADAL" clId="{CF161CD9-60AA-4022-BA99-7303692CD134}" dt="2019-11-26T10:14:42.722" v="324" actId="20577"/>
        <pc:sldMkLst>
          <pc:docMk/>
          <pc:sldMk cId="2561177255" sldId="272"/>
        </pc:sldMkLst>
        <pc:spChg chg="mod">
          <ac:chgData name="Daniel Olof Alfons Martin Ternald" userId="4aa9698e-fa04-45b2-a325-076cbe7f9077" providerId="ADAL" clId="{CF161CD9-60AA-4022-BA99-7303692CD134}" dt="2019-11-26T10:14:42.722" v="324" actId="20577"/>
          <ac:spMkLst>
            <pc:docMk/>
            <pc:sldMk cId="2561177255" sldId="272"/>
            <ac:spMk id="5" creationId="{486F2FA9-ACD0-48E9-8476-35967297F0F8}"/>
          </ac:spMkLst>
        </pc:spChg>
        <pc:graphicFrameChg chg="mod">
          <ac:chgData name="Daniel Olof Alfons Martin Ternald" userId="4aa9698e-fa04-45b2-a325-076cbe7f9077" providerId="ADAL" clId="{CF161CD9-60AA-4022-BA99-7303692CD134}" dt="2019-11-22T04:42:17.892" v="273" actId="14861"/>
          <ac:graphicFrameMkLst>
            <pc:docMk/>
            <pc:sldMk cId="2561177255" sldId="272"/>
            <ac:graphicFrameMk id="4" creationId="{73F98F7E-CF8C-4A7E-8D23-A7A9C89B11FB}"/>
          </ac:graphicFrameMkLst>
        </pc:graphicFrameChg>
        <pc:picChg chg="add">
          <ac:chgData name="Daniel Olof Alfons Martin Ternald" userId="4aa9698e-fa04-45b2-a325-076cbe7f9077" providerId="ADAL" clId="{CF161CD9-60AA-4022-BA99-7303692CD134}" dt="2019-11-22T06:55:28.269" v="307"/>
          <ac:picMkLst>
            <pc:docMk/>
            <pc:sldMk cId="2561177255" sldId="272"/>
            <ac:picMk id="6" creationId="{9E2AC9BF-9FFC-426C-8E7A-877D6C2D2695}"/>
          </ac:picMkLst>
        </pc:picChg>
      </pc:sldChg>
      <pc:sldChg chg="modTransition">
        <pc:chgData name="Daniel Olof Alfons Martin Ternald" userId="4aa9698e-fa04-45b2-a325-076cbe7f9077" providerId="ADAL" clId="{CF161CD9-60AA-4022-BA99-7303692CD134}" dt="2019-11-27T09:28:41.248" v="832"/>
        <pc:sldMkLst>
          <pc:docMk/>
          <pc:sldMk cId="1600356830" sldId="273"/>
        </pc:sldMkLst>
      </pc:sldChg>
      <pc:sldChg chg="modTransition">
        <pc:chgData name="Daniel Olof Alfons Martin Ternald" userId="4aa9698e-fa04-45b2-a325-076cbe7f9077" providerId="ADAL" clId="{CF161CD9-60AA-4022-BA99-7303692CD134}" dt="2019-11-27T09:29:24.677" v="833"/>
        <pc:sldMkLst>
          <pc:docMk/>
          <pc:sldMk cId="1598025298" sldId="274"/>
        </pc:sldMkLst>
      </pc:sldChg>
      <pc:sldChg chg="addSp">
        <pc:chgData name="Daniel Olof Alfons Martin Ternald" userId="4aa9698e-fa04-45b2-a325-076cbe7f9077" providerId="ADAL" clId="{CF161CD9-60AA-4022-BA99-7303692CD134}" dt="2019-11-22T06:55:32.719" v="309"/>
        <pc:sldMkLst>
          <pc:docMk/>
          <pc:sldMk cId="1887778126" sldId="275"/>
        </pc:sldMkLst>
        <pc:picChg chg="add">
          <ac:chgData name="Daniel Olof Alfons Martin Ternald" userId="4aa9698e-fa04-45b2-a325-076cbe7f9077" providerId="ADAL" clId="{CF161CD9-60AA-4022-BA99-7303692CD134}" dt="2019-11-22T06:55:32.719" v="309"/>
          <ac:picMkLst>
            <pc:docMk/>
            <pc:sldMk cId="1887778126" sldId="275"/>
            <ac:picMk id="4" creationId="{A54A8755-4B79-4DA3-87C3-0A1183219ABD}"/>
          </ac:picMkLst>
        </pc:picChg>
      </pc:sldChg>
      <pc:sldChg chg="add">
        <pc:chgData name="Daniel Olof Alfons Martin Ternald" userId="4aa9698e-fa04-45b2-a325-076cbe7f9077" providerId="ADAL" clId="{CF161CD9-60AA-4022-BA99-7303692CD134}" dt="2019-11-22T06:54:36.421" v="298"/>
        <pc:sldMkLst>
          <pc:docMk/>
          <pc:sldMk cId="165009885" sldId="576"/>
        </pc:sldMkLst>
      </pc:sldChg>
      <pc:sldChg chg="addSp modSp add">
        <pc:chgData name="Daniel Olof Alfons Martin Ternald" userId="4aa9698e-fa04-45b2-a325-076cbe7f9077" providerId="ADAL" clId="{CF161CD9-60AA-4022-BA99-7303692CD134}" dt="2019-11-27T09:55:59.259" v="1065" actId="14861"/>
        <pc:sldMkLst>
          <pc:docMk/>
          <pc:sldMk cId="2912098593" sldId="577"/>
        </pc:sldMkLst>
        <pc:spChg chg="add mod">
          <ac:chgData name="Daniel Olof Alfons Martin Ternald" userId="4aa9698e-fa04-45b2-a325-076cbe7f9077" providerId="ADAL" clId="{CF161CD9-60AA-4022-BA99-7303692CD134}" dt="2019-11-27T05:14:23.318" v="365" actId="20577"/>
          <ac:spMkLst>
            <pc:docMk/>
            <pc:sldMk cId="2912098593" sldId="577"/>
            <ac:spMk id="4" creationId="{216DD375-4A22-4B29-8674-8044D5BBAF6C}"/>
          </ac:spMkLst>
        </pc:spChg>
        <pc:spChg chg="add mod">
          <ac:chgData name="Daniel Olof Alfons Martin Ternald" userId="4aa9698e-fa04-45b2-a325-076cbe7f9077" providerId="ADAL" clId="{CF161CD9-60AA-4022-BA99-7303692CD134}" dt="2019-11-27T09:28:08.952" v="828" actId="20577"/>
          <ac:spMkLst>
            <pc:docMk/>
            <pc:sldMk cId="2912098593" sldId="577"/>
            <ac:spMk id="5" creationId="{1F31669B-CE0D-48D1-94FB-BCA87AC0A234}"/>
          </ac:spMkLst>
        </pc:spChg>
        <pc:picChg chg="add mod">
          <ac:chgData name="Daniel Olof Alfons Martin Ternald" userId="4aa9698e-fa04-45b2-a325-076cbe7f9077" providerId="ADAL" clId="{CF161CD9-60AA-4022-BA99-7303692CD134}" dt="2019-11-27T09:55:59.259" v="1065" actId="14861"/>
          <ac:picMkLst>
            <pc:docMk/>
            <pc:sldMk cId="2912098593" sldId="577"/>
            <ac:picMk id="1026" creationId="{7C73D454-0404-4443-8BFD-55E55A9FB203}"/>
          </ac:picMkLst>
        </pc:picChg>
        <pc:picChg chg="add mod">
          <ac:chgData name="Daniel Olof Alfons Martin Ternald" userId="4aa9698e-fa04-45b2-a325-076cbe7f9077" providerId="ADAL" clId="{CF161CD9-60AA-4022-BA99-7303692CD134}" dt="2019-11-27T09:55:59.259" v="1065" actId="14861"/>
          <ac:picMkLst>
            <pc:docMk/>
            <pc:sldMk cId="2912098593" sldId="577"/>
            <ac:picMk id="1028" creationId="{C09B9A31-3B31-42E2-909A-012D51C29ADE}"/>
          </ac:picMkLst>
        </pc:picChg>
      </pc:sldChg>
      <pc:sldChg chg="add del">
        <pc:chgData name="Daniel Olof Alfons Martin Ternald" userId="4aa9698e-fa04-45b2-a325-076cbe7f9077" providerId="ADAL" clId="{CF161CD9-60AA-4022-BA99-7303692CD134}" dt="2019-11-27T09:43:59.147" v="836" actId="2696"/>
        <pc:sldMkLst>
          <pc:docMk/>
          <pc:sldMk cId="2057606306" sldId="578"/>
        </pc:sldMkLst>
      </pc:sldChg>
      <pc:sldChg chg="addSp delSp modSp add">
        <pc:chgData name="Daniel Olof Alfons Martin Ternald" userId="4aa9698e-fa04-45b2-a325-076cbe7f9077" providerId="ADAL" clId="{CF161CD9-60AA-4022-BA99-7303692CD134}" dt="2019-11-27T10:01:05.960" v="1210" actId="20577"/>
        <pc:sldMkLst>
          <pc:docMk/>
          <pc:sldMk cId="2334340376" sldId="579"/>
        </pc:sldMkLst>
        <pc:spChg chg="mod">
          <ac:chgData name="Daniel Olof Alfons Martin Ternald" userId="4aa9698e-fa04-45b2-a325-076cbe7f9077" providerId="ADAL" clId="{CF161CD9-60AA-4022-BA99-7303692CD134}" dt="2019-11-27T09:45:09.076" v="887" actId="1076"/>
          <ac:spMkLst>
            <pc:docMk/>
            <pc:sldMk cId="2334340376" sldId="579"/>
            <ac:spMk id="4" creationId="{216DD375-4A22-4B29-8674-8044D5BBAF6C}"/>
          </ac:spMkLst>
        </pc:spChg>
        <pc:spChg chg="mod">
          <ac:chgData name="Daniel Olof Alfons Martin Ternald" userId="4aa9698e-fa04-45b2-a325-076cbe7f9077" providerId="ADAL" clId="{CF161CD9-60AA-4022-BA99-7303692CD134}" dt="2019-11-27T10:01:05.960" v="1210" actId="20577"/>
          <ac:spMkLst>
            <pc:docMk/>
            <pc:sldMk cId="2334340376" sldId="579"/>
            <ac:spMk id="5" creationId="{1F31669B-CE0D-48D1-94FB-BCA87AC0A234}"/>
          </ac:spMkLst>
        </pc:spChg>
        <pc:picChg chg="del">
          <ac:chgData name="Daniel Olof Alfons Martin Ternald" userId="4aa9698e-fa04-45b2-a325-076cbe7f9077" providerId="ADAL" clId="{CF161CD9-60AA-4022-BA99-7303692CD134}" dt="2019-11-27T09:44:36.041" v="879" actId="478"/>
          <ac:picMkLst>
            <pc:docMk/>
            <pc:sldMk cId="2334340376" sldId="579"/>
            <ac:picMk id="1026" creationId="{7C73D454-0404-4443-8BFD-55E55A9FB203}"/>
          </ac:picMkLst>
        </pc:picChg>
        <pc:picChg chg="del">
          <ac:chgData name="Daniel Olof Alfons Martin Ternald" userId="4aa9698e-fa04-45b2-a325-076cbe7f9077" providerId="ADAL" clId="{CF161CD9-60AA-4022-BA99-7303692CD134}" dt="2019-11-27T09:44:34.463" v="878" actId="478"/>
          <ac:picMkLst>
            <pc:docMk/>
            <pc:sldMk cId="2334340376" sldId="579"/>
            <ac:picMk id="1028" creationId="{C09B9A31-3B31-42E2-909A-012D51C29ADE}"/>
          </ac:picMkLst>
        </pc:picChg>
        <pc:picChg chg="add mod">
          <ac:chgData name="Daniel Olof Alfons Martin Ternald" userId="4aa9698e-fa04-45b2-a325-076cbe7f9077" providerId="ADAL" clId="{CF161CD9-60AA-4022-BA99-7303692CD134}" dt="2019-11-27T09:55:36.733" v="1064" actId="14861"/>
          <ac:picMkLst>
            <pc:docMk/>
            <pc:sldMk cId="2334340376" sldId="579"/>
            <ac:picMk id="2050" creationId="{429815F7-DCFC-4E8D-B0F9-57020A151620}"/>
          </ac:picMkLst>
        </pc:picChg>
      </pc:sldChg>
      <pc:sldMasterChg chg="setBg modSldLayout">
        <pc:chgData name="Daniel Olof Alfons Martin Ternald" userId="4aa9698e-fa04-45b2-a325-076cbe7f9077" providerId="ADAL" clId="{CF161CD9-60AA-4022-BA99-7303692CD134}" dt="2019-11-22T00:20:06.976" v="254"/>
        <pc:sldMasterMkLst>
          <pc:docMk/>
          <pc:sldMasterMk cId="763773853" sldId="2147483648"/>
        </pc:sldMasterMkLst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2083892526" sldId="2147483649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2827401280" sldId="2147483650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3442504288" sldId="2147483651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3773352455" sldId="2147483652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192262409" sldId="2147483653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1489131702" sldId="2147483654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1869875227" sldId="2147483655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452589744" sldId="2147483656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4038078024" sldId="2147483657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3194299286" sldId="2147483658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763773853" sldId="2147483648"/>
            <pc:sldLayoutMk cId="1471902203" sldId="2147483659"/>
          </pc:sldLayoutMkLst>
        </pc:sldLayoutChg>
      </pc:sldMasterChg>
      <pc:sldMasterChg chg="setBg modSldLayout">
        <pc:chgData name="Daniel Olof Alfons Martin Ternald" userId="4aa9698e-fa04-45b2-a325-076cbe7f9077" providerId="ADAL" clId="{CF161CD9-60AA-4022-BA99-7303692CD134}" dt="2019-11-22T00:20:06.976" v="254"/>
        <pc:sldMasterMkLst>
          <pc:docMk/>
          <pc:sldMasterMk cId="485981345" sldId="2147483660"/>
        </pc:sldMasterMkLst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556702539" sldId="2147483661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2195446615" sldId="2147483662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961180393" sldId="2147483663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041236773" sldId="2147483664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396243449" sldId="2147483665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106340636" sldId="2147483666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397488521" sldId="2147483667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2444099398" sldId="2147483668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2682441568" sldId="2147483669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36996514" sldId="2147483670"/>
          </pc:sldLayoutMkLst>
        </pc:sldLayoutChg>
        <pc:sldLayoutChg chg="setBg">
          <pc:chgData name="Daniel Olof Alfons Martin Ternald" userId="4aa9698e-fa04-45b2-a325-076cbe7f9077" providerId="ADAL" clId="{CF161CD9-60AA-4022-BA99-7303692CD134}" dt="2019-11-22T00:20:06.976" v="254"/>
          <pc:sldLayoutMkLst>
            <pc:docMk/>
            <pc:sldMasterMk cId="485981345" sldId="2147483660"/>
            <pc:sldLayoutMk cId="1211846416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Composition of Materials found in E-waste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C-48FA-A878-7173F684D7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9C-48FA-A878-7173F684D7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9C-48FA-A878-7173F684D7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9C-48FA-A878-7173F684D7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9C-48FA-A878-7173F684D7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9C-48FA-A878-7173F684D75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9C-48FA-A878-7173F684D75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9C-48FA-A878-7173F684D75D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Metals</c:v>
                </c:pt>
                <c:pt idx="1">
                  <c:v>Plastics</c:v>
                </c:pt>
                <c:pt idx="2">
                  <c:v>Metal-plastic mixture</c:v>
                </c:pt>
                <c:pt idx="3">
                  <c:v>Cables</c:v>
                </c:pt>
                <c:pt idx="4">
                  <c:v>Screens (CRT and LCD)</c:v>
                </c:pt>
                <c:pt idx="5">
                  <c:v>Printed Circuit Boards</c:v>
                </c:pt>
                <c:pt idx="6">
                  <c:v>Other</c:v>
                </c:pt>
                <c:pt idx="7">
                  <c:v>Pollutants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0.60199999999999998</c:v>
                </c:pt>
                <c:pt idx="1">
                  <c:v>0.152</c:v>
                </c:pt>
                <c:pt idx="2" formatCode="0%">
                  <c:v>0.05</c:v>
                </c:pt>
                <c:pt idx="3" formatCode="0%">
                  <c:v>0.02</c:v>
                </c:pt>
                <c:pt idx="4">
                  <c:v>0.11899999999999999</c:v>
                </c:pt>
                <c:pt idx="5">
                  <c:v>1.7000000000000001E-2</c:v>
                </c:pt>
                <c:pt idx="6">
                  <c:v>1.4E-2</c:v>
                </c:pt>
                <c:pt idx="7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7-48CD-8152-666242E44DB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Numer</a:t>
            </a:r>
            <a:r>
              <a:rPr lang="en-US" dirty="0"/>
              <a:t> of household covered with SWM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wise household covered with SWM services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6.069505620996532E-2"/>
                  <c:y val="9.0736336609932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CE-4E58-9D10-36A9AA29A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2254</c:v>
                </c:pt>
                <c:pt idx="1">
                  <c:v>4137</c:v>
                </c:pt>
                <c:pt idx="2">
                  <c:v>5488</c:v>
                </c:pt>
                <c:pt idx="3">
                  <c:v>7453</c:v>
                </c:pt>
                <c:pt idx="4">
                  <c:v>8159</c:v>
                </c:pt>
                <c:pt idx="5">
                  <c:v>8170</c:v>
                </c:pt>
                <c:pt idx="6">
                  <c:v>13817</c:v>
                </c:pt>
                <c:pt idx="7">
                  <c:v>17170</c:v>
                </c:pt>
                <c:pt idx="8">
                  <c:v>18780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7B-456F-AADF-BA97E9D7061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32690624"/>
        <c:axId val="1727709248"/>
      </c:lineChart>
      <c:catAx>
        <c:axId val="173269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709248"/>
        <c:crosses val="autoZero"/>
        <c:auto val="1"/>
        <c:lblAlgn val="ctr"/>
        <c:lblOffset val="100"/>
        <c:noMultiLvlLbl val="0"/>
      </c:catAx>
      <c:valAx>
        <c:axId val="17277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6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Different Segments of Revenue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EE-43BC-A455-BA6ECF9815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EE-43BC-A455-BA6ECF98156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EE-43BC-A455-BA6ECF9815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User Charges</c:v>
                </c:pt>
                <c:pt idx="1">
                  <c:v>Recyclable Waste Sale</c:v>
                </c:pt>
                <c:pt idx="2">
                  <c:v>Compost Sale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0.48480000000000001</c:v>
                </c:pt>
                <c:pt idx="1">
                  <c:v>0.36359999999999998</c:v>
                </c:pt>
                <c:pt idx="2">
                  <c:v>0.1716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0-44FA-A7AE-BFD3104DC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0.29023</cdr:x>
      <cdr:y>0.41334</cdr:y>
    </cdr:from>
    <cdr:to>
      <cdr:x>0.70977</cdr:x>
      <cdr:y>0.79988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ED4582-91C9-49F6-AD27-DF299A6F364A}"/>
            </a:ext>
          </a:extLst>
        </cdr:cNvPr>
        <cdr:cNvSpPr txBox="1"/>
      </cdr:nvSpPr>
      <cdr:spPr>
        <a:xfrm xmlns:a="http://schemas.openxmlformats.org/drawingml/2006/main">
          <a:off x="1620252" y="2658979"/>
          <a:ext cx="2342147" cy="2486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4000" dirty="0"/>
            <a:t>~50% </a:t>
          </a:r>
          <a:r>
            <a:rPr lang="en-US" sz="2800" dirty="0"/>
            <a:t>of revenue from </a:t>
          </a:r>
          <a:r>
            <a:rPr lang="en-US" sz="2800" b="1" dirty="0">
              <a:solidFill>
                <a:srgbClr val="C00000"/>
              </a:solidFill>
            </a:rPr>
            <a:t>user charges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3A5D-ED5E-41EC-8DA4-1E52065CF0CB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D3C8-CAB6-426E-831B-2BDE9F7C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9514-9816-493F-907C-313074C375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33A3-C77F-4AC5-B715-2D1F971D8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47B81-987F-463F-9E64-704102903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DAB65-00E7-48E9-9A80-F3CB922B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B4EB8-EBA7-4E61-93E6-51AF30DE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44A1-F690-492B-A9CD-6C0C4120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0421-831B-4727-B8B5-1A69109E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4F970-307D-4EAE-8976-AA52B4E58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9D10-6010-4271-8008-7A8BB3C9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0C7E-7F06-4250-BD6E-8FC7386C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3CF4-26EB-4754-8821-F2B4B421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73072-A5C1-4699-A23C-5EF9CE369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3F128-8A6E-4ADD-93A4-73F3A90AC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18FB5-22DA-4640-B821-123657FA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2F1A-E5D4-463A-8F6D-E106D3F2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C34AB-B806-47B8-B654-FCC0245A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15E3-8879-48FA-9263-8C08BE363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DF59F-1DBB-488D-B6C1-FE2BEB76B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AF87-9C93-4D75-A5CF-D461A13B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3AB2-8AED-4A21-9536-41B51D88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ADB1C-3ABD-426A-8988-C5D4E59C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4587-6028-4AFB-954A-FAC2FA4D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C1FF-6900-468F-BE3C-F57DACE1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B22B-57C5-4535-9768-B296C0EE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96F9D-233F-4FFA-BAAB-747E9CD7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5AD8-6461-4262-9AFE-4EE0860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A5BC-C03A-4985-9893-81BD7C7F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C7203-B199-43B8-88BF-3B7A3C00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A3CFD-EEDB-41E8-AB13-B3931D50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8420-7B96-48C2-A03D-D81C44CE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88C0-770F-459B-8D17-286FC235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E362-D414-4209-896D-D38EA02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8BEA-33D5-4D0A-A299-D4B1071C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76C5C-7B40-4A2E-8882-B911EE4E8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BB8F0-62E6-432E-B8C7-DF97C6DF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46178-8784-4665-B700-8C93065C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4B2C-99A2-496F-8082-D1040B22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3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866D-A283-4D1C-BBB6-4874A08F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D3A2-962A-4F26-90B8-E0925AAC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46F07-84C8-44D9-8610-02CB5C0EC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C54F1-6B44-4572-AE2A-F9FC9EF2F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2DBA3-F630-4ABB-BB20-C5242598B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B7E01-E7D0-4702-8612-813DBAA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D647E-7401-4D2E-BF82-22B59E2A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45F9F-6A1E-4FA4-A9DF-E84822BD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2246-0224-4A50-ACC8-CF83AC5F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1BC57-0449-4708-87F8-31BA9454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D3E93-0542-4825-8C65-168D5DB7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5E9D6-8C9F-4423-A2CB-E047F215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B976A-07D3-4EEA-B72B-4C807CBC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C13AB-625F-4CD8-8D1C-3427E57C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9E042-0FA7-4178-8222-A1DB0C32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6B26-79EA-4E0A-A390-F2AB8094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EE5C-7D59-4CD5-B429-334C4BED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79B49-9A52-4DF6-B83E-53D5B923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32200-F333-44EB-A50F-A9D6884D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D382-2FE1-4320-BC16-89C3DD1F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3888B-A1BB-4DE4-8940-FC6D880E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4F6F-FCD9-49BC-BB17-1D039C7A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A41B-586E-4721-B794-05C8EEE9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6BB1-6C92-4778-A0D6-4983EF74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7752-0CAB-445F-B085-435E43A2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67C6-7806-4CA9-8216-766B5054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084C-B0F5-4C5B-910C-05AFF6A9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121E7-6606-4F7C-BBC8-6E8CD7692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BF033-9890-46AD-843E-2958CF180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AE59-B6B5-4920-B333-6BF36BCC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C02FE-DE64-41C0-BB98-11AFF220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345A-A6A7-4317-A301-6DC023FE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5304-99F6-428E-BCA2-13AE7BF9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5B0B4-9BE5-497B-B303-FA19CB952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5069-637D-45A5-B622-41F97A58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B30A-450D-417F-92A4-BBB9AB05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56C8-87B9-4306-A560-0966E2DB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85D9A-452A-4CD2-AB28-AFC76984E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5B7A5-43C8-4CC5-85E4-B8ADBA14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6AF1-1F7F-4FC3-8AD9-4B6966B3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6EA6-5E83-4F48-891F-A744574E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F73B0-A51A-4B3C-B558-E56F7C77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242-64AB-4780-93E1-D219F421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6AF16-D5B1-439C-8E2D-A1944690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956A-EC7C-4DF2-A803-4869004F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8337-C01D-4F2C-AC0E-BE895371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78FB-4EA4-4957-A568-F6207515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8B93-E749-42B3-8189-BEF2B212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926EA-326F-4645-B221-C6DAA7761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624-D1F6-40EF-BC97-357F57E2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07379-AFA8-42CD-B4F8-EC71423E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2A62E-F94D-4537-AC0E-DB4622B6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9D3DD-E5D8-495F-BB26-B089472F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749D-4ED2-48D6-851E-842243D1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9437D-8219-4392-83CC-76AF239F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6293-14AA-4D09-B58E-DFD798ABE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714D2-4227-41E7-892B-40D78970C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1B40D-2046-4820-903B-C32F75BA8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C253F-B641-4169-B95A-12412F97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326E7-C03A-482E-A9EC-71718EBB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271F9-FD30-4CE0-BCED-163CDC18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8131-F8D7-4318-A6E7-27FD61FD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0373-39B6-4D1A-86DC-CE024EBD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D8F9E-BBE8-4B7F-85B8-F8B1FF49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62DD6-8601-464D-949F-C9359699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C4B8E-3BA5-40A7-8F65-212F2DCA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C7ED5-2451-4027-BC3A-2B4DC26C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97F2F-8C22-4A60-A9A7-8BB196F6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A100-E86C-43F4-8829-E4A9D1DA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FC7D8-1B8C-418B-9FE9-87A10AE7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A6DEA-ACCC-44AD-9DC8-8E8465FC9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A6AD1-7D3C-43EF-92C3-BD1CAC8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F0EF8-4777-47D2-9304-D05F6B53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D2FA-9C10-4D33-A153-921FECC4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1F81-3235-47E6-A38C-46623CC5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56302-2287-4271-BABD-A77BE4BF2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6A2E0-8CCC-4A7D-BDF3-D6C836A36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64A6-212D-4998-8AD8-060918D9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FB655-272C-4071-900B-B055647D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A754F-D236-4E38-8340-45474139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81DE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9B52D-F3A8-4300-94F1-6B78C45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669BC-E3F2-418F-B2E1-2E34A245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55EA-BC2B-4503-8865-218685E01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5B11-48BA-4D47-832E-A987B6C4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7DDB3-E381-4E0E-9A2F-E29C1C934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81DE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9AB50-2628-43C9-802C-C98D36F1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5AE3E-C8A1-4BC8-84B3-10EF17AC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6B999-978D-4E54-971D-699F64F3E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8DDB-9F1B-43C4-ABCA-7E8BA049B0D5}" type="datetimeFigureOut">
              <a:rPr lang="en-US" smtClean="0"/>
              <a:t>2019-11-25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6C04-9928-4B36-B635-6CF82B578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3C786-6D16-4543-95BA-82A8560DA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45FA-888C-42D4-B434-4EC3BC08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dg.iisd.org/news/samoa-launches-public-private-partnership-on-e-waste/" TargetMode="External"/><Relationship Id="rId2" Type="http://schemas.openxmlformats.org/officeDocument/2006/relationships/hyperlink" Target="https://www8.hp.com/us/en/hp-information/environment/product-recycl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2BDD-FC0F-41E1-8037-6008B742D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Recycling Infrastructures and Private Public 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6C561-756C-4063-B118-8152460C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Daniel Ternald – UNEP IETC</a:t>
            </a:r>
          </a:p>
          <a:p>
            <a:r>
              <a:rPr lang="en-US" dirty="0"/>
              <a:t>November 27</a:t>
            </a:r>
            <a:r>
              <a:rPr lang="en-US" baseline="30000" dirty="0"/>
              <a:t>th</a:t>
            </a:r>
            <a:r>
              <a:rPr lang="en-US" dirty="0"/>
              <a:t> 2019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B6FCA-555E-44BC-9391-AF9A39AB5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35A84-786C-4721-B03B-8B421AED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40" y="5767146"/>
            <a:ext cx="822120" cy="8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6DD375-4A22-4B29-8674-8044D5BBAF6C}"/>
              </a:ext>
            </a:extLst>
          </p:cNvPr>
          <p:cNvSpPr txBox="1">
            <a:spLocks/>
          </p:cNvSpPr>
          <p:nvPr/>
        </p:nvSpPr>
        <p:spPr>
          <a:xfrm>
            <a:off x="491491" y="423227"/>
            <a:ext cx="8263889" cy="227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E-waste voluntary partnership</a:t>
            </a:r>
          </a:p>
          <a:p>
            <a:r>
              <a:rPr lang="en-US" dirty="0"/>
              <a:t>Singapore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1669B-CE0D-48D1-94FB-BCA87AC0A234}"/>
              </a:ext>
            </a:extLst>
          </p:cNvPr>
          <p:cNvSpPr txBox="1"/>
          <p:nvPr/>
        </p:nvSpPr>
        <p:spPr>
          <a:xfrm>
            <a:off x="491491" y="1724640"/>
            <a:ext cx="6819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Started 2015</a:t>
            </a:r>
            <a:r>
              <a:rPr lang="en-US" sz="2800"/>
              <a:t>, now 17 partnerships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/>
              <a:t>ReCYCLE</a:t>
            </a:r>
            <a:r>
              <a:rPr lang="en-US" sz="2800" dirty="0"/>
              <a:t> by </a:t>
            </a:r>
            <a:r>
              <a:rPr lang="en-US" sz="2800" dirty="0" err="1"/>
              <a:t>SingPost</a:t>
            </a:r>
            <a:r>
              <a:rPr lang="en-US" sz="2800" dirty="0"/>
              <a:t> and SingTel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small IT collection boxes, and free mail-in service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RENEW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400 E-waste bins across the country</a:t>
            </a:r>
          </a:p>
          <a:p>
            <a:r>
              <a:rPr lang="en-US" sz="2400" dirty="0"/>
              <a:t>- </a:t>
            </a:r>
            <a:r>
              <a:rPr lang="en-US" sz="2800" dirty="0"/>
              <a:t>Downside: Mainly targets small electronics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29815F7-DCFC-4E8D-B0F9-57020A151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r="19958"/>
          <a:stretch/>
        </p:blipFill>
        <p:spPr bwMode="auto">
          <a:xfrm>
            <a:off x="8080266" y="1560353"/>
            <a:ext cx="3323063" cy="4510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4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6386-FD88-4899-9FEE-F1D3FD32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8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study 3. Municipal Solid Waste in Tirupur, India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BC8E6-92A0-455B-9B42-7B0912D1B794}"/>
              </a:ext>
            </a:extLst>
          </p:cNvPr>
          <p:cNvSpPr/>
          <p:nvPr/>
        </p:nvSpPr>
        <p:spPr>
          <a:xfrm>
            <a:off x="5121639" y="1250747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Tirupur Municipal Corporation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509F9-B681-46DD-AD02-476617A449C7}"/>
              </a:ext>
            </a:extLst>
          </p:cNvPr>
          <p:cNvSpPr/>
          <p:nvPr/>
        </p:nvSpPr>
        <p:spPr>
          <a:xfrm>
            <a:off x="5121639" y="5195885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IVR Infrastructures &amp; Projects Ltd.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1D294-5ED0-49EA-A576-19D4E411CEAB}"/>
              </a:ext>
            </a:extLst>
          </p:cNvPr>
          <p:cNvSpPr/>
          <p:nvPr/>
        </p:nvSpPr>
        <p:spPr>
          <a:xfrm>
            <a:off x="616210" y="5198002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Buyers of Compost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171CD-727C-4163-BDF8-819331B17CB8}"/>
              </a:ext>
            </a:extLst>
          </p:cNvPr>
          <p:cNvSpPr/>
          <p:nvPr/>
        </p:nvSpPr>
        <p:spPr>
          <a:xfrm>
            <a:off x="9627068" y="5262126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Peace Committee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672C8-F52F-422B-87CC-D92F0CC8D601}"/>
              </a:ext>
            </a:extLst>
          </p:cNvPr>
          <p:cNvCxnSpPr>
            <a:cxnSpLocks/>
          </p:cNvCxnSpPr>
          <p:nvPr/>
        </p:nvCxnSpPr>
        <p:spPr>
          <a:xfrm>
            <a:off x="5853463" y="2436072"/>
            <a:ext cx="0" cy="24086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CEC89-1D22-452B-A030-855BCF7D39FD}"/>
              </a:ext>
            </a:extLst>
          </p:cNvPr>
          <p:cNvCxnSpPr>
            <a:cxnSpLocks/>
          </p:cNvCxnSpPr>
          <p:nvPr/>
        </p:nvCxnSpPr>
        <p:spPr>
          <a:xfrm flipV="1">
            <a:off x="6176210" y="2436073"/>
            <a:ext cx="0" cy="2408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5370DD-D51D-495D-87D7-796AEEAB96AB}"/>
              </a:ext>
            </a:extLst>
          </p:cNvPr>
          <p:cNvSpPr txBox="1"/>
          <p:nvPr/>
        </p:nvSpPr>
        <p:spPr>
          <a:xfrm>
            <a:off x="3259363" y="2460833"/>
            <a:ext cx="2033514" cy="23083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Provision of </a:t>
            </a:r>
            <a:r>
              <a:rPr lang="en-US" b="1" dirty="0"/>
              <a:t>land on lease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Provision of </a:t>
            </a:r>
            <a:r>
              <a:rPr lang="en-US" b="1" dirty="0"/>
              <a:t>waste</a:t>
            </a:r>
          </a:p>
          <a:p>
            <a:pPr marL="285750" indent="-285750">
              <a:buFontTx/>
              <a:buChar char="-"/>
            </a:pPr>
            <a:r>
              <a:rPr lang="en-US" dirty="0"/>
              <a:t>Payment of Rs. 5.20 per </a:t>
            </a:r>
            <a:r>
              <a:rPr lang="en-US" dirty="0" err="1"/>
              <a:t>tonne</a:t>
            </a:r>
            <a:r>
              <a:rPr lang="en-US" dirty="0"/>
              <a:t> of waste in case of default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EDFA3-400A-4CF1-92E3-B63C51D50B2B}"/>
              </a:ext>
            </a:extLst>
          </p:cNvPr>
          <p:cNvSpPr txBox="1"/>
          <p:nvPr/>
        </p:nvSpPr>
        <p:spPr>
          <a:xfrm>
            <a:off x="6443056" y="3195530"/>
            <a:ext cx="2033514" cy="9233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Payment of Rs&gt; 3.5 per </a:t>
            </a:r>
            <a:r>
              <a:rPr lang="en-US" dirty="0" err="1"/>
              <a:t>tonne</a:t>
            </a:r>
            <a:r>
              <a:rPr lang="en-US" dirty="0"/>
              <a:t> of waste supplied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05338E-BEB8-4235-8BEF-49CBAF582D2E}"/>
              </a:ext>
            </a:extLst>
          </p:cNvPr>
          <p:cNvCxnSpPr>
            <a:cxnSpLocks/>
          </p:cNvCxnSpPr>
          <p:nvPr/>
        </p:nvCxnSpPr>
        <p:spPr>
          <a:xfrm>
            <a:off x="2858094" y="5524393"/>
            <a:ext cx="1874093" cy="4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D76DD9-BC13-42C5-9625-5A4080CAD58B}"/>
              </a:ext>
            </a:extLst>
          </p:cNvPr>
          <p:cNvCxnSpPr>
            <a:cxnSpLocks/>
          </p:cNvCxnSpPr>
          <p:nvPr/>
        </p:nvCxnSpPr>
        <p:spPr>
          <a:xfrm flipH="1">
            <a:off x="2858094" y="5833055"/>
            <a:ext cx="18740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27E00E0-FDB9-42BA-ABFC-1281A0A3099F}"/>
              </a:ext>
            </a:extLst>
          </p:cNvPr>
          <p:cNvSpPr txBox="1"/>
          <p:nvPr/>
        </p:nvSpPr>
        <p:spPr>
          <a:xfrm>
            <a:off x="3172917" y="5127003"/>
            <a:ext cx="203351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33ADF-670D-4CBE-90B7-D2CD21A3E272}"/>
              </a:ext>
            </a:extLst>
          </p:cNvPr>
          <p:cNvSpPr txBox="1"/>
          <p:nvPr/>
        </p:nvSpPr>
        <p:spPr>
          <a:xfrm>
            <a:off x="3193787" y="5911577"/>
            <a:ext cx="203351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Compost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0DCF90-8F13-40E9-BF4D-4FD07999D8EB}"/>
              </a:ext>
            </a:extLst>
          </p:cNvPr>
          <p:cNvCxnSpPr>
            <a:cxnSpLocks/>
          </p:cNvCxnSpPr>
          <p:nvPr/>
        </p:nvCxnSpPr>
        <p:spPr>
          <a:xfrm flipH="1">
            <a:off x="7459813" y="5741811"/>
            <a:ext cx="1860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537EEAA-C9D1-4DFB-B736-FA703F0CE7E8}"/>
              </a:ext>
            </a:extLst>
          </p:cNvPr>
          <p:cNvSpPr txBox="1"/>
          <p:nvPr/>
        </p:nvSpPr>
        <p:spPr>
          <a:xfrm>
            <a:off x="7768150" y="5262126"/>
            <a:ext cx="125105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16E53-8C41-4DC9-B118-81E97E4F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8" y="1292465"/>
            <a:ext cx="2647950" cy="2105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C2A45-1711-42B6-88C3-467373EB3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40" y="1319429"/>
            <a:ext cx="30480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02F74A-B396-4C46-9DBA-455DBA8594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D0E056DD-BBDB-4EA1-A25E-F5DDD736E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29770"/>
              </p:ext>
            </p:extLst>
          </p:nvPr>
        </p:nvGraphicFramePr>
        <p:xfrm>
          <a:off x="0" y="0"/>
          <a:ext cx="12192000" cy="69276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72421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120094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2837557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Risk-sharing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Local Community Involvement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Multiple concessionaires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5220593"/>
                  </a:ext>
                </a:extLst>
              </a:tr>
              <a:tr h="6074229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 and Transportation concessionaire (here the Municipality) bears the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 risk</a:t>
                      </a: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2000: implementation of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MSW Rules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Need to review the concession agreement after construction of the plant:</a:t>
                      </a:r>
                    </a:p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legislation needs to be stable and consider Private partners</a:t>
                      </a:r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Villagers strike led to:</a:t>
                      </a:r>
                      <a:endParaRPr lang="en-US" sz="2400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Creation on the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“Peace Committee”</a:t>
                      </a:r>
                      <a:endParaRPr lang="en-US" sz="2400" b="1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Hiring and training local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‘rag-pickers’: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Creates stable employment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Improves compliance with primary sorting</a:t>
                      </a:r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Tipping fee to the ‘collection and transportation’ concessionaire based on the 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quantity of waste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Revenue for the ‘processing and disposal’ concessionaire based on the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content of waste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76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5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469C-5B03-4028-B13B-86262BBD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81AB-857B-409A-AEF7-607A79323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PPP projects can be a solution for developing recycling infrastructure in e-waste, however it needs to be designed carefully in regards to: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Legislations and Regulations</a:t>
            </a:r>
          </a:p>
          <a:p>
            <a:pPr>
              <a:buFontTx/>
              <a:buChar char="-"/>
            </a:pPr>
            <a:r>
              <a:rPr lang="en-US" dirty="0"/>
              <a:t>Financial and Organizational Risks</a:t>
            </a:r>
          </a:p>
          <a:p>
            <a:pPr>
              <a:buFontTx/>
              <a:buChar char="-"/>
            </a:pPr>
            <a:r>
              <a:rPr lang="en-US" dirty="0"/>
              <a:t>Local Community Involvement</a:t>
            </a:r>
          </a:p>
          <a:p>
            <a:pPr>
              <a:buFontTx/>
              <a:buChar char="-"/>
            </a:pPr>
            <a:r>
              <a:rPr lang="en-US" dirty="0"/>
              <a:t>Financial Incentives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8755-4B79-4DA3-87C3-0A1183219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14E8-B880-4E77-8C88-9826710B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280AEF-9F60-49CB-B4B2-83B1CF52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/>
              <a:t>ADB, 2018, Creating an enabling environment for public-private partnerships in waste-to-energy projects, ADB Sustainable Development Working Paper Series (58)</a:t>
            </a:r>
          </a:p>
          <a:p>
            <a:pPr>
              <a:buFontTx/>
              <a:buChar char="-"/>
            </a:pPr>
            <a:r>
              <a:rPr lang="en-US" dirty="0"/>
              <a:t>ADB, 2010, Municipal Solid Waste Treatment: Case Study of Public-Private Partnerships (PPP) in Wenzhou</a:t>
            </a:r>
          </a:p>
          <a:p>
            <a:pPr>
              <a:buFontTx/>
              <a:buChar char="-"/>
            </a:pPr>
            <a:r>
              <a:rPr lang="en-US" dirty="0"/>
              <a:t>ASSOCHAM Council on Climate Change &amp; Environment, 2018</a:t>
            </a:r>
          </a:p>
          <a:p>
            <a:pPr>
              <a:buFontTx/>
              <a:buChar char="-"/>
            </a:pPr>
            <a:r>
              <a:rPr lang="en-US" dirty="0"/>
              <a:t>Athena </a:t>
            </a:r>
            <a:r>
              <a:rPr lang="en-US" dirty="0" err="1"/>
              <a:t>Infonomics</a:t>
            </a:r>
            <a:r>
              <a:rPr lang="en-US" dirty="0"/>
              <a:t> India Pvt. Ltd., Public Private Partnerships in Municipal Solid Waste Management</a:t>
            </a:r>
          </a:p>
          <a:p>
            <a:pPr>
              <a:buFontTx/>
              <a:buChar char="-"/>
            </a:pPr>
            <a:r>
              <a:rPr lang="en-US" dirty="0"/>
              <a:t>HP Planet Partners, available on:  </a:t>
            </a:r>
            <a:r>
              <a:rPr lang="en-US" dirty="0">
                <a:hlinkClick r:id="rId2"/>
              </a:rPr>
              <a:t>https://www8.hp.com/us/en/hp-information/environment/product-recycling.html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International Finance Corporation, 2014, Waste PPPs, Handshake issue #12</a:t>
            </a:r>
          </a:p>
          <a:p>
            <a:pPr>
              <a:buFontTx/>
              <a:buChar char="-"/>
            </a:pPr>
            <a:r>
              <a:rPr lang="en-US" dirty="0"/>
              <a:t>Jackson, C., 2019, Samoa Launches Public-Private Partnership on E-Waste, available on: </a:t>
            </a:r>
            <a:r>
              <a:rPr lang="en-US" u="sng" dirty="0">
                <a:hlinkClick r:id="rId3"/>
              </a:rPr>
              <a:t>https://sdg.iisd.org/news/samoa-launches-public-private-partnership-on-e-waste/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Mohan, G., 2016, Managing of Solid Waste through Public Private Partnership Model, Procedia Environmental Sciences, 35</a:t>
            </a:r>
          </a:p>
          <a:p>
            <a:pPr>
              <a:buFontTx/>
              <a:buChar char="-"/>
            </a:pPr>
            <a:r>
              <a:rPr lang="en-US" dirty="0" err="1"/>
              <a:t>StEP</a:t>
            </a:r>
            <a:r>
              <a:rPr lang="en-US" dirty="0"/>
              <a:t>, 2009, White Paper: E-waste Take-Back System Design and Policy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F549F-28F6-47D1-87F9-3B51BE13D3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3293-F22B-4635-B115-72FA28677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597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16F2F-0C84-4C9F-8017-F07CDE9288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40" y="5767146"/>
            <a:ext cx="822120" cy="819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74EF8-EDF3-444A-A67C-7A20B90211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9105A013-A362-4468-B8A1-CD34D0999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7012"/>
            <a:ext cx="9144000" cy="448107"/>
          </a:xfrm>
        </p:spPr>
        <p:txBody>
          <a:bodyPr/>
          <a:lstStyle/>
          <a:p>
            <a:r>
              <a:rPr lang="en-US" dirty="0"/>
              <a:t>Daniel Ternald – UNEP IETC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6C65-EA21-4AB3-8587-D8EE819F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72" y="291701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/>
              <a:t>Why should PPPs be envisaged for e-waste recycling?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1E4358-D0B8-4F79-8620-C62538B58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119409"/>
              </p:ext>
            </p:extLst>
          </p:nvPr>
        </p:nvGraphicFramePr>
        <p:xfrm>
          <a:off x="5300662" y="348397"/>
          <a:ext cx="6496598" cy="56398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3248299">
                  <a:extLst>
                    <a:ext uri="{9D8B030D-6E8A-4147-A177-3AD203B41FA5}">
                      <a16:colId xmlns:a16="http://schemas.microsoft.com/office/drawing/2014/main" val="1012009418"/>
                    </a:ext>
                  </a:extLst>
                </a:gridCol>
                <a:gridCol w="3248299">
                  <a:extLst>
                    <a:ext uri="{9D8B030D-6E8A-4147-A177-3AD203B41FA5}">
                      <a16:colId xmlns:a16="http://schemas.microsoft.com/office/drawing/2014/main" val="3592837557"/>
                    </a:ext>
                  </a:extLst>
                </a:gridCol>
              </a:tblGrid>
              <a:tr h="5127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Public 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Private Sector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220593"/>
                  </a:ext>
                </a:extLst>
              </a:tr>
              <a:tr h="512709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Implements waste management policies</a:t>
                      </a:r>
                    </a:p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Ensures coordination amongst stakeholders</a:t>
                      </a:r>
                    </a:p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dirty="0"/>
                        <a:t> </a:t>
                      </a:r>
                      <a:r>
                        <a:rPr lang="en-US" sz="2400" dirty="0"/>
                        <a:t>May not sustain costs of investment and maintenance</a:t>
                      </a:r>
                    </a:p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2400" dirty="0"/>
                        <a:t> May lacks knowledge and key competencies</a:t>
                      </a:r>
                    </a:p>
                    <a:p>
                      <a:endParaRPr lang="en-US" sz="2400" dirty="0"/>
                    </a:p>
                  </a:txBody>
                  <a:tcPr marL="68580" marR="68580" marT="0" marB="0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Access to new market</a:t>
                      </a:r>
                    </a:p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4400" dirty="0"/>
                        <a:t> </a:t>
                      </a:r>
                      <a:r>
                        <a:rPr lang="en-US" sz="2400" dirty="0"/>
                        <a:t>Improves operating efficiency</a:t>
                      </a:r>
                    </a:p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Provides technical and management skills</a:t>
                      </a:r>
                    </a:p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4400" dirty="0"/>
                        <a:t> </a:t>
                      </a:r>
                      <a:r>
                        <a:rPr lang="en-US" sz="2400" dirty="0"/>
                        <a:t>Dependent on policies issued by the government</a:t>
                      </a:r>
                    </a:p>
                  </a:txBody>
                  <a:tcPr marL="68580" marR="68580" marT="0" marB="0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6256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877C2-C43D-4C27-8D1F-54862F13C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740" y="2232258"/>
            <a:ext cx="4972049" cy="2210622"/>
          </a:xfrm>
        </p:spPr>
        <p:txBody>
          <a:bodyPr>
            <a:noAutofit/>
          </a:bodyPr>
          <a:lstStyle/>
          <a:p>
            <a:r>
              <a:rPr lang="en-US" sz="2400" dirty="0"/>
              <a:t>PPPs are </a:t>
            </a:r>
            <a:r>
              <a:rPr lang="en-US" sz="2400" b="1" dirty="0">
                <a:solidFill>
                  <a:srgbClr val="C00000"/>
                </a:solidFill>
              </a:rPr>
              <a:t>contractual arrangements </a:t>
            </a:r>
            <a:r>
              <a:rPr lang="en-US" sz="2400" dirty="0"/>
              <a:t>between the public sector and a private sector party for the private </a:t>
            </a:r>
            <a:r>
              <a:rPr lang="en-US" sz="2400" b="1" dirty="0">
                <a:solidFill>
                  <a:srgbClr val="C00000"/>
                </a:solidFill>
              </a:rPr>
              <a:t>delivery of public infrastructure services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or other basic 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376A6-68FE-4984-80F4-8F0657F8A508}"/>
              </a:ext>
            </a:extLst>
          </p:cNvPr>
          <p:cNvSpPr/>
          <p:nvPr/>
        </p:nvSpPr>
        <p:spPr>
          <a:xfrm>
            <a:off x="5300662" y="6383437"/>
            <a:ext cx="332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1. Data retrieved from ADB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DE9DCE-AAB5-483B-AA2A-F8C689FD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0" y="4066719"/>
            <a:ext cx="4972050" cy="2686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46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1C81-73DC-40FD-9990-BDA3F54A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90" y="29774"/>
            <a:ext cx="10515600" cy="1325563"/>
          </a:xfrm>
        </p:spPr>
        <p:txBody>
          <a:bodyPr/>
          <a:lstStyle/>
          <a:p>
            <a:r>
              <a:rPr lang="en-US" dirty="0"/>
              <a:t>Specificities of e-waste PPPs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C860EE3-5C02-4E0A-970B-4060732CC2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4367966"/>
              </p:ext>
            </p:extLst>
          </p:nvPr>
        </p:nvGraphicFramePr>
        <p:xfrm>
          <a:off x="0" y="1310103"/>
          <a:ext cx="5480155" cy="493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ABCF279-B878-45A6-B3D9-161C75634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61858"/>
              </p:ext>
            </p:extLst>
          </p:nvPr>
        </p:nvGraphicFramePr>
        <p:xfrm>
          <a:off x="5389819" y="1157924"/>
          <a:ext cx="6496598" cy="2926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48299">
                  <a:extLst>
                    <a:ext uri="{9D8B030D-6E8A-4147-A177-3AD203B41FA5}">
                      <a16:colId xmlns:a16="http://schemas.microsoft.com/office/drawing/2014/main" val="1012009418"/>
                    </a:ext>
                  </a:extLst>
                </a:gridCol>
                <a:gridCol w="3248299">
                  <a:extLst>
                    <a:ext uri="{9D8B030D-6E8A-4147-A177-3AD203B41FA5}">
                      <a16:colId xmlns:a16="http://schemas.microsoft.com/office/drawing/2014/main" val="3592837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Decentralized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Centralized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220593"/>
                  </a:ext>
                </a:extLst>
              </a:tr>
              <a:tr h="2064887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Greater integration of informal workers</a:t>
                      </a:r>
                    </a:p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Lower operational expenditure</a:t>
                      </a:r>
                    </a:p>
                    <a:p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lang="en-US" sz="2400" dirty="0"/>
                        <a:t> Economies of scale</a:t>
                      </a:r>
                    </a:p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+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Greater extraction of        value through technological solutions</a:t>
                      </a:r>
                      <a:endParaRPr lang="en-US" sz="2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7625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09CA36-39EF-423F-9467-09A350376A77}"/>
              </a:ext>
            </a:extLst>
          </p:cNvPr>
          <p:cNvSpPr txBox="1"/>
          <p:nvPr/>
        </p:nvSpPr>
        <p:spPr>
          <a:xfrm>
            <a:off x="5640967" y="4267200"/>
            <a:ext cx="6117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Composition of waste -&gt; </a:t>
            </a:r>
            <a:r>
              <a:rPr lang="en-US" sz="2400" b="1" dirty="0"/>
              <a:t>hazardous</a:t>
            </a:r>
            <a:r>
              <a:rPr lang="en-US" sz="2400" dirty="0"/>
              <a:t>, difficult to recycle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b="1" dirty="0"/>
              <a:t>International</a:t>
            </a:r>
            <a:r>
              <a:rPr lang="en-US" sz="2400" dirty="0"/>
              <a:t> buyers’ market</a:t>
            </a:r>
          </a:p>
          <a:p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b="1" dirty="0"/>
              <a:t>High-cost</a:t>
            </a:r>
            <a:r>
              <a:rPr lang="en-US" sz="2400" dirty="0"/>
              <a:t>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B3F04-B219-4D98-824E-4BB87FF671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7A0156-11B0-4014-84D7-6467FDC89068}"/>
              </a:ext>
            </a:extLst>
          </p:cNvPr>
          <p:cNvSpPr/>
          <p:nvPr/>
        </p:nvSpPr>
        <p:spPr>
          <a:xfrm>
            <a:off x="92438" y="2113614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E-products producers / sellers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D1AD-2328-4849-84F9-45F8C12C9C7C}"/>
              </a:ext>
            </a:extLst>
          </p:cNvPr>
          <p:cNvSpPr/>
          <p:nvPr/>
        </p:nvSpPr>
        <p:spPr>
          <a:xfrm>
            <a:off x="2323475" y="662068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Business and Administration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23241-C0FA-4BB1-87AC-00CC80237DE4}"/>
              </a:ext>
            </a:extLst>
          </p:cNvPr>
          <p:cNvSpPr/>
          <p:nvPr/>
        </p:nvSpPr>
        <p:spPr>
          <a:xfrm>
            <a:off x="2324725" y="3595142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Private Use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0CE91E-83CC-40FF-8323-2AE8B22A95A6}"/>
              </a:ext>
            </a:extLst>
          </p:cNvPr>
          <p:cNvSpPr/>
          <p:nvPr/>
        </p:nvSpPr>
        <p:spPr>
          <a:xfrm>
            <a:off x="4771869" y="2008683"/>
            <a:ext cx="1948722" cy="1169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Primary Waste Segregation </a:t>
            </a:r>
            <a:r>
              <a:rPr lang="en-US" dirty="0"/>
              <a:t>and </a:t>
            </a:r>
            <a:r>
              <a:rPr lang="en-US" b="1" dirty="0"/>
              <a:t>Collection</a:t>
            </a:r>
            <a:r>
              <a:rPr lang="en-US" dirty="0"/>
              <a:t> (decentralized)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8FBF9-EB59-4ED4-8986-DDB9BF97419A}"/>
              </a:ext>
            </a:extLst>
          </p:cNvPr>
          <p:cNvSpPr/>
          <p:nvPr/>
        </p:nvSpPr>
        <p:spPr>
          <a:xfrm>
            <a:off x="7337685" y="2008683"/>
            <a:ext cx="2067460" cy="1169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Secondary Waste Segregation </a:t>
            </a:r>
            <a:r>
              <a:rPr lang="en-US" dirty="0"/>
              <a:t>and </a:t>
            </a:r>
            <a:r>
              <a:rPr lang="en-US" b="1" dirty="0"/>
              <a:t>Recycling/Disposal </a:t>
            </a:r>
            <a:r>
              <a:rPr lang="en-US" dirty="0"/>
              <a:t>(centralized)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EC389-EA1A-4444-960E-2F9CE3E8667F}"/>
              </a:ext>
            </a:extLst>
          </p:cNvPr>
          <p:cNvSpPr/>
          <p:nvPr/>
        </p:nvSpPr>
        <p:spPr>
          <a:xfrm>
            <a:off x="9868525" y="632086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Buyers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1E337-AF71-4C30-9455-247411D9884E}"/>
              </a:ext>
            </a:extLst>
          </p:cNvPr>
          <p:cNvSpPr/>
          <p:nvPr/>
        </p:nvSpPr>
        <p:spPr>
          <a:xfrm>
            <a:off x="2323475" y="5183563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E-waste Exports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6F00E5-30A7-48F6-A875-54448ADF5D15}"/>
              </a:ext>
            </a:extLst>
          </p:cNvPr>
          <p:cNvCxnSpPr>
            <a:stCxn id="5" idx="0"/>
            <a:endCxn id="6" idx="1"/>
          </p:cNvCxnSpPr>
          <p:nvPr/>
        </p:nvCxnSpPr>
        <p:spPr>
          <a:xfrm flipV="1">
            <a:off x="1066799" y="1141753"/>
            <a:ext cx="1256676" cy="971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8B3F3C-B75A-4192-B84C-B8C72D9DBE1A}"/>
              </a:ext>
            </a:extLst>
          </p:cNvPr>
          <p:cNvCxnSpPr>
            <a:stCxn id="5" idx="2"/>
            <a:endCxn id="7" idx="1"/>
          </p:cNvCxnSpPr>
          <p:nvPr/>
        </p:nvCxnSpPr>
        <p:spPr>
          <a:xfrm>
            <a:off x="1066799" y="3072984"/>
            <a:ext cx="1257926" cy="1001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6ACA-5B6F-4D4A-998E-587B7365748E}"/>
              </a:ext>
            </a:extLst>
          </p:cNvPr>
          <p:cNvSpPr txBox="1"/>
          <p:nvPr/>
        </p:nvSpPr>
        <p:spPr>
          <a:xfrm>
            <a:off x="2323475" y="2146625"/>
            <a:ext cx="18313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Official </a:t>
            </a:r>
            <a:r>
              <a:rPr lang="en-US" b="1" dirty="0"/>
              <a:t>Takeback system </a:t>
            </a:r>
            <a:r>
              <a:rPr lang="en-US" dirty="0"/>
              <a:t>(see case study 1)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AC2D21-095F-482C-B092-9ECC9C6E9A2A}"/>
              </a:ext>
            </a:extLst>
          </p:cNvPr>
          <p:cNvCxnSpPr>
            <a:stCxn id="6" idx="2"/>
            <a:endCxn id="5" idx="0"/>
          </p:cNvCxnSpPr>
          <p:nvPr/>
        </p:nvCxnSpPr>
        <p:spPr>
          <a:xfrm flipH="1">
            <a:off x="1066799" y="1621438"/>
            <a:ext cx="2231037" cy="49217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21BA79-2521-4D6D-AE73-CE9406E0EBAB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1066799" y="3072984"/>
            <a:ext cx="2232287" cy="52215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574A6C-CEB1-4FB9-9F54-0566DEBA6A3A}"/>
              </a:ext>
            </a:extLst>
          </p:cNvPr>
          <p:cNvCxnSpPr>
            <a:stCxn id="6" idx="3"/>
            <a:endCxn id="8" idx="0"/>
          </p:cNvCxnSpPr>
          <p:nvPr/>
        </p:nvCxnSpPr>
        <p:spPr>
          <a:xfrm>
            <a:off x="4272197" y="1141753"/>
            <a:ext cx="1474033" cy="866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B7A3A5-548F-4874-9972-CF7610F7096A}"/>
              </a:ext>
            </a:extLst>
          </p:cNvPr>
          <p:cNvCxnSpPr>
            <a:stCxn id="7" idx="3"/>
            <a:endCxn id="8" idx="2"/>
          </p:cNvCxnSpPr>
          <p:nvPr/>
        </p:nvCxnSpPr>
        <p:spPr>
          <a:xfrm flipV="1">
            <a:off x="4273447" y="3177915"/>
            <a:ext cx="1472783" cy="896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249763-A5E1-4997-A865-8050B9C430CF}"/>
              </a:ext>
            </a:extLst>
          </p:cNvPr>
          <p:cNvCxnSpPr>
            <a:stCxn id="11" idx="3"/>
          </p:cNvCxnSpPr>
          <p:nvPr/>
        </p:nvCxnSpPr>
        <p:spPr>
          <a:xfrm flipV="1">
            <a:off x="4272197" y="3262858"/>
            <a:ext cx="1474033" cy="24003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D1459DC-51F9-452D-86FE-BFB5F2146224}"/>
              </a:ext>
            </a:extLst>
          </p:cNvPr>
          <p:cNvSpPr txBox="1"/>
          <p:nvPr/>
        </p:nvSpPr>
        <p:spPr>
          <a:xfrm>
            <a:off x="4771869" y="3508760"/>
            <a:ext cx="194747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Private partner to Collect and Segregate waste.</a:t>
            </a:r>
          </a:p>
          <a:p>
            <a:r>
              <a:rPr lang="en-US" dirty="0"/>
              <a:t>This stage should involve local communities (see case study 2)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6A3BC3-86B0-4406-8A05-9ECD87684CD5}"/>
              </a:ext>
            </a:extLst>
          </p:cNvPr>
          <p:cNvSpPr txBox="1"/>
          <p:nvPr/>
        </p:nvSpPr>
        <p:spPr>
          <a:xfrm>
            <a:off x="7337685" y="3508760"/>
            <a:ext cx="19474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Private partner to Recover/Recycle/ Dispose (see case study 3)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BE54BA-B1E9-4B8D-BEA9-13621321CCC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720591" y="2593299"/>
            <a:ext cx="617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9B726FF-208C-4919-B71A-848E0169CADC}"/>
              </a:ext>
            </a:extLst>
          </p:cNvPr>
          <p:cNvSpPr/>
          <p:nvPr/>
        </p:nvSpPr>
        <p:spPr>
          <a:xfrm>
            <a:off x="9867275" y="3623676"/>
            <a:ext cx="1948722" cy="959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 Disposal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17F27D-A980-4352-A1D9-10D179A3AC97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9405145" y="1591456"/>
            <a:ext cx="1437741" cy="1001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CE2FF0-061E-4743-A1A5-1E02161D13EE}"/>
              </a:ext>
            </a:extLst>
          </p:cNvPr>
          <p:cNvCxnSpPr>
            <a:cxnSpLocks/>
            <a:stCxn id="9" idx="3"/>
            <a:endCxn id="39" idx="0"/>
          </p:cNvCxnSpPr>
          <p:nvPr/>
        </p:nvCxnSpPr>
        <p:spPr>
          <a:xfrm>
            <a:off x="9405145" y="2593299"/>
            <a:ext cx="1436491" cy="1030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4574FEB-BAD9-4E07-8C36-F5280DBB9A77}"/>
              </a:ext>
            </a:extLst>
          </p:cNvPr>
          <p:cNvSpPr/>
          <p:nvPr/>
        </p:nvSpPr>
        <p:spPr>
          <a:xfrm>
            <a:off x="4491789" y="818147"/>
            <a:ext cx="5117432" cy="532478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225ECF-05C5-49D7-9711-790AAB419F0E}"/>
              </a:ext>
            </a:extLst>
          </p:cNvPr>
          <p:cNvSpPr txBox="1"/>
          <p:nvPr/>
        </p:nvSpPr>
        <p:spPr>
          <a:xfrm>
            <a:off x="8196859" y="5623008"/>
            <a:ext cx="22041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step can be conducted by </a:t>
            </a:r>
            <a:r>
              <a:rPr lang="en-US" b="1" dirty="0"/>
              <a:t>one or more</a:t>
            </a:r>
            <a:r>
              <a:rPr lang="en-US" dirty="0"/>
              <a:t> partners</a:t>
            </a:r>
          </a:p>
        </p:txBody>
      </p:sp>
    </p:spTree>
    <p:extLst>
      <p:ext uri="{BB962C8B-B14F-4D97-AF65-F5344CB8AC3E}">
        <p14:creationId xmlns:p14="http://schemas.microsoft.com/office/powerpoint/2010/main" val="415265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2D47-95DE-4792-A9AC-2EC72CB3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183607"/>
            <a:ext cx="835392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Case study 1. HP Takeback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1E62A-D191-4B39-90C0-36CD8A4DE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516" y="3438772"/>
            <a:ext cx="5181600" cy="27534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Hewlett-Packard partners with 76 countries to collect used products</a:t>
            </a:r>
          </a:p>
          <a:p>
            <a:endParaRPr lang="en-US" sz="2400" dirty="0"/>
          </a:p>
          <a:p>
            <a:r>
              <a:rPr lang="en-US" sz="2400" dirty="0"/>
              <a:t>2019: Samoa’s Ministry of Natural Resources and Environment (MNRE) partners with HP to reduce e-waste in the country</a:t>
            </a:r>
          </a:p>
        </p:txBody>
      </p:sp>
      <p:pic>
        <p:nvPicPr>
          <p:cNvPr id="1026" name="Picture 2" descr="関連画像">
            <a:extLst>
              <a:ext uri="{FF2B5EF4-FFF2-40B4-BE49-F238E27FC236}">
                <a16:creationId xmlns:a16="http://schemas.microsoft.com/office/drawing/2014/main" id="{DD828D26-B87A-40AA-8414-A287DCF94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9" t="12983" r="26941" b="12164"/>
          <a:stretch/>
        </p:blipFill>
        <p:spPr bwMode="auto">
          <a:xfrm>
            <a:off x="7475215" y="183607"/>
            <a:ext cx="3249337" cy="31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953627-937F-4D2C-B6E1-3DF24F4A070F}"/>
              </a:ext>
            </a:extLst>
          </p:cNvPr>
          <p:cNvSpPr txBox="1"/>
          <p:nvPr/>
        </p:nvSpPr>
        <p:spPr>
          <a:xfrm>
            <a:off x="409074" y="1915278"/>
            <a:ext cx="5490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Improve </a:t>
            </a:r>
            <a:r>
              <a:rPr lang="en-US" sz="2400" b="1" dirty="0"/>
              <a:t>recyclability</a:t>
            </a:r>
            <a:r>
              <a:rPr lang="en-US" sz="2400" dirty="0"/>
              <a:t>, reduce use of toxic materials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Recovery</a:t>
            </a:r>
            <a:r>
              <a:rPr lang="en-US" sz="2400" dirty="0"/>
              <a:t> of scrap materials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Share responsibility between stakeholders through </a:t>
            </a:r>
            <a:r>
              <a:rPr lang="en-US" sz="2400" b="1" dirty="0"/>
              <a:t>Extended Producer Responsibility (EPR) </a:t>
            </a:r>
            <a:r>
              <a:rPr lang="en-US" sz="2400" dirty="0"/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33209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B11C98-4F38-4928-B7BB-8E6131E46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03742"/>
              </p:ext>
            </p:extLst>
          </p:nvPr>
        </p:nvGraphicFramePr>
        <p:xfrm>
          <a:off x="0" y="0"/>
          <a:ext cx="12192000" cy="69276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72421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120094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2837557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Legislation and Regulations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Availability of a National Recycling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Supervision and Compliance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220593"/>
                  </a:ext>
                </a:extLst>
              </a:tr>
              <a:tr h="6074229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400" b="1" dirty="0"/>
                        <a:t>E-Waste (Management) Rules of 2016 </a:t>
                      </a:r>
                      <a:r>
                        <a:rPr lang="en-US" sz="2400" dirty="0"/>
                        <a:t>in India: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Introduces EPR principle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Introduces recycling targets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/>
                        <a:t>Lack of guidelines </a:t>
                      </a:r>
                      <a:r>
                        <a:rPr lang="en-US" sz="2400" dirty="0"/>
                        <a:t>and financial resources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/>
                        <a:t>95%</a:t>
                      </a:r>
                      <a:r>
                        <a:rPr lang="en-US" sz="2400" dirty="0"/>
                        <a:t> of recycling handled by the informal sector: not included on the 2016 Law</a:t>
                      </a: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/>
                        <a:t>No incentives </a:t>
                      </a:r>
                      <a:r>
                        <a:rPr lang="en-US" sz="2400" dirty="0"/>
                        <a:t>for the informal sector to formalize or sell formal sector</a:t>
                      </a: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/>
                        <a:t>Not economically viable </a:t>
                      </a:r>
                      <a:r>
                        <a:rPr lang="en-US" sz="2400" dirty="0"/>
                        <a:t>for small or medium sized companies to establish individual or collective recycling units</a:t>
                      </a:r>
                    </a:p>
                    <a:p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No supervision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of system operations such as collection fees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No enforcement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of treatment standards and sale bans on non-complying manufacturers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76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A9A2-0EC9-46E8-BC77-84323028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Municipal Solid Waste in Saharanpur, India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D1AAA-64B5-4315-B82C-C19A637D4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921" y="1329350"/>
            <a:ext cx="5622758" cy="4351338"/>
          </a:xfrm>
        </p:spPr>
        <p:txBody>
          <a:bodyPr/>
          <a:lstStyle/>
          <a:p>
            <a:r>
              <a:rPr lang="en-US" dirty="0"/>
              <a:t>Door-to-door </a:t>
            </a:r>
            <a:r>
              <a:rPr lang="en-US" b="1" dirty="0"/>
              <a:t>collection</a:t>
            </a:r>
            <a:r>
              <a:rPr lang="en-US" dirty="0"/>
              <a:t> and </a:t>
            </a:r>
            <a:r>
              <a:rPr lang="en-US" b="1" dirty="0"/>
              <a:t>primary segregation</a:t>
            </a:r>
          </a:p>
          <a:p>
            <a:r>
              <a:rPr lang="en-US" b="1" dirty="0"/>
              <a:t>Secondary segregation </a:t>
            </a:r>
            <a:r>
              <a:rPr lang="en-US" dirty="0"/>
              <a:t>at the WM site employing 100 rag pickers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664CC-9C52-45CB-B93A-2BC6A42FE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316" y="1329350"/>
            <a:ext cx="5181600" cy="4351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90%</a:t>
            </a:r>
            <a:r>
              <a:rPr lang="en-US" dirty="0"/>
              <a:t> recovery of waste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7C3CC-BB22-4246-AB65-D8CACCBE687C}"/>
              </a:ext>
            </a:extLst>
          </p:cNvPr>
          <p:cNvPicPr/>
          <p:nvPr/>
        </p:nvPicPr>
        <p:blipFill rotWithShape="1">
          <a:blip r:embed="rId2"/>
          <a:srcRect l="6570" r="23367"/>
          <a:stretch/>
        </p:blipFill>
        <p:spPr>
          <a:xfrm>
            <a:off x="297782" y="3156772"/>
            <a:ext cx="5378116" cy="259489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4A4DD52-0B96-4E9A-BBB7-12440A620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659263"/>
              </p:ext>
            </p:extLst>
          </p:nvPr>
        </p:nvGraphicFramePr>
        <p:xfrm>
          <a:off x="5775158" y="1913551"/>
          <a:ext cx="6133432" cy="419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E67D94C-5F54-4F29-B4B3-50E2DACE76F8}"/>
              </a:ext>
            </a:extLst>
          </p:cNvPr>
          <p:cNvSpPr/>
          <p:nvPr/>
        </p:nvSpPr>
        <p:spPr>
          <a:xfrm>
            <a:off x="283410" y="5926123"/>
            <a:ext cx="347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segregation at Saharanpur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72817-5CD0-499F-A8D5-BED622556E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8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F98F7E-CF8C-4A7E-8D23-A7A9C89B1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745040"/>
              </p:ext>
            </p:extLst>
          </p:nvPr>
        </p:nvGraphicFramePr>
        <p:xfrm>
          <a:off x="272715" y="212558"/>
          <a:ext cx="5582653" cy="64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6F2FA9-ACD0-48E9-8476-35967297F0F8}"/>
              </a:ext>
            </a:extLst>
          </p:cNvPr>
          <p:cNvSpPr txBox="1"/>
          <p:nvPr/>
        </p:nvSpPr>
        <p:spPr>
          <a:xfrm>
            <a:off x="6096000" y="561474"/>
            <a:ext cx="59676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</a:t>
            </a:r>
            <a:r>
              <a:rPr lang="en-US" sz="2400" b="1" dirty="0"/>
              <a:t>for financial incentives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Tipping fee</a:t>
            </a:r>
            <a:r>
              <a:rPr lang="en-US" sz="2400" dirty="0"/>
              <a:t>: charged for unloading waste at a treatment facility for treatment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Concession agreements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Low-cost debts</a:t>
            </a:r>
            <a:r>
              <a:rPr lang="en-US" sz="2400" dirty="0"/>
              <a:t> and </a:t>
            </a:r>
            <a:r>
              <a:rPr lang="en-US" sz="2400" b="1" dirty="0"/>
              <a:t>Taxation incentives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Viability Gap Funding</a:t>
            </a:r>
            <a:r>
              <a:rPr lang="en-US" sz="2400" dirty="0"/>
              <a:t>: supports a percentage of a PPP-based project’s capital expenditure. Can be disbursed based on actual performance.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AC9BF-9FFC-426C-8E7A-877D6C2D26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87225" y="271220"/>
            <a:ext cx="830235" cy="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acility could process 57,000 tonnes of e-waste by extending its operating hours. Photo: Edward Wong">
            <a:extLst>
              <a:ext uri="{FF2B5EF4-FFF2-40B4-BE49-F238E27FC236}">
                <a16:creationId xmlns:a16="http://schemas.microsoft.com/office/drawing/2014/main" id="{7C73D454-0404-4443-8BFD-55E55A9F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20" y="4023360"/>
            <a:ext cx="4350100" cy="25374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ff working at the Hong Kong government's Waste Electrical and Electronic Equipment facility in Tuen Mun. Photo: Edward Wong">
            <a:extLst>
              <a:ext uri="{FF2B5EF4-FFF2-40B4-BE49-F238E27FC236}">
                <a16:creationId xmlns:a16="http://schemas.microsoft.com/office/drawing/2014/main" id="{C09B9A31-3B31-42E2-909A-012D51C2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90" y="525780"/>
            <a:ext cx="4354830" cy="290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6DD375-4A22-4B29-8674-8044D5BBAF6C}"/>
              </a:ext>
            </a:extLst>
          </p:cNvPr>
          <p:cNvSpPr txBox="1">
            <a:spLocks/>
          </p:cNvSpPr>
          <p:nvPr/>
        </p:nvSpPr>
        <p:spPr>
          <a:xfrm>
            <a:off x="491491" y="6518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E-waste PPP in Hong Kong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1669B-CE0D-48D1-94FB-BCA87AC0A234}"/>
              </a:ext>
            </a:extLst>
          </p:cNvPr>
          <p:cNvSpPr txBox="1"/>
          <p:nvPr/>
        </p:nvSpPr>
        <p:spPr>
          <a:xfrm>
            <a:off x="491491" y="1724640"/>
            <a:ext cx="68198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Started 2018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10 Year contract between ALBA and Gov’t of Hong Kong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Re-use, refurbish, disassemble, material recycling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Contract worth 318 million Euros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Capacity estimated at 60,000 </a:t>
            </a:r>
            <a:r>
              <a:rPr lang="en-US" sz="2800" dirty="0" err="1"/>
              <a:t>tonnes</a:t>
            </a:r>
            <a:r>
              <a:rPr lang="en-US" sz="2800" dirty="0"/>
              <a:t>/year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09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A19BE4F7ED44983F66A091D6A860F" ma:contentTypeVersion="1" ma:contentTypeDescription="Create a new document." ma:contentTypeScope="" ma:versionID="ad980ec396e3c1241ddee4da9cbb6697">
  <xsd:schema xmlns:xsd="http://www.w3.org/2001/XMLSchema" xmlns:xs="http://www.w3.org/2001/XMLSchema" xmlns:p="http://schemas.microsoft.com/office/2006/metadata/properties" xmlns:ns2="1aaea1ea-72e4-4374-b05e-72e2f16fb7ae" targetNamespace="http://schemas.microsoft.com/office/2006/metadata/properties" ma:root="true" ma:fieldsID="596da5d164fb823da8046dbab71394c7" ns2:_=""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6EE78-C9E4-4661-BA8F-8A8C3A8C0308}"/>
</file>

<file path=customXml/itemProps2.xml><?xml version="1.0" encoding="utf-8"?>
<ds:datastoreItem xmlns:ds="http://schemas.openxmlformats.org/officeDocument/2006/customXml" ds:itemID="{CD0C3DD0-1CCD-41F7-9FF8-7469D5D3571B}"/>
</file>

<file path=customXml/itemProps3.xml><?xml version="1.0" encoding="utf-8"?>
<ds:datastoreItem xmlns:ds="http://schemas.openxmlformats.org/officeDocument/2006/customXml" ds:itemID="{58FF3052-6EA9-4AF7-B1CF-3F33306ADCF9}"/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980</Words>
  <Application>Microsoft Office PowerPoint</Application>
  <PresentationFormat>Widescreen</PresentationFormat>
  <Paragraphs>148</Paragraphs>
  <Slides>15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Recycling Infrastructures and Private Public Partnerships</vt:lpstr>
      <vt:lpstr>Why should PPPs be envisaged for e-waste recycling?</vt:lpstr>
      <vt:lpstr>Specificities of e-waste PPPs</vt:lpstr>
      <vt:lpstr>PowerPoint Presentation</vt:lpstr>
      <vt:lpstr>Case study 1. HP Takeback Programme</vt:lpstr>
      <vt:lpstr>PowerPoint Presentation</vt:lpstr>
      <vt:lpstr>Case study Municipal Solid Waste in Saharanpur, India</vt:lpstr>
      <vt:lpstr>PowerPoint Presentation</vt:lpstr>
      <vt:lpstr>PowerPoint Presentation</vt:lpstr>
      <vt:lpstr>PowerPoint Presentation</vt:lpstr>
      <vt:lpstr>Case study 3. Municipal Solid Waste in Tirupur, India</vt:lpstr>
      <vt:lpstr>PowerPoint Presentation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sustainable1</dc:creator>
  <cp:lastModifiedBy>Daniel Ternald</cp:lastModifiedBy>
  <cp:revision>26</cp:revision>
  <dcterms:created xsi:type="dcterms:W3CDTF">2019-11-20T06:14:37Z</dcterms:created>
  <dcterms:modified xsi:type="dcterms:W3CDTF">2019-11-27T10:01:10Z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0x010100EDDA19BE4F7ED44983F66A091D6A860F</vt:lpwstr>
  </property>
</Properties>
</file>