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diagrams/drawing2.xml" ContentType="application/vnd.ms-office.drawingml.diagramDrawing+xml"/>
  <Override PartName="/ppt/handoutMasters/handoutMaster1.xml" ContentType="application/vnd.openxmlformats-officedocument.presentationml.handoutMaster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54" r:id="rId1"/>
  </p:sldMasterIdLst>
  <p:notesMasterIdLst>
    <p:notesMasterId r:id="rId9"/>
  </p:notesMasterIdLst>
  <p:handoutMasterIdLst>
    <p:handoutMasterId r:id="rId10"/>
  </p:handoutMasterIdLst>
  <p:sldIdLst>
    <p:sldId id="938" r:id="rId2"/>
    <p:sldId id="975" r:id="rId3"/>
    <p:sldId id="1007" r:id="rId4"/>
    <p:sldId id="1008" r:id="rId5"/>
    <p:sldId id="1009" r:id="rId6"/>
    <p:sldId id="1010" r:id="rId7"/>
    <p:sldId id="1011" r:id="rId8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086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172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258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344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5430" algn="l" defTabSz="914172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2516" algn="l" defTabSz="914172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199602" algn="l" defTabSz="914172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6688" algn="l" defTabSz="914172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C18"/>
    <a:srgbClr val="CC9900"/>
    <a:srgbClr val="3366FF"/>
    <a:srgbClr val="0000CC"/>
    <a:srgbClr val="0066FF"/>
    <a:srgbClr val="020202"/>
    <a:srgbClr val="FF9900"/>
    <a:srgbClr val="9933FF"/>
    <a:srgbClr val="6633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6" autoAdjust="0"/>
    <p:restoredTop sz="91876" autoAdjust="0"/>
  </p:normalViewPr>
  <p:slideViewPr>
    <p:cSldViewPr>
      <p:cViewPr>
        <p:scale>
          <a:sx n="80" d="100"/>
          <a:sy n="80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3024"/>
        <p:guide orient="horz" pos="3127"/>
        <p:guide pos="230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8D3538-2BDD-4534-B289-01002D339D0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0FC8086-8671-46FC-A97A-631A54E57754}">
      <dgm:prSet phldrT="[Text]" custT="1"/>
      <dgm:spPr/>
      <dgm:t>
        <a:bodyPr/>
        <a:lstStyle/>
        <a:p>
          <a:r>
            <a:rPr lang="en-US" sz="2800" dirty="0" smtClean="0"/>
            <a:t>1</a:t>
          </a:r>
          <a:endParaRPr lang="en-US" sz="2800" dirty="0"/>
        </a:p>
      </dgm:t>
    </dgm:pt>
    <dgm:pt modelId="{90A9A9CC-896A-4C74-A61E-2C15E5B05DF8}" type="parTrans" cxnId="{42E53192-C07E-4780-BF20-6559047A83B3}">
      <dgm:prSet/>
      <dgm:spPr/>
      <dgm:t>
        <a:bodyPr/>
        <a:lstStyle/>
        <a:p>
          <a:endParaRPr lang="en-US"/>
        </a:p>
      </dgm:t>
    </dgm:pt>
    <dgm:pt modelId="{0F65D2D5-28A1-4AFF-AD34-BBE81C074DF5}" type="sibTrans" cxnId="{42E53192-C07E-4780-BF20-6559047A83B3}">
      <dgm:prSet/>
      <dgm:spPr/>
      <dgm:t>
        <a:bodyPr/>
        <a:lstStyle/>
        <a:p>
          <a:endParaRPr lang="en-US"/>
        </a:p>
      </dgm:t>
    </dgm:pt>
    <dgm:pt modelId="{4D43B2E5-3451-4615-BEA8-FD971D58F291}">
      <dgm:prSet phldrT="[Text]" phldr="1"/>
      <dgm:spPr/>
      <dgm:t>
        <a:bodyPr/>
        <a:lstStyle/>
        <a:p>
          <a:endParaRPr lang="en-US"/>
        </a:p>
      </dgm:t>
    </dgm:pt>
    <dgm:pt modelId="{7741B020-A56D-457B-9AF5-CBB4C22F22E3}" type="parTrans" cxnId="{DE08BFDC-8D7F-42FE-8166-0E5AB1DB6687}">
      <dgm:prSet/>
      <dgm:spPr/>
      <dgm:t>
        <a:bodyPr/>
        <a:lstStyle/>
        <a:p>
          <a:endParaRPr lang="en-US"/>
        </a:p>
      </dgm:t>
    </dgm:pt>
    <dgm:pt modelId="{529F8EE3-EAD8-45E6-AAB7-3A21D6DD2CD9}" type="sibTrans" cxnId="{DE08BFDC-8D7F-42FE-8166-0E5AB1DB6687}">
      <dgm:prSet/>
      <dgm:spPr/>
      <dgm:t>
        <a:bodyPr/>
        <a:lstStyle/>
        <a:p>
          <a:endParaRPr lang="en-US"/>
        </a:p>
      </dgm:t>
    </dgm:pt>
    <dgm:pt modelId="{E50D28C5-4BE9-4282-B668-7DA800622129}">
      <dgm:prSet phldrT="[Text]" phldr="1"/>
      <dgm:spPr/>
      <dgm:t>
        <a:bodyPr/>
        <a:lstStyle/>
        <a:p>
          <a:endParaRPr lang="en-US"/>
        </a:p>
      </dgm:t>
    </dgm:pt>
    <dgm:pt modelId="{00859123-FDB8-4D95-A5F2-E1D8A7B8F4EE}" type="parTrans" cxnId="{B0B913F1-7DD3-443E-BE46-8CEA226B9DB8}">
      <dgm:prSet/>
      <dgm:spPr/>
      <dgm:t>
        <a:bodyPr/>
        <a:lstStyle/>
        <a:p>
          <a:endParaRPr lang="en-US"/>
        </a:p>
      </dgm:t>
    </dgm:pt>
    <dgm:pt modelId="{566E0889-CC06-47EC-81CA-925819FF93FF}" type="sibTrans" cxnId="{B0B913F1-7DD3-443E-BE46-8CEA226B9DB8}">
      <dgm:prSet/>
      <dgm:spPr/>
      <dgm:t>
        <a:bodyPr/>
        <a:lstStyle/>
        <a:p>
          <a:endParaRPr lang="en-US"/>
        </a:p>
      </dgm:t>
    </dgm:pt>
    <dgm:pt modelId="{C023EDDD-D581-4457-8642-9180334DB972}">
      <dgm:prSet phldrT="[Text]" custT="1"/>
      <dgm:spPr/>
      <dgm:t>
        <a:bodyPr/>
        <a:lstStyle/>
        <a:p>
          <a:r>
            <a:rPr lang="en-US" sz="2800" dirty="0" smtClean="0"/>
            <a:t>2</a:t>
          </a:r>
          <a:endParaRPr lang="en-US" sz="2800" dirty="0"/>
        </a:p>
      </dgm:t>
    </dgm:pt>
    <dgm:pt modelId="{DFB615E7-0851-4CF7-907B-C2C5438B573E}" type="parTrans" cxnId="{6AA31F3A-0A68-43FA-84D2-1A635C7CB95D}">
      <dgm:prSet/>
      <dgm:spPr/>
      <dgm:t>
        <a:bodyPr/>
        <a:lstStyle/>
        <a:p>
          <a:endParaRPr lang="en-US"/>
        </a:p>
      </dgm:t>
    </dgm:pt>
    <dgm:pt modelId="{5D608006-2C51-4A49-8387-FADFC3F25ABE}" type="sibTrans" cxnId="{6AA31F3A-0A68-43FA-84D2-1A635C7CB95D}">
      <dgm:prSet/>
      <dgm:spPr/>
      <dgm:t>
        <a:bodyPr/>
        <a:lstStyle/>
        <a:p>
          <a:endParaRPr lang="en-US"/>
        </a:p>
      </dgm:t>
    </dgm:pt>
    <dgm:pt modelId="{5DC992C8-275D-4C0C-BDF8-DFF6DB1CF2D2}">
      <dgm:prSet phldrT="[Text]" phldr="1"/>
      <dgm:spPr/>
      <dgm:t>
        <a:bodyPr/>
        <a:lstStyle/>
        <a:p>
          <a:endParaRPr lang="en-US"/>
        </a:p>
      </dgm:t>
    </dgm:pt>
    <dgm:pt modelId="{FF15932E-A1C5-402E-A4D7-3A48AB808518}" type="parTrans" cxnId="{B70A61A5-2101-4D8C-B484-BD6BE0E8F0CB}">
      <dgm:prSet/>
      <dgm:spPr/>
      <dgm:t>
        <a:bodyPr/>
        <a:lstStyle/>
        <a:p>
          <a:endParaRPr lang="en-US"/>
        </a:p>
      </dgm:t>
    </dgm:pt>
    <dgm:pt modelId="{478EA985-3436-43A2-A215-E3D6ED42BF4E}" type="sibTrans" cxnId="{B70A61A5-2101-4D8C-B484-BD6BE0E8F0CB}">
      <dgm:prSet/>
      <dgm:spPr/>
      <dgm:t>
        <a:bodyPr/>
        <a:lstStyle/>
        <a:p>
          <a:endParaRPr lang="en-US"/>
        </a:p>
      </dgm:t>
    </dgm:pt>
    <dgm:pt modelId="{CB1FC0E7-A565-49A7-A041-1FFED4F2BBEC}">
      <dgm:prSet phldrT="[Text]" phldr="1"/>
      <dgm:spPr/>
      <dgm:t>
        <a:bodyPr/>
        <a:lstStyle/>
        <a:p>
          <a:endParaRPr lang="en-US"/>
        </a:p>
      </dgm:t>
    </dgm:pt>
    <dgm:pt modelId="{7CBAAEEB-CF08-422F-8C43-8F4F27275C7B}" type="parTrans" cxnId="{3AA26961-F988-4195-A86B-3C823C914E66}">
      <dgm:prSet/>
      <dgm:spPr/>
      <dgm:t>
        <a:bodyPr/>
        <a:lstStyle/>
        <a:p>
          <a:endParaRPr lang="en-US"/>
        </a:p>
      </dgm:t>
    </dgm:pt>
    <dgm:pt modelId="{22C7A730-C58F-45AA-8057-766A9100E440}" type="sibTrans" cxnId="{3AA26961-F988-4195-A86B-3C823C914E66}">
      <dgm:prSet/>
      <dgm:spPr/>
      <dgm:t>
        <a:bodyPr/>
        <a:lstStyle/>
        <a:p>
          <a:endParaRPr lang="en-US"/>
        </a:p>
      </dgm:t>
    </dgm:pt>
    <dgm:pt modelId="{0D7B79C8-9BC2-4356-A129-8C24BE1393C5}">
      <dgm:prSet phldrT="[Text]" custT="1"/>
      <dgm:spPr/>
      <dgm:t>
        <a:bodyPr/>
        <a:lstStyle/>
        <a:p>
          <a:r>
            <a:rPr lang="en-US" sz="2800" dirty="0" smtClean="0"/>
            <a:t>3</a:t>
          </a:r>
          <a:endParaRPr lang="en-US" sz="2800" dirty="0"/>
        </a:p>
      </dgm:t>
    </dgm:pt>
    <dgm:pt modelId="{3F20180E-B769-422A-8A58-4A580540214F}" type="parTrans" cxnId="{E6A34E0F-5D5F-4C97-A53C-7B78392A70A3}">
      <dgm:prSet/>
      <dgm:spPr/>
      <dgm:t>
        <a:bodyPr/>
        <a:lstStyle/>
        <a:p>
          <a:endParaRPr lang="en-US"/>
        </a:p>
      </dgm:t>
    </dgm:pt>
    <dgm:pt modelId="{1A9C5119-30B0-41A5-84D3-63CA306D6098}" type="sibTrans" cxnId="{E6A34E0F-5D5F-4C97-A53C-7B78392A70A3}">
      <dgm:prSet/>
      <dgm:spPr/>
      <dgm:t>
        <a:bodyPr/>
        <a:lstStyle/>
        <a:p>
          <a:endParaRPr lang="en-US"/>
        </a:p>
      </dgm:t>
    </dgm:pt>
    <dgm:pt modelId="{C2DFFC6F-22E4-4F70-8A35-D26BBEB9962F}">
      <dgm:prSet phldrT="[Text]"/>
      <dgm:spPr/>
      <dgm:t>
        <a:bodyPr/>
        <a:lstStyle/>
        <a:p>
          <a:endParaRPr lang="en-US" dirty="0"/>
        </a:p>
      </dgm:t>
    </dgm:pt>
    <dgm:pt modelId="{31774450-A94F-4A5D-987D-42339230C59F}" type="parTrans" cxnId="{0DF95465-EE8D-43ED-9878-720EF384FEB7}">
      <dgm:prSet/>
      <dgm:spPr/>
      <dgm:t>
        <a:bodyPr/>
        <a:lstStyle/>
        <a:p>
          <a:endParaRPr lang="en-US"/>
        </a:p>
      </dgm:t>
    </dgm:pt>
    <dgm:pt modelId="{F1C97407-C51C-4416-A836-375D0CFA3774}" type="sibTrans" cxnId="{0DF95465-EE8D-43ED-9878-720EF384FEB7}">
      <dgm:prSet/>
      <dgm:spPr/>
      <dgm:t>
        <a:bodyPr/>
        <a:lstStyle/>
        <a:p>
          <a:endParaRPr lang="en-US"/>
        </a:p>
      </dgm:t>
    </dgm:pt>
    <dgm:pt modelId="{AE338A24-0BEC-4584-9CEA-7BB5692B4D26}">
      <dgm:prSet phldrT="[Text]" custT="1"/>
      <dgm:spPr/>
      <dgm:t>
        <a:bodyPr/>
        <a:lstStyle/>
        <a:p>
          <a:r>
            <a:rPr lang="en-US" sz="2800" dirty="0" smtClean="0"/>
            <a:t>[Text]</a:t>
          </a:r>
          <a:endParaRPr lang="en-US" sz="2800" dirty="0"/>
        </a:p>
      </dgm:t>
    </dgm:pt>
    <dgm:pt modelId="{6DBC51FF-6ECD-4527-86BC-B5B867DB8C63}" type="parTrans" cxnId="{8BF326B9-DA03-4580-973C-B4F92AA966CC}">
      <dgm:prSet/>
      <dgm:spPr/>
      <dgm:t>
        <a:bodyPr/>
        <a:lstStyle/>
        <a:p>
          <a:endParaRPr lang="en-US"/>
        </a:p>
      </dgm:t>
    </dgm:pt>
    <dgm:pt modelId="{6CCED68E-ADFE-47F1-9F67-8F59D51DEEC2}" type="sibTrans" cxnId="{8BF326B9-DA03-4580-973C-B4F92AA966CC}">
      <dgm:prSet/>
      <dgm:spPr/>
      <dgm:t>
        <a:bodyPr/>
        <a:lstStyle/>
        <a:p>
          <a:endParaRPr lang="en-US"/>
        </a:p>
      </dgm:t>
    </dgm:pt>
    <dgm:pt modelId="{ACD02CEF-9B14-4268-83D3-B9A5A7792D29}" type="pres">
      <dgm:prSet presAssocID="{7A8D3538-2BDD-4534-B289-01002D339D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346772-CF83-4B48-AA65-6C2C8E8B6877}" type="pres">
      <dgm:prSet presAssocID="{80FC8086-8671-46FC-A97A-631A54E57754}" presName="linNode" presStyleCnt="0"/>
      <dgm:spPr/>
    </dgm:pt>
    <dgm:pt modelId="{35473D81-9B83-4E00-9E76-947DB29F727C}" type="pres">
      <dgm:prSet presAssocID="{80FC8086-8671-46FC-A97A-631A54E57754}" presName="parentText" presStyleLbl="node1" presStyleIdx="0" presStyleCnt="3" custScaleX="488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4BCAD0-C664-42EB-A489-3F4FD3F1AA87}" type="pres">
      <dgm:prSet presAssocID="{80FC8086-8671-46FC-A97A-631A54E5775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E49E8-E09A-43F8-9F0D-2346E18081FA}" type="pres">
      <dgm:prSet presAssocID="{0F65D2D5-28A1-4AFF-AD34-BBE81C074DF5}" presName="sp" presStyleCnt="0"/>
      <dgm:spPr/>
    </dgm:pt>
    <dgm:pt modelId="{33B1E15F-1649-49A8-9803-C6F09BAEE866}" type="pres">
      <dgm:prSet presAssocID="{C023EDDD-D581-4457-8642-9180334DB972}" presName="linNode" presStyleCnt="0"/>
      <dgm:spPr/>
    </dgm:pt>
    <dgm:pt modelId="{CDDA3C31-D66F-4991-88FB-751BA87EE395}" type="pres">
      <dgm:prSet presAssocID="{C023EDDD-D581-4457-8642-9180334DB972}" presName="parentText" presStyleLbl="node1" presStyleIdx="1" presStyleCnt="3" custScaleX="488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D3A50-EBAD-4821-B0B4-FB7FF3D188EA}" type="pres">
      <dgm:prSet presAssocID="{C023EDDD-D581-4457-8642-9180334DB97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3882FB-7793-430C-B734-CE00EDF60B68}" type="pres">
      <dgm:prSet presAssocID="{5D608006-2C51-4A49-8387-FADFC3F25ABE}" presName="sp" presStyleCnt="0"/>
      <dgm:spPr/>
    </dgm:pt>
    <dgm:pt modelId="{C07C2D6E-D234-47ED-8CC9-6A16E5866260}" type="pres">
      <dgm:prSet presAssocID="{0D7B79C8-9BC2-4356-A129-8C24BE1393C5}" presName="linNode" presStyleCnt="0"/>
      <dgm:spPr/>
    </dgm:pt>
    <dgm:pt modelId="{0668F143-3A4E-41AF-8261-11071C550C86}" type="pres">
      <dgm:prSet presAssocID="{0D7B79C8-9BC2-4356-A129-8C24BE1393C5}" presName="parentText" presStyleLbl="node1" presStyleIdx="2" presStyleCnt="3" custScaleX="488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16712A-BE3F-42A7-BE2D-F7CCCE077FA6}" type="pres">
      <dgm:prSet presAssocID="{0D7B79C8-9BC2-4356-A129-8C24BE1393C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6A4CDF-B421-4B8C-99B8-F9D2BE39DBEE}" type="presOf" srcId="{C023EDDD-D581-4457-8642-9180334DB972}" destId="{CDDA3C31-D66F-4991-88FB-751BA87EE395}" srcOrd="0" destOrd="0" presId="urn:microsoft.com/office/officeart/2005/8/layout/vList5"/>
    <dgm:cxn modelId="{D9FF5011-6EEC-43C3-BDD5-A8E2B6322E76}" type="presOf" srcId="{0D7B79C8-9BC2-4356-A129-8C24BE1393C5}" destId="{0668F143-3A4E-41AF-8261-11071C550C86}" srcOrd="0" destOrd="0" presId="urn:microsoft.com/office/officeart/2005/8/layout/vList5"/>
    <dgm:cxn modelId="{E6A34E0F-5D5F-4C97-A53C-7B78392A70A3}" srcId="{7A8D3538-2BDD-4534-B289-01002D339D02}" destId="{0D7B79C8-9BC2-4356-A129-8C24BE1393C5}" srcOrd="2" destOrd="0" parTransId="{3F20180E-B769-422A-8A58-4A580540214F}" sibTransId="{1A9C5119-30B0-41A5-84D3-63CA306D6098}"/>
    <dgm:cxn modelId="{FFEC546C-EA0F-4BEE-BFBF-408BDE8237F0}" type="presOf" srcId="{C2DFFC6F-22E4-4F70-8A35-D26BBEB9962F}" destId="{E516712A-BE3F-42A7-BE2D-F7CCCE077FA6}" srcOrd="0" destOrd="0" presId="urn:microsoft.com/office/officeart/2005/8/layout/vList5"/>
    <dgm:cxn modelId="{42E53192-C07E-4780-BF20-6559047A83B3}" srcId="{7A8D3538-2BDD-4534-B289-01002D339D02}" destId="{80FC8086-8671-46FC-A97A-631A54E57754}" srcOrd="0" destOrd="0" parTransId="{90A9A9CC-896A-4C74-A61E-2C15E5B05DF8}" sibTransId="{0F65D2D5-28A1-4AFF-AD34-BBE81C074DF5}"/>
    <dgm:cxn modelId="{0DF95465-EE8D-43ED-9878-720EF384FEB7}" srcId="{0D7B79C8-9BC2-4356-A129-8C24BE1393C5}" destId="{C2DFFC6F-22E4-4F70-8A35-D26BBEB9962F}" srcOrd="0" destOrd="0" parTransId="{31774450-A94F-4A5D-987D-42339230C59F}" sibTransId="{F1C97407-C51C-4416-A836-375D0CFA3774}"/>
    <dgm:cxn modelId="{FE17CC78-E2D5-440F-9376-C892E5096149}" type="presOf" srcId="{7A8D3538-2BDD-4534-B289-01002D339D02}" destId="{ACD02CEF-9B14-4268-83D3-B9A5A7792D29}" srcOrd="0" destOrd="0" presId="urn:microsoft.com/office/officeart/2005/8/layout/vList5"/>
    <dgm:cxn modelId="{B0B913F1-7DD3-443E-BE46-8CEA226B9DB8}" srcId="{80FC8086-8671-46FC-A97A-631A54E57754}" destId="{E50D28C5-4BE9-4282-B668-7DA800622129}" srcOrd="1" destOrd="0" parTransId="{00859123-FDB8-4D95-A5F2-E1D8A7B8F4EE}" sibTransId="{566E0889-CC06-47EC-81CA-925819FF93FF}"/>
    <dgm:cxn modelId="{B70A61A5-2101-4D8C-B484-BD6BE0E8F0CB}" srcId="{C023EDDD-D581-4457-8642-9180334DB972}" destId="{5DC992C8-275D-4C0C-BDF8-DFF6DB1CF2D2}" srcOrd="0" destOrd="0" parTransId="{FF15932E-A1C5-402E-A4D7-3A48AB808518}" sibTransId="{478EA985-3436-43A2-A215-E3D6ED42BF4E}"/>
    <dgm:cxn modelId="{8BF326B9-DA03-4580-973C-B4F92AA966CC}" srcId="{0D7B79C8-9BC2-4356-A129-8C24BE1393C5}" destId="{AE338A24-0BEC-4584-9CEA-7BB5692B4D26}" srcOrd="1" destOrd="0" parTransId="{6DBC51FF-6ECD-4527-86BC-B5B867DB8C63}" sibTransId="{6CCED68E-ADFE-47F1-9F67-8F59D51DEEC2}"/>
    <dgm:cxn modelId="{EFB56194-49D1-4248-9230-DABDDE868FBC}" type="presOf" srcId="{E50D28C5-4BE9-4282-B668-7DA800622129}" destId="{214BCAD0-C664-42EB-A489-3F4FD3F1AA87}" srcOrd="0" destOrd="1" presId="urn:microsoft.com/office/officeart/2005/8/layout/vList5"/>
    <dgm:cxn modelId="{6AA31F3A-0A68-43FA-84D2-1A635C7CB95D}" srcId="{7A8D3538-2BDD-4534-B289-01002D339D02}" destId="{C023EDDD-D581-4457-8642-9180334DB972}" srcOrd="1" destOrd="0" parTransId="{DFB615E7-0851-4CF7-907B-C2C5438B573E}" sibTransId="{5D608006-2C51-4A49-8387-FADFC3F25ABE}"/>
    <dgm:cxn modelId="{62CD0A04-9A30-48FA-A20F-2CB47F4C75FF}" type="presOf" srcId="{AE338A24-0BEC-4584-9CEA-7BB5692B4D26}" destId="{E516712A-BE3F-42A7-BE2D-F7CCCE077FA6}" srcOrd="0" destOrd="1" presId="urn:microsoft.com/office/officeart/2005/8/layout/vList5"/>
    <dgm:cxn modelId="{B22240BE-85FD-47E7-8428-E21B9B2F604A}" type="presOf" srcId="{5DC992C8-275D-4C0C-BDF8-DFF6DB1CF2D2}" destId="{1C0D3A50-EBAD-4821-B0B4-FB7FF3D188EA}" srcOrd="0" destOrd="0" presId="urn:microsoft.com/office/officeart/2005/8/layout/vList5"/>
    <dgm:cxn modelId="{B57922C8-F63E-43A3-8D74-9C8FDB571B48}" type="presOf" srcId="{4D43B2E5-3451-4615-BEA8-FD971D58F291}" destId="{214BCAD0-C664-42EB-A489-3F4FD3F1AA87}" srcOrd="0" destOrd="0" presId="urn:microsoft.com/office/officeart/2005/8/layout/vList5"/>
    <dgm:cxn modelId="{3AA26961-F988-4195-A86B-3C823C914E66}" srcId="{C023EDDD-D581-4457-8642-9180334DB972}" destId="{CB1FC0E7-A565-49A7-A041-1FFED4F2BBEC}" srcOrd="1" destOrd="0" parTransId="{7CBAAEEB-CF08-422F-8C43-8F4F27275C7B}" sibTransId="{22C7A730-C58F-45AA-8057-766A9100E440}"/>
    <dgm:cxn modelId="{DE08BFDC-8D7F-42FE-8166-0E5AB1DB6687}" srcId="{80FC8086-8671-46FC-A97A-631A54E57754}" destId="{4D43B2E5-3451-4615-BEA8-FD971D58F291}" srcOrd="0" destOrd="0" parTransId="{7741B020-A56D-457B-9AF5-CBB4C22F22E3}" sibTransId="{529F8EE3-EAD8-45E6-AAB7-3A21D6DD2CD9}"/>
    <dgm:cxn modelId="{7C36CF3E-7BA0-450D-93A0-A098834CA316}" type="presOf" srcId="{80FC8086-8671-46FC-A97A-631A54E57754}" destId="{35473D81-9B83-4E00-9E76-947DB29F727C}" srcOrd="0" destOrd="0" presId="urn:microsoft.com/office/officeart/2005/8/layout/vList5"/>
    <dgm:cxn modelId="{012214FA-B5C2-400A-991A-E885BCC5F00F}" type="presOf" srcId="{CB1FC0E7-A565-49A7-A041-1FFED4F2BBEC}" destId="{1C0D3A50-EBAD-4821-B0B4-FB7FF3D188EA}" srcOrd="0" destOrd="1" presId="urn:microsoft.com/office/officeart/2005/8/layout/vList5"/>
    <dgm:cxn modelId="{4FE82E5E-732D-47B5-9E5C-606947DB2097}" type="presParOf" srcId="{ACD02CEF-9B14-4268-83D3-B9A5A7792D29}" destId="{B2346772-CF83-4B48-AA65-6C2C8E8B6877}" srcOrd="0" destOrd="0" presId="urn:microsoft.com/office/officeart/2005/8/layout/vList5"/>
    <dgm:cxn modelId="{F37CF573-926A-4B5D-BB53-073AFBD87AC3}" type="presParOf" srcId="{B2346772-CF83-4B48-AA65-6C2C8E8B6877}" destId="{35473D81-9B83-4E00-9E76-947DB29F727C}" srcOrd="0" destOrd="0" presId="urn:microsoft.com/office/officeart/2005/8/layout/vList5"/>
    <dgm:cxn modelId="{ABF66A97-19E0-422E-AF5D-74F0E265E887}" type="presParOf" srcId="{B2346772-CF83-4B48-AA65-6C2C8E8B6877}" destId="{214BCAD0-C664-42EB-A489-3F4FD3F1AA87}" srcOrd="1" destOrd="0" presId="urn:microsoft.com/office/officeart/2005/8/layout/vList5"/>
    <dgm:cxn modelId="{410F3707-E875-47FD-BA88-A888DC6F895D}" type="presParOf" srcId="{ACD02CEF-9B14-4268-83D3-B9A5A7792D29}" destId="{553E49E8-E09A-43F8-9F0D-2346E18081FA}" srcOrd="1" destOrd="0" presId="urn:microsoft.com/office/officeart/2005/8/layout/vList5"/>
    <dgm:cxn modelId="{88FC1EE2-610F-4AF2-B28B-28A41046519C}" type="presParOf" srcId="{ACD02CEF-9B14-4268-83D3-B9A5A7792D29}" destId="{33B1E15F-1649-49A8-9803-C6F09BAEE866}" srcOrd="2" destOrd="0" presId="urn:microsoft.com/office/officeart/2005/8/layout/vList5"/>
    <dgm:cxn modelId="{250F3FDB-E4CC-475F-87BC-0BC40BFAC349}" type="presParOf" srcId="{33B1E15F-1649-49A8-9803-C6F09BAEE866}" destId="{CDDA3C31-D66F-4991-88FB-751BA87EE395}" srcOrd="0" destOrd="0" presId="urn:microsoft.com/office/officeart/2005/8/layout/vList5"/>
    <dgm:cxn modelId="{7A83C0EA-5324-4913-AFEE-E20856488555}" type="presParOf" srcId="{33B1E15F-1649-49A8-9803-C6F09BAEE866}" destId="{1C0D3A50-EBAD-4821-B0B4-FB7FF3D188EA}" srcOrd="1" destOrd="0" presId="urn:microsoft.com/office/officeart/2005/8/layout/vList5"/>
    <dgm:cxn modelId="{6D01884A-D3C2-4AE7-9083-41F81B348AB4}" type="presParOf" srcId="{ACD02CEF-9B14-4268-83D3-B9A5A7792D29}" destId="{203882FB-7793-430C-B734-CE00EDF60B68}" srcOrd="3" destOrd="0" presId="urn:microsoft.com/office/officeart/2005/8/layout/vList5"/>
    <dgm:cxn modelId="{2F56D29A-B45C-4ADB-ABDE-CD18B90E6CB9}" type="presParOf" srcId="{ACD02CEF-9B14-4268-83D3-B9A5A7792D29}" destId="{C07C2D6E-D234-47ED-8CC9-6A16E5866260}" srcOrd="4" destOrd="0" presId="urn:microsoft.com/office/officeart/2005/8/layout/vList5"/>
    <dgm:cxn modelId="{BF086073-21FA-4829-82EC-46D45A66C740}" type="presParOf" srcId="{C07C2D6E-D234-47ED-8CC9-6A16E5866260}" destId="{0668F143-3A4E-41AF-8261-11071C550C86}" srcOrd="0" destOrd="0" presId="urn:microsoft.com/office/officeart/2005/8/layout/vList5"/>
    <dgm:cxn modelId="{51DCB736-8584-4B7C-94BA-996773FF1F9D}" type="presParOf" srcId="{C07C2D6E-D234-47ED-8CC9-6A16E5866260}" destId="{E516712A-BE3F-42A7-BE2D-F7CCCE077FA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8D3538-2BDD-4534-B289-01002D339D0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0FC8086-8671-46FC-A97A-631A54E57754}">
      <dgm:prSet phldrT="[Text]" custT="1"/>
      <dgm:spPr/>
      <dgm:t>
        <a:bodyPr/>
        <a:lstStyle/>
        <a:p>
          <a:r>
            <a:rPr lang="en-US" sz="2800" dirty="0" smtClean="0"/>
            <a:t>2017</a:t>
          </a:r>
          <a:endParaRPr lang="en-US" sz="2800" dirty="0"/>
        </a:p>
      </dgm:t>
    </dgm:pt>
    <dgm:pt modelId="{90A9A9CC-896A-4C74-A61E-2C15E5B05DF8}" type="parTrans" cxnId="{42E53192-C07E-4780-BF20-6559047A83B3}">
      <dgm:prSet/>
      <dgm:spPr/>
      <dgm:t>
        <a:bodyPr/>
        <a:lstStyle/>
        <a:p>
          <a:endParaRPr lang="en-US"/>
        </a:p>
      </dgm:t>
    </dgm:pt>
    <dgm:pt modelId="{0F65D2D5-28A1-4AFF-AD34-BBE81C074DF5}" type="sibTrans" cxnId="{42E53192-C07E-4780-BF20-6559047A83B3}">
      <dgm:prSet/>
      <dgm:spPr/>
      <dgm:t>
        <a:bodyPr/>
        <a:lstStyle/>
        <a:p>
          <a:endParaRPr lang="en-US"/>
        </a:p>
      </dgm:t>
    </dgm:pt>
    <dgm:pt modelId="{4D43B2E5-3451-4615-BEA8-FD971D58F291}">
      <dgm:prSet phldrT="[Text]" phldr="1"/>
      <dgm:spPr/>
      <dgm:t>
        <a:bodyPr/>
        <a:lstStyle/>
        <a:p>
          <a:endParaRPr lang="en-US"/>
        </a:p>
      </dgm:t>
    </dgm:pt>
    <dgm:pt modelId="{7741B020-A56D-457B-9AF5-CBB4C22F22E3}" type="parTrans" cxnId="{DE08BFDC-8D7F-42FE-8166-0E5AB1DB6687}">
      <dgm:prSet/>
      <dgm:spPr/>
      <dgm:t>
        <a:bodyPr/>
        <a:lstStyle/>
        <a:p>
          <a:endParaRPr lang="en-US"/>
        </a:p>
      </dgm:t>
    </dgm:pt>
    <dgm:pt modelId="{529F8EE3-EAD8-45E6-AAB7-3A21D6DD2CD9}" type="sibTrans" cxnId="{DE08BFDC-8D7F-42FE-8166-0E5AB1DB6687}">
      <dgm:prSet/>
      <dgm:spPr/>
      <dgm:t>
        <a:bodyPr/>
        <a:lstStyle/>
        <a:p>
          <a:endParaRPr lang="en-US"/>
        </a:p>
      </dgm:t>
    </dgm:pt>
    <dgm:pt modelId="{E50D28C5-4BE9-4282-B668-7DA800622129}">
      <dgm:prSet phldrT="[Text]" phldr="1"/>
      <dgm:spPr/>
      <dgm:t>
        <a:bodyPr/>
        <a:lstStyle/>
        <a:p>
          <a:endParaRPr lang="en-US"/>
        </a:p>
      </dgm:t>
    </dgm:pt>
    <dgm:pt modelId="{00859123-FDB8-4D95-A5F2-E1D8A7B8F4EE}" type="parTrans" cxnId="{B0B913F1-7DD3-443E-BE46-8CEA226B9DB8}">
      <dgm:prSet/>
      <dgm:spPr/>
      <dgm:t>
        <a:bodyPr/>
        <a:lstStyle/>
        <a:p>
          <a:endParaRPr lang="en-US"/>
        </a:p>
      </dgm:t>
    </dgm:pt>
    <dgm:pt modelId="{566E0889-CC06-47EC-81CA-925819FF93FF}" type="sibTrans" cxnId="{B0B913F1-7DD3-443E-BE46-8CEA226B9DB8}">
      <dgm:prSet/>
      <dgm:spPr/>
      <dgm:t>
        <a:bodyPr/>
        <a:lstStyle/>
        <a:p>
          <a:endParaRPr lang="en-US"/>
        </a:p>
      </dgm:t>
    </dgm:pt>
    <dgm:pt modelId="{C023EDDD-D581-4457-8642-9180334DB972}">
      <dgm:prSet phldrT="[Text]" custT="1"/>
      <dgm:spPr/>
      <dgm:t>
        <a:bodyPr/>
        <a:lstStyle/>
        <a:p>
          <a:r>
            <a:rPr lang="en-US" sz="2800" dirty="0" smtClean="0"/>
            <a:t>2018</a:t>
          </a:r>
          <a:endParaRPr lang="en-US" sz="2800" dirty="0"/>
        </a:p>
      </dgm:t>
    </dgm:pt>
    <dgm:pt modelId="{DFB615E7-0851-4CF7-907B-C2C5438B573E}" type="parTrans" cxnId="{6AA31F3A-0A68-43FA-84D2-1A635C7CB95D}">
      <dgm:prSet/>
      <dgm:spPr/>
      <dgm:t>
        <a:bodyPr/>
        <a:lstStyle/>
        <a:p>
          <a:endParaRPr lang="en-US"/>
        </a:p>
      </dgm:t>
    </dgm:pt>
    <dgm:pt modelId="{5D608006-2C51-4A49-8387-FADFC3F25ABE}" type="sibTrans" cxnId="{6AA31F3A-0A68-43FA-84D2-1A635C7CB95D}">
      <dgm:prSet/>
      <dgm:spPr/>
      <dgm:t>
        <a:bodyPr/>
        <a:lstStyle/>
        <a:p>
          <a:endParaRPr lang="en-US"/>
        </a:p>
      </dgm:t>
    </dgm:pt>
    <dgm:pt modelId="{5DC992C8-275D-4C0C-BDF8-DFF6DB1CF2D2}">
      <dgm:prSet phldrT="[Text]" phldr="1"/>
      <dgm:spPr/>
      <dgm:t>
        <a:bodyPr/>
        <a:lstStyle/>
        <a:p>
          <a:endParaRPr lang="en-US"/>
        </a:p>
      </dgm:t>
    </dgm:pt>
    <dgm:pt modelId="{FF15932E-A1C5-402E-A4D7-3A48AB808518}" type="parTrans" cxnId="{B70A61A5-2101-4D8C-B484-BD6BE0E8F0CB}">
      <dgm:prSet/>
      <dgm:spPr/>
      <dgm:t>
        <a:bodyPr/>
        <a:lstStyle/>
        <a:p>
          <a:endParaRPr lang="en-US"/>
        </a:p>
      </dgm:t>
    </dgm:pt>
    <dgm:pt modelId="{478EA985-3436-43A2-A215-E3D6ED42BF4E}" type="sibTrans" cxnId="{B70A61A5-2101-4D8C-B484-BD6BE0E8F0CB}">
      <dgm:prSet/>
      <dgm:spPr/>
      <dgm:t>
        <a:bodyPr/>
        <a:lstStyle/>
        <a:p>
          <a:endParaRPr lang="en-US"/>
        </a:p>
      </dgm:t>
    </dgm:pt>
    <dgm:pt modelId="{CB1FC0E7-A565-49A7-A041-1FFED4F2BBEC}">
      <dgm:prSet phldrT="[Text]" phldr="1"/>
      <dgm:spPr/>
      <dgm:t>
        <a:bodyPr/>
        <a:lstStyle/>
        <a:p>
          <a:endParaRPr lang="en-US"/>
        </a:p>
      </dgm:t>
    </dgm:pt>
    <dgm:pt modelId="{7CBAAEEB-CF08-422F-8C43-8F4F27275C7B}" type="parTrans" cxnId="{3AA26961-F988-4195-A86B-3C823C914E66}">
      <dgm:prSet/>
      <dgm:spPr/>
      <dgm:t>
        <a:bodyPr/>
        <a:lstStyle/>
        <a:p>
          <a:endParaRPr lang="en-US"/>
        </a:p>
      </dgm:t>
    </dgm:pt>
    <dgm:pt modelId="{22C7A730-C58F-45AA-8057-766A9100E440}" type="sibTrans" cxnId="{3AA26961-F988-4195-A86B-3C823C914E66}">
      <dgm:prSet/>
      <dgm:spPr/>
      <dgm:t>
        <a:bodyPr/>
        <a:lstStyle/>
        <a:p>
          <a:endParaRPr lang="en-US"/>
        </a:p>
      </dgm:t>
    </dgm:pt>
    <dgm:pt modelId="{0D7B79C8-9BC2-4356-A129-8C24BE1393C5}">
      <dgm:prSet phldrT="[Text]" custT="1"/>
      <dgm:spPr/>
      <dgm:t>
        <a:bodyPr/>
        <a:lstStyle/>
        <a:p>
          <a:r>
            <a:rPr lang="en-US" sz="2800" dirty="0" smtClean="0"/>
            <a:t>2019</a:t>
          </a:r>
          <a:endParaRPr lang="en-US" sz="2800" dirty="0"/>
        </a:p>
      </dgm:t>
    </dgm:pt>
    <dgm:pt modelId="{3F20180E-B769-422A-8A58-4A580540214F}" type="parTrans" cxnId="{E6A34E0F-5D5F-4C97-A53C-7B78392A70A3}">
      <dgm:prSet/>
      <dgm:spPr/>
      <dgm:t>
        <a:bodyPr/>
        <a:lstStyle/>
        <a:p>
          <a:endParaRPr lang="en-US"/>
        </a:p>
      </dgm:t>
    </dgm:pt>
    <dgm:pt modelId="{1A9C5119-30B0-41A5-84D3-63CA306D6098}" type="sibTrans" cxnId="{E6A34E0F-5D5F-4C97-A53C-7B78392A70A3}">
      <dgm:prSet/>
      <dgm:spPr/>
      <dgm:t>
        <a:bodyPr/>
        <a:lstStyle/>
        <a:p>
          <a:endParaRPr lang="en-US"/>
        </a:p>
      </dgm:t>
    </dgm:pt>
    <dgm:pt modelId="{C2DFFC6F-22E4-4F70-8A35-D26BBEB9962F}">
      <dgm:prSet phldrT="[Text]" phldr="1"/>
      <dgm:spPr/>
      <dgm:t>
        <a:bodyPr/>
        <a:lstStyle/>
        <a:p>
          <a:endParaRPr lang="en-US"/>
        </a:p>
      </dgm:t>
    </dgm:pt>
    <dgm:pt modelId="{31774450-A94F-4A5D-987D-42339230C59F}" type="parTrans" cxnId="{0DF95465-EE8D-43ED-9878-720EF384FEB7}">
      <dgm:prSet/>
      <dgm:spPr/>
      <dgm:t>
        <a:bodyPr/>
        <a:lstStyle/>
        <a:p>
          <a:endParaRPr lang="en-US"/>
        </a:p>
      </dgm:t>
    </dgm:pt>
    <dgm:pt modelId="{F1C97407-C51C-4416-A836-375D0CFA3774}" type="sibTrans" cxnId="{0DF95465-EE8D-43ED-9878-720EF384FEB7}">
      <dgm:prSet/>
      <dgm:spPr/>
      <dgm:t>
        <a:bodyPr/>
        <a:lstStyle/>
        <a:p>
          <a:endParaRPr lang="en-US"/>
        </a:p>
      </dgm:t>
    </dgm:pt>
    <dgm:pt modelId="{DA32A514-3702-4640-AD24-AE96C6EBF990}">
      <dgm:prSet phldrT="[Text]" phldr="1"/>
      <dgm:spPr/>
      <dgm:t>
        <a:bodyPr/>
        <a:lstStyle/>
        <a:p>
          <a:endParaRPr lang="en-US" dirty="0"/>
        </a:p>
      </dgm:t>
    </dgm:pt>
    <dgm:pt modelId="{DC7B5142-F126-49D8-8A02-FC330B01858D}" type="parTrans" cxnId="{AEC4AD86-2CFB-4487-8714-9AA9C22379DB}">
      <dgm:prSet/>
      <dgm:spPr/>
      <dgm:t>
        <a:bodyPr/>
        <a:lstStyle/>
        <a:p>
          <a:endParaRPr lang="en-US"/>
        </a:p>
      </dgm:t>
    </dgm:pt>
    <dgm:pt modelId="{D958A1C8-3C1A-4BDD-A645-9FA223F083C9}" type="sibTrans" cxnId="{AEC4AD86-2CFB-4487-8714-9AA9C22379DB}">
      <dgm:prSet/>
      <dgm:spPr/>
      <dgm:t>
        <a:bodyPr/>
        <a:lstStyle/>
        <a:p>
          <a:endParaRPr lang="en-US"/>
        </a:p>
      </dgm:t>
    </dgm:pt>
    <dgm:pt modelId="{9355E02F-3B36-4CC3-9028-F024EF66BEDF}">
      <dgm:prSet phldrT="[Text]" custT="1"/>
      <dgm:spPr/>
      <dgm:t>
        <a:bodyPr/>
        <a:lstStyle/>
        <a:p>
          <a:r>
            <a:rPr lang="en-US" sz="2800" dirty="0" smtClean="0"/>
            <a:t>2020</a:t>
          </a:r>
          <a:endParaRPr lang="en-US" sz="2800" dirty="0"/>
        </a:p>
      </dgm:t>
    </dgm:pt>
    <dgm:pt modelId="{B4252B44-86DA-4956-BB34-B2EF7EE244AC}" type="parTrans" cxnId="{EF550D18-9099-4F9E-83A9-CD0A8B620F89}">
      <dgm:prSet/>
      <dgm:spPr/>
      <dgm:t>
        <a:bodyPr/>
        <a:lstStyle/>
        <a:p>
          <a:endParaRPr lang="en-US"/>
        </a:p>
      </dgm:t>
    </dgm:pt>
    <dgm:pt modelId="{C5645832-D3A4-45DE-944F-D9E5D4CAD667}" type="sibTrans" cxnId="{EF550D18-9099-4F9E-83A9-CD0A8B620F89}">
      <dgm:prSet/>
      <dgm:spPr/>
      <dgm:t>
        <a:bodyPr/>
        <a:lstStyle/>
        <a:p>
          <a:endParaRPr lang="en-US"/>
        </a:p>
      </dgm:t>
    </dgm:pt>
    <dgm:pt modelId="{AE338A24-0BEC-4584-9CEA-7BB5692B4D26}">
      <dgm:prSet phldrT="[Text]" custT="1"/>
      <dgm:spPr/>
      <dgm:t>
        <a:bodyPr/>
        <a:lstStyle/>
        <a:p>
          <a:r>
            <a:rPr lang="en-US" sz="2800" dirty="0" smtClean="0"/>
            <a:t>[Text]</a:t>
          </a:r>
          <a:endParaRPr lang="en-US" sz="2800" dirty="0"/>
        </a:p>
      </dgm:t>
    </dgm:pt>
    <dgm:pt modelId="{6DBC51FF-6ECD-4527-86BC-B5B867DB8C63}" type="parTrans" cxnId="{8BF326B9-DA03-4580-973C-B4F92AA966CC}">
      <dgm:prSet/>
      <dgm:spPr/>
      <dgm:t>
        <a:bodyPr/>
        <a:lstStyle/>
        <a:p>
          <a:endParaRPr lang="en-US"/>
        </a:p>
      </dgm:t>
    </dgm:pt>
    <dgm:pt modelId="{6CCED68E-ADFE-47F1-9F67-8F59D51DEEC2}" type="sibTrans" cxnId="{8BF326B9-DA03-4580-973C-B4F92AA966CC}">
      <dgm:prSet/>
      <dgm:spPr/>
      <dgm:t>
        <a:bodyPr/>
        <a:lstStyle/>
        <a:p>
          <a:endParaRPr lang="en-US"/>
        </a:p>
      </dgm:t>
    </dgm:pt>
    <dgm:pt modelId="{ACD02CEF-9B14-4268-83D3-B9A5A7792D29}" type="pres">
      <dgm:prSet presAssocID="{7A8D3538-2BDD-4534-B289-01002D339D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346772-CF83-4B48-AA65-6C2C8E8B6877}" type="pres">
      <dgm:prSet presAssocID="{80FC8086-8671-46FC-A97A-631A54E57754}" presName="linNode" presStyleCnt="0"/>
      <dgm:spPr/>
    </dgm:pt>
    <dgm:pt modelId="{35473D81-9B83-4E00-9E76-947DB29F727C}" type="pres">
      <dgm:prSet presAssocID="{80FC8086-8671-46FC-A97A-631A54E57754}" presName="parentText" presStyleLbl="node1" presStyleIdx="0" presStyleCnt="4" custScaleX="488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4BCAD0-C664-42EB-A489-3F4FD3F1AA87}" type="pres">
      <dgm:prSet presAssocID="{80FC8086-8671-46FC-A97A-631A54E57754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E49E8-E09A-43F8-9F0D-2346E18081FA}" type="pres">
      <dgm:prSet presAssocID="{0F65D2D5-28A1-4AFF-AD34-BBE81C074DF5}" presName="sp" presStyleCnt="0"/>
      <dgm:spPr/>
    </dgm:pt>
    <dgm:pt modelId="{33B1E15F-1649-49A8-9803-C6F09BAEE866}" type="pres">
      <dgm:prSet presAssocID="{C023EDDD-D581-4457-8642-9180334DB972}" presName="linNode" presStyleCnt="0"/>
      <dgm:spPr/>
    </dgm:pt>
    <dgm:pt modelId="{CDDA3C31-D66F-4991-88FB-751BA87EE395}" type="pres">
      <dgm:prSet presAssocID="{C023EDDD-D581-4457-8642-9180334DB972}" presName="parentText" presStyleLbl="node1" presStyleIdx="1" presStyleCnt="4" custScaleX="488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D3A50-EBAD-4821-B0B4-FB7FF3D188EA}" type="pres">
      <dgm:prSet presAssocID="{C023EDDD-D581-4457-8642-9180334DB97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3882FB-7793-430C-B734-CE00EDF60B68}" type="pres">
      <dgm:prSet presAssocID="{5D608006-2C51-4A49-8387-FADFC3F25ABE}" presName="sp" presStyleCnt="0"/>
      <dgm:spPr/>
    </dgm:pt>
    <dgm:pt modelId="{C07C2D6E-D234-47ED-8CC9-6A16E5866260}" type="pres">
      <dgm:prSet presAssocID="{0D7B79C8-9BC2-4356-A129-8C24BE1393C5}" presName="linNode" presStyleCnt="0"/>
      <dgm:spPr/>
    </dgm:pt>
    <dgm:pt modelId="{0668F143-3A4E-41AF-8261-11071C550C86}" type="pres">
      <dgm:prSet presAssocID="{0D7B79C8-9BC2-4356-A129-8C24BE1393C5}" presName="parentText" presStyleLbl="node1" presStyleIdx="2" presStyleCnt="4" custScaleX="488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16712A-BE3F-42A7-BE2D-F7CCCE077FA6}" type="pres">
      <dgm:prSet presAssocID="{0D7B79C8-9BC2-4356-A129-8C24BE1393C5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01117-1F98-41CE-B6DD-4686EF4F97A7}" type="pres">
      <dgm:prSet presAssocID="{1A9C5119-30B0-41A5-84D3-63CA306D6098}" presName="sp" presStyleCnt="0"/>
      <dgm:spPr/>
    </dgm:pt>
    <dgm:pt modelId="{4E91AA68-7A9D-4230-9C1E-09FD7BC1BC14}" type="pres">
      <dgm:prSet presAssocID="{9355E02F-3B36-4CC3-9028-F024EF66BEDF}" presName="linNode" presStyleCnt="0"/>
      <dgm:spPr/>
    </dgm:pt>
    <dgm:pt modelId="{69AAAE78-4AD6-401A-ABB1-822F6CF291B6}" type="pres">
      <dgm:prSet presAssocID="{9355E02F-3B36-4CC3-9028-F024EF66BEDF}" presName="parentText" presStyleLbl="node1" presStyleIdx="3" presStyleCnt="4" custScaleX="488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3FBC1-39CF-4BAC-A6EB-DB20B54F6AA0}" type="pres">
      <dgm:prSet presAssocID="{9355E02F-3B36-4CC3-9028-F024EF66BED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A34E0F-5D5F-4C97-A53C-7B78392A70A3}" srcId="{7A8D3538-2BDD-4534-B289-01002D339D02}" destId="{0D7B79C8-9BC2-4356-A129-8C24BE1393C5}" srcOrd="2" destOrd="0" parTransId="{3F20180E-B769-422A-8A58-4A580540214F}" sibTransId="{1A9C5119-30B0-41A5-84D3-63CA306D6098}"/>
    <dgm:cxn modelId="{42E53192-C07E-4780-BF20-6559047A83B3}" srcId="{7A8D3538-2BDD-4534-B289-01002D339D02}" destId="{80FC8086-8671-46FC-A97A-631A54E57754}" srcOrd="0" destOrd="0" parTransId="{90A9A9CC-896A-4C74-A61E-2C15E5B05DF8}" sibTransId="{0F65D2D5-28A1-4AFF-AD34-BBE81C074DF5}"/>
    <dgm:cxn modelId="{E1E393A0-C261-4EC5-A820-016638E99B02}" type="presOf" srcId="{7A8D3538-2BDD-4534-B289-01002D339D02}" destId="{ACD02CEF-9B14-4268-83D3-B9A5A7792D29}" srcOrd="0" destOrd="0" presId="urn:microsoft.com/office/officeart/2005/8/layout/vList5"/>
    <dgm:cxn modelId="{0DF95465-EE8D-43ED-9878-720EF384FEB7}" srcId="{0D7B79C8-9BC2-4356-A129-8C24BE1393C5}" destId="{C2DFFC6F-22E4-4F70-8A35-D26BBEB9962F}" srcOrd="0" destOrd="0" parTransId="{31774450-A94F-4A5D-987D-42339230C59F}" sibTransId="{F1C97407-C51C-4416-A836-375D0CFA3774}"/>
    <dgm:cxn modelId="{B0B913F1-7DD3-443E-BE46-8CEA226B9DB8}" srcId="{80FC8086-8671-46FC-A97A-631A54E57754}" destId="{E50D28C5-4BE9-4282-B668-7DA800622129}" srcOrd="1" destOrd="0" parTransId="{00859123-FDB8-4D95-A5F2-E1D8A7B8F4EE}" sibTransId="{566E0889-CC06-47EC-81CA-925819FF93FF}"/>
    <dgm:cxn modelId="{B70A61A5-2101-4D8C-B484-BD6BE0E8F0CB}" srcId="{C023EDDD-D581-4457-8642-9180334DB972}" destId="{5DC992C8-275D-4C0C-BDF8-DFF6DB1CF2D2}" srcOrd="0" destOrd="0" parTransId="{FF15932E-A1C5-402E-A4D7-3A48AB808518}" sibTransId="{478EA985-3436-43A2-A215-E3D6ED42BF4E}"/>
    <dgm:cxn modelId="{51512B77-4177-4006-B3AF-376C6CAD3C86}" type="presOf" srcId="{C2DFFC6F-22E4-4F70-8A35-D26BBEB9962F}" destId="{E516712A-BE3F-42A7-BE2D-F7CCCE077FA6}" srcOrd="0" destOrd="0" presId="urn:microsoft.com/office/officeart/2005/8/layout/vList5"/>
    <dgm:cxn modelId="{8BF326B9-DA03-4580-973C-B4F92AA966CC}" srcId="{9355E02F-3B36-4CC3-9028-F024EF66BEDF}" destId="{AE338A24-0BEC-4584-9CEA-7BB5692B4D26}" srcOrd="0" destOrd="0" parTransId="{6DBC51FF-6ECD-4527-86BC-B5B867DB8C63}" sibTransId="{6CCED68E-ADFE-47F1-9F67-8F59D51DEEC2}"/>
    <dgm:cxn modelId="{9EE11BAC-438E-4D06-8097-66C7F616D7C2}" type="presOf" srcId="{DA32A514-3702-4640-AD24-AE96C6EBF990}" destId="{E516712A-BE3F-42A7-BE2D-F7CCCE077FA6}" srcOrd="0" destOrd="1" presId="urn:microsoft.com/office/officeart/2005/8/layout/vList5"/>
    <dgm:cxn modelId="{6AA31F3A-0A68-43FA-84D2-1A635C7CB95D}" srcId="{7A8D3538-2BDD-4534-B289-01002D339D02}" destId="{C023EDDD-D581-4457-8642-9180334DB972}" srcOrd="1" destOrd="0" parTransId="{DFB615E7-0851-4CF7-907B-C2C5438B573E}" sibTransId="{5D608006-2C51-4A49-8387-FADFC3F25ABE}"/>
    <dgm:cxn modelId="{FA24352A-D490-45EB-9EF8-7BD630E2C191}" type="presOf" srcId="{80FC8086-8671-46FC-A97A-631A54E57754}" destId="{35473D81-9B83-4E00-9E76-947DB29F727C}" srcOrd="0" destOrd="0" presId="urn:microsoft.com/office/officeart/2005/8/layout/vList5"/>
    <dgm:cxn modelId="{EF550D18-9099-4F9E-83A9-CD0A8B620F89}" srcId="{7A8D3538-2BDD-4534-B289-01002D339D02}" destId="{9355E02F-3B36-4CC3-9028-F024EF66BEDF}" srcOrd="3" destOrd="0" parTransId="{B4252B44-86DA-4956-BB34-B2EF7EE244AC}" sibTransId="{C5645832-D3A4-45DE-944F-D9E5D4CAD667}"/>
    <dgm:cxn modelId="{265EFF46-7DF6-4743-A20D-37EA9B7CCC92}" type="presOf" srcId="{9355E02F-3B36-4CC3-9028-F024EF66BEDF}" destId="{69AAAE78-4AD6-401A-ABB1-822F6CF291B6}" srcOrd="0" destOrd="0" presId="urn:microsoft.com/office/officeart/2005/8/layout/vList5"/>
    <dgm:cxn modelId="{618305C4-48C6-4B41-ACE9-10486BB9008B}" type="presOf" srcId="{E50D28C5-4BE9-4282-B668-7DA800622129}" destId="{214BCAD0-C664-42EB-A489-3F4FD3F1AA87}" srcOrd="0" destOrd="1" presId="urn:microsoft.com/office/officeart/2005/8/layout/vList5"/>
    <dgm:cxn modelId="{C047D313-9FC6-417C-B074-DD187D534BCE}" type="presOf" srcId="{4D43B2E5-3451-4615-BEA8-FD971D58F291}" destId="{214BCAD0-C664-42EB-A489-3F4FD3F1AA87}" srcOrd="0" destOrd="0" presId="urn:microsoft.com/office/officeart/2005/8/layout/vList5"/>
    <dgm:cxn modelId="{8E7E5259-D484-4E8D-A311-2B1F1F1243D4}" type="presOf" srcId="{C023EDDD-D581-4457-8642-9180334DB972}" destId="{CDDA3C31-D66F-4991-88FB-751BA87EE395}" srcOrd="0" destOrd="0" presId="urn:microsoft.com/office/officeart/2005/8/layout/vList5"/>
    <dgm:cxn modelId="{3B8B8BB2-1716-4E67-BEED-E18E3C43DC01}" type="presOf" srcId="{5DC992C8-275D-4C0C-BDF8-DFF6DB1CF2D2}" destId="{1C0D3A50-EBAD-4821-B0B4-FB7FF3D188EA}" srcOrd="0" destOrd="0" presId="urn:microsoft.com/office/officeart/2005/8/layout/vList5"/>
    <dgm:cxn modelId="{3AA26961-F988-4195-A86B-3C823C914E66}" srcId="{C023EDDD-D581-4457-8642-9180334DB972}" destId="{CB1FC0E7-A565-49A7-A041-1FFED4F2BBEC}" srcOrd="1" destOrd="0" parTransId="{7CBAAEEB-CF08-422F-8C43-8F4F27275C7B}" sibTransId="{22C7A730-C58F-45AA-8057-766A9100E440}"/>
    <dgm:cxn modelId="{DE08BFDC-8D7F-42FE-8166-0E5AB1DB6687}" srcId="{80FC8086-8671-46FC-A97A-631A54E57754}" destId="{4D43B2E5-3451-4615-BEA8-FD971D58F291}" srcOrd="0" destOrd="0" parTransId="{7741B020-A56D-457B-9AF5-CBB4C22F22E3}" sibTransId="{529F8EE3-EAD8-45E6-AAB7-3A21D6DD2CD9}"/>
    <dgm:cxn modelId="{F63BF5E9-89E4-40A1-B561-29712E7EFC32}" type="presOf" srcId="{0D7B79C8-9BC2-4356-A129-8C24BE1393C5}" destId="{0668F143-3A4E-41AF-8261-11071C550C86}" srcOrd="0" destOrd="0" presId="urn:microsoft.com/office/officeart/2005/8/layout/vList5"/>
    <dgm:cxn modelId="{C9CD6DDE-79A5-4F6B-9187-5217665F1A99}" type="presOf" srcId="{CB1FC0E7-A565-49A7-A041-1FFED4F2BBEC}" destId="{1C0D3A50-EBAD-4821-B0B4-FB7FF3D188EA}" srcOrd="0" destOrd="1" presId="urn:microsoft.com/office/officeart/2005/8/layout/vList5"/>
    <dgm:cxn modelId="{6B2C2D4B-C569-41FC-96F6-5F5BFFE2EDF5}" type="presOf" srcId="{AE338A24-0BEC-4584-9CEA-7BB5692B4D26}" destId="{B883FBC1-39CF-4BAC-A6EB-DB20B54F6AA0}" srcOrd="0" destOrd="0" presId="urn:microsoft.com/office/officeart/2005/8/layout/vList5"/>
    <dgm:cxn modelId="{AEC4AD86-2CFB-4487-8714-9AA9C22379DB}" srcId="{0D7B79C8-9BC2-4356-A129-8C24BE1393C5}" destId="{DA32A514-3702-4640-AD24-AE96C6EBF990}" srcOrd="1" destOrd="0" parTransId="{DC7B5142-F126-49D8-8A02-FC330B01858D}" sibTransId="{D958A1C8-3C1A-4BDD-A645-9FA223F083C9}"/>
    <dgm:cxn modelId="{6322B531-E9C4-4A11-9AAA-AD8ED6E05854}" type="presParOf" srcId="{ACD02CEF-9B14-4268-83D3-B9A5A7792D29}" destId="{B2346772-CF83-4B48-AA65-6C2C8E8B6877}" srcOrd="0" destOrd="0" presId="urn:microsoft.com/office/officeart/2005/8/layout/vList5"/>
    <dgm:cxn modelId="{53258C09-5AA7-418E-AAAF-4374461011C2}" type="presParOf" srcId="{B2346772-CF83-4B48-AA65-6C2C8E8B6877}" destId="{35473D81-9B83-4E00-9E76-947DB29F727C}" srcOrd="0" destOrd="0" presId="urn:microsoft.com/office/officeart/2005/8/layout/vList5"/>
    <dgm:cxn modelId="{E93EF489-3BD5-4D50-B7B7-020C08057432}" type="presParOf" srcId="{B2346772-CF83-4B48-AA65-6C2C8E8B6877}" destId="{214BCAD0-C664-42EB-A489-3F4FD3F1AA87}" srcOrd="1" destOrd="0" presId="urn:microsoft.com/office/officeart/2005/8/layout/vList5"/>
    <dgm:cxn modelId="{5EA8F9CC-FC84-455D-B47D-FE79D5D161CB}" type="presParOf" srcId="{ACD02CEF-9B14-4268-83D3-B9A5A7792D29}" destId="{553E49E8-E09A-43F8-9F0D-2346E18081FA}" srcOrd="1" destOrd="0" presId="urn:microsoft.com/office/officeart/2005/8/layout/vList5"/>
    <dgm:cxn modelId="{86F504BB-FAA8-44FA-8EB2-94582E7B411E}" type="presParOf" srcId="{ACD02CEF-9B14-4268-83D3-B9A5A7792D29}" destId="{33B1E15F-1649-49A8-9803-C6F09BAEE866}" srcOrd="2" destOrd="0" presId="urn:microsoft.com/office/officeart/2005/8/layout/vList5"/>
    <dgm:cxn modelId="{4D122612-21B5-42D4-9D45-097AE780C20D}" type="presParOf" srcId="{33B1E15F-1649-49A8-9803-C6F09BAEE866}" destId="{CDDA3C31-D66F-4991-88FB-751BA87EE395}" srcOrd="0" destOrd="0" presId="urn:microsoft.com/office/officeart/2005/8/layout/vList5"/>
    <dgm:cxn modelId="{D4C73ACF-4DD7-43A0-B2F3-D7B480212C5C}" type="presParOf" srcId="{33B1E15F-1649-49A8-9803-C6F09BAEE866}" destId="{1C0D3A50-EBAD-4821-B0B4-FB7FF3D188EA}" srcOrd="1" destOrd="0" presId="urn:microsoft.com/office/officeart/2005/8/layout/vList5"/>
    <dgm:cxn modelId="{6DA6065D-1FBB-4EC6-997A-827578C20B35}" type="presParOf" srcId="{ACD02CEF-9B14-4268-83D3-B9A5A7792D29}" destId="{203882FB-7793-430C-B734-CE00EDF60B68}" srcOrd="3" destOrd="0" presId="urn:microsoft.com/office/officeart/2005/8/layout/vList5"/>
    <dgm:cxn modelId="{71F11950-F4B1-4A0F-BBCB-FACA07035ED9}" type="presParOf" srcId="{ACD02CEF-9B14-4268-83D3-B9A5A7792D29}" destId="{C07C2D6E-D234-47ED-8CC9-6A16E5866260}" srcOrd="4" destOrd="0" presId="urn:microsoft.com/office/officeart/2005/8/layout/vList5"/>
    <dgm:cxn modelId="{DBEDC9BF-30E5-4039-AED6-A8989490FF53}" type="presParOf" srcId="{C07C2D6E-D234-47ED-8CC9-6A16E5866260}" destId="{0668F143-3A4E-41AF-8261-11071C550C86}" srcOrd="0" destOrd="0" presId="urn:microsoft.com/office/officeart/2005/8/layout/vList5"/>
    <dgm:cxn modelId="{6589876A-E32E-402F-9BF5-8ABA892DBB12}" type="presParOf" srcId="{C07C2D6E-D234-47ED-8CC9-6A16E5866260}" destId="{E516712A-BE3F-42A7-BE2D-F7CCCE077FA6}" srcOrd="1" destOrd="0" presId="urn:microsoft.com/office/officeart/2005/8/layout/vList5"/>
    <dgm:cxn modelId="{2FF81617-BED3-460B-83E5-7994573ECD2C}" type="presParOf" srcId="{ACD02CEF-9B14-4268-83D3-B9A5A7792D29}" destId="{00601117-1F98-41CE-B6DD-4686EF4F97A7}" srcOrd="5" destOrd="0" presId="urn:microsoft.com/office/officeart/2005/8/layout/vList5"/>
    <dgm:cxn modelId="{19B37652-3FB1-4DFF-8C62-051DCD5CEF5F}" type="presParOf" srcId="{ACD02CEF-9B14-4268-83D3-B9A5A7792D29}" destId="{4E91AA68-7A9D-4230-9C1E-09FD7BC1BC14}" srcOrd="6" destOrd="0" presId="urn:microsoft.com/office/officeart/2005/8/layout/vList5"/>
    <dgm:cxn modelId="{D07317A0-F397-416B-8172-EBAC59984622}" type="presParOf" srcId="{4E91AA68-7A9D-4230-9C1E-09FD7BC1BC14}" destId="{69AAAE78-4AD6-401A-ABB1-822F6CF291B6}" srcOrd="0" destOrd="0" presId="urn:microsoft.com/office/officeart/2005/8/layout/vList5"/>
    <dgm:cxn modelId="{DA122138-D135-4096-B7CB-906403124D9C}" type="presParOf" srcId="{4E91AA68-7A9D-4230-9C1E-09FD7BC1BC14}" destId="{B883FBC1-39CF-4BAC-A6EB-DB20B54F6AA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BCAD0-C664-42EB-A489-3F4FD3F1AA87}">
      <dsp:nvSpPr>
        <dsp:cNvPr id="0" name=""/>
        <dsp:cNvSpPr/>
      </dsp:nvSpPr>
      <dsp:spPr>
        <a:xfrm rot="5400000">
          <a:off x="4172760" y="-1868298"/>
          <a:ext cx="1136505" cy="516153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</dsp:txBody>
      <dsp:txXfrm rot="-5400000">
        <a:off x="2160246" y="199696"/>
        <a:ext cx="5106053" cy="1025545"/>
      </dsp:txXfrm>
    </dsp:sp>
    <dsp:sp modelId="{35473D81-9B83-4E00-9E76-947DB29F727C}">
      <dsp:nvSpPr>
        <dsp:cNvPr id="0" name=""/>
        <dsp:cNvSpPr/>
      </dsp:nvSpPr>
      <dsp:spPr>
        <a:xfrm>
          <a:off x="743115" y="2152"/>
          <a:ext cx="1417131" cy="14206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1</a:t>
          </a:r>
          <a:endParaRPr lang="en-US" sz="2800" kern="1200" dirty="0"/>
        </a:p>
      </dsp:txBody>
      <dsp:txXfrm>
        <a:off x="812294" y="71331"/>
        <a:ext cx="1278773" cy="1282273"/>
      </dsp:txXfrm>
    </dsp:sp>
    <dsp:sp modelId="{1C0D3A50-EBAD-4821-B0B4-FB7FF3D188EA}">
      <dsp:nvSpPr>
        <dsp:cNvPr id="0" name=""/>
        <dsp:cNvSpPr/>
      </dsp:nvSpPr>
      <dsp:spPr>
        <a:xfrm rot="5400000">
          <a:off x="4172760" y="-376634"/>
          <a:ext cx="1136505" cy="5161533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</dsp:txBody>
      <dsp:txXfrm rot="-5400000">
        <a:off x="2160246" y="1691360"/>
        <a:ext cx="5106053" cy="1025545"/>
      </dsp:txXfrm>
    </dsp:sp>
    <dsp:sp modelId="{CDDA3C31-D66F-4991-88FB-751BA87EE395}">
      <dsp:nvSpPr>
        <dsp:cNvPr id="0" name=""/>
        <dsp:cNvSpPr/>
      </dsp:nvSpPr>
      <dsp:spPr>
        <a:xfrm>
          <a:off x="743115" y="1493816"/>
          <a:ext cx="1417131" cy="14206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</a:t>
          </a:r>
          <a:endParaRPr lang="en-US" sz="2800" kern="1200" dirty="0"/>
        </a:p>
      </dsp:txBody>
      <dsp:txXfrm>
        <a:off x="812294" y="1562995"/>
        <a:ext cx="1278773" cy="1282273"/>
      </dsp:txXfrm>
    </dsp:sp>
    <dsp:sp modelId="{E516712A-BE3F-42A7-BE2D-F7CCCE077FA6}">
      <dsp:nvSpPr>
        <dsp:cNvPr id="0" name=""/>
        <dsp:cNvSpPr/>
      </dsp:nvSpPr>
      <dsp:spPr>
        <a:xfrm rot="5400000">
          <a:off x="4172760" y="1115028"/>
          <a:ext cx="1136505" cy="516153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6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[Text]</a:t>
          </a:r>
          <a:endParaRPr lang="en-US" sz="2800" kern="1200" dirty="0"/>
        </a:p>
      </dsp:txBody>
      <dsp:txXfrm rot="-5400000">
        <a:off x="2160246" y="3183022"/>
        <a:ext cx="5106053" cy="1025545"/>
      </dsp:txXfrm>
    </dsp:sp>
    <dsp:sp modelId="{0668F143-3A4E-41AF-8261-11071C550C86}">
      <dsp:nvSpPr>
        <dsp:cNvPr id="0" name=""/>
        <dsp:cNvSpPr/>
      </dsp:nvSpPr>
      <dsp:spPr>
        <a:xfrm>
          <a:off x="743115" y="2985479"/>
          <a:ext cx="1417131" cy="142063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3</a:t>
          </a:r>
          <a:endParaRPr lang="en-US" sz="2800" kern="1200" dirty="0"/>
        </a:p>
      </dsp:txBody>
      <dsp:txXfrm>
        <a:off x="812294" y="3054658"/>
        <a:ext cx="1278773" cy="1282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BCAD0-C664-42EB-A489-3F4FD3F1AA87}">
      <dsp:nvSpPr>
        <dsp:cNvPr id="0" name=""/>
        <dsp:cNvSpPr/>
      </dsp:nvSpPr>
      <dsp:spPr>
        <a:xfrm rot="5400000">
          <a:off x="4316546" y="-2047975"/>
          <a:ext cx="848935" cy="516153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 rot="-5400000">
        <a:off x="2160247" y="149766"/>
        <a:ext cx="5120091" cy="766051"/>
      </dsp:txXfrm>
    </dsp:sp>
    <dsp:sp modelId="{35473D81-9B83-4E00-9E76-947DB29F727C}">
      <dsp:nvSpPr>
        <dsp:cNvPr id="0" name=""/>
        <dsp:cNvSpPr/>
      </dsp:nvSpPr>
      <dsp:spPr>
        <a:xfrm>
          <a:off x="743115" y="2206"/>
          <a:ext cx="1417131" cy="10611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2017</a:t>
          </a:r>
          <a:endParaRPr lang="en-US" sz="2800" kern="1200" dirty="0"/>
        </a:p>
      </dsp:txBody>
      <dsp:txXfrm>
        <a:off x="794917" y="54008"/>
        <a:ext cx="1313527" cy="957565"/>
      </dsp:txXfrm>
    </dsp:sp>
    <dsp:sp modelId="{1C0D3A50-EBAD-4821-B0B4-FB7FF3D188EA}">
      <dsp:nvSpPr>
        <dsp:cNvPr id="0" name=""/>
        <dsp:cNvSpPr/>
      </dsp:nvSpPr>
      <dsp:spPr>
        <a:xfrm rot="5400000">
          <a:off x="4316546" y="-933748"/>
          <a:ext cx="848935" cy="5161533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 rot="-5400000">
        <a:off x="2160247" y="1263993"/>
        <a:ext cx="5120091" cy="766051"/>
      </dsp:txXfrm>
    </dsp:sp>
    <dsp:sp modelId="{CDDA3C31-D66F-4991-88FB-751BA87EE395}">
      <dsp:nvSpPr>
        <dsp:cNvPr id="0" name=""/>
        <dsp:cNvSpPr/>
      </dsp:nvSpPr>
      <dsp:spPr>
        <a:xfrm>
          <a:off x="743115" y="1116433"/>
          <a:ext cx="1417131" cy="106116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2018</a:t>
          </a:r>
          <a:endParaRPr lang="en-US" sz="2800" kern="1200" dirty="0"/>
        </a:p>
      </dsp:txBody>
      <dsp:txXfrm>
        <a:off x="794917" y="1168235"/>
        <a:ext cx="1313527" cy="957565"/>
      </dsp:txXfrm>
    </dsp:sp>
    <dsp:sp modelId="{E516712A-BE3F-42A7-BE2D-F7CCCE077FA6}">
      <dsp:nvSpPr>
        <dsp:cNvPr id="0" name=""/>
        <dsp:cNvSpPr/>
      </dsp:nvSpPr>
      <dsp:spPr>
        <a:xfrm rot="5400000">
          <a:off x="4316546" y="180479"/>
          <a:ext cx="848935" cy="516153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 dirty="0"/>
        </a:p>
      </dsp:txBody>
      <dsp:txXfrm rot="-5400000">
        <a:off x="2160247" y="2378220"/>
        <a:ext cx="5120091" cy="766051"/>
      </dsp:txXfrm>
    </dsp:sp>
    <dsp:sp modelId="{0668F143-3A4E-41AF-8261-11071C550C86}">
      <dsp:nvSpPr>
        <dsp:cNvPr id="0" name=""/>
        <dsp:cNvSpPr/>
      </dsp:nvSpPr>
      <dsp:spPr>
        <a:xfrm>
          <a:off x="743115" y="2230661"/>
          <a:ext cx="1417131" cy="10611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2019</a:t>
          </a:r>
          <a:endParaRPr lang="en-US" sz="2800" kern="1200" dirty="0"/>
        </a:p>
      </dsp:txBody>
      <dsp:txXfrm>
        <a:off x="794917" y="2282463"/>
        <a:ext cx="1313527" cy="957565"/>
      </dsp:txXfrm>
    </dsp:sp>
    <dsp:sp modelId="{B883FBC1-39CF-4BAC-A6EB-DB20B54F6AA0}">
      <dsp:nvSpPr>
        <dsp:cNvPr id="0" name=""/>
        <dsp:cNvSpPr/>
      </dsp:nvSpPr>
      <dsp:spPr>
        <a:xfrm rot="5400000">
          <a:off x="4316546" y="1294706"/>
          <a:ext cx="848935" cy="516153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[Text]</a:t>
          </a:r>
          <a:endParaRPr lang="en-US" sz="2800" kern="1200" dirty="0"/>
        </a:p>
      </dsp:txBody>
      <dsp:txXfrm rot="-5400000">
        <a:off x="2160247" y="3492447"/>
        <a:ext cx="5120091" cy="766051"/>
      </dsp:txXfrm>
    </dsp:sp>
    <dsp:sp modelId="{69AAAE78-4AD6-401A-ABB1-822F6CF291B6}">
      <dsp:nvSpPr>
        <dsp:cNvPr id="0" name=""/>
        <dsp:cNvSpPr/>
      </dsp:nvSpPr>
      <dsp:spPr>
        <a:xfrm>
          <a:off x="743115" y="3344888"/>
          <a:ext cx="1417131" cy="10611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2020</a:t>
          </a:r>
          <a:endParaRPr lang="en-US" sz="2800" kern="1200" dirty="0"/>
        </a:p>
      </dsp:txBody>
      <dsp:txXfrm>
        <a:off x="794917" y="3396690"/>
        <a:ext cx="1313527" cy="957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62" cy="49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2" tIns="47316" rIns="94632" bIns="47316" numCol="1" anchor="t" anchorCtr="0" compatLnSpc="1">
            <a:prstTxWarp prst="textNoShape">
              <a:avLst/>
            </a:prstTxWarp>
          </a:bodyPr>
          <a:lstStyle>
            <a:lvl1pPr defTabSz="944563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0"/>
            <a:ext cx="2945862" cy="49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2" tIns="47316" rIns="94632" bIns="47316" numCol="1" anchor="t" anchorCtr="0" compatLnSpc="1">
            <a:prstTxWarp prst="textNoShape">
              <a:avLst/>
            </a:prstTxWarp>
          </a:bodyPr>
          <a:lstStyle>
            <a:lvl1pPr algn="r" defTabSz="944563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109C8B4-E580-483F-ACD3-1EB16412DD48}" type="datetimeFigureOut">
              <a:rPr lang="en-US"/>
              <a:pPr>
                <a:defRPr/>
              </a:pPr>
              <a:t>12/12/2016</a:t>
            </a:fld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813"/>
            <a:ext cx="2945862" cy="49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defTabSz="944563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30813"/>
            <a:ext cx="2945862" cy="49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defTabSz="944563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7BF738-0B64-4BD8-90FA-8C52F1188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82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62" cy="49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32" tIns="47316" rIns="94632" bIns="47316" numCol="1" anchor="t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0"/>
            <a:ext cx="2945862" cy="49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32" tIns="47316" rIns="94632" bIns="47316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5407"/>
            <a:ext cx="5438748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32" tIns="47316" rIns="94632" bIns="473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13"/>
            <a:ext cx="2945862" cy="49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30813"/>
            <a:ext cx="2945862" cy="49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BC4E8D-7463-4E84-B753-3B79CC975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63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08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17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25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3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5430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16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02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88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0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5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5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5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5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5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28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2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6237312"/>
            <a:ext cx="3581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kern="120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Module </a:t>
            </a:r>
            <a:r>
              <a:rPr lang="en-US" sz="1000" b="0" kern="120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 Name</a:t>
            </a:r>
            <a:endParaRPr lang="en-US" sz="1000" b="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436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63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62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42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12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5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  <a:latin typeface="Calibri"/>
                <a:cs typeface="Arial" pitchFamily="34" charset="0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  <a:latin typeface="Calibri"/>
              <a:cs typeface="Arial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95536" y="6021288"/>
            <a:ext cx="1512168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842251" y="6212051"/>
            <a:ext cx="33289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9pPr>
          </a:lstStyle>
          <a:p>
            <a:pPr algn="r">
              <a:spcBef>
                <a:spcPct val="0"/>
              </a:spcBef>
              <a:buClr>
                <a:schemeClr val="tx1"/>
              </a:buClr>
              <a:buSzTx/>
              <a:buFont typeface="Arial" pitchFamily="34" charset="0"/>
              <a:buNone/>
            </a:pPr>
            <a:r>
              <a:rPr lang="en-US" altLang="en-US" sz="1600" b="1" dirty="0" smtClean="0">
                <a:solidFill>
                  <a:schemeClr val="tx2"/>
                </a:solidFill>
                <a:latin typeface="Cambria" pitchFamily="18" charset="0"/>
              </a:rPr>
              <a:t>ITU</a:t>
            </a:r>
            <a:r>
              <a:rPr lang="en-US" altLang="en-US" sz="1400" b="1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  <a:latin typeface="Cambria" pitchFamily="18" charset="0"/>
              </a:rPr>
              <a:t>ACADEMY</a:t>
            </a:r>
            <a:endParaRPr lang="en-US" altLang="en-US" sz="16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23528" y="6237312"/>
            <a:ext cx="3581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kern="120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Module </a:t>
            </a:r>
            <a:r>
              <a:rPr lang="en-US" sz="1000" b="0" kern="120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 Name</a:t>
            </a:r>
            <a:endParaRPr lang="en-US" sz="1000" b="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976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55" r:id="rId1"/>
    <p:sldLayoutId id="2147485356" r:id="rId2"/>
    <p:sldLayoutId id="2147485357" r:id="rId3"/>
    <p:sldLayoutId id="2147485358" r:id="rId4"/>
    <p:sldLayoutId id="2147485359" r:id="rId5"/>
    <p:sldLayoutId id="2147485360" r:id="rId6"/>
    <p:sldLayoutId id="2147485361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87624" y="388695"/>
            <a:ext cx="772301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88640"/>
            <a:ext cx="108012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81" y="418992"/>
            <a:ext cx="792967" cy="893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381000" y="2549971"/>
            <a:ext cx="84582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sz="3600" b="1" dirty="0" smtClean="0">
                <a:latin typeface="Cambria" pitchFamily="18" charset="0"/>
              </a:rPr>
              <a:t>Internet of Things</a:t>
            </a:r>
            <a:endParaRPr lang="en-US" altLang="en-US" sz="3600" b="1" dirty="0">
              <a:latin typeface="Cambria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95400" y="3429000"/>
            <a:ext cx="64008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000" b="1" dirty="0" smtClean="0">
                <a:latin typeface="+mj-lt"/>
              </a:rPr>
              <a:t>ITU ASP COE TRAINING ON 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000" b="1" dirty="0" smtClean="0">
                <a:latin typeface="+mj-lt"/>
              </a:rPr>
              <a:t>“Developing the ICT ecosystem to harness </a:t>
            </a:r>
            <a:r>
              <a:rPr lang="en-US" sz="2000" b="1" dirty="0" err="1" smtClean="0">
                <a:latin typeface="+mj-lt"/>
              </a:rPr>
              <a:t>IoTs</a:t>
            </a:r>
            <a:r>
              <a:rPr lang="en-US" sz="2000" b="1" dirty="0" smtClean="0">
                <a:latin typeface="+mj-lt"/>
              </a:rPr>
              <a:t>”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b="1" dirty="0" smtClean="0">
              <a:latin typeface="+mj-lt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b="1" dirty="0" smtClean="0">
              <a:latin typeface="+mj-lt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b="1" dirty="0">
              <a:latin typeface="+mj-lt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b="1" dirty="0" smtClean="0">
              <a:latin typeface="+mj-lt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b="1" dirty="0" smtClean="0">
                <a:latin typeface="+mj-lt"/>
              </a:rPr>
              <a:t>13-15 December 2016</a:t>
            </a:r>
            <a:br>
              <a:rPr lang="en-US" sz="1400" b="1" dirty="0" smtClean="0">
                <a:latin typeface="+mj-lt"/>
              </a:rPr>
            </a:br>
            <a:r>
              <a:rPr lang="en-US" sz="1400" b="1" dirty="0" smtClean="0">
                <a:latin typeface="+mj-lt"/>
              </a:rPr>
              <a:t>Bangkok, Thailand</a:t>
            </a:r>
            <a:endParaRPr lang="en-US" sz="1400" dirty="0">
              <a:latin typeface="+mj-lt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2378" y="424389"/>
            <a:ext cx="648071" cy="9271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537"/>
          <a:stretch/>
        </p:blipFill>
        <p:spPr>
          <a:xfrm>
            <a:off x="4138095" y="455663"/>
            <a:ext cx="885682" cy="86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8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548681"/>
            <a:ext cx="8352928" cy="100811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Working Group Exercise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992888" cy="4032448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sz="1800" dirty="0"/>
              <a:t> 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Prepare a set of goals (3-4) for </a:t>
            </a:r>
            <a:r>
              <a:rPr lang="en-US" sz="1800" dirty="0" err="1">
                <a:solidFill>
                  <a:schemeClr val="tx1"/>
                </a:solidFill>
              </a:rPr>
              <a:t>Asiania</a:t>
            </a:r>
            <a:r>
              <a:rPr lang="en-US" sz="1800" dirty="0">
                <a:solidFill>
                  <a:schemeClr val="tx1"/>
                </a:solidFill>
              </a:rPr>
              <a:t> in terms of IoT and Digital Society. Envision a set of expected outcomes (8-10) that deployment of IoT will bring about in </a:t>
            </a:r>
            <a:r>
              <a:rPr lang="en-US" sz="1800" dirty="0" err="1">
                <a:solidFill>
                  <a:schemeClr val="tx1"/>
                </a:solidFill>
              </a:rPr>
              <a:t>Asiania</a:t>
            </a:r>
            <a:r>
              <a:rPr lang="en-US" sz="1800" dirty="0">
                <a:solidFill>
                  <a:schemeClr val="tx1"/>
                </a:solidFill>
              </a:rPr>
              <a:t> (e.g. It will make information available in real time, it will improve sharing of data….). Please keep in mind that expected outcomes need to be linked with goals.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en-US" sz="1800" dirty="0">
                <a:solidFill>
                  <a:schemeClr val="tx1"/>
                </a:solidFill>
              </a:rPr>
              <a:t>Provide recommendations on IOT and M2M issues to the Government of </a:t>
            </a:r>
            <a:r>
              <a:rPr lang="en-US" sz="1800" dirty="0" err="1">
                <a:solidFill>
                  <a:schemeClr val="tx1"/>
                </a:solidFill>
              </a:rPr>
              <a:t>Asiania</a:t>
            </a:r>
            <a:r>
              <a:rPr lang="en-US" sz="1800" dirty="0">
                <a:solidFill>
                  <a:schemeClr val="tx1"/>
                </a:solidFill>
              </a:rPr>
              <a:t> with 2030 digital society program goals in mind.</a:t>
            </a:r>
          </a:p>
          <a:p>
            <a:pPr lvl="0" algn="l"/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endParaRPr lang="en-US" sz="1800" dirty="0">
              <a:solidFill>
                <a:schemeClr val="tx1"/>
              </a:solidFill>
            </a:endParaRPr>
          </a:p>
          <a:p>
            <a:pPr lvl="0" algn="l"/>
            <a:r>
              <a:rPr lang="en-US" sz="1800" dirty="0" smtClean="0">
                <a:solidFill>
                  <a:schemeClr val="tx1"/>
                </a:solidFill>
              </a:rPr>
              <a:t>Prepare </a:t>
            </a:r>
            <a:r>
              <a:rPr lang="en-US" sz="1800" dirty="0">
                <a:solidFill>
                  <a:schemeClr val="tx1"/>
                </a:solidFill>
              </a:rPr>
              <a:t>a chart with action plan for AICTA until 2020.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2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352928" cy="100811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IoT and Digital </a:t>
            </a:r>
            <a:r>
              <a:rPr lang="en-US" sz="3600" dirty="0" smtClean="0">
                <a:solidFill>
                  <a:schemeClr val="tx1"/>
                </a:solidFill>
              </a:rPr>
              <a:t>Society Goals (3-4)</a:t>
            </a:r>
            <a:endParaRPr lang="en-US" sz="36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04085200"/>
              </p:ext>
            </p:extLst>
          </p:nvPr>
        </p:nvGraphicFramePr>
        <p:xfrm>
          <a:off x="467544" y="1252984"/>
          <a:ext cx="8064896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750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52928" cy="10081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E</a:t>
            </a:r>
            <a:r>
              <a:rPr lang="en-US" sz="2800" dirty="0" smtClean="0">
                <a:solidFill>
                  <a:schemeClr val="tx1"/>
                </a:solidFill>
              </a:rPr>
              <a:t>xpected </a:t>
            </a:r>
            <a:r>
              <a:rPr lang="en-US" sz="2800" dirty="0">
                <a:solidFill>
                  <a:schemeClr val="tx1"/>
                </a:solidFill>
              </a:rPr>
              <a:t>outcomes (8-10) that deployment of IoT will bring about in </a:t>
            </a:r>
            <a:r>
              <a:rPr lang="en-US" sz="2800" dirty="0" err="1">
                <a:solidFill>
                  <a:schemeClr val="tx1"/>
                </a:solidFill>
              </a:rPr>
              <a:t>Asiania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1988840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smtClean="0"/>
              <a:t>Expected Outcome 1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smtClean="0"/>
              <a:t>Expected Outcome 2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smtClean="0"/>
              <a:t>Expected Outcome 3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34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4" y="476672"/>
            <a:ext cx="8640960" cy="100811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Recommendations </a:t>
            </a:r>
            <a:r>
              <a:rPr lang="en-US" sz="2800" dirty="0">
                <a:solidFill>
                  <a:schemeClr val="tx1"/>
                </a:solidFill>
              </a:rPr>
              <a:t>on IOT and M2M issues to the Government of </a:t>
            </a:r>
            <a:r>
              <a:rPr lang="en-US" sz="2800" dirty="0" err="1">
                <a:solidFill>
                  <a:schemeClr val="tx1"/>
                </a:solidFill>
              </a:rPr>
              <a:t>Asiania</a:t>
            </a:r>
            <a:r>
              <a:rPr lang="en-US" sz="2800" dirty="0">
                <a:solidFill>
                  <a:schemeClr val="tx1"/>
                </a:solidFill>
              </a:rPr>
              <a:t> with 2030 digital society program goals 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988840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smtClean="0"/>
              <a:t>Recommendation 1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Recommendation </a:t>
            </a:r>
            <a:r>
              <a:rPr lang="en-US" dirty="0" smtClean="0"/>
              <a:t>2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Recommendation </a:t>
            </a:r>
            <a:r>
              <a:rPr lang="en-US" dirty="0" smtClean="0"/>
              <a:t>3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 smtClean="0"/>
              <a:t>Recommendation 4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352928" cy="1008112"/>
          </a:xfrm>
        </p:spPr>
        <p:txBody>
          <a:bodyPr>
            <a:normAutofit/>
          </a:bodyPr>
          <a:lstStyle/>
          <a:p>
            <a:pPr lvl="0"/>
            <a:r>
              <a:rPr lang="en-US" sz="2800" dirty="0">
                <a:solidFill>
                  <a:schemeClr val="tx1"/>
                </a:solidFill>
              </a:rPr>
              <a:t>Prepare a chart with action plan for AICTA until </a:t>
            </a:r>
            <a:r>
              <a:rPr lang="en-US" sz="2800" dirty="0" smtClean="0">
                <a:solidFill>
                  <a:schemeClr val="tx1"/>
                </a:solidFill>
              </a:rPr>
              <a:t>2020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93604156"/>
              </p:ext>
            </p:extLst>
          </p:nvPr>
        </p:nvGraphicFramePr>
        <p:xfrm>
          <a:off x="467544" y="1196752"/>
          <a:ext cx="8064896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117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9752" y="2708920"/>
            <a:ext cx="504056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Thank you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35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DA19BE4F7ED44983F66A091D6A860F" ma:contentTypeVersion="1" ma:contentTypeDescription="Create a new document." ma:contentTypeScope="" ma:versionID="ad980ec396e3c1241ddee4da9cbb6697">
  <xsd:schema xmlns:xsd="http://www.w3.org/2001/XMLSchema" xmlns:xs="http://www.w3.org/2001/XMLSchema" xmlns:p="http://schemas.microsoft.com/office/2006/metadata/properties" xmlns:ns2="1aaea1ea-72e4-4374-b05e-72e2f16fb7ae" targetNamespace="http://schemas.microsoft.com/office/2006/metadata/properties" ma:root="true" ma:fieldsID="596da5d164fb823da8046dbab71394c7" ns2:_=""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2122CA-F236-487C-808B-A443463DA4CD}"/>
</file>

<file path=customXml/itemProps2.xml><?xml version="1.0" encoding="utf-8"?>
<ds:datastoreItem xmlns:ds="http://schemas.openxmlformats.org/officeDocument/2006/customXml" ds:itemID="{7E7A0801-537F-47C1-BB09-31C9F6294151}"/>
</file>

<file path=customXml/itemProps3.xml><?xml version="1.0" encoding="utf-8"?>
<ds:datastoreItem xmlns:ds="http://schemas.openxmlformats.org/officeDocument/2006/customXml" ds:itemID="{9105A008-4D98-428E-81FA-901E258EBB4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13825</TotalTime>
  <Words>111</Words>
  <Application>Microsoft Office PowerPoint</Application>
  <PresentationFormat>On-screen Show (4:3)</PresentationFormat>
  <Paragraphs>48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9_Office Theme</vt:lpstr>
      <vt:lpstr>PowerPoint Presentation</vt:lpstr>
      <vt:lpstr>Working Group Exercise</vt:lpstr>
      <vt:lpstr>IoT and Digital Society Goals (3-4)</vt:lpstr>
      <vt:lpstr>Expected outcomes (8-10) that deployment of IoT will bring about in Asiania</vt:lpstr>
      <vt:lpstr>Recommendations on IOT and M2M issues to the Government of Asiania with 2030 digital society program goals </vt:lpstr>
      <vt:lpstr>Prepare a chart with action plan for AICTA until 2020</vt:lpstr>
      <vt:lpstr>Thank you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"Ji-Eun Shin" &lt;olivia.jieunshin@gmail.com&gt;</dc:creator>
  <cp:lastModifiedBy>Narayan, Ashish</cp:lastModifiedBy>
  <cp:revision>1158</cp:revision>
  <cp:lastPrinted>2015-01-15T02:31:17Z</cp:lastPrinted>
  <dcterms:created xsi:type="dcterms:W3CDTF">2010-06-14T07:01:55Z</dcterms:created>
  <dcterms:modified xsi:type="dcterms:W3CDTF">2016-12-12T11:41:37Z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0x010100EDDA19BE4F7ED44983F66A091D6A860F</vt:lpwstr>
  </property>
</Properties>
</file>